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28.xml" ContentType="application/vnd.openxmlformats-officedocument.drawingml.diagramColors+xml"/>
  <Override PartName="/ppt/diagrams/colors29.xml" ContentType="application/vnd.openxmlformats-officedocument.drawingml.diagramColors+xml"/>
  <Override PartName="/ppt/diagrams/colors3.xml" ContentType="application/vnd.openxmlformats-officedocument.drawingml.diagramColors+xml"/>
  <Override PartName="/ppt/diagrams/colors30.xml" ContentType="application/vnd.openxmlformats-officedocument.drawingml.diagramColors+xml"/>
  <Override PartName="/ppt/diagrams/colors31.xml" ContentType="application/vnd.openxmlformats-officedocument.drawingml.diagramColors+xml"/>
  <Override PartName="/ppt/diagrams/colors32.xml" ContentType="application/vnd.openxmlformats-officedocument.drawingml.diagramColors+xml"/>
  <Override PartName="/ppt/diagrams/colors33.xml" ContentType="application/vnd.openxmlformats-officedocument.drawingml.diagramColors+xml"/>
  <Override PartName="/ppt/diagrams/colors34.xml" ContentType="application/vnd.openxmlformats-officedocument.drawingml.diagramColors+xml"/>
  <Override PartName="/ppt/diagrams/colors35.xml" ContentType="application/vnd.openxmlformats-officedocument.drawingml.diagramColors+xml"/>
  <Override PartName="/ppt/diagrams/colors36.xml" ContentType="application/vnd.openxmlformats-officedocument.drawingml.diagramColors+xml"/>
  <Override PartName="/ppt/diagrams/colors37.xml" ContentType="application/vnd.openxmlformats-officedocument.drawingml.diagramColors+xml"/>
  <Override PartName="/ppt/diagrams/colors38.xml" ContentType="application/vnd.openxmlformats-officedocument.drawingml.diagramColors+xml"/>
  <Override PartName="/ppt/diagrams/colors39.xml" ContentType="application/vnd.openxmlformats-officedocument.drawingml.diagramColors+xml"/>
  <Override PartName="/ppt/diagrams/colors4.xml" ContentType="application/vnd.openxmlformats-officedocument.drawingml.diagramColors+xml"/>
  <Override PartName="/ppt/diagrams/colors40.xml" ContentType="application/vnd.openxmlformats-officedocument.drawingml.diagramColors+xml"/>
  <Override PartName="/ppt/diagrams/colors41.xml" ContentType="application/vnd.openxmlformats-officedocument.drawingml.diagramColors+xml"/>
  <Override PartName="/ppt/diagrams/colors42.xml" ContentType="application/vnd.openxmlformats-officedocument.drawingml.diagramColors+xml"/>
  <Override PartName="/ppt/diagrams/colors43.xml" ContentType="application/vnd.openxmlformats-officedocument.drawingml.diagramColors+xml"/>
  <Override PartName="/ppt/diagrams/colors44.xml" ContentType="application/vnd.openxmlformats-officedocument.drawingml.diagramColors+xml"/>
  <Override PartName="/ppt/diagrams/colors45.xml" ContentType="application/vnd.openxmlformats-officedocument.drawingml.diagramColors+xml"/>
  <Override PartName="/ppt/diagrams/colors46.xml" ContentType="application/vnd.openxmlformats-officedocument.drawingml.diagramColors+xml"/>
  <Override PartName="/ppt/diagrams/colors47.xml" ContentType="application/vnd.openxmlformats-officedocument.drawingml.diagramColors+xml"/>
  <Override PartName="/ppt/diagrams/colors48.xml" ContentType="application/vnd.openxmlformats-officedocument.drawingml.diagramColors+xml"/>
  <Override PartName="/ppt/diagrams/colors49.xml" ContentType="application/vnd.openxmlformats-officedocument.drawingml.diagramColors+xml"/>
  <Override PartName="/ppt/diagrams/colors5.xml" ContentType="application/vnd.openxmlformats-officedocument.drawingml.diagramColors+xml"/>
  <Override PartName="/ppt/diagrams/colors50.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3.xml" ContentType="application/vnd.openxmlformats-officedocument.drawingml.diagramData+xml"/>
  <Override PartName="/ppt/diagrams/data30.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35.xml" ContentType="application/vnd.openxmlformats-officedocument.drawingml.diagramData+xml"/>
  <Override PartName="/ppt/diagrams/data36.xml" ContentType="application/vnd.openxmlformats-officedocument.drawingml.diagramData+xml"/>
  <Override PartName="/ppt/diagrams/data37.xml" ContentType="application/vnd.openxmlformats-officedocument.drawingml.diagramData+xml"/>
  <Override PartName="/ppt/diagrams/data38.xml" ContentType="application/vnd.openxmlformats-officedocument.drawingml.diagramData+xml"/>
  <Override PartName="/ppt/diagrams/data39.xml" ContentType="application/vnd.openxmlformats-officedocument.drawingml.diagramData+xml"/>
  <Override PartName="/ppt/diagrams/data4.xml" ContentType="application/vnd.openxmlformats-officedocument.drawingml.diagramData+xml"/>
  <Override PartName="/ppt/diagrams/data40.xml" ContentType="application/vnd.openxmlformats-officedocument.drawingml.diagramData+xml"/>
  <Override PartName="/ppt/diagrams/data41.xml" ContentType="application/vnd.openxmlformats-officedocument.drawingml.diagramData+xml"/>
  <Override PartName="/ppt/diagrams/data42.xml" ContentType="application/vnd.openxmlformats-officedocument.drawingml.diagramData+xml"/>
  <Override PartName="/ppt/diagrams/data43.xml" ContentType="application/vnd.openxmlformats-officedocument.drawingml.diagramData+xml"/>
  <Override PartName="/ppt/diagrams/data44.xml" ContentType="application/vnd.openxmlformats-officedocument.drawingml.diagramData+xml"/>
  <Override PartName="/ppt/diagrams/data45.xml" ContentType="application/vnd.openxmlformats-officedocument.drawingml.diagramData+xml"/>
  <Override PartName="/ppt/diagrams/data46.xml" ContentType="application/vnd.openxmlformats-officedocument.drawingml.diagramData+xml"/>
  <Override PartName="/ppt/diagrams/data47.xml" ContentType="application/vnd.openxmlformats-officedocument.drawingml.diagramData+xml"/>
  <Override PartName="/ppt/diagrams/data48.xml" ContentType="application/vnd.openxmlformats-officedocument.drawingml.diagramData+xml"/>
  <Override PartName="/ppt/diagrams/data49.xml" ContentType="application/vnd.openxmlformats-officedocument.drawingml.diagramData+xml"/>
  <Override PartName="/ppt/diagrams/data5.xml" ContentType="application/vnd.openxmlformats-officedocument.drawingml.diagramData+xml"/>
  <Override PartName="/ppt/diagrams/data50.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drawing29.xml" ContentType="application/vnd.ms-office.drawingml.diagramDrawing+xml"/>
  <Override PartName="/ppt/diagrams/drawing3.xml" ContentType="application/vnd.ms-office.drawingml.diagramDrawing+xml"/>
  <Override PartName="/ppt/diagrams/drawing30.xml" ContentType="application/vnd.ms-office.drawingml.diagramDrawing+xml"/>
  <Override PartName="/ppt/diagrams/drawing31.xml" ContentType="application/vnd.ms-office.drawingml.diagramDrawing+xml"/>
  <Override PartName="/ppt/diagrams/drawing32.xml" ContentType="application/vnd.ms-office.drawingml.diagramDrawing+xml"/>
  <Override PartName="/ppt/diagrams/drawing33.xml" ContentType="application/vnd.ms-office.drawingml.diagramDrawing+xml"/>
  <Override PartName="/ppt/diagrams/drawing34.xml" ContentType="application/vnd.ms-office.drawingml.diagramDrawing+xml"/>
  <Override PartName="/ppt/diagrams/drawing35.xml" ContentType="application/vnd.ms-office.drawingml.diagramDrawing+xml"/>
  <Override PartName="/ppt/diagrams/drawing36.xml" ContentType="application/vnd.ms-office.drawingml.diagramDrawing+xml"/>
  <Override PartName="/ppt/diagrams/drawing37.xml" ContentType="application/vnd.ms-office.drawingml.diagramDrawing+xml"/>
  <Override PartName="/ppt/diagrams/drawing38.xml" ContentType="application/vnd.ms-office.drawingml.diagramDrawing+xml"/>
  <Override PartName="/ppt/diagrams/drawing39.xml" ContentType="application/vnd.ms-office.drawingml.diagramDrawing+xml"/>
  <Override PartName="/ppt/diagrams/drawing4.xml" ContentType="application/vnd.ms-office.drawingml.diagramDrawing+xml"/>
  <Override PartName="/ppt/diagrams/drawing40.xml" ContentType="application/vnd.ms-office.drawingml.diagramDrawing+xml"/>
  <Override PartName="/ppt/diagrams/drawing41.xml" ContentType="application/vnd.ms-office.drawingml.diagramDrawing+xml"/>
  <Override PartName="/ppt/diagrams/drawing42.xml" ContentType="application/vnd.ms-office.drawingml.diagramDrawing+xml"/>
  <Override PartName="/ppt/diagrams/drawing43.xml" ContentType="application/vnd.ms-office.drawingml.diagramDrawing+xml"/>
  <Override PartName="/ppt/diagrams/drawing44.xml" ContentType="application/vnd.ms-office.drawingml.diagramDrawing+xml"/>
  <Override PartName="/ppt/diagrams/drawing45.xml" ContentType="application/vnd.ms-office.drawingml.diagramDrawing+xml"/>
  <Override PartName="/ppt/diagrams/drawing46.xml" ContentType="application/vnd.ms-office.drawingml.diagramDrawing+xml"/>
  <Override PartName="/ppt/diagrams/drawing47.xml" ContentType="application/vnd.ms-office.drawingml.diagramDrawing+xml"/>
  <Override PartName="/ppt/diagrams/drawing48.xml" ContentType="application/vnd.ms-office.drawingml.diagramDrawing+xml"/>
  <Override PartName="/ppt/diagrams/drawing49.xml" ContentType="application/vnd.ms-office.drawingml.diagramDrawing+xml"/>
  <Override PartName="/ppt/diagrams/drawing5.xml" ContentType="application/vnd.ms-office.drawingml.diagramDrawing+xml"/>
  <Override PartName="/ppt/diagrams/drawing50.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28.xml" ContentType="application/vnd.openxmlformats-officedocument.drawingml.diagramLayout+xml"/>
  <Override PartName="/ppt/diagrams/layout29.xml" ContentType="application/vnd.openxmlformats-officedocument.drawingml.diagramLayout+xml"/>
  <Override PartName="/ppt/diagrams/layout3.xml" ContentType="application/vnd.openxmlformats-officedocument.drawingml.diagramLayout+xml"/>
  <Override PartName="/ppt/diagrams/layout30.xml" ContentType="application/vnd.openxmlformats-officedocument.drawingml.diagramLayout+xml"/>
  <Override PartName="/ppt/diagrams/layout31.xml" ContentType="application/vnd.openxmlformats-officedocument.drawingml.diagramLayout+xml"/>
  <Override PartName="/ppt/diagrams/layout32.xml" ContentType="application/vnd.openxmlformats-officedocument.drawingml.diagramLayout+xml"/>
  <Override PartName="/ppt/diagrams/layout33.xml" ContentType="application/vnd.openxmlformats-officedocument.drawingml.diagramLayout+xml"/>
  <Override PartName="/ppt/diagrams/layout34.xml" ContentType="application/vnd.openxmlformats-officedocument.drawingml.diagramLayout+xml"/>
  <Override PartName="/ppt/diagrams/layout35.xml" ContentType="application/vnd.openxmlformats-officedocument.drawingml.diagramLayout+xml"/>
  <Override PartName="/ppt/diagrams/layout36.xml" ContentType="application/vnd.openxmlformats-officedocument.drawingml.diagramLayout+xml"/>
  <Override PartName="/ppt/diagrams/layout37.xml" ContentType="application/vnd.openxmlformats-officedocument.drawingml.diagramLayout+xml"/>
  <Override PartName="/ppt/diagrams/layout38.xml" ContentType="application/vnd.openxmlformats-officedocument.drawingml.diagramLayout+xml"/>
  <Override PartName="/ppt/diagrams/layout39.xml" ContentType="application/vnd.openxmlformats-officedocument.drawingml.diagramLayout+xml"/>
  <Override PartName="/ppt/diagrams/layout4.xml" ContentType="application/vnd.openxmlformats-officedocument.drawingml.diagramLayout+xml"/>
  <Override PartName="/ppt/diagrams/layout40.xml" ContentType="application/vnd.openxmlformats-officedocument.drawingml.diagramLayout+xml"/>
  <Override PartName="/ppt/diagrams/layout41.xml" ContentType="application/vnd.openxmlformats-officedocument.drawingml.diagramLayout+xml"/>
  <Override PartName="/ppt/diagrams/layout42.xml" ContentType="application/vnd.openxmlformats-officedocument.drawingml.diagramLayout+xml"/>
  <Override PartName="/ppt/diagrams/layout43.xml" ContentType="application/vnd.openxmlformats-officedocument.drawingml.diagramLayout+xml"/>
  <Override PartName="/ppt/diagrams/layout44.xml" ContentType="application/vnd.openxmlformats-officedocument.drawingml.diagramLayout+xml"/>
  <Override PartName="/ppt/diagrams/layout45.xml" ContentType="application/vnd.openxmlformats-officedocument.drawingml.diagramLayout+xml"/>
  <Override PartName="/ppt/diagrams/layout46.xml" ContentType="application/vnd.openxmlformats-officedocument.drawingml.diagramLayout+xml"/>
  <Override PartName="/ppt/diagrams/layout47.xml" ContentType="application/vnd.openxmlformats-officedocument.drawingml.diagramLayout+xml"/>
  <Override PartName="/ppt/diagrams/layout48.xml" ContentType="application/vnd.openxmlformats-officedocument.drawingml.diagramLayout+xml"/>
  <Override PartName="/ppt/diagrams/layout49.xml" ContentType="application/vnd.openxmlformats-officedocument.drawingml.diagramLayout+xml"/>
  <Override PartName="/ppt/diagrams/layout5.xml" ContentType="application/vnd.openxmlformats-officedocument.drawingml.diagramLayout+xml"/>
  <Override PartName="/ppt/diagrams/layout50.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diagrams/quickStyle3.xml" ContentType="application/vnd.openxmlformats-officedocument.drawingml.diagramStyle+xml"/>
  <Override PartName="/ppt/diagrams/quickStyle30.xml" ContentType="application/vnd.openxmlformats-officedocument.drawingml.diagramStyle+xml"/>
  <Override PartName="/ppt/diagrams/quickStyle31.xml" ContentType="application/vnd.openxmlformats-officedocument.drawingml.diagramStyle+xml"/>
  <Override PartName="/ppt/diagrams/quickStyle32.xml" ContentType="application/vnd.openxmlformats-officedocument.drawingml.diagramStyle+xml"/>
  <Override PartName="/ppt/diagrams/quickStyle33.xml" ContentType="application/vnd.openxmlformats-officedocument.drawingml.diagramStyle+xml"/>
  <Override PartName="/ppt/diagrams/quickStyle34.xml" ContentType="application/vnd.openxmlformats-officedocument.drawingml.diagramStyle+xml"/>
  <Override PartName="/ppt/diagrams/quickStyle35.xml" ContentType="application/vnd.openxmlformats-officedocument.drawingml.diagramStyle+xml"/>
  <Override PartName="/ppt/diagrams/quickStyle36.xml" ContentType="application/vnd.openxmlformats-officedocument.drawingml.diagramStyle+xml"/>
  <Override PartName="/ppt/diagrams/quickStyle37.xml" ContentType="application/vnd.openxmlformats-officedocument.drawingml.diagramStyle+xml"/>
  <Override PartName="/ppt/diagrams/quickStyle38.xml" ContentType="application/vnd.openxmlformats-officedocument.drawingml.diagramStyle+xml"/>
  <Override PartName="/ppt/diagrams/quickStyle39.xml" ContentType="application/vnd.openxmlformats-officedocument.drawingml.diagramStyle+xml"/>
  <Override PartName="/ppt/diagrams/quickStyle4.xml" ContentType="application/vnd.openxmlformats-officedocument.drawingml.diagramStyle+xml"/>
  <Override PartName="/ppt/diagrams/quickStyle40.xml" ContentType="application/vnd.openxmlformats-officedocument.drawingml.diagramStyle+xml"/>
  <Override PartName="/ppt/diagrams/quickStyle41.xml" ContentType="application/vnd.openxmlformats-officedocument.drawingml.diagramStyle+xml"/>
  <Override PartName="/ppt/diagrams/quickStyle42.xml" ContentType="application/vnd.openxmlformats-officedocument.drawingml.diagramStyle+xml"/>
  <Override PartName="/ppt/diagrams/quickStyle43.xml" ContentType="application/vnd.openxmlformats-officedocument.drawingml.diagramStyle+xml"/>
  <Override PartName="/ppt/diagrams/quickStyle44.xml" ContentType="application/vnd.openxmlformats-officedocument.drawingml.diagramStyle+xml"/>
  <Override PartName="/ppt/diagrams/quickStyle45.xml" ContentType="application/vnd.openxmlformats-officedocument.drawingml.diagramStyle+xml"/>
  <Override PartName="/ppt/diagrams/quickStyle46.xml" ContentType="application/vnd.openxmlformats-officedocument.drawingml.diagramStyle+xml"/>
  <Override PartName="/ppt/diagrams/quickStyle47.xml" ContentType="application/vnd.openxmlformats-officedocument.drawingml.diagramStyle+xml"/>
  <Override PartName="/ppt/diagrams/quickStyle48.xml" ContentType="application/vnd.openxmlformats-officedocument.drawingml.diagramStyle+xml"/>
  <Override PartName="/ppt/diagrams/quickStyle49.xml" ContentType="application/vnd.openxmlformats-officedocument.drawingml.diagramStyle+xml"/>
  <Override PartName="/ppt/diagrams/quickStyle5.xml" ContentType="application/vnd.openxmlformats-officedocument.drawingml.diagramStyle+xml"/>
  <Override PartName="/ppt/diagrams/quickStyle50.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8" r:id="rId3"/>
    <p:sldId id="270" r:id="rId4"/>
    <p:sldId id="271" r:id="rId5"/>
    <p:sldId id="269" r:id="rId6"/>
    <p:sldId id="258" r:id="rId7"/>
    <p:sldId id="263" r:id="rId8"/>
    <p:sldId id="264" r:id="rId9"/>
    <p:sldId id="259" r:id="rId10"/>
    <p:sldId id="265" r:id="rId11"/>
    <p:sldId id="266" r:id="rId12"/>
    <p:sldId id="267" r:id="rId13"/>
    <p:sldId id="260" r:id="rId14"/>
    <p:sldId id="261" r:id="rId15"/>
    <p:sldId id="26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9" r:id="rId29"/>
    <p:sldId id="300"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2" r:id="rId88"/>
    <p:sldId id="36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Lst>
  <p:sldSz cx="10692130" cy="7559675"/>
  <p:notesSz cx="7104380" cy="10234930"/>
  <p:defaultTextStyle>
    <a:defPPr>
      <a:defRPr lang="en-US"/>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mn-ea"/>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2"/>
    <p:restoredTop sz="94660"/>
  </p:normalViewPr>
  <p:slideViewPr>
    <p:cSldViewPr snapToGrid="0" showGuides="1">
      <p:cViewPr varScale="1">
        <p:scale>
          <a:sx n="66" d="100"/>
          <a:sy n="66" d="100"/>
        </p:scale>
        <p:origin x="-1170" y="-114"/>
      </p:cViewPr>
      <p:guideLst>
        <p:guide orient="horz" pos="2380"/>
        <p:guide pos="3367"/>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8" Type="http://schemas.openxmlformats.org/officeDocument/2006/relationships/tableStyles" Target="tableStyles.xml"/><Relationship Id="rId117" Type="http://schemas.openxmlformats.org/officeDocument/2006/relationships/viewProps" Target="viewProps.xml"/><Relationship Id="rId116" Type="http://schemas.openxmlformats.org/officeDocument/2006/relationships/presProps" Target="presProps.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5#1">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1">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5">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6">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7">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4#1">
  <dgm:title val=""/>
  <dgm:desc val=""/>
  <dgm:catLst>
    <dgm:cat type="accent5" pri="11400"/>
  </dgm:catLst>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8">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9">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10">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1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6">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1">
  <dgm:title val=""/>
  <dgm:desc val=""/>
  <dgm:catLst>
    <dgm:cat type="accent4" pri="11500"/>
  </dgm:catLst>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1">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A1809E9-6C53-499F-9F42-97D34918CAA9}" type="doc">
      <dgm:prSet loTypeId="urn:microsoft.com/office/officeart/2005/8/layout/list1#1" loCatId="list" qsTypeId="urn:microsoft.com/office/officeart/2005/8/quickstyle/simple4#1" qsCatId="simple" csTypeId="urn:microsoft.com/office/officeart/2005/8/colors/accent6_5#1" csCatId="colorful" phldr="1"/>
      <dgm:spPr/>
      <dgm:t>
        <a:bodyPr/>
        <a:lstStyle/>
        <a:p>
          <a:endParaRPr lang="id-ID"/>
        </a:p>
      </dgm:t>
    </dgm:pt>
    <dgm:pt modelId="{207FB835-E5A7-4E75-8D17-4E6FA5FBD6C4}">
      <dgm:prSet phldrT="[Text]"/>
      <dgm:spPr/>
      <dgm:t>
        <a:bodyPr/>
        <a:lstStyle/>
        <a:p>
          <a:endParaRPr lang="id-ID" dirty="0"/>
        </a:p>
      </dgm:t>
    </dgm:pt>
    <dgm:pt modelId="{E3D8B7E3-773F-4CA7-91D3-9BDE1FE8FC73}" cxnId="{FDF278CA-08DD-47B3-B2F8-E537CA545D44}" type="parTrans">
      <dgm:prSet/>
      <dgm:spPr/>
      <dgm:t>
        <a:bodyPr/>
        <a:lstStyle/>
        <a:p>
          <a:endParaRPr lang="id-ID"/>
        </a:p>
      </dgm:t>
    </dgm:pt>
    <dgm:pt modelId="{49CE034F-3B08-400A-AD2B-A8FCDBEF217B}" cxnId="{FDF278CA-08DD-47B3-B2F8-E537CA545D44}" type="sibTrans">
      <dgm:prSet/>
      <dgm:spPr/>
      <dgm:t>
        <a:bodyPr/>
        <a:lstStyle/>
        <a:p>
          <a:endParaRPr lang="id-ID"/>
        </a:p>
      </dgm:t>
    </dgm:pt>
    <dgm:pt modelId="{05CEEBAC-E08C-46CD-AD3C-C76AA273FEDA}">
      <dgm:prSet phldrT="[Text]"/>
      <dgm:spPr/>
      <dgm:t>
        <a:bodyPr/>
        <a:lstStyle/>
        <a:p>
          <a:endParaRPr lang="id-ID" dirty="0"/>
        </a:p>
      </dgm:t>
    </dgm:pt>
    <dgm:pt modelId="{46CB64DA-0BA1-40B0-8D0B-8E41EC53F4DA}" cxnId="{484A47D0-91AF-427B-BA1B-11A4B6811706}" type="parTrans">
      <dgm:prSet/>
      <dgm:spPr/>
      <dgm:t>
        <a:bodyPr/>
        <a:lstStyle/>
        <a:p>
          <a:endParaRPr lang="id-ID"/>
        </a:p>
      </dgm:t>
    </dgm:pt>
    <dgm:pt modelId="{4A91F7C9-7E08-45A8-86D9-C11ED7B8BF78}" cxnId="{484A47D0-91AF-427B-BA1B-11A4B6811706}" type="sibTrans">
      <dgm:prSet/>
      <dgm:spPr/>
      <dgm:t>
        <a:bodyPr/>
        <a:lstStyle/>
        <a:p>
          <a:endParaRPr lang="id-ID"/>
        </a:p>
      </dgm:t>
    </dgm:pt>
    <dgm:pt modelId="{CF683502-3001-4E6E-A339-03E190C4E555}">
      <dgm:prSet phldrT="[Text]"/>
      <dgm:spPr/>
      <dgm:t>
        <a:bodyPr/>
        <a:lstStyle/>
        <a:p>
          <a:endParaRPr lang="id-ID" dirty="0"/>
        </a:p>
      </dgm:t>
    </dgm:pt>
    <dgm:pt modelId="{F4BF15F9-2831-4D31-AA2A-9B9FF55A1614}" cxnId="{839AB8F9-10D0-4B48-963E-BC7779C964C0}" type="parTrans">
      <dgm:prSet/>
      <dgm:spPr/>
      <dgm:t>
        <a:bodyPr/>
        <a:lstStyle/>
        <a:p>
          <a:endParaRPr lang="id-ID"/>
        </a:p>
      </dgm:t>
    </dgm:pt>
    <dgm:pt modelId="{DD3A79F7-9762-40F4-B6BF-E37372D80000}" cxnId="{839AB8F9-10D0-4B48-963E-BC7779C964C0}" type="sibTrans">
      <dgm:prSet/>
      <dgm:spPr/>
      <dgm:t>
        <a:bodyPr/>
        <a:lstStyle/>
        <a:p>
          <a:endParaRPr lang="id-ID"/>
        </a:p>
      </dgm:t>
    </dgm:pt>
    <dgm:pt modelId="{7378DBB1-47BC-4828-9D6D-64192C4253CB}">
      <dgm:prSet/>
      <dgm:spPr/>
      <dgm:t>
        <a:bodyPr/>
        <a:lstStyle/>
        <a:p>
          <a:endParaRPr lang="id-ID" dirty="0"/>
        </a:p>
      </dgm:t>
    </dgm:pt>
    <dgm:pt modelId="{0D856571-FBB9-4BCD-A00F-762CC96EAE71}" cxnId="{3203BCAC-32C7-4C8C-B4DD-BF2356F7C54E}" type="parTrans">
      <dgm:prSet/>
      <dgm:spPr/>
      <dgm:t>
        <a:bodyPr/>
        <a:lstStyle/>
        <a:p>
          <a:endParaRPr lang="id-ID"/>
        </a:p>
      </dgm:t>
    </dgm:pt>
    <dgm:pt modelId="{312507AB-D0AF-4767-B178-96623288C092}" cxnId="{3203BCAC-32C7-4C8C-B4DD-BF2356F7C54E}" type="sibTrans">
      <dgm:prSet/>
      <dgm:spPr/>
      <dgm:t>
        <a:bodyPr/>
        <a:lstStyle/>
        <a:p>
          <a:endParaRPr lang="id-ID"/>
        </a:p>
      </dgm:t>
    </dgm:pt>
    <dgm:pt modelId="{96845D17-8419-47A3-9A8E-146CB243A5E9}">
      <dgm:prSet phldrT="[Text]"/>
      <dgm:spPr/>
      <dgm:t>
        <a:bodyPr/>
        <a:lstStyle/>
        <a:p>
          <a:endParaRPr lang="id-ID" dirty="0"/>
        </a:p>
      </dgm:t>
    </dgm:pt>
    <dgm:pt modelId="{E6FD416F-FD0B-4FFE-AB56-78426496FF81}" cxnId="{6293296B-004D-4673-950B-DBD857C6BC82}" type="parTrans">
      <dgm:prSet/>
      <dgm:spPr/>
      <dgm:t>
        <a:bodyPr/>
        <a:lstStyle/>
        <a:p>
          <a:endParaRPr lang="id-ID"/>
        </a:p>
      </dgm:t>
    </dgm:pt>
    <dgm:pt modelId="{AE04BE03-75C5-42F1-8B3F-337F27ACA23E}" cxnId="{6293296B-004D-4673-950B-DBD857C6BC82}" type="sibTrans">
      <dgm:prSet/>
      <dgm:spPr/>
      <dgm:t>
        <a:bodyPr/>
        <a:lstStyle/>
        <a:p>
          <a:endParaRPr lang="id-ID"/>
        </a:p>
      </dgm:t>
    </dgm:pt>
    <dgm:pt modelId="{950B9F59-2F10-43F3-9AD9-64F2F84E3CFC}" type="pres">
      <dgm:prSet presAssocID="{BA1809E9-6C53-499F-9F42-97D34918CAA9}" presName="linear" presStyleCnt="0">
        <dgm:presLayoutVars>
          <dgm:dir/>
          <dgm:animLvl val="lvl"/>
          <dgm:resizeHandles val="exact"/>
        </dgm:presLayoutVars>
      </dgm:prSet>
      <dgm:spPr/>
      <dgm:t>
        <a:bodyPr/>
        <a:lstStyle/>
        <a:p>
          <a:endParaRPr lang="id-ID"/>
        </a:p>
      </dgm:t>
    </dgm:pt>
    <dgm:pt modelId="{57B5F930-FDFB-4CE1-BCB0-72F25E0C80E3}" type="pres">
      <dgm:prSet presAssocID="{207FB835-E5A7-4E75-8D17-4E6FA5FBD6C4}" presName="parentLin" presStyleCnt="0"/>
      <dgm:spPr/>
      <dgm:t>
        <a:bodyPr/>
        <a:lstStyle/>
        <a:p>
          <a:endParaRPr lang="id-ID"/>
        </a:p>
      </dgm:t>
    </dgm:pt>
    <dgm:pt modelId="{11BCC61C-E27B-486E-99A9-C4F8F215EC41}" type="pres">
      <dgm:prSet presAssocID="{207FB835-E5A7-4E75-8D17-4E6FA5FBD6C4}" presName="parentLeftMargin" presStyleLbl="node1" presStyleIdx="0" presStyleCnt="5"/>
      <dgm:spPr/>
      <dgm:t>
        <a:bodyPr/>
        <a:lstStyle/>
        <a:p>
          <a:endParaRPr lang="id-ID"/>
        </a:p>
      </dgm:t>
    </dgm:pt>
    <dgm:pt modelId="{4DCAC0E5-C99A-4436-B6A6-90D0D6314265}" type="pres">
      <dgm:prSet presAssocID="{207FB835-E5A7-4E75-8D17-4E6FA5FBD6C4}" presName="parentText" presStyleLbl="node1" presStyleIdx="0" presStyleCnt="5" custScaleX="108192" custScaleY="150845">
        <dgm:presLayoutVars>
          <dgm:chMax val="0"/>
          <dgm:bulletEnabled val="1"/>
        </dgm:presLayoutVars>
      </dgm:prSet>
      <dgm:spPr/>
      <dgm:t>
        <a:bodyPr/>
        <a:lstStyle/>
        <a:p>
          <a:endParaRPr lang="id-ID"/>
        </a:p>
      </dgm:t>
    </dgm:pt>
    <dgm:pt modelId="{784568BD-9AE4-4071-A3C1-2A5506CB61C0}" type="pres">
      <dgm:prSet presAssocID="{207FB835-E5A7-4E75-8D17-4E6FA5FBD6C4}" presName="negativeSpace" presStyleCnt="0"/>
      <dgm:spPr/>
      <dgm:t>
        <a:bodyPr/>
        <a:lstStyle/>
        <a:p>
          <a:endParaRPr lang="id-ID"/>
        </a:p>
      </dgm:t>
    </dgm:pt>
    <dgm:pt modelId="{8B9F7AAB-957B-4A0C-8744-F4B72413FAB8}" type="pres">
      <dgm:prSet presAssocID="{207FB835-E5A7-4E75-8D17-4E6FA5FBD6C4}" presName="childText" presStyleLbl="conFgAcc1" presStyleIdx="0" presStyleCnt="5" custScaleY="121125">
        <dgm:presLayoutVars>
          <dgm:bulletEnabled val="1"/>
        </dgm:presLayoutVars>
      </dgm:prSet>
      <dgm:spPr/>
      <dgm:t>
        <a:bodyPr/>
        <a:lstStyle/>
        <a:p>
          <a:endParaRPr lang="id-ID"/>
        </a:p>
      </dgm:t>
    </dgm:pt>
    <dgm:pt modelId="{CA2EE8C7-CB6D-497F-86FC-FC03C71FE37A}" type="pres">
      <dgm:prSet presAssocID="{49CE034F-3B08-400A-AD2B-A8FCDBEF217B}" presName="spaceBetweenRectangles" presStyleCnt="0"/>
      <dgm:spPr/>
      <dgm:t>
        <a:bodyPr/>
        <a:lstStyle/>
        <a:p>
          <a:endParaRPr lang="id-ID"/>
        </a:p>
      </dgm:t>
    </dgm:pt>
    <dgm:pt modelId="{64A3F93A-B91D-480D-94A6-F0880645D3D6}" type="pres">
      <dgm:prSet presAssocID="{7378DBB1-47BC-4828-9D6D-64192C4253CB}" presName="parentLin" presStyleCnt="0"/>
      <dgm:spPr/>
      <dgm:t>
        <a:bodyPr/>
        <a:lstStyle/>
        <a:p>
          <a:endParaRPr lang="id-ID"/>
        </a:p>
      </dgm:t>
    </dgm:pt>
    <dgm:pt modelId="{91AB16D0-B276-4E1E-A3BF-91992F05F058}" type="pres">
      <dgm:prSet presAssocID="{7378DBB1-47BC-4828-9D6D-64192C4253CB}" presName="parentLeftMargin" presStyleLbl="node1" presStyleIdx="0" presStyleCnt="5"/>
      <dgm:spPr/>
      <dgm:t>
        <a:bodyPr/>
        <a:lstStyle/>
        <a:p>
          <a:endParaRPr lang="id-ID"/>
        </a:p>
      </dgm:t>
    </dgm:pt>
    <dgm:pt modelId="{5D94E20E-8EB7-4E1C-A687-AC45785A305E}" type="pres">
      <dgm:prSet presAssocID="{7378DBB1-47BC-4828-9D6D-64192C4253CB}" presName="parentText" presStyleLbl="node1" presStyleIdx="1" presStyleCnt="5" custScaleX="108532" custScaleY="143623">
        <dgm:presLayoutVars>
          <dgm:chMax val="0"/>
          <dgm:bulletEnabled val="1"/>
        </dgm:presLayoutVars>
      </dgm:prSet>
      <dgm:spPr/>
      <dgm:t>
        <a:bodyPr/>
        <a:lstStyle/>
        <a:p>
          <a:endParaRPr lang="id-ID"/>
        </a:p>
      </dgm:t>
    </dgm:pt>
    <dgm:pt modelId="{9080E477-12BA-441C-A09A-0ECB3BEED18C}" type="pres">
      <dgm:prSet presAssocID="{7378DBB1-47BC-4828-9D6D-64192C4253CB}" presName="negativeSpace" presStyleCnt="0"/>
      <dgm:spPr/>
      <dgm:t>
        <a:bodyPr/>
        <a:lstStyle/>
        <a:p>
          <a:endParaRPr lang="id-ID"/>
        </a:p>
      </dgm:t>
    </dgm:pt>
    <dgm:pt modelId="{3100DD75-DDA5-4CDD-A5BF-BE90F7C5EC54}" type="pres">
      <dgm:prSet presAssocID="{7378DBB1-47BC-4828-9D6D-64192C4253CB}" presName="childText" presStyleLbl="conFgAcc1" presStyleIdx="1" presStyleCnt="5" custScaleY="133670">
        <dgm:presLayoutVars>
          <dgm:bulletEnabled val="1"/>
        </dgm:presLayoutVars>
      </dgm:prSet>
      <dgm:spPr/>
      <dgm:t>
        <a:bodyPr/>
        <a:lstStyle/>
        <a:p>
          <a:endParaRPr lang="id-ID"/>
        </a:p>
      </dgm:t>
    </dgm:pt>
    <dgm:pt modelId="{C5330C1F-1917-4ABD-8B36-5705EA78A8B8}" type="pres">
      <dgm:prSet presAssocID="{312507AB-D0AF-4767-B178-96623288C092}" presName="spaceBetweenRectangles" presStyleCnt="0"/>
      <dgm:spPr/>
      <dgm:t>
        <a:bodyPr/>
        <a:lstStyle/>
        <a:p>
          <a:endParaRPr lang="id-ID"/>
        </a:p>
      </dgm:t>
    </dgm:pt>
    <dgm:pt modelId="{61DBA150-7FAA-444D-9822-587D680CD199}" type="pres">
      <dgm:prSet presAssocID="{05CEEBAC-E08C-46CD-AD3C-C76AA273FEDA}" presName="parentLin" presStyleCnt="0"/>
      <dgm:spPr/>
      <dgm:t>
        <a:bodyPr/>
        <a:lstStyle/>
        <a:p>
          <a:endParaRPr lang="id-ID"/>
        </a:p>
      </dgm:t>
    </dgm:pt>
    <dgm:pt modelId="{4C05B1C4-684F-4281-B40D-78F8D2A61C56}" type="pres">
      <dgm:prSet presAssocID="{05CEEBAC-E08C-46CD-AD3C-C76AA273FEDA}" presName="parentLeftMargin" presStyleLbl="node1" presStyleIdx="1" presStyleCnt="5"/>
      <dgm:spPr/>
      <dgm:t>
        <a:bodyPr/>
        <a:lstStyle/>
        <a:p>
          <a:endParaRPr lang="id-ID"/>
        </a:p>
      </dgm:t>
    </dgm:pt>
    <dgm:pt modelId="{7BDC612A-F288-4BA0-AD3E-72D63838F32A}" type="pres">
      <dgm:prSet presAssocID="{05CEEBAC-E08C-46CD-AD3C-C76AA273FEDA}" presName="parentText" presStyleLbl="node1" presStyleIdx="2" presStyleCnt="5" custScaleX="108179" custScaleY="143624">
        <dgm:presLayoutVars>
          <dgm:chMax val="0"/>
          <dgm:bulletEnabled val="1"/>
        </dgm:presLayoutVars>
      </dgm:prSet>
      <dgm:spPr/>
      <dgm:t>
        <a:bodyPr/>
        <a:lstStyle/>
        <a:p>
          <a:endParaRPr lang="id-ID"/>
        </a:p>
      </dgm:t>
    </dgm:pt>
    <dgm:pt modelId="{A183CCA9-F03F-4EF5-8E56-4CAEE59AAA7B}" type="pres">
      <dgm:prSet presAssocID="{05CEEBAC-E08C-46CD-AD3C-C76AA273FEDA}" presName="negativeSpace" presStyleCnt="0"/>
      <dgm:spPr/>
      <dgm:t>
        <a:bodyPr/>
        <a:lstStyle/>
        <a:p>
          <a:endParaRPr lang="id-ID"/>
        </a:p>
      </dgm:t>
    </dgm:pt>
    <dgm:pt modelId="{79A60E6C-551F-40B3-AE46-A1D2AA251E41}" type="pres">
      <dgm:prSet presAssocID="{05CEEBAC-E08C-46CD-AD3C-C76AA273FEDA}" presName="childText" presStyleLbl="conFgAcc1" presStyleIdx="2" presStyleCnt="5" custScaleY="128920">
        <dgm:presLayoutVars>
          <dgm:bulletEnabled val="1"/>
        </dgm:presLayoutVars>
      </dgm:prSet>
      <dgm:spPr/>
      <dgm:t>
        <a:bodyPr/>
        <a:lstStyle/>
        <a:p>
          <a:endParaRPr lang="id-ID"/>
        </a:p>
      </dgm:t>
    </dgm:pt>
    <dgm:pt modelId="{814957D4-7BD7-417E-BA4B-9C915FF1CF20}" type="pres">
      <dgm:prSet presAssocID="{4A91F7C9-7E08-45A8-86D9-C11ED7B8BF78}" presName="spaceBetweenRectangles" presStyleCnt="0"/>
      <dgm:spPr/>
      <dgm:t>
        <a:bodyPr/>
        <a:lstStyle/>
        <a:p>
          <a:endParaRPr lang="id-ID"/>
        </a:p>
      </dgm:t>
    </dgm:pt>
    <dgm:pt modelId="{64649F49-18BC-4000-8F2C-76A444E0B934}" type="pres">
      <dgm:prSet presAssocID="{CF683502-3001-4E6E-A339-03E190C4E555}" presName="parentLin" presStyleCnt="0"/>
      <dgm:spPr/>
      <dgm:t>
        <a:bodyPr/>
        <a:lstStyle/>
        <a:p>
          <a:endParaRPr lang="id-ID"/>
        </a:p>
      </dgm:t>
    </dgm:pt>
    <dgm:pt modelId="{C65A67C0-EDBE-4D56-9910-79A36881A8BB}" type="pres">
      <dgm:prSet presAssocID="{CF683502-3001-4E6E-A339-03E190C4E555}" presName="parentLeftMargin" presStyleLbl="node1" presStyleIdx="2" presStyleCnt="5"/>
      <dgm:spPr/>
      <dgm:t>
        <a:bodyPr/>
        <a:lstStyle/>
        <a:p>
          <a:endParaRPr lang="id-ID"/>
        </a:p>
      </dgm:t>
    </dgm:pt>
    <dgm:pt modelId="{4F1970F3-617F-4936-AF8B-F1745EB0E726}" type="pres">
      <dgm:prSet presAssocID="{CF683502-3001-4E6E-A339-03E190C4E555}" presName="parentText" presStyleLbl="node1" presStyleIdx="3" presStyleCnt="5" custScaleX="107450" custScaleY="143624">
        <dgm:presLayoutVars>
          <dgm:chMax val="0"/>
          <dgm:bulletEnabled val="1"/>
        </dgm:presLayoutVars>
      </dgm:prSet>
      <dgm:spPr/>
      <dgm:t>
        <a:bodyPr/>
        <a:lstStyle/>
        <a:p>
          <a:endParaRPr lang="id-ID"/>
        </a:p>
      </dgm:t>
    </dgm:pt>
    <dgm:pt modelId="{14ED8328-CF64-47FF-8EAD-D2503B821365}" type="pres">
      <dgm:prSet presAssocID="{CF683502-3001-4E6E-A339-03E190C4E555}" presName="negativeSpace" presStyleCnt="0"/>
      <dgm:spPr/>
      <dgm:t>
        <a:bodyPr/>
        <a:lstStyle/>
        <a:p>
          <a:endParaRPr lang="id-ID"/>
        </a:p>
      </dgm:t>
    </dgm:pt>
    <dgm:pt modelId="{01F92195-191C-4E48-B0EB-2C42E51B8427}" type="pres">
      <dgm:prSet presAssocID="{CF683502-3001-4E6E-A339-03E190C4E555}" presName="childText" presStyleLbl="conFgAcc1" presStyleIdx="3" presStyleCnt="5" custScaleY="119421">
        <dgm:presLayoutVars>
          <dgm:bulletEnabled val="1"/>
        </dgm:presLayoutVars>
      </dgm:prSet>
      <dgm:spPr/>
      <dgm:t>
        <a:bodyPr/>
        <a:lstStyle/>
        <a:p>
          <a:endParaRPr lang="id-ID"/>
        </a:p>
      </dgm:t>
    </dgm:pt>
    <dgm:pt modelId="{4301B1A6-942D-4F12-B539-96682C537951}" type="pres">
      <dgm:prSet presAssocID="{DD3A79F7-9762-40F4-B6BF-E37372D80000}" presName="spaceBetweenRectangles" presStyleCnt="0"/>
      <dgm:spPr/>
      <dgm:t>
        <a:bodyPr/>
        <a:lstStyle/>
        <a:p>
          <a:endParaRPr lang="id-ID"/>
        </a:p>
      </dgm:t>
    </dgm:pt>
    <dgm:pt modelId="{BC7FF57A-3A7F-48FC-B082-7EAB76789838}" type="pres">
      <dgm:prSet presAssocID="{96845D17-8419-47A3-9A8E-146CB243A5E9}" presName="parentLin" presStyleCnt="0"/>
      <dgm:spPr/>
      <dgm:t>
        <a:bodyPr/>
        <a:lstStyle/>
        <a:p>
          <a:endParaRPr lang="id-ID"/>
        </a:p>
      </dgm:t>
    </dgm:pt>
    <dgm:pt modelId="{382C3B1B-666D-41D1-8D04-5A573EBAD01A}" type="pres">
      <dgm:prSet presAssocID="{96845D17-8419-47A3-9A8E-146CB243A5E9}" presName="parentLeftMargin" presStyleLbl="node1" presStyleIdx="3" presStyleCnt="5"/>
      <dgm:spPr/>
      <dgm:t>
        <a:bodyPr/>
        <a:lstStyle/>
        <a:p>
          <a:endParaRPr lang="id-ID"/>
        </a:p>
      </dgm:t>
    </dgm:pt>
    <dgm:pt modelId="{A553E53A-1EAF-4C47-B32D-EAB144B9B6CD}" type="pres">
      <dgm:prSet presAssocID="{96845D17-8419-47A3-9A8E-146CB243A5E9}" presName="parentText" presStyleLbl="node1" presStyleIdx="4" presStyleCnt="5" custScaleX="107440" custScaleY="118967">
        <dgm:presLayoutVars>
          <dgm:chMax val="0"/>
          <dgm:bulletEnabled val="1"/>
        </dgm:presLayoutVars>
      </dgm:prSet>
      <dgm:spPr/>
      <dgm:t>
        <a:bodyPr/>
        <a:lstStyle/>
        <a:p>
          <a:endParaRPr lang="id-ID"/>
        </a:p>
      </dgm:t>
    </dgm:pt>
    <dgm:pt modelId="{0277D171-3FB9-4FE4-9C33-D20B224706E2}" type="pres">
      <dgm:prSet presAssocID="{96845D17-8419-47A3-9A8E-146CB243A5E9}" presName="negativeSpace" presStyleCnt="0"/>
      <dgm:spPr/>
      <dgm:t>
        <a:bodyPr/>
        <a:lstStyle/>
        <a:p>
          <a:endParaRPr lang="id-ID"/>
        </a:p>
      </dgm:t>
    </dgm:pt>
    <dgm:pt modelId="{3748A1A7-635D-4AAB-9B6E-6CD2E2C664C2}" type="pres">
      <dgm:prSet presAssocID="{96845D17-8419-47A3-9A8E-146CB243A5E9}" presName="childText" presStyleLbl="conFgAcc1" presStyleIdx="4" presStyleCnt="5">
        <dgm:presLayoutVars>
          <dgm:bulletEnabled val="1"/>
        </dgm:presLayoutVars>
      </dgm:prSet>
      <dgm:spPr/>
      <dgm:t>
        <a:bodyPr/>
        <a:lstStyle/>
        <a:p>
          <a:endParaRPr lang="id-ID"/>
        </a:p>
      </dgm:t>
    </dgm:pt>
  </dgm:ptLst>
  <dgm:cxnLst>
    <dgm:cxn modelId="{57895A7A-B054-4012-B19D-A4674AC49C80}" type="presOf" srcId="{CF683502-3001-4E6E-A339-03E190C4E555}" destId="{C65A67C0-EDBE-4D56-9910-79A36881A8BB}" srcOrd="0" destOrd="0" presId="urn:microsoft.com/office/officeart/2005/8/layout/list1#1"/>
    <dgm:cxn modelId="{FDF278CA-08DD-47B3-B2F8-E537CA545D44}" srcId="{BA1809E9-6C53-499F-9F42-97D34918CAA9}" destId="{207FB835-E5A7-4E75-8D17-4E6FA5FBD6C4}" srcOrd="0" destOrd="0" parTransId="{E3D8B7E3-773F-4CA7-91D3-9BDE1FE8FC73}" sibTransId="{49CE034F-3B08-400A-AD2B-A8FCDBEF217B}"/>
    <dgm:cxn modelId="{77FD28F3-3324-4287-9C80-D53D14AF1C21}" type="presOf" srcId="{7378DBB1-47BC-4828-9D6D-64192C4253CB}" destId="{5D94E20E-8EB7-4E1C-A687-AC45785A305E}" srcOrd="1" destOrd="0" presId="urn:microsoft.com/office/officeart/2005/8/layout/list1#1"/>
    <dgm:cxn modelId="{108B5DB4-FEDC-42EF-9BD6-0A353442A4E6}" type="presOf" srcId="{207FB835-E5A7-4E75-8D17-4E6FA5FBD6C4}" destId="{11BCC61C-E27B-486E-99A9-C4F8F215EC41}" srcOrd="0" destOrd="0" presId="urn:microsoft.com/office/officeart/2005/8/layout/list1#1"/>
    <dgm:cxn modelId="{BB5E17E2-DDD8-46AC-94BC-A38C8779EF19}" type="presOf" srcId="{05CEEBAC-E08C-46CD-AD3C-C76AA273FEDA}" destId="{7BDC612A-F288-4BA0-AD3E-72D63838F32A}" srcOrd="1" destOrd="0" presId="urn:microsoft.com/office/officeart/2005/8/layout/list1#1"/>
    <dgm:cxn modelId="{84A0617A-7A03-4DFA-A432-7604F1907B1E}" type="presOf" srcId="{05CEEBAC-E08C-46CD-AD3C-C76AA273FEDA}" destId="{4C05B1C4-684F-4281-B40D-78F8D2A61C56}" srcOrd="0" destOrd="0" presId="urn:microsoft.com/office/officeart/2005/8/layout/list1#1"/>
    <dgm:cxn modelId="{6293296B-004D-4673-950B-DBD857C6BC82}" srcId="{BA1809E9-6C53-499F-9F42-97D34918CAA9}" destId="{96845D17-8419-47A3-9A8E-146CB243A5E9}" srcOrd="4" destOrd="0" parTransId="{E6FD416F-FD0B-4FFE-AB56-78426496FF81}" sibTransId="{AE04BE03-75C5-42F1-8B3F-337F27ACA23E}"/>
    <dgm:cxn modelId="{923C42AC-8190-43AA-80AC-8F4507BF3DAC}" type="presOf" srcId="{207FB835-E5A7-4E75-8D17-4E6FA5FBD6C4}" destId="{4DCAC0E5-C99A-4436-B6A6-90D0D6314265}" srcOrd="1" destOrd="0" presId="urn:microsoft.com/office/officeart/2005/8/layout/list1#1"/>
    <dgm:cxn modelId="{324F8F92-0D61-4EF8-B593-AA34B9325B4E}" type="presOf" srcId="{CF683502-3001-4E6E-A339-03E190C4E555}" destId="{4F1970F3-617F-4936-AF8B-F1745EB0E726}" srcOrd="1" destOrd="0" presId="urn:microsoft.com/office/officeart/2005/8/layout/list1#1"/>
    <dgm:cxn modelId="{839AB8F9-10D0-4B48-963E-BC7779C964C0}" srcId="{BA1809E9-6C53-499F-9F42-97D34918CAA9}" destId="{CF683502-3001-4E6E-A339-03E190C4E555}" srcOrd="3" destOrd="0" parTransId="{F4BF15F9-2831-4D31-AA2A-9B9FF55A1614}" sibTransId="{DD3A79F7-9762-40F4-B6BF-E37372D80000}"/>
    <dgm:cxn modelId="{D126C0C2-0509-4D44-B08C-D97337850A88}" type="presOf" srcId="{96845D17-8419-47A3-9A8E-146CB243A5E9}" destId="{A553E53A-1EAF-4C47-B32D-EAB144B9B6CD}" srcOrd="1" destOrd="0" presId="urn:microsoft.com/office/officeart/2005/8/layout/list1#1"/>
    <dgm:cxn modelId="{3203BCAC-32C7-4C8C-B4DD-BF2356F7C54E}" srcId="{BA1809E9-6C53-499F-9F42-97D34918CAA9}" destId="{7378DBB1-47BC-4828-9D6D-64192C4253CB}" srcOrd="1" destOrd="0" parTransId="{0D856571-FBB9-4BCD-A00F-762CC96EAE71}" sibTransId="{312507AB-D0AF-4767-B178-96623288C092}"/>
    <dgm:cxn modelId="{E6937810-4215-4039-A5E0-C4E49AACF2F8}" type="presOf" srcId="{BA1809E9-6C53-499F-9F42-97D34918CAA9}" destId="{950B9F59-2F10-43F3-9AD9-64F2F84E3CFC}" srcOrd="0" destOrd="0" presId="urn:microsoft.com/office/officeart/2005/8/layout/list1#1"/>
    <dgm:cxn modelId="{484A47D0-91AF-427B-BA1B-11A4B6811706}" srcId="{BA1809E9-6C53-499F-9F42-97D34918CAA9}" destId="{05CEEBAC-E08C-46CD-AD3C-C76AA273FEDA}" srcOrd="2" destOrd="0" parTransId="{46CB64DA-0BA1-40B0-8D0B-8E41EC53F4DA}" sibTransId="{4A91F7C9-7E08-45A8-86D9-C11ED7B8BF78}"/>
    <dgm:cxn modelId="{89E2ECC2-797F-4109-AEAC-9E3633472BFF}" type="presOf" srcId="{96845D17-8419-47A3-9A8E-146CB243A5E9}" destId="{382C3B1B-666D-41D1-8D04-5A573EBAD01A}" srcOrd="0" destOrd="0" presId="urn:microsoft.com/office/officeart/2005/8/layout/list1#1"/>
    <dgm:cxn modelId="{0878439D-E8BB-4BB9-8311-F60C4D1FBA98}" type="presOf" srcId="{7378DBB1-47BC-4828-9D6D-64192C4253CB}" destId="{91AB16D0-B276-4E1E-A3BF-91992F05F058}" srcOrd="0" destOrd="0" presId="urn:microsoft.com/office/officeart/2005/8/layout/list1#1"/>
    <dgm:cxn modelId="{87AB1378-D5FE-4321-A4F4-E977CBB76747}" type="presParOf" srcId="{950B9F59-2F10-43F3-9AD9-64F2F84E3CFC}" destId="{57B5F930-FDFB-4CE1-BCB0-72F25E0C80E3}" srcOrd="0" destOrd="0" presId="urn:microsoft.com/office/officeart/2005/8/layout/list1#1"/>
    <dgm:cxn modelId="{0CB3D110-83EF-4C20-8A67-6F204C2C4E1B}" type="presParOf" srcId="{57B5F930-FDFB-4CE1-BCB0-72F25E0C80E3}" destId="{11BCC61C-E27B-486E-99A9-C4F8F215EC41}" srcOrd="0" destOrd="0" presId="urn:microsoft.com/office/officeart/2005/8/layout/list1#1"/>
    <dgm:cxn modelId="{ADE43F53-C6E7-4240-875F-AF37E7889D23}" type="presParOf" srcId="{57B5F930-FDFB-4CE1-BCB0-72F25E0C80E3}" destId="{4DCAC0E5-C99A-4436-B6A6-90D0D6314265}" srcOrd="1" destOrd="0" presId="urn:microsoft.com/office/officeart/2005/8/layout/list1#1"/>
    <dgm:cxn modelId="{63CD7555-CDDF-4491-BE47-ACD0420FD634}" type="presParOf" srcId="{950B9F59-2F10-43F3-9AD9-64F2F84E3CFC}" destId="{784568BD-9AE4-4071-A3C1-2A5506CB61C0}" srcOrd="1" destOrd="0" presId="urn:microsoft.com/office/officeart/2005/8/layout/list1#1"/>
    <dgm:cxn modelId="{1F36C29F-024F-40C7-8FDB-C57F7A581BC8}" type="presParOf" srcId="{950B9F59-2F10-43F3-9AD9-64F2F84E3CFC}" destId="{8B9F7AAB-957B-4A0C-8744-F4B72413FAB8}" srcOrd="2" destOrd="0" presId="urn:microsoft.com/office/officeart/2005/8/layout/list1#1"/>
    <dgm:cxn modelId="{0598A319-E76B-4487-88FC-D6F370E96243}" type="presParOf" srcId="{950B9F59-2F10-43F3-9AD9-64F2F84E3CFC}" destId="{CA2EE8C7-CB6D-497F-86FC-FC03C71FE37A}" srcOrd="3" destOrd="0" presId="urn:microsoft.com/office/officeart/2005/8/layout/list1#1"/>
    <dgm:cxn modelId="{10DDAE74-6108-463C-A26F-1561261BC49F}" type="presParOf" srcId="{950B9F59-2F10-43F3-9AD9-64F2F84E3CFC}" destId="{64A3F93A-B91D-480D-94A6-F0880645D3D6}" srcOrd="4" destOrd="0" presId="urn:microsoft.com/office/officeart/2005/8/layout/list1#1"/>
    <dgm:cxn modelId="{C314EA9D-52C4-47A3-9B4D-91D18F6D751D}" type="presParOf" srcId="{64A3F93A-B91D-480D-94A6-F0880645D3D6}" destId="{91AB16D0-B276-4E1E-A3BF-91992F05F058}" srcOrd="0" destOrd="0" presId="urn:microsoft.com/office/officeart/2005/8/layout/list1#1"/>
    <dgm:cxn modelId="{BA0741A8-9797-44A2-B8A8-A3C157ED7657}" type="presParOf" srcId="{64A3F93A-B91D-480D-94A6-F0880645D3D6}" destId="{5D94E20E-8EB7-4E1C-A687-AC45785A305E}" srcOrd="1" destOrd="0" presId="urn:microsoft.com/office/officeart/2005/8/layout/list1#1"/>
    <dgm:cxn modelId="{667852F3-EDF6-4820-A400-2DEAF4C8E155}" type="presParOf" srcId="{950B9F59-2F10-43F3-9AD9-64F2F84E3CFC}" destId="{9080E477-12BA-441C-A09A-0ECB3BEED18C}" srcOrd="5" destOrd="0" presId="urn:microsoft.com/office/officeart/2005/8/layout/list1#1"/>
    <dgm:cxn modelId="{0FC8F7C8-6EED-4AEA-A658-799B94E84C3D}" type="presParOf" srcId="{950B9F59-2F10-43F3-9AD9-64F2F84E3CFC}" destId="{3100DD75-DDA5-4CDD-A5BF-BE90F7C5EC54}" srcOrd="6" destOrd="0" presId="urn:microsoft.com/office/officeart/2005/8/layout/list1#1"/>
    <dgm:cxn modelId="{E1C2C5C2-5580-4E8D-96C4-70395AA52249}" type="presParOf" srcId="{950B9F59-2F10-43F3-9AD9-64F2F84E3CFC}" destId="{C5330C1F-1917-4ABD-8B36-5705EA78A8B8}" srcOrd="7" destOrd="0" presId="urn:microsoft.com/office/officeart/2005/8/layout/list1#1"/>
    <dgm:cxn modelId="{84BD1824-871A-4EAB-9762-E85605F0805D}" type="presParOf" srcId="{950B9F59-2F10-43F3-9AD9-64F2F84E3CFC}" destId="{61DBA150-7FAA-444D-9822-587D680CD199}" srcOrd="8" destOrd="0" presId="urn:microsoft.com/office/officeart/2005/8/layout/list1#1"/>
    <dgm:cxn modelId="{2F488264-804B-4E3F-8D5E-578374064D3D}" type="presParOf" srcId="{61DBA150-7FAA-444D-9822-587D680CD199}" destId="{4C05B1C4-684F-4281-B40D-78F8D2A61C56}" srcOrd="0" destOrd="0" presId="urn:microsoft.com/office/officeart/2005/8/layout/list1#1"/>
    <dgm:cxn modelId="{335824E0-EC3D-490A-BFA4-4D5BA53F6AF4}" type="presParOf" srcId="{61DBA150-7FAA-444D-9822-587D680CD199}" destId="{7BDC612A-F288-4BA0-AD3E-72D63838F32A}" srcOrd="1" destOrd="0" presId="urn:microsoft.com/office/officeart/2005/8/layout/list1#1"/>
    <dgm:cxn modelId="{35ACD6AC-6ECE-4030-9F28-067570C09EA1}" type="presParOf" srcId="{950B9F59-2F10-43F3-9AD9-64F2F84E3CFC}" destId="{A183CCA9-F03F-4EF5-8E56-4CAEE59AAA7B}" srcOrd="9" destOrd="0" presId="urn:microsoft.com/office/officeart/2005/8/layout/list1#1"/>
    <dgm:cxn modelId="{BC41C414-384B-4BA0-86AC-37A256DA49DC}" type="presParOf" srcId="{950B9F59-2F10-43F3-9AD9-64F2F84E3CFC}" destId="{79A60E6C-551F-40B3-AE46-A1D2AA251E41}" srcOrd="10" destOrd="0" presId="urn:microsoft.com/office/officeart/2005/8/layout/list1#1"/>
    <dgm:cxn modelId="{D330DB2F-7C57-441C-9223-BD2B80C31759}" type="presParOf" srcId="{950B9F59-2F10-43F3-9AD9-64F2F84E3CFC}" destId="{814957D4-7BD7-417E-BA4B-9C915FF1CF20}" srcOrd="11" destOrd="0" presId="urn:microsoft.com/office/officeart/2005/8/layout/list1#1"/>
    <dgm:cxn modelId="{AD461DEB-CBFF-4520-92BF-18C1F477F930}" type="presParOf" srcId="{950B9F59-2F10-43F3-9AD9-64F2F84E3CFC}" destId="{64649F49-18BC-4000-8F2C-76A444E0B934}" srcOrd="12" destOrd="0" presId="urn:microsoft.com/office/officeart/2005/8/layout/list1#1"/>
    <dgm:cxn modelId="{82E283F0-772B-4BA3-8D94-72B9B9C8013B}" type="presParOf" srcId="{64649F49-18BC-4000-8F2C-76A444E0B934}" destId="{C65A67C0-EDBE-4D56-9910-79A36881A8BB}" srcOrd="0" destOrd="0" presId="urn:microsoft.com/office/officeart/2005/8/layout/list1#1"/>
    <dgm:cxn modelId="{D034BF32-8988-481D-89F3-EA869938933F}" type="presParOf" srcId="{64649F49-18BC-4000-8F2C-76A444E0B934}" destId="{4F1970F3-617F-4936-AF8B-F1745EB0E726}" srcOrd="1" destOrd="0" presId="urn:microsoft.com/office/officeart/2005/8/layout/list1#1"/>
    <dgm:cxn modelId="{A42CB08C-8092-46D0-A7D1-E9893A175744}" type="presParOf" srcId="{950B9F59-2F10-43F3-9AD9-64F2F84E3CFC}" destId="{14ED8328-CF64-47FF-8EAD-D2503B821365}" srcOrd="13" destOrd="0" presId="urn:microsoft.com/office/officeart/2005/8/layout/list1#1"/>
    <dgm:cxn modelId="{24751A2F-F06D-43EE-B1EA-3C8DD8AA3841}" type="presParOf" srcId="{950B9F59-2F10-43F3-9AD9-64F2F84E3CFC}" destId="{01F92195-191C-4E48-B0EB-2C42E51B8427}" srcOrd="14" destOrd="0" presId="urn:microsoft.com/office/officeart/2005/8/layout/list1#1"/>
    <dgm:cxn modelId="{A81D8159-7EF7-46DF-BFB5-2EFD18DA31BC}" type="presParOf" srcId="{950B9F59-2F10-43F3-9AD9-64F2F84E3CFC}" destId="{4301B1A6-942D-4F12-B539-96682C537951}" srcOrd="15" destOrd="0" presId="urn:microsoft.com/office/officeart/2005/8/layout/list1#1"/>
    <dgm:cxn modelId="{395B51DC-2474-4D45-A53E-A9F864B18BFB}" type="presParOf" srcId="{950B9F59-2F10-43F3-9AD9-64F2F84E3CFC}" destId="{BC7FF57A-3A7F-48FC-B082-7EAB76789838}" srcOrd="16" destOrd="0" presId="urn:microsoft.com/office/officeart/2005/8/layout/list1#1"/>
    <dgm:cxn modelId="{1398DE62-6CC4-4912-B508-EB9F4E364977}" type="presParOf" srcId="{BC7FF57A-3A7F-48FC-B082-7EAB76789838}" destId="{382C3B1B-666D-41D1-8D04-5A573EBAD01A}" srcOrd="0" destOrd="0" presId="urn:microsoft.com/office/officeart/2005/8/layout/list1#1"/>
    <dgm:cxn modelId="{37939AF1-928A-4AD4-8202-698AAFF70E81}" type="presParOf" srcId="{BC7FF57A-3A7F-48FC-B082-7EAB76789838}" destId="{A553E53A-1EAF-4C47-B32D-EAB144B9B6CD}" srcOrd="1" destOrd="0" presId="urn:microsoft.com/office/officeart/2005/8/layout/list1#1"/>
    <dgm:cxn modelId="{D34090BB-055A-49F1-A665-930A0735BCA9}" type="presParOf" srcId="{950B9F59-2F10-43F3-9AD9-64F2F84E3CFC}" destId="{0277D171-3FB9-4FE4-9C33-D20B224706E2}" srcOrd="17" destOrd="0" presId="urn:microsoft.com/office/officeart/2005/8/layout/list1#1"/>
    <dgm:cxn modelId="{FA5705C2-43AC-4774-AD8A-AFAB1CC50177}" type="presParOf" srcId="{950B9F59-2F10-43F3-9AD9-64F2F84E3CFC}" destId="{3748A1A7-635D-4AAB-9B6E-6CD2E2C664C2}" srcOrd="18"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1D3150-1622-4928-83CA-C502499574EC}" type="doc">
      <dgm:prSet loTypeId="urn:microsoft.com/office/officeart/2005/8/layout/vList3" loCatId="list" qsTypeId="urn:microsoft.com/office/officeart/2005/8/quickstyle/simple1#2" qsCatId="simple" csTypeId="urn:microsoft.com/office/officeart/2005/8/colors/accent1_2#2" csCatId="accent1" phldr="1"/>
      <dgm:spPr/>
    </dgm:pt>
    <dgm:pt modelId="{D23FACB8-7C77-46E9-9C17-AB5C959E4FB7}">
      <dgm:prSet phldrT="[Text]" custT="1"/>
      <dgm:spPr>
        <a:solidFill>
          <a:srgbClr val="F4750C"/>
        </a:solidFill>
      </dgm:spPr>
      <dgm:t>
        <a:bodyPr/>
        <a:lstStyle/>
        <a:p>
          <a:r>
            <a:rPr lang="id-ID"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Interpretasi terhadap Pandangan Pengarang</a:t>
          </a:r>
          <a:endParaRPr lang="id-ID"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8A06636-CC83-4248-A671-219317452FE2}" cxnId="{937191D1-9C6B-4D3D-B75D-B293FD86DC02}" type="parTrans">
      <dgm:prSet/>
      <dgm:spPr/>
      <dgm:t>
        <a:bodyPr/>
        <a:lstStyle/>
        <a:p>
          <a:endParaRPr lang="id-ID"/>
        </a:p>
      </dgm:t>
    </dgm:pt>
    <dgm:pt modelId="{6F665429-F3A9-44F2-B42C-330BF48D3CF0}" cxnId="{937191D1-9C6B-4D3D-B75D-B293FD86DC02}" type="sibTrans">
      <dgm:prSet/>
      <dgm:spPr/>
      <dgm:t>
        <a:bodyPr/>
        <a:lstStyle/>
        <a:p>
          <a:endParaRPr lang="id-ID"/>
        </a:p>
      </dgm:t>
    </dgm:pt>
    <dgm:pt modelId="{04BBD0D5-D80A-481E-A9FE-8FE93A68765D}">
      <dgm:prSet phldrT="[Text]" custT="1"/>
      <dgm:spPr>
        <a:solidFill>
          <a:srgbClr val="C00000"/>
        </a:solidFill>
      </dgm:spPr>
      <dgm:t>
        <a:bodyPr/>
        <a:lstStyle/>
        <a:p>
          <a:r>
            <a:rPr lang="id-ID"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Penyajian Hasil Interpretasi terhadap Pandangan Pengarang</a:t>
          </a:r>
          <a:endParaRPr lang="id-ID"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2858C17-6BA8-442B-9907-0F11906B22C6}" cxnId="{A9641020-5C38-481B-B401-5F10304724C7}" type="parTrans">
      <dgm:prSet/>
      <dgm:spPr/>
      <dgm:t>
        <a:bodyPr/>
        <a:lstStyle/>
        <a:p>
          <a:endParaRPr lang="id-ID"/>
        </a:p>
      </dgm:t>
    </dgm:pt>
    <dgm:pt modelId="{AEB0DEC3-3EF3-4B76-A9B3-8FBCF56CE5EC}" cxnId="{A9641020-5C38-481B-B401-5F10304724C7}" type="sibTrans">
      <dgm:prSet/>
      <dgm:spPr/>
      <dgm:t>
        <a:bodyPr/>
        <a:lstStyle/>
        <a:p>
          <a:endParaRPr lang="id-ID"/>
        </a:p>
      </dgm:t>
    </dgm:pt>
    <dgm:pt modelId="{968F65D0-2C8D-4793-91FD-50F792AABFEC}" type="pres">
      <dgm:prSet presAssocID="{131D3150-1622-4928-83CA-C502499574EC}" presName="linearFlow" presStyleCnt="0">
        <dgm:presLayoutVars>
          <dgm:dir/>
          <dgm:resizeHandles val="exact"/>
        </dgm:presLayoutVars>
      </dgm:prSet>
      <dgm:spPr/>
    </dgm:pt>
    <dgm:pt modelId="{69FCD03A-DAB1-40A4-B3F9-E9B7AF437001}" type="pres">
      <dgm:prSet presAssocID="{D23FACB8-7C77-46E9-9C17-AB5C959E4FB7}" presName="composite" presStyleCnt="0"/>
      <dgm:spPr/>
    </dgm:pt>
    <dgm:pt modelId="{F2110BB6-33E4-431E-94AA-609855542CA5}" type="pres">
      <dgm:prSet presAssocID="{D23FACB8-7C77-46E9-9C17-AB5C959E4FB7}" presName="imgShp" presStyleLbl="fgImgPlace1" presStyleIdx="0" presStyleCnt="2"/>
      <dgm:spPr/>
    </dgm:pt>
    <dgm:pt modelId="{9091500F-6F30-4356-AE09-6797ECFFE908}" type="pres">
      <dgm:prSet presAssocID="{D23FACB8-7C77-46E9-9C17-AB5C959E4FB7}" presName="txShp" presStyleLbl="node1" presStyleIdx="0" presStyleCnt="2">
        <dgm:presLayoutVars>
          <dgm:bulletEnabled val="1"/>
        </dgm:presLayoutVars>
      </dgm:prSet>
      <dgm:spPr/>
      <dgm:t>
        <a:bodyPr/>
        <a:lstStyle/>
        <a:p>
          <a:endParaRPr lang="id-ID"/>
        </a:p>
      </dgm:t>
    </dgm:pt>
    <dgm:pt modelId="{91DEFA13-BB07-423C-98E9-0023B838C0A8}" type="pres">
      <dgm:prSet presAssocID="{6F665429-F3A9-44F2-B42C-330BF48D3CF0}" presName="spacing" presStyleCnt="0"/>
      <dgm:spPr/>
    </dgm:pt>
    <dgm:pt modelId="{13670E33-0828-4978-A768-AD279D148E16}" type="pres">
      <dgm:prSet presAssocID="{04BBD0D5-D80A-481E-A9FE-8FE93A68765D}" presName="composite" presStyleCnt="0"/>
      <dgm:spPr/>
    </dgm:pt>
    <dgm:pt modelId="{90CBBF11-378F-45D5-B2AA-34AE821C6231}" type="pres">
      <dgm:prSet presAssocID="{04BBD0D5-D80A-481E-A9FE-8FE93A68765D}" presName="imgShp" presStyleLbl="fgImgPlace1" presStyleIdx="1" presStyleCnt="2"/>
      <dgm:spPr/>
    </dgm:pt>
    <dgm:pt modelId="{E714719E-E4E0-410F-AB71-4DF6B2500996}" type="pres">
      <dgm:prSet presAssocID="{04BBD0D5-D80A-481E-A9FE-8FE93A68765D}" presName="txShp" presStyleLbl="node1" presStyleIdx="1" presStyleCnt="2">
        <dgm:presLayoutVars>
          <dgm:bulletEnabled val="1"/>
        </dgm:presLayoutVars>
      </dgm:prSet>
      <dgm:spPr/>
      <dgm:t>
        <a:bodyPr/>
        <a:lstStyle/>
        <a:p>
          <a:endParaRPr lang="id-ID"/>
        </a:p>
      </dgm:t>
    </dgm:pt>
  </dgm:ptLst>
  <dgm:cxnLst>
    <dgm:cxn modelId="{A9641020-5C38-481B-B401-5F10304724C7}" srcId="{131D3150-1622-4928-83CA-C502499574EC}" destId="{04BBD0D5-D80A-481E-A9FE-8FE93A68765D}" srcOrd="1" destOrd="0" parTransId="{32858C17-6BA8-442B-9907-0F11906B22C6}" sibTransId="{AEB0DEC3-3EF3-4B76-A9B3-8FBCF56CE5EC}"/>
    <dgm:cxn modelId="{8539F6C8-A349-4731-8E41-1EC7BB340E03}" type="presOf" srcId="{04BBD0D5-D80A-481E-A9FE-8FE93A68765D}" destId="{E714719E-E4E0-410F-AB71-4DF6B2500996}" srcOrd="0" destOrd="0" presId="urn:microsoft.com/office/officeart/2005/8/layout/vList3"/>
    <dgm:cxn modelId="{2F62F448-A21B-42A9-A1C1-5449B8663802}" type="presOf" srcId="{131D3150-1622-4928-83CA-C502499574EC}" destId="{968F65D0-2C8D-4793-91FD-50F792AABFEC}" srcOrd="0" destOrd="0" presId="urn:microsoft.com/office/officeart/2005/8/layout/vList3"/>
    <dgm:cxn modelId="{937191D1-9C6B-4D3D-B75D-B293FD86DC02}" srcId="{131D3150-1622-4928-83CA-C502499574EC}" destId="{D23FACB8-7C77-46E9-9C17-AB5C959E4FB7}" srcOrd="0" destOrd="0" parTransId="{18A06636-CC83-4248-A671-219317452FE2}" sibTransId="{6F665429-F3A9-44F2-B42C-330BF48D3CF0}"/>
    <dgm:cxn modelId="{5487A798-798B-4EB7-BD70-6C4C6DF0D61D}" type="presOf" srcId="{D23FACB8-7C77-46E9-9C17-AB5C959E4FB7}" destId="{9091500F-6F30-4356-AE09-6797ECFFE908}" srcOrd="0" destOrd="0" presId="urn:microsoft.com/office/officeart/2005/8/layout/vList3"/>
    <dgm:cxn modelId="{79D2C2D8-B226-4C0D-900A-E13A151DBDF8}" type="presParOf" srcId="{968F65D0-2C8D-4793-91FD-50F792AABFEC}" destId="{69FCD03A-DAB1-40A4-B3F9-E9B7AF437001}" srcOrd="0" destOrd="0" presId="urn:microsoft.com/office/officeart/2005/8/layout/vList3"/>
    <dgm:cxn modelId="{F3EF6C3A-DFD3-4249-BC01-6A92FA10F1E1}" type="presParOf" srcId="{69FCD03A-DAB1-40A4-B3F9-E9B7AF437001}" destId="{F2110BB6-33E4-431E-94AA-609855542CA5}" srcOrd="0" destOrd="0" presId="urn:microsoft.com/office/officeart/2005/8/layout/vList3"/>
    <dgm:cxn modelId="{E7F93407-267C-4584-941E-051EA8A22A23}" type="presParOf" srcId="{69FCD03A-DAB1-40A4-B3F9-E9B7AF437001}" destId="{9091500F-6F30-4356-AE09-6797ECFFE908}" srcOrd="1" destOrd="0" presId="urn:microsoft.com/office/officeart/2005/8/layout/vList3"/>
    <dgm:cxn modelId="{3482B5EF-0765-41E8-9B7F-3A31C9FA2C53}" type="presParOf" srcId="{968F65D0-2C8D-4793-91FD-50F792AABFEC}" destId="{91DEFA13-BB07-423C-98E9-0023B838C0A8}" srcOrd="1" destOrd="0" presId="urn:microsoft.com/office/officeart/2005/8/layout/vList3"/>
    <dgm:cxn modelId="{8EE1CA64-3D04-44CC-A5BC-AF1216076719}" type="presParOf" srcId="{968F65D0-2C8D-4793-91FD-50F792AABFEC}" destId="{13670E33-0828-4978-A768-AD279D148E16}" srcOrd="2" destOrd="0" presId="urn:microsoft.com/office/officeart/2005/8/layout/vList3"/>
    <dgm:cxn modelId="{BB7EF208-3A3D-4711-BCE6-3AEA4331E557}" type="presParOf" srcId="{13670E33-0828-4978-A768-AD279D148E16}" destId="{90CBBF11-378F-45D5-B2AA-34AE821C6231}" srcOrd="0" destOrd="0" presId="urn:microsoft.com/office/officeart/2005/8/layout/vList3"/>
    <dgm:cxn modelId="{367F223A-F095-49E1-88EF-2E97595E3F5B}" type="presParOf" srcId="{13670E33-0828-4978-A768-AD279D148E16}" destId="{E714719E-E4E0-410F-AB71-4DF6B2500996}" srcOrd="1" destOrd="0" presId="urn:microsoft.com/office/officeart/2005/8/layout/vLis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CE7AF2-98EE-4D62-9E61-B59EC7EEA25F}" type="doc">
      <dgm:prSet loTypeId="urn:microsoft.com/office/officeart/2005/8/layout/arrow1" loCatId="process" qsTypeId="urn:microsoft.com/office/officeart/2005/8/quickstyle/3d3#1" qsCatId="3D" csTypeId="urn:microsoft.com/office/officeart/2005/8/colors/colorful3#1" csCatId="colorful" phldr="1"/>
      <dgm:spPr/>
      <dgm:t>
        <a:bodyPr/>
        <a:lstStyle/>
        <a:p>
          <a:endParaRPr lang="id-ID"/>
        </a:p>
      </dgm:t>
    </dgm:pt>
    <dgm:pt modelId="{33975B5B-7158-429D-8D79-EBA3C426010E}" type="pres">
      <dgm:prSet presAssocID="{B6CE7AF2-98EE-4D62-9E61-B59EC7EEA25F}" presName="cycle" presStyleCnt="0">
        <dgm:presLayoutVars>
          <dgm:dir/>
          <dgm:resizeHandles val="exact"/>
        </dgm:presLayoutVars>
      </dgm:prSet>
      <dgm:spPr/>
      <dgm:t>
        <a:bodyPr/>
        <a:lstStyle/>
        <a:p>
          <a:endParaRPr lang="id-ID"/>
        </a:p>
      </dgm:t>
    </dgm:pt>
  </dgm:ptLst>
  <dgm:cxnLst>
    <dgm:cxn modelId="{E2C049DB-C1D9-4295-8E5E-961F1C16532C}" type="presOf" srcId="{B6CE7AF2-98EE-4D62-9E61-B59EC7EEA25F}" destId="{33975B5B-7158-429D-8D79-EBA3C426010E}" srcOrd="0" destOrd="0" presId="urn:microsoft.com/office/officeart/2005/8/layout/arrow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640BB2-50BB-46FF-845B-3CE8E031CCFB}" type="doc">
      <dgm:prSet loTypeId="urn:microsoft.com/office/officeart/2005/8/layout/list1#2" loCatId="list" qsTypeId="urn:microsoft.com/office/officeart/2005/8/quickstyle/simple1#3" qsCatId="simple" csTypeId="urn:microsoft.com/office/officeart/2005/8/colors/accent1_2#3" csCatId="accent1" phldr="1"/>
      <dgm:spPr/>
      <dgm:t>
        <a:bodyPr/>
        <a:lstStyle/>
        <a:p>
          <a:endParaRPr lang="id-ID"/>
        </a:p>
      </dgm:t>
    </dgm:pt>
    <dgm:pt modelId="{3D4A5A00-3B40-49BC-B431-6C5866DACF8B}">
      <dgm:prSet phldrT="[Text]" custT="1"/>
      <dgm:spPr>
        <a:solidFill>
          <a:schemeClr val="bg2">
            <a:lumMod val="50000"/>
          </a:schemeClr>
        </a:solidFill>
      </dgm:spPr>
      <dgm:t>
        <a:bodyPr/>
        <a:lstStyle/>
        <a:p>
          <a:r>
            <a:rPr lang="id-ID" sz="2400" dirty="0" smtClean="0">
              <a:solidFill>
                <a:schemeClr val="tx1"/>
              </a:solidFill>
            </a:rPr>
            <a:t>Unsur-Unsur Pembangun Novel</a:t>
          </a:r>
          <a:endParaRPr lang="id-ID" sz="2400" dirty="0">
            <a:solidFill>
              <a:schemeClr val="tx1"/>
            </a:solidFill>
          </a:endParaRPr>
        </a:p>
      </dgm:t>
    </dgm:pt>
    <dgm:pt modelId="{1218E459-BC06-491B-9925-811EADA5657F}" cxnId="{A3C07AB2-28FF-4E22-BD76-915E916EE108}" type="parTrans">
      <dgm:prSet/>
      <dgm:spPr/>
      <dgm:t>
        <a:bodyPr/>
        <a:lstStyle/>
        <a:p>
          <a:endParaRPr lang="id-ID"/>
        </a:p>
      </dgm:t>
    </dgm:pt>
    <dgm:pt modelId="{7B2A50C6-8F3B-43D7-87CA-C9A1B78657AF}" cxnId="{A3C07AB2-28FF-4E22-BD76-915E916EE108}" type="sibTrans">
      <dgm:prSet/>
      <dgm:spPr/>
      <dgm:t>
        <a:bodyPr/>
        <a:lstStyle/>
        <a:p>
          <a:endParaRPr lang="id-ID"/>
        </a:p>
      </dgm:t>
    </dgm:pt>
    <dgm:pt modelId="{9A199E23-CB8B-4F9A-8149-30701FA23D5E}">
      <dgm:prSet phldrT="[Text]" custT="1"/>
      <dgm:spPr>
        <a:solidFill>
          <a:schemeClr val="accent6"/>
        </a:solidFill>
      </dgm:spPr>
      <dgm:t>
        <a:bodyPr/>
        <a:lstStyle/>
        <a:p>
          <a:r>
            <a:rPr lang="id-ID" sz="2400" dirty="0" smtClean="0">
              <a:solidFill>
                <a:schemeClr val="tx1"/>
              </a:solidFill>
            </a:rPr>
            <a:t>Unsur Kebahasaan Novel</a:t>
          </a:r>
          <a:endParaRPr lang="id-ID" sz="2400" dirty="0">
            <a:solidFill>
              <a:schemeClr val="tx1"/>
            </a:solidFill>
          </a:endParaRPr>
        </a:p>
      </dgm:t>
    </dgm:pt>
    <dgm:pt modelId="{035B3CD6-894E-4D2F-99CE-66A03AB1FEFA}" cxnId="{523BDA70-A38D-401E-902F-80EBCC8B7D5A}" type="parTrans">
      <dgm:prSet/>
      <dgm:spPr/>
      <dgm:t>
        <a:bodyPr/>
        <a:lstStyle/>
        <a:p>
          <a:endParaRPr lang="id-ID"/>
        </a:p>
      </dgm:t>
    </dgm:pt>
    <dgm:pt modelId="{3F0D15D1-6EAF-497A-966C-6FAD30A3AF2A}" cxnId="{523BDA70-A38D-401E-902F-80EBCC8B7D5A}" type="sibTrans">
      <dgm:prSet/>
      <dgm:spPr/>
      <dgm:t>
        <a:bodyPr/>
        <a:lstStyle/>
        <a:p>
          <a:endParaRPr lang="id-ID"/>
        </a:p>
      </dgm:t>
    </dgm:pt>
    <dgm:pt modelId="{66F1A16E-C567-4660-9637-9DFA3A9DA6BD}" type="pres">
      <dgm:prSet presAssocID="{77640BB2-50BB-46FF-845B-3CE8E031CCFB}" presName="linear" presStyleCnt="0">
        <dgm:presLayoutVars>
          <dgm:dir/>
          <dgm:animLvl val="lvl"/>
          <dgm:resizeHandles val="exact"/>
        </dgm:presLayoutVars>
      </dgm:prSet>
      <dgm:spPr/>
      <dgm:t>
        <a:bodyPr/>
        <a:lstStyle/>
        <a:p>
          <a:endParaRPr lang="id-ID"/>
        </a:p>
      </dgm:t>
    </dgm:pt>
    <dgm:pt modelId="{BB43368D-87E9-4296-82CF-4856A7A81DD2}" type="pres">
      <dgm:prSet presAssocID="{3D4A5A00-3B40-49BC-B431-6C5866DACF8B}" presName="parentLin" presStyleCnt="0"/>
      <dgm:spPr/>
    </dgm:pt>
    <dgm:pt modelId="{2FDDE93F-DD54-4F60-AFCD-D16E1F1B0222}" type="pres">
      <dgm:prSet presAssocID="{3D4A5A00-3B40-49BC-B431-6C5866DACF8B}" presName="parentLeftMargin" presStyleLbl="node1" presStyleIdx="0" presStyleCnt="2"/>
      <dgm:spPr/>
      <dgm:t>
        <a:bodyPr/>
        <a:lstStyle/>
        <a:p>
          <a:endParaRPr lang="id-ID"/>
        </a:p>
      </dgm:t>
    </dgm:pt>
    <dgm:pt modelId="{00DB9BFC-F7D5-4888-9672-F9D1D9120E22}" type="pres">
      <dgm:prSet presAssocID="{3D4A5A00-3B40-49BC-B431-6C5866DACF8B}" presName="parentText" presStyleLbl="node1" presStyleIdx="0" presStyleCnt="2" custScaleX="110582">
        <dgm:presLayoutVars>
          <dgm:chMax val="0"/>
          <dgm:bulletEnabled val="1"/>
        </dgm:presLayoutVars>
      </dgm:prSet>
      <dgm:spPr/>
      <dgm:t>
        <a:bodyPr/>
        <a:lstStyle/>
        <a:p>
          <a:endParaRPr lang="id-ID"/>
        </a:p>
      </dgm:t>
    </dgm:pt>
    <dgm:pt modelId="{6386DE37-AFF6-4F5C-AEE8-C21023E899CD}" type="pres">
      <dgm:prSet presAssocID="{3D4A5A00-3B40-49BC-B431-6C5866DACF8B}" presName="negativeSpace" presStyleCnt="0"/>
      <dgm:spPr/>
    </dgm:pt>
    <dgm:pt modelId="{FF40BC08-DC1E-4850-AC4C-ED1FA57D56A2}" type="pres">
      <dgm:prSet presAssocID="{3D4A5A00-3B40-49BC-B431-6C5866DACF8B}" presName="childText" presStyleLbl="conFgAcc1" presStyleIdx="0" presStyleCnt="2">
        <dgm:presLayoutVars>
          <dgm:bulletEnabled val="1"/>
        </dgm:presLayoutVars>
      </dgm:prSet>
      <dgm:spPr/>
    </dgm:pt>
    <dgm:pt modelId="{1A70F641-992C-4F34-907C-850951CB1292}" type="pres">
      <dgm:prSet presAssocID="{7B2A50C6-8F3B-43D7-87CA-C9A1B78657AF}" presName="spaceBetweenRectangles" presStyleCnt="0"/>
      <dgm:spPr/>
    </dgm:pt>
    <dgm:pt modelId="{5CF80290-34D6-493D-88A1-35D3579BE53F}" type="pres">
      <dgm:prSet presAssocID="{9A199E23-CB8B-4F9A-8149-30701FA23D5E}" presName="parentLin" presStyleCnt="0"/>
      <dgm:spPr/>
    </dgm:pt>
    <dgm:pt modelId="{F3559630-68C1-4667-AFF5-495193E08ED3}" type="pres">
      <dgm:prSet presAssocID="{9A199E23-CB8B-4F9A-8149-30701FA23D5E}" presName="parentLeftMargin" presStyleLbl="node1" presStyleIdx="0" presStyleCnt="2"/>
      <dgm:spPr/>
      <dgm:t>
        <a:bodyPr/>
        <a:lstStyle/>
        <a:p>
          <a:endParaRPr lang="id-ID"/>
        </a:p>
      </dgm:t>
    </dgm:pt>
    <dgm:pt modelId="{631FE5FD-6B8D-4880-83EF-269F5291C594}" type="pres">
      <dgm:prSet presAssocID="{9A199E23-CB8B-4F9A-8149-30701FA23D5E}" presName="parentText" presStyleLbl="node1" presStyleIdx="1" presStyleCnt="2" custScaleX="110582">
        <dgm:presLayoutVars>
          <dgm:chMax val="0"/>
          <dgm:bulletEnabled val="1"/>
        </dgm:presLayoutVars>
      </dgm:prSet>
      <dgm:spPr/>
      <dgm:t>
        <a:bodyPr/>
        <a:lstStyle/>
        <a:p>
          <a:endParaRPr lang="id-ID"/>
        </a:p>
      </dgm:t>
    </dgm:pt>
    <dgm:pt modelId="{74B931FC-7328-469B-A6FB-5088796DE8D7}" type="pres">
      <dgm:prSet presAssocID="{9A199E23-CB8B-4F9A-8149-30701FA23D5E}" presName="negativeSpace" presStyleCnt="0"/>
      <dgm:spPr/>
    </dgm:pt>
    <dgm:pt modelId="{4CF52A7A-EE21-4572-9EDC-85109530906A}" type="pres">
      <dgm:prSet presAssocID="{9A199E23-CB8B-4F9A-8149-30701FA23D5E}" presName="childText" presStyleLbl="conFgAcc1" presStyleIdx="1" presStyleCnt="2">
        <dgm:presLayoutVars>
          <dgm:bulletEnabled val="1"/>
        </dgm:presLayoutVars>
      </dgm:prSet>
      <dgm:spPr/>
    </dgm:pt>
  </dgm:ptLst>
  <dgm:cxnLst>
    <dgm:cxn modelId="{A3C07AB2-28FF-4E22-BD76-915E916EE108}" srcId="{77640BB2-50BB-46FF-845B-3CE8E031CCFB}" destId="{3D4A5A00-3B40-49BC-B431-6C5866DACF8B}" srcOrd="0" destOrd="0" parTransId="{1218E459-BC06-491B-9925-811EADA5657F}" sibTransId="{7B2A50C6-8F3B-43D7-87CA-C9A1B78657AF}"/>
    <dgm:cxn modelId="{26F83090-252B-4783-9149-B91C9DC5731C}" type="presOf" srcId="{3D4A5A00-3B40-49BC-B431-6C5866DACF8B}" destId="{00DB9BFC-F7D5-4888-9672-F9D1D9120E22}" srcOrd="1" destOrd="0" presId="urn:microsoft.com/office/officeart/2005/8/layout/list1#2"/>
    <dgm:cxn modelId="{C22D14EC-AC40-4148-8347-6CFC4ACF2018}" type="presOf" srcId="{77640BB2-50BB-46FF-845B-3CE8E031CCFB}" destId="{66F1A16E-C567-4660-9637-9DFA3A9DA6BD}" srcOrd="0" destOrd="0" presId="urn:microsoft.com/office/officeart/2005/8/layout/list1#2"/>
    <dgm:cxn modelId="{5FF80C03-27DC-483C-9254-D95DB8EE0261}" type="presOf" srcId="{9A199E23-CB8B-4F9A-8149-30701FA23D5E}" destId="{F3559630-68C1-4667-AFF5-495193E08ED3}" srcOrd="0" destOrd="0" presId="urn:microsoft.com/office/officeart/2005/8/layout/list1#2"/>
    <dgm:cxn modelId="{523BDA70-A38D-401E-902F-80EBCC8B7D5A}" srcId="{77640BB2-50BB-46FF-845B-3CE8E031CCFB}" destId="{9A199E23-CB8B-4F9A-8149-30701FA23D5E}" srcOrd="1" destOrd="0" parTransId="{035B3CD6-894E-4D2F-99CE-66A03AB1FEFA}" sibTransId="{3F0D15D1-6EAF-497A-966C-6FAD30A3AF2A}"/>
    <dgm:cxn modelId="{A7BE1EDA-3365-485C-B567-AEE4DF3301DD}" type="presOf" srcId="{3D4A5A00-3B40-49BC-B431-6C5866DACF8B}" destId="{2FDDE93F-DD54-4F60-AFCD-D16E1F1B0222}" srcOrd="0" destOrd="0" presId="urn:microsoft.com/office/officeart/2005/8/layout/list1#2"/>
    <dgm:cxn modelId="{C2132F7F-CC31-4CE3-872B-536558071AE3}" type="presOf" srcId="{9A199E23-CB8B-4F9A-8149-30701FA23D5E}" destId="{631FE5FD-6B8D-4880-83EF-269F5291C594}" srcOrd="1" destOrd="0" presId="urn:microsoft.com/office/officeart/2005/8/layout/list1#2"/>
    <dgm:cxn modelId="{FE80695F-9031-45E1-912D-D4EEB98B86CC}" type="presParOf" srcId="{66F1A16E-C567-4660-9637-9DFA3A9DA6BD}" destId="{BB43368D-87E9-4296-82CF-4856A7A81DD2}" srcOrd="0" destOrd="0" presId="urn:microsoft.com/office/officeart/2005/8/layout/list1#2"/>
    <dgm:cxn modelId="{12439A47-E00A-4AD7-87B9-B50275A8990B}" type="presParOf" srcId="{BB43368D-87E9-4296-82CF-4856A7A81DD2}" destId="{2FDDE93F-DD54-4F60-AFCD-D16E1F1B0222}" srcOrd="0" destOrd="0" presId="urn:microsoft.com/office/officeart/2005/8/layout/list1#2"/>
    <dgm:cxn modelId="{CEC576BD-7953-4B80-BD65-093D0951DA9F}" type="presParOf" srcId="{BB43368D-87E9-4296-82CF-4856A7A81DD2}" destId="{00DB9BFC-F7D5-4888-9672-F9D1D9120E22}" srcOrd="1" destOrd="0" presId="urn:microsoft.com/office/officeart/2005/8/layout/list1#2"/>
    <dgm:cxn modelId="{20B3026F-B671-41D0-8699-6DC72AFAE45B}" type="presParOf" srcId="{66F1A16E-C567-4660-9637-9DFA3A9DA6BD}" destId="{6386DE37-AFF6-4F5C-AEE8-C21023E899CD}" srcOrd="1" destOrd="0" presId="urn:microsoft.com/office/officeart/2005/8/layout/list1#2"/>
    <dgm:cxn modelId="{24F5109E-3477-464C-BC27-7FD7925BFFB2}" type="presParOf" srcId="{66F1A16E-C567-4660-9637-9DFA3A9DA6BD}" destId="{FF40BC08-DC1E-4850-AC4C-ED1FA57D56A2}" srcOrd="2" destOrd="0" presId="urn:microsoft.com/office/officeart/2005/8/layout/list1#2"/>
    <dgm:cxn modelId="{65D225F4-59AD-4D05-9CB5-9B292F090C32}" type="presParOf" srcId="{66F1A16E-C567-4660-9637-9DFA3A9DA6BD}" destId="{1A70F641-992C-4F34-907C-850951CB1292}" srcOrd="3" destOrd="0" presId="urn:microsoft.com/office/officeart/2005/8/layout/list1#2"/>
    <dgm:cxn modelId="{91745776-9466-4A02-92AE-938131881C24}" type="presParOf" srcId="{66F1A16E-C567-4660-9637-9DFA3A9DA6BD}" destId="{5CF80290-34D6-493D-88A1-35D3579BE53F}" srcOrd="4" destOrd="0" presId="urn:microsoft.com/office/officeart/2005/8/layout/list1#2"/>
    <dgm:cxn modelId="{6389E5E0-364B-46AD-8FB5-7971AF22FEF3}" type="presParOf" srcId="{5CF80290-34D6-493D-88A1-35D3579BE53F}" destId="{F3559630-68C1-4667-AFF5-495193E08ED3}" srcOrd="0" destOrd="0" presId="urn:microsoft.com/office/officeart/2005/8/layout/list1#2"/>
    <dgm:cxn modelId="{A8663ADE-B65F-43A4-9CDC-A09B46420CD7}" type="presParOf" srcId="{5CF80290-34D6-493D-88A1-35D3579BE53F}" destId="{631FE5FD-6B8D-4880-83EF-269F5291C594}" srcOrd="1" destOrd="0" presId="urn:microsoft.com/office/officeart/2005/8/layout/list1#2"/>
    <dgm:cxn modelId="{D473D85D-6E8A-452E-8B7C-192B677827B4}" type="presParOf" srcId="{66F1A16E-C567-4660-9637-9DFA3A9DA6BD}" destId="{74B931FC-7328-469B-A6FB-5088796DE8D7}" srcOrd="5" destOrd="0" presId="urn:microsoft.com/office/officeart/2005/8/layout/list1#2"/>
    <dgm:cxn modelId="{E6099C84-F709-4823-ADAA-252E77FA2B94}" type="presParOf" srcId="{66F1A16E-C567-4660-9637-9DFA3A9DA6BD}" destId="{4CF52A7A-EE21-4572-9EDC-85109530906A}" srcOrd="6" destOrd="0" presId="urn:microsoft.com/office/officeart/2005/8/layout/list1#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61276D-C37C-464F-90E3-5A4A2C97BCD9}" type="doc">
      <dgm:prSet loTypeId="urn:microsoft.com/office/officeart/2005/8/layout/arrow5" loCatId="process" qsTypeId="urn:microsoft.com/office/officeart/2005/8/quickstyle/simple1#4" qsCatId="simple" csTypeId="urn:microsoft.com/office/officeart/2005/8/colors/accent1_2#4" csCatId="accent1" phldr="1"/>
      <dgm:spPr/>
      <dgm:t>
        <a:bodyPr/>
        <a:lstStyle/>
        <a:p>
          <a:endParaRPr lang="id-ID"/>
        </a:p>
      </dgm:t>
    </dgm:pt>
    <dgm:pt modelId="{A1EDFC63-29D0-474B-95F9-0277BE309E4E}">
      <dgm:prSet phldrT="[Text]" custT="1"/>
      <dgm:spPr>
        <a:solidFill>
          <a:srgbClr val="7030A0"/>
        </a:solidFill>
      </dgm:spPr>
      <dgm:t>
        <a:bodyPr/>
        <a:lstStyle/>
        <a:p>
          <a:r>
            <a:rPr lang="id-ID" sz="3200" dirty="0" smtClean="0"/>
            <a:t>Unsur Intrinsik</a:t>
          </a:r>
          <a:endParaRPr lang="id-ID" sz="3200" dirty="0"/>
        </a:p>
      </dgm:t>
    </dgm:pt>
    <dgm:pt modelId="{C9A958A7-9F0A-40D6-9643-1D579CE6F9E2}" cxnId="{53106D15-3224-4B53-A365-30624FD50607}" type="parTrans">
      <dgm:prSet/>
      <dgm:spPr/>
      <dgm:t>
        <a:bodyPr/>
        <a:lstStyle/>
        <a:p>
          <a:endParaRPr lang="id-ID"/>
        </a:p>
      </dgm:t>
    </dgm:pt>
    <dgm:pt modelId="{AB85390D-7FC1-43D7-81C0-E2A8D999BAC3}" cxnId="{53106D15-3224-4B53-A365-30624FD50607}" type="sibTrans">
      <dgm:prSet/>
      <dgm:spPr/>
      <dgm:t>
        <a:bodyPr/>
        <a:lstStyle/>
        <a:p>
          <a:endParaRPr lang="id-ID"/>
        </a:p>
      </dgm:t>
    </dgm:pt>
    <dgm:pt modelId="{5638BB45-1533-4018-9010-E28BA85A5E84}">
      <dgm:prSet phldrT="[Text]" custT="1"/>
      <dgm:spPr>
        <a:solidFill>
          <a:srgbClr val="7030A0"/>
        </a:solidFill>
      </dgm:spPr>
      <dgm:t>
        <a:bodyPr/>
        <a:lstStyle/>
        <a:p>
          <a:r>
            <a:rPr lang="id-ID" sz="3200" dirty="0" smtClean="0"/>
            <a:t>Unsur Ekstrinsik</a:t>
          </a:r>
          <a:endParaRPr lang="id-ID" sz="3200" dirty="0"/>
        </a:p>
      </dgm:t>
    </dgm:pt>
    <dgm:pt modelId="{59737E3E-64BE-4A90-AFFB-92D1BB630BBD}" cxnId="{CE220695-7F93-4C61-BF83-9B6D380752DB}" type="parTrans">
      <dgm:prSet/>
      <dgm:spPr/>
      <dgm:t>
        <a:bodyPr/>
        <a:lstStyle/>
        <a:p>
          <a:endParaRPr lang="id-ID"/>
        </a:p>
      </dgm:t>
    </dgm:pt>
    <dgm:pt modelId="{3544A0AA-2157-404C-9E12-2A5E8B709A46}" cxnId="{CE220695-7F93-4C61-BF83-9B6D380752DB}" type="sibTrans">
      <dgm:prSet/>
      <dgm:spPr/>
      <dgm:t>
        <a:bodyPr/>
        <a:lstStyle/>
        <a:p>
          <a:endParaRPr lang="id-ID"/>
        </a:p>
      </dgm:t>
    </dgm:pt>
    <dgm:pt modelId="{6DBD0AF7-2E26-4E23-8D4C-8EF770287CF6}" type="pres">
      <dgm:prSet presAssocID="{5B61276D-C37C-464F-90E3-5A4A2C97BCD9}" presName="diagram" presStyleCnt="0">
        <dgm:presLayoutVars>
          <dgm:dir/>
          <dgm:resizeHandles val="exact"/>
        </dgm:presLayoutVars>
      </dgm:prSet>
      <dgm:spPr/>
      <dgm:t>
        <a:bodyPr/>
        <a:lstStyle/>
        <a:p>
          <a:endParaRPr lang="id-ID"/>
        </a:p>
      </dgm:t>
    </dgm:pt>
    <dgm:pt modelId="{BAD359F8-8CD5-4557-ABB2-8F9D71B6BB70}" type="pres">
      <dgm:prSet presAssocID="{A1EDFC63-29D0-474B-95F9-0277BE309E4E}" presName="arrow" presStyleLbl="node1" presStyleIdx="0" presStyleCnt="2">
        <dgm:presLayoutVars>
          <dgm:bulletEnabled val="1"/>
        </dgm:presLayoutVars>
      </dgm:prSet>
      <dgm:spPr/>
      <dgm:t>
        <a:bodyPr/>
        <a:lstStyle/>
        <a:p>
          <a:endParaRPr lang="id-ID"/>
        </a:p>
      </dgm:t>
    </dgm:pt>
    <dgm:pt modelId="{37628038-2BF6-41E1-B4B8-EEAF3D7B24BB}" type="pres">
      <dgm:prSet presAssocID="{5638BB45-1533-4018-9010-E28BA85A5E84}" presName="arrow" presStyleLbl="node1" presStyleIdx="1" presStyleCnt="2">
        <dgm:presLayoutVars>
          <dgm:bulletEnabled val="1"/>
        </dgm:presLayoutVars>
      </dgm:prSet>
      <dgm:spPr/>
      <dgm:t>
        <a:bodyPr/>
        <a:lstStyle/>
        <a:p>
          <a:endParaRPr lang="id-ID"/>
        </a:p>
      </dgm:t>
    </dgm:pt>
  </dgm:ptLst>
  <dgm:cxnLst>
    <dgm:cxn modelId="{6CF807FC-A2CE-4C06-AEC4-AFBA15F0FDF8}" type="presOf" srcId="{A1EDFC63-29D0-474B-95F9-0277BE309E4E}" destId="{BAD359F8-8CD5-4557-ABB2-8F9D71B6BB70}" srcOrd="0" destOrd="0" presId="urn:microsoft.com/office/officeart/2005/8/layout/arrow5"/>
    <dgm:cxn modelId="{F84D61BA-65CE-4F0A-AC89-2FFA722CC62B}" type="presOf" srcId="{5B61276D-C37C-464F-90E3-5A4A2C97BCD9}" destId="{6DBD0AF7-2E26-4E23-8D4C-8EF770287CF6}" srcOrd="0" destOrd="0" presId="urn:microsoft.com/office/officeart/2005/8/layout/arrow5"/>
    <dgm:cxn modelId="{53106D15-3224-4B53-A365-30624FD50607}" srcId="{5B61276D-C37C-464F-90E3-5A4A2C97BCD9}" destId="{A1EDFC63-29D0-474B-95F9-0277BE309E4E}" srcOrd="0" destOrd="0" parTransId="{C9A958A7-9F0A-40D6-9643-1D579CE6F9E2}" sibTransId="{AB85390D-7FC1-43D7-81C0-E2A8D999BAC3}"/>
    <dgm:cxn modelId="{D848BA07-85D5-4679-B9ED-D1282D0AF923}" type="presOf" srcId="{5638BB45-1533-4018-9010-E28BA85A5E84}" destId="{37628038-2BF6-41E1-B4B8-EEAF3D7B24BB}" srcOrd="0" destOrd="0" presId="urn:microsoft.com/office/officeart/2005/8/layout/arrow5"/>
    <dgm:cxn modelId="{CE220695-7F93-4C61-BF83-9B6D380752DB}" srcId="{5B61276D-C37C-464F-90E3-5A4A2C97BCD9}" destId="{5638BB45-1533-4018-9010-E28BA85A5E84}" srcOrd="1" destOrd="0" parTransId="{59737E3E-64BE-4A90-AFFB-92D1BB630BBD}" sibTransId="{3544A0AA-2157-404C-9E12-2A5E8B709A46}"/>
    <dgm:cxn modelId="{3461858E-89C2-41D9-8686-7300099DF6CB}" type="presParOf" srcId="{6DBD0AF7-2E26-4E23-8D4C-8EF770287CF6}" destId="{BAD359F8-8CD5-4557-ABB2-8F9D71B6BB70}" srcOrd="0" destOrd="0" presId="urn:microsoft.com/office/officeart/2005/8/layout/arrow5"/>
    <dgm:cxn modelId="{2DF7C213-1332-4F24-9250-C92DD0AEB0D0}" type="presParOf" srcId="{6DBD0AF7-2E26-4E23-8D4C-8EF770287CF6}" destId="{37628038-2BF6-41E1-B4B8-EEAF3D7B24BB}" srcOrd="1" destOrd="0" presId="urn:microsoft.com/office/officeart/2005/8/layout/arrow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57E193-050E-49F1-A32B-04D91BBD42DD}" type="doc">
      <dgm:prSet loTypeId="urn:microsoft.com/office/officeart/2005/8/layout/radial4#1" loCatId="relationship" qsTypeId="urn:microsoft.com/office/officeart/2005/8/quickstyle/simple1#5" qsCatId="simple" csTypeId="urn:microsoft.com/office/officeart/2005/8/colors/accent1_2#5" csCatId="accent1" phldr="1"/>
      <dgm:spPr/>
      <dgm:t>
        <a:bodyPr/>
        <a:lstStyle/>
        <a:p>
          <a:endParaRPr lang="id-ID"/>
        </a:p>
      </dgm:t>
    </dgm:pt>
    <dgm:pt modelId="{48F6846E-E9D9-4C95-86F0-EFC5804AB949}">
      <dgm:prSet phldrT="[Text]"/>
      <dgm:spPr/>
      <dgm:t>
        <a:bodyPr/>
        <a:lstStyle/>
        <a:p>
          <a:r>
            <a:rPr lang="id-ID" b="1" dirty="0" smtClean="0">
              <a:solidFill>
                <a:srgbClr val="FFFF00"/>
              </a:solidFill>
            </a:rPr>
            <a:t>Unsur Intrinsik</a:t>
          </a:r>
          <a:endParaRPr lang="id-ID" b="1" dirty="0">
            <a:solidFill>
              <a:srgbClr val="FFFF00"/>
            </a:solidFill>
          </a:endParaRPr>
        </a:p>
      </dgm:t>
    </dgm:pt>
    <dgm:pt modelId="{EF36C9D2-D959-4699-B686-95FF2E6C06F9}" cxnId="{B92BC420-F712-44F4-8D48-D548155ABAE1}" type="parTrans">
      <dgm:prSet/>
      <dgm:spPr/>
      <dgm:t>
        <a:bodyPr/>
        <a:lstStyle/>
        <a:p>
          <a:endParaRPr lang="id-ID"/>
        </a:p>
      </dgm:t>
    </dgm:pt>
    <dgm:pt modelId="{FE5E0BE3-1CEB-4D61-9C3B-6939ADB01500}" cxnId="{B92BC420-F712-44F4-8D48-D548155ABAE1}" type="sibTrans">
      <dgm:prSet/>
      <dgm:spPr/>
      <dgm:t>
        <a:bodyPr/>
        <a:lstStyle/>
        <a:p>
          <a:endParaRPr lang="id-ID"/>
        </a:p>
      </dgm:t>
    </dgm:pt>
    <dgm:pt modelId="{7458C976-C74F-4B0B-B3F9-C198300CE1A9}">
      <dgm:prSet phldrT="[Text]"/>
      <dgm:spPr/>
      <dgm:t>
        <a:bodyPr/>
        <a:lstStyle/>
        <a:p>
          <a:r>
            <a:rPr lang="id-ID" dirty="0" smtClean="0"/>
            <a:t>Tema</a:t>
          </a:r>
          <a:endParaRPr lang="id-ID" dirty="0"/>
        </a:p>
      </dgm:t>
    </dgm:pt>
    <dgm:pt modelId="{F86B9C00-B8BD-4B5C-A33E-E3EFDDE91ADE}" cxnId="{A902C8C2-D6B8-4876-91F0-BEF305E6C089}" type="parTrans">
      <dgm:prSet/>
      <dgm:spPr/>
      <dgm:t>
        <a:bodyPr/>
        <a:lstStyle/>
        <a:p>
          <a:endParaRPr lang="id-ID"/>
        </a:p>
      </dgm:t>
    </dgm:pt>
    <dgm:pt modelId="{15F3E79F-AB24-42A4-88CE-BD81D67EFFB0}" cxnId="{A902C8C2-D6B8-4876-91F0-BEF305E6C089}" type="sibTrans">
      <dgm:prSet/>
      <dgm:spPr/>
      <dgm:t>
        <a:bodyPr/>
        <a:lstStyle/>
        <a:p>
          <a:endParaRPr lang="id-ID"/>
        </a:p>
      </dgm:t>
    </dgm:pt>
    <dgm:pt modelId="{F621AD96-C418-4407-80F0-B814A434EDA4}">
      <dgm:prSet phldrT="[Text]"/>
      <dgm:spPr/>
      <dgm:t>
        <a:bodyPr/>
        <a:lstStyle/>
        <a:p>
          <a:r>
            <a:rPr lang="id-ID" dirty="0" smtClean="0"/>
            <a:t>A</a:t>
          </a:r>
          <a:r>
            <a:rPr lang="en-US" dirty="0" err="1" smtClean="0"/>
            <a:t>manat</a:t>
          </a:r>
          <a:endParaRPr lang="id-ID" dirty="0"/>
        </a:p>
      </dgm:t>
    </dgm:pt>
    <dgm:pt modelId="{ADFE687A-9795-477B-A786-244C93440238}" cxnId="{D2B3C315-7FDE-4E59-B923-092F3283C963}" type="parTrans">
      <dgm:prSet/>
      <dgm:spPr/>
      <dgm:t>
        <a:bodyPr/>
        <a:lstStyle/>
        <a:p>
          <a:endParaRPr lang="id-ID"/>
        </a:p>
      </dgm:t>
    </dgm:pt>
    <dgm:pt modelId="{45A2AAC2-1187-44BB-8FAD-173D2E7A3A79}" cxnId="{D2B3C315-7FDE-4E59-B923-092F3283C963}" type="sibTrans">
      <dgm:prSet/>
      <dgm:spPr/>
      <dgm:t>
        <a:bodyPr/>
        <a:lstStyle/>
        <a:p>
          <a:endParaRPr lang="id-ID"/>
        </a:p>
      </dgm:t>
    </dgm:pt>
    <dgm:pt modelId="{D3B842D0-01D0-462C-8E92-5FC3E24EAAD0}">
      <dgm:prSet phldrT="[Text]"/>
      <dgm:spPr/>
      <dgm:t>
        <a:bodyPr/>
        <a:lstStyle/>
        <a:p>
          <a:r>
            <a:rPr lang="id-ID" dirty="0" smtClean="0"/>
            <a:t>Latar</a:t>
          </a:r>
          <a:endParaRPr lang="id-ID" dirty="0"/>
        </a:p>
      </dgm:t>
    </dgm:pt>
    <dgm:pt modelId="{46F85946-FAC8-4B10-BD97-C333FA220F1F}" cxnId="{C1F81E37-46D6-4E18-AC41-CA7C710277CE}" type="parTrans">
      <dgm:prSet/>
      <dgm:spPr/>
      <dgm:t>
        <a:bodyPr/>
        <a:lstStyle/>
        <a:p>
          <a:endParaRPr lang="id-ID"/>
        </a:p>
      </dgm:t>
    </dgm:pt>
    <dgm:pt modelId="{0F898FF8-E11E-461E-9E19-1D136C731CC8}" cxnId="{C1F81E37-46D6-4E18-AC41-CA7C710277CE}" type="sibTrans">
      <dgm:prSet/>
      <dgm:spPr/>
      <dgm:t>
        <a:bodyPr/>
        <a:lstStyle/>
        <a:p>
          <a:endParaRPr lang="id-ID"/>
        </a:p>
      </dgm:t>
    </dgm:pt>
    <dgm:pt modelId="{D73599A6-B1CD-4CFA-A076-EF31FB264905}">
      <dgm:prSet phldrT="[Text]"/>
      <dgm:spPr/>
      <dgm:t>
        <a:bodyPr/>
        <a:lstStyle/>
        <a:p>
          <a:r>
            <a:rPr lang="id-ID" dirty="0" smtClean="0"/>
            <a:t>Tokoh dan Penokohan</a:t>
          </a:r>
          <a:endParaRPr lang="id-ID" dirty="0"/>
        </a:p>
      </dgm:t>
    </dgm:pt>
    <dgm:pt modelId="{288B8E94-BD80-49B5-B0D4-5216D5D6FA05}" cxnId="{B9E52D28-C6F8-4F83-B14E-4CAA1CF3BA8F}" type="parTrans">
      <dgm:prSet/>
      <dgm:spPr/>
      <dgm:t>
        <a:bodyPr/>
        <a:lstStyle/>
        <a:p>
          <a:endParaRPr lang="id-ID"/>
        </a:p>
      </dgm:t>
    </dgm:pt>
    <dgm:pt modelId="{61B21AF0-31E4-4A78-9F88-86D30B4F5BF5}" cxnId="{B9E52D28-C6F8-4F83-B14E-4CAA1CF3BA8F}" type="sibTrans">
      <dgm:prSet/>
      <dgm:spPr/>
      <dgm:t>
        <a:bodyPr/>
        <a:lstStyle/>
        <a:p>
          <a:endParaRPr lang="id-ID"/>
        </a:p>
      </dgm:t>
    </dgm:pt>
    <dgm:pt modelId="{867B66ED-468A-4074-9501-249A360BC2EE}">
      <dgm:prSet phldrT="[Text]"/>
      <dgm:spPr/>
      <dgm:t>
        <a:bodyPr/>
        <a:lstStyle/>
        <a:p>
          <a:r>
            <a:rPr lang="id-ID" dirty="0" smtClean="0"/>
            <a:t>Sudut Pandang</a:t>
          </a:r>
          <a:endParaRPr lang="id-ID" dirty="0"/>
        </a:p>
      </dgm:t>
    </dgm:pt>
    <dgm:pt modelId="{CDEC54E0-0A31-4035-8CBB-83C808C0730E}" cxnId="{0D5411DA-DFB6-4962-853B-8A56096DF802}" type="parTrans">
      <dgm:prSet/>
      <dgm:spPr/>
      <dgm:t>
        <a:bodyPr/>
        <a:lstStyle/>
        <a:p>
          <a:endParaRPr lang="id-ID"/>
        </a:p>
      </dgm:t>
    </dgm:pt>
    <dgm:pt modelId="{1BA52126-9B4A-45A8-8322-5240A14033C9}" cxnId="{0D5411DA-DFB6-4962-853B-8A56096DF802}" type="sibTrans">
      <dgm:prSet/>
      <dgm:spPr/>
      <dgm:t>
        <a:bodyPr/>
        <a:lstStyle/>
        <a:p>
          <a:endParaRPr lang="id-ID"/>
        </a:p>
      </dgm:t>
    </dgm:pt>
    <dgm:pt modelId="{233AFC53-984B-42EC-AA33-0A383A85FDB7}">
      <dgm:prSet phldrT="[Text]"/>
      <dgm:spPr/>
      <dgm:t>
        <a:bodyPr/>
        <a:lstStyle/>
        <a:p>
          <a:r>
            <a:rPr lang="id-ID" dirty="0" smtClean="0"/>
            <a:t>A</a:t>
          </a:r>
          <a:r>
            <a:rPr lang="en-US" dirty="0" err="1" smtClean="0"/>
            <a:t>lur</a:t>
          </a:r>
          <a:r>
            <a:rPr lang="en-US" dirty="0" smtClean="0"/>
            <a:t>/Plot</a:t>
          </a:r>
          <a:endParaRPr lang="id-ID" dirty="0"/>
        </a:p>
      </dgm:t>
    </dgm:pt>
    <dgm:pt modelId="{F736004F-83B0-4CF5-A788-3555F15E843B}" cxnId="{757367EA-7958-4B13-AF7C-607DB759F9BC}" type="parTrans">
      <dgm:prSet/>
      <dgm:spPr/>
      <dgm:t>
        <a:bodyPr/>
        <a:lstStyle/>
        <a:p>
          <a:endParaRPr lang="id-ID"/>
        </a:p>
      </dgm:t>
    </dgm:pt>
    <dgm:pt modelId="{107BB8E0-1DDF-437A-90AA-09181D103514}" cxnId="{757367EA-7958-4B13-AF7C-607DB759F9BC}" type="sibTrans">
      <dgm:prSet/>
      <dgm:spPr/>
      <dgm:t>
        <a:bodyPr/>
        <a:lstStyle/>
        <a:p>
          <a:endParaRPr lang="id-ID"/>
        </a:p>
      </dgm:t>
    </dgm:pt>
    <dgm:pt modelId="{E8922D0B-0ECD-43A4-B13B-D69168AB9BF9}" type="pres">
      <dgm:prSet presAssocID="{EE57E193-050E-49F1-A32B-04D91BBD42DD}" presName="cycle" presStyleCnt="0">
        <dgm:presLayoutVars>
          <dgm:chMax val="1"/>
          <dgm:dir/>
          <dgm:animLvl val="ctr"/>
          <dgm:resizeHandles val="exact"/>
        </dgm:presLayoutVars>
      </dgm:prSet>
      <dgm:spPr/>
      <dgm:t>
        <a:bodyPr/>
        <a:lstStyle/>
        <a:p>
          <a:endParaRPr lang="id-ID"/>
        </a:p>
      </dgm:t>
    </dgm:pt>
    <dgm:pt modelId="{B9D21267-633E-4DEB-BE62-DD9DC63314D6}" type="pres">
      <dgm:prSet presAssocID="{48F6846E-E9D9-4C95-86F0-EFC5804AB949}" presName="centerShape" presStyleLbl="node0" presStyleIdx="0" presStyleCnt="1"/>
      <dgm:spPr/>
      <dgm:t>
        <a:bodyPr/>
        <a:lstStyle/>
        <a:p>
          <a:endParaRPr lang="id-ID"/>
        </a:p>
      </dgm:t>
    </dgm:pt>
    <dgm:pt modelId="{FEAE50BE-F5B0-400F-8A58-3F8B08032427}" type="pres">
      <dgm:prSet presAssocID="{F86B9C00-B8BD-4B5C-A33E-E3EFDDE91ADE}" presName="parTrans" presStyleLbl="bgSibTrans2D1" presStyleIdx="0" presStyleCnt="6"/>
      <dgm:spPr/>
      <dgm:t>
        <a:bodyPr/>
        <a:lstStyle/>
        <a:p>
          <a:endParaRPr lang="id-ID"/>
        </a:p>
      </dgm:t>
    </dgm:pt>
    <dgm:pt modelId="{B4DB9EEA-A780-44F9-B63A-7F8D4C1C167C}" type="pres">
      <dgm:prSet presAssocID="{7458C976-C74F-4B0B-B3F9-C198300CE1A9}" presName="node" presStyleLbl="node1" presStyleIdx="0" presStyleCnt="6">
        <dgm:presLayoutVars>
          <dgm:bulletEnabled val="1"/>
        </dgm:presLayoutVars>
      </dgm:prSet>
      <dgm:spPr/>
      <dgm:t>
        <a:bodyPr/>
        <a:lstStyle/>
        <a:p>
          <a:endParaRPr lang="id-ID"/>
        </a:p>
      </dgm:t>
    </dgm:pt>
    <dgm:pt modelId="{5DE2692F-5FB6-4010-B14D-49954F414976}" type="pres">
      <dgm:prSet presAssocID="{ADFE687A-9795-477B-A786-244C93440238}" presName="parTrans" presStyleLbl="bgSibTrans2D1" presStyleIdx="1" presStyleCnt="6"/>
      <dgm:spPr/>
      <dgm:t>
        <a:bodyPr/>
        <a:lstStyle/>
        <a:p>
          <a:endParaRPr lang="id-ID"/>
        </a:p>
      </dgm:t>
    </dgm:pt>
    <dgm:pt modelId="{5FD511F7-5D5C-4FBA-96EC-316C09061E18}" type="pres">
      <dgm:prSet presAssocID="{F621AD96-C418-4407-80F0-B814A434EDA4}" presName="node" presStyleLbl="node1" presStyleIdx="1" presStyleCnt="6">
        <dgm:presLayoutVars>
          <dgm:bulletEnabled val="1"/>
        </dgm:presLayoutVars>
      </dgm:prSet>
      <dgm:spPr/>
      <dgm:t>
        <a:bodyPr/>
        <a:lstStyle/>
        <a:p>
          <a:endParaRPr lang="id-ID"/>
        </a:p>
      </dgm:t>
    </dgm:pt>
    <dgm:pt modelId="{F08A2741-4FD0-4FFE-A239-54B4BBECCED5}" type="pres">
      <dgm:prSet presAssocID="{46F85946-FAC8-4B10-BD97-C333FA220F1F}" presName="parTrans" presStyleLbl="bgSibTrans2D1" presStyleIdx="2" presStyleCnt="6"/>
      <dgm:spPr/>
      <dgm:t>
        <a:bodyPr/>
        <a:lstStyle/>
        <a:p>
          <a:endParaRPr lang="id-ID"/>
        </a:p>
      </dgm:t>
    </dgm:pt>
    <dgm:pt modelId="{20148429-9569-4DD2-A5AF-709A3CE53FEA}" type="pres">
      <dgm:prSet presAssocID="{D3B842D0-01D0-462C-8E92-5FC3E24EAAD0}" presName="node" presStyleLbl="node1" presStyleIdx="2" presStyleCnt="6">
        <dgm:presLayoutVars>
          <dgm:bulletEnabled val="1"/>
        </dgm:presLayoutVars>
      </dgm:prSet>
      <dgm:spPr/>
      <dgm:t>
        <a:bodyPr/>
        <a:lstStyle/>
        <a:p>
          <a:endParaRPr lang="id-ID"/>
        </a:p>
      </dgm:t>
    </dgm:pt>
    <dgm:pt modelId="{EC1AFAC1-5C9A-42C4-95DB-B3C6853DBC0A}" type="pres">
      <dgm:prSet presAssocID="{288B8E94-BD80-49B5-B0D4-5216D5D6FA05}" presName="parTrans" presStyleLbl="bgSibTrans2D1" presStyleIdx="3" presStyleCnt="6"/>
      <dgm:spPr/>
      <dgm:t>
        <a:bodyPr/>
        <a:lstStyle/>
        <a:p>
          <a:endParaRPr lang="id-ID"/>
        </a:p>
      </dgm:t>
    </dgm:pt>
    <dgm:pt modelId="{355DBF00-93F3-4FF6-A859-5970C20EDA72}" type="pres">
      <dgm:prSet presAssocID="{D73599A6-B1CD-4CFA-A076-EF31FB264905}" presName="node" presStyleLbl="node1" presStyleIdx="3" presStyleCnt="6">
        <dgm:presLayoutVars>
          <dgm:bulletEnabled val="1"/>
        </dgm:presLayoutVars>
      </dgm:prSet>
      <dgm:spPr/>
      <dgm:t>
        <a:bodyPr/>
        <a:lstStyle/>
        <a:p>
          <a:endParaRPr lang="id-ID"/>
        </a:p>
      </dgm:t>
    </dgm:pt>
    <dgm:pt modelId="{4E7D3A01-8FD5-42AD-8305-E09C1278F87A}" type="pres">
      <dgm:prSet presAssocID="{CDEC54E0-0A31-4035-8CBB-83C808C0730E}" presName="parTrans" presStyleLbl="bgSibTrans2D1" presStyleIdx="4" presStyleCnt="6"/>
      <dgm:spPr/>
      <dgm:t>
        <a:bodyPr/>
        <a:lstStyle/>
        <a:p>
          <a:endParaRPr lang="id-ID"/>
        </a:p>
      </dgm:t>
    </dgm:pt>
    <dgm:pt modelId="{4A824FA9-2989-4D90-A78B-959DB40D85A5}" type="pres">
      <dgm:prSet presAssocID="{867B66ED-468A-4074-9501-249A360BC2EE}" presName="node" presStyleLbl="node1" presStyleIdx="4" presStyleCnt="6">
        <dgm:presLayoutVars>
          <dgm:bulletEnabled val="1"/>
        </dgm:presLayoutVars>
      </dgm:prSet>
      <dgm:spPr/>
      <dgm:t>
        <a:bodyPr/>
        <a:lstStyle/>
        <a:p>
          <a:endParaRPr lang="id-ID"/>
        </a:p>
      </dgm:t>
    </dgm:pt>
    <dgm:pt modelId="{BB47EAD0-0378-40B2-BD22-3EA23295B448}" type="pres">
      <dgm:prSet presAssocID="{F736004F-83B0-4CF5-A788-3555F15E843B}" presName="parTrans" presStyleLbl="bgSibTrans2D1" presStyleIdx="5" presStyleCnt="6"/>
      <dgm:spPr/>
      <dgm:t>
        <a:bodyPr/>
        <a:lstStyle/>
        <a:p>
          <a:endParaRPr lang="id-ID"/>
        </a:p>
      </dgm:t>
    </dgm:pt>
    <dgm:pt modelId="{308EDB94-10AB-4B10-8270-6ADB9DD6001E}" type="pres">
      <dgm:prSet presAssocID="{233AFC53-984B-42EC-AA33-0A383A85FDB7}" presName="node" presStyleLbl="node1" presStyleIdx="5" presStyleCnt="6">
        <dgm:presLayoutVars>
          <dgm:bulletEnabled val="1"/>
        </dgm:presLayoutVars>
      </dgm:prSet>
      <dgm:spPr/>
      <dgm:t>
        <a:bodyPr/>
        <a:lstStyle/>
        <a:p>
          <a:endParaRPr lang="id-ID"/>
        </a:p>
      </dgm:t>
    </dgm:pt>
  </dgm:ptLst>
  <dgm:cxnLst>
    <dgm:cxn modelId="{A4AC75FB-3227-489E-B985-91DAE2CD5FF6}" type="presOf" srcId="{48F6846E-E9D9-4C95-86F0-EFC5804AB949}" destId="{B9D21267-633E-4DEB-BE62-DD9DC63314D6}" srcOrd="0" destOrd="0" presId="urn:microsoft.com/office/officeart/2005/8/layout/radial4#1"/>
    <dgm:cxn modelId="{337C7186-F882-4E20-8A8A-7413E761015B}" type="presOf" srcId="{288B8E94-BD80-49B5-B0D4-5216D5D6FA05}" destId="{EC1AFAC1-5C9A-42C4-95DB-B3C6853DBC0A}" srcOrd="0" destOrd="0" presId="urn:microsoft.com/office/officeart/2005/8/layout/radial4#1"/>
    <dgm:cxn modelId="{5053CB02-E1AB-47D3-9F0D-F073222819D3}" type="presOf" srcId="{F621AD96-C418-4407-80F0-B814A434EDA4}" destId="{5FD511F7-5D5C-4FBA-96EC-316C09061E18}" srcOrd="0" destOrd="0" presId="urn:microsoft.com/office/officeart/2005/8/layout/radial4#1"/>
    <dgm:cxn modelId="{A6AAE553-4622-416A-B665-C21678E908DF}" type="presOf" srcId="{ADFE687A-9795-477B-A786-244C93440238}" destId="{5DE2692F-5FB6-4010-B14D-49954F414976}" srcOrd="0" destOrd="0" presId="urn:microsoft.com/office/officeart/2005/8/layout/radial4#1"/>
    <dgm:cxn modelId="{353DC19A-4E7C-46A6-A88F-E29E4E52EB2A}" type="presOf" srcId="{233AFC53-984B-42EC-AA33-0A383A85FDB7}" destId="{308EDB94-10AB-4B10-8270-6ADB9DD6001E}" srcOrd="0" destOrd="0" presId="urn:microsoft.com/office/officeart/2005/8/layout/radial4#1"/>
    <dgm:cxn modelId="{479202F8-B7F9-428E-B8A7-230D8D2A709C}" type="presOf" srcId="{867B66ED-468A-4074-9501-249A360BC2EE}" destId="{4A824FA9-2989-4D90-A78B-959DB40D85A5}" srcOrd="0" destOrd="0" presId="urn:microsoft.com/office/officeart/2005/8/layout/radial4#1"/>
    <dgm:cxn modelId="{A902C8C2-D6B8-4876-91F0-BEF305E6C089}" srcId="{48F6846E-E9D9-4C95-86F0-EFC5804AB949}" destId="{7458C976-C74F-4B0B-B3F9-C198300CE1A9}" srcOrd="0" destOrd="0" parTransId="{F86B9C00-B8BD-4B5C-A33E-E3EFDDE91ADE}" sibTransId="{15F3E79F-AB24-42A4-88CE-BD81D67EFFB0}"/>
    <dgm:cxn modelId="{27056134-8A83-4CDE-9836-DB0B0DE47FE1}" type="presOf" srcId="{7458C976-C74F-4B0B-B3F9-C198300CE1A9}" destId="{B4DB9EEA-A780-44F9-B63A-7F8D4C1C167C}" srcOrd="0" destOrd="0" presId="urn:microsoft.com/office/officeart/2005/8/layout/radial4#1"/>
    <dgm:cxn modelId="{0D5411DA-DFB6-4962-853B-8A56096DF802}" srcId="{48F6846E-E9D9-4C95-86F0-EFC5804AB949}" destId="{867B66ED-468A-4074-9501-249A360BC2EE}" srcOrd="4" destOrd="0" parTransId="{CDEC54E0-0A31-4035-8CBB-83C808C0730E}" sibTransId="{1BA52126-9B4A-45A8-8322-5240A14033C9}"/>
    <dgm:cxn modelId="{F122289A-3853-4644-BF0F-ECB163CD3459}" type="presOf" srcId="{D73599A6-B1CD-4CFA-A076-EF31FB264905}" destId="{355DBF00-93F3-4FF6-A859-5970C20EDA72}" srcOrd="0" destOrd="0" presId="urn:microsoft.com/office/officeart/2005/8/layout/radial4#1"/>
    <dgm:cxn modelId="{51A2688D-2704-412D-AE55-EED2D4036164}" type="presOf" srcId="{D3B842D0-01D0-462C-8E92-5FC3E24EAAD0}" destId="{20148429-9569-4DD2-A5AF-709A3CE53FEA}" srcOrd="0" destOrd="0" presId="urn:microsoft.com/office/officeart/2005/8/layout/radial4#1"/>
    <dgm:cxn modelId="{1A8F16D8-BA52-4457-BBEB-99C2433DA369}" type="presOf" srcId="{F736004F-83B0-4CF5-A788-3555F15E843B}" destId="{BB47EAD0-0378-40B2-BD22-3EA23295B448}" srcOrd="0" destOrd="0" presId="urn:microsoft.com/office/officeart/2005/8/layout/radial4#1"/>
    <dgm:cxn modelId="{D6658416-172D-4C62-A311-7CD4B78CADAD}" type="presOf" srcId="{46F85946-FAC8-4B10-BD97-C333FA220F1F}" destId="{F08A2741-4FD0-4FFE-A239-54B4BBECCED5}" srcOrd="0" destOrd="0" presId="urn:microsoft.com/office/officeart/2005/8/layout/radial4#1"/>
    <dgm:cxn modelId="{D2B3C315-7FDE-4E59-B923-092F3283C963}" srcId="{48F6846E-E9D9-4C95-86F0-EFC5804AB949}" destId="{F621AD96-C418-4407-80F0-B814A434EDA4}" srcOrd="1" destOrd="0" parTransId="{ADFE687A-9795-477B-A786-244C93440238}" sibTransId="{45A2AAC2-1187-44BB-8FAD-173D2E7A3A79}"/>
    <dgm:cxn modelId="{B92BC420-F712-44F4-8D48-D548155ABAE1}" srcId="{EE57E193-050E-49F1-A32B-04D91BBD42DD}" destId="{48F6846E-E9D9-4C95-86F0-EFC5804AB949}" srcOrd="0" destOrd="0" parTransId="{EF36C9D2-D959-4699-B686-95FF2E6C06F9}" sibTransId="{FE5E0BE3-1CEB-4D61-9C3B-6939ADB01500}"/>
    <dgm:cxn modelId="{B9E52D28-C6F8-4F83-B14E-4CAA1CF3BA8F}" srcId="{48F6846E-E9D9-4C95-86F0-EFC5804AB949}" destId="{D73599A6-B1CD-4CFA-A076-EF31FB264905}" srcOrd="3" destOrd="0" parTransId="{288B8E94-BD80-49B5-B0D4-5216D5D6FA05}" sibTransId="{61B21AF0-31E4-4A78-9F88-86D30B4F5BF5}"/>
    <dgm:cxn modelId="{572344F1-27BE-4078-972E-643625CB4A61}" type="presOf" srcId="{CDEC54E0-0A31-4035-8CBB-83C808C0730E}" destId="{4E7D3A01-8FD5-42AD-8305-E09C1278F87A}" srcOrd="0" destOrd="0" presId="urn:microsoft.com/office/officeart/2005/8/layout/radial4#1"/>
    <dgm:cxn modelId="{050169F0-7F48-4184-87B2-530745957B8E}" type="presOf" srcId="{EE57E193-050E-49F1-A32B-04D91BBD42DD}" destId="{E8922D0B-0ECD-43A4-B13B-D69168AB9BF9}" srcOrd="0" destOrd="0" presId="urn:microsoft.com/office/officeart/2005/8/layout/radial4#1"/>
    <dgm:cxn modelId="{C1F81E37-46D6-4E18-AC41-CA7C710277CE}" srcId="{48F6846E-E9D9-4C95-86F0-EFC5804AB949}" destId="{D3B842D0-01D0-462C-8E92-5FC3E24EAAD0}" srcOrd="2" destOrd="0" parTransId="{46F85946-FAC8-4B10-BD97-C333FA220F1F}" sibTransId="{0F898FF8-E11E-461E-9E19-1D136C731CC8}"/>
    <dgm:cxn modelId="{115E1E1E-C905-4D74-889E-278785B08293}" type="presOf" srcId="{F86B9C00-B8BD-4B5C-A33E-E3EFDDE91ADE}" destId="{FEAE50BE-F5B0-400F-8A58-3F8B08032427}" srcOrd="0" destOrd="0" presId="urn:microsoft.com/office/officeart/2005/8/layout/radial4#1"/>
    <dgm:cxn modelId="{757367EA-7958-4B13-AF7C-607DB759F9BC}" srcId="{48F6846E-E9D9-4C95-86F0-EFC5804AB949}" destId="{233AFC53-984B-42EC-AA33-0A383A85FDB7}" srcOrd="5" destOrd="0" parTransId="{F736004F-83B0-4CF5-A788-3555F15E843B}" sibTransId="{107BB8E0-1DDF-437A-90AA-09181D103514}"/>
    <dgm:cxn modelId="{51C2792A-BE65-4D3C-A265-8646D22547EA}" type="presParOf" srcId="{E8922D0B-0ECD-43A4-B13B-D69168AB9BF9}" destId="{B9D21267-633E-4DEB-BE62-DD9DC63314D6}" srcOrd="0" destOrd="0" presId="urn:microsoft.com/office/officeart/2005/8/layout/radial4#1"/>
    <dgm:cxn modelId="{1133A2CA-B9A5-4712-9BD6-56B53D7A351B}" type="presParOf" srcId="{E8922D0B-0ECD-43A4-B13B-D69168AB9BF9}" destId="{FEAE50BE-F5B0-400F-8A58-3F8B08032427}" srcOrd="1" destOrd="0" presId="urn:microsoft.com/office/officeart/2005/8/layout/radial4#1"/>
    <dgm:cxn modelId="{27CFD7B3-BE25-4818-AF59-0A67B2E50E98}" type="presParOf" srcId="{E8922D0B-0ECD-43A4-B13B-D69168AB9BF9}" destId="{B4DB9EEA-A780-44F9-B63A-7F8D4C1C167C}" srcOrd="2" destOrd="0" presId="urn:microsoft.com/office/officeart/2005/8/layout/radial4#1"/>
    <dgm:cxn modelId="{1BF54142-0644-4BF8-B11B-5D5134204ED9}" type="presParOf" srcId="{E8922D0B-0ECD-43A4-B13B-D69168AB9BF9}" destId="{5DE2692F-5FB6-4010-B14D-49954F414976}" srcOrd="3" destOrd="0" presId="urn:microsoft.com/office/officeart/2005/8/layout/radial4#1"/>
    <dgm:cxn modelId="{D3E86DEC-A81B-44BE-BC85-D8AF4FC8EB95}" type="presParOf" srcId="{E8922D0B-0ECD-43A4-B13B-D69168AB9BF9}" destId="{5FD511F7-5D5C-4FBA-96EC-316C09061E18}" srcOrd="4" destOrd="0" presId="urn:microsoft.com/office/officeart/2005/8/layout/radial4#1"/>
    <dgm:cxn modelId="{31C305BE-34D6-4382-A6BE-583932A395C7}" type="presParOf" srcId="{E8922D0B-0ECD-43A4-B13B-D69168AB9BF9}" destId="{F08A2741-4FD0-4FFE-A239-54B4BBECCED5}" srcOrd="5" destOrd="0" presId="urn:microsoft.com/office/officeart/2005/8/layout/radial4#1"/>
    <dgm:cxn modelId="{AD40409C-F7BF-4D15-9CF4-D6D842EFC831}" type="presParOf" srcId="{E8922D0B-0ECD-43A4-B13B-D69168AB9BF9}" destId="{20148429-9569-4DD2-A5AF-709A3CE53FEA}" srcOrd="6" destOrd="0" presId="urn:microsoft.com/office/officeart/2005/8/layout/radial4#1"/>
    <dgm:cxn modelId="{217CD7AF-DDB6-42B7-97F4-D7932E3E23F6}" type="presParOf" srcId="{E8922D0B-0ECD-43A4-B13B-D69168AB9BF9}" destId="{EC1AFAC1-5C9A-42C4-95DB-B3C6853DBC0A}" srcOrd="7" destOrd="0" presId="urn:microsoft.com/office/officeart/2005/8/layout/radial4#1"/>
    <dgm:cxn modelId="{C67CB23B-B6B6-42AF-ABA8-FC0CCD6BC414}" type="presParOf" srcId="{E8922D0B-0ECD-43A4-B13B-D69168AB9BF9}" destId="{355DBF00-93F3-4FF6-A859-5970C20EDA72}" srcOrd="8" destOrd="0" presId="urn:microsoft.com/office/officeart/2005/8/layout/radial4#1"/>
    <dgm:cxn modelId="{5A77FB93-93BB-4EED-B109-413855EBED8B}" type="presParOf" srcId="{E8922D0B-0ECD-43A4-B13B-D69168AB9BF9}" destId="{4E7D3A01-8FD5-42AD-8305-E09C1278F87A}" srcOrd="9" destOrd="0" presId="urn:microsoft.com/office/officeart/2005/8/layout/radial4#1"/>
    <dgm:cxn modelId="{4FBB8AD3-8566-41BD-8FEB-D0CB8B8D6E6E}" type="presParOf" srcId="{E8922D0B-0ECD-43A4-B13B-D69168AB9BF9}" destId="{4A824FA9-2989-4D90-A78B-959DB40D85A5}" srcOrd="10" destOrd="0" presId="urn:microsoft.com/office/officeart/2005/8/layout/radial4#1"/>
    <dgm:cxn modelId="{791AA47C-7634-4DB6-B7E2-3FC1FE0320D9}" type="presParOf" srcId="{E8922D0B-0ECD-43A4-B13B-D69168AB9BF9}" destId="{BB47EAD0-0378-40B2-BD22-3EA23295B448}" srcOrd="11" destOrd="0" presId="urn:microsoft.com/office/officeart/2005/8/layout/radial4#1"/>
    <dgm:cxn modelId="{7BEAA274-941D-4AA1-9511-7D549397377B}" type="presParOf" srcId="{E8922D0B-0ECD-43A4-B13B-D69168AB9BF9}" destId="{308EDB94-10AB-4B10-8270-6ADB9DD6001E}" srcOrd="12"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FBE806-9787-4951-BCA3-164EEF9A6F96}" type="doc">
      <dgm:prSet loTypeId="urn:microsoft.com/office/officeart/2005/8/layout/venn1" loCatId="relationship" qsTypeId="urn:microsoft.com/office/officeart/2005/8/quickstyle/simple1#6" qsCatId="simple" csTypeId="urn:microsoft.com/office/officeart/2005/8/colors/accent1_2#6" csCatId="accent1" phldr="1"/>
      <dgm:spPr/>
    </dgm:pt>
    <dgm:pt modelId="{79CDAD47-24E6-4202-9C90-E7AA53E774C8}">
      <dgm:prSet phldrT="[Text]" custT="1"/>
      <dgm:spPr>
        <a:solidFill>
          <a:srgbClr val="FFC000"/>
        </a:solidFill>
      </dgm:spPr>
      <dgm:t>
        <a:bodyPr/>
        <a:lstStyle/>
        <a:p>
          <a:r>
            <a:rPr lang="id-ID" sz="2800" dirty="0" smtClean="0"/>
            <a:t>Biografi Pengarang</a:t>
          </a:r>
          <a:endParaRPr lang="id-ID" sz="2800" dirty="0"/>
        </a:p>
      </dgm:t>
    </dgm:pt>
    <dgm:pt modelId="{7A7D9998-4DFF-48B3-B9D2-5D5A9E1C7441}" cxnId="{75DFF4D2-120E-41AE-BEEE-43FE00A747A8}" type="parTrans">
      <dgm:prSet/>
      <dgm:spPr/>
      <dgm:t>
        <a:bodyPr/>
        <a:lstStyle/>
        <a:p>
          <a:endParaRPr lang="id-ID"/>
        </a:p>
      </dgm:t>
    </dgm:pt>
    <dgm:pt modelId="{8E9BF800-48CC-4745-9A1B-B47ABD3945C1}" cxnId="{75DFF4D2-120E-41AE-BEEE-43FE00A747A8}" type="sibTrans">
      <dgm:prSet/>
      <dgm:spPr/>
      <dgm:t>
        <a:bodyPr/>
        <a:lstStyle/>
        <a:p>
          <a:endParaRPr lang="id-ID"/>
        </a:p>
      </dgm:t>
    </dgm:pt>
    <dgm:pt modelId="{2E136DFF-AF04-437E-A718-5C455450C513}">
      <dgm:prSet phldrT="[Text]" custT="1"/>
      <dgm:spPr>
        <a:solidFill>
          <a:srgbClr val="FF0000"/>
        </a:solidFill>
      </dgm:spPr>
      <dgm:t>
        <a:bodyPr/>
        <a:lstStyle/>
        <a:p>
          <a:r>
            <a:rPr lang="id-ID" sz="2800" dirty="0" smtClean="0"/>
            <a:t>Situasi dan Kondisi</a:t>
          </a:r>
          <a:endParaRPr lang="id-ID" sz="2800" dirty="0"/>
        </a:p>
      </dgm:t>
    </dgm:pt>
    <dgm:pt modelId="{EAE525A0-5601-47C4-BF20-9343C0F9C938}" cxnId="{E7C60DA8-FC26-476A-837C-3642C0DAC836}" type="parTrans">
      <dgm:prSet/>
      <dgm:spPr/>
      <dgm:t>
        <a:bodyPr/>
        <a:lstStyle/>
        <a:p>
          <a:endParaRPr lang="id-ID"/>
        </a:p>
      </dgm:t>
    </dgm:pt>
    <dgm:pt modelId="{16799926-6D8E-4741-BAA2-EBF7C4053769}" cxnId="{E7C60DA8-FC26-476A-837C-3642C0DAC836}" type="sibTrans">
      <dgm:prSet/>
      <dgm:spPr/>
      <dgm:t>
        <a:bodyPr/>
        <a:lstStyle/>
        <a:p>
          <a:endParaRPr lang="id-ID"/>
        </a:p>
      </dgm:t>
    </dgm:pt>
    <dgm:pt modelId="{11DAFFE6-B094-4F00-824E-D16EF0E91B84}">
      <dgm:prSet phldrT="[Text]" custT="1"/>
      <dgm:spPr>
        <a:solidFill>
          <a:srgbClr val="00B0F0"/>
        </a:solidFill>
      </dgm:spPr>
      <dgm:t>
        <a:bodyPr/>
        <a:lstStyle/>
        <a:p>
          <a:r>
            <a:rPr lang="en-US" sz="2800" dirty="0" smtClean="0"/>
            <a:t>  </a:t>
          </a:r>
          <a:r>
            <a:rPr lang="id-ID" sz="2800" dirty="0" smtClean="0"/>
            <a:t>Nilai-Nilai</a:t>
          </a:r>
          <a:endParaRPr lang="id-ID" sz="2800" dirty="0"/>
        </a:p>
      </dgm:t>
    </dgm:pt>
    <dgm:pt modelId="{3F39573F-82EB-455C-9FA8-9F808B973881}" cxnId="{AD9FBB87-6084-4CEF-8240-062C591A31BD}" type="parTrans">
      <dgm:prSet/>
      <dgm:spPr/>
      <dgm:t>
        <a:bodyPr/>
        <a:lstStyle/>
        <a:p>
          <a:endParaRPr lang="id-ID"/>
        </a:p>
      </dgm:t>
    </dgm:pt>
    <dgm:pt modelId="{1B9FAFE8-EB6C-4587-A0A5-152950EE19A1}" cxnId="{AD9FBB87-6084-4CEF-8240-062C591A31BD}" type="sibTrans">
      <dgm:prSet/>
      <dgm:spPr/>
      <dgm:t>
        <a:bodyPr/>
        <a:lstStyle/>
        <a:p>
          <a:endParaRPr lang="id-ID"/>
        </a:p>
      </dgm:t>
    </dgm:pt>
    <dgm:pt modelId="{F04DC65A-9E19-41F0-BC61-C7A54E4FD530}" type="pres">
      <dgm:prSet presAssocID="{82FBE806-9787-4951-BCA3-164EEF9A6F96}" presName="compositeShape" presStyleCnt="0">
        <dgm:presLayoutVars>
          <dgm:chMax val="7"/>
          <dgm:dir/>
          <dgm:resizeHandles val="exact"/>
        </dgm:presLayoutVars>
      </dgm:prSet>
      <dgm:spPr/>
    </dgm:pt>
    <dgm:pt modelId="{F8F8C834-46C1-4B25-9CEC-5A95815C6C25}" type="pres">
      <dgm:prSet presAssocID="{79CDAD47-24E6-4202-9C90-E7AA53E774C8}" presName="circ1" presStyleLbl="vennNode1" presStyleIdx="0" presStyleCnt="3"/>
      <dgm:spPr/>
      <dgm:t>
        <a:bodyPr/>
        <a:lstStyle/>
        <a:p>
          <a:endParaRPr lang="id-ID"/>
        </a:p>
      </dgm:t>
    </dgm:pt>
    <dgm:pt modelId="{8E4EA701-AE52-4000-B8E7-75421F939C09}" type="pres">
      <dgm:prSet presAssocID="{79CDAD47-24E6-4202-9C90-E7AA53E774C8}" presName="circ1Tx" presStyleLbl="revTx" presStyleIdx="0" presStyleCnt="0">
        <dgm:presLayoutVars>
          <dgm:chMax val="0"/>
          <dgm:chPref val="0"/>
          <dgm:bulletEnabled val="1"/>
        </dgm:presLayoutVars>
      </dgm:prSet>
      <dgm:spPr/>
      <dgm:t>
        <a:bodyPr/>
        <a:lstStyle/>
        <a:p>
          <a:endParaRPr lang="id-ID"/>
        </a:p>
      </dgm:t>
    </dgm:pt>
    <dgm:pt modelId="{3A0A31D5-5F96-4BBB-B446-9FE3272545C9}" type="pres">
      <dgm:prSet presAssocID="{2E136DFF-AF04-437E-A718-5C455450C513}" presName="circ2" presStyleLbl="vennNode1" presStyleIdx="1" presStyleCnt="3"/>
      <dgm:spPr/>
      <dgm:t>
        <a:bodyPr/>
        <a:lstStyle/>
        <a:p>
          <a:endParaRPr lang="id-ID"/>
        </a:p>
      </dgm:t>
    </dgm:pt>
    <dgm:pt modelId="{D0A6AA02-C40A-48DB-9AB5-5F3DC8D7CF62}" type="pres">
      <dgm:prSet presAssocID="{2E136DFF-AF04-437E-A718-5C455450C513}" presName="circ2Tx" presStyleLbl="revTx" presStyleIdx="0" presStyleCnt="0">
        <dgm:presLayoutVars>
          <dgm:chMax val="0"/>
          <dgm:chPref val="0"/>
          <dgm:bulletEnabled val="1"/>
        </dgm:presLayoutVars>
      </dgm:prSet>
      <dgm:spPr/>
      <dgm:t>
        <a:bodyPr/>
        <a:lstStyle/>
        <a:p>
          <a:endParaRPr lang="id-ID"/>
        </a:p>
      </dgm:t>
    </dgm:pt>
    <dgm:pt modelId="{45F703D0-45C9-4271-9982-C2A409894043}" type="pres">
      <dgm:prSet presAssocID="{11DAFFE6-B094-4F00-824E-D16EF0E91B84}" presName="circ3" presStyleLbl="vennNode1" presStyleIdx="2" presStyleCnt="3"/>
      <dgm:spPr/>
      <dgm:t>
        <a:bodyPr/>
        <a:lstStyle/>
        <a:p>
          <a:endParaRPr lang="id-ID"/>
        </a:p>
      </dgm:t>
    </dgm:pt>
    <dgm:pt modelId="{4FEB6529-4340-4AE1-9690-7032D83BB229}" type="pres">
      <dgm:prSet presAssocID="{11DAFFE6-B094-4F00-824E-D16EF0E91B84}" presName="circ3Tx" presStyleLbl="revTx" presStyleIdx="0" presStyleCnt="0">
        <dgm:presLayoutVars>
          <dgm:chMax val="0"/>
          <dgm:chPref val="0"/>
          <dgm:bulletEnabled val="1"/>
        </dgm:presLayoutVars>
      </dgm:prSet>
      <dgm:spPr/>
      <dgm:t>
        <a:bodyPr/>
        <a:lstStyle/>
        <a:p>
          <a:endParaRPr lang="id-ID"/>
        </a:p>
      </dgm:t>
    </dgm:pt>
  </dgm:ptLst>
  <dgm:cxnLst>
    <dgm:cxn modelId="{1D102DF9-A22F-40CE-B589-E5879C60C677}" type="presOf" srcId="{79CDAD47-24E6-4202-9C90-E7AA53E774C8}" destId="{8E4EA701-AE52-4000-B8E7-75421F939C09}" srcOrd="1" destOrd="0" presId="urn:microsoft.com/office/officeart/2005/8/layout/venn1"/>
    <dgm:cxn modelId="{9A37EE2D-C8EB-41DB-A21E-288C972DA67A}" type="presOf" srcId="{2E136DFF-AF04-437E-A718-5C455450C513}" destId="{D0A6AA02-C40A-48DB-9AB5-5F3DC8D7CF62}" srcOrd="1" destOrd="0" presId="urn:microsoft.com/office/officeart/2005/8/layout/venn1"/>
    <dgm:cxn modelId="{5997CA0C-D770-4F88-992D-BF32AAB1B4DD}" type="presOf" srcId="{2E136DFF-AF04-437E-A718-5C455450C513}" destId="{3A0A31D5-5F96-4BBB-B446-9FE3272545C9}" srcOrd="0" destOrd="0" presId="urn:microsoft.com/office/officeart/2005/8/layout/venn1"/>
    <dgm:cxn modelId="{CFC74621-CB72-4D9E-ACED-45F46D7CC421}" type="presOf" srcId="{79CDAD47-24E6-4202-9C90-E7AA53E774C8}" destId="{F8F8C834-46C1-4B25-9CEC-5A95815C6C25}" srcOrd="0" destOrd="0" presId="urn:microsoft.com/office/officeart/2005/8/layout/venn1"/>
    <dgm:cxn modelId="{AD9FBB87-6084-4CEF-8240-062C591A31BD}" srcId="{82FBE806-9787-4951-BCA3-164EEF9A6F96}" destId="{11DAFFE6-B094-4F00-824E-D16EF0E91B84}" srcOrd="2" destOrd="0" parTransId="{3F39573F-82EB-455C-9FA8-9F808B973881}" sibTransId="{1B9FAFE8-EB6C-4587-A0A5-152950EE19A1}"/>
    <dgm:cxn modelId="{75DFF4D2-120E-41AE-BEEE-43FE00A747A8}" srcId="{82FBE806-9787-4951-BCA3-164EEF9A6F96}" destId="{79CDAD47-24E6-4202-9C90-E7AA53E774C8}" srcOrd="0" destOrd="0" parTransId="{7A7D9998-4DFF-48B3-B9D2-5D5A9E1C7441}" sibTransId="{8E9BF800-48CC-4745-9A1B-B47ABD3945C1}"/>
    <dgm:cxn modelId="{E7C60DA8-FC26-476A-837C-3642C0DAC836}" srcId="{82FBE806-9787-4951-BCA3-164EEF9A6F96}" destId="{2E136DFF-AF04-437E-A718-5C455450C513}" srcOrd="1" destOrd="0" parTransId="{EAE525A0-5601-47C4-BF20-9343C0F9C938}" sibTransId="{16799926-6D8E-4741-BAA2-EBF7C4053769}"/>
    <dgm:cxn modelId="{C78A0873-D5A3-4F3A-808D-1C0FFE2B5CF7}" type="presOf" srcId="{11DAFFE6-B094-4F00-824E-D16EF0E91B84}" destId="{4FEB6529-4340-4AE1-9690-7032D83BB229}" srcOrd="1" destOrd="0" presId="urn:microsoft.com/office/officeart/2005/8/layout/venn1"/>
    <dgm:cxn modelId="{1E757077-2875-4691-81F1-0F49020002FA}" type="presOf" srcId="{11DAFFE6-B094-4F00-824E-D16EF0E91B84}" destId="{45F703D0-45C9-4271-9982-C2A409894043}" srcOrd="0" destOrd="0" presId="urn:microsoft.com/office/officeart/2005/8/layout/venn1"/>
    <dgm:cxn modelId="{A9C105EF-122A-430F-BB4C-7631220C1BAD}" type="presOf" srcId="{82FBE806-9787-4951-BCA3-164EEF9A6F96}" destId="{F04DC65A-9E19-41F0-BC61-C7A54E4FD530}" srcOrd="0" destOrd="0" presId="urn:microsoft.com/office/officeart/2005/8/layout/venn1"/>
    <dgm:cxn modelId="{468DA1C8-B0DA-455A-A4AD-E85739002F15}" type="presParOf" srcId="{F04DC65A-9E19-41F0-BC61-C7A54E4FD530}" destId="{F8F8C834-46C1-4B25-9CEC-5A95815C6C25}" srcOrd="0" destOrd="0" presId="urn:microsoft.com/office/officeart/2005/8/layout/venn1"/>
    <dgm:cxn modelId="{54B1345B-9962-48CC-A990-82BD7F2EB5FF}" type="presParOf" srcId="{F04DC65A-9E19-41F0-BC61-C7A54E4FD530}" destId="{8E4EA701-AE52-4000-B8E7-75421F939C09}" srcOrd="1" destOrd="0" presId="urn:microsoft.com/office/officeart/2005/8/layout/venn1"/>
    <dgm:cxn modelId="{650AF459-A3B2-46E2-B9CD-D6301752CB7B}" type="presParOf" srcId="{F04DC65A-9E19-41F0-BC61-C7A54E4FD530}" destId="{3A0A31D5-5F96-4BBB-B446-9FE3272545C9}" srcOrd="2" destOrd="0" presId="urn:microsoft.com/office/officeart/2005/8/layout/venn1"/>
    <dgm:cxn modelId="{138BCC0E-1F92-476F-B645-36C597AD393F}" type="presParOf" srcId="{F04DC65A-9E19-41F0-BC61-C7A54E4FD530}" destId="{D0A6AA02-C40A-48DB-9AB5-5F3DC8D7CF62}" srcOrd="3" destOrd="0" presId="urn:microsoft.com/office/officeart/2005/8/layout/venn1"/>
    <dgm:cxn modelId="{F882E0FE-BB52-4BD5-937F-2F8B23ED9103}" type="presParOf" srcId="{F04DC65A-9E19-41F0-BC61-C7A54E4FD530}" destId="{45F703D0-45C9-4271-9982-C2A409894043}" srcOrd="4" destOrd="0" presId="urn:microsoft.com/office/officeart/2005/8/layout/venn1"/>
    <dgm:cxn modelId="{1EC0BB00-D9B9-4B7C-AF03-3DD1E4D9EC59}" type="presParOf" srcId="{F04DC65A-9E19-41F0-BC61-C7A54E4FD530}" destId="{4FEB6529-4340-4AE1-9690-7032D83BB229}"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EA227D-A6DD-4474-97F7-4DCB1E34CAE5}" type="doc">
      <dgm:prSet loTypeId="urn:microsoft.com/office/officeart/2005/8/layout/target3" loCatId="relationship" qsTypeId="urn:microsoft.com/office/officeart/2005/8/quickstyle/simple4#2" qsCatId="simple" csTypeId="urn:microsoft.com/office/officeart/2005/8/colors/accent3_4#1" csCatId="accent3" phldr="1"/>
      <dgm:spPr/>
      <dgm:t>
        <a:bodyPr/>
        <a:lstStyle/>
        <a:p>
          <a:endParaRPr lang="id-ID"/>
        </a:p>
      </dgm:t>
    </dgm:pt>
    <dgm:pt modelId="{C0A09464-C427-4D28-82FD-0E821D623E19}" type="pres">
      <dgm:prSet presAssocID="{FFEA227D-A6DD-4474-97F7-4DCB1E34CAE5}" presName="Name0" presStyleCnt="0">
        <dgm:presLayoutVars>
          <dgm:chMax val="7"/>
          <dgm:dir/>
          <dgm:animLvl val="lvl"/>
          <dgm:resizeHandles val="exact"/>
        </dgm:presLayoutVars>
      </dgm:prSet>
      <dgm:spPr/>
      <dgm:t>
        <a:bodyPr/>
        <a:lstStyle/>
        <a:p>
          <a:endParaRPr lang="id-ID"/>
        </a:p>
      </dgm:t>
    </dgm:pt>
  </dgm:ptLst>
  <dgm:cxnLst>
    <dgm:cxn modelId="{781DE239-F41E-4886-B594-F10C60D5DFB3}" type="presOf" srcId="{FFEA227D-A6DD-4474-97F7-4DCB1E34CAE5}" destId="{C0A09464-C427-4D28-82FD-0E821D623E19}" srcOrd="0"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F6C04A8-40AE-43AB-9773-ADD0F69DFDF1}" type="doc">
      <dgm:prSet loTypeId="urn:microsoft.com/office/officeart/2005/8/layout/vList2#1" loCatId="list" qsTypeId="urn:microsoft.com/office/officeart/2005/8/quickstyle/simple1#7" qsCatId="simple" csTypeId="urn:microsoft.com/office/officeart/2005/8/colors/accent1_2#7" csCatId="accent1" phldr="1"/>
      <dgm:spPr/>
      <dgm:t>
        <a:bodyPr/>
        <a:lstStyle/>
        <a:p>
          <a:endParaRPr lang="id-ID"/>
        </a:p>
      </dgm:t>
    </dgm:pt>
    <dgm:pt modelId="{8D4FAD50-072D-4EC6-9687-BA051898B52E}">
      <dgm:prSet phldrT="[Text]" custT="1"/>
      <dgm:spPr>
        <a:solidFill>
          <a:schemeClr val="accent2">
            <a:lumMod val="60000"/>
            <a:lumOff val="40000"/>
          </a:schemeClr>
        </a:solidFill>
      </dgm:spPr>
      <dgm:t>
        <a:bodyPr/>
        <a:lstStyle/>
        <a:p>
          <a:r>
            <a:rPr lang="id-ID" sz="2400" dirty="0" smtClean="0">
              <a:solidFill>
                <a:schemeClr val="tx1"/>
              </a:solidFill>
            </a:rPr>
            <a:t>Gaya Bahasa Perbandingan</a:t>
          </a:r>
          <a:endParaRPr lang="id-ID" sz="2400" dirty="0">
            <a:solidFill>
              <a:schemeClr val="tx1"/>
            </a:solidFill>
          </a:endParaRPr>
        </a:p>
      </dgm:t>
    </dgm:pt>
    <dgm:pt modelId="{5378871E-2693-4A84-ACA9-D4CA0E0F9A01}" cxnId="{FCBAABAF-5519-4221-90D8-1A9C2CAFC14E}" type="parTrans">
      <dgm:prSet/>
      <dgm:spPr/>
      <dgm:t>
        <a:bodyPr/>
        <a:lstStyle/>
        <a:p>
          <a:endParaRPr lang="id-ID"/>
        </a:p>
      </dgm:t>
    </dgm:pt>
    <dgm:pt modelId="{CBF94F3D-5101-4C72-98D1-096750F58552}" cxnId="{FCBAABAF-5519-4221-90D8-1A9C2CAFC14E}" type="sibTrans">
      <dgm:prSet/>
      <dgm:spPr/>
      <dgm:t>
        <a:bodyPr/>
        <a:lstStyle/>
        <a:p>
          <a:endParaRPr lang="id-ID"/>
        </a:p>
      </dgm:t>
    </dgm:pt>
    <dgm:pt modelId="{B352427B-8C0B-49FC-B731-880E2D82C0DF}">
      <dgm:prSet phldrT="[Text]" phldr="0" custT="1"/>
      <dgm:spPr>
        <a:solidFill>
          <a:schemeClr val="accent4">
            <a:lumMod val="75000"/>
          </a:schemeClr>
        </a:solidFill>
      </dgm:spPr>
      <dgm:t>
        <a:bodyPr vert="horz" wrap="square"/>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a:lnSpc>
              <a:spcPct val="100000"/>
            </a:lnSpc>
            <a:spcBef>
              <a:spcPct val="0"/>
            </a:spcBef>
            <a:spcAft>
              <a:spcPct val="35000"/>
            </a:spcAft>
          </a:pPr>
          <a:r>
            <a:rPr lang="id-ID" sz="2400" dirty="0" smtClean="0">
              <a:solidFill>
                <a:schemeClr val="bg1"/>
              </a:solidFill>
            </a:rPr>
            <a:t>Gaya Bahasa Perulangan</a:t>
          </a:r>
        </a:p>
      </dgm:t>
    </dgm:pt>
    <dgm:pt modelId="{6D301195-662B-4A2C-AC82-17C0E6919D74}" cxnId="{4FBBC3BC-7F21-4ABE-B090-18DDC548FFE2}" type="parTrans">
      <dgm:prSet/>
      <dgm:spPr/>
      <dgm:t>
        <a:bodyPr/>
        <a:lstStyle/>
        <a:p>
          <a:endParaRPr lang="id-ID"/>
        </a:p>
      </dgm:t>
    </dgm:pt>
    <dgm:pt modelId="{248B8E7D-C76C-4171-94DA-551EB84D178D}" cxnId="{4FBBC3BC-7F21-4ABE-B090-18DDC548FFE2}" type="sibTrans">
      <dgm:prSet/>
      <dgm:spPr/>
      <dgm:t>
        <a:bodyPr/>
        <a:lstStyle/>
        <a:p>
          <a:endParaRPr lang="id-ID"/>
        </a:p>
      </dgm:t>
    </dgm:pt>
    <dgm:pt modelId="{8B5A981B-34E6-4B4E-9486-7118925D7990}">
      <dgm:prSet phldrT="[Text]" custT="1"/>
      <dgm:spPr>
        <a:solidFill>
          <a:schemeClr val="accent2">
            <a:lumMod val="60000"/>
            <a:lumOff val="40000"/>
          </a:schemeClr>
        </a:solidFill>
      </dgm:spPr>
      <dgm:t>
        <a:bodyPr/>
        <a:lstStyle/>
        <a:p>
          <a:r>
            <a:rPr lang="id-ID" sz="2400" dirty="0" smtClean="0">
              <a:solidFill>
                <a:schemeClr val="tx1"/>
              </a:solidFill>
            </a:rPr>
            <a:t>Gaya Bahasa Pertautan</a:t>
          </a:r>
          <a:endParaRPr lang="id-ID" sz="2400" dirty="0">
            <a:solidFill>
              <a:schemeClr val="tx1"/>
            </a:solidFill>
          </a:endParaRPr>
        </a:p>
      </dgm:t>
    </dgm:pt>
    <dgm:pt modelId="{1FD3A371-D948-4194-8563-433F4B6D8BFE}" cxnId="{0105CC34-718F-47A8-B3AA-B663CA795584}" type="parTrans">
      <dgm:prSet/>
      <dgm:spPr/>
      <dgm:t>
        <a:bodyPr/>
        <a:lstStyle/>
        <a:p>
          <a:endParaRPr lang="id-ID"/>
        </a:p>
      </dgm:t>
    </dgm:pt>
    <dgm:pt modelId="{A028976D-FE03-4D43-BCCB-C6DA7B3DE5A0}" cxnId="{0105CC34-718F-47A8-B3AA-B663CA795584}" type="sibTrans">
      <dgm:prSet/>
      <dgm:spPr/>
      <dgm:t>
        <a:bodyPr/>
        <a:lstStyle/>
        <a:p>
          <a:endParaRPr lang="id-ID"/>
        </a:p>
      </dgm:t>
    </dgm:pt>
    <dgm:pt modelId="{AECCB6A6-5A1A-4120-A324-38544296A33C}">
      <dgm:prSet phldrT="[Text]" phldr="0" custT="1"/>
      <dgm:spPr>
        <a:solidFill>
          <a:schemeClr val="accent4">
            <a:lumMod val="75000"/>
          </a:schemeClr>
        </a:solidFill>
      </dgm:spPr>
      <dgm:t>
        <a:bodyPr vert="horz" wrap="square"/>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a:lnSpc>
              <a:spcPct val="100000"/>
            </a:lnSpc>
            <a:spcBef>
              <a:spcPct val="0"/>
            </a:spcBef>
            <a:spcAft>
              <a:spcPct val="35000"/>
            </a:spcAft>
          </a:pPr>
          <a:r>
            <a:rPr lang="id-ID" sz="2400" dirty="0" smtClean="0">
              <a:solidFill>
                <a:schemeClr val="bg1"/>
              </a:solidFill>
            </a:rPr>
            <a:t>Gaya Bahasa Pertentangan</a:t>
          </a:r>
        </a:p>
      </dgm:t>
    </dgm:pt>
    <dgm:pt modelId="{5CDD5478-430D-49E1-84B8-4D937DC3ECE4}" cxnId="{E8FEA27C-B871-4FE3-8BED-532BC147C53A}" type="parTrans">
      <dgm:prSet/>
      <dgm:spPr/>
      <dgm:t>
        <a:bodyPr/>
        <a:lstStyle/>
        <a:p>
          <a:endParaRPr lang="id-ID"/>
        </a:p>
      </dgm:t>
    </dgm:pt>
    <dgm:pt modelId="{2D8F7725-A4D4-4C39-93D8-D8F63AFD8B6C}" cxnId="{E8FEA27C-B871-4FE3-8BED-532BC147C53A}" type="sibTrans">
      <dgm:prSet/>
      <dgm:spPr/>
      <dgm:t>
        <a:bodyPr/>
        <a:lstStyle/>
        <a:p>
          <a:endParaRPr lang="id-ID"/>
        </a:p>
      </dgm:t>
    </dgm:pt>
    <dgm:pt modelId="{8D0FDA0C-5625-4521-8DFB-F1C1A9F6C909}">
      <dgm:prSet phldrT="[Text]" custT="1"/>
      <dgm:spPr>
        <a:solidFill>
          <a:schemeClr val="accent2">
            <a:lumMod val="60000"/>
            <a:lumOff val="40000"/>
          </a:schemeClr>
        </a:solidFill>
      </dgm:spPr>
      <dgm:t>
        <a:bodyPr/>
        <a:lstStyle/>
        <a:p>
          <a:r>
            <a:rPr lang="id-ID" sz="2400" dirty="0" smtClean="0">
              <a:solidFill>
                <a:schemeClr val="tx1"/>
              </a:solidFill>
            </a:rPr>
            <a:t>Gaya Bahasa Penegasan</a:t>
          </a:r>
          <a:endParaRPr lang="id-ID" sz="2400" dirty="0">
            <a:solidFill>
              <a:schemeClr val="tx1"/>
            </a:solidFill>
          </a:endParaRPr>
        </a:p>
      </dgm:t>
    </dgm:pt>
    <dgm:pt modelId="{889159A8-8210-4274-9331-ABE44D7E1C0B}" cxnId="{5E08107B-DF80-4801-B764-0E0F6C9990E7}" type="parTrans">
      <dgm:prSet/>
      <dgm:spPr/>
      <dgm:t>
        <a:bodyPr/>
        <a:lstStyle/>
        <a:p>
          <a:endParaRPr lang="id-ID"/>
        </a:p>
      </dgm:t>
    </dgm:pt>
    <dgm:pt modelId="{944DC6E8-449A-4DB9-AA44-5A7F76FBD6F2}" cxnId="{5E08107B-DF80-4801-B764-0E0F6C9990E7}" type="sibTrans">
      <dgm:prSet/>
      <dgm:spPr/>
      <dgm:t>
        <a:bodyPr/>
        <a:lstStyle/>
        <a:p>
          <a:endParaRPr lang="id-ID"/>
        </a:p>
      </dgm:t>
    </dgm:pt>
    <dgm:pt modelId="{74D5EB9A-B702-4F37-AAA7-6C71ED5E91E9}" type="pres">
      <dgm:prSet presAssocID="{CF6C04A8-40AE-43AB-9773-ADD0F69DFDF1}" presName="linear" presStyleCnt="0">
        <dgm:presLayoutVars>
          <dgm:animLvl val="lvl"/>
          <dgm:resizeHandles val="exact"/>
        </dgm:presLayoutVars>
      </dgm:prSet>
      <dgm:spPr/>
      <dgm:t>
        <a:bodyPr/>
        <a:lstStyle/>
        <a:p>
          <a:endParaRPr lang="id-ID"/>
        </a:p>
      </dgm:t>
    </dgm:pt>
    <dgm:pt modelId="{BE44B003-93DC-4F51-A23F-B4D098943981}" type="pres">
      <dgm:prSet presAssocID="{8D4FAD50-072D-4EC6-9687-BA051898B52E}" presName="parentText" presStyleLbl="node1" presStyleIdx="0" presStyleCnt="5" custLinFactNeighborX="-391" custLinFactNeighborY="2364">
        <dgm:presLayoutVars>
          <dgm:chMax val="0"/>
          <dgm:bulletEnabled val="1"/>
        </dgm:presLayoutVars>
      </dgm:prSet>
      <dgm:spPr/>
      <dgm:t>
        <a:bodyPr/>
        <a:lstStyle/>
        <a:p>
          <a:endParaRPr lang="id-ID"/>
        </a:p>
      </dgm:t>
    </dgm:pt>
    <dgm:pt modelId="{058EA5F6-A9C4-412C-B40A-2B50C5D5992A}" type="pres">
      <dgm:prSet presAssocID="{CBF94F3D-5101-4C72-98D1-096750F58552}" presName="spacer" presStyleCnt="0"/>
      <dgm:spPr/>
    </dgm:pt>
    <dgm:pt modelId="{3ECE0D37-E7CD-41E5-8652-B699D0BDA1F9}" type="pres">
      <dgm:prSet presAssocID="{B352427B-8C0B-49FC-B731-880E2D82C0DF}" presName="parentText" presStyleLbl="node1" presStyleIdx="1" presStyleCnt="5">
        <dgm:presLayoutVars>
          <dgm:chMax val="0"/>
          <dgm:bulletEnabled val="1"/>
        </dgm:presLayoutVars>
      </dgm:prSet>
      <dgm:spPr/>
      <dgm:t>
        <a:bodyPr/>
        <a:lstStyle/>
        <a:p>
          <a:endParaRPr lang="id-ID"/>
        </a:p>
      </dgm:t>
    </dgm:pt>
    <dgm:pt modelId="{EE46EFAF-38AA-489E-AEC5-9F98CADB3E7E}" type="pres">
      <dgm:prSet presAssocID="{248B8E7D-C76C-4171-94DA-551EB84D178D}" presName="spacer" presStyleCnt="0"/>
      <dgm:spPr/>
    </dgm:pt>
    <dgm:pt modelId="{F3B1C986-7193-418B-B395-030C3133FF84}" type="pres">
      <dgm:prSet presAssocID="{8B5A981B-34E6-4B4E-9486-7118925D7990}" presName="parentText" presStyleLbl="node1" presStyleIdx="2" presStyleCnt="5">
        <dgm:presLayoutVars>
          <dgm:chMax val="0"/>
          <dgm:bulletEnabled val="1"/>
        </dgm:presLayoutVars>
      </dgm:prSet>
      <dgm:spPr/>
      <dgm:t>
        <a:bodyPr/>
        <a:lstStyle/>
        <a:p>
          <a:endParaRPr lang="id-ID"/>
        </a:p>
      </dgm:t>
    </dgm:pt>
    <dgm:pt modelId="{5B149867-AF5A-427C-BD02-942853A14E07}" type="pres">
      <dgm:prSet presAssocID="{A028976D-FE03-4D43-BCCB-C6DA7B3DE5A0}" presName="spacer" presStyleCnt="0"/>
      <dgm:spPr/>
    </dgm:pt>
    <dgm:pt modelId="{FA56BCE3-D47D-444A-A32A-5A5E79EDE9D7}" type="pres">
      <dgm:prSet presAssocID="{AECCB6A6-5A1A-4120-A324-38544296A33C}" presName="parentText" presStyleLbl="node1" presStyleIdx="3" presStyleCnt="5">
        <dgm:presLayoutVars>
          <dgm:chMax val="0"/>
          <dgm:bulletEnabled val="1"/>
        </dgm:presLayoutVars>
      </dgm:prSet>
      <dgm:spPr/>
      <dgm:t>
        <a:bodyPr/>
        <a:lstStyle/>
        <a:p>
          <a:endParaRPr lang="id-ID"/>
        </a:p>
      </dgm:t>
    </dgm:pt>
    <dgm:pt modelId="{D199BD13-00F7-4959-B235-31B1FBFA3993}" type="pres">
      <dgm:prSet presAssocID="{2D8F7725-A4D4-4C39-93D8-D8F63AFD8B6C}" presName="spacer" presStyleCnt="0"/>
      <dgm:spPr/>
    </dgm:pt>
    <dgm:pt modelId="{DFE123B4-C423-414B-8AF2-AF34ACAB483F}" type="pres">
      <dgm:prSet presAssocID="{8D0FDA0C-5625-4521-8DFB-F1C1A9F6C909}" presName="parentText" presStyleLbl="node1" presStyleIdx="4" presStyleCnt="5">
        <dgm:presLayoutVars>
          <dgm:chMax val="0"/>
          <dgm:bulletEnabled val="1"/>
        </dgm:presLayoutVars>
      </dgm:prSet>
      <dgm:spPr/>
      <dgm:t>
        <a:bodyPr/>
        <a:lstStyle/>
        <a:p>
          <a:endParaRPr lang="id-ID"/>
        </a:p>
      </dgm:t>
    </dgm:pt>
  </dgm:ptLst>
  <dgm:cxnLst>
    <dgm:cxn modelId="{0105CC34-718F-47A8-B3AA-B663CA795584}" srcId="{CF6C04A8-40AE-43AB-9773-ADD0F69DFDF1}" destId="{8B5A981B-34E6-4B4E-9486-7118925D7990}" srcOrd="2" destOrd="0" parTransId="{1FD3A371-D948-4194-8563-433F4B6D8BFE}" sibTransId="{A028976D-FE03-4D43-BCCB-C6DA7B3DE5A0}"/>
    <dgm:cxn modelId="{91445B08-419B-461E-9048-F8A0BBC1AA9F}" type="presOf" srcId="{AECCB6A6-5A1A-4120-A324-38544296A33C}" destId="{FA56BCE3-D47D-444A-A32A-5A5E79EDE9D7}" srcOrd="0" destOrd="0" presId="urn:microsoft.com/office/officeart/2005/8/layout/vList2#1"/>
    <dgm:cxn modelId="{6AA9CCA2-1B25-46CD-9A2C-6FF47443D33B}" type="presOf" srcId="{8D0FDA0C-5625-4521-8DFB-F1C1A9F6C909}" destId="{DFE123B4-C423-414B-8AF2-AF34ACAB483F}" srcOrd="0" destOrd="0" presId="urn:microsoft.com/office/officeart/2005/8/layout/vList2#1"/>
    <dgm:cxn modelId="{E8FEA27C-B871-4FE3-8BED-532BC147C53A}" srcId="{CF6C04A8-40AE-43AB-9773-ADD0F69DFDF1}" destId="{AECCB6A6-5A1A-4120-A324-38544296A33C}" srcOrd="3" destOrd="0" parTransId="{5CDD5478-430D-49E1-84B8-4D937DC3ECE4}" sibTransId="{2D8F7725-A4D4-4C39-93D8-D8F63AFD8B6C}"/>
    <dgm:cxn modelId="{376AD0FF-1815-4DE7-B514-0AD0DBF0705F}" type="presOf" srcId="{B352427B-8C0B-49FC-B731-880E2D82C0DF}" destId="{3ECE0D37-E7CD-41E5-8652-B699D0BDA1F9}" srcOrd="0" destOrd="0" presId="urn:microsoft.com/office/officeart/2005/8/layout/vList2#1"/>
    <dgm:cxn modelId="{973EBBEF-8B48-4AB4-AFA1-FCFED6E7528D}" type="presOf" srcId="{CF6C04A8-40AE-43AB-9773-ADD0F69DFDF1}" destId="{74D5EB9A-B702-4F37-AAA7-6C71ED5E91E9}" srcOrd="0" destOrd="0" presId="urn:microsoft.com/office/officeart/2005/8/layout/vList2#1"/>
    <dgm:cxn modelId="{4FBBC3BC-7F21-4ABE-B090-18DDC548FFE2}" srcId="{CF6C04A8-40AE-43AB-9773-ADD0F69DFDF1}" destId="{B352427B-8C0B-49FC-B731-880E2D82C0DF}" srcOrd="1" destOrd="0" parTransId="{6D301195-662B-4A2C-AC82-17C0E6919D74}" sibTransId="{248B8E7D-C76C-4171-94DA-551EB84D178D}"/>
    <dgm:cxn modelId="{FCBAABAF-5519-4221-90D8-1A9C2CAFC14E}" srcId="{CF6C04A8-40AE-43AB-9773-ADD0F69DFDF1}" destId="{8D4FAD50-072D-4EC6-9687-BA051898B52E}" srcOrd="0" destOrd="0" parTransId="{5378871E-2693-4A84-ACA9-D4CA0E0F9A01}" sibTransId="{CBF94F3D-5101-4C72-98D1-096750F58552}"/>
    <dgm:cxn modelId="{945E4717-C283-4BFB-AF2E-905E2CC796DE}" type="presOf" srcId="{8D4FAD50-072D-4EC6-9687-BA051898B52E}" destId="{BE44B003-93DC-4F51-A23F-B4D098943981}" srcOrd="0" destOrd="0" presId="urn:microsoft.com/office/officeart/2005/8/layout/vList2#1"/>
    <dgm:cxn modelId="{5E08107B-DF80-4801-B764-0E0F6C9990E7}" srcId="{CF6C04A8-40AE-43AB-9773-ADD0F69DFDF1}" destId="{8D0FDA0C-5625-4521-8DFB-F1C1A9F6C909}" srcOrd="4" destOrd="0" parTransId="{889159A8-8210-4274-9331-ABE44D7E1C0B}" sibTransId="{944DC6E8-449A-4DB9-AA44-5A7F76FBD6F2}"/>
    <dgm:cxn modelId="{FC3AEA43-9CF6-4A4B-9EEB-E79FF66BB09F}" type="presOf" srcId="{8B5A981B-34E6-4B4E-9486-7118925D7990}" destId="{F3B1C986-7193-418B-B395-030C3133FF84}" srcOrd="0" destOrd="0" presId="urn:microsoft.com/office/officeart/2005/8/layout/vList2#1"/>
    <dgm:cxn modelId="{542980D6-1069-4209-B498-A11E6E12AF66}" type="presParOf" srcId="{74D5EB9A-B702-4F37-AAA7-6C71ED5E91E9}" destId="{BE44B003-93DC-4F51-A23F-B4D098943981}" srcOrd="0" destOrd="0" presId="urn:microsoft.com/office/officeart/2005/8/layout/vList2#1"/>
    <dgm:cxn modelId="{93DA7287-6921-44E0-921B-E72B2E239E2B}" type="presParOf" srcId="{74D5EB9A-B702-4F37-AAA7-6C71ED5E91E9}" destId="{058EA5F6-A9C4-412C-B40A-2B50C5D5992A}" srcOrd="1" destOrd="0" presId="urn:microsoft.com/office/officeart/2005/8/layout/vList2#1"/>
    <dgm:cxn modelId="{7C3EAEAA-B84E-489E-B4CE-6325448A3544}" type="presParOf" srcId="{74D5EB9A-B702-4F37-AAA7-6C71ED5E91E9}" destId="{3ECE0D37-E7CD-41E5-8652-B699D0BDA1F9}" srcOrd="2" destOrd="0" presId="urn:microsoft.com/office/officeart/2005/8/layout/vList2#1"/>
    <dgm:cxn modelId="{387A22AF-0041-42BE-B61A-CB24B1D33D6F}" type="presParOf" srcId="{74D5EB9A-B702-4F37-AAA7-6C71ED5E91E9}" destId="{EE46EFAF-38AA-489E-AEC5-9F98CADB3E7E}" srcOrd="3" destOrd="0" presId="urn:microsoft.com/office/officeart/2005/8/layout/vList2#1"/>
    <dgm:cxn modelId="{65CF8090-714C-4950-94CF-F8850692E1B5}" type="presParOf" srcId="{74D5EB9A-B702-4F37-AAA7-6C71ED5E91E9}" destId="{F3B1C986-7193-418B-B395-030C3133FF84}" srcOrd="4" destOrd="0" presId="urn:microsoft.com/office/officeart/2005/8/layout/vList2#1"/>
    <dgm:cxn modelId="{0A39E325-DC02-4122-9227-40B7CFBFA0F5}" type="presParOf" srcId="{74D5EB9A-B702-4F37-AAA7-6C71ED5E91E9}" destId="{5B149867-AF5A-427C-BD02-942853A14E07}" srcOrd="5" destOrd="0" presId="urn:microsoft.com/office/officeart/2005/8/layout/vList2#1"/>
    <dgm:cxn modelId="{93A6BD3D-905A-4C76-B83B-04E5ED99F4CF}" type="presParOf" srcId="{74D5EB9A-B702-4F37-AAA7-6C71ED5E91E9}" destId="{FA56BCE3-D47D-444A-A32A-5A5E79EDE9D7}" srcOrd="6" destOrd="0" presId="urn:microsoft.com/office/officeart/2005/8/layout/vList2#1"/>
    <dgm:cxn modelId="{C4DE97B1-0465-492A-8FED-4AADC9D8713B}" type="presParOf" srcId="{74D5EB9A-B702-4F37-AAA7-6C71ED5E91E9}" destId="{D199BD13-00F7-4959-B235-31B1FBFA3993}" srcOrd="7" destOrd="0" presId="urn:microsoft.com/office/officeart/2005/8/layout/vList2#1"/>
    <dgm:cxn modelId="{B150ECB7-CFAB-411C-9C98-AA84BF11B94F}" type="presParOf" srcId="{74D5EB9A-B702-4F37-AAA7-6C71ED5E91E9}" destId="{DFE123B4-C423-414B-8AF2-AF34ACAB483F}" srcOrd="8" destOrd="0" presId="urn:microsoft.com/office/officeart/2005/8/layout/vList2#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3864928-56BF-4C8A-81E7-24CA185B95D4}" type="doc">
      <dgm:prSet loTypeId="urn:microsoft.com/office/officeart/2005/8/layout/vList5" loCatId="list" qsTypeId="urn:microsoft.com/office/officeart/2005/8/quickstyle/simple1#1" qsCatId="simple" csTypeId="urn:microsoft.com/office/officeart/2005/8/colors/colorful2#1" csCatId="colorful" phldr="1"/>
      <dgm:spPr/>
      <dgm:t>
        <a:bodyPr/>
        <a:lstStyle/>
        <a:p>
          <a:endParaRPr lang="id-ID"/>
        </a:p>
      </dgm:t>
    </dgm:pt>
    <dgm:pt modelId="{35A1C807-506B-48FF-9B69-C1523CB9724E}">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gn="ctr">
            <a:lnSpc>
              <a:spcPct val="100000"/>
            </a:lnSpc>
            <a:spcBef>
              <a:spcPct val="0"/>
            </a:spcBef>
            <a:spcAft>
              <a:spcPct val="35000"/>
            </a:spcAft>
          </a:pPr>
          <a:r>
            <a:rPr lang="id-ID" sz="1600" dirty="0" smtClean="0"/>
            <a:t>Konjungsi yang digunakan untuk memperkuat argumentasi</a:t>
          </a:r>
        </a:p>
      </dgm:t>
    </dgm:pt>
    <dgm:pt modelId="{D237AB78-BDF2-4949-BCC8-CBB28A2BB6E7}" cxnId="{B46EA9AE-3468-43ED-9560-B8F626F06363}" type="parTrans">
      <dgm:prSet/>
      <dgm:spPr/>
      <dgm:t>
        <a:bodyPr/>
        <a:lstStyle/>
        <a:p>
          <a:endParaRPr lang="id-ID"/>
        </a:p>
      </dgm:t>
    </dgm:pt>
    <dgm:pt modelId="{6BC3985F-3D7A-49B2-98B4-6A36375494DE}" cxnId="{B46EA9AE-3468-43ED-9560-B8F626F06363}" type="sibTrans">
      <dgm:prSet/>
      <dgm:spPr/>
      <dgm:t>
        <a:bodyPr/>
        <a:lstStyle/>
        <a:p>
          <a:endParaRPr lang="id-ID"/>
        </a:p>
      </dgm:t>
    </dgm:pt>
    <dgm:pt modelId="{8A8B776A-4B55-48AC-9C48-844049357682}">
      <dgm:prSet phldrT="[Tex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id-ID" sz="2000" dirty="0" smtClean="0"/>
            <a:t>selain itu, misalnya, padahal,  justru</a:t>
          </a:r>
          <a:endParaRPr lang="id-ID" sz="2000" dirty="0"/>
        </a:p>
      </dgm:t>
    </dgm:pt>
    <dgm:pt modelId="{169158EE-7796-4114-9DC0-30468E5FCFAD}" cxnId="{ADF6AF2C-6571-4F51-B200-30F364FB33D1}" type="parTrans">
      <dgm:prSet/>
      <dgm:spPr/>
      <dgm:t>
        <a:bodyPr/>
        <a:lstStyle/>
        <a:p>
          <a:endParaRPr lang="id-ID"/>
        </a:p>
      </dgm:t>
    </dgm:pt>
    <dgm:pt modelId="{A192CF41-5405-4A6B-9E31-3449C6CDC0C0}" cxnId="{ADF6AF2C-6571-4F51-B200-30F364FB33D1}" type="sibTrans">
      <dgm:prSet/>
      <dgm:spPr/>
      <dgm:t>
        <a:bodyPr/>
        <a:lstStyle/>
        <a:p>
          <a:endParaRPr lang="id-ID"/>
        </a:p>
      </dgm:t>
    </dgm:pt>
    <dgm:pt modelId="{BFE8C0D0-0F29-44D9-9691-53BEEAECAF91}">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id-ID" sz="1600" dirty="0" smtClean="0"/>
            <a:t>Konjungsi yang digunakan untuk menyatakan hubungan sebab akibat</a:t>
          </a:r>
        </a:p>
      </dgm:t>
    </dgm:pt>
    <dgm:pt modelId="{66F6B3FD-2E9F-4C56-8385-13AE0F5EC00B}" cxnId="{76A8E63B-B3C5-4149-8245-4C70F127E025}" type="parTrans">
      <dgm:prSet/>
      <dgm:spPr/>
      <dgm:t>
        <a:bodyPr/>
        <a:lstStyle/>
        <a:p>
          <a:endParaRPr lang="id-ID"/>
        </a:p>
      </dgm:t>
    </dgm:pt>
    <dgm:pt modelId="{DD92EBDB-3576-4DE2-A7EA-33BCDFF2AC46}" cxnId="{76A8E63B-B3C5-4149-8245-4C70F127E025}" type="sibTrans">
      <dgm:prSet/>
      <dgm:spPr/>
      <dgm:t>
        <a:bodyPr/>
        <a:lstStyle/>
        <a:p>
          <a:endParaRPr lang="id-ID"/>
        </a:p>
      </dgm:t>
    </dgm:pt>
    <dgm:pt modelId="{5C91739F-02A2-4051-B057-73B9670CDC18}">
      <dgm:prSet phldrT="[Tex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id-ID" sz="2000" dirty="0" smtClean="0"/>
            <a:t>sejak, sebelumnya</a:t>
          </a:r>
          <a:endParaRPr lang="id-ID" sz="2000" dirty="0"/>
        </a:p>
      </dgm:t>
    </dgm:pt>
    <dgm:pt modelId="{AD5B81B6-499F-4358-BA22-A5D367755697}" cxnId="{BE19BA4E-855B-4E1D-A591-D5332B31AF56}" type="parTrans">
      <dgm:prSet/>
      <dgm:spPr/>
      <dgm:t>
        <a:bodyPr/>
        <a:lstStyle/>
        <a:p>
          <a:endParaRPr lang="id-ID"/>
        </a:p>
      </dgm:t>
    </dgm:pt>
    <dgm:pt modelId="{6948644E-F8EB-4057-81FD-DC960E24FC02}" cxnId="{BE19BA4E-855B-4E1D-A591-D5332B31AF56}" type="sibTrans">
      <dgm:prSet/>
      <dgm:spPr/>
      <dgm:t>
        <a:bodyPr/>
        <a:lstStyle/>
        <a:p>
          <a:endParaRPr lang="id-ID"/>
        </a:p>
      </dgm:t>
    </dgm:pt>
    <dgm:pt modelId="{E339FB55-BB58-4799-A1FB-C36C00EC1512}">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id-ID" sz="1600" dirty="0" smtClean="0">
              <a:solidFill>
                <a:schemeClr val="accent2"/>
              </a:solidFill>
            </a:rPr>
            <a:t>Konjungsi yang digunakan untuk menyatakan harapan</a:t>
          </a:r>
        </a:p>
      </dgm:t>
    </dgm:pt>
    <dgm:pt modelId="{58F6DD5B-DE0D-419D-86D5-07040AB7ED6D}" cxnId="{55CD38FC-C1D3-4050-BCB2-FBCF0EDC3B0D}" type="parTrans">
      <dgm:prSet/>
      <dgm:spPr/>
      <dgm:t>
        <a:bodyPr/>
        <a:lstStyle/>
        <a:p>
          <a:endParaRPr lang="id-ID"/>
        </a:p>
      </dgm:t>
    </dgm:pt>
    <dgm:pt modelId="{9D457B8A-D6BE-4A12-B3B5-3F18CB954F0A}" cxnId="{55CD38FC-C1D3-4050-BCB2-FBCF0EDC3B0D}" type="sibTrans">
      <dgm:prSet/>
      <dgm:spPr/>
      <dgm:t>
        <a:bodyPr/>
        <a:lstStyle/>
        <a:p>
          <a:endParaRPr lang="id-ID"/>
        </a:p>
      </dgm:t>
    </dgm:pt>
    <dgm:pt modelId="{5269BBEE-36ED-4B45-9545-CD7F416B39E1}">
      <dgm:prSet phldrT="[Text]" phldr="0" custT="1"/>
      <dgm:spPr/>
      <dgm:t>
        <a:bodyPr vert="horz" wrap="square"/>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a:lnSpc>
              <a:spcPct val="100000"/>
            </a:lnSpc>
            <a:spcBef>
              <a:spcPct val="0"/>
            </a:spcBef>
            <a:spcAft>
              <a:spcPct val="15000"/>
            </a:spcAft>
          </a:pPr>
          <a:r>
            <a:rPr lang="id-ID" sz="2000" i="0" dirty="0" smtClean="0"/>
            <a:t>supaya, agar</a:t>
          </a:r>
          <a:endParaRPr lang="id-ID" sz="2000" i="0" dirty="0"/>
        </a:p>
      </dgm:t>
    </dgm:pt>
    <dgm:pt modelId="{8F944354-17FD-4CF5-94BC-9191DE62B746}" cxnId="{E5A8F7C3-53E6-4D72-B0B8-4ED75C75B701}" type="parTrans">
      <dgm:prSet/>
      <dgm:spPr/>
      <dgm:t>
        <a:bodyPr/>
        <a:lstStyle/>
        <a:p>
          <a:endParaRPr lang="id-ID"/>
        </a:p>
      </dgm:t>
    </dgm:pt>
    <dgm:pt modelId="{4E149432-AA51-4693-91CF-E5BF7EBD03BD}" cxnId="{E5A8F7C3-53E6-4D72-B0B8-4ED75C75B701}" type="sibTrans">
      <dgm:prSet/>
      <dgm:spPr/>
      <dgm:t>
        <a:bodyPr/>
        <a:lstStyle/>
        <a:p>
          <a:endParaRPr lang="id-ID"/>
        </a:p>
      </dgm:t>
    </dgm:pt>
    <dgm:pt modelId="{B4F5C62C-92EC-4E8E-A9F9-645783D72E46}" type="pres">
      <dgm:prSet presAssocID="{23864928-56BF-4C8A-81E7-24CA185B95D4}" presName="Name0" presStyleCnt="0">
        <dgm:presLayoutVars>
          <dgm:dir/>
          <dgm:animLvl val="lvl"/>
          <dgm:resizeHandles val="exact"/>
        </dgm:presLayoutVars>
      </dgm:prSet>
      <dgm:spPr/>
      <dgm:t>
        <a:bodyPr/>
        <a:lstStyle/>
        <a:p>
          <a:endParaRPr lang="id-ID"/>
        </a:p>
      </dgm:t>
    </dgm:pt>
    <dgm:pt modelId="{DC785950-3F13-492B-A2D9-09DDA47953FB}" type="pres">
      <dgm:prSet presAssocID="{35A1C807-506B-48FF-9B69-C1523CB9724E}" presName="linNode" presStyleCnt="0"/>
      <dgm:spPr/>
    </dgm:pt>
    <dgm:pt modelId="{1E0821B4-5435-4EA6-A13B-AB00C43D6F6B}" type="pres">
      <dgm:prSet presAssocID="{35A1C807-506B-48FF-9B69-C1523CB9724E}" presName="parentText" presStyleLbl="node1" presStyleIdx="0" presStyleCnt="3">
        <dgm:presLayoutVars>
          <dgm:chMax val="1"/>
          <dgm:bulletEnabled val="1"/>
        </dgm:presLayoutVars>
      </dgm:prSet>
      <dgm:spPr/>
      <dgm:t>
        <a:bodyPr/>
        <a:lstStyle/>
        <a:p>
          <a:endParaRPr lang="id-ID"/>
        </a:p>
      </dgm:t>
    </dgm:pt>
    <dgm:pt modelId="{5C6FA898-3ABF-4C5E-9063-0BC3A5360EBD}" type="pres">
      <dgm:prSet presAssocID="{35A1C807-506B-48FF-9B69-C1523CB9724E}" presName="descendantText" presStyleLbl="alignAccFollowNode1" presStyleIdx="0" presStyleCnt="3">
        <dgm:presLayoutVars>
          <dgm:bulletEnabled val="1"/>
        </dgm:presLayoutVars>
      </dgm:prSet>
      <dgm:spPr/>
      <dgm:t>
        <a:bodyPr/>
        <a:lstStyle/>
        <a:p>
          <a:endParaRPr lang="id-ID"/>
        </a:p>
      </dgm:t>
    </dgm:pt>
    <dgm:pt modelId="{E85C2C46-AEF8-4DC1-A258-7A2D8E2E9D2C}" type="pres">
      <dgm:prSet presAssocID="{6BC3985F-3D7A-49B2-98B4-6A36375494DE}" presName="sp" presStyleCnt="0"/>
      <dgm:spPr/>
    </dgm:pt>
    <dgm:pt modelId="{B73FF0B4-15C3-4080-84CA-6464B3DAB61C}" type="pres">
      <dgm:prSet presAssocID="{BFE8C0D0-0F29-44D9-9691-53BEEAECAF91}" presName="linNode" presStyleCnt="0"/>
      <dgm:spPr/>
    </dgm:pt>
    <dgm:pt modelId="{74D0E18F-A47B-4BBD-A3E9-40F5652F5E22}" type="pres">
      <dgm:prSet presAssocID="{BFE8C0D0-0F29-44D9-9691-53BEEAECAF91}" presName="parentText" presStyleLbl="node1" presStyleIdx="1" presStyleCnt="3">
        <dgm:presLayoutVars>
          <dgm:chMax val="1"/>
          <dgm:bulletEnabled val="1"/>
        </dgm:presLayoutVars>
      </dgm:prSet>
      <dgm:spPr/>
      <dgm:t>
        <a:bodyPr/>
        <a:lstStyle/>
        <a:p>
          <a:endParaRPr lang="id-ID"/>
        </a:p>
      </dgm:t>
    </dgm:pt>
    <dgm:pt modelId="{47CAFEF5-4C99-4FE1-A93C-463BA12DEC62}" type="pres">
      <dgm:prSet presAssocID="{BFE8C0D0-0F29-44D9-9691-53BEEAECAF91}" presName="descendantText" presStyleLbl="alignAccFollowNode1" presStyleIdx="1" presStyleCnt="3">
        <dgm:presLayoutVars>
          <dgm:bulletEnabled val="1"/>
        </dgm:presLayoutVars>
      </dgm:prSet>
      <dgm:spPr/>
      <dgm:t>
        <a:bodyPr/>
        <a:lstStyle/>
        <a:p>
          <a:endParaRPr lang="id-ID"/>
        </a:p>
      </dgm:t>
    </dgm:pt>
    <dgm:pt modelId="{3BA05980-744A-4EC7-A621-22D3CC862C80}" type="pres">
      <dgm:prSet presAssocID="{DD92EBDB-3576-4DE2-A7EA-33BCDFF2AC46}" presName="sp" presStyleCnt="0"/>
      <dgm:spPr/>
    </dgm:pt>
    <dgm:pt modelId="{5644584F-57A3-47B6-AF36-BED8F1BABCCC}" type="pres">
      <dgm:prSet presAssocID="{E339FB55-BB58-4799-A1FB-C36C00EC1512}" presName="linNode" presStyleCnt="0"/>
      <dgm:spPr/>
    </dgm:pt>
    <dgm:pt modelId="{8FEF1BA2-F1B4-4122-9FAE-18842EF02CBC}" type="pres">
      <dgm:prSet presAssocID="{E339FB55-BB58-4799-A1FB-C36C00EC1512}" presName="parentText" presStyleLbl="node1" presStyleIdx="2" presStyleCnt="3">
        <dgm:presLayoutVars>
          <dgm:chMax val="1"/>
          <dgm:bulletEnabled val="1"/>
        </dgm:presLayoutVars>
      </dgm:prSet>
      <dgm:spPr/>
      <dgm:t>
        <a:bodyPr/>
        <a:lstStyle/>
        <a:p>
          <a:endParaRPr lang="id-ID"/>
        </a:p>
      </dgm:t>
    </dgm:pt>
    <dgm:pt modelId="{94A90425-4CAD-4212-BB13-79C559A9D5DC}" type="pres">
      <dgm:prSet presAssocID="{E339FB55-BB58-4799-A1FB-C36C00EC1512}" presName="descendantText" presStyleLbl="alignAccFollowNode1" presStyleIdx="2" presStyleCnt="3">
        <dgm:presLayoutVars>
          <dgm:bulletEnabled val="1"/>
        </dgm:presLayoutVars>
      </dgm:prSet>
      <dgm:spPr/>
      <dgm:t>
        <a:bodyPr/>
        <a:lstStyle/>
        <a:p>
          <a:endParaRPr lang="id-ID"/>
        </a:p>
      </dgm:t>
    </dgm:pt>
  </dgm:ptLst>
  <dgm:cxnLst>
    <dgm:cxn modelId="{AB7AFA43-13C3-4FD2-9CE6-B05E206951AF}" type="presOf" srcId="{23864928-56BF-4C8A-81E7-24CA185B95D4}" destId="{B4F5C62C-92EC-4E8E-A9F9-645783D72E46}" srcOrd="0" destOrd="0" presId="urn:microsoft.com/office/officeart/2005/8/layout/vList5"/>
    <dgm:cxn modelId="{ADF6AF2C-6571-4F51-B200-30F364FB33D1}" srcId="{35A1C807-506B-48FF-9B69-C1523CB9724E}" destId="{8A8B776A-4B55-48AC-9C48-844049357682}" srcOrd="0" destOrd="0" parTransId="{169158EE-7796-4114-9DC0-30468E5FCFAD}" sibTransId="{A192CF41-5405-4A6B-9E31-3449C6CDC0C0}"/>
    <dgm:cxn modelId="{CF432F6F-A170-4A3A-9D4F-B46188B0ACA4}" type="presOf" srcId="{8A8B776A-4B55-48AC-9C48-844049357682}" destId="{5C6FA898-3ABF-4C5E-9063-0BC3A5360EBD}" srcOrd="0" destOrd="0" presId="urn:microsoft.com/office/officeart/2005/8/layout/vList5"/>
    <dgm:cxn modelId="{E5A8F7C3-53E6-4D72-B0B8-4ED75C75B701}" srcId="{E339FB55-BB58-4799-A1FB-C36C00EC1512}" destId="{5269BBEE-36ED-4B45-9545-CD7F416B39E1}" srcOrd="0" destOrd="0" parTransId="{8F944354-17FD-4CF5-94BC-9191DE62B746}" sibTransId="{4E149432-AA51-4693-91CF-E5BF7EBD03BD}"/>
    <dgm:cxn modelId="{55CD38FC-C1D3-4050-BCB2-FBCF0EDC3B0D}" srcId="{23864928-56BF-4C8A-81E7-24CA185B95D4}" destId="{E339FB55-BB58-4799-A1FB-C36C00EC1512}" srcOrd="2" destOrd="0" parTransId="{58F6DD5B-DE0D-419D-86D5-07040AB7ED6D}" sibTransId="{9D457B8A-D6BE-4A12-B3B5-3F18CB954F0A}"/>
    <dgm:cxn modelId="{BE19BA4E-855B-4E1D-A591-D5332B31AF56}" srcId="{BFE8C0D0-0F29-44D9-9691-53BEEAECAF91}" destId="{5C91739F-02A2-4051-B057-73B9670CDC18}" srcOrd="0" destOrd="0" parTransId="{AD5B81B6-499F-4358-BA22-A5D367755697}" sibTransId="{6948644E-F8EB-4057-81FD-DC960E24FC02}"/>
    <dgm:cxn modelId="{98FD6AA6-FDE6-4E06-8D67-0AE1732F7F44}" type="presOf" srcId="{E339FB55-BB58-4799-A1FB-C36C00EC1512}" destId="{8FEF1BA2-F1B4-4122-9FAE-18842EF02CBC}" srcOrd="0" destOrd="0" presId="urn:microsoft.com/office/officeart/2005/8/layout/vList5"/>
    <dgm:cxn modelId="{812F574C-32CB-416C-B74D-907694C649BC}" type="presOf" srcId="{BFE8C0D0-0F29-44D9-9691-53BEEAECAF91}" destId="{74D0E18F-A47B-4BBD-A3E9-40F5652F5E22}" srcOrd="0" destOrd="0" presId="urn:microsoft.com/office/officeart/2005/8/layout/vList5"/>
    <dgm:cxn modelId="{8AC6D23E-01C4-4834-817A-4D8AA0369F41}" type="presOf" srcId="{5269BBEE-36ED-4B45-9545-CD7F416B39E1}" destId="{94A90425-4CAD-4212-BB13-79C559A9D5DC}" srcOrd="0" destOrd="0" presId="urn:microsoft.com/office/officeart/2005/8/layout/vList5"/>
    <dgm:cxn modelId="{5EA73642-8541-4159-AA66-CDC962225B90}" type="presOf" srcId="{35A1C807-506B-48FF-9B69-C1523CB9724E}" destId="{1E0821B4-5435-4EA6-A13B-AB00C43D6F6B}" srcOrd="0" destOrd="0" presId="urn:microsoft.com/office/officeart/2005/8/layout/vList5"/>
    <dgm:cxn modelId="{5E166A71-8322-463C-82C1-B857F9AB758C}" type="presOf" srcId="{5C91739F-02A2-4051-B057-73B9670CDC18}" destId="{47CAFEF5-4C99-4FE1-A93C-463BA12DEC62}" srcOrd="0" destOrd="0" presId="urn:microsoft.com/office/officeart/2005/8/layout/vList5"/>
    <dgm:cxn modelId="{76A8E63B-B3C5-4149-8245-4C70F127E025}" srcId="{23864928-56BF-4C8A-81E7-24CA185B95D4}" destId="{BFE8C0D0-0F29-44D9-9691-53BEEAECAF91}" srcOrd="1" destOrd="0" parTransId="{66F6B3FD-2E9F-4C56-8385-13AE0F5EC00B}" sibTransId="{DD92EBDB-3576-4DE2-A7EA-33BCDFF2AC46}"/>
    <dgm:cxn modelId="{B46EA9AE-3468-43ED-9560-B8F626F06363}" srcId="{23864928-56BF-4C8A-81E7-24CA185B95D4}" destId="{35A1C807-506B-48FF-9B69-C1523CB9724E}" srcOrd="0" destOrd="0" parTransId="{D237AB78-BDF2-4949-BCC8-CBB28A2BB6E7}" sibTransId="{6BC3985F-3D7A-49B2-98B4-6A36375494DE}"/>
    <dgm:cxn modelId="{96EDD5D0-842F-4DF4-B228-5532FDD39649}" type="presParOf" srcId="{B4F5C62C-92EC-4E8E-A9F9-645783D72E46}" destId="{DC785950-3F13-492B-A2D9-09DDA47953FB}" srcOrd="0" destOrd="0" presId="urn:microsoft.com/office/officeart/2005/8/layout/vList5"/>
    <dgm:cxn modelId="{B8BC9662-DF52-4DA0-9F9D-377F8EB56ED4}" type="presParOf" srcId="{DC785950-3F13-492B-A2D9-09DDA47953FB}" destId="{1E0821B4-5435-4EA6-A13B-AB00C43D6F6B}" srcOrd="0" destOrd="0" presId="urn:microsoft.com/office/officeart/2005/8/layout/vList5"/>
    <dgm:cxn modelId="{1E04B5B2-8116-46B2-9ABF-6F57F2107D6A}" type="presParOf" srcId="{DC785950-3F13-492B-A2D9-09DDA47953FB}" destId="{5C6FA898-3ABF-4C5E-9063-0BC3A5360EBD}" srcOrd="1" destOrd="0" presId="urn:microsoft.com/office/officeart/2005/8/layout/vList5"/>
    <dgm:cxn modelId="{D9066D92-87F3-4BA4-9AD9-0C9F3B53F218}" type="presParOf" srcId="{B4F5C62C-92EC-4E8E-A9F9-645783D72E46}" destId="{E85C2C46-AEF8-4DC1-A258-7A2D8E2E9D2C}" srcOrd="1" destOrd="0" presId="urn:microsoft.com/office/officeart/2005/8/layout/vList5"/>
    <dgm:cxn modelId="{05043A3F-ED1E-479A-9293-5CE3C915EEE3}" type="presParOf" srcId="{B4F5C62C-92EC-4E8E-A9F9-645783D72E46}" destId="{B73FF0B4-15C3-4080-84CA-6464B3DAB61C}" srcOrd="2" destOrd="0" presId="urn:microsoft.com/office/officeart/2005/8/layout/vList5"/>
    <dgm:cxn modelId="{D22A5D33-1BB8-4BC9-909A-520BB6A26EA7}" type="presParOf" srcId="{B73FF0B4-15C3-4080-84CA-6464B3DAB61C}" destId="{74D0E18F-A47B-4BBD-A3E9-40F5652F5E22}" srcOrd="0" destOrd="0" presId="urn:microsoft.com/office/officeart/2005/8/layout/vList5"/>
    <dgm:cxn modelId="{61A6C886-1B1D-47F4-ADB8-A2A2EBC21668}" type="presParOf" srcId="{B73FF0B4-15C3-4080-84CA-6464B3DAB61C}" destId="{47CAFEF5-4C99-4FE1-A93C-463BA12DEC62}" srcOrd="1" destOrd="0" presId="urn:microsoft.com/office/officeart/2005/8/layout/vList5"/>
    <dgm:cxn modelId="{ED1170BA-BFFD-4480-A46E-57D6167C9D6C}" type="presParOf" srcId="{B4F5C62C-92EC-4E8E-A9F9-645783D72E46}" destId="{3BA05980-744A-4EC7-A621-22D3CC862C80}" srcOrd="3" destOrd="0" presId="urn:microsoft.com/office/officeart/2005/8/layout/vList5"/>
    <dgm:cxn modelId="{EC5E2E11-0EF8-4816-8310-D098A31D7424}" type="presParOf" srcId="{B4F5C62C-92EC-4E8E-A9F9-645783D72E46}" destId="{5644584F-57A3-47B6-AF36-BED8F1BABCCC}" srcOrd="4" destOrd="0" presId="urn:microsoft.com/office/officeart/2005/8/layout/vList5"/>
    <dgm:cxn modelId="{800D3D40-C9D5-4F93-9BDD-9EEB36D25DDD}" type="presParOf" srcId="{5644584F-57A3-47B6-AF36-BED8F1BABCCC}" destId="{8FEF1BA2-F1B4-4122-9FAE-18842EF02CBC}" srcOrd="0" destOrd="0" presId="urn:microsoft.com/office/officeart/2005/8/layout/vList5"/>
    <dgm:cxn modelId="{B81AA868-12D5-41FD-8D54-9C7938BA99F2}" type="presParOf" srcId="{5644584F-57A3-47B6-AF36-BED8F1BABCCC}" destId="{94A90425-4CAD-4212-BB13-79C559A9D5DC}"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3864928-56BF-4C8A-81E7-24CA185B95D4}" type="doc">
      <dgm:prSet loTypeId="urn:microsoft.com/office/officeart/2005/8/layout/vList5" loCatId="list" qsTypeId="urn:microsoft.com/office/officeart/2005/8/quickstyle/simple1#2" qsCatId="simple" csTypeId="urn:microsoft.com/office/officeart/2005/8/colors/colorful2#2" csCatId="colorful" phldr="1"/>
      <dgm:spPr/>
      <dgm:t>
        <a:bodyPr/>
        <a:lstStyle/>
        <a:p>
          <a:endParaRPr lang="id-ID"/>
        </a:p>
      </dgm:t>
    </dgm:pt>
    <dgm:pt modelId="{35A1C807-506B-48FF-9B69-C1523CB9724E}">
      <dgm:prSet phldrT="[Text]" custT="1"/>
      <dgm:spPr/>
      <dgm:t>
        <a:bodyPr/>
        <a:lstStyle/>
        <a:p>
          <a:pPr algn="ctr"/>
          <a:r>
            <a:rPr lang="id-ID" sz="2000" dirty="0" smtClean="0"/>
            <a:t>Istilah Umum</a:t>
          </a:r>
          <a:endParaRPr lang="id-ID" sz="2000" dirty="0"/>
        </a:p>
      </dgm:t>
    </dgm:pt>
    <dgm:pt modelId="{D237AB78-BDF2-4949-BCC8-CBB28A2BB6E7}" cxnId="{82ACF5D9-738D-4C57-BAFB-6C21D0E83D78}" type="parTrans">
      <dgm:prSet/>
      <dgm:spPr/>
      <dgm:t>
        <a:bodyPr/>
        <a:lstStyle/>
        <a:p>
          <a:endParaRPr lang="id-ID" sz="2000"/>
        </a:p>
      </dgm:t>
    </dgm:pt>
    <dgm:pt modelId="{6BC3985F-3D7A-49B2-98B4-6A36375494DE}" cxnId="{82ACF5D9-738D-4C57-BAFB-6C21D0E83D78}" type="sibTrans">
      <dgm:prSet/>
      <dgm:spPr/>
      <dgm:t>
        <a:bodyPr/>
        <a:lstStyle/>
        <a:p>
          <a:endParaRPr lang="id-ID" sz="2000"/>
        </a:p>
      </dgm:t>
    </dgm:pt>
    <dgm:pt modelId="{8A8B776A-4B55-48AC-9C48-844049357682}">
      <dgm:prSet phldrT="[Text]" custT="1"/>
      <dgm:spPr/>
      <dgm:t>
        <a:bodyPr/>
        <a:lstStyle/>
        <a:p>
          <a:r>
            <a:rPr lang="id-ID" sz="2000" dirty="0" smtClean="0"/>
            <a:t>untuk mempermudah pemahaman pembaca</a:t>
          </a:r>
          <a:endParaRPr lang="id-ID" sz="2000" dirty="0"/>
        </a:p>
      </dgm:t>
    </dgm:pt>
    <dgm:pt modelId="{169158EE-7796-4114-9DC0-30468E5FCFAD}" cxnId="{FE291A28-A622-4F54-9477-A77613A0879E}" type="parTrans">
      <dgm:prSet/>
      <dgm:spPr/>
      <dgm:t>
        <a:bodyPr/>
        <a:lstStyle/>
        <a:p>
          <a:endParaRPr lang="id-ID" sz="2000"/>
        </a:p>
      </dgm:t>
    </dgm:pt>
    <dgm:pt modelId="{A192CF41-5405-4A6B-9E31-3449C6CDC0C0}" cxnId="{FE291A28-A622-4F54-9477-A77613A0879E}" type="sibTrans">
      <dgm:prSet/>
      <dgm:spPr/>
      <dgm:t>
        <a:bodyPr/>
        <a:lstStyle/>
        <a:p>
          <a:endParaRPr lang="id-ID" sz="2000"/>
        </a:p>
      </dgm:t>
    </dgm:pt>
    <dgm:pt modelId="{BFE8C0D0-0F29-44D9-9691-53BEEAECAF91}">
      <dgm:prSet phldrT="[Text]" custT="1"/>
      <dgm:spPr/>
      <dgm:t>
        <a:bodyPr/>
        <a:lstStyle/>
        <a:p>
          <a:r>
            <a:rPr lang="id-ID" sz="2000" dirty="0" smtClean="0"/>
            <a:t>Aktual</a:t>
          </a:r>
          <a:endParaRPr lang="id-ID" sz="2000" dirty="0"/>
        </a:p>
      </dgm:t>
    </dgm:pt>
    <dgm:pt modelId="{66F6B3FD-2E9F-4C56-8385-13AE0F5EC00B}" cxnId="{6D615155-6E9C-4490-9E15-B8CEBE3878FE}" type="parTrans">
      <dgm:prSet/>
      <dgm:spPr/>
      <dgm:t>
        <a:bodyPr/>
        <a:lstStyle/>
        <a:p>
          <a:endParaRPr lang="id-ID" sz="2000"/>
        </a:p>
      </dgm:t>
    </dgm:pt>
    <dgm:pt modelId="{DD92EBDB-3576-4DE2-A7EA-33BCDFF2AC46}" cxnId="{6D615155-6E9C-4490-9E15-B8CEBE3878FE}" type="sibTrans">
      <dgm:prSet/>
      <dgm:spPr/>
      <dgm:t>
        <a:bodyPr/>
        <a:lstStyle/>
        <a:p>
          <a:endParaRPr lang="id-ID" sz="2000"/>
        </a:p>
      </dgm:t>
    </dgm:pt>
    <dgm:pt modelId="{5C91739F-02A2-4051-B057-73B9670CDC18}">
      <dgm:prSet phldrT="[Text]" custT="1"/>
      <dgm:spPr/>
      <dgm:t>
        <a:bodyPr/>
        <a:lstStyle/>
        <a:p>
          <a:r>
            <a:rPr lang="id-ID" sz="2000" dirty="0" smtClean="0"/>
            <a:t>mengandung </a:t>
          </a:r>
          <a:r>
            <a:rPr lang="en-US" sz="2000" dirty="0" err="1" smtClean="0"/>
            <a:t>peristiwa</a:t>
          </a:r>
          <a:r>
            <a:rPr lang="en-US" sz="2000" dirty="0" smtClean="0"/>
            <a:t> </a:t>
          </a:r>
          <a:r>
            <a:rPr lang="en-US" sz="2000" dirty="0" err="1" smtClean="0"/>
            <a:t>mutakhir</a:t>
          </a:r>
          <a:r>
            <a:rPr lang="en-US" sz="2000" dirty="0" smtClean="0"/>
            <a:t> (</a:t>
          </a:r>
          <a:r>
            <a:rPr lang="en-US" sz="2000" i="1" dirty="0" smtClean="0"/>
            <a:t>up to date</a:t>
          </a:r>
          <a:r>
            <a:rPr lang="en-US" sz="2000" dirty="0" smtClean="0"/>
            <a:t>)</a:t>
          </a:r>
          <a:endParaRPr lang="id-ID" sz="2000" dirty="0"/>
        </a:p>
      </dgm:t>
    </dgm:pt>
    <dgm:pt modelId="{AD5B81B6-499F-4358-BA22-A5D367755697}" cxnId="{69B88CA3-F9A1-4CC9-8900-4DDF3640CBB7}" type="parTrans">
      <dgm:prSet/>
      <dgm:spPr/>
      <dgm:t>
        <a:bodyPr/>
        <a:lstStyle/>
        <a:p>
          <a:endParaRPr lang="id-ID" sz="2000"/>
        </a:p>
      </dgm:t>
    </dgm:pt>
    <dgm:pt modelId="{6948644E-F8EB-4057-81FD-DC960E24FC02}" cxnId="{69B88CA3-F9A1-4CC9-8900-4DDF3640CBB7}" type="sibTrans">
      <dgm:prSet/>
      <dgm:spPr/>
      <dgm:t>
        <a:bodyPr/>
        <a:lstStyle/>
        <a:p>
          <a:endParaRPr lang="id-ID" sz="2000"/>
        </a:p>
      </dgm:t>
    </dgm:pt>
    <dgm:pt modelId="{E339FB55-BB58-4799-A1FB-C36C00EC1512}">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id-ID" sz="2000" dirty="0" smtClean="0">
              <a:solidFill>
                <a:schemeClr val="accent2"/>
              </a:solidFill>
            </a:rPr>
            <a:t>Fenomenal</a:t>
          </a:r>
        </a:p>
      </dgm:t>
    </dgm:pt>
    <dgm:pt modelId="{58F6DD5B-DE0D-419D-86D5-07040AB7ED6D}" cxnId="{5C00CA64-50F1-420F-987C-DE2C6D6DA1C6}" type="parTrans">
      <dgm:prSet/>
      <dgm:spPr/>
      <dgm:t>
        <a:bodyPr/>
        <a:lstStyle/>
        <a:p>
          <a:endParaRPr lang="id-ID" sz="2000"/>
        </a:p>
      </dgm:t>
    </dgm:pt>
    <dgm:pt modelId="{9D457B8A-D6BE-4A12-B3B5-3F18CB954F0A}" cxnId="{5C00CA64-50F1-420F-987C-DE2C6D6DA1C6}" type="sibTrans">
      <dgm:prSet/>
      <dgm:spPr/>
      <dgm:t>
        <a:bodyPr/>
        <a:lstStyle/>
        <a:p>
          <a:endParaRPr lang="id-ID" sz="2000"/>
        </a:p>
      </dgm:t>
    </dgm:pt>
    <dgm:pt modelId="{5269BBEE-36ED-4B45-9545-CD7F416B39E1}">
      <dgm:prSet phldrT="[Text]" custT="1"/>
      <dgm:spPr/>
      <dgm:t>
        <a:bodyPr/>
        <a:lstStyle/>
        <a:p>
          <a:r>
            <a:rPr lang="id-ID" sz="2000" i="0" dirty="0" smtClean="0"/>
            <a:t>Kosakata yang s</a:t>
          </a:r>
          <a:r>
            <a:rPr lang="sv-SE" sz="2000" i="0" dirty="0" smtClean="0"/>
            <a:t>edang ramai </a:t>
          </a:r>
          <a:r>
            <a:rPr lang="sv-SE" sz="2000" i="0" dirty="0" smtClean="0"/>
            <a:t>dibicarakan masyarakat</a:t>
          </a:r>
          <a:endParaRPr lang="id-ID" sz="2000" i="0" dirty="0"/>
        </a:p>
      </dgm:t>
    </dgm:pt>
    <dgm:pt modelId="{8F944354-17FD-4CF5-94BC-9191DE62B746}" cxnId="{5AB21F15-FE56-48DB-A335-4ED417364224}" type="parTrans">
      <dgm:prSet/>
      <dgm:spPr/>
      <dgm:t>
        <a:bodyPr/>
        <a:lstStyle/>
        <a:p>
          <a:endParaRPr lang="id-ID" sz="2000"/>
        </a:p>
      </dgm:t>
    </dgm:pt>
    <dgm:pt modelId="{4E149432-AA51-4693-91CF-E5BF7EBD03BD}" cxnId="{5AB21F15-FE56-48DB-A335-4ED417364224}" type="sibTrans">
      <dgm:prSet/>
      <dgm:spPr/>
      <dgm:t>
        <a:bodyPr/>
        <a:lstStyle/>
        <a:p>
          <a:endParaRPr lang="id-ID" sz="2000"/>
        </a:p>
      </dgm:t>
    </dgm:pt>
    <dgm:pt modelId="{B4F5C62C-92EC-4E8E-A9F9-645783D72E46}" type="pres">
      <dgm:prSet presAssocID="{23864928-56BF-4C8A-81E7-24CA185B95D4}" presName="Name0" presStyleCnt="0">
        <dgm:presLayoutVars>
          <dgm:dir/>
          <dgm:animLvl val="lvl"/>
          <dgm:resizeHandles val="exact"/>
        </dgm:presLayoutVars>
      </dgm:prSet>
      <dgm:spPr/>
      <dgm:t>
        <a:bodyPr/>
        <a:lstStyle/>
        <a:p>
          <a:endParaRPr lang="id-ID"/>
        </a:p>
      </dgm:t>
    </dgm:pt>
    <dgm:pt modelId="{DC785950-3F13-492B-A2D9-09DDA47953FB}" type="pres">
      <dgm:prSet presAssocID="{35A1C807-506B-48FF-9B69-C1523CB9724E}" presName="linNode" presStyleCnt="0"/>
      <dgm:spPr/>
    </dgm:pt>
    <dgm:pt modelId="{1E0821B4-5435-4EA6-A13B-AB00C43D6F6B}" type="pres">
      <dgm:prSet presAssocID="{35A1C807-506B-48FF-9B69-C1523CB9724E}" presName="parentText" presStyleLbl="node1" presStyleIdx="0" presStyleCnt="3">
        <dgm:presLayoutVars>
          <dgm:chMax val="1"/>
          <dgm:bulletEnabled val="1"/>
        </dgm:presLayoutVars>
      </dgm:prSet>
      <dgm:spPr/>
      <dgm:t>
        <a:bodyPr/>
        <a:lstStyle/>
        <a:p>
          <a:endParaRPr lang="id-ID"/>
        </a:p>
      </dgm:t>
    </dgm:pt>
    <dgm:pt modelId="{5C6FA898-3ABF-4C5E-9063-0BC3A5360EBD}" type="pres">
      <dgm:prSet presAssocID="{35A1C807-506B-48FF-9B69-C1523CB9724E}" presName="descendantText" presStyleLbl="alignAccFollowNode1" presStyleIdx="0" presStyleCnt="3">
        <dgm:presLayoutVars>
          <dgm:bulletEnabled val="1"/>
        </dgm:presLayoutVars>
      </dgm:prSet>
      <dgm:spPr/>
      <dgm:t>
        <a:bodyPr/>
        <a:lstStyle/>
        <a:p>
          <a:endParaRPr lang="id-ID"/>
        </a:p>
      </dgm:t>
    </dgm:pt>
    <dgm:pt modelId="{E85C2C46-AEF8-4DC1-A258-7A2D8E2E9D2C}" type="pres">
      <dgm:prSet presAssocID="{6BC3985F-3D7A-49B2-98B4-6A36375494DE}" presName="sp" presStyleCnt="0"/>
      <dgm:spPr/>
    </dgm:pt>
    <dgm:pt modelId="{B73FF0B4-15C3-4080-84CA-6464B3DAB61C}" type="pres">
      <dgm:prSet presAssocID="{BFE8C0D0-0F29-44D9-9691-53BEEAECAF91}" presName="linNode" presStyleCnt="0"/>
      <dgm:spPr/>
    </dgm:pt>
    <dgm:pt modelId="{74D0E18F-A47B-4BBD-A3E9-40F5652F5E22}" type="pres">
      <dgm:prSet presAssocID="{BFE8C0D0-0F29-44D9-9691-53BEEAECAF91}" presName="parentText" presStyleLbl="node1" presStyleIdx="1" presStyleCnt="3">
        <dgm:presLayoutVars>
          <dgm:chMax val="1"/>
          <dgm:bulletEnabled val="1"/>
        </dgm:presLayoutVars>
      </dgm:prSet>
      <dgm:spPr/>
      <dgm:t>
        <a:bodyPr/>
        <a:lstStyle/>
        <a:p>
          <a:endParaRPr lang="id-ID"/>
        </a:p>
      </dgm:t>
    </dgm:pt>
    <dgm:pt modelId="{47CAFEF5-4C99-4FE1-A93C-463BA12DEC62}" type="pres">
      <dgm:prSet presAssocID="{BFE8C0D0-0F29-44D9-9691-53BEEAECAF91}" presName="descendantText" presStyleLbl="alignAccFollowNode1" presStyleIdx="1" presStyleCnt="3">
        <dgm:presLayoutVars>
          <dgm:bulletEnabled val="1"/>
        </dgm:presLayoutVars>
      </dgm:prSet>
      <dgm:spPr/>
      <dgm:t>
        <a:bodyPr/>
        <a:lstStyle/>
        <a:p>
          <a:endParaRPr lang="id-ID"/>
        </a:p>
      </dgm:t>
    </dgm:pt>
    <dgm:pt modelId="{3BA05980-744A-4EC7-A621-22D3CC862C80}" type="pres">
      <dgm:prSet presAssocID="{DD92EBDB-3576-4DE2-A7EA-33BCDFF2AC46}" presName="sp" presStyleCnt="0"/>
      <dgm:spPr/>
    </dgm:pt>
    <dgm:pt modelId="{5644584F-57A3-47B6-AF36-BED8F1BABCCC}" type="pres">
      <dgm:prSet presAssocID="{E339FB55-BB58-4799-A1FB-C36C00EC1512}" presName="linNode" presStyleCnt="0"/>
      <dgm:spPr/>
    </dgm:pt>
    <dgm:pt modelId="{8FEF1BA2-F1B4-4122-9FAE-18842EF02CBC}" type="pres">
      <dgm:prSet presAssocID="{E339FB55-BB58-4799-A1FB-C36C00EC1512}" presName="parentText" presStyleLbl="node1" presStyleIdx="2" presStyleCnt="3">
        <dgm:presLayoutVars>
          <dgm:chMax val="1"/>
          <dgm:bulletEnabled val="1"/>
        </dgm:presLayoutVars>
      </dgm:prSet>
      <dgm:spPr/>
      <dgm:t>
        <a:bodyPr/>
        <a:lstStyle/>
        <a:p>
          <a:endParaRPr lang="id-ID"/>
        </a:p>
      </dgm:t>
    </dgm:pt>
    <dgm:pt modelId="{94A90425-4CAD-4212-BB13-79C559A9D5DC}" type="pres">
      <dgm:prSet presAssocID="{E339FB55-BB58-4799-A1FB-C36C00EC1512}" presName="descendantText" presStyleLbl="alignAccFollowNode1" presStyleIdx="2" presStyleCnt="3">
        <dgm:presLayoutVars>
          <dgm:bulletEnabled val="1"/>
        </dgm:presLayoutVars>
      </dgm:prSet>
      <dgm:spPr/>
      <dgm:t>
        <a:bodyPr/>
        <a:lstStyle/>
        <a:p>
          <a:endParaRPr lang="id-ID"/>
        </a:p>
      </dgm:t>
    </dgm:pt>
  </dgm:ptLst>
  <dgm:cxnLst>
    <dgm:cxn modelId="{B13E3548-EEFE-4282-AC12-749E02FDA439}" type="presOf" srcId="{E339FB55-BB58-4799-A1FB-C36C00EC1512}" destId="{8FEF1BA2-F1B4-4122-9FAE-18842EF02CBC}" srcOrd="0" destOrd="0" presId="urn:microsoft.com/office/officeart/2005/8/layout/vList5"/>
    <dgm:cxn modelId="{9912BF52-7D31-472E-9944-D69427D93875}" type="presOf" srcId="{5269BBEE-36ED-4B45-9545-CD7F416B39E1}" destId="{94A90425-4CAD-4212-BB13-79C559A9D5DC}" srcOrd="0" destOrd="0" presId="urn:microsoft.com/office/officeart/2005/8/layout/vList5"/>
    <dgm:cxn modelId="{6D615155-6E9C-4490-9E15-B8CEBE3878FE}" srcId="{23864928-56BF-4C8A-81E7-24CA185B95D4}" destId="{BFE8C0D0-0F29-44D9-9691-53BEEAECAF91}" srcOrd="1" destOrd="0" parTransId="{66F6B3FD-2E9F-4C56-8385-13AE0F5EC00B}" sibTransId="{DD92EBDB-3576-4DE2-A7EA-33BCDFF2AC46}"/>
    <dgm:cxn modelId="{FD9D1220-41B4-4123-B159-BD83FA7191FF}" type="presOf" srcId="{35A1C807-506B-48FF-9B69-C1523CB9724E}" destId="{1E0821B4-5435-4EA6-A13B-AB00C43D6F6B}" srcOrd="0" destOrd="0" presId="urn:microsoft.com/office/officeart/2005/8/layout/vList5"/>
    <dgm:cxn modelId="{38D1B1C6-6B2D-4FBF-BB61-C65F1F4CF8CF}" type="presOf" srcId="{BFE8C0D0-0F29-44D9-9691-53BEEAECAF91}" destId="{74D0E18F-A47B-4BBD-A3E9-40F5652F5E22}" srcOrd="0" destOrd="0" presId="urn:microsoft.com/office/officeart/2005/8/layout/vList5"/>
    <dgm:cxn modelId="{5AB21F15-FE56-48DB-A335-4ED417364224}" srcId="{E339FB55-BB58-4799-A1FB-C36C00EC1512}" destId="{5269BBEE-36ED-4B45-9545-CD7F416B39E1}" srcOrd="0" destOrd="0" parTransId="{8F944354-17FD-4CF5-94BC-9191DE62B746}" sibTransId="{4E149432-AA51-4693-91CF-E5BF7EBD03BD}"/>
    <dgm:cxn modelId="{82ACF5D9-738D-4C57-BAFB-6C21D0E83D78}" srcId="{23864928-56BF-4C8A-81E7-24CA185B95D4}" destId="{35A1C807-506B-48FF-9B69-C1523CB9724E}" srcOrd="0" destOrd="0" parTransId="{D237AB78-BDF2-4949-BCC8-CBB28A2BB6E7}" sibTransId="{6BC3985F-3D7A-49B2-98B4-6A36375494DE}"/>
    <dgm:cxn modelId="{C493C73F-4DCC-4A48-8E09-4EA87FA8521B}" type="presOf" srcId="{8A8B776A-4B55-48AC-9C48-844049357682}" destId="{5C6FA898-3ABF-4C5E-9063-0BC3A5360EBD}" srcOrd="0" destOrd="0" presId="urn:microsoft.com/office/officeart/2005/8/layout/vList5"/>
    <dgm:cxn modelId="{FE291A28-A622-4F54-9477-A77613A0879E}" srcId="{35A1C807-506B-48FF-9B69-C1523CB9724E}" destId="{8A8B776A-4B55-48AC-9C48-844049357682}" srcOrd="0" destOrd="0" parTransId="{169158EE-7796-4114-9DC0-30468E5FCFAD}" sibTransId="{A192CF41-5405-4A6B-9E31-3449C6CDC0C0}"/>
    <dgm:cxn modelId="{B43924D4-7408-4050-A290-8669D2EC35D5}" type="presOf" srcId="{23864928-56BF-4C8A-81E7-24CA185B95D4}" destId="{B4F5C62C-92EC-4E8E-A9F9-645783D72E46}" srcOrd="0" destOrd="0" presId="urn:microsoft.com/office/officeart/2005/8/layout/vList5"/>
    <dgm:cxn modelId="{61A8D600-094D-42B0-AE30-5B05719F5F73}" type="presOf" srcId="{5C91739F-02A2-4051-B057-73B9670CDC18}" destId="{47CAFEF5-4C99-4FE1-A93C-463BA12DEC62}" srcOrd="0" destOrd="0" presId="urn:microsoft.com/office/officeart/2005/8/layout/vList5"/>
    <dgm:cxn modelId="{69B88CA3-F9A1-4CC9-8900-4DDF3640CBB7}" srcId="{BFE8C0D0-0F29-44D9-9691-53BEEAECAF91}" destId="{5C91739F-02A2-4051-B057-73B9670CDC18}" srcOrd="0" destOrd="0" parTransId="{AD5B81B6-499F-4358-BA22-A5D367755697}" sibTransId="{6948644E-F8EB-4057-81FD-DC960E24FC02}"/>
    <dgm:cxn modelId="{5C00CA64-50F1-420F-987C-DE2C6D6DA1C6}" srcId="{23864928-56BF-4C8A-81E7-24CA185B95D4}" destId="{E339FB55-BB58-4799-A1FB-C36C00EC1512}" srcOrd="2" destOrd="0" parTransId="{58F6DD5B-DE0D-419D-86D5-07040AB7ED6D}" sibTransId="{9D457B8A-D6BE-4A12-B3B5-3F18CB954F0A}"/>
    <dgm:cxn modelId="{E48CCBD3-E58F-4BC9-AFEE-66CE05AEE548}" type="presParOf" srcId="{B4F5C62C-92EC-4E8E-A9F9-645783D72E46}" destId="{DC785950-3F13-492B-A2D9-09DDA47953FB}" srcOrd="0" destOrd="0" presId="urn:microsoft.com/office/officeart/2005/8/layout/vList5"/>
    <dgm:cxn modelId="{72A52AD4-ABBC-4F58-A75A-A4E3A58E4E3F}" type="presParOf" srcId="{DC785950-3F13-492B-A2D9-09DDA47953FB}" destId="{1E0821B4-5435-4EA6-A13B-AB00C43D6F6B}" srcOrd="0" destOrd="0" presId="urn:microsoft.com/office/officeart/2005/8/layout/vList5"/>
    <dgm:cxn modelId="{DA6033F9-B2BA-4427-94C6-8DFFA62371F5}" type="presParOf" srcId="{DC785950-3F13-492B-A2D9-09DDA47953FB}" destId="{5C6FA898-3ABF-4C5E-9063-0BC3A5360EBD}" srcOrd="1" destOrd="0" presId="urn:microsoft.com/office/officeart/2005/8/layout/vList5"/>
    <dgm:cxn modelId="{773A5251-25DC-403D-A443-79FF420C03AF}" type="presParOf" srcId="{B4F5C62C-92EC-4E8E-A9F9-645783D72E46}" destId="{E85C2C46-AEF8-4DC1-A258-7A2D8E2E9D2C}" srcOrd="1" destOrd="0" presId="urn:microsoft.com/office/officeart/2005/8/layout/vList5"/>
    <dgm:cxn modelId="{4AB4DAA3-E0D5-4B8B-87D8-BDEFF2CA1908}" type="presParOf" srcId="{B4F5C62C-92EC-4E8E-A9F9-645783D72E46}" destId="{B73FF0B4-15C3-4080-84CA-6464B3DAB61C}" srcOrd="2" destOrd="0" presId="urn:microsoft.com/office/officeart/2005/8/layout/vList5"/>
    <dgm:cxn modelId="{F9EF2A53-AFE1-4676-B0A4-D95066CDB3E2}" type="presParOf" srcId="{B73FF0B4-15C3-4080-84CA-6464B3DAB61C}" destId="{74D0E18F-A47B-4BBD-A3E9-40F5652F5E22}" srcOrd="0" destOrd="0" presId="urn:microsoft.com/office/officeart/2005/8/layout/vList5"/>
    <dgm:cxn modelId="{B6996EFB-C720-41B6-BCBF-F1A11788B021}" type="presParOf" srcId="{B73FF0B4-15C3-4080-84CA-6464B3DAB61C}" destId="{47CAFEF5-4C99-4FE1-A93C-463BA12DEC62}" srcOrd="1" destOrd="0" presId="urn:microsoft.com/office/officeart/2005/8/layout/vList5"/>
    <dgm:cxn modelId="{E36F5206-6AE3-4A21-A6A1-363142B884D4}" type="presParOf" srcId="{B4F5C62C-92EC-4E8E-A9F9-645783D72E46}" destId="{3BA05980-744A-4EC7-A621-22D3CC862C80}" srcOrd="3" destOrd="0" presId="urn:microsoft.com/office/officeart/2005/8/layout/vList5"/>
    <dgm:cxn modelId="{9139F6ED-898D-43EE-A94A-1DBFD3109BA4}" type="presParOf" srcId="{B4F5C62C-92EC-4E8E-A9F9-645783D72E46}" destId="{5644584F-57A3-47B6-AF36-BED8F1BABCCC}" srcOrd="4" destOrd="0" presId="urn:microsoft.com/office/officeart/2005/8/layout/vList5"/>
    <dgm:cxn modelId="{B935343B-BF7F-4026-8EC4-EAC5CA42F303}" type="presParOf" srcId="{5644584F-57A3-47B6-AF36-BED8F1BABCCC}" destId="{8FEF1BA2-F1B4-4122-9FAE-18842EF02CBC}" srcOrd="0" destOrd="0" presId="urn:microsoft.com/office/officeart/2005/8/layout/vList5"/>
    <dgm:cxn modelId="{D5ECEAB1-5651-492A-94FB-397FBCDEAEF0}" type="presParOf" srcId="{5644584F-57A3-47B6-AF36-BED8F1BABCCC}" destId="{94A90425-4CAD-4212-BB13-79C559A9D5DC}"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320EB-5352-40AA-A0A9-C13066E1373C}" type="doc">
      <dgm:prSet loTypeId="urn:microsoft.com/office/officeart/2005/8/layout/list1#1" loCatId="list" qsTypeId="urn:microsoft.com/office/officeart/2005/8/quickstyle/simple1#1" qsCatId="simple" csTypeId="urn:microsoft.com/office/officeart/2005/8/colors/colorful4#1" csCatId="accent1" phldr="0"/>
      <dgm:spPr/>
      <dgm:t>
        <a:bodyPr/>
        <a:lstStyle/>
        <a:p>
          <a:endParaRPr lang="en-US"/>
        </a:p>
      </dgm:t>
    </dgm:pt>
    <dgm:pt modelId="{773C5012-55F9-436E-B78B-2A38D8AAA0C0}">
      <dgm:prSet phldrT="[Text]" phldr="0" custT="0"/>
      <dgm:spPr/>
      <dgm:t>
        <a:bodyPr vert="horz" wrap="square"/>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a:lnSpc>
              <a:spcPct val="100000"/>
            </a:lnSpc>
            <a:spcBef>
              <a:spcPct val="0"/>
            </a:spcBef>
            <a:spcAft>
              <a:spcPct val="35000"/>
            </a:spcAft>
          </a:pPr>
          <a:endParaRPr lang="en-US"/>
        </a:p>
      </dgm:t>
    </dgm:pt>
    <dgm:pt modelId="{E1399106-9BE2-43F4-9430-F473CB36780F}" cxnId="{797940EB-7749-43CC-BE67-3F41C8CFF31B}" type="parTrans">
      <dgm:prSet/>
      <dgm:spPr/>
      <dgm:t>
        <a:bodyPr/>
        <a:lstStyle/>
        <a:p>
          <a:endParaRPr lang="en-US"/>
        </a:p>
      </dgm:t>
    </dgm:pt>
    <dgm:pt modelId="{507A6FE3-4D55-4ED6-A973-429D64C5DF28}" cxnId="{797940EB-7749-43CC-BE67-3F41C8CFF31B}" type="sibTrans">
      <dgm:prSet/>
      <dgm:spPr/>
      <dgm:t>
        <a:bodyPr/>
        <a:lstStyle/>
        <a:p>
          <a:endParaRPr lang="en-US"/>
        </a:p>
      </dgm:t>
    </dgm:pt>
    <dgm:pt modelId="{11B4B4C7-90D4-4683-BA61-4F318F9F8805}">
      <dgm:prSet/>
      <dgm:spPr/>
      <dgm:t>
        <a:bodyPr/>
        <a:lstStyle/>
        <a:p>
          <a:endParaRPr altLang="en-US"/>
        </a:p>
      </dgm:t>
    </dgm:pt>
    <dgm:pt modelId="{859A0375-7722-4A95-8763-11AEC52AB02A}" cxnId="{C0C6090E-DC87-48C9-B1C2-E48313ED2FE4}" type="parTrans">
      <dgm:prSet/>
      <dgm:spPr/>
    </dgm:pt>
    <dgm:pt modelId="{FE90EDC2-A06B-41C5-80DD-A59AFF1EB02D}" cxnId="{C0C6090E-DC87-48C9-B1C2-E48313ED2FE4}" type="sibTrans">
      <dgm:prSet/>
      <dgm:spPr/>
    </dgm:pt>
    <dgm:pt modelId="{5724C8BF-CC18-4F60-A86F-4EFC6D0A0635}">
      <dgm:prSet/>
      <dgm:spPr/>
      <dgm:t>
        <a:bodyPr/>
        <a:lstStyle/>
        <a:p>
          <a:endParaRPr altLang="en-US"/>
        </a:p>
      </dgm:t>
    </dgm:pt>
    <dgm:pt modelId="{69BB3AA7-B3A3-4530-B00D-E68654ECED20}" cxnId="{3534885C-C30A-4EB7-99CB-8E53E46AE4B0}" type="parTrans">
      <dgm:prSet/>
      <dgm:spPr/>
    </dgm:pt>
    <dgm:pt modelId="{84C7609B-2BBD-426D-9D27-B65C5E9A6589}" cxnId="{3534885C-C30A-4EB7-99CB-8E53E46AE4B0}" type="sibTrans">
      <dgm:prSet/>
      <dgm:spPr/>
    </dgm:pt>
    <dgm:pt modelId="{CA58FE74-4619-4E47-BA6C-E0CD35AF5AC2}">
      <dgm:prSet phldrT="[Text]" phldr="0" custT="0"/>
      <dgm:spPr/>
      <dgm:t>
        <a:bodyPr vert="horz" wrap="square"/>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a:lnSpc>
              <a:spcPct val="100000"/>
            </a:lnSpc>
            <a:spcBef>
              <a:spcPct val="0"/>
            </a:spcBef>
            <a:spcAft>
              <a:spcPct val="35000"/>
            </a:spcAft>
          </a:pPr>
          <a:endParaRPr lang="id-ID" altLang="en-US"/>
        </a:p>
      </dgm:t>
    </dgm:pt>
    <dgm:pt modelId="{EBAD4DA7-135F-4F4E-9475-804E7DC205D2}" cxnId="{0F636ED8-DF36-40DA-9397-A4CA3B83D2CC}" type="parTrans">
      <dgm:prSet/>
      <dgm:spPr/>
      <dgm:t>
        <a:bodyPr/>
        <a:lstStyle/>
        <a:p>
          <a:endParaRPr lang="en-US"/>
        </a:p>
      </dgm:t>
    </dgm:pt>
    <dgm:pt modelId="{5723A07A-E737-45B0-B84E-97FB4DE86580}" cxnId="{0F636ED8-DF36-40DA-9397-A4CA3B83D2CC}" type="sibTrans">
      <dgm:prSet/>
      <dgm:spPr/>
      <dgm:t>
        <a:bodyPr/>
        <a:lstStyle/>
        <a:p>
          <a:endParaRPr lang="en-US"/>
        </a:p>
      </dgm:t>
    </dgm:pt>
    <dgm:pt modelId="{D3284563-CEAB-43B3-81C4-5F6C081CBB78}">
      <dgm:prSet phldrT="[Text]" phldr="0" custT="0"/>
      <dgm:spPr/>
      <dgm:t>
        <a:bodyPr vert="horz" wrap="square"/>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a:lnSpc>
              <a:spcPct val="100000"/>
            </a:lnSpc>
            <a:spcBef>
              <a:spcPct val="0"/>
            </a:spcBef>
            <a:spcAft>
              <a:spcPct val="35000"/>
            </a:spcAft>
          </a:pPr>
          <a:endParaRPr lang="id-ID" altLang="en-US"/>
        </a:p>
      </dgm:t>
    </dgm:pt>
    <dgm:pt modelId="{A2E240DA-ABFA-4A24-BE34-ABE926603D67}" cxnId="{6B1F3B53-6520-4505-8543-E3DFDF39EA26}" type="parTrans">
      <dgm:prSet/>
      <dgm:spPr/>
      <dgm:t>
        <a:bodyPr/>
        <a:lstStyle/>
        <a:p>
          <a:endParaRPr lang="en-US"/>
        </a:p>
      </dgm:t>
    </dgm:pt>
    <dgm:pt modelId="{2E43EE94-FE21-4F90-81B3-CED5B1ECC8C9}" cxnId="{6B1F3B53-6520-4505-8543-E3DFDF39EA26}" type="sibTrans">
      <dgm:prSet/>
      <dgm:spPr/>
      <dgm:t>
        <a:bodyPr/>
        <a:lstStyle/>
        <a:p>
          <a:endParaRPr lang="en-US"/>
        </a:p>
      </dgm:t>
    </dgm:pt>
    <dgm:pt modelId="{E5EECCA3-F875-4B71-92CC-9CCDFB7DBFEF}" type="pres">
      <dgm:prSet presAssocID="{26C320EB-5352-40AA-A0A9-C13066E1373C}" presName="linear" presStyleCnt="0">
        <dgm:presLayoutVars>
          <dgm:dir/>
          <dgm:animLvl val="lvl"/>
          <dgm:resizeHandles val="exact"/>
        </dgm:presLayoutVars>
      </dgm:prSet>
      <dgm:spPr/>
      <dgm:t>
        <a:bodyPr/>
        <a:lstStyle/>
        <a:p>
          <a:endParaRPr lang="en-US"/>
        </a:p>
      </dgm:t>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Lbl="node1" presStyleIdx="0" presStyleCnt="5"/>
      <dgm:spPr/>
      <dgm:t>
        <a:bodyPr/>
        <a:lstStyle/>
        <a:p>
          <a:endParaRPr lang="en-US"/>
        </a:p>
      </dgm:t>
    </dgm:pt>
    <dgm:pt modelId="{D0971512-D8E1-4E4B-89F4-FF2EB164C196}" type="pres">
      <dgm:prSet presAssocID="{773C5012-55F9-436E-B78B-2A38D8AAA0C0}" presName="parentText" presStyleLbl="node1" presStyleIdx="0" presStyleCnt="5">
        <dgm:presLayoutVars>
          <dgm:chMax val="0"/>
          <dgm:bulletEnabled val="1"/>
        </dgm:presLayoutVars>
      </dgm:prSet>
      <dgm:spPr/>
      <dgm:t>
        <a:bodyPr/>
        <a:lstStyle/>
        <a:p>
          <a:endParaRPr lang="en-US"/>
        </a:p>
      </dgm:t>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5">
        <dgm:presLayoutVars>
          <dgm:bulletEnabled val="1"/>
        </dgm:presLayoutVars>
      </dgm:prSet>
      <dgm:spPr/>
    </dgm:pt>
    <dgm:pt modelId="{5785404B-F53E-4CF2-A702-90A46E89CED8}" type="pres">
      <dgm:prSet presAssocID="{507A6FE3-4D55-4ED6-A973-429D64C5DF28}" presName="spaceBetweenRectangles" presStyleCnt="0"/>
      <dgm:spPr/>
    </dgm:pt>
    <dgm:pt modelId="{14084BEA-3873-4A36-9F6D-B877CC6388A2}" type="pres">
      <dgm:prSet presAssocID="{11B4B4C7-90D4-4683-BA61-4F318F9F8805}" presName="parentLin" presStyleCnt="0"/>
      <dgm:spPr/>
    </dgm:pt>
    <dgm:pt modelId="{9B953055-1FEE-4A5E-873A-21625A6BA9DD}" type="pres">
      <dgm:prSet presAssocID="{11B4B4C7-90D4-4683-BA61-4F318F9F8805}" presName="parentLeftMargin" presStyleLbl="node1" presStyleIdx="0" presStyleCnt="5"/>
      <dgm:spPr/>
      <dgm:t>
        <a:bodyPr/>
        <a:lstStyle/>
        <a:p>
          <a:endParaRPr lang="en-US"/>
        </a:p>
      </dgm:t>
    </dgm:pt>
    <dgm:pt modelId="{75717603-5B03-43B9-AD48-5DF75A67A691}" type="pres">
      <dgm:prSet presAssocID="{11B4B4C7-90D4-4683-BA61-4F318F9F8805}" presName="parentText" presStyleLbl="node1" presStyleIdx="1" presStyleCnt="5">
        <dgm:presLayoutVars>
          <dgm:chMax val="0"/>
          <dgm:bulletEnabled val="1"/>
        </dgm:presLayoutVars>
      </dgm:prSet>
      <dgm:spPr/>
      <dgm:t>
        <a:bodyPr/>
        <a:lstStyle/>
        <a:p>
          <a:endParaRPr lang="en-US"/>
        </a:p>
      </dgm:t>
    </dgm:pt>
    <dgm:pt modelId="{C4BE9CB8-3636-4034-B155-672AD897E192}" type="pres">
      <dgm:prSet presAssocID="{11B4B4C7-90D4-4683-BA61-4F318F9F8805}" presName="negativeSpace" presStyleCnt="0"/>
      <dgm:spPr/>
    </dgm:pt>
    <dgm:pt modelId="{2349BC44-FFE9-4776-9A91-84173F952730}" type="pres">
      <dgm:prSet presAssocID="{11B4B4C7-90D4-4683-BA61-4F318F9F8805}" presName="childText" presStyleLbl="conFgAcc1" presStyleIdx="1" presStyleCnt="5">
        <dgm:presLayoutVars>
          <dgm:bulletEnabled val="1"/>
        </dgm:presLayoutVars>
      </dgm:prSet>
      <dgm:spPr/>
    </dgm:pt>
    <dgm:pt modelId="{9AD0A430-44BD-41E9-B7EF-C8C0DB1A07B7}" type="pres">
      <dgm:prSet presAssocID="{FE90EDC2-A06B-41C5-80DD-A59AFF1EB02D}" presName="spaceBetweenRectangles" presStyleCnt="0"/>
      <dgm:spPr/>
    </dgm:pt>
    <dgm:pt modelId="{86584E24-7B3F-4A25-813D-37683DB3B391}" type="pres">
      <dgm:prSet presAssocID="{5724C8BF-CC18-4F60-A86F-4EFC6D0A0635}" presName="parentLin" presStyleCnt="0"/>
      <dgm:spPr/>
    </dgm:pt>
    <dgm:pt modelId="{4A9BBA40-1937-4CA0-9643-435BF58FF607}" type="pres">
      <dgm:prSet presAssocID="{5724C8BF-CC18-4F60-A86F-4EFC6D0A0635}" presName="parentLeftMargin" presStyleLbl="node1" presStyleIdx="1" presStyleCnt="5"/>
      <dgm:spPr/>
      <dgm:t>
        <a:bodyPr/>
        <a:lstStyle/>
        <a:p>
          <a:endParaRPr lang="en-US"/>
        </a:p>
      </dgm:t>
    </dgm:pt>
    <dgm:pt modelId="{37B9687E-743D-4882-B709-3CEF09D512B6}" type="pres">
      <dgm:prSet presAssocID="{5724C8BF-CC18-4F60-A86F-4EFC6D0A0635}" presName="parentText" presStyleLbl="node1" presStyleIdx="2" presStyleCnt="5">
        <dgm:presLayoutVars>
          <dgm:chMax val="0"/>
          <dgm:bulletEnabled val="1"/>
        </dgm:presLayoutVars>
      </dgm:prSet>
      <dgm:spPr/>
      <dgm:t>
        <a:bodyPr/>
        <a:lstStyle/>
        <a:p>
          <a:endParaRPr lang="en-US"/>
        </a:p>
      </dgm:t>
    </dgm:pt>
    <dgm:pt modelId="{473F556A-72CE-4875-BBE0-3A2CE29D8B75}" type="pres">
      <dgm:prSet presAssocID="{5724C8BF-CC18-4F60-A86F-4EFC6D0A0635}" presName="negativeSpace" presStyleCnt="0"/>
      <dgm:spPr/>
    </dgm:pt>
    <dgm:pt modelId="{235E7D64-1B24-4489-864A-E0CACCA4A029}" type="pres">
      <dgm:prSet presAssocID="{5724C8BF-CC18-4F60-A86F-4EFC6D0A0635}" presName="childText" presStyleLbl="conFgAcc1" presStyleIdx="2" presStyleCnt="5">
        <dgm:presLayoutVars>
          <dgm:bulletEnabled val="1"/>
        </dgm:presLayoutVars>
      </dgm:prSet>
      <dgm:spPr/>
    </dgm:pt>
    <dgm:pt modelId="{EAE8C1E9-7F7A-45A1-B359-033BC5A92086}" type="pres">
      <dgm:prSet presAssocID="{84C7609B-2BBD-426D-9D27-B65C5E9A6589}"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Lbl="node1" presStyleIdx="2" presStyleCnt="5"/>
      <dgm:spPr/>
      <dgm:t>
        <a:bodyPr/>
        <a:lstStyle/>
        <a:p>
          <a:endParaRPr lang="en-US"/>
        </a:p>
      </dgm:t>
    </dgm:pt>
    <dgm:pt modelId="{DD07B078-3354-4F1B-9438-E4F95C4B43A6}" type="pres">
      <dgm:prSet presAssocID="{CA58FE74-4619-4E47-BA6C-E0CD35AF5AC2}" presName="parentText" presStyleLbl="node1" presStyleIdx="3" presStyleCnt="5">
        <dgm:presLayoutVars>
          <dgm:chMax val="0"/>
          <dgm:bulletEnabled val="1"/>
        </dgm:presLayoutVars>
      </dgm:prSet>
      <dgm:spPr/>
      <dgm:t>
        <a:bodyPr/>
        <a:lstStyle/>
        <a:p>
          <a:endParaRPr lang="en-US"/>
        </a:p>
      </dgm:t>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3" presStyleCnt="5">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Lbl="node1" presStyleIdx="3" presStyleCnt="5"/>
      <dgm:spPr/>
      <dgm:t>
        <a:bodyPr/>
        <a:lstStyle/>
        <a:p>
          <a:endParaRPr lang="en-US"/>
        </a:p>
      </dgm:t>
    </dgm:pt>
    <dgm:pt modelId="{F8B30F84-9FC1-4455-B8FC-CA5DC2189586}" type="pres">
      <dgm:prSet presAssocID="{D3284563-CEAB-43B3-81C4-5F6C081CBB78}" presName="parentText" presStyleLbl="node1" presStyleIdx="4" presStyleCnt="5">
        <dgm:presLayoutVars>
          <dgm:chMax val="0"/>
          <dgm:bulletEnabled val="1"/>
        </dgm:presLayoutVars>
      </dgm:prSet>
      <dgm:spPr/>
      <dgm:t>
        <a:bodyPr/>
        <a:lstStyle/>
        <a:p>
          <a:endParaRPr lang="en-US"/>
        </a:p>
      </dgm:t>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4" presStyleCnt="5">
        <dgm:presLayoutVars>
          <dgm:bulletEnabled val="1"/>
        </dgm:presLayoutVars>
      </dgm:prSet>
      <dgm:spPr/>
    </dgm:pt>
  </dgm:ptLst>
  <dgm:cxnLst>
    <dgm:cxn modelId="{4C0CD275-C0FD-47A2-9EB2-16033858313B}" type="presOf" srcId="{D3284563-CEAB-43B3-81C4-5F6C081CBB78}" destId="{F8B30F84-9FC1-4455-B8FC-CA5DC2189586}" srcOrd="1" destOrd="0" presId="urn:microsoft.com/office/officeart/2005/8/layout/list1#1"/>
    <dgm:cxn modelId="{9D5B5DD3-EBBA-410D-A42B-8A938CBA8E76}" type="presOf" srcId="{CA58FE74-4619-4E47-BA6C-E0CD35AF5AC2}" destId="{DD07B078-3354-4F1B-9438-E4F95C4B43A6}" srcOrd="1" destOrd="0" presId="urn:microsoft.com/office/officeart/2005/8/layout/list1#1"/>
    <dgm:cxn modelId="{F160B886-EEB2-4A16-9923-6E5AE997CB2A}" type="presOf" srcId="{5724C8BF-CC18-4F60-A86F-4EFC6D0A0635}" destId="{4A9BBA40-1937-4CA0-9643-435BF58FF607}" srcOrd="0" destOrd="0" presId="urn:microsoft.com/office/officeart/2005/8/layout/list1#1"/>
    <dgm:cxn modelId="{7B91CD1E-51AB-4580-9491-2C48C2A0DE5C}" type="presOf" srcId="{773C5012-55F9-436E-B78B-2A38D8AAA0C0}" destId="{D0971512-D8E1-4E4B-89F4-FF2EB164C196}" srcOrd="1" destOrd="0" presId="urn:microsoft.com/office/officeart/2005/8/layout/list1#1"/>
    <dgm:cxn modelId="{C0C6090E-DC87-48C9-B1C2-E48313ED2FE4}" srcId="{26C320EB-5352-40AA-A0A9-C13066E1373C}" destId="{11B4B4C7-90D4-4683-BA61-4F318F9F8805}" srcOrd="1" destOrd="0" parTransId="{859A0375-7722-4A95-8763-11AEC52AB02A}" sibTransId="{FE90EDC2-A06B-41C5-80DD-A59AFF1EB02D}"/>
    <dgm:cxn modelId="{0F636ED8-DF36-40DA-9397-A4CA3B83D2CC}" srcId="{26C320EB-5352-40AA-A0A9-C13066E1373C}" destId="{CA58FE74-4619-4E47-BA6C-E0CD35AF5AC2}" srcOrd="3" destOrd="0" parTransId="{EBAD4DA7-135F-4F4E-9475-804E7DC205D2}" sibTransId="{5723A07A-E737-45B0-B84E-97FB4DE86580}"/>
    <dgm:cxn modelId="{29DD2EB2-12DF-4CED-A44A-4262D5A50CBA}" type="presOf" srcId="{26C320EB-5352-40AA-A0A9-C13066E1373C}" destId="{E5EECCA3-F875-4B71-92CC-9CCDFB7DBFEF}" srcOrd="0" destOrd="0" presId="urn:microsoft.com/office/officeart/2005/8/layout/list1#1"/>
    <dgm:cxn modelId="{1D7CA304-ED9D-423F-AD93-89B692AB8F32}" type="presOf" srcId="{5724C8BF-CC18-4F60-A86F-4EFC6D0A0635}" destId="{37B9687E-743D-4882-B709-3CEF09D512B6}" srcOrd="1" destOrd="0" presId="urn:microsoft.com/office/officeart/2005/8/layout/list1#1"/>
    <dgm:cxn modelId="{2166ED82-49A8-4F2D-A137-81BC80C72AE3}" type="presOf" srcId="{D3284563-CEAB-43B3-81C4-5F6C081CBB78}" destId="{09CBCBA7-E2EE-4654-BCFB-AB2C2D77E66B}" srcOrd="0" destOrd="0" presId="urn:microsoft.com/office/officeart/2005/8/layout/list1#1"/>
    <dgm:cxn modelId="{F45FBFFC-14E1-49EA-BFF2-DA09BBDE606D}" type="presOf" srcId="{773C5012-55F9-436E-B78B-2A38D8AAA0C0}" destId="{58B158CB-C1D2-4676-88E6-6B3937A00A96}" srcOrd="0" destOrd="0" presId="urn:microsoft.com/office/officeart/2005/8/layout/list1#1"/>
    <dgm:cxn modelId="{797940EB-7749-43CC-BE67-3F41C8CFF31B}" srcId="{26C320EB-5352-40AA-A0A9-C13066E1373C}" destId="{773C5012-55F9-436E-B78B-2A38D8AAA0C0}" srcOrd="0" destOrd="0" parTransId="{E1399106-9BE2-43F4-9430-F473CB36780F}" sibTransId="{507A6FE3-4D55-4ED6-A973-429D64C5DF28}"/>
    <dgm:cxn modelId="{508AC3DB-AE48-44F0-A73E-754D37573C29}" type="presOf" srcId="{11B4B4C7-90D4-4683-BA61-4F318F9F8805}" destId="{75717603-5B03-43B9-AD48-5DF75A67A691}" srcOrd="1" destOrd="0" presId="urn:microsoft.com/office/officeart/2005/8/layout/list1#1"/>
    <dgm:cxn modelId="{C59034F5-436E-4EB7-968F-797412638243}" type="presOf" srcId="{CA58FE74-4619-4E47-BA6C-E0CD35AF5AC2}" destId="{AEA4B341-6C57-43B8-BC42-9813D43D1335}" srcOrd="0" destOrd="0" presId="urn:microsoft.com/office/officeart/2005/8/layout/list1#1"/>
    <dgm:cxn modelId="{6B1F3B53-6520-4505-8543-E3DFDF39EA26}" srcId="{26C320EB-5352-40AA-A0A9-C13066E1373C}" destId="{D3284563-CEAB-43B3-81C4-5F6C081CBB78}" srcOrd="4" destOrd="0" parTransId="{A2E240DA-ABFA-4A24-BE34-ABE926603D67}" sibTransId="{2E43EE94-FE21-4F90-81B3-CED5B1ECC8C9}"/>
    <dgm:cxn modelId="{DCC536B5-5843-4654-A1BD-9BD625320C37}" type="presOf" srcId="{11B4B4C7-90D4-4683-BA61-4F318F9F8805}" destId="{9B953055-1FEE-4A5E-873A-21625A6BA9DD}" srcOrd="0" destOrd="0" presId="urn:microsoft.com/office/officeart/2005/8/layout/list1#1"/>
    <dgm:cxn modelId="{3534885C-C30A-4EB7-99CB-8E53E46AE4B0}" srcId="{26C320EB-5352-40AA-A0A9-C13066E1373C}" destId="{5724C8BF-CC18-4F60-A86F-4EFC6D0A0635}" srcOrd="2" destOrd="0" parTransId="{69BB3AA7-B3A3-4530-B00D-E68654ECED20}" sibTransId="{84C7609B-2BBD-426D-9D27-B65C5E9A6589}"/>
    <dgm:cxn modelId="{DDB9E2D6-5B5C-4763-8537-11FDB7832B6F}" type="presParOf" srcId="{E5EECCA3-F875-4B71-92CC-9CCDFB7DBFEF}" destId="{667CAF5C-37C0-43B7-8B7E-02CCA3754DB9}" srcOrd="0" destOrd="0" presId="urn:microsoft.com/office/officeart/2005/8/layout/list1#1"/>
    <dgm:cxn modelId="{5EF32649-8CD2-4109-A9EE-8919367623DF}" type="presParOf" srcId="{667CAF5C-37C0-43B7-8B7E-02CCA3754DB9}" destId="{58B158CB-C1D2-4676-88E6-6B3937A00A96}" srcOrd="0" destOrd="0" presId="urn:microsoft.com/office/officeart/2005/8/layout/list1#1"/>
    <dgm:cxn modelId="{F5D9295A-259E-4637-B38B-6877769B3D9A}" type="presParOf" srcId="{667CAF5C-37C0-43B7-8B7E-02CCA3754DB9}" destId="{D0971512-D8E1-4E4B-89F4-FF2EB164C196}" srcOrd="1" destOrd="0" presId="urn:microsoft.com/office/officeart/2005/8/layout/list1#1"/>
    <dgm:cxn modelId="{77AD9D87-F49F-4460-B36A-AE908A5B8C69}" type="presParOf" srcId="{E5EECCA3-F875-4B71-92CC-9CCDFB7DBFEF}" destId="{05E10EBB-C85A-471E-9935-B48B9C39A12E}" srcOrd="1" destOrd="0" presId="urn:microsoft.com/office/officeart/2005/8/layout/list1#1"/>
    <dgm:cxn modelId="{1B857C6F-DC8A-4CA8-8090-1A1D001BF4E1}" type="presParOf" srcId="{E5EECCA3-F875-4B71-92CC-9CCDFB7DBFEF}" destId="{1F055725-8984-42CB-98CB-8E7728DD5EAB}" srcOrd="2" destOrd="0" presId="urn:microsoft.com/office/officeart/2005/8/layout/list1#1"/>
    <dgm:cxn modelId="{85C4E4A1-0505-45C2-8082-8AED0D221D0B}" type="presParOf" srcId="{E5EECCA3-F875-4B71-92CC-9CCDFB7DBFEF}" destId="{5785404B-F53E-4CF2-A702-90A46E89CED8}" srcOrd="3" destOrd="0" presId="urn:microsoft.com/office/officeart/2005/8/layout/list1#1"/>
    <dgm:cxn modelId="{8FEDE45D-A544-4448-9DCE-902E27588A1A}" type="presParOf" srcId="{E5EECCA3-F875-4B71-92CC-9CCDFB7DBFEF}" destId="{14084BEA-3873-4A36-9F6D-B877CC6388A2}" srcOrd="4" destOrd="0" presId="urn:microsoft.com/office/officeart/2005/8/layout/list1#1"/>
    <dgm:cxn modelId="{E68E9FC2-8F4C-42D3-BDA3-D7472A5D0F3E}" type="presParOf" srcId="{14084BEA-3873-4A36-9F6D-B877CC6388A2}" destId="{9B953055-1FEE-4A5E-873A-21625A6BA9DD}" srcOrd="0" destOrd="0" presId="urn:microsoft.com/office/officeart/2005/8/layout/list1#1"/>
    <dgm:cxn modelId="{CB3D36DC-7756-4014-A7F8-DDBEF9B0BD71}" type="presParOf" srcId="{14084BEA-3873-4A36-9F6D-B877CC6388A2}" destId="{75717603-5B03-43B9-AD48-5DF75A67A691}" srcOrd="1" destOrd="0" presId="urn:microsoft.com/office/officeart/2005/8/layout/list1#1"/>
    <dgm:cxn modelId="{6BA1F4EB-8800-4622-96D6-C44EB889AB94}" type="presParOf" srcId="{E5EECCA3-F875-4B71-92CC-9CCDFB7DBFEF}" destId="{C4BE9CB8-3636-4034-B155-672AD897E192}" srcOrd="5" destOrd="0" presId="urn:microsoft.com/office/officeart/2005/8/layout/list1#1"/>
    <dgm:cxn modelId="{BD5E9A9F-FEC2-4FDF-B823-5B8AA5542486}" type="presParOf" srcId="{E5EECCA3-F875-4B71-92CC-9CCDFB7DBFEF}" destId="{2349BC44-FFE9-4776-9A91-84173F952730}" srcOrd="6" destOrd="0" presId="urn:microsoft.com/office/officeart/2005/8/layout/list1#1"/>
    <dgm:cxn modelId="{B448BB6E-F574-4414-A3F1-95CFB13D3423}" type="presParOf" srcId="{E5EECCA3-F875-4B71-92CC-9CCDFB7DBFEF}" destId="{9AD0A430-44BD-41E9-B7EF-C8C0DB1A07B7}" srcOrd="7" destOrd="0" presId="urn:microsoft.com/office/officeart/2005/8/layout/list1#1"/>
    <dgm:cxn modelId="{B9F76B0E-4F03-4045-BCD6-952FF5D7CABC}" type="presParOf" srcId="{E5EECCA3-F875-4B71-92CC-9CCDFB7DBFEF}" destId="{86584E24-7B3F-4A25-813D-37683DB3B391}" srcOrd="8" destOrd="0" presId="urn:microsoft.com/office/officeart/2005/8/layout/list1#1"/>
    <dgm:cxn modelId="{376B55E4-E129-424E-A44C-F96A3D6910FA}" type="presParOf" srcId="{86584E24-7B3F-4A25-813D-37683DB3B391}" destId="{4A9BBA40-1937-4CA0-9643-435BF58FF607}" srcOrd="0" destOrd="0" presId="urn:microsoft.com/office/officeart/2005/8/layout/list1#1"/>
    <dgm:cxn modelId="{CC108DBB-FA85-4D6D-A5D8-F7FD4142EF12}" type="presParOf" srcId="{86584E24-7B3F-4A25-813D-37683DB3B391}" destId="{37B9687E-743D-4882-B709-3CEF09D512B6}" srcOrd="1" destOrd="0" presId="urn:microsoft.com/office/officeart/2005/8/layout/list1#1"/>
    <dgm:cxn modelId="{696CBDBD-ED7E-4696-997D-F1BFBD93160A}" type="presParOf" srcId="{E5EECCA3-F875-4B71-92CC-9CCDFB7DBFEF}" destId="{473F556A-72CE-4875-BBE0-3A2CE29D8B75}" srcOrd="9" destOrd="0" presId="urn:microsoft.com/office/officeart/2005/8/layout/list1#1"/>
    <dgm:cxn modelId="{886B7642-2C54-4355-AE5E-DE6DAA681EFC}" type="presParOf" srcId="{E5EECCA3-F875-4B71-92CC-9CCDFB7DBFEF}" destId="{235E7D64-1B24-4489-864A-E0CACCA4A029}" srcOrd="10" destOrd="0" presId="urn:microsoft.com/office/officeart/2005/8/layout/list1#1"/>
    <dgm:cxn modelId="{C97072B4-0274-41C4-8434-E8C5B38FDEBE}" type="presParOf" srcId="{E5EECCA3-F875-4B71-92CC-9CCDFB7DBFEF}" destId="{EAE8C1E9-7F7A-45A1-B359-033BC5A92086}" srcOrd="11" destOrd="0" presId="urn:microsoft.com/office/officeart/2005/8/layout/list1#1"/>
    <dgm:cxn modelId="{88E2E29F-7181-4C19-85A7-03B7DEEA75CB}" type="presParOf" srcId="{E5EECCA3-F875-4B71-92CC-9CCDFB7DBFEF}" destId="{EF963990-07B7-4DBC-8CFE-C86D15B61BB6}" srcOrd="12" destOrd="0" presId="urn:microsoft.com/office/officeart/2005/8/layout/list1#1"/>
    <dgm:cxn modelId="{1A989CAA-E855-4308-857D-DEA7A55B8749}" type="presParOf" srcId="{EF963990-07B7-4DBC-8CFE-C86D15B61BB6}" destId="{AEA4B341-6C57-43B8-BC42-9813D43D1335}" srcOrd="0" destOrd="0" presId="urn:microsoft.com/office/officeart/2005/8/layout/list1#1"/>
    <dgm:cxn modelId="{5F398C27-EB1D-48E2-BFD4-F66FBFE31DEF}" type="presParOf" srcId="{EF963990-07B7-4DBC-8CFE-C86D15B61BB6}" destId="{DD07B078-3354-4F1B-9438-E4F95C4B43A6}" srcOrd="1" destOrd="0" presId="urn:microsoft.com/office/officeart/2005/8/layout/list1#1"/>
    <dgm:cxn modelId="{9DF10D5D-C610-438A-9280-D10D22A645C5}" type="presParOf" srcId="{E5EECCA3-F875-4B71-92CC-9CCDFB7DBFEF}" destId="{98F9047E-C8BE-4990-B6F7-84F4581E1FEA}" srcOrd="13" destOrd="0" presId="urn:microsoft.com/office/officeart/2005/8/layout/list1#1"/>
    <dgm:cxn modelId="{68081797-ED2A-4627-A0F4-DF2BB842C13D}" type="presParOf" srcId="{E5EECCA3-F875-4B71-92CC-9CCDFB7DBFEF}" destId="{FB20FF5F-D131-4A8A-AEBC-01A2B84D6655}" srcOrd="14" destOrd="0" presId="urn:microsoft.com/office/officeart/2005/8/layout/list1#1"/>
    <dgm:cxn modelId="{269933CA-F164-4FBB-9D1B-8BC92C348B6B}" type="presParOf" srcId="{E5EECCA3-F875-4B71-92CC-9CCDFB7DBFEF}" destId="{AC1FEB9E-7ED9-4E44-9D47-B63AE5862158}" srcOrd="15" destOrd="0" presId="urn:microsoft.com/office/officeart/2005/8/layout/list1#1"/>
    <dgm:cxn modelId="{958CC3BF-C711-4351-A7AC-DB005A6DB1E9}" type="presParOf" srcId="{E5EECCA3-F875-4B71-92CC-9CCDFB7DBFEF}" destId="{04A221FB-3A34-4804-9E1E-FAA254BEF819}" srcOrd="16" destOrd="0" presId="urn:microsoft.com/office/officeart/2005/8/layout/list1#1"/>
    <dgm:cxn modelId="{3D69DB22-49A5-4B14-B8C8-B474B2F3A3E6}" type="presParOf" srcId="{04A221FB-3A34-4804-9E1E-FAA254BEF819}" destId="{09CBCBA7-E2EE-4654-BCFB-AB2C2D77E66B}" srcOrd="0" destOrd="0" presId="urn:microsoft.com/office/officeart/2005/8/layout/list1#1"/>
    <dgm:cxn modelId="{8F362DD9-59ED-4A46-9A7C-12B4BE87ED3B}" type="presParOf" srcId="{04A221FB-3A34-4804-9E1E-FAA254BEF819}" destId="{F8B30F84-9FC1-4455-B8FC-CA5DC2189586}" srcOrd="1" destOrd="0" presId="urn:microsoft.com/office/officeart/2005/8/layout/list1#1"/>
    <dgm:cxn modelId="{82D53E20-1D45-41E2-8D4C-8BA3B1C3C474}" type="presParOf" srcId="{E5EECCA3-F875-4B71-92CC-9CCDFB7DBFEF}" destId="{75AF99AA-34AA-4169-A0AA-91E0CC0C2D15}" srcOrd="17" destOrd="0" presId="urn:microsoft.com/office/officeart/2005/8/layout/list1#1"/>
    <dgm:cxn modelId="{F2D3D700-3DA1-4BD5-8205-233ED1D33A0C}" type="presParOf" srcId="{E5EECCA3-F875-4B71-92CC-9CCDFB7DBFEF}" destId="{F855875C-E8B4-4273-8C6C-6A8EC3091B3C}" srcOrd="18"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3864928-56BF-4C8A-81E7-24CA185B95D4}" type="doc">
      <dgm:prSet loTypeId="urn:microsoft.com/office/officeart/2005/8/layout/vList5" loCatId="list" qsTypeId="urn:microsoft.com/office/officeart/2005/8/quickstyle/simple1#3" qsCatId="simple" csTypeId="urn:microsoft.com/office/officeart/2005/8/colors/colorful2#3" csCatId="colorful" phldr="1"/>
      <dgm:spPr/>
      <dgm:t>
        <a:bodyPr/>
        <a:lstStyle/>
        <a:p>
          <a:endParaRPr lang="id-ID"/>
        </a:p>
      </dgm:t>
    </dgm:pt>
    <dgm:pt modelId="{35A1C807-506B-48FF-9B69-C1523CB9724E}">
      <dgm:prSet phldrT="[Text]" custT="1"/>
      <dgm:spPr/>
      <dgm:t>
        <a:bodyPr/>
        <a:lstStyle/>
        <a:p>
          <a:pPr algn="ctr"/>
          <a:r>
            <a:rPr lang="id-ID" sz="2000" dirty="0" smtClean="0"/>
            <a:t>Keterangan Oposisi</a:t>
          </a:r>
          <a:endParaRPr lang="id-ID" sz="2000" dirty="0"/>
        </a:p>
      </dgm:t>
    </dgm:pt>
    <dgm:pt modelId="{D237AB78-BDF2-4949-BCC8-CBB28A2BB6E7}" cxnId="{3C356E85-A1CE-4D7A-969E-8DD6CBF9D347}" type="parTrans">
      <dgm:prSet/>
      <dgm:spPr/>
      <dgm:t>
        <a:bodyPr/>
        <a:lstStyle/>
        <a:p>
          <a:endParaRPr lang="id-ID" sz="2000"/>
        </a:p>
      </dgm:t>
    </dgm:pt>
    <dgm:pt modelId="{6BC3985F-3D7A-49B2-98B4-6A36375494DE}" cxnId="{3C356E85-A1CE-4D7A-969E-8DD6CBF9D347}" type="sibTrans">
      <dgm:prSet/>
      <dgm:spPr/>
      <dgm:t>
        <a:bodyPr/>
        <a:lstStyle/>
        <a:p>
          <a:endParaRPr lang="id-ID" sz="2000"/>
        </a:p>
      </dgm:t>
    </dgm:pt>
    <dgm:pt modelId="{8A8B776A-4B55-48AC-9C48-844049357682}">
      <dgm:prSet phldrT="[Text]" custT="1"/>
      <dgm:spPr/>
      <dgm:t>
        <a:bodyPr/>
        <a:lstStyle/>
        <a:p>
          <a:r>
            <a:rPr lang="nn-NO" sz="2000" dirty="0" smtClean="0"/>
            <a:t>frasa yang menerangkan suatu subjek</a:t>
          </a:r>
          <a:r>
            <a:rPr lang="id-ID" sz="2000" dirty="0" smtClean="0"/>
            <a:t> maupun objek</a:t>
          </a:r>
          <a:endParaRPr lang="id-ID" sz="2000" dirty="0"/>
        </a:p>
      </dgm:t>
    </dgm:pt>
    <dgm:pt modelId="{169158EE-7796-4114-9DC0-30468E5FCFAD}" cxnId="{21D8F254-5DED-41FC-8477-133BB1F30317}" type="parTrans">
      <dgm:prSet/>
      <dgm:spPr/>
      <dgm:t>
        <a:bodyPr/>
        <a:lstStyle/>
        <a:p>
          <a:endParaRPr lang="id-ID" sz="2000"/>
        </a:p>
      </dgm:t>
    </dgm:pt>
    <dgm:pt modelId="{A192CF41-5405-4A6B-9E31-3449C6CDC0C0}" cxnId="{21D8F254-5DED-41FC-8477-133BB1F30317}" type="sibTrans">
      <dgm:prSet/>
      <dgm:spPr/>
      <dgm:t>
        <a:bodyPr/>
        <a:lstStyle/>
        <a:p>
          <a:endParaRPr lang="id-ID" sz="2000"/>
        </a:p>
      </dgm:t>
    </dgm:pt>
    <dgm:pt modelId="{B4F5C62C-92EC-4E8E-A9F9-645783D72E46}" type="pres">
      <dgm:prSet presAssocID="{23864928-56BF-4C8A-81E7-24CA185B95D4}" presName="Name0" presStyleCnt="0">
        <dgm:presLayoutVars>
          <dgm:dir/>
          <dgm:animLvl val="lvl"/>
          <dgm:resizeHandles val="exact"/>
        </dgm:presLayoutVars>
      </dgm:prSet>
      <dgm:spPr/>
      <dgm:t>
        <a:bodyPr/>
        <a:lstStyle/>
        <a:p>
          <a:endParaRPr lang="id-ID"/>
        </a:p>
      </dgm:t>
    </dgm:pt>
    <dgm:pt modelId="{DC785950-3F13-492B-A2D9-09DDA47953FB}" type="pres">
      <dgm:prSet presAssocID="{35A1C807-506B-48FF-9B69-C1523CB9724E}" presName="linNode" presStyleCnt="0"/>
      <dgm:spPr/>
    </dgm:pt>
    <dgm:pt modelId="{1E0821B4-5435-4EA6-A13B-AB00C43D6F6B}" type="pres">
      <dgm:prSet presAssocID="{35A1C807-506B-48FF-9B69-C1523CB9724E}" presName="parentText" presStyleLbl="node1" presStyleIdx="0" presStyleCnt="1" custLinFactNeighborY="-8390">
        <dgm:presLayoutVars>
          <dgm:chMax val="1"/>
          <dgm:bulletEnabled val="1"/>
        </dgm:presLayoutVars>
      </dgm:prSet>
      <dgm:spPr/>
      <dgm:t>
        <a:bodyPr/>
        <a:lstStyle/>
        <a:p>
          <a:endParaRPr lang="id-ID"/>
        </a:p>
      </dgm:t>
    </dgm:pt>
    <dgm:pt modelId="{5C6FA898-3ABF-4C5E-9063-0BC3A5360EBD}" type="pres">
      <dgm:prSet presAssocID="{35A1C807-506B-48FF-9B69-C1523CB9724E}" presName="descendantText" presStyleLbl="alignAccFollowNode1" presStyleIdx="0" presStyleCnt="1">
        <dgm:presLayoutVars>
          <dgm:bulletEnabled val="1"/>
        </dgm:presLayoutVars>
      </dgm:prSet>
      <dgm:spPr/>
      <dgm:t>
        <a:bodyPr/>
        <a:lstStyle/>
        <a:p>
          <a:endParaRPr lang="id-ID"/>
        </a:p>
      </dgm:t>
    </dgm:pt>
  </dgm:ptLst>
  <dgm:cxnLst>
    <dgm:cxn modelId="{F3C715E3-16E3-4E93-A962-27A28BCCE486}" type="presOf" srcId="{23864928-56BF-4C8A-81E7-24CA185B95D4}" destId="{B4F5C62C-92EC-4E8E-A9F9-645783D72E46}" srcOrd="0" destOrd="0" presId="urn:microsoft.com/office/officeart/2005/8/layout/vList5"/>
    <dgm:cxn modelId="{CCD37B51-29B5-4F29-921E-354F90E6F5C1}" type="presOf" srcId="{35A1C807-506B-48FF-9B69-C1523CB9724E}" destId="{1E0821B4-5435-4EA6-A13B-AB00C43D6F6B}" srcOrd="0" destOrd="0" presId="urn:microsoft.com/office/officeart/2005/8/layout/vList5"/>
    <dgm:cxn modelId="{3C356E85-A1CE-4D7A-969E-8DD6CBF9D347}" srcId="{23864928-56BF-4C8A-81E7-24CA185B95D4}" destId="{35A1C807-506B-48FF-9B69-C1523CB9724E}" srcOrd="0" destOrd="0" parTransId="{D237AB78-BDF2-4949-BCC8-CBB28A2BB6E7}" sibTransId="{6BC3985F-3D7A-49B2-98B4-6A36375494DE}"/>
    <dgm:cxn modelId="{21D8F254-5DED-41FC-8477-133BB1F30317}" srcId="{35A1C807-506B-48FF-9B69-C1523CB9724E}" destId="{8A8B776A-4B55-48AC-9C48-844049357682}" srcOrd="0" destOrd="0" parTransId="{169158EE-7796-4114-9DC0-30468E5FCFAD}" sibTransId="{A192CF41-5405-4A6B-9E31-3449C6CDC0C0}"/>
    <dgm:cxn modelId="{085C1EF0-0809-45E6-AC5D-2B2611738071}" type="presOf" srcId="{8A8B776A-4B55-48AC-9C48-844049357682}" destId="{5C6FA898-3ABF-4C5E-9063-0BC3A5360EBD}" srcOrd="0" destOrd="0" presId="urn:microsoft.com/office/officeart/2005/8/layout/vList5"/>
    <dgm:cxn modelId="{E71CCC45-F97E-4026-9288-A3F475CB7526}" type="presParOf" srcId="{B4F5C62C-92EC-4E8E-A9F9-645783D72E46}" destId="{DC785950-3F13-492B-A2D9-09DDA47953FB}" srcOrd="0" destOrd="0" presId="urn:microsoft.com/office/officeart/2005/8/layout/vList5"/>
    <dgm:cxn modelId="{59094DD4-D681-423D-BB3B-E4B54BF14477}" type="presParOf" srcId="{DC785950-3F13-492B-A2D9-09DDA47953FB}" destId="{1E0821B4-5435-4EA6-A13B-AB00C43D6F6B}" srcOrd="0" destOrd="0" presId="urn:microsoft.com/office/officeart/2005/8/layout/vList5"/>
    <dgm:cxn modelId="{46AB7CF7-E6D6-41A7-B305-A71E06AC3174}" type="presParOf" srcId="{DC785950-3F13-492B-A2D9-09DDA47953FB}" destId="{5C6FA898-3ABF-4C5E-9063-0BC3A5360EBD}"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97B0D83-EF69-4817-A435-CBA83253FD09}" type="doc">
      <dgm:prSet loTypeId="urn:microsoft.com/office/officeart/2005/8/layout/process4" loCatId="process" qsTypeId="urn:microsoft.com/office/officeart/2005/8/quickstyle/simple1#4" qsCatId="simple" csTypeId="urn:microsoft.com/office/officeart/2005/8/colors/colorful5#1" csCatId="colorful" phldr="1"/>
      <dgm:spPr/>
      <dgm:t>
        <a:bodyPr/>
        <a:lstStyle/>
        <a:p>
          <a:endParaRPr lang="en-US"/>
        </a:p>
      </dgm:t>
    </dgm:pt>
    <dgm:pt modelId="{0410641C-CDB4-4C34-86D0-5219BFDD64FA}">
      <dgm:prSet phldrT="[Text]"/>
      <dgm:spPr/>
      <dgm:t>
        <a:bodyPr/>
        <a:lstStyle/>
        <a:p>
          <a:r>
            <a:rPr lang="id-ID" dirty="0" smtClean="0"/>
            <a:t>Judul</a:t>
          </a:r>
          <a:endParaRPr lang="en-US" dirty="0"/>
        </a:p>
      </dgm:t>
    </dgm:pt>
    <dgm:pt modelId="{B79B1A3D-6D22-415C-9185-5DFDD2388C56}" cxnId="{1B4C4E38-6788-4D42-AABA-77F6E429508E}" type="parTrans">
      <dgm:prSet/>
      <dgm:spPr/>
      <dgm:t>
        <a:bodyPr/>
        <a:lstStyle/>
        <a:p>
          <a:endParaRPr lang="en-US"/>
        </a:p>
      </dgm:t>
    </dgm:pt>
    <dgm:pt modelId="{6BAA4FE5-3521-4BCF-896D-C58EEA48A46D}" cxnId="{1B4C4E38-6788-4D42-AABA-77F6E429508E}" type="sibTrans">
      <dgm:prSet/>
      <dgm:spPr/>
      <dgm:t>
        <a:bodyPr/>
        <a:lstStyle/>
        <a:p>
          <a:endParaRPr lang="en-US"/>
        </a:p>
      </dgm:t>
    </dgm:pt>
    <dgm:pt modelId="{A9C01279-6CDC-4F2A-81C0-0AAA0CA87801}">
      <dgm:prSet phldrT="[Text]"/>
      <dgm:spPr/>
      <dgm:t>
        <a:bodyPr/>
        <a:lstStyle/>
        <a:p>
          <a:r>
            <a:rPr lang="id-ID" dirty="0" smtClean="0">
              <a:solidFill>
                <a:schemeClr val="tx1"/>
              </a:solidFill>
            </a:rPr>
            <a:t>Isi</a:t>
          </a:r>
          <a:endParaRPr lang="en-US" dirty="0">
            <a:solidFill>
              <a:schemeClr val="tx1"/>
            </a:solidFill>
          </a:endParaRPr>
        </a:p>
      </dgm:t>
    </dgm:pt>
    <dgm:pt modelId="{094A717B-5D07-40A1-AC62-B18A42E78CDF}" cxnId="{6B33EA42-C1EE-4301-8624-D4CA1A41E091}" type="sibTrans">
      <dgm:prSet/>
      <dgm:spPr/>
      <dgm:t>
        <a:bodyPr/>
        <a:lstStyle/>
        <a:p>
          <a:endParaRPr lang="en-US"/>
        </a:p>
      </dgm:t>
    </dgm:pt>
    <dgm:pt modelId="{E24A8A34-25CF-4DC3-B169-C8663ADF07F0}" cxnId="{6B33EA42-C1EE-4301-8624-D4CA1A41E091}" type="parTrans">
      <dgm:prSet/>
      <dgm:spPr/>
      <dgm:t>
        <a:bodyPr/>
        <a:lstStyle/>
        <a:p>
          <a:endParaRPr lang="en-US"/>
        </a:p>
      </dgm:t>
    </dgm:pt>
    <dgm:pt modelId="{55F6DEC2-ECED-4387-B881-F464D9A6DB51}">
      <dgm:prSet phldrT="[Text]"/>
      <dgm:spPr/>
      <dgm:t>
        <a:bodyPr/>
        <a:lstStyle/>
        <a:p>
          <a:r>
            <a:rPr lang="id-ID" dirty="0" smtClean="0">
              <a:solidFill>
                <a:schemeClr val="tx1"/>
              </a:solidFill>
            </a:rPr>
            <a:t>Pembuka</a:t>
          </a:r>
          <a:endParaRPr lang="en-US" dirty="0">
            <a:solidFill>
              <a:schemeClr val="tx1"/>
            </a:solidFill>
          </a:endParaRPr>
        </a:p>
      </dgm:t>
    </dgm:pt>
    <dgm:pt modelId="{F4CC64E6-4E0A-4961-9254-A50FD13C0D85}" cxnId="{8A5654CE-44EF-4B93-952B-83EB7620F250}" type="sibTrans">
      <dgm:prSet/>
      <dgm:spPr/>
      <dgm:t>
        <a:bodyPr/>
        <a:lstStyle/>
        <a:p>
          <a:endParaRPr lang="en-US"/>
        </a:p>
      </dgm:t>
    </dgm:pt>
    <dgm:pt modelId="{8E861CCB-87AA-4F5D-9D21-528B2195A2DA}" cxnId="{8A5654CE-44EF-4B93-952B-83EB7620F250}" type="parTrans">
      <dgm:prSet/>
      <dgm:spPr/>
      <dgm:t>
        <a:bodyPr/>
        <a:lstStyle/>
        <a:p>
          <a:endParaRPr lang="en-US"/>
        </a:p>
      </dgm:t>
    </dgm:pt>
    <dgm:pt modelId="{43A08345-4E9F-4393-B75B-61214B3AD64D}">
      <dgm:prSet phldrT="[Text]"/>
      <dgm:spPr/>
      <dgm:t>
        <a:bodyPr/>
        <a:lstStyle/>
        <a:p>
          <a:r>
            <a:rPr lang="id-ID" dirty="0" smtClean="0">
              <a:solidFill>
                <a:schemeClr val="tx1"/>
              </a:solidFill>
            </a:rPr>
            <a:t>Penutup atau Simpulan</a:t>
          </a:r>
          <a:endParaRPr lang="en-US" dirty="0">
            <a:solidFill>
              <a:schemeClr val="tx1"/>
            </a:solidFill>
          </a:endParaRPr>
        </a:p>
      </dgm:t>
    </dgm:pt>
    <dgm:pt modelId="{3256531F-190A-4415-AD1C-4DF22CB2EE6B}" cxnId="{A62E8A1D-47E0-42CF-BF0B-C27CF9460A5E}" type="parTrans">
      <dgm:prSet/>
      <dgm:spPr/>
      <dgm:t>
        <a:bodyPr/>
        <a:lstStyle/>
        <a:p>
          <a:endParaRPr lang="id-ID"/>
        </a:p>
      </dgm:t>
    </dgm:pt>
    <dgm:pt modelId="{45ED1557-59CA-4D5C-AF39-0EC55C426B29}" cxnId="{A62E8A1D-47E0-42CF-BF0B-C27CF9460A5E}" type="sibTrans">
      <dgm:prSet/>
      <dgm:spPr/>
      <dgm:t>
        <a:bodyPr/>
        <a:lstStyle/>
        <a:p>
          <a:endParaRPr lang="id-ID"/>
        </a:p>
      </dgm:t>
    </dgm:pt>
    <dgm:pt modelId="{3FFA3CB2-7182-48EF-A1BB-91B68C75390E}" type="pres">
      <dgm:prSet presAssocID="{D97B0D83-EF69-4817-A435-CBA83253FD09}" presName="Name0" presStyleCnt="0">
        <dgm:presLayoutVars>
          <dgm:dir/>
          <dgm:animLvl val="lvl"/>
          <dgm:resizeHandles val="exact"/>
        </dgm:presLayoutVars>
      </dgm:prSet>
      <dgm:spPr/>
      <dgm:t>
        <a:bodyPr/>
        <a:lstStyle/>
        <a:p>
          <a:endParaRPr lang="en-US"/>
        </a:p>
      </dgm:t>
    </dgm:pt>
    <dgm:pt modelId="{A03F071F-5225-48D7-A12F-7BB6F1BF4E7D}" type="pres">
      <dgm:prSet presAssocID="{43A08345-4E9F-4393-B75B-61214B3AD64D}" presName="boxAndChildren" presStyleCnt="0"/>
      <dgm:spPr/>
    </dgm:pt>
    <dgm:pt modelId="{E9CCE4E8-2D26-4219-8CB4-276CD12A929B}" type="pres">
      <dgm:prSet presAssocID="{43A08345-4E9F-4393-B75B-61214B3AD64D}" presName="parentTextBox" presStyleLbl="node1" presStyleIdx="0" presStyleCnt="4"/>
      <dgm:spPr/>
      <dgm:t>
        <a:bodyPr/>
        <a:lstStyle/>
        <a:p>
          <a:endParaRPr lang="id-ID"/>
        </a:p>
      </dgm:t>
    </dgm:pt>
    <dgm:pt modelId="{F308EE5C-E822-4A45-9A67-136233A8B254}" type="pres">
      <dgm:prSet presAssocID="{094A717B-5D07-40A1-AC62-B18A42E78CDF}" presName="sp" presStyleCnt="0"/>
      <dgm:spPr/>
    </dgm:pt>
    <dgm:pt modelId="{76109668-C72C-467F-99A9-12A60B156B7C}" type="pres">
      <dgm:prSet presAssocID="{A9C01279-6CDC-4F2A-81C0-0AAA0CA87801}" presName="arrowAndChildren" presStyleCnt="0"/>
      <dgm:spPr/>
    </dgm:pt>
    <dgm:pt modelId="{84529268-3AEA-4859-ACEF-E3D5A5424FAD}" type="pres">
      <dgm:prSet presAssocID="{A9C01279-6CDC-4F2A-81C0-0AAA0CA87801}" presName="parentTextArrow" presStyleLbl="node1" presStyleIdx="1" presStyleCnt="4"/>
      <dgm:spPr/>
      <dgm:t>
        <a:bodyPr/>
        <a:lstStyle/>
        <a:p>
          <a:endParaRPr lang="id-ID"/>
        </a:p>
      </dgm:t>
    </dgm:pt>
    <dgm:pt modelId="{9DE275E3-9062-45D1-8FF2-B22A102FAE5F}" type="pres">
      <dgm:prSet presAssocID="{F4CC64E6-4E0A-4961-9254-A50FD13C0D85}" presName="sp" presStyleCnt="0"/>
      <dgm:spPr/>
    </dgm:pt>
    <dgm:pt modelId="{91CAD1DF-3933-4FB8-8536-5F522602F094}" type="pres">
      <dgm:prSet presAssocID="{55F6DEC2-ECED-4387-B881-F464D9A6DB51}" presName="arrowAndChildren" presStyleCnt="0"/>
      <dgm:spPr/>
    </dgm:pt>
    <dgm:pt modelId="{5929D22A-CDFD-41E4-B566-0514F23CAD9A}" type="pres">
      <dgm:prSet presAssocID="{55F6DEC2-ECED-4387-B881-F464D9A6DB51}" presName="parentTextArrow" presStyleLbl="node1" presStyleIdx="2" presStyleCnt="4"/>
      <dgm:spPr/>
      <dgm:t>
        <a:bodyPr/>
        <a:lstStyle/>
        <a:p>
          <a:endParaRPr lang="en-US"/>
        </a:p>
      </dgm:t>
    </dgm:pt>
    <dgm:pt modelId="{DF43860B-ECA3-48CA-98D0-356B952C7FA8}" type="pres">
      <dgm:prSet presAssocID="{6BAA4FE5-3521-4BCF-896D-C58EEA48A46D}" presName="sp" presStyleCnt="0"/>
      <dgm:spPr/>
    </dgm:pt>
    <dgm:pt modelId="{D8C70385-E0B1-41EC-AEB3-BA7A51E28F5B}" type="pres">
      <dgm:prSet presAssocID="{0410641C-CDB4-4C34-86D0-5219BFDD64FA}" presName="arrowAndChildren" presStyleCnt="0"/>
      <dgm:spPr/>
    </dgm:pt>
    <dgm:pt modelId="{5DD20F7F-8453-46E4-BE62-760147974784}" type="pres">
      <dgm:prSet presAssocID="{0410641C-CDB4-4C34-86D0-5219BFDD64FA}" presName="parentTextArrow" presStyleLbl="node1" presStyleIdx="3" presStyleCnt="4"/>
      <dgm:spPr/>
      <dgm:t>
        <a:bodyPr/>
        <a:lstStyle/>
        <a:p>
          <a:endParaRPr lang="en-US"/>
        </a:p>
      </dgm:t>
    </dgm:pt>
  </dgm:ptLst>
  <dgm:cxnLst>
    <dgm:cxn modelId="{1B4C4E38-6788-4D42-AABA-77F6E429508E}" srcId="{D97B0D83-EF69-4817-A435-CBA83253FD09}" destId="{0410641C-CDB4-4C34-86D0-5219BFDD64FA}" srcOrd="0" destOrd="0" parTransId="{B79B1A3D-6D22-415C-9185-5DFDD2388C56}" sibTransId="{6BAA4FE5-3521-4BCF-896D-C58EEA48A46D}"/>
    <dgm:cxn modelId="{A62E8A1D-47E0-42CF-BF0B-C27CF9460A5E}" srcId="{D97B0D83-EF69-4817-A435-CBA83253FD09}" destId="{43A08345-4E9F-4393-B75B-61214B3AD64D}" srcOrd="3" destOrd="0" parTransId="{3256531F-190A-4415-AD1C-4DF22CB2EE6B}" sibTransId="{45ED1557-59CA-4D5C-AF39-0EC55C426B29}"/>
    <dgm:cxn modelId="{83504D77-4E35-42DF-A80B-5B382132F3BE}" type="presOf" srcId="{D97B0D83-EF69-4817-A435-CBA83253FD09}" destId="{3FFA3CB2-7182-48EF-A1BB-91B68C75390E}" srcOrd="0" destOrd="0" presId="urn:microsoft.com/office/officeart/2005/8/layout/process4"/>
    <dgm:cxn modelId="{41858725-952E-4FDF-9899-2E985F29C5C4}" type="presOf" srcId="{A9C01279-6CDC-4F2A-81C0-0AAA0CA87801}" destId="{84529268-3AEA-4859-ACEF-E3D5A5424FAD}" srcOrd="0" destOrd="0" presId="urn:microsoft.com/office/officeart/2005/8/layout/process4"/>
    <dgm:cxn modelId="{8A5654CE-44EF-4B93-952B-83EB7620F250}" srcId="{D97B0D83-EF69-4817-A435-CBA83253FD09}" destId="{55F6DEC2-ECED-4387-B881-F464D9A6DB51}" srcOrd="1" destOrd="0" parTransId="{8E861CCB-87AA-4F5D-9D21-528B2195A2DA}" sibTransId="{F4CC64E6-4E0A-4961-9254-A50FD13C0D85}"/>
    <dgm:cxn modelId="{95A5E564-6014-4B52-8F0D-BC7DA627D34D}" type="presOf" srcId="{55F6DEC2-ECED-4387-B881-F464D9A6DB51}" destId="{5929D22A-CDFD-41E4-B566-0514F23CAD9A}" srcOrd="0" destOrd="0" presId="urn:microsoft.com/office/officeart/2005/8/layout/process4"/>
    <dgm:cxn modelId="{A4B71292-021C-4F30-85A4-061BADF00132}" type="presOf" srcId="{43A08345-4E9F-4393-B75B-61214B3AD64D}" destId="{E9CCE4E8-2D26-4219-8CB4-276CD12A929B}" srcOrd="0" destOrd="0" presId="urn:microsoft.com/office/officeart/2005/8/layout/process4"/>
    <dgm:cxn modelId="{6A63C825-4CFC-440B-BCBD-04F9913F0B99}" type="presOf" srcId="{0410641C-CDB4-4C34-86D0-5219BFDD64FA}" destId="{5DD20F7F-8453-46E4-BE62-760147974784}" srcOrd="0" destOrd="0" presId="urn:microsoft.com/office/officeart/2005/8/layout/process4"/>
    <dgm:cxn modelId="{6B33EA42-C1EE-4301-8624-D4CA1A41E091}" srcId="{D97B0D83-EF69-4817-A435-CBA83253FD09}" destId="{A9C01279-6CDC-4F2A-81C0-0AAA0CA87801}" srcOrd="2" destOrd="0" parTransId="{E24A8A34-25CF-4DC3-B169-C8663ADF07F0}" sibTransId="{094A717B-5D07-40A1-AC62-B18A42E78CDF}"/>
    <dgm:cxn modelId="{DE6D9D50-DAF8-47DF-97F6-6789C5525B24}" type="presParOf" srcId="{3FFA3CB2-7182-48EF-A1BB-91B68C75390E}" destId="{A03F071F-5225-48D7-A12F-7BB6F1BF4E7D}" srcOrd="0" destOrd="0" presId="urn:microsoft.com/office/officeart/2005/8/layout/process4"/>
    <dgm:cxn modelId="{83730444-DEFD-49D9-96B2-72C135540F2D}" type="presParOf" srcId="{A03F071F-5225-48D7-A12F-7BB6F1BF4E7D}" destId="{E9CCE4E8-2D26-4219-8CB4-276CD12A929B}" srcOrd="0" destOrd="0" presId="urn:microsoft.com/office/officeart/2005/8/layout/process4"/>
    <dgm:cxn modelId="{FAA277E4-70B1-45CC-9EC0-0897065BD5E4}" type="presParOf" srcId="{3FFA3CB2-7182-48EF-A1BB-91B68C75390E}" destId="{F308EE5C-E822-4A45-9A67-136233A8B254}" srcOrd="1" destOrd="0" presId="urn:microsoft.com/office/officeart/2005/8/layout/process4"/>
    <dgm:cxn modelId="{87F31F5E-A74E-49C7-AFEF-363356306FBA}" type="presParOf" srcId="{3FFA3CB2-7182-48EF-A1BB-91B68C75390E}" destId="{76109668-C72C-467F-99A9-12A60B156B7C}" srcOrd="2" destOrd="0" presId="urn:microsoft.com/office/officeart/2005/8/layout/process4"/>
    <dgm:cxn modelId="{14DB39B9-6D39-49C7-B520-13CBAC5BA524}" type="presParOf" srcId="{76109668-C72C-467F-99A9-12A60B156B7C}" destId="{84529268-3AEA-4859-ACEF-E3D5A5424FAD}" srcOrd="0" destOrd="0" presId="urn:microsoft.com/office/officeart/2005/8/layout/process4"/>
    <dgm:cxn modelId="{B1EA845E-56DA-42D2-A81B-D6BB6C09355E}" type="presParOf" srcId="{3FFA3CB2-7182-48EF-A1BB-91B68C75390E}" destId="{9DE275E3-9062-45D1-8FF2-B22A102FAE5F}" srcOrd="3" destOrd="0" presId="urn:microsoft.com/office/officeart/2005/8/layout/process4"/>
    <dgm:cxn modelId="{E95DE53D-D366-400A-B8FA-47B9F9BA7923}" type="presParOf" srcId="{3FFA3CB2-7182-48EF-A1BB-91B68C75390E}" destId="{91CAD1DF-3933-4FB8-8536-5F522602F094}" srcOrd="4" destOrd="0" presId="urn:microsoft.com/office/officeart/2005/8/layout/process4"/>
    <dgm:cxn modelId="{3A9B2DB1-D1A3-4478-9BDA-C6AB6DCD64BE}" type="presParOf" srcId="{91CAD1DF-3933-4FB8-8536-5F522602F094}" destId="{5929D22A-CDFD-41E4-B566-0514F23CAD9A}" srcOrd="0" destOrd="0" presId="urn:microsoft.com/office/officeart/2005/8/layout/process4"/>
    <dgm:cxn modelId="{B2CDF122-23A3-4405-8B48-99A941CC9B51}" type="presParOf" srcId="{3FFA3CB2-7182-48EF-A1BB-91B68C75390E}" destId="{DF43860B-ECA3-48CA-98D0-356B952C7FA8}" srcOrd="5" destOrd="0" presId="urn:microsoft.com/office/officeart/2005/8/layout/process4"/>
    <dgm:cxn modelId="{91C4A9F5-5185-43BB-AC2C-ACD13298C547}" type="presParOf" srcId="{3FFA3CB2-7182-48EF-A1BB-91B68C75390E}" destId="{D8C70385-E0B1-41EC-AEB3-BA7A51E28F5B}" srcOrd="6" destOrd="0" presId="urn:microsoft.com/office/officeart/2005/8/layout/process4"/>
    <dgm:cxn modelId="{B83A6756-35C9-40AA-BEF3-8D588496029D}" type="presParOf" srcId="{D8C70385-E0B1-41EC-AEB3-BA7A51E28F5B}" destId="{5DD20F7F-8453-46E4-BE62-760147974784}"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8C71FD-C1F8-4327-A9B6-8BCBBB990CEB}" type="doc">
      <dgm:prSet loTypeId="urn:microsoft.com/office/officeart/2005/8/layout/chevron2" loCatId="process" qsTypeId="urn:microsoft.com/office/officeart/2005/8/quickstyle/simple1#5" qsCatId="simple" csTypeId="urn:microsoft.com/office/officeart/2005/8/colors/colorful1#1" csCatId="colorful" phldr="1"/>
      <dgm:spPr/>
    </dgm:pt>
    <dgm:pt modelId="{F3EDE575-FAB7-4841-9E79-24C9D78B5651}">
      <dgm:prSet phldrT="[Text]" custT="1"/>
      <dgm:spPr/>
      <dgm:t>
        <a:bodyPr/>
        <a:lstStyle/>
        <a:p>
          <a:r>
            <a:rPr lang="id-ID" sz="2000" dirty="0" smtClean="0"/>
            <a:t>1.</a:t>
          </a:r>
          <a:endParaRPr lang="id-ID" sz="2000" dirty="0"/>
        </a:p>
      </dgm:t>
    </dgm:pt>
    <dgm:pt modelId="{E09A54DE-54AE-43A1-BBAA-A624857C48FA}" cxnId="{D37C0125-6777-4FAA-8FEC-671A259C8A27}" type="parTrans">
      <dgm:prSet/>
      <dgm:spPr/>
      <dgm:t>
        <a:bodyPr/>
        <a:lstStyle/>
        <a:p>
          <a:endParaRPr lang="id-ID"/>
        </a:p>
      </dgm:t>
    </dgm:pt>
    <dgm:pt modelId="{256ECB23-FFF1-4403-B64A-1785E8B71741}" cxnId="{D37C0125-6777-4FAA-8FEC-671A259C8A27}" type="sibTrans">
      <dgm:prSet/>
      <dgm:spPr/>
      <dgm:t>
        <a:bodyPr/>
        <a:lstStyle/>
        <a:p>
          <a:endParaRPr lang="id-ID"/>
        </a:p>
      </dgm:t>
    </dgm:pt>
    <dgm:pt modelId="{CC5D61E4-B9A8-401F-BC03-5C435C1BA5C0}">
      <dgm:prSet phldrT="[Text]" custT="1"/>
      <dgm:spPr/>
      <dgm:t>
        <a:bodyPr/>
        <a:lstStyle/>
        <a:p>
          <a:r>
            <a:rPr lang="id-ID" sz="2000" dirty="0" smtClean="0"/>
            <a:t>3.</a:t>
          </a:r>
          <a:endParaRPr lang="id-ID" sz="2000" dirty="0"/>
        </a:p>
      </dgm:t>
    </dgm:pt>
    <dgm:pt modelId="{19A04A9B-1D5F-4D99-A880-A777BE5D0366}" cxnId="{A26DD0D3-CDB2-4BD7-952C-4737283ACD66}" type="parTrans">
      <dgm:prSet/>
      <dgm:spPr/>
      <dgm:t>
        <a:bodyPr/>
        <a:lstStyle/>
        <a:p>
          <a:endParaRPr lang="id-ID"/>
        </a:p>
      </dgm:t>
    </dgm:pt>
    <dgm:pt modelId="{E406DC97-4D30-4F59-8EB7-6F4B93408558}" cxnId="{A26DD0D3-CDB2-4BD7-952C-4737283ACD66}" type="sibTrans">
      <dgm:prSet/>
      <dgm:spPr/>
      <dgm:t>
        <a:bodyPr/>
        <a:lstStyle/>
        <a:p>
          <a:endParaRPr lang="id-ID"/>
        </a:p>
      </dgm:t>
    </dgm:pt>
    <dgm:pt modelId="{83E5D390-BD2F-4DF5-A8DD-C72BEDB9CCF5}">
      <dgm:prSet phldrT="[Text]" custT="1"/>
      <dgm:spPr/>
      <dgm:t>
        <a:bodyPr/>
        <a:lstStyle/>
        <a:p>
          <a:r>
            <a:rPr lang="id-ID" sz="2000" dirty="0" smtClean="0">
              <a:solidFill>
                <a:schemeClr val="tx1"/>
              </a:solidFill>
            </a:rPr>
            <a:t>4.</a:t>
          </a:r>
          <a:endParaRPr lang="id-ID" sz="2000" dirty="0">
            <a:solidFill>
              <a:schemeClr val="tx1"/>
            </a:solidFill>
          </a:endParaRPr>
        </a:p>
      </dgm:t>
    </dgm:pt>
    <dgm:pt modelId="{5A9AE6BD-CC0D-4C27-9929-FC8BDC3D5CA2}" cxnId="{7D5F2438-30CC-4769-8532-DA7B3B96429A}" type="parTrans">
      <dgm:prSet/>
      <dgm:spPr/>
      <dgm:t>
        <a:bodyPr/>
        <a:lstStyle/>
        <a:p>
          <a:endParaRPr lang="id-ID"/>
        </a:p>
      </dgm:t>
    </dgm:pt>
    <dgm:pt modelId="{5402835D-00E5-4FD6-846D-EC7441F34CAA}" cxnId="{7D5F2438-30CC-4769-8532-DA7B3B96429A}" type="sibTrans">
      <dgm:prSet/>
      <dgm:spPr/>
      <dgm:t>
        <a:bodyPr/>
        <a:lstStyle/>
        <a:p>
          <a:endParaRPr lang="id-ID"/>
        </a:p>
      </dgm:t>
    </dgm:pt>
    <dgm:pt modelId="{351E4DCB-865C-4EAA-BE31-65F4FCEA8E45}">
      <dgm:prSet phldrT="[Text]" custT="1"/>
      <dgm:spPr/>
      <dgm:t>
        <a:bodyPr/>
        <a:lstStyle/>
        <a:p>
          <a:r>
            <a:rPr lang="id-ID" sz="2000" dirty="0" smtClean="0"/>
            <a:t>5.</a:t>
          </a:r>
          <a:endParaRPr lang="id-ID" sz="2000" dirty="0"/>
        </a:p>
      </dgm:t>
    </dgm:pt>
    <dgm:pt modelId="{005D6A43-4BB0-4CD6-AE6D-C674EABD2091}" cxnId="{131AC111-F04B-43C6-86B3-0BBA4695B77B}" type="parTrans">
      <dgm:prSet/>
      <dgm:spPr/>
      <dgm:t>
        <a:bodyPr/>
        <a:lstStyle/>
        <a:p>
          <a:endParaRPr lang="id-ID"/>
        </a:p>
      </dgm:t>
    </dgm:pt>
    <dgm:pt modelId="{DE7042B0-AC38-458E-A35D-B2B61D6B2CD5}" cxnId="{131AC111-F04B-43C6-86B3-0BBA4695B77B}" type="sibTrans">
      <dgm:prSet/>
      <dgm:spPr/>
      <dgm:t>
        <a:bodyPr/>
        <a:lstStyle/>
        <a:p>
          <a:endParaRPr lang="id-ID"/>
        </a:p>
      </dgm:t>
    </dgm:pt>
    <dgm:pt modelId="{F9140873-FBA0-42C7-A829-067CDF018B19}">
      <dgm:prSet phldrT="[Text]" custT="1"/>
      <dgm:spPr/>
      <dgm:t>
        <a:bodyPr/>
        <a:lstStyle/>
        <a:p>
          <a:r>
            <a:rPr lang="id-ID" sz="2000" dirty="0" smtClean="0"/>
            <a:t>6.</a:t>
          </a:r>
          <a:endParaRPr lang="id-ID" sz="2000" dirty="0"/>
        </a:p>
      </dgm:t>
    </dgm:pt>
    <dgm:pt modelId="{03A97D69-4CD9-4D46-9F3E-CF7CF9D2B067}" cxnId="{7C3C7A46-8DF0-4F2B-A308-8E18CC867ADA}" type="parTrans">
      <dgm:prSet/>
      <dgm:spPr/>
      <dgm:t>
        <a:bodyPr/>
        <a:lstStyle/>
        <a:p>
          <a:endParaRPr lang="id-ID"/>
        </a:p>
      </dgm:t>
    </dgm:pt>
    <dgm:pt modelId="{F8F9BFC0-C3C9-4064-A0A7-E3C346D0451D}" cxnId="{7C3C7A46-8DF0-4F2B-A308-8E18CC867ADA}" type="sibTrans">
      <dgm:prSet/>
      <dgm:spPr/>
      <dgm:t>
        <a:bodyPr/>
        <a:lstStyle/>
        <a:p>
          <a:endParaRPr lang="id-ID"/>
        </a:p>
      </dgm:t>
    </dgm:pt>
    <dgm:pt modelId="{086709B5-C04B-4E4C-A826-ECAD693431D9}">
      <dgm:prSet custT="1"/>
      <dgm:spPr/>
      <dgm:t>
        <a:bodyPr/>
        <a:lstStyle/>
        <a:p>
          <a:r>
            <a:rPr lang="id-ID" sz="1800" dirty="0" smtClean="0"/>
            <a:t>Menentukan tema.</a:t>
          </a:r>
          <a:endParaRPr lang="id-ID" sz="1800" dirty="0"/>
        </a:p>
      </dgm:t>
    </dgm:pt>
    <dgm:pt modelId="{69392D6B-4662-4A13-9E2B-6CE1F860A5AE}" cxnId="{1B796016-9924-4F53-ACE3-E90DB71998EB}" type="parTrans">
      <dgm:prSet/>
      <dgm:spPr/>
      <dgm:t>
        <a:bodyPr/>
        <a:lstStyle/>
        <a:p>
          <a:endParaRPr lang="id-ID"/>
        </a:p>
      </dgm:t>
    </dgm:pt>
    <dgm:pt modelId="{577036D0-8D31-433F-AC99-18B4E2280E1B}" cxnId="{1B796016-9924-4F53-ACE3-E90DB71998EB}" type="sibTrans">
      <dgm:prSet/>
      <dgm:spPr/>
      <dgm:t>
        <a:bodyPr/>
        <a:lstStyle/>
        <a:p>
          <a:endParaRPr lang="id-ID"/>
        </a:p>
      </dgm:t>
    </dgm:pt>
    <dgm:pt modelId="{4C85960E-1BA6-4DB0-9761-7C21640D27A5}">
      <dgm:prSet phldrT="[Text]" custT="1"/>
      <dgm:spPr/>
      <dgm:t>
        <a:bodyPr/>
        <a:lstStyle/>
        <a:p>
          <a:r>
            <a:rPr lang="id-ID" sz="2000" dirty="0" smtClean="0">
              <a:solidFill>
                <a:schemeClr val="tx1"/>
              </a:solidFill>
            </a:rPr>
            <a:t>2</a:t>
          </a:r>
          <a:r>
            <a:rPr lang="id-ID" sz="2000" dirty="0" smtClean="0"/>
            <a:t>.</a:t>
          </a:r>
          <a:endParaRPr lang="id-ID" sz="2000" dirty="0"/>
        </a:p>
      </dgm:t>
    </dgm:pt>
    <dgm:pt modelId="{621D04B7-59D9-4FE9-8327-2A436B60BE66}" cxnId="{56F80D11-803C-4BF7-821E-58CDA64F0A3F}" type="sibTrans">
      <dgm:prSet/>
      <dgm:spPr/>
      <dgm:t>
        <a:bodyPr/>
        <a:lstStyle/>
        <a:p>
          <a:endParaRPr lang="id-ID"/>
        </a:p>
      </dgm:t>
    </dgm:pt>
    <dgm:pt modelId="{9DF661C1-338D-49B6-85EF-62AF7D5BA2F4}" cxnId="{56F80D11-803C-4BF7-821E-58CDA64F0A3F}" type="parTrans">
      <dgm:prSet/>
      <dgm:spPr/>
      <dgm:t>
        <a:bodyPr/>
        <a:lstStyle/>
        <a:p>
          <a:endParaRPr lang="id-ID"/>
        </a:p>
      </dgm:t>
    </dgm:pt>
    <dgm:pt modelId="{F35B024F-CDAE-4F02-9613-239F3E05332E}">
      <dgm:prSet custT="1"/>
      <dgm:spPr/>
      <dgm:t>
        <a:bodyPr/>
        <a:lstStyle/>
        <a:p>
          <a:r>
            <a:rPr lang="id-ID" sz="1800" dirty="0" smtClean="0"/>
            <a:t>Menetapkan tujuan penulisan.</a:t>
          </a:r>
          <a:endParaRPr lang="id-ID" sz="1800" dirty="0"/>
        </a:p>
      </dgm:t>
    </dgm:pt>
    <dgm:pt modelId="{033E6D32-C9FC-41FA-80A4-5966FF8BE138}" cxnId="{C1D9D250-F4D5-4A26-A3BD-B9926FFE97E4}" type="parTrans">
      <dgm:prSet/>
      <dgm:spPr/>
      <dgm:t>
        <a:bodyPr/>
        <a:lstStyle/>
        <a:p>
          <a:endParaRPr lang="id-ID"/>
        </a:p>
      </dgm:t>
    </dgm:pt>
    <dgm:pt modelId="{6B6456D5-5B1D-48A4-83F1-95CDC4D4B20E}" cxnId="{C1D9D250-F4D5-4A26-A3BD-B9926FFE97E4}" type="sibTrans">
      <dgm:prSet/>
      <dgm:spPr/>
      <dgm:t>
        <a:bodyPr/>
        <a:lstStyle/>
        <a:p>
          <a:endParaRPr lang="id-ID"/>
        </a:p>
      </dgm:t>
    </dgm:pt>
    <dgm:pt modelId="{C3853019-631C-4D9D-8A28-4EA5B45CCC8F}">
      <dgm:prSet custT="1"/>
      <dgm:spPr/>
      <dgm:t>
        <a:bodyPr/>
        <a:lstStyle/>
        <a:p>
          <a:r>
            <a:rPr lang="id-ID" sz="1800" dirty="0" smtClean="0"/>
            <a:t>Menentukan fakta </a:t>
          </a:r>
          <a:r>
            <a:rPr lang="en-US" sz="1800" dirty="0" smtClean="0"/>
            <a:t>yang </a:t>
          </a:r>
          <a:r>
            <a:rPr lang="id-ID" sz="1800" dirty="0" smtClean="0"/>
            <a:t>berkaitan </a:t>
          </a:r>
          <a:r>
            <a:rPr lang="id-ID" sz="1800" dirty="0" smtClean="0"/>
            <a:t>dengan tema.</a:t>
          </a:r>
          <a:endParaRPr lang="id-ID" sz="1800" dirty="0"/>
        </a:p>
      </dgm:t>
    </dgm:pt>
    <dgm:pt modelId="{3B485E47-52C3-4B6D-8375-89DC361CFCD3}" cxnId="{0F0913E3-5166-4904-95C6-E40CF7F22627}" type="parTrans">
      <dgm:prSet/>
      <dgm:spPr/>
      <dgm:t>
        <a:bodyPr/>
        <a:lstStyle/>
        <a:p>
          <a:endParaRPr lang="id-ID"/>
        </a:p>
      </dgm:t>
    </dgm:pt>
    <dgm:pt modelId="{01995724-5BEF-401A-9C42-5565FB6E0A9B}" cxnId="{0F0913E3-5166-4904-95C6-E40CF7F22627}" type="sibTrans">
      <dgm:prSet/>
      <dgm:spPr/>
      <dgm:t>
        <a:bodyPr/>
        <a:lstStyle/>
        <a:p>
          <a:endParaRPr lang="id-ID"/>
        </a:p>
      </dgm:t>
    </dgm:pt>
    <dgm:pt modelId="{95DFF4B4-A265-474E-BA2A-7E76594EAA77}">
      <dgm:prSet custT="1"/>
      <dgm:spPr/>
      <dgm:t>
        <a:bodyPr/>
        <a:lstStyle/>
        <a:p>
          <a:r>
            <a:rPr lang="id-ID" sz="1800" dirty="0" smtClean="0"/>
            <a:t>Menentukan opini-opini berdasarkan fakta.</a:t>
          </a:r>
          <a:endParaRPr lang="id-ID" sz="1800" dirty="0"/>
        </a:p>
      </dgm:t>
    </dgm:pt>
    <dgm:pt modelId="{E0BE08E9-85A4-41C9-A9F8-61097CF44E3C}" cxnId="{9A5B5A4B-51FD-4A7B-9BC5-7D61C79786F6}" type="parTrans">
      <dgm:prSet/>
      <dgm:spPr/>
      <dgm:t>
        <a:bodyPr/>
        <a:lstStyle/>
        <a:p>
          <a:endParaRPr lang="id-ID"/>
        </a:p>
      </dgm:t>
    </dgm:pt>
    <dgm:pt modelId="{270BF76C-7178-4F7B-A3AE-66D8A9BB503D}" cxnId="{9A5B5A4B-51FD-4A7B-9BC5-7D61C79786F6}" type="sibTrans">
      <dgm:prSet/>
      <dgm:spPr/>
      <dgm:t>
        <a:bodyPr/>
        <a:lstStyle/>
        <a:p>
          <a:endParaRPr lang="id-ID"/>
        </a:p>
      </dgm:t>
    </dgm:pt>
    <dgm:pt modelId="{C5ECD352-4F64-4CC1-9068-BA5D125A45D3}">
      <dgm:prSet custT="1"/>
      <dgm:spPr/>
      <dgm:t>
        <a:bodyPr/>
        <a:lstStyle/>
        <a:p>
          <a:r>
            <a:rPr lang="it-IT" sz="1800" dirty="0" smtClean="0"/>
            <a:t>Menyusun opini-opini dan fakta menjadi artikel padu</a:t>
          </a:r>
          <a:r>
            <a:rPr lang="id-ID" sz="1800" dirty="0" smtClean="0"/>
            <a:t>.</a:t>
          </a:r>
          <a:endParaRPr lang="id-ID" sz="1800" dirty="0"/>
        </a:p>
      </dgm:t>
    </dgm:pt>
    <dgm:pt modelId="{FFF924B9-76ED-486D-A2C0-3AC7DEA603C8}" cxnId="{91779673-33A5-4A5B-BDA6-178C1515D27F}" type="parTrans">
      <dgm:prSet/>
      <dgm:spPr/>
      <dgm:t>
        <a:bodyPr/>
        <a:lstStyle/>
        <a:p>
          <a:endParaRPr lang="id-ID"/>
        </a:p>
      </dgm:t>
    </dgm:pt>
    <dgm:pt modelId="{9E89FB18-5D7C-49EB-8D7D-882918469ED7}" cxnId="{91779673-33A5-4A5B-BDA6-178C1515D27F}" type="sibTrans">
      <dgm:prSet/>
      <dgm:spPr/>
      <dgm:t>
        <a:bodyPr/>
        <a:lstStyle/>
        <a:p>
          <a:endParaRPr lang="id-ID"/>
        </a:p>
      </dgm:t>
    </dgm:pt>
    <dgm:pt modelId="{BCF36E4E-3351-49B3-BF0B-0DBC56552C20}">
      <dgm:prSet custT="1"/>
      <dgm:spPr/>
      <dgm:t>
        <a:bodyPr/>
        <a:lstStyle/>
        <a:p>
          <a:r>
            <a:rPr lang="sv-SE" sz="1800" dirty="0" smtClean="0"/>
            <a:t>Membuat kalimat simpulan berdasarkan opini</a:t>
          </a:r>
          <a:r>
            <a:rPr lang="id-ID" sz="1800" dirty="0" smtClean="0"/>
            <a:t>.</a:t>
          </a:r>
          <a:endParaRPr lang="id-ID" sz="1800" dirty="0"/>
        </a:p>
      </dgm:t>
    </dgm:pt>
    <dgm:pt modelId="{B7170491-870D-4B5D-94C5-8DFB82512CA0}" cxnId="{E402858D-DC4C-4525-AE1A-88632425CFF3}" type="parTrans">
      <dgm:prSet/>
      <dgm:spPr/>
      <dgm:t>
        <a:bodyPr/>
        <a:lstStyle/>
        <a:p>
          <a:endParaRPr lang="id-ID"/>
        </a:p>
      </dgm:t>
    </dgm:pt>
    <dgm:pt modelId="{54255C1D-2DF5-4A70-A2F1-11E6A19FCB51}" cxnId="{E402858D-DC4C-4525-AE1A-88632425CFF3}" type="sibTrans">
      <dgm:prSet/>
      <dgm:spPr/>
      <dgm:t>
        <a:bodyPr/>
        <a:lstStyle/>
        <a:p>
          <a:endParaRPr lang="id-ID"/>
        </a:p>
      </dgm:t>
    </dgm:pt>
    <dgm:pt modelId="{DF70321B-53C1-4954-894B-3D196B049623}" type="pres">
      <dgm:prSet presAssocID="{938C71FD-C1F8-4327-A9B6-8BCBBB990CEB}" presName="linearFlow" presStyleCnt="0">
        <dgm:presLayoutVars>
          <dgm:dir/>
          <dgm:animLvl val="lvl"/>
          <dgm:resizeHandles val="exact"/>
        </dgm:presLayoutVars>
      </dgm:prSet>
      <dgm:spPr/>
    </dgm:pt>
    <dgm:pt modelId="{43023967-BCC0-47D9-AF6B-FBE31BCA5F7B}" type="pres">
      <dgm:prSet presAssocID="{F3EDE575-FAB7-4841-9E79-24C9D78B5651}" presName="composite" presStyleCnt="0"/>
      <dgm:spPr/>
    </dgm:pt>
    <dgm:pt modelId="{E52FF366-299B-410C-A992-91D2948B24CD}" type="pres">
      <dgm:prSet presAssocID="{F3EDE575-FAB7-4841-9E79-24C9D78B5651}" presName="parentText" presStyleLbl="alignNode1" presStyleIdx="0" presStyleCnt="6">
        <dgm:presLayoutVars>
          <dgm:chMax val="1"/>
          <dgm:bulletEnabled val="1"/>
        </dgm:presLayoutVars>
      </dgm:prSet>
      <dgm:spPr/>
      <dgm:t>
        <a:bodyPr/>
        <a:lstStyle/>
        <a:p>
          <a:endParaRPr lang="id-ID"/>
        </a:p>
      </dgm:t>
    </dgm:pt>
    <dgm:pt modelId="{A5C8509A-F7A6-4B39-AFFD-1D2C67FDB262}" type="pres">
      <dgm:prSet presAssocID="{F3EDE575-FAB7-4841-9E79-24C9D78B5651}" presName="descendantText" presStyleLbl="alignAcc1" presStyleIdx="0" presStyleCnt="6">
        <dgm:presLayoutVars>
          <dgm:bulletEnabled val="1"/>
        </dgm:presLayoutVars>
      </dgm:prSet>
      <dgm:spPr/>
      <dgm:t>
        <a:bodyPr/>
        <a:lstStyle/>
        <a:p>
          <a:endParaRPr lang="id-ID"/>
        </a:p>
      </dgm:t>
    </dgm:pt>
    <dgm:pt modelId="{A0479AFB-B713-4C08-898F-2C47FCA586AD}" type="pres">
      <dgm:prSet presAssocID="{256ECB23-FFF1-4403-B64A-1785E8B71741}" presName="sp" presStyleCnt="0"/>
      <dgm:spPr/>
    </dgm:pt>
    <dgm:pt modelId="{5A683066-78CD-4790-BE11-1E2D34AA5F31}" type="pres">
      <dgm:prSet presAssocID="{4C85960E-1BA6-4DB0-9761-7C21640D27A5}" presName="composite" presStyleCnt="0"/>
      <dgm:spPr/>
    </dgm:pt>
    <dgm:pt modelId="{85A33AD4-8F58-4B45-9A60-4AE3EE2D9902}" type="pres">
      <dgm:prSet presAssocID="{4C85960E-1BA6-4DB0-9761-7C21640D27A5}" presName="parentText" presStyleLbl="alignNode1" presStyleIdx="1" presStyleCnt="6">
        <dgm:presLayoutVars>
          <dgm:chMax val="1"/>
          <dgm:bulletEnabled val="1"/>
        </dgm:presLayoutVars>
      </dgm:prSet>
      <dgm:spPr/>
      <dgm:t>
        <a:bodyPr/>
        <a:lstStyle/>
        <a:p>
          <a:endParaRPr lang="id-ID"/>
        </a:p>
      </dgm:t>
    </dgm:pt>
    <dgm:pt modelId="{64F28243-8279-4557-8E7F-120293551A8D}" type="pres">
      <dgm:prSet presAssocID="{4C85960E-1BA6-4DB0-9761-7C21640D27A5}" presName="descendantText" presStyleLbl="alignAcc1" presStyleIdx="1" presStyleCnt="6">
        <dgm:presLayoutVars>
          <dgm:bulletEnabled val="1"/>
        </dgm:presLayoutVars>
      </dgm:prSet>
      <dgm:spPr/>
      <dgm:t>
        <a:bodyPr/>
        <a:lstStyle/>
        <a:p>
          <a:endParaRPr lang="id-ID"/>
        </a:p>
      </dgm:t>
    </dgm:pt>
    <dgm:pt modelId="{9D99CF00-69AA-49CF-B258-3D47A5FC8E1C}" type="pres">
      <dgm:prSet presAssocID="{621D04B7-59D9-4FE9-8327-2A436B60BE66}" presName="sp" presStyleCnt="0"/>
      <dgm:spPr/>
    </dgm:pt>
    <dgm:pt modelId="{7AF66AFD-3429-49A0-9326-9C6B4E940679}" type="pres">
      <dgm:prSet presAssocID="{CC5D61E4-B9A8-401F-BC03-5C435C1BA5C0}" presName="composite" presStyleCnt="0"/>
      <dgm:spPr/>
    </dgm:pt>
    <dgm:pt modelId="{D8E0AEA2-6877-4E20-B333-A1BD5128DDAB}" type="pres">
      <dgm:prSet presAssocID="{CC5D61E4-B9A8-401F-BC03-5C435C1BA5C0}" presName="parentText" presStyleLbl="alignNode1" presStyleIdx="2" presStyleCnt="6">
        <dgm:presLayoutVars>
          <dgm:chMax val="1"/>
          <dgm:bulletEnabled val="1"/>
        </dgm:presLayoutVars>
      </dgm:prSet>
      <dgm:spPr/>
      <dgm:t>
        <a:bodyPr/>
        <a:lstStyle/>
        <a:p>
          <a:endParaRPr lang="id-ID"/>
        </a:p>
      </dgm:t>
    </dgm:pt>
    <dgm:pt modelId="{1ECB0D2E-D6BA-422B-97CB-139A6DC94175}" type="pres">
      <dgm:prSet presAssocID="{CC5D61E4-B9A8-401F-BC03-5C435C1BA5C0}" presName="descendantText" presStyleLbl="alignAcc1" presStyleIdx="2" presStyleCnt="6">
        <dgm:presLayoutVars>
          <dgm:bulletEnabled val="1"/>
        </dgm:presLayoutVars>
      </dgm:prSet>
      <dgm:spPr/>
      <dgm:t>
        <a:bodyPr/>
        <a:lstStyle/>
        <a:p>
          <a:endParaRPr lang="id-ID"/>
        </a:p>
      </dgm:t>
    </dgm:pt>
    <dgm:pt modelId="{EF1D4E2D-FCC0-4F43-AFEB-95959AA493DC}" type="pres">
      <dgm:prSet presAssocID="{E406DC97-4D30-4F59-8EB7-6F4B93408558}" presName="sp" presStyleCnt="0"/>
      <dgm:spPr/>
    </dgm:pt>
    <dgm:pt modelId="{F6BF19DD-4E09-476A-A878-0E78D2A38C13}" type="pres">
      <dgm:prSet presAssocID="{83E5D390-BD2F-4DF5-A8DD-C72BEDB9CCF5}" presName="composite" presStyleCnt="0"/>
      <dgm:spPr/>
    </dgm:pt>
    <dgm:pt modelId="{569CA799-622E-4407-B216-5C942B0CA7A7}" type="pres">
      <dgm:prSet presAssocID="{83E5D390-BD2F-4DF5-A8DD-C72BEDB9CCF5}" presName="parentText" presStyleLbl="alignNode1" presStyleIdx="3" presStyleCnt="6">
        <dgm:presLayoutVars>
          <dgm:chMax val="1"/>
          <dgm:bulletEnabled val="1"/>
        </dgm:presLayoutVars>
      </dgm:prSet>
      <dgm:spPr/>
      <dgm:t>
        <a:bodyPr/>
        <a:lstStyle/>
        <a:p>
          <a:endParaRPr lang="id-ID"/>
        </a:p>
      </dgm:t>
    </dgm:pt>
    <dgm:pt modelId="{9806FEF7-D5A1-401B-B1F3-37EA185E7D3C}" type="pres">
      <dgm:prSet presAssocID="{83E5D390-BD2F-4DF5-A8DD-C72BEDB9CCF5}" presName="descendantText" presStyleLbl="alignAcc1" presStyleIdx="3" presStyleCnt="6">
        <dgm:presLayoutVars>
          <dgm:bulletEnabled val="1"/>
        </dgm:presLayoutVars>
      </dgm:prSet>
      <dgm:spPr/>
      <dgm:t>
        <a:bodyPr/>
        <a:lstStyle/>
        <a:p>
          <a:endParaRPr lang="id-ID"/>
        </a:p>
      </dgm:t>
    </dgm:pt>
    <dgm:pt modelId="{26AB085B-BFBD-4C90-B9FB-3F87E25A11C3}" type="pres">
      <dgm:prSet presAssocID="{5402835D-00E5-4FD6-846D-EC7441F34CAA}" presName="sp" presStyleCnt="0"/>
      <dgm:spPr/>
    </dgm:pt>
    <dgm:pt modelId="{0357EC55-A223-44BD-983E-A2A2EE93EEDF}" type="pres">
      <dgm:prSet presAssocID="{351E4DCB-865C-4EAA-BE31-65F4FCEA8E45}" presName="composite" presStyleCnt="0"/>
      <dgm:spPr/>
    </dgm:pt>
    <dgm:pt modelId="{380F91F4-981E-4202-821E-F1740FF475E1}" type="pres">
      <dgm:prSet presAssocID="{351E4DCB-865C-4EAA-BE31-65F4FCEA8E45}" presName="parentText" presStyleLbl="alignNode1" presStyleIdx="4" presStyleCnt="6">
        <dgm:presLayoutVars>
          <dgm:chMax val="1"/>
          <dgm:bulletEnabled val="1"/>
        </dgm:presLayoutVars>
      </dgm:prSet>
      <dgm:spPr/>
      <dgm:t>
        <a:bodyPr/>
        <a:lstStyle/>
        <a:p>
          <a:endParaRPr lang="id-ID"/>
        </a:p>
      </dgm:t>
    </dgm:pt>
    <dgm:pt modelId="{57D61A8C-B9EF-45B0-A32B-BB54C758F33B}" type="pres">
      <dgm:prSet presAssocID="{351E4DCB-865C-4EAA-BE31-65F4FCEA8E45}" presName="descendantText" presStyleLbl="alignAcc1" presStyleIdx="4" presStyleCnt="6">
        <dgm:presLayoutVars>
          <dgm:bulletEnabled val="1"/>
        </dgm:presLayoutVars>
      </dgm:prSet>
      <dgm:spPr/>
      <dgm:t>
        <a:bodyPr/>
        <a:lstStyle/>
        <a:p>
          <a:endParaRPr lang="id-ID"/>
        </a:p>
      </dgm:t>
    </dgm:pt>
    <dgm:pt modelId="{340CF2BF-DD3D-4B2A-9697-585A1F56E286}" type="pres">
      <dgm:prSet presAssocID="{DE7042B0-AC38-458E-A35D-B2B61D6B2CD5}" presName="sp" presStyleCnt="0"/>
      <dgm:spPr/>
    </dgm:pt>
    <dgm:pt modelId="{C41C693E-7E20-40D3-82E5-3E2DC0EA8323}" type="pres">
      <dgm:prSet presAssocID="{F9140873-FBA0-42C7-A829-067CDF018B19}" presName="composite" presStyleCnt="0"/>
      <dgm:spPr/>
    </dgm:pt>
    <dgm:pt modelId="{EECC561D-A984-40AE-98E2-9B6455545AC7}" type="pres">
      <dgm:prSet presAssocID="{F9140873-FBA0-42C7-A829-067CDF018B19}" presName="parentText" presStyleLbl="alignNode1" presStyleIdx="5" presStyleCnt="6">
        <dgm:presLayoutVars>
          <dgm:chMax val="1"/>
          <dgm:bulletEnabled val="1"/>
        </dgm:presLayoutVars>
      </dgm:prSet>
      <dgm:spPr/>
      <dgm:t>
        <a:bodyPr/>
        <a:lstStyle/>
        <a:p>
          <a:endParaRPr lang="id-ID"/>
        </a:p>
      </dgm:t>
    </dgm:pt>
    <dgm:pt modelId="{574F8485-05C1-4DF8-9250-6939D969D980}" type="pres">
      <dgm:prSet presAssocID="{F9140873-FBA0-42C7-A829-067CDF018B19}" presName="descendantText" presStyleLbl="alignAcc1" presStyleIdx="5" presStyleCnt="6">
        <dgm:presLayoutVars>
          <dgm:bulletEnabled val="1"/>
        </dgm:presLayoutVars>
      </dgm:prSet>
      <dgm:spPr/>
      <dgm:t>
        <a:bodyPr/>
        <a:lstStyle/>
        <a:p>
          <a:endParaRPr lang="id-ID"/>
        </a:p>
      </dgm:t>
    </dgm:pt>
  </dgm:ptLst>
  <dgm:cxnLst>
    <dgm:cxn modelId="{4AFF0A71-9F5C-4466-A6FD-EF1A076B0118}" type="presOf" srcId="{086709B5-C04B-4E4C-A826-ECAD693431D9}" destId="{A5C8509A-F7A6-4B39-AFFD-1D2C67FDB262}" srcOrd="0" destOrd="0" presId="urn:microsoft.com/office/officeart/2005/8/layout/chevron2"/>
    <dgm:cxn modelId="{FCBEAFB7-27E0-4274-84D9-776BA69E59D7}" type="presOf" srcId="{BCF36E4E-3351-49B3-BF0B-0DBC56552C20}" destId="{574F8485-05C1-4DF8-9250-6939D969D980}" srcOrd="0" destOrd="0" presId="urn:microsoft.com/office/officeart/2005/8/layout/chevron2"/>
    <dgm:cxn modelId="{56F80D11-803C-4BF7-821E-58CDA64F0A3F}" srcId="{938C71FD-C1F8-4327-A9B6-8BCBBB990CEB}" destId="{4C85960E-1BA6-4DB0-9761-7C21640D27A5}" srcOrd="1" destOrd="0" parTransId="{9DF661C1-338D-49B6-85EF-62AF7D5BA2F4}" sibTransId="{621D04B7-59D9-4FE9-8327-2A436B60BE66}"/>
    <dgm:cxn modelId="{9A5B5A4B-51FD-4A7B-9BC5-7D61C79786F6}" srcId="{83E5D390-BD2F-4DF5-A8DD-C72BEDB9CCF5}" destId="{95DFF4B4-A265-474E-BA2A-7E76594EAA77}" srcOrd="0" destOrd="0" parTransId="{E0BE08E9-85A4-41C9-A9F8-61097CF44E3C}" sibTransId="{270BF76C-7178-4F7B-A3AE-66D8A9BB503D}"/>
    <dgm:cxn modelId="{8B2AE338-C564-48D0-B87C-6CB6FC83B47E}" type="presOf" srcId="{351E4DCB-865C-4EAA-BE31-65F4FCEA8E45}" destId="{380F91F4-981E-4202-821E-F1740FF475E1}" srcOrd="0" destOrd="0" presId="urn:microsoft.com/office/officeart/2005/8/layout/chevron2"/>
    <dgm:cxn modelId="{A26DD0D3-CDB2-4BD7-952C-4737283ACD66}" srcId="{938C71FD-C1F8-4327-A9B6-8BCBBB990CEB}" destId="{CC5D61E4-B9A8-401F-BC03-5C435C1BA5C0}" srcOrd="2" destOrd="0" parTransId="{19A04A9B-1D5F-4D99-A880-A777BE5D0366}" sibTransId="{E406DC97-4D30-4F59-8EB7-6F4B93408558}"/>
    <dgm:cxn modelId="{0F0913E3-5166-4904-95C6-E40CF7F22627}" srcId="{CC5D61E4-B9A8-401F-BC03-5C435C1BA5C0}" destId="{C3853019-631C-4D9D-8A28-4EA5B45CCC8F}" srcOrd="0" destOrd="0" parTransId="{3B485E47-52C3-4B6D-8375-89DC361CFCD3}" sibTransId="{01995724-5BEF-401A-9C42-5565FB6E0A9B}"/>
    <dgm:cxn modelId="{C1D9D250-F4D5-4A26-A3BD-B9926FFE97E4}" srcId="{4C85960E-1BA6-4DB0-9761-7C21640D27A5}" destId="{F35B024F-CDAE-4F02-9613-239F3E05332E}" srcOrd="0" destOrd="0" parTransId="{033E6D32-C9FC-41FA-80A4-5966FF8BE138}" sibTransId="{6B6456D5-5B1D-48A4-83F1-95CDC4D4B20E}"/>
    <dgm:cxn modelId="{131AC111-F04B-43C6-86B3-0BBA4695B77B}" srcId="{938C71FD-C1F8-4327-A9B6-8BCBBB990CEB}" destId="{351E4DCB-865C-4EAA-BE31-65F4FCEA8E45}" srcOrd="4" destOrd="0" parTransId="{005D6A43-4BB0-4CD6-AE6D-C674EABD2091}" sibTransId="{DE7042B0-AC38-458E-A35D-B2B61D6B2CD5}"/>
    <dgm:cxn modelId="{1B796016-9924-4F53-ACE3-E90DB71998EB}" srcId="{F3EDE575-FAB7-4841-9E79-24C9D78B5651}" destId="{086709B5-C04B-4E4C-A826-ECAD693431D9}" srcOrd="0" destOrd="0" parTransId="{69392D6B-4662-4A13-9E2B-6CE1F860A5AE}" sibTransId="{577036D0-8D31-433F-AC99-18B4E2280E1B}"/>
    <dgm:cxn modelId="{E402858D-DC4C-4525-AE1A-88632425CFF3}" srcId="{F9140873-FBA0-42C7-A829-067CDF018B19}" destId="{BCF36E4E-3351-49B3-BF0B-0DBC56552C20}" srcOrd="0" destOrd="0" parTransId="{B7170491-870D-4B5D-94C5-8DFB82512CA0}" sibTransId="{54255C1D-2DF5-4A70-A2F1-11E6A19FCB51}"/>
    <dgm:cxn modelId="{7D5F2438-30CC-4769-8532-DA7B3B96429A}" srcId="{938C71FD-C1F8-4327-A9B6-8BCBBB990CEB}" destId="{83E5D390-BD2F-4DF5-A8DD-C72BEDB9CCF5}" srcOrd="3" destOrd="0" parTransId="{5A9AE6BD-CC0D-4C27-9929-FC8BDC3D5CA2}" sibTransId="{5402835D-00E5-4FD6-846D-EC7441F34CAA}"/>
    <dgm:cxn modelId="{91779673-33A5-4A5B-BDA6-178C1515D27F}" srcId="{351E4DCB-865C-4EAA-BE31-65F4FCEA8E45}" destId="{C5ECD352-4F64-4CC1-9068-BA5D125A45D3}" srcOrd="0" destOrd="0" parTransId="{FFF924B9-76ED-486D-A2C0-3AC7DEA603C8}" sibTransId="{9E89FB18-5D7C-49EB-8D7D-882918469ED7}"/>
    <dgm:cxn modelId="{FF86EAD2-C3F7-4D24-8150-40026A64C671}" type="presOf" srcId="{95DFF4B4-A265-474E-BA2A-7E76594EAA77}" destId="{9806FEF7-D5A1-401B-B1F3-37EA185E7D3C}" srcOrd="0" destOrd="0" presId="urn:microsoft.com/office/officeart/2005/8/layout/chevron2"/>
    <dgm:cxn modelId="{C1E85A69-1CA7-4B8A-BE5D-FDCEE4E588AD}" type="presOf" srcId="{F35B024F-CDAE-4F02-9613-239F3E05332E}" destId="{64F28243-8279-4557-8E7F-120293551A8D}" srcOrd="0" destOrd="0" presId="urn:microsoft.com/office/officeart/2005/8/layout/chevron2"/>
    <dgm:cxn modelId="{40458FCC-C9DB-449E-8AA3-4B74379117CA}" type="presOf" srcId="{C3853019-631C-4D9D-8A28-4EA5B45CCC8F}" destId="{1ECB0D2E-D6BA-422B-97CB-139A6DC94175}" srcOrd="0" destOrd="0" presId="urn:microsoft.com/office/officeart/2005/8/layout/chevron2"/>
    <dgm:cxn modelId="{69D63F0D-E141-4A61-B73F-2EA60F53C4EE}" type="presOf" srcId="{F9140873-FBA0-42C7-A829-067CDF018B19}" destId="{EECC561D-A984-40AE-98E2-9B6455545AC7}" srcOrd="0" destOrd="0" presId="urn:microsoft.com/office/officeart/2005/8/layout/chevron2"/>
    <dgm:cxn modelId="{E3882892-6BD0-4E60-8F2B-4C95D2AD0D93}" type="presOf" srcId="{938C71FD-C1F8-4327-A9B6-8BCBBB990CEB}" destId="{DF70321B-53C1-4954-894B-3D196B049623}" srcOrd="0" destOrd="0" presId="urn:microsoft.com/office/officeart/2005/8/layout/chevron2"/>
    <dgm:cxn modelId="{488FC1BC-899B-4046-82D7-CC4926349CF7}" type="presOf" srcId="{83E5D390-BD2F-4DF5-A8DD-C72BEDB9CCF5}" destId="{569CA799-622E-4407-B216-5C942B0CA7A7}" srcOrd="0" destOrd="0" presId="urn:microsoft.com/office/officeart/2005/8/layout/chevron2"/>
    <dgm:cxn modelId="{D37C0125-6777-4FAA-8FEC-671A259C8A27}" srcId="{938C71FD-C1F8-4327-A9B6-8BCBBB990CEB}" destId="{F3EDE575-FAB7-4841-9E79-24C9D78B5651}" srcOrd="0" destOrd="0" parTransId="{E09A54DE-54AE-43A1-BBAA-A624857C48FA}" sibTransId="{256ECB23-FFF1-4403-B64A-1785E8B71741}"/>
    <dgm:cxn modelId="{85694913-6915-40AC-A38D-5A50A841DA55}" type="presOf" srcId="{CC5D61E4-B9A8-401F-BC03-5C435C1BA5C0}" destId="{D8E0AEA2-6877-4E20-B333-A1BD5128DDAB}" srcOrd="0" destOrd="0" presId="urn:microsoft.com/office/officeart/2005/8/layout/chevron2"/>
    <dgm:cxn modelId="{7C3C7A46-8DF0-4F2B-A308-8E18CC867ADA}" srcId="{938C71FD-C1F8-4327-A9B6-8BCBBB990CEB}" destId="{F9140873-FBA0-42C7-A829-067CDF018B19}" srcOrd="5" destOrd="0" parTransId="{03A97D69-4CD9-4D46-9F3E-CF7CF9D2B067}" sibTransId="{F8F9BFC0-C3C9-4064-A0A7-E3C346D0451D}"/>
    <dgm:cxn modelId="{8BF79C3A-8E8B-4775-A7FD-3B78AB308962}" type="presOf" srcId="{C5ECD352-4F64-4CC1-9068-BA5D125A45D3}" destId="{57D61A8C-B9EF-45B0-A32B-BB54C758F33B}" srcOrd="0" destOrd="0" presId="urn:microsoft.com/office/officeart/2005/8/layout/chevron2"/>
    <dgm:cxn modelId="{89FA5110-0A91-43AE-827B-ECFE26952179}" type="presOf" srcId="{4C85960E-1BA6-4DB0-9761-7C21640D27A5}" destId="{85A33AD4-8F58-4B45-9A60-4AE3EE2D9902}" srcOrd="0" destOrd="0" presId="urn:microsoft.com/office/officeart/2005/8/layout/chevron2"/>
    <dgm:cxn modelId="{390DB29C-6048-45E0-B1F2-C4E821124216}" type="presOf" srcId="{F3EDE575-FAB7-4841-9E79-24C9D78B5651}" destId="{E52FF366-299B-410C-A992-91D2948B24CD}" srcOrd="0" destOrd="0" presId="urn:microsoft.com/office/officeart/2005/8/layout/chevron2"/>
    <dgm:cxn modelId="{A9C02B02-7012-4857-9839-350C4D550BA1}" type="presParOf" srcId="{DF70321B-53C1-4954-894B-3D196B049623}" destId="{43023967-BCC0-47D9-AF6B-FBE31BCA5F7B}" srcOrd="0" destOrd="0" presId="urn:microsoft.com/office/officeart/2005/8/layout/chevron2"/>
    <dgm:cxn modelId="{4FAF1AC4-E65F-4B14-A429-4AD15EA5B866}" type="presParOf" srcId="{43023967-BCC0-47D9-AF6B-FBE31BCA5F7B}" destId="{E52FF366-299B-410C-A992-91D2948B24CD}" srcOrd="0" destOrd="0" presId="urn:microsoft.com/office/officeart/2005/8/layout/chevron2"/>
    <dgm:cxn modelId="{85B83682-95C5-42BE-84FF-848203AA166E}" type="presParOf" srcId="{43023967-BCC0-47D9-AF6B-FBE31BCA5F7B}" destId="{A5C8509A-F7A6-4B39-AFFD-1D2C67FDB262}" srcOrd="1" destOrd="0" presId="urn:microsoft.com/office/officeart/2005/8/layout/chevron2"/>
    <dgm:cxn modelId="{750834D3-C55F-4A79-B2B4-740916FA4DAD}" type="presParOf" srcId="{DF70321B-53C1-4954-894B-3D196B049623}" destId="{A0479AFB-B713-4C08-898F-2C47FCA586AD}" srcOrd="1" destOrd="0" presId="urn:microsoft.com/office/officeart/2005/8/layout/chevron2"/>
    <dgm:cxn modelId="{6CE7E90C-C3F1-4968-AAEF-DCE45BC4989F}" type="presParOf" srcId="{DF70321B-53C1-4954-894B-3D196B049623}" destId="{5A683066-78CD-4790-BE11-1E2D34AA5F31}" srcOrd="2" destOrd="0" presId="urn:microsoft.com/office/officeart/2005/8/layout/chevron2"/>
    <dgm:cxn modelId="{3924D0F9-70E4-4F7E-836F-BE7D2C017329}" type="presParOf" srcId="{5A683066-78CD-4790-BE11-1E2D34AA5F31}" destId="{85A33AD4-8F58-4B45-9A60-4AE3EE2D9902}" srcOrd="0" destOrd="0" presId="urn:microsoft.com/office/officeart/2005/8/layout/chevron2"/>
    <dgm:cxn modelId="{4F26D942-8B86-425A-9224-C4C670ED5912}" type="presParOf" srcId="{5A683066-78CD-4790-BE11-1E2D34AA5F31}" destId="{64F28243-8279-4557-8E7F-120293551A8D}" srcOrd="1" destOrd="0" presId="urn:microsoft.com/office/officeart/2005/8/layout/chevron2"/>
    <dgm:cxn modelId="{13733DB6-6ED1-45CD-A638-6D0A398147E1}" type="presParOf" srcId="{DF70321B-53C1-4954-894B-3D196B049623}" destId="{9D99CF00-69AA-49CF-B258-3D47A5FC8E1C}" srcOrd="3" destOrd="0" presId="urn:microsoft.com/office/officeart/2005/8/layout/chevron2"/>
    <dgm:cxn modelId="{426BC313-9307-44EB-B32B-77B4166CAC09}" type="presParOf" srcId="{DF70321B-53C1-4954-894B-3D196B049623}" destId="{7AF66AFD-3429-49A0-9326-9C6B4E940679}" srcOrd="4" destOrd="0" presId="urn:microsoft.com/office/officeart/2005/8/layout/chevron2"/>
    <dgm:cxn modelId="{DB441FF2-4CBF-49F7-95B6-FEBA55302CBD}" type="presParOf" srcId="{7AF66AFD-3429-49A0-9326-9C6B4E940679}" destId="{D8E0AEA2-6877-4E20-B333-A1BD5128DDAB}" srcOrd="0" destOrd="0" presId="urn:microsoft.com/office/officeart/2005/8/layout/chevron2"/>
    <dgm:cxn modelId="{2CD4D698-E5C0-4D31-8911-34FD73DA7AD3}" type="presParOf" srcId="{7AF66AFD-3429-49A0-9326-9C6B4E940679}" destId="{1ECB0D2E-D6BA-422B-97CB-139A6DC94175}" srcOrd="1" destOrd="0" presId="urn:microsoft.com/office/officeart/2005/8/layout/chevron2"/>
    <dgm:cxn modelId="{DE66A0BF-76FF-486F-8A44-A7A021DC3FC4}" type="presParOf" srcId="{DF70321B-53C1-4954-894B-3D196B049623}" destId="{EF1D4E2D-FCC0-4F43-AFEB-95959AA493DC}" srcOrd="5" destOrd="0" presId="urn:microsoft.com/office/officeart/2005/8/layout/chevron2"/>
    <dgm:cxn modelId="{7D387562-C0BF-4D1F-9B60-1F98506378CD}" type="presParOf" srcId="{DF70321B-53C1-4954-894B-3D196B049623}" destId="{F6BF19DD-4E09-476A-A878-0E78D2A38C13}" srcOrd="6" destOrd="0" presId="urn:microsoft.com/office/officeart/2005/8/layout/chevron2"/>
    <dgm:cxn modelId="{B3507BA2-7D12-44E4-B216-9D5E8E8B0EE7}" type="presParOf" srcId="{F6BF19DD-4E09-476A-A878-0E78D2A38C13}" destId="{569CA799-622E-4407-B216-5C942B0CA7A7}" srcOrd="0" destOrd="0" presId="urn:microsoft.com/office/officeart/2005/8/layout/chevron2"/>
    <dgm:cxn modelId="{107FB537-6B2F-42A0-93B5-190484E437D1}" type="presParOf" srcId="{F6BF19DD-4E09-476A-A878-0E78D2A38C13}" destId="{9806FEF7-D5A1-401B-B1F3-37EA185E7D3C}" srcOrd="1" destOrd="0" presId="urn:microsoft.com/office/officeart/2005/8/layout/chevron2"/>
    <dgm:cxn modelId="{1D065A27-539F-4080-B40B-7336320030A1}" type="presParOf" srcId="{DF70321B-53C1-4954-894B-3D196B049623}" destId="{26AB085B-BFBD-4C90-B9FB-3F87E25A11C3}" srcOrd="7" destOrd="0" presId="urn:microsoft.com/office/officeart/2005/8/layout/chevron2"/>
    <dgm:cxn modelId="{E2D57E49-5879-4B4E-8ED5-A4BD988421F1}" type="presParOf" srcId="{DF70321B-53C1-4954-894B-3D196B049623}" destId="{0357EC55-A223-44BD-983E-A2A2EE93EEDF}" srcOrd="8" destOrd="0" presId="urn:microsoft.com/office/officeart/2005/8/layout/chevron2"/>
    <dgm:cxn modelId="{EE3A3A5D-2E80-44B7-A166-221A6D666B14}" type="presParOf" srcId="{0357EC55-A223-44BD-983E-A2A2EE93EEDF}" destId="{380F91F4-981E-4202-821E-F1740FF475E1}" srcOrd="0" destOrd="0" presId="urn:microsoft.com/office/officeart/2005/8/layout/chevron2"/>
    <dgm:cxn modelId="{B6CE7722-BDC9-411C-B585-B868822CBF3F}" type="presParOf" srcId="{0357EC55-A223-44BD-983E-A2A2EE93EEDF}" destId="{57D61A8C-B9EF-45B0-A32B-BB54C758F33B}" srcOrd="1" destOrd="0" presId="urn:microsoft.com/office/officeart/2005/8/layout/chevron2"/>
    <dgm:cxn modelId="{C87CD5C4-2C7E-4677-A5C4-B2B90F7464C8}" type="presParOf" srcId="{DF70321B-53C1-4954-894B-3D196B049623}" destId="{340CF2BF-DD3D-4B2A-9697-585A1F56E286}" srcOrd="9" destOrd="0" presId="urn:microsoft.com/office/officeart/2005/8/layout/chevron2"/>
    <dgm:cxn modelId="{853885D2-8F4B-4D69-99A4-648BBE00BF03}" type="presParOf" srcId="{DF70321B-53C1-4954-894B-3D196B049623}" destId="{C41C693E-7E20-40D3-82E5-3E2DC0EA8323}" srcOrd="10" destOrd="0" presId="urn:microsoft.com/office/officeart/2005/8/layout/chevron2"/>
    <dgm:cxn modelId="{BD38F655-A6AA-4399-9654-BEB282123F2D}" type="presParOf" srcId="{C41C693E-7E20-40D3-82E5-3E2DC0EA8323}" destId="{EECC561D-A984-40AE-98E2-9B6455545AC7}" srcOrd="0" destOrd="0" presId="urn:microsoft.com/office/officeart/2005/8/layout/chevron2"/>
    <dgm:cxn modelId="{04B4F418-1B10-4F74-9C5F-D5FD4BA9BF8A}" type="presParOf" srcId="{C41C693E-7E20-40D3-82E5-3E2DC0EA8323}" destId="{574F8485-05C1-4DF8-9250-6939D969D980}"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2753CA0-E670-485F-817F-E0E69B9FABD8}" type="doc">
      <dgm:prSet loTypeId="urn:microsoft.com/office/officeart/2005/8/layout/target3" loCatId="list" qsTypeId="urn:microsoft.com/office/officeart/2005/8/quickstyle/simple1#6" qsCatId="simple" csTypeId="urn:microsoft.com/office/officeart/2005/8/colors/colorful1#2" csCatId="colorful" phldr="1"/>
      <dgm:spPr/>
      <dgm:t>
        <a:bodyPr/>
        <a:lstStyle/>
        <a:p>
          <a:endParaRPr lang="id-ID"/>
        </a:p>
      </dgm:t>
    </dgm:pt>
    <dgm:pt modelId="{3268B39B-2FD9-42E6-8E44-BF5712FDCA8E}">
      <dgm:prSet phldrT="[Text]" custT="1"/>
      <dgm:spPr/>
      <dgm:t>
        <a:bodyPr/>
        <a:lstStyle/>
        <a:p>
          <a:pPr algn="l"/>
          <a:r>
            <a:rPr lang="id-ID" sz="2000" dirty="0" smtClean="0"/>
            <a:t>1. Menggunakan kutipan kata-kata seseorang, biasanya ditandai dengan adanya tanda petik dua </a:t>
          </a:r>
        </a:p>
        <a:p>
          <a:pPr algn="l"/>
          <a:r>
            <a:rPr lang="id-ID" sz="2000" dirty="0" smtClean="0"/>
            <a:t>(”. . .”).</a:t>
          </a:r>
          <a:endParaRPr lang="id-ID" sz="2000" dirty="0"/>
        </a:p>
      </dgm:t>
    </dgm:pt>
    <dgm:pt modelId="{2A155005-D55C-4031-8CF3-34910F91D46B}" cxnId="{736B6371-F629-4C77-B733-0F021DF04F89}" type="parTrans">
      <dgm:prSet/>
      <dgm:spPr/>
      <dgm:t>
        <a:bodyPr/>
        <a:lstStyle/>
        <a:p>
          <a:endParaRPr lang="id-ID" sz="2000"/>
        </a:p>
      </dgm:t>
    </dgm:pt>
    <dgm:pt modelId="{1A82FA7B-119E-4AE0-B812-F7FB2DC29F95}" cxnId="{736B6371-F629-4C77-B733-0F021DF04F89}" type="sibTrans">
      <dgm:prSet/>
      <dgm:spPr/>
      <dgm:t>
        <a:bodyPr/>
        <a:lstStyle/>
        <a:p>
          <a:endParaRPr lang="id-ID" sz="2000"/>
        </a:p>
      </dgm:t>
    </dgm:pt>
    <dgm:pt modelId="{32741CD2-1899-4765-B946-AAF3B8DC7A85}">
      <dgm:prSet phldrT="[Text]" custT="1"/>
      <dgm:spPr/>
      <dgm:t>
        <a:bodyPr/>
        <a:lstStyle/>
        <a:p>
          <a:pPr algn="l"/>
          <a:r>
            <a:rPr lang="id-ID" sz="2000" dirty="0" smtClean="0"/>
            <a:t>2. Menggunakan sudut pandang penulis dalam bentuk penafsiran terhadap fakta.</a:t>
          </a:r>
          <a:endParaRPr lang="id-ID" sz="2000" dirty="0"/>
        </a:p>
      </dgm:t>
    </dgm:pt>
    <dgm:pt modelId="{8AB64007-4424-4BFF-961F-32A54E779B41}" cxnId="{4C072A60-61CE-4E34-B7E5-47CF775798A8}" type="parTrans">
      <dgm:prSet/>
      <dgm:spPr/>
      <dgm:t>
        <a:bodyPr/>
        <a:lstStyle/>
        <a:p>
          <a:endParaRPr lang="id-ID" sz="2000"/>
        </a:p>
      </dgm:t>
    </dgm:pt>
    <dgm:pt modelId="{8B84D1C2-DD02-4D5A-BF1B-9E79507C331C}" cxnId="{4C072A60-61CE-4E34-B7E5-47CF775798A8}" type="sibTrans">
      <dgm:prSet/>
      <dgm:spPr/>
      <dgm:t>
        <a:bodyPr/>
        <a:lstStyle/>
        <a:p>
          <a:endParaRPr lang="id-ID" sz="2000"/>
        </a:p>
      </dgm:t>
    </dgm:pt>
    <dgm:pt modelId="{84C42FFA-CD17-4F7D-8D24-0FC48B3BA1E7}">
      <dgm:prSet phldrT="[Text]" custT="1"/>
      <dgm:spPr/>
      <dgm:t>
        <a:bodyPr/>
        <a:lstStyle/>
        <a:p>
          <a:pPr algn="l"/>
          <a:r>
            <a:rPr lang="id-ID" sz="2000" dirty="0" smtClean="0"/>
            <a:t>3. Menggunakan kata yang tidak pasti (mungkin, rasanya).</a:t>
          </a:r>
          <a:endParaRPr lang="id-ID" sz="2000" dirty="0"/>
        </a:p>
      </dgm:t>
    </dgm:pt>
    <dgm:pt modelId="{8BA05D64-19D2-473F-B245-0CF634425335}" cxnId="{29BBE134-334A-4B2F-927B-2E99F378EABE}" type="parTrans">
      <dgm:prSet/>
      <dgm:spPr/>
      <dgm:t>
        <a:bodyPr/>
        <a:lstStyle/>
        <a:p>
          <a:endParaRPr lang="id-ID" sz="2000"/>
        </a:p>
      </dgm:t>
    </dgm:pt>
    <dgm:pt modelId="{E5576DC3-F07B-48E3-BB73-03AD92F84805}" cxnId="{29BBE134-334A-4B2F-927B-2E99F378EABE}" type="sibTrans">
      <dgm:prSet/>
      <dgm:spPr/>
      <dgm:t>
        <a:bodyPr/>
        <a:lstStyle/>
        <a:p>
          <a:endParaRPr lang="id-ID" sz="2000"/>
        </a:p>
      </dgm:t>
    </dgm:pt>
    <dgm:pt modelId="{4CB070CC-1C31-447A-A903-79AD432B5027}">
      <dgm:prSet phldrT="[Text]" custT="1"/>
      <dgm:spPr/>
      <dgm:t>
        <a:bodyPr/>
        <a:lstStyle/>
        <a:p>
          <a:pPr algn="l"/>
          <a:r>
            <a:rPr lang="id-ID" sz="2000" dirty="0" smtClean="0"/>
            <a:t>4. Menggunakan kata yang bertujuan menyampaikan sesuatu (sebaiknya, saran, pendapat).</a:t>
          </a:r>
          <a:endParaRPr lang="id-ID" sz="2000" dirty="0"/>
        </a:p>
      </dgm:t>
    </dgm:pt>
    <dgm:pt modelId="{04950F29-4F90-4B7F-AA9E-FFD61EA99776}" cxnId="{B947483E-0589-4E37-B05C-D7BDD701BD86}" type="parTrans">
      <dgm:prSet/>
      <dgm:spPr/>
      <dgm:t>
        <a:bodyPr/>
        <a:lstStyle/>
        <a:p>
          <a:endParaRPr lang="id-ID" sz="2000"/>
        </a:p>
      </dgm:t>
    </dgm:pt>
    <dgm:pt modelId="{CFEC23C1-73AB-4F6D-AEB5-0A97E42FC84E}" cxnId="{B947483E-0589-4E37-B05C-D7BDD701BD86}" type="sibTrans">
      <dgm:prSet/>
      <dgm:spPr/>
      <dgm:t>
        <a:bodyPr/>
        <a:lstStyle/>
        <a:p>
          <a:endParaRPr lang="id-ID" sz="2000"/>
        </a:p>
      </dgm:t>
    </dgm:pt>
    <dgm:pt modelId="{AC5E0EF3-435B-4EAC-91CD-FE1B7408E8F5}" type="pres">
      <dgm:prSet presAssocID="{22753CA0-E670-485F-817F-E0E69B9FABD8}" presName="Name0" presStyleCnt="0">
        <dgm:presLayoutVars>
          <dgm:chMax val="7"/>
          <dgm:dir/>
          <dgm:animLvl val="lvl"/>
          <dgm:resizeHandles val="exact"/>
        </dgm:presLayoutVars>
      </dgm:prSet>
      <dgm:spPr/>
      <dgm:t>
        <a:bodyPr/>
        <a:lstStyle/>
        <a:p>
          <a:endParaRPr lang="id-ID"/>
        </a:p>
      </dgm:t>
    </dgm:pt>
    <dgm:pt modelId="{BD1B70C6-C211-4E84-B611-F1389BC03B29}" type="pres">
      <dgm:prSet presAssocID="{3268B39B-2FD9-42E6-8E44-BF5712FDCA8E}" presName="circle1" presStyleLbl="node1" presStyleIdx="0" presStyleCnt="4"/>
      <dgm:spPr/>
    </dgm:pt>
    <dgm:pt modelId="{5D63F5EB-7F8D-4C9B-9BF0-A68D91FC8927}" type="pres">
      <dgm:prSet presAssocID="{3268B39B-2FD9-42E6-8E44-BF5712FDCA8E}" presName="space" presStyleCnt="0"/>
      <dgm:spPr/>
    </dgm:pt>
    <dgm:pt modelId="{8A67D9AC-121A-4417-AC1A-81521CB1A969}" type="pres">
      <dgm:prSet presAssocID="{3268B39B-2FD9-42E6-8E44-BF5712FDCA8E}" presName="rect1" presStyleLbl="alignAcc1" presStyleIdx="0" presStyleCnt="4"/>
      <dgm:spPr/>
      <dgm:t>
        <a:bodyPr/>
        <a:lstStyle/>
        <a:p>
          <a:endParaRPr lang="id-ID"/>
        </a:p>
      </dgm:t>
    </dgm:pt>
    <dgm:pt modelId="{C80139D2-838A-490C-B083-5DB174A1A6DF}" type="pres">
      <dgm:prSet presAssocID="{32741CD2-1899-4765-B946-AAF3B8DC7A85}" presName="vertSpace2" presStyleLbl="node1" presStyleIdx="0" presStyleCnt="4"/>
      <dgm:spPr/>
    </dgm:pt>
    <dgm:pt modelId="{75318CDF-5A7E-4B5A-85DF-3B482EC11C5D}" type="pres">
      <dgm:prSet presAssocID="{32741CD2-1899-4765-B946-AAF3B8DC7A85}" presName="circle2" presStyleLbl="node1" presStyleIdx="1" presStyleCnt="4"/>
      <dgm:spPr/>
    </dgm:pt>
    <dgm:pt modelId="{2E3C838E-0CBE-4270-973F-9661C82D63ED}" type="pres">
      <dgm:prSet presAssocID="{32741CD2-1899-4765-B946-AAF3B8DC7A85}" presName="rect2" presStyleLbl="alignAcc1" presStyleIdx="1" presStyleCnt="4"/>
      <dgm:spPr/>
      <dgm:t>
        <a:bodyPr/>
        <a:lstStyle/>
        <a:p>
          <a:endParaRPr lang="id-ID"/>
        </a:p>
      </dgm:t>
    </dgm:pt>
    <dgm:pt modelId="{F931D541-2899-46C3-985E-72366F272A7D}" type="pres">
      <dgm:prSet presAssocID="{84C42FFA-CD17-4F7D-8D24-0FC48B3BA1E7}" presName="vertSpace3" presStyleLbl="node1" presStyleIdx="1" presStyleCnt="4"/>
      <dgm:spPr/>
    </dgm:pt>
    <dgm:pt modelId="{E358EACB-8138-46A0-890B-07F4F1BD7F18}" type="pres">
      <dgm:prSet presAssocID="{84C42FFA-CD17-4F7D-8D24-0FC48B3BA1E7}" presName="circle3" presStyleLbl="node1" presStyleIdx="2" presStyleCnt="4"/>
      <dgm:spPr/>
    </dgm:pt>
    <dgm:pt modelId="{8B06043E-C3D5-49FB-B9FF-72B293D9FD50}" type="pres">
      <dgm:prSet presAssocID="{84C42FFA-CD17-4F7D-8D24-0FC48B3BA1E7}" presName="rect3" presStyleLbl="alignAcc1" presStyleIdx="2" presStyleCnt="4"/>
      <dgm:spPr/>
      <dgm:t>
        <a:bodyPr/>
        <a:lstStyle/>
        <a:p>
          <a:endParaRPr lang="id-ID"/>
        </a:p>
      </dgm:t>
    </dgm:pt>
    <dgm:pt modelId="{BE54E3C5-2A45-4691-A427-A3BF006D0AD5}" type="pres">
      <dgm:prSet presAssocID="{4CB070CC-1C31-447A-A903-79AD432B5027}" presName="vertSpace4" presStyleLbl="node1" presStyleIdx="2" presStyleCnt="4"/>
      <dgm:spPr/>
    </dgm:pt>
    <dgm:pt modelId="{C8D4121B-8E41-4AAD-BD6B-B1B258E11A01}" type="pres">
      <dgm:prSet presAssocID="{4CB070CC-1C31-447A-A903-79AD432B5027}" presName="circle4" presStyleLbl="node1" presStyleIdx="3" presStyleCnt="4"/>
      <dgm:spPr/>
    </dgm:pt>
    <dgm:pt modelId="{6DD76537-2DDA-4081-80E4-65246DEE360E}" type="pres">
      <dgm:prSet presAssocID="{4CB070CC-1C31-447A-A903-79AD432B5027}" presName="rect4" presStyleLbl="alignAcc1" presStyleIdx="3" presStyleCnt="4"/>
      <dgm:spPr/>
      <dgm:t>
        <a:bodyPr/>
        <a:lstStyle/>
        <a:p>
          <a:endParaRPr lang="id-ID"/>
        </a:p>
      </dgm:t>
    </dgm:pt>
    <dgm:pt modelId="{9E5DB2B8-FA7D-4C51-9136-78C7E0582F93}" type="pres">
      <dgm:prSet presAssocID="{3268B39B-2FD9-42E6-8E44-BF5712FDCA8E}" presName="rect1ParTxNoCh" presStyleLbl="alignAcc1" presStyleIdx="3" presStyleCnt="4">
        <dgm:presLayoutVars>
          <dgm:chMax val="1"/>
          <dgm:bulletEnabled val="1"/>
        </dgm:presLayoutVars>
      </dgm:prSet>
      <dgm:spPr/>
      <dgm:t>
        <a:bodyPr/>
        <a:lstStyle/>
        <a:p>
          <a:endParaRPr lang="id-ID"/>
        </a:p>
      </dgm:t>
    </dgm:pt>
    <dgm:pt modelId="{31C0E7ED-A4BC-431B-A9F6-40599D0758A9}" type="pres">
      <dgm:prSet presAssocID="{32741CD2-1899-4765-B946-AAF3B8DC7A85}" presName="rect2ParTxNoCh" presStyleLbl="alignAcc1" presStyleIdx="3" presStyleCnt="4">
        <dgm:presLayoutVars>
          <dgm:chMax val="1"/>
          <dgm:bulletEnabled val="1"/>
        </dgm:presLayoutVars>
      </dgm:prSet>
      <dgm:spPr/>
      <dgm:t>
        <a:bodyPr/>
        <a:lstStyle/>
        <a:p>
          <a:endParaRPr lang="id-ID"/>
        </a:p>
      </dgm:t>
    </dgm:pt>
    <dgm:pt modelId="{28F53C2A-F09C-4A58-A882-2FC14D12B100}" type="pres">
      <dgm:prSet presAssocID="{84C42FFA-CD17-4F7D-8D24-0FC48B3BA1E7}" presName="rect3ParTxNoCh" presStyleLbl="alignAcc1" presStyleIdx="3" presStyleCnt="4">
        <dgm:presLayoutVars>
          <dgm:chMax val="1"/>
          <dgm:bulletEnabled val="1"/>
        </dgm:presLayoutVars>
      </dgm:prSet>
      <dgm:spPr/>
      <dgm:t>
        <a:bodyPr/>
        <a:lstStyle/>
        <a:p>
          <a:endParaRPr lang="id-ID"/>
        </a:p>
      </dgm:t>
    </dgm:pt>
    <dgm:pt modelId="{8630798A-CAA9-4B23-BAB1-5B8E7A38D498}" type="pres">
      <dgm:prSet presAssocID="{4CB070CC-1C31-447A-A903-79AD432B5027}" presName="rect4ParTxNoCh" presStyleLbl="alignAcc1" presStyleIdx="3" presStyleCnt="4">
        <dgm:presLayoutVars>
          <dgm:chMax val="1"/>
          <dgm:bulletEnabled val="1"/>
        </dgm:presLayoutVars>
      </dgm:prSet>
      <dgm:spPr/>
      <dgm:t>
        <a:bodyPr/>
        <a:lstStyle/>
        <a:p>
          <a:endParaRPr lang="id-ID"/>
        </a:p>
      </dgm:t>
    </dgm:pt>
  </dgm:ptLst>
  <dgm:cxnLst>
    <dgm:cxn modelId="{D2EEDF34-C899-42D3-883A-8250B59ECB8E}" type="presOf" srcId="{32741CD2-1899-4765-B946-AAF3B8DC7A85}" destId="{31C0E7ED-A4BC-431B-A9F6-40599D0758A9}" srcOrd="1" destOrd="0" presId="urn:microsoft.com/office/officeart/2005/8/layout/target3"/>
    <dgm:cxn modelId="{6410816D-7BE8-4B86-9783-A19F17F052B8}" type="presOf" srcId="{4CB070CC-1C31-447A-A903-79AD432B5027}" destId="{6DD76537-2DDA-4081-80E4-65246DEE360E}" srcOrd="0" destOrd="0" presId="urn:microsoft.com/office/officeart/2005/8/layout/target3"/>
    <dgm:cxn modelId="{DDC329DA-2C90-41EA-B866-428E0C4D0748}" type="presOf" srcId="{22753CA0-E670-485F-817F-E0E69B9FABD8}" destId="{AC5E0EF3-435B-4EAC-91CD-FE1B7408E8F5}" srcOrd="0" destOrd="0" presId="urn:microsoft.com/office/officeart/2005/8/layout/target3"/>
    <dgm:cxn modelId="{4836BE56-E927-48F9-9680-ACAE74D5E45F}" type="presOf" srcId="{3268B39B-2FD9-42E6-8E44-BF5712FDCA8E}" destId="{9E5DB2B8-FA7D-4C51-9136-78C7E0582F93}" srcOrd="1" destOrd="0" presId="urn:microsoft.com/office/officeart/2005/8/layout/target3"/>
    <dgm:cxn modelId="{29BBE134-334A-4B2F-927B-2E99F378EABE}" srcId="{22753CA0-E670-485F-817F-E0E69B9FABD8}" destId="{84C42FFA-CD17-4F7D-8D24-0FC48B3BA1E7}" srcOrd="2" destOrd="0" parTransId="{8BA05D64-19D2-473F-B245-0CF634425335}" sibTransId="{E5576DC3-F07B-48E3-BB73-03AD92F84805}"/>
    <dgm:cxn modelId="{778493A4-90CA-4CD5-8B09-8F9002F8F078}" type="presOf" srcId="{4CB070CC-1C31-447A-A903-79AD432B5027}" destId="{8630798A-CAA9-4B23-BAB1-5B8E7A38D498}" srcOrd="1" destOrd="0" presId="urn:microsoft.com/office/officeart/2005/8/layout/target3"/>
    <dgm:cxn modelId="{374B2DC9-950E-4581-885D-48084492BC8D}" type="presOf" srcId="{3268B39B-2FD9-42E6-8E44-BF5712FDCA8E}" destId="{8A67D9AC-121A-4417-AC1A-81521CB1A969}" srcOrd="0" destOrd="0" presId="urn:microsoft.com/office/officeart/2005/8/layout/target3"/>
    <dgm:cxn modelId="{4C072A60-61CE-4E34-B7E5-47CF775798A8}" srcId="{22753CA0-E670-485F-817F-E0E69B9FABD8}" destId="{32741CD2-1899-4765-B946-AAF3B8DC7A85}" srcOrd="1" destOrd="0" parTransId="{8AB64007-4424-4BFF-961F-32A54E779B41}" sibTransId="{8B84D1C2-DD02-4D5A-BF1B-9E79507C331C}"/>
    <dgm:cxn modelId="{B947483E-0589-4E37-B05C-D7BDD701BD86}" srcId="{22753CA0-E670-485F-817F-E0E69B9FABD8}" destId="{4CB070CC-1C31-447A-A903-79AD432B5027}" srcOrd="3" destOrd="0" parTransId="{04950F29-4F90-4B7F-AA9E-FFD61EA99776}" sibTransId="{CFEC23C1-73AB-4F6D-AEB5-0A97E42FC84E}"/>
    <dgm:cxn modelId="{736B6371-F629-4C77-B733-0F021DF04F89}" srcId="{22753CA0-E670-485F-817F-E0E69B9FABD8}" destId="{3268B39B-2FD9-42E6-8E44-BF5712FDCA8E}" srcOrd="0" destOrd="0" parTransId="{2A155005-D55C-4031-8CF3-34910F91D46B}" sibTransId="{1A82FA7B-119E-4AE0-B812-F7FB2DC29F95}"/>
    <dgm:cxn modelId="{CC481326-BABC-4692-B1E8-6E1E7FA3A511}" type="presOf" srcId="{32741CD2-1899-4765-B946-AAF3B8DC7A85}" destId="{2E3C838E-0CBE-4270-973F-9661C82D63ED}" srcOrd="0" destOrd="0" presId="urn:microsoft.com/office/officeart/2005/8/layout/target3"/>
    <dgm:cxn modelId="{6FBBBFC4-CAA3-475A-85E3-8D574AE12F3A}" type="presOf" srcId="{84C42FFA-CD17-4F7D-8D24-0FC48B3BA1E7}" destId="{8B06043E-C3D5-49FB-B9FF-72B293D9FD50}" srcOrd="0" destOrd="0" presId="urn:microsoft.com/office/officeart/2005/8/layout/target3"/>
    <dgm:cxn modelId="{E8966BB4-62C2-43CE-AD41-FBAE75E2E3A5}" type="presOf" srcId="{84C42FFA-CD17-4F7D-8D24-0FC48B3BA1E7}" destId="{28F53C2A-F09C-4A58-A882-2FC14D12B100}" srcOrd="1" destOrd="0" presId="urn:microsoft.com/office/officeart/2005/8/layout/target3"/>
    <dgm:cxn modelId="{A75F8383-B56C-46D8-9278-4FDE2BF3C15E}" type="presParOf" srcId="{AC5E0EF3-435B-4EAC-91CD-FE1B7408E8F5}" destId="{BD1B70C6-C211-4E84-B611-F1389BC03B29}" srcOrd="0" destOrd="0" presId="urn:microsoft.com/office/officeart/2005/8/layout/target3"/>
    <dgm:cxn modelId="{24F14C05-9AF7-4ABA-9028-9AF0C87E964F}" type="presParOf" srcId="{AC5E0EF3-435B-4EAC-91CD-FE1B7408E8F5}" destId="{5D63F5EB-7F8D-4C9B-9BF0-A68D91FC8927}" srcOrd="1" destOrd="0" presId="urn:microsoft.com/office/officeart/2005/8/layout/target3"/>
    <dgm:cxn modelId="{B83916E7-6324-4419-8498-15948820FD86}" type="presParOf" srcId="{AC5E0EF3-435B-4EAC-91CD-FE1B7408E8F5}" destId="{8A67D9AC-121A-4417-AC1A-81521CB1A969}" srcOrd="2" destOrd="0" presId="urn:microsoft.com/office/officeart/2005/8/layout/target3"/>
    <dgm:cxn modelId="{79A46987-B747-4F1E-ACE8-3BA83E815C27}" type="presParOf" srcId="{AC5E0EF3-435B-4EAC-91CD-FE1B7408E8F5}" destId="{C80139D2-838A-490C-B083-5DB174A1A6DF}" srcOrd="3" destOrd="0" presId="urn:microsoft.com/office/officeart/2005/8/layout/target3"/>
    <dgm:cxn modelId="{F7DA7C87-B467-49EB-8098-A1C5A7A212C6}" type="presParOf" srcId="{AC5E0EF3-435B-4EAC-91CD-FE1B7408E8F5}" destId="{75318CDF-5A7E-4B5A-85DF-3B482EC11C5D}" srcOrd="4" destOrd="0" presId="urn:microsoft.com/office/officeart/2005/8/layout/target3"/>
    <dgm:cxn modelId="{E69E306C-07E1-419D-9D15-B40679A3735A}" type="presParOf" srcId="{AC5E0EF3-435B-4EAC-91CD-FE1B7408E8F5}" destId="{2E3C838E-0CBE-4270-973F-9661C82D63ED}" srcOrd="5" destOrd="0" presId="urn:microsoft.com/office/officeart/2005/8/layout/target3"/>
    <dgm:cxn modelId="{834A39B9-56A9-491C-A12B-573946E7B4BA}" type="presParOf" srcId="{AC5E0EF3-435B-4EAC-91CD-FE1B7408E8F5}" destId="{F931D541-2899-46C3-985E-72366F272A7D}" srcOrd="6" destOrd="0" presId="urn:microsoft.com/office/officeart/2005/8/layout/target3"/>
    <dgm:cxn modelId="{FF6FFFF6-8277-4B93-BD26-B10A2667E1A9}" type="presParOf" srcId="{AC5E0EF3-435B-4EAC-91CD-FE1B7408E8F5}" destId="{E358EACB-8138-46A0-890B-07F4F1BD7F18}" srcOrd="7" destOrd="0" presId="urn:microsoft.com/office/officeart/2005/8/layout/target3"/>
    <dgm:cxn modelId="{03EC04E5-ED0A-43FB-AC48-C3CB6260329E}" type="presParOf" srcId="{AC5E0EF3-435B-4EAC-91CD-FE1B7408E8F5}" destId="{8B06043E-C3D5-49FB-B9FF-72B293D9FD50}" srcOrd="8" destOrd="0" presId="urn:microsoft.com/office/officeart/2005/8/layout/target3"/>
    <dgm:cxn modelId="{73D95331-3C87-40ED-80F4-7B0BF04307ED}" type="presParOf" srcId="{AC5E0EF3-435B-4EAC-91CD-FE1B7408E8F5}" destId="{BE54E3C5-2A45-4691-A427-A3BF006D0AD5}" srcOrd="9" destOrd="0" presId="urn:microsoft.com/office/officeart/2005/8/layout/target3"/>
    <dgm:cxn modelId="{E9A2F3DC-66D6-4E60-BB11-84BBF343504E}" type="presParOf" srcId="{AC5E0EF3-435B-4EAC-91CD-FE1B7408E8F5}" destId="{C8D4121B-8E41-4AAD-BD6B-B1B258E11A01}" srcOrd="10" destOrd="0" presId="urn:microsoft.com/office/officeart/2005/8/layout/target3"/>
    <dgm:cxn modelId="{1CDBBCA3-6C65-4CD6-A4B2-F3218A79EE1E}" type="presParOf" srcId="{AC5E0EF3-435B-4EAC-91CD-FE1B7408E8F5}" destId="{6DD76537-2DDA-4081-80E4-65246DEE360E}" srcOrd="11" destOrd="0" presId="urn:microsoft.com/office/officeart/2005/8/layout/target3"/>
    <dgm:cxn modelId="{F33AD709-42D8-46ED-A57D-B90BD34E4A5A}" type="presParOf" srcId="{AC5E0EF3-435B-4EAC-91CD-FE1B7408E8F5}" destId="{9E5DB2B8-FA7D-4C51-9136-78C7E0582F93}" srcOrd="12" destOrd="0" presId="urn:microsoft.com/office/officeart/2005/8/layout/target3"/>
    <dgm:cxn modelId="{E99A86B0-796A-4929-A08B-59ED185012E0}" type="presParOf" srcId="{AC5E0EF3-435B-4EAC-91CD-FE1B7408E8F5}" destId="{31C0E7ED-A4BC-431B-A9F6-40599D0758A9}" srcOrd="13" destOrd="0" presId="urn:microsoft.com/office/officeart/2005/8/layout/target3"/>
    <dgm:cxn modelId="{BA6B2FB6-433B-4D3D-8950-881C58ED3987}" type="presParOf" srcId="{AC5E0EF3-435B-4EAC-91CD-FE1B7408E8F5}" destId="{28F53C2A-F09C-4A58-A882-2FC14D12B100}" srcOrd="14" destOrd="0" presId="urn:microsoft.com/office/officeart/2005/8/layout/target3"/>
    <dgm:cxn modelId="{7154D9CF-0412-47A7-8E07-2227B23DEFB6}" type="presParOf" srcId="{AC5E0EF3-435B-4EAC-91CD-FE1B7408E8F5}" destId="{8630798A-CAA9-4B23-BAB1-5B8E7A38D498}" srcOrd="15"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D53D941-E92F-4D88-B9AD-0E8E271B3C0B}" type="doc">
      <dgm:prSet loTypeId="urn:microsoft.com/office/officeart/2005/8/layout/vProcess5" loCatId="process" qsTypeId="urn:microsoft.com/office/officeart/2005/8/quickstyle/simple1#1" qsCatId="simple" csTypeId="urn:microsoft.com/office/officeart/2005/8/colors/colorful2#1" csCatId="colorful" phldr="1"/>
      <dgm:spPr/>
      <dgm:t>
        <a:bodyPr/>
        <a:lstStyle/>
        <a:p>
          <a:endParaRPr lang="id-ID"/>
        </a:p>
      </dgm:t>
    </dgm:pt>
    <dgm:pt modelId="{641C9573-B33E-45F7-9E7C-ACBE8C0AC55A}">
      <dgm:prSet phldrT="[Text]"/>
      <dgm:spPr/>
      <dgm:t>
        <a:bodyPr/>
        <a:lstStyle/>
        <a:p>
          <a:endParaRPr lang="id-ID" dirty="0"/>
        </a:p>
      </dgm:t>
    </dgm:pt>
    <dgm:pt modelId="{CB2BE9B4-A56D-4DA7-BE95-5A9C70E24920}" cxnId="{5208237E-C8AB-4B0C-931E-AABAC390132A}" type="parTrans">
      <dgm:prSet/>
      <dgm:spPr/>
      <dgm:t>
        <a:bodyPr/>
        <a:lstStyle/>
        <a:p>
          <a:endParaRPr lang="id-ID"/>
        </a:p>
      </dgm:t>
    </dgm:pt>
    <dgm:pt modelId="{489CFE97-80A1-47DE-95B6-6BFFFEA4BE8B}" cxnId="{5208237E-C8AB-4B0C-931E-AABAC390132A}" type="sibTrans">
      <dgm:prSet/>
      <dgm:spPr/>
      <dgm:t>
        <a:bodyPr/>
        <a:lstStyle/>
        <a:p>
          <a:endParaRPr lang="id-ID"/>
        </a:p>
      </dgm:t>
    </dgm:pt>
    <dgm:pt modelId="{7CE0FB77-F2DA-4D40-9FC7-5DED511F4405}">
      <dgm:prSet phldrT="[Text]"/>
      <dgm:spPr/>
      <dgm:t>
        <a:bodyPr/>
        <a:lstStyle/>
        <a:p>
          <a:endParaRPr lang="id-ID" dirty="0"/>
        </a:p>
      </dgm:t>
    </dgm:pt>
    <dgm:pt modelId="{173E3F02-608D-424F-8F67-E87A158C6A60}" cxnId="{0D89BAA7-B169-47B9-8AC8-3AFB45F1EDEA}" type="parTrans">
      <dgm:prSet/>
      <dgm:spPr/>
      <dgm:t>
        <a:bodyPr/>
        <a:lstStyle/>
        <a:p>
          <a:endParaRPr lang="id-ID"/>
        </a:p>
      </dgm:t>
    </dgm:pt>
    <dgm:pt modelId="{E8518E62-FA28-4F15-8A03-9E032BB7B230}" cxnId="{0D89BAA7-B169-47B9-8AC8-3AFB45F1EDEA}" type="sibTrans">
      <dgm:prSet/>
      <dgm:spPr/>
      <dgm:t>
        <a:bodyPr/>
        <a:lstStyle/>
        <a:p>
          <a:endParaRPr lang="id-ID"/>
        </a:p>
      </dgm:t>
    </dgm:pt>
    <dgm:pt modelId="{E39879C3-5828-4A6E-A752-3178F8B2CE75}">
      <dgm:prSet phldrT="[Text]"/>
      <dgm:spPr/>
      <dgm:t>
        <a:bodyPr/>
        <a:lstStyle/>
        <a:p>
          <a:endParaRPr lang="id-ID" dirty="0"/>
        </a:p>
      </dgm:t>
    </dgm:pt>
    <dgm:pt modelId="{5C32DF60-230F-435E-AEBA-8F76AEC67B28}" cxnId="{CDB300DB-80A5-4091-A59C-A9F9C4F86D1F}" type="parTrans">
      <dgm:prSet/>
      <dgm:spPr/>
      <dgm:t>
        <a:bodyPr/>
        <a:lstStyle/>
        <a:p>
          <a:endParaRPr lang="id-ID"/>
        </a:p>
      </dgm:t>
    </dgm:pt>
    <dgm:pt modelId="{092F2B0F-2D48-4540-944B-D7561B0EDFCA}" cxnId="{CDB300DB-80A5-4091-A59C-A9F9C4F86D1F}" type="sibTrans">
      <dgm:prSet/>
      <dgm:spPr/>
      <dgm:t>
        <a:bodyPr/>
        <a:lstStyle/>
        <a:p>
          <a:endParaRPr lang="id-ID"/>
        </a:p>
      </dgm:t>
    </dgm:pt>
    <dgm:pt modelId="{2D191AAF-8342-4A7E-9E76-A73EA24AE0F5}">
      <dgm:prSet/>
      <dgm:spPr/>
      <dgm:t>
        <a:bodyPr/>
        <a:lstStyle/>
        <a:p>
          <a:endParaRPr lang="id-ID" dirty="0"/>
        </a:p>
      </dgm:t>
    </dgm:pt>
    <dgm:pt modelId="{95C5FD9C-9D78-4516-897A-13DB007BC68A}" cxnId="{BCDEC6C4-6E12-4A59-938F-C31F2672AAFA}" type="parTrans">
      <dgm:prSet/>
      <dgm:spPr/>
      <dgm:t>
        <a:bodyPr/>
        <a:lstStyle/>
        <a:p>
          <a:endParaRPr lang="id-ID"/>
        </a:p>
      </dgm:t>
    </dgm:pt>
    <dgm:pt modelId="{CE72BE7C-45A2-4F23-A613-3660E29393E9}" cxnId="{BCDEC6C4-6E12-4A59-938F-C31F2672AAFA}" type="sibTrans">
      <dgm:prSet/>
      <dgm:spPr/>
      <dgm:t>
        <a:bodyPr/>
        <a:lstStyle/>
        <a:p>
          <a:endParaRPr lang="id-ID"/>
        </a:p>
      </dgm:t>
    </dgm:pt>
    <dgm:pt modelId="{5787504C-1503-41BC-A442-B188C59CFA7F}">
      <dgm:prSet/>
      <dgm:spPr/>
      <dgm:t>
        <a:bodyPr/>
        <a:lstStyle/>
        <a:p>
          <a:endParaRPr lang="id-ID" dirty="0"/>
        </a:p>
      </dgm:t>
    </dgm:pt>
    <dgm:pt modelId="{C363C34F-2D14-4BA0-B87A-BAACE4BFCA39}" cxnId="{D844FF2E-29D2-495D-8707-B78724E1F787}" type="parTrans">
      <dgm:prSet/>
      <dgm:spPr/>
      <dgm:t>
        <a:bodyPr/>
        <a:lstStyle/>
        <a:p>
          <a:endParaRPr lang="id-ID"/>
        </a:p>
      </dgm:t>
    </dgm:pt>
    <dgm:pt modelId="{C383DB42-8246-42A6-AE3C-39886B498F8E}" cxnId="{D844FF2E-29D2-495D-8707-B78724E1F787}" type="sibTrans">
      <dgm:prSet/>
      <dgm:spPr/>
      <dgm:t>
        <a:bodyPr/>
        <a:lstStyle/>
        <a:p>
          <a:endParaRPr lang="id-ID"/>
        </a:p>
      </dgm:t>
    </dgm:pt>
    <dgm:pt modelId="{24766A1A-334F-4F83-8E43-C522F20FC4BB}" type="pres">
      <dgm:prSet presAssocID="{ED53D941-E92F-4D88-B9AD-0E8E271B3C0B}" presName="outerComposite" presStyleCnt="0">
        <dgm:presLayoutVars>
          <dgm:chMax val="5"/>
          <dgm:dir/>
          <dgm:resizeHandles val="exact"/>
        </dgm:presLayoutVars>
      </dgm:prSet>
      <dgm:spPr/>
      <dgm:t>
        <a:bodyPr/>
        <a:lstStyle/>
        <a:p>
          <a:endParaRPr lang="id-ID"/>
        </a:p>
      </dgm:t>
    </dgm:pt>
    <dgm:pt modelId="{4DF96C12-1A94-4FD0-B410-271ABF6B3765}" type="pres">
      <dgm:prSet presAssocID="{ED53D941-E92F-4D88-B9AD-0E8E271B3C0B}" presName="dummyMaxCanvas" presStyleCnt="0">
        <dgm:presLayoutVars/>
      </dgm:prSet>
      <dgm:spPr/>
      <dgm:t>
        <a:bodyPr/>
        <a:lstStyle/>
        <a:p>
          <a:endParaRPr lang="id-ID"/>
        </a:p>
      </dgm:t>
    </dgm:pt>
    <dgm:pt modelId="{3C48054D-10BE-433A-89AE-087002678663}" type="pres">
      <dgm:prSet presAssocID="{ED53D941-E92F-4D88-B9AD-0E8E271B3C0B}" presName="FiveNodes_1" presStyleLbl="node1" presStyleIdx="0" presStyleCnt="5">
        <dgm:presLayoutVars>
          <dgm:bulletEnabled val="1"/>
        </dgm:presLayoutVars>
      </dgm:prSet>
      <dgm:spPr/>
      <dgm:t>
        <a:bodyPr/>
        <a:lstStyle/>
        <a:p>
          <a:endParaRPr lang="id-ID"/>
        </a:p>
      </dgm:t>
    </dgm:pt>
    <dgm:pt modelId="{0FC57513-4567-40C1-9BB3-3B0A06F2EA66}" type="pres">
      <dgm:prSet presAssocID="{ED53D941-E92F-4D88-B9AD-0E8E271B3C0B}" presName="FiveNodes_2" presStyleLbl="node1" presStyleIdx="1" presStyleCnt="5">
        <dgm:presLayoutVars>
          <dgm:bulletEnabled val="1"/>
        </dgm:presLayoutVars>
      </dgm:prSet>
      <dgm:spPr/>
      <dgm:t>
        <a:bodyPr/>
        <a:lstStyle/>
        <a:p>
          <a:endParaRPr lang="id-ID"/>
        </a:p>
      </dgm:t>
    </dgm:pt>
    <dgm:pt modelId="{4CA4A106-CB4C-4ADD-9F10-90A71A64F591}" type="pres">
      <dgm:prSet presAssocID="{ED53D941-E92F-4D88-B9AD-0E8E271B3C0B}" presName="FiveNodes_3" presStyleLbl="node1" presStyleIdx="2" presStyleCnt="5">
        <dgm:presLayoutVars>
          <dgm:bulletEnabled val="1"/>
        </dgm:presLayoutVars>
      </dgm:prSet>
      <dgm:spPr/>
      <dgm:t>
        <a:bodyPr/>
        <a:lstStyle/>
        <a:p>
          <a:endParaRPr lang="id-ID"/>
        </a:p>
      </dgm:t>
    </dgm:pt>
    <dgm:pt modelId="{87BBCBB9-4168-47A7-B9A4-E5D0E51D52C5}" type="pres">
      <dgm:prSet presAssocID="{ED53D941-E92F-4D88-B9AD-0E8E271B3C0B}" presName="FiveNodes_4" presStyleLbl="node1" presStyleIdx="3" presStyleCnt="5">
        <dgm:presLayoutVars>
          <dgm:bulletEnabled val="1"/>
        </dgm:presLayoutVars>
      </dgm:prSet>
      <dgm:spPr/>
      <dgm:t>
        <a:bodyPr/>
        <a:lstStyle/>
        <a:p>
          <a:endParaRPr lang="id-ID"/>
        </a:p>
      </dgm:t>
    </dgm:pt>
    <dgm:pt modelId="{43E72696-8F97-4AE7-A37B-DFE7FAF7DC15}" type="pres">
      <dgm:prSet presAssocID="{ED53D941-E92F-4D88-B9AD-0E8E271B3C0B}" presName="FiveNodes_5" presStyleLbl="node1" presStyleIdx="4" presStyleCnt="5">
        <dgm:presLayoutVars>
          <dgm:bulletEnabled val="1"/>
        </dgm:presLayoutVars>
      </dgm:prSet>
      <dgm:spPr/>
      <dgm:t>
        <a:bodyPr/>
        <a:lstStyle/>
        <a:p>
          <a:endParaRPr lang="id-ID"/>
        </a:p>
      </dgm:t>
    </dgm:pt>
    <dgm:pt modelId="{A861E918-8606-4B3B-BC97-D9A5623D52AA}" type="pres">
      <dgm:prSet presAssocID="{ED53D941-E92F-4D88-B9AD-0E8E271B3C0B}" presName="FiveConn_1-2" presStyleLbl="fgAccFollowNode1" presStyleIdx="0" presStyleCnt="4">
        <dgm:presLayoutVars>
          <dgm:bulletEnabled val="1"/>
        </dgm:presLayoutVars>
      </dgm:prSet>
      <dgm:spPr/>
      <dgm:t>
        <a:bodyPr/>
        <a:lstStyle/>
        <a:p>
          <a:endParaRPr lang="id-ID"/>
        </a:p>
      </dgm:t>
    </dgm:pt>
    <dgm:pt modelId="{6144020F-B779-44D1-B545-D3E437832ED4}" type="pres">
      <dgm:prSet presAssocID="{ED53D941-E92F-4D88-B9AD-0E8E271B3C0B}" presName="FiveConn_2-3" presStyleLbl="fgAccFollowNode1" presStyleIdx="1" presStyleCnt="4">
        <dgm:presLayoutVars>
          <dgm:bulletEnabled val="1"/>
        </dgm:presLayoutVars>
      </dgm:prSet>
      <dgm:spPr/>
      <dgm:t>
        <a:bodyPr/>
        <a:lstStyle/>
        <a:p>
          <a:endParaRPr lang="id-ID"/>
        </a:p>
      </dgm:t>
    </dgm:pt>
    <dgm:pt modelId="{6900C935-A5BC-438A-AF55-520CD88FC139}" type="pres">
      <dgm:prSet presAssocID="{ED53D941-E92F-4D88-B9AD-0E8E271B3C0B}" presName="FiveConn_3-4" presStyleLbl="fgAccFollowNode1" presStyleIdx="2" presStyleCnt="4">
        <dgm:presLayoutVars>
          <dgm:bulletEnabled val="1"/>
        </dgm:presLayoutVars>
      </dgm:prSet>
      <dgm:spPr/>
      <dgm:t>
        <a:bodyPr/>
        <a:lstStyle/>
        <a:p>
          <a:endParaRPr lang="id-ID"/>
        </a:p>
      </dgm:t>
    </dgm:pt>
    <dgm:pt modelId="{6129595C-2CDB-4541-96B4-D99C7ADE466A}" type="pres">
      <dgm:prSet presAssocID="{ED53D941-E92F-4D88-B9AD-0E8E271B3C0B}" presName="FiveConn_4-5" presStyleLbl="fgAccFollowNode1" presStyleIdx="3" presStyleCnt="4">
        <dgm:presLayoutVars>
          <dgm:bulletEnabled val="1"/>
        </dgm:presLayoutVars>
      </dgm:prSet>
      <dgm:spPr/>
      <dgm:t>
        <a:bodyPr/>
        <a:lstStyle/>
        <a:p>
          <a:endParaRPr lang="id-ID"/>
        </a:p>
      </dgm:t>
    </dgm:pt>
    <dgm:pt modelId="{DB40CBF0-51AE-49E2-916E-9F51E6E07C40}" type="pres">
      <dgm:prSet presAssocID="{ED53D941-E92F-4D88-B9AD-0E8E271B3C0B}" presName="FiveNodes_1_text" presStyleLbl="node1" presStyleIdx="4" presStyleCnt="5">
        <dgm:presLayoutVars>
          <dgm:bulletEnabled val="1"/>
        </dgm:presLayoutVars>
      </dgm:prSet>
      <dgm:spPr/>
      <dgm:t>
        <a:bodyPr/>
        <a:lstStyle/>
        <a:p>
          <a:endParaRPr lang="id-ID"/>
        </a:p>
      </dgm:t>
    </dgm:pt>
    <dgm:pt modelId="{6BD356CD-3F40-474E-9E41-F1C28E6F33A2}" type="pres">
      <dgm:prSet presAssocID="{ED53D941-E92F-4D88-B9AD-0E8E271B3C0B}" presName="FiveNodes_2_text" presStyleLbl="node1" presStyleIdx="4" presStyleCnt="5">
        <dgm:presLayoutVars>
          <dgm:bulletEnabled val="1"/>
        </dgm:presLayoutVars>
      </dgm:prSet>
      <dgm:spPr/>
      <dgm:t>
        <a:bodyPr/>
        <a:lstStyle/>
        <a:p>
          <a:endParaRPr lang="id-ID"/>
        </a:p>
      </dgm:t>
    </dgm:pt>
    <dgm:pt modelId="{32831C18-785A-4BA0-B138-3C25227021F9}" type="pres">
      <dgm:prSet presAssocID="{ED53D941-E92F-4D88-B9AD-0E8E271B3C0B}" presName="FiveNodes_3_text" presStyleLbl="node1" presStyleIdx="4" presStyleCnt="5">
        <dgm:presLayoutVars>
          <dgm:bulletEnabled val="1"/>
        </dgm:presLayoutVars>
      </dgm:prSet>
      <dgm:spPr/>
      <dgm:t>
        <a:bodyPr/>
        <a:lstStyle/>
        <a:p>
          <a:endParaRPr lang="id-ID"/>
        </a:p>
      </dgm:t>
    </dgm:pt>
    <dgm:pt modelId="{79C9F6D4-FB33-4DBD-AD0D-5E8AE42D19B2}" type="pres">
      <dgm:prSet presAssocID="{ED53D941-E92F-4D88-B9AD-0E8E271B3C0B}" presName="FiveNodes_4_text" presStyleLbl="node1" presStyleIdx="4" presStyleCnt="5">
        <dgm:presLayoutVars>
          <dgm:bulletEnabled val="1"/>
        </dgm:presLayoutVars>
      </dgm:prSet>
      <dgm:spPr/>
      <dgm:t>
        <a:bodyPr/>
        <a:lstStyle/>
        <a:p>
          <a:endParaRPr lang="id-ID"/>
        </a:p>
      </dgm:t>
    </dgm:pt>
    <dgm:pt modelId="{E814C832-FAAD-48ED-860B-FF679CCB8FD2}" type="pres">
      <dgm:prSet presAssocID="{ED53D941-E92F-4D88-B9AD-0E8E271B3C0B}" presName="FiveNodes_5_text" presStyleLbl="node1" presStyleIdx="4" presStyleCnt="5">
        <dgm:presLayoutVars>
          <dgm:bulletEnabled val="1"/>
        </dgm:presLayoutVars>
      </dgm:prSet>
      <dgm:spPr/>
      <dgm:t>
        <a:bodyPr/>
        <a:lstStyle/>
        <a:p>
          <a:endParaRPr lang="id-ID"/>
        </a:p>
      </dgm:t>
    </dgm:pt>
  </dgm:ptLst>
  <dgm:cxnLst>
    <dgm:cxn modelId="{2A18FB9E-CEA1-4A0B-B765-19287FE8BDCB}" type="presOf" srcId="{641C9573-B33E-45F7-9E7C-ACBE8C0AC55A}" destId="{3C48054D-10BE-433A-89AE-087002678663}" srcOrd="0" destOrd="0" presId="urn:microsoft.com/office/officeart/2005/8/layout/vProcess5"/>
    <dgm:cxn modelId="{1B40BCE3-F04A-4363-A1B2-AF60E59B950C}" type="presOf" srcId="{7CE0FB77-F2DA-4D40-9FC7-5DED511F4405}" destId="{6BD356CD-3F40-474E-9E41-F1C28E6F33A2}" srcOrd="1" destOrd="0" presId="urn:microsoft.com/office/officeart/2005/8/layout/vProcess5"/>
    <dgm:cxn modelId="{D679A3BF-3FCA-4BF6-84AD-424B59F9A35B}" type="presOf" srcId="{7CE0FB77-F2DA-4D40-9FC7-5DED511F4405}" destId="{0FC57513-4567-40C1-9BB3-3B0A06F2EA66}" srcOrd="0" destOrd="0" presId="urn:microsoft.com/office/officeart/2005/8/layout/vProcess5"/>
    <dgm:cxn modelId="{5208237E-C8AB-4B0C-931E-AABAC390132A}" srcId="{ED53D941-E92F-4D88-B9AD-0E8E271B3C0B}" destId="{641C9573-B33E-45F7-9E7C-ACBE8C0AC55A}" srcOrd="0" destOrd="0" parTransId="{CB2BE9B4-A56D-4DA7-BE95-5A9C70E24920}" sibTransId="{489CFE97-80A1-47DE-95B6-6BFFFEA4BE8B}"/>
    <dgm:cxn modelId="{C0069E55-F96B-432C-B9A2-CC36D9462863}" type="presOf" srcId="{641C9573-B33E-45F7-9E7C-ACBE8C0AC55A}" destId="{DB40CBF0-51AE-49E2-916E-9F51E6E07C40}" srcOrd="1" destOrd="0" presId="urn:microsoft.com/office/officeart/2005/8/layout/vProcess5"/>
    <dgm:cxn modelId="{0713292E-2478-4A7A-8303-3993C24482E6}" type="presOf" srcId="{CE72BE7C-45A2-4F23-A613-3660E29393E9}" destId="{6900C935-A5BC-438A-AF55-520CD88FC139}" srcOrd="0" destOrd="0" presId="urn:microsoft.com/office/officeart/2005/8/layout/vProcess5"/>
    <dgm:cxn modelId="{CE131F50-D1BF-4E04-A1EB-A054B033E330}" type="presOf" srcId="{E39879C3-5828-4A6E-A752-3178F8B2CE75}" destId="{E814C832-FAAD-48ED-860B-FF679CCB8FD2}" srcOrd="1" destOrd="0" presId="urn:microsoft.com/office/officeart/2005/8/layout/vProcess5"/>
    <dgm:cxn modelId="{3355D623-DDEE-4AF3-9A5F-3454286A1316}" type="presOf" srcId="{489CFE97-80A1-47DE-95B6-6BFFFEA4BE8B}" destId="{A861E918-8606-4B3B-BC97-D9A5623D52AA}" srcOrd="0" destOrd="0" presId="urn:microsoft.com/office/officeart/2005/8/layout/vProcess5"/>
    <dgm:cxn modelId="{0DDD763B-E142-40F7-9B51-FB9DFBF752F6}" type="presOf" srcId="{5787504C-1503-41BC-A442-B188C59CFA7F}" destId="{87BBCBB9-4168-47A7-B9A4-E5D0E51D52C5}" srcOrd="0" destOrd="0" presId="urn:microsoft.com/office/officeart/2005/8/layout/vProcess5"/>
    <dgm:cxn modelId="{F2269AE8-3CC8-48D3-BE86-50ADCF3500A5}" type="presOf" srcId="{E39879C3-5828-4A6E-A752-3178F8B2CE75}" destId="{43E72696-8F97-4AE7-A37B-DFE7FAF7DC15}" srcOrd="0" destOrd="0" presId="urn:microsoft.com/office/officeart/2005/8/layout/vProcess5"/>
    <dgm:cxn modelId="{D844FF2E-29D2-495D-8707-B78724E1F787}" srcId="{ED53D941-E92F-4D88-B9AD-0E8E271B3C0B}" destId="{5787504C-1503-41BC-A442-B188C59CFA7F}" srcOrd="3" destOrd="0" parTransId="{C363C34F-2D14-4BA0-B87A-BAACE4BFCA39}" sibTransId="{C383DB42-8246-42A6-AE3C-39886B498F8E}"/>
    <dgm:cxn modelId="{6D2A79CD-7A6B-400B-8F3E-06D61883E18D}" type="presOf" srcId="{C383DB42-8246-42A6-AE3C-39886B498F8E}" destId="{6129595C-2CDB-4541-96B4-D99C7ADE466A}" srcOrd="0" destOrd="0" presId="urn:microsoft.com/office/officeart/2005/8/layout/vProcess5"/>
    <dgm:cxn modelId="{157FD16E-6FFD-4BCD-B5F8-8A6EF5FA07FE}" type="presOf" srcId="{5787504C-1503-41BC-A442-B188C59CFA7F}" destId="{79C9F6D4-FB33-4DBD-AD0D-5E8AE42D19B2}" srcOrd="1" destOrd="0" presId="urn:microsoft.com/office/officeart/2005/8/layout/vProcess5"/>
    <dgm:cxn modelId="{0D89BAA7-B169-47B9-8AC8-3AFB45F1EDEA}" srcId="{ED53D941-E92F-4D88-B9AD-0E8E271B3C0B}" destId="{7CE0FB77-F2DA-4D40-9FC7-5DED511F4405}" srcOrd="1" destOrd="0" parTransId="{173E3F02-608D-424F-8F67-E87A158C6A60}" sibTransId="{E8518E62-FA28-4F15-8A03-9E032BB7B230}"/>
    <dgm:cxn modelId="{4E2F2542-A206-4404-A963-BAD4FE17DABC}" type="presOf" srcId="{2D191AAF-8342-4A7E-9E76-A73EA24AE0F5}" destId="{4CA4A106-CB4C-4ADD-9F10-90A71A64F591}" srcOrd="0" destOrd="0" presId="urn:microsoft.com/office/officeart/2005/8/layout/vProcess5"/>
    <dgm:cxn modelId="{5170EE25-0391-413D-8D2B-B380168197B5}" type="presOf" srcId="{2D191AAF-8342-4A7E-9E76-A73EA24AE0F5}" destId="{32831C18-785A-4BA0-B138-3C25227021F9}" srcOrd="1" destOrd="0" presId="urn:microsoft.com/office/officeart/2005/8/layout/vProcess5"/>
    <dgm:cxn modelId="{450E92D2-4E7C-41F6-B393-F2225059DB98}" type="presOf" srcId="{E8518E62-FA28-4F15-8A03-9E032BB7B230}" destId="{6144020F-B779-44D1-B545-D3E437832ED4}" srcOrd="0" destOrd="0" presId="urn:microsoft.com/office/officeart/2005/8/layout/vProcess5"/>
    <dgm:cxn modelId="{2E3C2A5F-EB8E-4EB9-801C-A6BF61245098}" type="presOf" srcId="{ED53D941-E92F-4D88-B9AD-0E8E271B3C0B}" destId="{24766A1A-334F-4F83-8E43-C522F20FC4BB}" srcOrd="0" destOrd="0" presId="urn:microsoft.com/office/officeart/2005/8/layout/vProcess5"/>
    <dgm:cxn modelId="{BCDEC6C4-6E12-4A59-938F-C31F2672AAFA}" srcId="{ED53D941-E92F-4D88-B9AD-0E8E271B3C0B}" destId="{2D191AAF-8342-4A7E-9E76-A73EA24AE0F5}" srcOrd="2" destOrd="0" parTransId="{95C5FD9C-9D78-4516-897A-13DB007BC68A}" sibTransId="{CE72BE7C-45A2-4F23-A613-3660E29393E9}"/>
    <dgm:cxn modelId="{CDB300DB-80A5-4091-A59C-A9F9C4F86D1F}" srcId="{ED53D941-E92F-4D88-B9AD-0E8E271B3C0B}" destId="{E39879C3-5828-4A6E-A752-3178F8B2CE75}" srcOrd="4" destOrd="0" parTransId="{5C32DF60-230F-435E-AEBA-8F76AEC67B28}" sibTransId="{092F2B0F-2D48-4540-944B-D7561B0EDFCA}"/>
    <dgm:cxn modelId="{2C0FB1AC-97D3-4FDF-8754-25F2CBB0C900}" type="presParOf" srcId="{24766A1A-334F-4F83-8E43-C522F20FC4BB}" destId="{4DF96C12-1A94-4FD0-B410-271ABF6B3765}" srcOrd="0" destOrd="0" presId="urn:microsoft.com/office/officeart/2005/8/layout/vProcess5"/>
    <dgm:cxn modelId="{D2121065-CDE0-4F5E-AC33-DC12D4E1D598}" type="presParOf" srcId="{24766A1A-334F-4F83-8E43-C522F20FC4BB}" destId="{3C48054D-10BE-433A-89AE-087002678663}" srcOrd="1" destOrd="0" presId="urn:microsoft.com/office/officeart/2005/8/layout/vProcess5"/>
    <dgm:cxn modelId="{7091359B-78C0-402F-B56A-A38868EB5069}" type="presParOf" srcId="{24766A1A-334F-4F83-8E43-C522F20FC4BB}" destId="{0FC57513-4567-40C1-9BB3-3B0A06F2EA66}" srcOrd="2" destOrd="0" presId="urn:microsoft.com/office/officeart/2005/8/layout/vProcess5"/>
    <dgm:cxn modelId="{F3CDC09D-7BFA-4E38-A2AE-4314A785B51D}" type="presParOf" srcId="{24766A1A-334F-4F83-8E43-C522F20FC4BB}" destId="{4CA4A106-CB4C-4ADD-9F10-90A71A64F591}" srcOrd="3" destOrd="0" presId="urn:microsoft.com/office/officeart/2005/8/layout/vProcess5"/>
    <dgm:cxn modelId="{FF5288DD-A6E9-4F4C-86B1-6F44040C32F3}" type="presParOf" srcId="{24766A1A-334F-4F83-8E43-C522F20FC4BB}" destId="{87BBCBB9-4168-47A7-B9A4-E5D0E51D52C5}" srcOrd="4" destOrd="0" presId="urn:microsoft.com/office/officeart/2005/8/layout/vProcess5"/>
    <dgm:cxn modelId="{580F48C5-3A53-480A-8526-101DE71E5781}" type="presParOf" srcId="{24766A1A-334F-4F83-8E43-C522F20FC4BB}" destId="{43E72696-8F97-4AE7-A37B-DFE7FAF7DC15}" srcOrd="5" destOrd="0" presId="urn:microsoft.com/office/officeart/2005/8/layout/vProcess5"/>
    <dgm:cxn modelId="{347D6D15-4B21-4D97-A7A3-28A38EB45032}" type="presParOf" srcId="{24766A1A-334F-4F83-8E43-C522F20FC4BB}" destId="{A861E918-8606-4B3B-BC97-D9A5623D52AA}" srcOrd="6" destOrd="0" presId="urn:microsoft.com/office/officeart/2005/8/layout/vProcess5"/>
    <dgm:cxn modelId="{C9137C9B-2BEF-461D-A402-C17B46978E2D}" type="presParOf" srcId="{24766A1A-334F-4F83-8E43-C522F20FC4BB}" destId="{6144020F-B779-44D1-B545-D3E437832ED4}" srcOrd="7" destOrd="0" presId="urn:microsoft.com/office/officeart/2005/8/layout/vProcess5"/>
    <dgm:cxn modelId="{4F104A47-4302-4A08-9B12-B755A58CB575}" type="presParOf" srcId="{24766A1A-334F-4F83-8E43-C522F20FC4BB}" destId="{6900C935-A5BC-438A-AF55-520CD88FC139}" srcOrd="8" destOrd="0" presId="urn:microsoft.com/office/officeart/2005/8/layout/vProcess5"/>
    <dgm:cxn modelId="{61BE7A98-CCE0-4DC0-941A-79DDD3750BB2}" type="presParOf" srcId="{24766A1A-334F-4F83-8E43-C522F20FC4BB}" destId="{6129595C-2CDB-4541-96B4-D99C7ADE466A}" srcOrd="9" destOrd="0" presId="urn:microsoft.com/office/officeart/2005/8/layout/vProcess5"/>
    <dgm:cxn modelId="{7F24B8BC-3D41-4127-AB85-E88AEFB9264F}" type="presParOf" srcId="{24766A1A-334F-4F83-8E43-C522F20FC4BB}" destId="{DB40CBF0-51AE-49E2-916E-9F51E6E07C40}" srcOrd="10" destOrd="0" presId="urn:microsoft.com/office/officeart/2005/8/layout/vProcess5"/>
    <dgm:cxn modelId="{09F76F35-FF5D-4FD3-ACD8-B52C72300A78}" type="presParOf" srcId="{24766A1A-334F-4F83-8E43-C522F20FC4BB}" destId="{6BD356CD-3F40-474E-9E41-F1C28E6F33A2}" srcOrd="11" destOrd="0" presId="urn:microsoft.com/office/officeart/2005/8/layout/vProcess5"/>
    <dgm:cxn modelId="{8B177A3D-522D-47C5-8404-646B0C8EAEA0}" type="presParOf" srcId="{24766A1A-334F-4F83-8E43-C522F20FC4BB}" destId="{32831C18-785A-4BA0-B138-3C25227021F9}" srcOrd="12" destOrd="0" presId="urn:microsoft.com/office/officeart/2005/8/layout/vProcess5"/>
    <dgm:cxn modelId="{6EE382EA-D6A6-4A7D-9966-4E8852A94E60}" type="presParOf" srcId="{24766A1A-334F-4F83-8E43-C522F20FC4BB}" destId="{79C9F6D4-FB33-4DBD-AD0D-5E8AE42D19B2}" srcOrd="13" destOrd="0" presId="urn:microsoft.com/office/officeart/2005/8/layout/vProcess5"/>
    <dgm:cxn modelId="{2A2FAF18-42AC-4E62-8815-9C1FEA392349}" type="presParOf" srcId="{24766A1A-334F-4F83-8E43-C522F20FC4BB}" destId="{E814C832-FAAD-48ED-860B-FF679CCB8FD2}" srcOrd="14"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18C238-1EAE-4E70-A923-6517166B0161}" type="doc">
      <dgm:prSet loTypeId="urn:microsoft.com/office/officeart/2005/8/layout/vList2#1" loCatId="list" qsTypeId="urn:microsoft.com/office/officeart/2005/8/quickstyle/simple1#2" qsCatId="simple" csTypeId="urn:microsoft.com/office/officeart/2005/8/colors/colorful2#2" csCatId="colorful" phldr="1"/>
      <dgm:spPr/>
      <dgm:t>
        <a:bodyPr/>
        <a:lstStyle/>
        <a:p>
          <a:endParaRPr lang="id-ID"/>
        </a:p>
      </dgm:t>
    </dgm:pt>
    <dgm:pt modelId="{27701B0A-C2BB-4E2D-9E66-51848DB96314}">
      <dgm:prSet phldrT="[Text]" phldr="0" custT="0"/>
      <dgm:spPr/>
      <dgm:t>
        <a:bodyPr vert="horz" wrap="square"/>
        <a:lstStyle>
          <a:lvl1pPr algn="l">
            <a:defRPr sz="800"/>
          </a:lvl1pPr>
          <a:lvl2pPr marL="57150" indent="-57150" algn="l">
            <a:defRPr sz="600"/>
          </a:lvl2pPr>
          <a:lvl3pPr marL="114300" indent="-57150" algn="l">
            <a:defRPr sz="600"/>
          </a:lvl3pPr>
          <a:lvl4pPr marL="171450" indent="-57150" algn="l">
            <a:defRPr sz="600"/>
          </a:lvl4pPr>
          <a:lvl5pPr marL="228600" indent="-57150" algn="l">
            <a:defRPr sz="600"/>
          </a:lvl5pPr>
          <a:lvl6pPr marL="285750" indent="-57150" algn="l">
            <a:defRPr sz="600"/>
          </a:lvl6pPr>
          <a:lvl7pPr marL="342900" indent="-57150" algn="l">
            <a:defRPr sz="600"/>
          </a:lvl7pPr>
          <a:lvl8pPr marL="400050" indent="-57150" algn="l">
            <a:defRPr sz="600"/>
          </a:lvl8pPr>
          <a:lvl9pPr marL="457200" indent="-57150" algn="l">
            <a:defRPr sz="600"/>
          </a:lvl9pPr>
        </a:lstStyle>
        <a:p>
          <a:pPr>
            <a:lnSpc>
              <a:spcPct val="100000"/>
            </a:lnSpc>
            <a:spcBef>
              <a:spcPct val="0"/>
            </a:spcBef>
            <a:spcAft>
              <a:spcPct val="35000"/>
            </a:spcAft>
          </a:pPr>
          <a:endParaRPr lang="id-ID" dirty="0"/>
        </a:p>
      </dgm:t>
    </dgm:pt>
    <dgm:pt modelId="{F8576653-C1C9-481E-8A1E-C1D15762324E}" cxnId="{EC22E9F3-A3A9-48CB-88D2-5D75C547FF68}" type="parTrans">
      <dgm:prSet/>
      <dgm:spPr/>
      <dgm:t>
        <a:bodyPr/>
        <a:lstStyle/>
        <a:p>
          <a:endParaRPr lang="id-ID"/>
        </a:p>
      </dgm:t>
    </dgm:pt>
    <dgm:pt modelId="{E17FD4CE-4977-404E-829D-30229DE1093D}" cxnId="{EC22E9F3-A3A9-48CB-88D2-5D75C547FF68}" type="sibTrans">
      <dgm:prSet/>
      <dgm:spPr/>
      <dgm:t>
        <a:bodyPr/>
        <a:lstStyle/>
        <a:p>
          <a:endParaRPr lang="id-ID"/>
        </a:p>
      </dgm:t>
    </dgm:pt>
    <dgm:pt modelId="{4A5905B2-A27F-42F8-A59D-49E249419600}">
      <dgm:prSet phldrT="[Text]" phldr="1"/>
      <dgm:spPr/>
      <dgm:t>
        <a:bodyPr/>
        <a:lstStyle/>
        <a:p>
          <a:endParaRPr lang="id-ID" dirty="0"/>
        </a:p>
      </dgm:t>
    </dgm:pt>
    <dgm:pt modelId="{D8A1E574-C65A-4CA2-829E-00D6DFA9C0D3}" cxnId="{9A7CE749-1D91-423A-8340-18A426A70704}" type="parTrans">
      <dgm:prSet/>
      <dgm:spPr/>
      <dgm:t>
        <a:bodyPr/>
        <a:lstStyle/>
        <a:p>
          <a:endParaRPr lang="id-ID"/>
        </a:p>
      </dgm:t>
    </dgm:pt>
    <dgm:pt modelId="{F93CC144-C4B3-425F-B9EE-2FEE05302E24}" cxnId="{9A7CE749-1D91-423A-8340-18A426A70704}" type="sibTrans">
      <dgm:prSet/>
      <dgm:spPr/>
      <dgm:t>
        <a:bodyPr/>
        <a:lstStyle/>
        <a:p>
          <a:endParaRPr lang="id-ID"/>
        </a:p>
      </dgm:t>
    </dgm:pt>
    <dgm:pt modelId="{1CF6B7DC-891B-4ECA-89F1-4A55F82F82B8}">
      <dgm:prSet phldrT="[Text]" phldr="0" custT="0"/>
      <dgm:spPr/>
      <dgm:t>
        <a:bodyPr vert="horz" wrap="square"/>
        <a:lstStyle>
          <a:lvl1pPr algn="l">
            <a:defRPr sz="800"/>
          </a:lvl1pPr>
          <a:lvl2pPr marL="57150" indent="-57150" algn="l">
            <a:defRPr sz="600"/>
          </a:lvl2pPr>
          <a:lvl3pPr marL="114300" indent="-57150" algn="l">
            <a:defRPr sz="600"/>
          </a:lvl3pPr>
          <a:lvl4pPr marL="171450" indent="-57150" algn="l">
            <a:defRPr sz="600"/>
          </a:lvl4pPr>
          <a:lvl5pPr marL="228600" indent="-57150" algn="l">
            <a:defRPr sz="600"/>
          </a:lvl5pPr>
          <a:lvl6pPr marL="285750" indent="-57150" algn="l">
            <a:defRPr sz="600"/>
          </a:lvl6pPr>
          <a:lvl7pPr marL="342900" indent="-57150" algn="l">
            <a:defRPr sz="600"/>
          </a:lvl7pPr>
          <a:lvl8pPr marL="400050" indent="-57150" algn="l">
            <a:defRPr sz="600"/>
          </a:lvl8pPr>
          <a:lvl9pPr marL="457200" indent="-57150" algn="l">
            <a:defRPr sz="600"/>
          </a:lvl9pPr>
        </a:lstStyle>
        <a:p>
          <a:pPr>
            <a:lnSpc>
              <a:spcPct val="100000"/>
            </a:lnSpc>
            <a:spcBef>
              <a:spcPct val="0"/>
            </a:spcBef>
            <a:spcAft>
              <a:spcPct val="35000"/>
            </a:spcAft>
          </a:pPr>
          <a:endParaRPr lang="id-ID" dirty="0"/>
        </a:p>
      </dgm:t>
    </dgm:pt>
    <dgm:pt modelId="{A8FE4E17-FC8C-4B04-B803-C131C3493942}" cxnId="{FE16C35E-62B6-4209-B643-896B2180F31C}" type="parTrans">
      <dgm:prSet/>
      <dgm:spPr/>
      <dgm:t>
        <a:bodyPr/>
        <a:lstStyle/>
        <a:p>
          <a:endParaRPr lang="id-ID"/>
        </a:p>
      </dgm:t>
    </dgm:pt>
    <dgm:pt modelId="{694AC7A3-516D-44D0-8DB1-5AA0DD7F7E10}" cxnId="{FE16C35E-62B6-4209-B643-896B2180F31C}" type="sibTrans">
      <dgm:prSet/>
      <dgm:spPr/>
      <dgm:t>
        <a:bodyPr/>
        <a:lstStyle/>
        <a:p>
          <a:endParaRPr lang="id-ID"/>
        </a:p>
      </dgm:t>
    </dgm:pt>
    <dgm:pt modelId="{6E427066-056F-4C98-844B-B0EE4D1ECF67}">
      <dgm:prSet phldrT="[Text]" phldr="0" custT="0"/>
      <dgm:spPr/>
      <dgm:t>
        <a:bodyPr vert="horz" wrap="square"/>
        <a:lstStyle>
          <a:lvl1pPr algn="l">
            <a:defRPr sz="800"/>
          </a:lvl1pPr>
          <a:lvl2pPr marL="57150" indent="-57150" algn="l">
            <a:defRPr sz="600"/>
          </a:lvl2pPr>
          <a:lvl3pPr marL="114300" indent="-57150" algn="l">
            <a:defRPr sz="600"/>
          </a:lvl3pPr>
          <a:lvl4pPr marL="171450" indent="-57150" algn="l">
            <a:defRPr sz="600"/>
          </a:lvl4pPr>
          <a:lvl5pPr marL="228600" indent="-57150" algn="l">
            <a:defRPr sz="600"/>
          </a:lvl5pPr>
          <a:lvl6pPr marL="285750" indent="-57150" algn="l">
            <a:defRPr sz="600"/>
          </a:lvl6pPr>
          <a:lvl7pPr marL="342900" indent="-57150" algn="l">
            <a:defRPr sz="600"/>
          </a:lvl7pPr>
          <a:lvl8pPr marL="400050" indent="-57150" algn="l">
            <a:defRPr sz="600"/>
          </a:lvl8pPr>
          <a:lvl9pPr marL="457200" indent="-57150" algn="l">
            <a:defRPr sz="600"/>
          </a:lvl9pPr>
        </a:lstStyle>
        <a:p>
          <a:pPr>
            <a:lnSpc>
              <a:spcPct val="100000"/>
            </a:lnSpc>
            <a:spcBef>
              <a:spcPct val="0"/>
            </a:spcBef>
            <a:spcAft>
              <a:spcPct val="20000"/>
            </a:spcAft>
          </a:pPr>
          <a:endParaRPr lang="id-ID"/>
        </a:p>
      </dgm:t>
    </dgm:pt>
    <dgm:pt modelId="{C8398AA8-30BC-4D0C-8A7B-90C1FF089D08}" cxnId="{E576FC37-87A0-41B4-BEC9-6C15A9BEB1D9}" type="parTrans">
      <dgm:prSet/>
      <dgm:spPr/>
      <dgm:t>
        <a:bodyPr/>
        <a:lstStyle/>
        <a:p>
          <a:endParaRPr lang="id-ID"/>
        </a:p>
      </dgm:t>
    </dgm:pt>
    <dgm:pt modelId="{27CBB640-1C6B-46A5-83CA-567DAA3A8018}" cxnId="{E576FC37-87A0-41B4-BEC9-6C15A9BEB1D9}" type="sibTrans">
      <dgm:prSet/>
      <dgm:spPr/>
      <dgm:t>
        <a:bodyPr/>
        <a:lstStyle/>
        <a:p>
          <a:endParaRPr lang="id-ID"/>
        </a:p>
      </dgm:t>
    </dgm:pt>
    <dgm:pt modelId="{BA6B8C47-892F-4F19-BF19-655EA1955442}" type="pres">
      <dgm:prSet presAssocID="{AF18C238-1EAE-4E70-A923-6517166B0161}" presName="linear" presStyleCnt="0">
        <dgm:presLayoutVars>
          <dgm:animLvl val="lvl"/>
          <dgm:resizeHandles val="exact"/>
        </dgm:presLayoutVars>
      </dgm:prSet>
      <dgm:spPr/>
      <dgm:t>
        <a:bodyPr/>
        <a:lstStyle/>
        <a:p>
          <a:endParaRPr lang="id-ID"/>
        </a:p>
      </dgm:t>
    </dgm:pt>
    <dgm:pt modelId="{5A0984BD-A63C-4960-97E6-F29E0EBF4125}" type="pres">
      <dgm:prSet presAssocID="{27701B0A-C2BB-4E2D-9E66-51848DB96314}" presName="parentText" presStyleLbl="node1" presStyleIdx="0" presStyleCnt="2" custScaleY="1237196" custLinFactY="-260244" custLinFactNeighborY="-300000">
        <dgm:presLayoutVars>
          <dgm:chMax val="0"/>
          <dgm:bulletEnabled val="1"/>
        </dgm:presLayoutVars>
      </dgm:prSet>
      <dgm:spPr/>
      <dgm:t>
        <a:bodyPr/>
        <a:lstStyle/>
        <a:p>
          <a:endParaRPr lang="id-ID"/>
        </a:p>
      </dgm:t>
    </dgm:pt>
    <dgm:pt modelId="{8E6D1406-F33F-4789-BDC9-D10771224A19}" type="pres">
      <dgm:prSet presAssocID="{27701B0A-C2BB-4E2D-9E66-51848DB96314}" presName="childText" presStyleLbl="revTx" presStyleIdx="0" presStyleCnt="2" custScaleY="31811">
        <dgm:presLayoutVars>
          <dgm:bulletEnabled val="1"/>
        </dgm:presLayoutVars>
      </dgm:prSet>
      <dgm:spPr/>
      <dgm:t>
        <a:bodyPr/>
        <a:lstStyle/>
        <a:p>
          <a:endParaRPr lang="id-ID"/>
        </a:p>
      </dgm:t>
    </dgm:pt>
    <dgm:pt modelId="{919E9748-6D76-4DEE-87E2-AA56EB82A522}" type="pres">
      <dgm:prSet presAssocID="{1CF6B7DC-891B-4ECA-89F1-4A55F82F82B8}" presName="parentText" presStyleLbl="node1" presStyleIdx="1" presStyleCnt="2" custScaleY="1147985" custLinFactY="-100000" custLinFactNeighborY="-102486">
        <dgm:presLayoutVars>
          <dgm:chMax val="0"/>
          <dgm:bulletEnabled val="1"/>
        </dgm:presLayoutVars>
      </dgm:prSet>
      <dgm:spPr/>
      <dgm:t>
        <a:bodyPr/>
        <a:lstStyle/>
        <a:p>
          <a:endParaRPr lang="id-ID"/>
        </a:p>
      </dgm:t>
    </dgm:pt>
    <dgm:pt modelId="{B2399904-B4A6-40F8-BF99-A19C39820945}" type="pres">
      <dgm:prSet presAssocID="{1CF6B7DC-891B-4ECA-89F1-4A55F82F82B8}" presName="childText" presStyleLbl="revTx" presStyleIdx="1" presStyleCnt="2">
        <dgm:presLayoutVars>
          <dgm:bulletEnabled val="1"/>
        </dgm:presLayoutVars>
      </dgm:prSet>
      <dgm:spPr/>
      <dgm:t>
        <a:bodyPr/>
        <a:lstStyle/>
        <a:p>
          <a:endParaRPr lang="id-ID"/>
        </a:p>
      </dgm:t>
    </dgm:pt>
  </dgm:ptLst>
  <dgm:cxnLst>
    <dgm:cxn modelId="{528D9828-5EA9-465D-AC4C-46F299413AE8}" type="presOf" srcId="{6E427066-056F-4C98-844B-B0EE4D1ECF67}" destId="{B2399904-B4A6-40F8-BF99-A19C39820945}" srcOrd="0" destOrd="0" presId="urn:microsoft.com/office/officeart/2005/8/layout/vList2#1"/>
    <dgm:cxn modelId="{5795FEB0-5920-483D-A7EB-0DA5132024ED}" type="presOf" srcId="{4A5905B2-A27F-42F8-A59D-49E249419600}" destId="{8E6D1406-F33F-4789-BDC9-D10771224A19}" srcOrd="0" destOrd="0" presId="urn:microsoft.com/office/officeart/2005/8/layout/vList2#1"/>
    <dgm:cxn modelId="{E576FC37-87A0-41B4-BEC9-6C15A9BEB1D9}" srcId="{1CF6B7DC-891B-4ECA-89F1-4A55F82F82B8}" destId="{6E427066-056F-4C98-844B-B0EE4D1ECF67}" srcOrd="0" destOrd="0" parTransId="{C8398AA8-30BC-4D0C-8A7B-90C1FF089D08}" sibTransId="{27CBB640-1C6B-46A5-83CA-567DAA3A8018}"/>
    <dgm:cxn modelId="{A558CAE1-C6C8-4833-8BF6-402B90AC2A5F}" type="presOf" srcId="{AF18C238-1EAE-4E70-A923-6517166B0161}" destId="{BA6B8C47-892F-4F19-BF19-655EA1955442}" srcOrd="0" destOrd="0" presId="urn:microsoft.com/office/officeart/2005/8/layout/vList2#1"/>
    <dgm:cxn modelId="{EC22E9F3-A3A9-48CB-88D2-5D75C547FF68}" srcId="{AF18C238-1EAE-4E70-A923-6517166B0161}" destId="{27701B0A-C2BB-4E2D-9E66-51848DB96314}" srcOrd="0" destOrd="0" parTransId="{F8576653-C1C9-481E-8A1E-C1D15762324E}" sibTransId="{E17FD4CE-4977-404E-829D-30229DE1093D}"/>
    <dgm:cxn modelId="{FE16C35E-62B6-4209-B643-896B2180F31C}" srcId="{AF18C238-1EAE-4E70-A923-6517166B0161}" destId="{1CF6B7DC-891B-4ECA-89F1-4A55F82F82B8}" srcOrd="1" destOrd="0" parTransId="{A8FE4E17-FC8C-4B04-B803-C131C3493942}" sibTransId="{694AC7A3-516D-44D0-8DB1-5AA0DD7F7E10}"/>
    <dgm:cxn modelId="{4297A451-719F-4BF0-A2C4-A9053F952E43}" type="presOf" srcId="{1CF6B7DC-891B-4ECA-89F1-4A55F82F82B8}" destId="{919E9748-6D76-4DEE-87E2-AA56EB82A522}" srcOrd="0" destOrd="0" presId="urn:microsoft.com/office/officeart/2005/8/layout/vList2#1"/>
    <dgm:cxn modelId="{3B219922-4B69-4F3D-8208-2348D66F64D7}" type="presOf" srcId="{27701B0A-C2BB-4E2D-9E66-51848DB96314}" destId="{5A0984BD-A63C-4960-97E6-F29E0EBF4125}" srcOrd="0" destOrd="0" presId="urn:microsoft.com/office/officeart/2005/8/layout/vList2#1"/>
    <dgm:cxn modelId="{9A7CE749-1D91-423A-8340-18A426A70704}" srcId="{27701B0A-C2BB-4E2D-9E66-51848DB96314}" destId="{4A5905B2-A27F-42F8-A59D-49E249419600}" srcOrd="0" destOrd="0" parTransId="{D8A1E574-C65A-4CA2-829E-00D6DFA9C0D3}" sibTransId="{F93CC144-C4B3-425F-B9EE-2FEE05302E24}"/>
    <dgm:cxn modelId="{3802B45C-3F52-4742-9035-DF985439CB56}" type="presParOf" srcId="{BA6B8C47-892F-4F19-BF19-655EA1955442}" destId="{5A0984BD-A63C-4960-97E6-F29E0EBF4125}" srcOrd="0" destOrd="0" presId="urn:microsoft.com/office/officeart/2005/8/layout/vList2#1"/>
    <dgm:cxn modelId="{8B94F241-5A25-4B8C-BAF1-796FC0C91249}" type="presParOf" srcId="{BA6B8C47-892F-4F19-BF19-655EA1955442}" destId="{8E6D1406-F33F-4789-BDC9-D10771224A19}" srcOrd="1" destOrd="0" presId="urn:microsoft.com/office/officeart/2005/8/layout/vList2#1"/>
    <dgm:cxn modelId="{9DC23D1F-CC5E-456C-BCE7-CCF0B46C8CD7}" type="presParOf" srcId="{BA6B8C47-892F-4F19-BF19-655EA1955442}" destId="{919E9748-6D76-4DEE-87E2-AA56EB82A522}" srcOrd="2" destOrd="0" presId="urn:microsoft.com/office/officeart/2005/8/layout/vList2#1"/>
    <dgm:cxn modelId="{F27BC74E-9C9C-4B19-9234-214A10D870CE}" type="presParOf" srcId="{BA6B8C47-892F-4F19-BF19-655EA1955442}" destId="{B2399904-B4A6-40F8-BF99-A19C39820945}" srcOrd="3" destOrd="0" presId="urn:microsoft.com/office/officeart/2005/8/layout/v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B88202C-4B94-4A83-BD89-066E528030FD}" type="doc">
      <dgm:prSet loTypeId="urn:microsoft.com/office/officeart/2005/8/layout/radial1#1" loCatId="cycle" qsTypeId="urn:microsoft.com/office/officeart/2005/8/quickstyle/simple1#3" qsCatId="simple" csTypeId="urn:microsoft.com/office/officeart/2005/8/colors/colorful2#3" csCatId="colorful" phldr="1"/>
      <dgm:spPr/>
      <dgm:t>
        <a:bodyPr/>
        <a:lstStyle/>
        <a:p>
          <a:endParaRPr lang="id-ID"/>
        </a:p>
      </dgm:t>
    </dgm:pt>
    <dgm:pt modelId="{3AE2C768-7F3A-4C9F-93AB-8771DF833EFB}">
      <dgm:prSet phldrT="[Text]"/>
      <dgm:spPr/>
      <dgm:t>
        <a:bodyPr/>
        <a:lstStyle/>
        <a:p>
          <a:endParaRPr lang="id-ID" dirty="0"/>
        </a:p>
      </dgm:t>
    </dgm:pt>
    <dgm:pt modelId="{52B987A9-5A49-49B5-BDFE-9867D06B2057}" cxnId="{CE711E35-E822-405B-88BC-75CEDE99FB0A}" type="parTrans">
      <dgm:prSet/>
      <dgm:spPr/>
      <dgm:t>
        <a:bodyPr/>
        <a:lstStyle/>
        <a:p>
          <a:endParaRPr lang="id-ID"/>
        </a:p>
      </dgm:t>
    </dgm:pt>
    <dgm:pt modelId="{10C8F729-C43D-41B6-B520-BA52508FD7C3}" cxnId="{CE711E35-E822-405B-88BC-75CEDE99FB0A}" type="sibTrans">
      <dgm:prSet/>
      <dgm:spPr/>
      <dgm:t>
        <a:bodyPr/>
        <a:lstStyle/>
        <a:p>
          <a:endParaRPr lang="id-ID"/>
        </a:p>
      </dgm:t>
    </dgm:pt>
    <dgm:pt modelId="{BD4C8DDF-CBD2-4D90-812A-E3F53E503E4D}">
      <dgm:prSet phldrT="[Text]"/>
      <dgm:spPr/>
      <dgm:t>
        <a:bodyPr/>
        <a:lstStyle/>
        <a:p>
          <a:endParaRPr lang="id-ID" dirty="0"/>
        </a:p>
      </dgm:t>
    </dgm:pt>
    <dgm:pt modelId="{C434D23A-5705-4607-BF2D-4074229D09B2}" cxnId="{49499FBF-BCD4-4E51-851F-5528C69EDDA7}" type="parTrans">
      <dgm:prSet/>
      <dgm:spPr/>
      <dgm:t>
        <a:bodyPr/>
        <a:lstStyle/>
        <a:p>
          <a:endParaRPr lang="id-ID"/>
        </a:p>
      </dgm:t>
    </dgm:pt>
    <dgm:pt modelId="{F7945A67-886E-4F8F-BC36-17770CD6EAA4}" cxnId="{49499FBF-BCD4-4E51-851F-5528C69EDDA7}" type="sibTrans">
      <dgm:prSet/>
      <dgm:spPr/>
      <dgm:t>
        <a:bodyPr/>
        <a:lstStyle/>
        <a:p>
          <a:endParaRPr lang="id-ID"/>
        </a:p>
      </dgm:t>
    </dgm:pt>
    <dgm:pt modelId="{F1F7745D-AA6E-466C-A844-11A5A4357220}">
      <dgm:prSet phldrT="[Text]"/>
      <dgm:spPr/>
      <dgm:t>
        <a:bodyPr/>
        <a:lstStyle/>
        <a:p>
          <a:endParaRPr lang="id-ID" dirty="0"/>
        </a:p>
      </dgm:t>
    </dgm:pt>
    <dgm:pt modelId="{4057590C-E096-4BBD-B2B7-F380E1BF8B0E}" cxnId="{9F005E4C-4809-431D-8923-CF0C6CAAACB4}" type="parTrans">
      <dgm:prSet/>
      <dgm:spPr/>
      <dgm:t>
        <a:bodyPr/>
        <a:lstStyle/>
        <a:p>
          <a:endParaRPr lang="id-ID"/>
        </a:p>
      </dgm:t>
    </dgm:pt>
    <dgm:pt modelId="{1D261AD8-C914-4E38-B9F4-B6AE27D23D0F}" cxnId="{9F005E4C-4809-431D-8923-CF0C6CAAACB4}" type="sibTrans">
      <dgm:prSet/>
      <dgm:spPr/>
      <dgm:t>
        <a:bodyPr/>
        <a:lstStyle/>
        <a:p>
          <a:endParaRPr lang="id-ID"/>
        </a:p>
      </dgm:t>
    </dgm:pt>
    <dgm:pt modelId="{D904B911-C6F2-4007-B911-123FE622B8D8}">
      <dgm:prSet phldrT="[Text]"/>
      <dgm:spPr/>
      <dgm:t>
        <a:bodyPr/>
        <a:lstStyle/>
        <a:p>
          <a:endParaRPr lang="id-ID" dirty="0"/>
        </a:p>
      </dgm:t>
    </dgm:pt>
    <dgm:pt modelId="{02967A57-7147-429E-80D8-F8DA19429DD8}" cxnId="{D631AC29-E5BC-4FFC-8517-69FE3BF11E3C}" type="parTrans">
      <dgm:prSet/>
      <dgm:spPr/>
      <dgm:t>
        <a:bodyPr/>
        <a:lstStyle/>
        <a:p>
          <a:endParaRPr lang="id-ID"/>
        </a:p>
      </dgm:t>
    </dgm:pt>
    <dgm:pt modelId="{98C43508-188E-425F-A589-920E315C5EAA}" cxnId="{D631AC29-E5BC-4FFC-8517-69FE3BF11E3C}" type="sibTrans">
      <dgm:prSet/>
      <dgm:spPr/>
      <dgm:t>
        <a:bodyPr/>
        <a:lstStyle/>
        <a:p>
          <a:endParaRPr lang="id-ID"/>
        </a:p>
      </dgm:t>
    </dgm:pt>
    <dgm:pt modelId="{060524BB-5764-40D2-BE9E-70A076C8802F}">
      <dgm:prSet phldrT="[Text]"/>
      <dgm:spPr/>
      <dgm:t>
        <a:bodyPr/>
        <a:lstStyle/>
        <a:p>
          <a:endParaRPr lang="id-ID" dirty="0"/>
        </a:p>
      </dgm:t>
    </dgm:pt>
    <dgm:pt modelId="{72050F62-EC1B-4B45-B15B-B6272F171BB2}" cxnId="{E6F09070-7F60-45C2-A7AA-A0EEBC7D8314}" type="parTrans">
      <dgm:prSet/>
      <dgm:spPr/>
      <dgm:t>
        <a:bodyPr/>
        <a:lstStyle/>
        <a:p>
          <a:endParaRPr lang="id-ID"/>
        </a:p>
      </dgm:t>
    </dgm:pt>
    <dgm:pt modelId="{151610AF-4E3D-4CE3-BD02-0CAB0E61A397}" cxnId="{E6F09070-7F60-45C2-A7AA-A0EEBC7D8314}" type="sibTrans">
      <dgm:prSet/>
      <dgm:spPr/>
      <dgm:t>
        <a:bodyPr/>
        <a:lstStyle/>
        <a:p>
          <a:endParaRPr lang="id-ID"/>
        </a:p>
      </dgm:t>
    </dgm:pt>
    <dgm:pt modelId="{DBA8010E-BACA-4441-B667-EF8E80936A67}">
      <dgm:prSet/>
      <dgm:spPr/>
      <dgm:t>
        <a:bodyPr/>
        <a:lstStyle/>
        <a:p>
          <a:endParaRPr lang="id-ID"/>
        </a:p>
      </dgm:t>
    </dgm:pt>
    <dgm:pt modelId="{5B7E1AE9-D6FB-4A21-933F-A1D87E27AD82}" cxnId="{A26CF7E6-5A3A-4A46-97F6-02FF377B780E}" type="parTrans">
      <dgm:prSet/>
      <dgm:spPr/>
      <dgm:t>
        <a:bodyPr/>
        <a:lstStyle/>
        <a:p>
          <a:endParaRPr lang="id-ID"/>
        </a:p>
      </dgm:t>
    </dgm:pt>
    <dgm:pt modelId="{A4797B98-56CF-4DE2-9A5A-57A6500DE188}" cxnId="{A26CF7E6-5A3A-4A46-97F6-02FF377B780E}" type="sibTrans">
      <dgm:prSet/>
      <dgm:spPr/>
      <dgm:t>
        <a:bodyPr/>
        <a:lstStyle/>
        <a:p>
          <a:endParaRPr lang="id-ID"/>
        </a:p>
      </dgm:t>
    </dgm:pt>
    <dgm:pt modelId="{615D790A-16F2-4B1D-9362-8BA2F3A62B5B}">
      <dgm:prSet/>
      <dgm:spPr/>
      <dgm:t>
        <a:bodyPr/>
        <a:lstStyle/>
        <a:p>
          <a:endParaRPr lang="id-ID"/>
        </a:p>
      </dgm:t>
    </dgm:pt>
    <dgm:pt modelId="{337F3A37-6EF4-4940-9A86-15CDDC8B3DCA}" cxnId="{E8B0D7F8-2BDA-422C-8F08-5F56AFCFF8EB}" type="parTrans">
      <dgm:prSet/>
      <dgm:spPr/>
      <dgm:t>
        <a:bodyPr/>
        <a:lstStyle/>
        <a:p>
          <a:endParaRPr lang="id-ID"/>
        </a:p>
      </dgm:t>
    </dgm:pt>
    <dgm:pt modelId="{46EC6744-C96E-462E-90FF-07BFF7FE249E}" cxnId="{E8B0D7F8-2BDA-422C-8F08-5F56AFCFF8EB}" type="sibTrans">
      <dgm:prSet/>
      <dgm:spPr/>
      <dgm:t>
        <a:bodyPr/>
        <a:lstStyle/>
        <a:p>
          <a:endParaRPr lang="id-ID"/>
        </a:p>
      </dgm:t>
    </dgm:pt>
    <dgm:pt modelId="{69673410-308C-4CAF-A3D5-C96DD4A93BB3}">
      <dgm:prSet/>
      <dgm:spPr/>
      <dgm:t>
        <a:bodyPr/>
        <a:lstStyle/>
        <a:p>
          <a:endParaRPr lang="id-ID"/>
        </a:p>
      </dgm:t>
    </dgm:pt>
    <dgm:pt modelId="{719CCDB0-44F4-4F80-9E6E-A023B7E56F25}" cxnId="{CC36F977-8B89-4D8C-88D4-27B5EC1602A1}" type="parTrans">
      <dgm:prSet/>
      <dgm:spPr/>
      <dgm:t>
        <a:bodyPr/>
        <a:lstStyle/>
        <a:p>
          <a:endParaRPr lang="id-ID"/>
        </a:p>
      </dgm:t>
    </dgm:pt>
    <dgm:pt modelId="{97A0A101-1E46-49AE-8F67-DBA81D9C4382}" cxnId="{CC36F977-8B89-4D8C-88D4-27B5EC1602A1}" type="sibTrans">
      <dgm:prSet/>
      <dgm:spPr/>
      <dgm:t>
        <a:bodyPr/>
        <a:lstStyle/>
        <a:p>
          <a:endParaRPr lang="id-ID"/>
        </a:p>
      </dgm:t>
    </dgm:pt>
    <dgm:pt modelId="{4AA04373-E545-493D-94B4-304AC1CA90C7}" type="pres">
      <dgm:prSet presAssocID="{CB88202C-4B94-4A83-BD89-066E528030FD}" presName="cycle" presStyleCnt="0">
        <dgm:presLayoutVars>
          <dgm:chMax val="1"/>
          <dgm:dir/>
          <dgm:animLvl val="ctr"/>
          <dgm:resizeHandles val="exact"/>
        </dgm:presLayoutVars>
      </dgm:prSet>
      <dgm:spPr/>
      <dgm:t>
        <a:bodyPr/>
        <a:lstStyle/>
        <a:p>
          <a:endParaRPr lang="id-ID"/>
        </a:p>
      </dgm:t>
    </dgm:pt>
    <dgm:pt modelId="{E5E7B942-C13B-425C-A291-02D1AA2DA5F7}" type="pres">
      <dgm:prSet presAssocID="{3AE2C768-7F3A-4C9F-93AB-8771DF833EFB}" presName="centerShape" presStyleLbl="node0" presStyleIdx="0" presStyleCnt="1"/>
      <dgm:spPr/>
      <dgm:t>
        <a:bodyPr/>
        <a:lstStyle/>
        <a:p>
          <a:endParaRPr lang="id-ID"/>
        </a:p>
      </dgm:t>
    </dgm:pt>
    <dgm:pt modelId="{CAFC1D10-DBEF-4FC9-A50B-7A48730D9E3D}" type="pres">
      <dgm:prSet presAssocID="{C434D23A-5705-4607-BF2D-4074229D09B2}" presName="Name9" presStyleLbl="parChTrans1D2" presStyleIdx="0" presStyleCnt="7"/>
      <dgm:spPr/>
      <dgm:t>
        <a:bodyPr/>
        <a:lstStyle/>
        <a:p>
          <a:endParaRPr lang="id-ID"/>
        </a:p>
      </dgm:t>
    </dgm:pt>
    <dgm:pt modelId="{3597A516-6D26-4638-857A-E7FD7FAA0514}" type="pres">
      <dgm:prSet presAssocID="{C434D23A-5705-4607-BF2D-4074229D09B2}" presName="connTx" presStyleLbl="parChTrans1D2" presStyleIdx="0" presStyleCnt="7"/>
      <dgm:spPr/>
      <dgm:t>
        <a:bodyPr/>
        <a:lstStyle/>
        <a:p>
          <a:endParaRPr lang="id-ID"/>
        </a:p>
      </dgm:t>
    </dgm:pt>
    <dgm:pt modelId="{20DB7DA3-2942-4D1C-8267-5C21F8599B07}" type="pres">
      <dgm:prSet presAssocID="{BD4C8DDF-CBD2-4D90-812A-E3F53E503E4D}" presName="node" presStyleLbl="node1" presStyleIdx="0" presStyleCnt="7">
        <dgm:presLayoutVars>
          <dgm:bulletEnabled val="1"/>
        </dgm:presLayoutVars>
      </dgm:prSet>
      <dgm:spPr/>
      <dgm:t>
        <a:bodyPr/>
        <a:lstStyle/>
        <a:p>
          <a:endParaRPr lang="id-ID"/>
        </a:p>
      </dgm:t>
    </dgm:pt>
    <dgm:pt modelId="{275C525C-3F2D-490E-AAEA-E80AC222B723}" type="pres">
      <dgm:prSet presAssocID="{4057590C-E096-4BBD-B2B7-F380E1BF8B0E}" presName="Name9" presStyleLbl="parChTrans1D2" presStyleIdx="1" presStyleCnt="7"/>
      <dgm:spPr/>
      <dgm:t>
        <a:bodyPr/>
        <a:lstStyle/>
        <a:p>
          <a:endParaRPr lang="id-ID"/>
        </a:p>
      </dgm:t>
    </dgm:pt>
    <dgm:pt modelId="{1658E856-44BE-4DF3-8F9D-F44BD71CDAB4}" type="pres">
      <dgm:prSet presAssocID="{4057590C-E096-4BBD-B2B7-F380E1BF8B0E}" presName="connTx" presStyleLbl="parChTrans1D2" presStyleIdx="1" presStyleCnt="7"/>
      <dgm:spPr/>
      <dgm:t>
        <a:bodyPr/>
        <a:lstStyle/>
        <a:p>
          <a:endParaRPr lang="id-ID"/>
        </a:p>
      </dgm:t>
    </dgm:pt>
    <dgm:pt modelId="{1E96E5D6-2894-4ADF-90A1-AC6D999D92B9}" type="pres">
      <dgm:prSet presAssocID="{F1F7745D-AA6E-466C-A844-11A5A4357220}" presName="node" presStyleLbl="node1" presStyleIdx="1" presStyleCnt="7">
        <dgm:presLayoutVars>
          <dgm:bulletEnabled val="1"/>
        </dgm:presLayoutVars>
      </dgm:prSet>
      <dgm:spPr/>
      <dgm:t>
        <a:bodyPr/>
        <a:lstStyle/>
        <a:p>
          <a:endParaRPr lang="id-ID"/>
        </a:p>
      </dgm:t>
    </dgm:pt>
    <dgm:pt modelId="{3F2CAE5D-3C0A-4DFD-8AF6-C46CDAE827B8}" type="pres">
      <dgm:prSet presAssocID="{337F3A37-6EF4-4940-9A86-15CDDC8B3DCA}" presName="Name9" presStyleLbl="parChTrans1D2" presStyleIdx="2" presStyleCnt="7"/>
      <dgm:spPr/>
      <dgm:t>
        <a:bodyPr/>
        <a:lstStyle/>
        <a:p>
          <a:endParaRPr lang="id-ID"/>
        </a:p>
      </dgm:t>
    </dgm:pt>
    <dgm:pt modelId="{E732714A-7564-44D6-A756-E4B720A827C2}" type="pres">
      <dgm:prSet presAssocID="{337F3A37-6EF4-4940-9A86-15CDDC8B3DCA}" presName="connTx" presStyleLbl="parChTrans1D2" presStyleIdx="2" presStyleCnt="7"/>
      <dgm:spPr/>
      <dgm:t>
        <a:bodyPr/>
        <a:lstStyle/>
        <a:p>
          <a:endParaRPr lang="id-ID"/>
        </a:p>
      </dgm:t>
    </dgm:pt>
    <dgm:pt modelId="{6CA48705-A37D-44A0-9145-3FA50B5BB757}" type="pres">
      <dgm:prSet presAssocID="{615D790A-16F2-4B1D-9362-8BA2F3A62B5B}" presName="node" presStyleLbl="node1" presStyleIdx="2" presStyleCnt="7">
        <dgm:presLayoutVars>
          <dgm:bulletEnabled val="1"/>
        </dgm:presLayoutVars>
      </dgm:prSet>
      <dgm:spPr/>
      <dgm:t>
        <a:bodyPr/>
        <a:lstStyle/>
        <a:p>
          <a:endParaRPr lang="id-ID"/>
        </a:p>
      </dgm:t>
    </dgm:pt>
    <dgm:pt modelId="{F50F19D3-C95B-406A-A1CC-239836A8B560}" type="pres">
      <dgm:prSet presAssocID="{02967A57-7147-429E-80D8-F8DA19429DD8}" presName="Name9" presStyleLbl="parChTrans1D2" presStyleIdx="3" presStyleCnt="7"/>
      <dgm:spPr/>
      <dgm:t>
        <a:bodyPr/>
        <a:lstStyle/>
        <a:p>
          <a:endParaRPr lang="id-ID"/>
        </a:p>
      </dgm:t>
    </dgm:pt>
    <dgm:pt modelId="{CB71DC92-2339-48C1-8D88-1F568D61495F}" type="pres">
      <dgm:prSet presAssocID="{02967A57-7147-429E-80D8-F8DA19429DD8}" presName="connTx" presStyleLbl="parChTrans1D2" presStyleIdx="3" presStyleCnt="7"/>
      <dgm:spPr/>
      <dgm:t>
        <a:bodyPr/>
        <a:lstStyle/>
        <a:p>
          <a:endParaRPr lang="id-ID"/>
        </a:p>
      </dgm:t>
    </dgm:pt>
    <dgm:pt modelId="{F96CFB38-50D1-42E7-9312-B493093F4872}" type="pres">
      <dgm:prSet presAssocID="{D904B911-C6F2-4007-B911-123FE622B8D8}" presName="node" presStyleLbl="node1" presStyleIdx="3" presStyleCnt="7">
        <dgm:presLayoutVars>
          <dgm:bulletEnabled val="1"/>
        </dgm:presLayoutVars>
      </dgm:prSet>
      <dgm:spPr/>
      <dgm:t>
        <a:bodyPr/>
        <a:lstStyle/>
        <a:p>
          <a:endParaRPr lang="id-ID"/>
        </a:p>
      </dgm:t>
    </dgm:pt>
    <dgm:pt modelId="{6CE1E6F7-AEDA-43B0-984A-B703BBF600D5}" type="pres">
      <dgm:prSet presAssocID="{72050F62-EC1B-4B45-B15B-B6272F171BB2}" presName="Name9" presStyleLbl="parChTrans1D2" presStyleIdx="4" presStyleCnt="7"/>
      <dgm:spPr/>
      <dgm:t>
        <a:bodyPr/>
        <a:lstStyle/>
        <a:p>
          <a:endParaRPr lang="id-ID"/>
        </a:p>
      </dgm:t>
    </dgm:pt>
    <dgm:pt modelId="{1568A9C8-2E05-4110-A55D-F84B965A0808}" type="pres">
      <dgm:prSet presAssocID="{72050F62-EC1B-4B45-B15B-B6272F171BB2}" presName="connTx" presStyleLbl="parChTrans1D2" presStyleIdx="4" presStyleCnt="7"/>
      <dgm:spPr/>
      <dgm:t>
        <a:bodyPr/>
        <a:lstStyle/>
        <a:p>
          <a:endParaRPr lang="id-ID"/>
        </a:p>
      </dgm:t>
    </dgm:pt>
    <dgm:pt modelId="{E74A5BC7-74B9-4545-B433-98659D7633BE}" type="pres">
      <dgm:prSet presAssocID="{060524BB-5764-40D2-BE9E-70A076C8802F}" presName="node" presStyleLbl="node1" presStyleIdx="4" presStyleCnt="7">
        <dgm:presLayoutVars>
          <dgm:bulletEnabled val="1"/>
        </dgm:presLayoutVars>
      </dgm:prSet>
      <dgm:spPr/>
      <dgm:t>
        <a:bodyPr/>
        <a:lstStyle/>
        <a:p>
          <a:endParaRPr lang="id-ID"/>
        </a:p>
      </dgm:t>
    </dgm:pt>
    <dgm:pt modelId="{A487257D-F4E9-4BD6-BE4D-EDC8A5DB030B}" type="pres">
      <dgm:prSet presAssocID="{5B7E1AE9-D6FB-4A21-933F-A1D87E27AD82}" presName="Name9" presStyleLbl="parChTrans1D2" presStyleIdx="5" presStyleCnt="7"/>
      <dgm:spPr/>
      <dgm:t>
        <a:bodyPr/>
        <a:lstStyle/>
        <a:p>
          <a:endParaRPr lang="id-ID"/>
        </a:p>
      </dgm:t>
    </dgm:pt>
    <dgm:pt modelId="{2D2184A3-5532-4F45-9A88-3E0DBF28E076}" type="pres">
      <dgm:prSet presAssocID="{5B7E1AE9-D6FB-4A21-933F-A1D87E27AD82}" presName="connTx" presStyleLbl="parChTrans1D2" presStyleIdx="5" presStyleCnt="7"/>
      <dgm:spPr/>
      <dgm:t>
        <a:bodyPr/>
        <a:lstStyle/>
        <a:p>
          <a:endParaRPr lang="id-ID"/>
        </a:p>
      </dgm:t>
    </dgm:pt>
    <dgm:pt modelId="{F1AED928-9411-44AB-BF7B-38285F034955}" type="pres">
      <dgm:prSet presAssocID="{DBA8010E-BACA-4441-B667-EF8E80936A67}" presName="node" presStyleLbl="node1" presStyleIdx="5" presStyleCnt="7">
        <dgm:presLayoutVars>
          <dgm:bulletEnabled val="1"/>
        </dgm:presLayoutVars>
      </dgm:prSet>
      <dgm:spPr/>
      <dgm:t>
        <a:bodyPr/>
        <a:lstStyle/>
        <a:p>
          <a:endParaRPr lang="id-ID"/>
        </a:p>
      </dgm:t>
    </dgm:pt>
    <dgm:pt modelId="{C1E5A3E9-A5FA-4AB0-9CC2-03AA18BD503C}" type="pres">
      <dgm:prSet presAssocID="{719CCDB0-44F4-4F80-9E6E-A023B7E56F25}" presName="Name9" presStyleLbl="parChTrans1D2" presStyleIdx="6" presStyleCnt="7"/>
      <dgm:spPr/>
      <dgm:t>
        <a:bodyPr/>
        <a:lstStyle/>
        <a:p>
          <a:endParaRPr lang="id-ID"/>
        </a:p>
      </dgm:t>
    </dgm:pt>
    <dgm:pt modelId="{0D33842E-0C7A-472C-8A88-4DEF23CAD013}" type="pres">
      <dgm:prSet presAssocID="{719CCDB0-44F4-4F80-9E6E-A023B7E56F25}" presName="connTx" presStyleLbl="parChTrans1D2" presStyleIdx="6" presStyleCnt="7"/>
      <dgm:spPr/>
      <dgm:t>
        <a:bodyPr/>
        <a:lstStyle/>
        <a:p>
          <a:endParaRPr lang="id-ID"/>
        </a:p>
      </dgm:t>
    </dgm:pt>
    <dgm:pt modelId="{FF5ED61B-7483-4CD8-8645-2961F3D3AC49}" type="pres">
      <dgm:prSet presAssocID="{69673410-308C-4CAF-A3D5-C96DD4A93BB3}" presName="node" presStyleLbl="node1" presStyleIdx="6" presStyleCnt="7">
        <dgm:presLayoutVars>
          <dgm:bulletEnabled val="1"/>
        </dgm:presLayoutVars>
      </dgm:prSet>
      <dgm:spPr/>
      <dgm:t>
        <a:bodyPr/>
        <a:lstStyle/>
        <a:p>
          <a:endParaRPr lang="id-ID"/>
        </a:p>
      </dgm:t>
    </dgm:pt>
  </dgm:ptLst>
  <dgm:cxnLst>
    <dgm:cxn modelId="{6A670C2E-860C-43DC-A5AF-EA6450DDA47C}" type="presOf" srcId="{060524BB-5764-40D2-BE9E-70A076C8802F}" destId="{E74A5BC7-74B9-4545-B433-98659D7633BE}" srcOrd="0" destOrd="0" presId="urn:microsoft.com/office/officeart/2005/8/layout/radial1#1"/>
    <dgm:cxn modelId="{236FB252-9719-4BA8-B3B5-40F34828228C}" type="presOf" srcId="{CB88202C-4B94-4A83-BD89-066E528030FD}" destId="{4AA04373-E545-493D-94B4-304AC1CA90C7}" srcOrd="0" destOrd="0" presId="urn:microsoft.com/office/officeart/2005/8/layout/radial1#1"/>
    <dgm:cxn modelId="{674B11A1-AEDE-4F8A-A954-82577BB02C42}" type="presOf" srcId="{3AE2C768-7F3A-4C9F-93AB-8771DF833EFB}" destId="{E5E7B942-C13B-425C-A291-02D1AA2DA5F7}" srcOrd="0" destOrd="0" presId="urn:microsoft.com/office/officeart/2005/8/layout/radial1#1"/>
    <dgm:cxn modelId="{700BAEF3-6B92-4DA9-AB57-4714983DABE3}" type="presOf" srcId="{D904B911-C6F2-4007-B911-123FE622B8D8}" destId="{F96CFB38-50D1-42E7-9312-B493093F4872}" srcOrd="0" destOrd="0" presId="urn:microsoft.com/office/officeart/2005/8/layout/radial1#1"/>
    <dgm:cxn modelId="{06B2D2D6-E80B-4748-840B-A9D6E442B914}" type="presOf" srcId="{69673410-308C-4CAF-A3D5-C96DD4A93BB3}" destId="{FF5ED61B-7483-4CD8-8645-2961F3D3AC49}" srcOrd="0" destOrd="0" presId="urn:microsoft.com/office/officeart/2005/8/layout/radial1#1"/>
    <dgm:cxn modelId="{D631AC29-E5BC-4FFC-8517-69FE3BF11E3C}" srcId="{3AE2C768-7F3A-4C9F-93AB-8771DF833EFB}" destId="{D904B911-C6F2-4007-B911-123FE622B8D8}" srcOrd="3" destOrd="0" parTransId="{02967A57-7147-429E-80D8-F8DA19429DD8}" sibTransId="{98C43508-188E-425F-A589-920E315C5EAA}"/>
    <dgm:cxn modelId="{E6F09070-7F60-45C2-A7AA-A0EEBC7D8314}" srcId="{3AE2C768-7F3A-4C9F-93AB-8771DF833EFB}" destId="{060524BB-5764-40D2-BE9E-70A076C8802F}" srcOrd="4" destOrd="0" parTransId="{72050F62-EC1B-4B45-B15B-B6272F171BB2}" sibTransId="{151610AF-4E3D-4CE3-BD02-0CAB0E61A397}"/>
    <dgm:cxn modelId="{E5456467-0CB4-47DF-995D-0FF3910440B4}" type="presOf" srcId="{4057590C-E096-4BBD-B2B7-F380E1BF8B0E}" destId="{1658E856-44BE-4DF3-8F9D-F44BD71CDAB4}" srcOrd="1" destOrd="0" presId="urn:microsoft.com/office/officeart/2005/8/layout/radial1#1"/>
    <dgm:cxn modelId="{0D1ABAFD-BF94-4314-A47B-724A3AB0597B}" type="presOf" srcId="{C434D23A-5705-4607-BF2D-4074229D09B2}" destId="{3597A516-6D26-4638-857A-E7FD7FAA0514}" srcOrd="1" destOrd="0" presId="urn:microsoft.com/office/officeart/2005/8/layout/radial1#1"/>
    <dgm:cxn modelId="{49499FBF-BCD4-4E51-851F-5528C69EDDA7}" srcId="{3AE2C768-7F3A-4C9F-93AB-8771DF833EFB}" destId="{BD4C8DDF-CBD2-4D90-812A-E3F53E503E4D}" srcOrd="0" destOrd="0" parTransId="{C434D23A-5705-4607-BF2D-4074229D09B2}" sibTransId="{F7945A67-886E-4F8F-BC36-17770CD6EAA4}"/>
    <dgm:cxn modelId="{CE711E35-E822-405B-88BC-75CEDE99FB0A}" srcId="{CB88202C-4B94-4A83-BD89-066E528030FD}" destId="{3AE2C768-7F3A-4C9F-93AB-8771DF833EFB}" srcOrd="0" destOrd="0" parTransId="{52B987A9-5A49-49B5-BDFE-9867D06B2057}" sibTransId="{10C8F729-C43D-41B6-B520-BA52508FD7C3}"/>
    <dgm:cxn modelId="{6D4B36EB-84D5-423B-8FBE-1660997C5913}" type="presOf" srcId="{F1F7745D-AA6E-466C-A844-11A5A4357220}" destId="{1E96E5D6-2894-4ADF-90A1-AC6D999D92B9}" srcOrd="0" destOrd="0" presId="urn:microsoft.com/office/officeart/2005/8/layout/radial1#1"/>
    <dgm:cxn modelId="{BF2DA8F4-1437-458E-A483-9DBD30E4E187}" type="presOf" srcId="{72050F62-EC1B-4B45-B15B-B6272F171BB2}" destId="{1568A9C8-2E05-4110-A55D-F84B965A0808}" srcOrd="1" destOrd="0" presId="urn:microsoft.com/office/officeart/2005/8/layout/radial1#1"/>
    <dgm:cxn modelId="{9F005E4C-4809-431D-8923-CF0C6CAAACB4}" srcId="{3AE2C768-7F3A-4C9F-93AB-8771DF833EFB}" destId="{F1F7745D-AA6E-466C-A844-11A5A4357220}" srcOrd="1" destOrd="0" parTransId="{4057590C-E096-4BBD-B2B7-F380E1BF8B0E}" sibTransId="{1D261AD8-C914-4E38-B9F4-B6AE27D23D0F}"/>
    <dgm:cxn modelId="{CC36F977-8B89-4D8C-88D4-27B5EC1602A1}" srcId="{3AE2C768-7F3A-4C9F-93AB-8771DF833EFB}" destId="{69673410-308C-4CAF-A3D5-C96DD4A93BB3}" srcOrd="6" destOrd="0" parTransId="{719CCDB0-44F4-4F80-9E6E-A023B7E56F25}" sibTransId="{97A0A101-1E46-49AE-8F67-DBA81D9C4382}"/>
    <dgm:cxn modelId="{268399B3-ECCF-4C32-8555-82CB6165773F}" type="presOf" srcId="{4057590C-E096-4BBD-B2B7-F380E1BF8B0E}" destId="{275C525C-3F2D-490E-AAEA-E80AC222B723}" srcOrd="0" destOrd="0" presId="urn:microsoft.com/office/officeart/2005/8/layout/radial1#1"/>
    <dgm:cxn modelId="{DD294BBC-03AA-4A99-9A41-306F739787B7}" type="presOf" srcId="{72050F62-EC1B-4B45-B15B-B6272F171BB2}" destId="{6CE1E6F7-AEDA-43B0-984A-B703BBF600D5}" srcOrd="0" destOrd="0" presId="urn:microsoft.com/office/officeart/2005/8/layout/radial1#1"/>
    <dgm:cxn modelId="{CFC63172-C5CF-4A19-9DFE-4801E02CF82B}" type="presOf" srcId="{719CCDB0-44F4-4F80-9E6E-A023B7E56F25}" destId="{C1E5A3E9-A5FA-4AB0-9CC2-03AA18BD503C}" srcOrd="0" destOrd="0" presId="urn:microsoft.com/office/officeart/2005/8/layout/radial1#1"/>
    <dgm:cxn modelId="{BA3D81F2-AFF0-4DFE-A28F-F3AD624C1E7B}" type="presOf" srcId="{337F3A37-6EF4-4940-9A86-15CDDC8B3DCA}" destId="{E732714A-7564-44D6-A756-E4B720A827C2}" srcOrd="1" destOrd="0" presId="urn:microsoft.com/office/officeart/2005/8/layout/radial1#1"/>
    <dgm:cxn modelId="{9848C6C3-6409-4E88-B7F3-7E67F3BCEC27}" type="presOf" srcId="{615D790A-16F2-4B1D-9362-8BA2F3A62B5B}" destId="{6CA48705-A37D-44A0-9145-3FA50B5BB757}" srcOrd="0" destOrd="0" presId="urn:microsoft.com/office/officeart/2005/8/layout/radial1#1"/>
    <dgm:cxn modelId="{DAE27DAA-F053-4A8E-B22D-B6471B5AFF54}" type="presOf" srcId="{DBA8010E-BACA-4441-B667-EF8E80936A67}" destId="{F1AED928-9411-44AB-BF7B-38285F034955}" srcOrd="0" destOrd="0" presId="urn:microsoft.com/office/officeart/2005/8/layout/radial1#1"/>
    <dgm:cxn modelId="{48468D2A-59E6-4538-9919-83B7E96552D4}" type="presOf" srcId="{5B7E1AE9-D6FB-4A21-933F-A1D87E27AD82}" destId="{2D2184A3-5532-4F45-9A88-3E0DBF28E076}" srcOrd="1" destOrd="0" presId="urn:microsoft.com/office/officeart/2005/8/layout/radial1#1"/>
    <dgm:cxn modelId="{0908F36D-7183-41F2-8E5C-2D9C5A0C5E91}" type="presOf" srcId="{719CCDB0-44F4-4F80-9E6E-A023B7E56F25}" destId="{0D33842E-0C7A-472C-8A88-4DEF23CAD013}" srcOrd="1" destOrd="0" presId="urn:microsoft.com/office/officeart/2005/8/layout/radial1#1"/>
    <dgm:cxn modelId="{C321B48C-D375-49E9-BD08-671400E128DB}" type="presOf" srcId="{02967A57-7147-429E-80D8-F8DA19429DD8}" destId="{F50F19D3-C95B-406A-A1CC-239836A8B560}" srcOrd="0" destOrd="0" presId="urn:microsoft.com/office/officeart/2005/8/layout/radial1#1"/>
    <dgm:cxn modelId="{AB783F56-306A-488D-9131-A4C54D6AB888}" type="presOf" srcId="{337F3A37-6EF4-4940-9A86-15CDDC8B3DCA}" destId="{3F2CAE5D-3C0A-4DFD-8AF6-C46CDAE827B8}" srcOrd="0" destOrd="0" presId="urn:microsoft.com/office/officeart/2005/8/layout/radial1#1"/>
    <dgm:cxn modelId="{53DB3149-32F5-4F63-A76B-2A2AA108DC6A}" type="presOf" srcId="{5B7E1AE9-D6FB-4A21-933F-A1D87E27AD82}" destId="{A487257D-F4E9-4BD6-BE4D-EDC8A5DB030B}" srcOrd="0" destOrd="0" presId="urn:microsoft.com/office/officeart/2005/8/layout/radial1#1"/>
    <dgm:cxn modelId="{2BAC5A66-7397-49E2-9F64-2AC20E0E0C8F}" type="presOf" srcId="{02967A57-7147-429E-80D8-F8DA19429DD8}" destId="{CB71DC92-2339-48C1-8D88-1F568D61495F}" srcOrd="1" destOrd="0" presId="urn:microsoft.com/office/officeart/2005/8/layout/radial1#1"/>
    <dgm:cxn modelId="{E9A58BE6-7509-4779-899A-0A8F007D95FE}" type="presOf" srcId="{C434D23A-5705-4607-BF2D-4074229D09B2}" destId="{CAFC1D10-DBEF-4FC9-A50B-7A48730D9E3D}" srcOrd="0" destOrd="0" presId="urn:microsoft.com/office/officeart/2005/8/layout/radial1#1"/>
    <dgm:cxn modelId="{E8B0D7F8-2BDA-422C-8F08-5F56AFCFF8EB}" srcId="{3AE2C768-7F3A-4C9F-93AB-8771DF833EFB}" destId="{615D790A-16F2-4B1D-9362-8BA2F3A62B5B}" srcOrd="2" destOrd="0" parTransId="{337F3A37-6EF4-4940-9A86-15CDDC8B3DCA}" sibTransId="{46EC6744-C96E-462E-90FF-07BFF7FE249E}"/>
    <dgm:cxn modelId="{A26CF7E6-5A3A-4A46-97F6-02FF377B780E}" srcId="{3AE2C768-7F3A-4C9F-93AB-8771DF833EFB}" destId="{DBA8010E-BACA-4441-B667-EF8E80936A67}" srcOrd="5" destOrd="0" parTransId="{5B7E1AE9-D6FB-4A21-933F-A1D87E27AD82}" sibTransId="{A4797B98-56CF-4DE2-9A5A-57A6500DE188}"/>
    <dgm:cxn modelId="{563F0E7C-E92C-4EA7-A308-628D21AED8C9}" type="presOf" srcId="{BD4C8DDF-CBD2-4D90-812A-E3F53E503E4D}" destId="{20DB7DA3-2942-4D1C-8267-5C21F8599B07}" srcOrd="0" destOrd="0" presId="urn:microsoft.com/office/officeart/2005/8/layout/radial1#1"/>
    <dgm:cxn modelId="{275FE66B-F107-453F-B2F3-6AD4CA5AA514}" type="presParOf" srcId="{4AA04373-E545-493D-94B4-304AC1CA90C7}" destId="{E5E7B942-C13B-425C-A291-02D1AA2DA5F7}" srcOrd="0" destOrd="0" presId="urn:microsoft.com/office/officeart/2005/8/layout/radial1#1"/>
    <dgm:cxn modelId="{6BC1AFFD-6104-4D7A-B08C-0308B641F44F}" type="presParOf" srcId="{4AA04373-E545-493D-94B4-304AC1CA90C7}" destId="{CAFC1D10-DBEF-4FC9-A50B-7A48730D9E3D}" srcOrd="1" destOrd="0" presId="urn:microsoft.com/office/officeart/2005/8/layout/radial1#1"/>
    <dgm:cxn modelId="{5774A363-CC65-4D8B-9594-D3D228E097F8}" type="presParOf" srcId="{CAFC1D10-DBEF-4FC9-A50B-7A48730D9E3D}" destId="{3597A516-6D26-4638-857A-E7FD7FAA0514}" srcOrd="0" destOrd="0" presId="urn:microsoft.com/office/officeart/2005/8/layout/radial1#1"/>
    <dgm:cxn modelId="{42369BC4-ED10-49A9-8AAB-65866173A0E5}" type="presParOf" srcId="{4AA04373-E545-493D-94B4-304AC1CA90C7}" destId="{20DB7DA3-2942-4D1C-8267-5C21F8599B07}" srcOrd="2" destOrd="0" presId="urn:microsoft.com/office/officeart/2005/8/layout/radial1#1"/>
    <dgm:cxn modelId="{84AC0707-DB62-4996-A8BE-B83081C90C52}" type="presParOf" srcId="{4AA04373-E545-493D-94B4-304AC1CA90C7}" destId="{275C525C-3F2D-490E-AAEA-E80AC222B723}" srcOrd="3" destOrd="0" presId="urn:microsoft.com/office/officeart/2005/8/layout/radial1#1"/>
    <dgm:cxn modelId="{6571B990-5904-4A97-8305-0330E3C4EB25}" type="presParOf" srcId="{275C525C-3F2D-490E-AAEA-E80AC222B723}" destId="{1658E856-44BE-4DF3-8F9D-F44BD71CDAB4}" srcOrd="0" destOrd="0" presId="urn:microsoft.com/office/officeart/2005/8/layout/radial1#1"/>
    <dgm:cxn modelId="{82EA5C16-509D-4A71-B398-1A96B36517DD}" type="presParOf" srcId="{4AA04373-E545-493D-94B4-304AC1CA90C7}" destId="{1E96E5D6-2894-4ADF-90A1-AC6D999D92B9}" srcOrd="4" destOrd="0" presId="urn:microsoft.com/office/officeart/2005/8/layout/radial1#1"/>
    <dgm:cxn modelId="{7ECFC5DD-519A-4A0B-98CF-7C95A2C3EB0D}" type="presParOf" srcId="{4AA04373-E545-493D-94B4-304AC1CA90C7}" destId="{3F2CAE5D-3C0A-4DFD-8AF6-C46CDAE827B8}" srcOrd="5" destOrd="0" presId="urn:microsoft.com/office/officeart/2005/8/layout/radial1#1"/>
    <dgm:cxn modelId="{3FE62B77-E944-4E7B-A9A2-B2519C10A6BB}" type="presParOf" srcId="{3F2CAE5D-3C0A-4DFD-8AF6-C46CDAE827B8}" destId="{E732714A-7564-44D6-A756-E4B720A827C2}" srcOrd="0" destOrd="0" presId="urn:microsoft.com/office/officeart/2005/8/layout/radial1#1"/>
    <dgm:cxn modelId="{BAAC3763-8AE1-463A-B8BC-4ED09C8A7C18}" type="presParOf" srcId="{4AA04373-E545-493D-94B4-304AC1CA90C7}" destId="{6CA48705-A37D-44A0-9145-3FA50B5BB757}" srcOrd="6" destOrd="0" presId="urn:microsoft.com/office/officeart/2005/8/layout/radial1#1"/>
    <dgm:cxn modelId="{7B4D69DF-1F4E-48A8-BB72-2CCAF6DE4C16}" type="presParOf" srcId="{4AA04373-E545-493D-94B4-304AC1CA90C7}" destId="{F50F19D3-C95B-406A-A1CC-239836A8B560}" srcOrd="7" destOrd="0" presId="urn:microsoft.com/office/officeart/2005/8/layout/radial1#1"/>
    <dgm:cxn modelId="{38F63C9C-A39C-4548-AC22-385436742DD2}" type="presParOf" srcId="{F50F19D3-C95B-406A-A1CC-239836A8B560}" destId="{CB71DC92-2339-48C1-8D88-1F568D61495F}" srcOrd="0" destOrd="0" presId="urn:microsoft.com/office/officeart/2005/8/layout/radial1#1"/>
    <dgm:cxn modelId="{022BCC06-993C-41D5-8424-88ABDC893CEF}" type="presParOf" srcId="{4AA04373-E545-493D-94B4-304AC1CA90C7}" destId="{F96CFB38-50D1-42E7-9312-B493093F4872}" srcOrd="8" destOrd="0" presId="urn:microsoft.com/office/officeart/2005/8/layout/radial1#1"/>
    <dgm:cxn modelId="{B629F3AD-E5AB-495F-824B-D52F67384785}" type="presParOf" srcId="{4AA04373-E545-493D-94B4-304AC1CA90C7}" destId="{6CE1E6F7-AEDA-43B0-984A-B703BBF600D5}" srcOrd="9" destOrd="0" presId="urn:microsoft.com/office/officeart/2005/8/layout/radial1#1"/>
    <dgm:cxn modelId="{ACA2CB48-0F05-4372-A56B-268D605A6587}" type="presParOf" srcId="{6CE1E6F7-AEDA-43B0-984A-B703BBF600D5}" destId="{1568A9C8-2E05-4110-A55D-F84B965A0808}" srcOrd="0" destOrd="0" presId="urn:microsoft.com/office/officeart/2005/8/layout/radial1#1"/>
    <dgm:cxn modelId="{C912673E-FB52-4015-AE02-E657FB2700D3}" type="presParOf" srcId="{4AA04373-E545-493D-94B4-304AC1CA90C7}" destId="{E74A5BC7-74B9-4545-B433-98659D7633BE}" srcOrd="10" destOrd="0" presId="urn:microsoft.com/office/officeart/2005/8/layout/radial1#1"/>
    <dgm:cxn modelId="{7EC433F3-59CE-4234-AACC-FB860E6F3CE2}" type="presParOf" srcId="{4AA04373-E545-493D-94B4-304AC1CA90C7}" destId="{A487257D-F4E9-4BD6-BE4D-EDC8A5DB030B}" srcOrd="11" destOrd="0" presId="urn:microsoft.com/office/officeart/2005/8/layout/radial1#1"/>
    <dgm:cxn modelId="{FC7C4610-51BD-4844-8DDD-64BB62ED0EE7}" type="presParOf" srcId="{A487257D-F4E9-4BD6-BE4D-EDC8A5DB030B}" destId="{2D2184A3-5532-4F45-9A88-3E0DBF28E076}" srcOrd="0" destOrd="0" presId="urn:microsoft.com/office/officeart/2005/8/layout/radial1#1"/>
    <dgm:cxn modelId="{148A1328-DBAD-49C3-ABE8-876D4C8FAC10}" type="presParOf" srcId="{4AA04373-E545-493D-94B4-304AC1CA90C7}" destId="{F1AED928-9411-44AB-BF7B-38285F034955}" srcOrd="12" destOrd="0" presId="urn:microsoft.com/office/officeart/2005/8/layout/radial1#1"/>
    <dgm:cxn modelId="{13185E46-D78D-4A9B-871C-12251EA36A7C}" type="presParOf" srcId="{4AA04373-E545-493D-94B4-304AC1CA90C7}" destId="{C1E5A3E9-A5FA-4AB0-9CC2-03AA18BD503C}" srcOrd="13" destOrd="0" presId="urn:microsoft.com/office/officeart/2005/8/layout/radial1#1"/>
    <dgm:cxn modelId="{BB1A7C66-92E1-4C4C-B2B1-321577AB741A}" type="presParOf" srcId="{C1E5A3E9-A5FA-4AB0-9CC2-03AA18BD503C}" destId="{0D33842E-0C7A-472C-8A88-4DEF23CAD013}" srcOrd="0" destOrd="0" presId="urn:microsoft.com/office/officeart/2005/8/layout/radial1#1"/>
    <dgm:cxn modelId="{52677515-EE7E-4D6E-9611-A3FAE924F2CA}" type="presParOf" srcId="{4AA04373-E545-493D-94B4-304AC1CA90C7}" destId="{FF5ED61B-7483-4CD8-8645-2961F3D3AC49}" srcOrd="14" destOrd="0" presId="urn:microsoft.com/office/officeart/2005/8/layout/radial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404706B-7294-4A4D-B63F-2FC0A4B6F1B2}" type="doc">
      <dgm:prSet loTypeId="urn:microsoft.com/office/officeart/2005/8/layout/radial1#2" loCatId="cycle" qsTypeId="urn:microsoft.com/office/officeart/2005/8/quickstyle/simple1#4" qsCatId="simple" csTypeId="urn:microsoft.com/office/officeart/2005/8/colors/colorful2#4" csCatId="colorful" phldr="1"/>
      <dgm:spPr/>
      <dgm:t>
        <a:bodyPr/>
        <a:lstStyle/>
        <a:p>
          <a:endParaRPr lang="id-ID"/>
        </a:p>
      </dgm:t>
    </dgm:pt>
    <dgm:pt modelId="{AC0634C0-8C62-4362-B36E-CD6C3685709B}">
      <dgm:prSet phldrT="[Text]"/>
      <dgm:spPr/>
      <dgm:t>
        <a:bodyPr/>
        <a:lstStyle/>
        <a:p>
          <a:endParaRPr lang="id-ID" dirty="0"/>
        </a:p>
      </dgm:t>
    </dgm:pt>
    <dgm:pt modelId="{8C0B820F-2716-44A4-9D8C-0BFE21B97B69}" cxnId="{F3DB9E52-D01D-4C09-AA46-1F58A36F0E77}" type="parTrans">
      <dgm:prSet/>
      <dgm:spPr/>
      <dgm:t>
        <a:bodyPr/>
        <a:lstStyle/>
        <a:p>
          <a:endParaRPr lang="id-ID"/>
        </a:p>
      </dgm:t>
    </dgm:pt>
    <dgm:pt modelId="{70AB5DD8-2CAE-4BC3-A562-2FF7EA14472A}" cxnId="{F3DB9E52-D01D-4C09-AA46-1F58A36F0E77}" type="sibTrans">
      <dgm:prSet/>
      <dgm:spPr/>
      <dgm:t>
        <a:bodyPr/>
        <a:lstStyle/>
        <a:p>
          <a:endParaRPr lang="id-ID"/>
        </a:p>
      </dgm:t>
    </dgm:pt>
    <dgm:pt modelId="{E87CA67F-FB70-4803-BDD4-319438C6E98B}">
      <dgm:prSet phldrT="[Text]"/>
      <dgm:spPr/>
      <dgm:t>
        <a:bodyPr/>
        <a:lstStyle/>
        <a:p>
          <a:endParaRPr lang="id-ID" dirty="0"/>
        </a:p>
      </dgm:t>
    </dgm:pt>
    <dgm:pt modelId="{EEC294D8-9C2F-4635-8FA1-822052AF1B79}" cxnId="{E3AF90C4-25B0-4441-B64F-E0D16AEA5F7D}" type="parTrans">
      <dgm:prSet/>
      <dgm:spPr/>
      <dgm:t>
        <a:bodyPr/>
        <a:lstStyle/>
        <a:p>
          <a:endParaRPr lang="id-ID"/>
        </a:p>
      </dgm:t>
    </dgm:pt>
    <dgm:pt modelId="{08E5E2C6-1DF3-40D6-B095-855EAEDB1842}" cxnId="{E3AF90C4-25B0-4441-B64F-E0D16AEA5F7D}" type="sibTrans">
      <dgm:prSet/>
      <dgm:spPr/>
      <dgm:t>
        <a:bodyPr/>
        <a:lstStyle/>
        <a:p>
          <a:endParaRPr lang="id-ID"/>
        </a:p>
      </dgm:t>
    </dgm:pt>
    <dgm:pt modelId="{A865DB03-1231-478A-BF74-47AE23FEED06}">
      <dgm:prSet phldrT="[Text]"/>
      <dgm:spPr/>
      <dgm:t>
        <a:bodyPr/>
        <a:lstStyle/>
        <a:p>
          <a:endParaRPr lang="id-ID" dirty="0"/>
        </a:p>
      </dgm:t>
    </dgm:pt>
    <dgm:pt modelId="{10386E81-5667-4B7A-BDAD-BE2D15F9E95D}" cxnId="{C026C558-DBB6-4631-86FF-69FE5A38F851}" type="parTrans">
      <dgm:prSet/>
      <dgm:spPr/>
      <dgm:t>
        <a:bodyPr/>
        <a:lstStyle/>
        <a:p>
          <a:endParaRPr lang="id-ID"/>
        </a:p>
      </dgm:t>
    </dgm:pt>
    <dgm:pt modelId="{D4FEBD9A-8A15-405F-8CF9-06BEA2D2068A}" cxnId="{C026C558-DBB6-4631-86FF-69FE5A38F851}" type="sibTrans">
      <dgm:prSet/>
      <dgm:spPr/>
      <dgm:t>
        <a:bodyPr/>
        <a:lstStyle/>
        <a:p>
          <a:endParaRPr lang="id-ID"/>
        </a:p>
      </dgm:t>
    </dgm:pt>
    <dgm:pt modelId="{B0AF89CC-7FB8-4675-878C-810136DDD3B6}">
      <dgm:prSet phldrT="[Text]"/>
      <dgm:spPr/>
      <dgm:t>
        <a:bodyPr/>
        <a:lstStyle/>
        <a:p>
          <a:endParaRPr lang="id-ID" dirty="0"/>
        </a:p>
      </dgm:t>
    </dgm:pt>
    <dgm:pt modelId="{699DC9A7-5893-44BF-8490-D6BBAAA3B823}" cxnId="{D6A341FA-5C91-4196-BC11-6CBDD7C366E3}" type="parTrans">
      <dgm:prSet/>
      <dgm:spPr/>
      <dgm:t>
        <a:bodyPr/>
        <a:lstStyle/>
        <a:p>
          <a:endParaRPr lang="id-ID"/>
        </a:p>
      </dgm:t>
    </dgm:pt>
    <dgm:pt modelId="{B466FA46-ADA4-481C-A8DF-DB1532549272}" cxnId="{D6A341FA-5C91-4196-BC11-6CBDD7C366E3}" type="sibTrans">
      <dgm:prSet/>
      <dgm:spPr/>
      <dgm:t>
        <a:bodyPr/>
        <a:lstStyle/>
        <a:p>
          <a:endParaRPr lang="id-ID"/>
        </a:p>
      </dgm:t>
    </dgm:pt>
    <dgm:pt modelId="{D996F846-2833-4C1A-B6DF-0F14FA9D8E85}">
      <dgm:prSet phldrT="[Text]"/>
      <dgm:spPr/>
      <dgm:t>
        <a:bodyPr/>
        <a:lstStyle/>
        <a:p>
          <a:endParaRPr lang="id-ID" dirty="0"/>
        </a:p>
      </dgm:t>
    </dgm:pt>
    <dgm:pt modelId="{ECBC1629-093D-45DE-9072-EE7ECDBBDC69}" cxnId="{8D3E9095-54D9-4410-B7FA-22A55EF2F1D8}" type="parTrans">
      <dgm:prSet/>
      <dgm:spPr/>
      <dgm:t>
        <a:bodyPr/>
        <a:lstStyle/>
        <a:p>
          <a:endParaRPr lang="id-ID"/>
        </a:p>
      </dgm:t>
    </dgm:pt>
    <dgm:pt modelId="{6341C345-DBA8-4279-96A4-B598CA2DEEF3}" cxnId="{8D3E9095-54D9-4410-B7FA-22A55EF2F1D8}" type="sibTrans">
      <dgm:prSet/>
      <dgm:spPr/>
      <dgm:t>
        <a:bodyPr/>
        <a:lstStyle/>
        <a:p>
          <a:endParaRPr lang="id-ID"/>
        </a:p>
      </dgm:t>
    </dgm:pt>
    <dgm:pt modelId="{9ACC23A2-99D2-4BDB-8305-BF00683F88CE}">
      <dgm:prSet/>
      <dgm:spPr/>
      <dgm:t>
        <a:bodyPr/>
        <a:lstStyle/>
        <a:p>
          <a:endParaRPr lang="id-ID"/>
        </a:p>
      </dgm:t>
    </dgm:pt>
    <dgm:pt modelId="{49234B24-8200-4CAB-9168-FC341F62ACE7}" cxnId="{F77352EF-2F1F-4AF0-826A-781DD373C3BA}" type="parTrans">
      <dgm:prSet/>
      <dgm:spPr/>
      <dgm:t>
        <a:bodyPr/>
        <a:lstStyle/>
        <a:p>
          <a:endParaRPr lang="id-ID"/>
        </a:p>
      </dgm:t>
    </dgm:pt>
    <dgm:pt modelId="{966944D8-3558-41F8-8F6A-E0382610B854}" cxnId="{F77352EF-2F1F-4AF0-826A-781DD373C3BA}" type="sibTrans">
      <dgm:prSet/>
      <dgm:spPr/>
      <dgm:t>
        <a:bodyPr/>
        <a:lstStyle/>
        <a:p>
          <a:endParaRPr lang="id-ID"/>
        </a:p>
      </dgm:t>
    </dgm:pt>
    <dgm:pt modelId="{B494DEC9-65E9-46C3-962D-651F9E95E78C}">
      <dgm:prSet/>
      <dgm:spPr/>
      <dgm:t>
        <a:bodyPr/>
        <a:lstStyle/>
        <a:p>
          <a:endParaRPr lang="id-ID"/>
        </a:p>
      </dgm:t>
    </dgm:pt>
    <dgm:pt modelId="{7BCC822D-A864-4DA6-9C6A-CCD0C1FDCCAC}" cxnId="{B33F0318-6E42-47EB-8F11-48BADCF321A5}" type="parTrans">
      <dgm:prSet/>
      <dgm:spPr/>
      <dgm:t>
        <a:bodyPr/>
        <a:lstStyle/>
        <a:p>
          <a:endParaRPr lang="id-ID"/>
        </a:p>
      </dgm:t>
    </dgm:pt>
    <dgm:pt modelId="{FD466D6E-4CCB-4C23-9868-EA6B7527194B}" cxnId="{B33F0318-6E42-47EB-8F11-48BADCF321A5}" type="sibTrans">
      <dgm:prSet/>
      <dgm:spPr/>
      <dgm:t>
        <a:bodyPr/>
        <a:lstStyle/>
        <a:p>
          <a:endParaRPr lang="id-ID"/>
        </a:p>
      </dgm:t>
    </dgm:pt>
    <dgm:pt modelId="{A7B80FEC-975C-472B-86B1-73C12D2089BE}" type="pres">
      <dgm:prSet presAssocID="{C404706B-7294-4A4D-B63F-2FC0A4B6F1B2}" presName="cycle" presStyleCnt="0">
        <dgm:presLayoutVars>
          <dgm:chMax val="1"/>
          <dgm:dir/>
          <dgm:animLvl val="ctr"/>
          <dgm:resizeHandles val="exact"/>
        </dgm:presLayoutVars>
      </dgm:prSet>
      <dgm:spPr/>
      <dgm:t>
        <a:bodyPr/>
        <a:lstStyle/>
        <a:p>
          <a:endParaRPr lang="id-ID"/>
        </a:p>
      </dgm:t>
    </dgm:pt>
    <dgm:pt modelId="{5F0234B1-C33B-42AA-916F-27DAE3A7D927}" type="pres">
      <dgm:prSet presAssocID="{AC0634C0-8C62-4362-B36E-CD6C3685709B}" presName="centerShape" presStyleLbl="node0" presStyleIdx="0" presStyleCnt="1"/>
      <dgm:spPr/>
      <dgm:t>
        <a:bodyPr/>
        <a:lstStyle/>
        <a:p>
          <a:endParaRPr lang="id-ID"/>
        </a:p>
      </dgm:t>
    </dgm:pt>
    <dgm:pt modelId="{0976C355-8CAE-4FD0-9144-CA5BAC125006}" type="pres">
      <dgm:prSet presAssocID="{EEC294D8-9C2F-4635-8FA1-822052AF1B79}" presName="Name9" presStyleLbl="parChTrans1D2" presStyleIdx="0" presStyleCnt="6"/>
      <dgm:spPr/>
      <dgm:t>
        <a:bodyPr/>
        <a:lstStyle/>
        <a:p>
          <a:endParaRPr lang="id-ID"/>
        </a:p>
      </dgm:t>
    </dgm:pt>
    <dgm:pt modelId="{5A7B279D-2E85-4FD8-A46C-80F883BF3420}" type="pres">
      <dgm:prSet presAssocID="{EEC294D8-9C2F-4635-8FA1-822052AF1B79}" presName="connTx" presStyleLbl="parChTrans1D2" presStyleIdx="0" presStyleCnt="6"/>
      <dgm:spPr/>
      <dgm:t>
        <a:bodyPr/>
        <a:lstStyle/>
        <a:p>
          <a:endParaRPr lang="id-ID"/>
        </a:p>
      </dgm:t>
    </dgm:pt>
    <dgm:pt modelId="{9736D677-38DC-45A5-9331-ADCFB60CB444}" type="pres">
      <dgm:prSet presAssocID="{E87CA67F-FB70-4803-BDD4-319438C6E98B}" presName="node" presStyleLbl="node1" presStyleIdx="0" presStyleCnt="6">
        <dgm:presLayoutVars>
          <dgm:bulletEnabled val="1"/>
        </dgm:presLayoutVars>
      </dgm:prSet>
      <dgm:spPr/>
      <dgm:t>
        <a:bodyPr/>
        <a:lstStyle/>
        <a:p>
          <a:endParaRPr lang="id-ID"/>
        </a:p>
      </dgm:t>
    </dgm:pt>
    <dgm:pt modelId="{FE0E4108-4094-47F6-A224-248AD2B8D0A3}" type="pres">
      <dgm:prSet presAssocID="{49234B24-8200-4CAB-9168-FC341F62ACE7}" presName="Name9" presStyleLbl="parChTrans1D2" presStyleIdx="1" presStyleCnt="6"/>
      <dgm:spPr/>
      <dgm:t>
        <a:bodyPr/>
        <a:lstStyle/>
        <a:p>
          <a:endParaRPr lang="id-ID"/>
        </a:p>
      </dgm:t>
    </dgm:pt>
    <dgm:pt modelId="{7CC49901-3EDE-484D-9842-73D9CB2C06FD}" type="pres">
      <dgm:prSet presAssocID="{49234B24-8200-4CAB-9168-FC341F62ACE7}" presName="connTx" presStyleLbl="parChTrans1D2" presStyleIdx="1" presStyleCnt="6"/>
      <dgm:spPr/>
      <dgm:t>
        <a:bodyPr/>
        <a:lstStyle/>
        <a:p>
          <a:endParaRPr lang="id-ID"/>
        </a:p>
      </dgm:t>
    </dgm:pt>
    <dgm:pt modelId="{A2415A44-F273-4410-9FC2-FB1B2F3CCA17}" type="pres">
      <dgm:prSet presAssocID="{9ACC23A2-99D2-4BDB-8305-BF00683F88CE}" presName="node" presStyleLbl="node1" presStyleIdx="1" presStyleCnt="6">
        <dgm:presLayoutVars>
          <dgm:bulletEnabled val="1"/>
        </dgm:presLayoutVars>
      </dgm:prSet>
      <dgm:spPr/>
      <dgm:t>
        <a:bodyPr/>
        <a:lstStyle/>
        <a:p>
          <a:endParaRPr lang="id-ID"/>
        </a:p>
      </dgm:t>
    </dgm:pt>
    <dgm:pt modelId="{CC4C9333-4E27-4C95-AFFC-226A7360BC77}" type="pres">
      <dgm:prSet presAssocID="{10386E81-5667-4B7A-BDAD-BE2D15F9E95D}" presName="Name9" presStyleLbl="parChTrans1D2" presStyleIdx="2" presStyleCnt="6"/>
      <dgm:spPr/>
      <dgm:t>
        <a:bodyPr/>
        <a:lstStyle/>
        <a:p>
          <a:endParaRPr lang="id-ID"/>
        </a:p>
      </dgm:t>
    </dgm:pt>
    <dgm:pt modelId="{C2F47E4E-C230-4789-A00D-CB1277B49BDC}" type="pres">
      <dgm:prSet presAssocID="{10386E81-5667-4B7A-BDAD-BE2D15F9E95D}" presName="connTx" presStyleLbl="parChTrans1D2" presStyleIdx="2" presStyleCnt="6"/>
      <dgm:spPr/>
      <dgm:t>
        <a:bodyPr/>
        <a:lstStyle/>
        <a:p>
          <a:endParaRPr lang="id-ID"/>
        </a:p>
      </dgm:t>
    </dgm:pt>
    <dgm:pt modelId="{F24F5B5F-E874-48C0-8C65-AB57750B9843}" type="pres">
      <dgm:prSet presAssocID="{A865DB03-1231-478A-BF74-47AE23FEED06}" presName="node" presStyleLbl="node1" presStyleIdx="2" presStyleCnt="6">
        <dgm:presLayoutVars>
          <dgm:bulletEnabled val="1"/>
        </dgm:presLayoutVars>
      </dgm:prSet>
      <dgm:spPr/>
      <dgm:t>
        <a:bodyPr/>
        <a:lstStyle/>
        <a:p>
          <a:endParaRPr lang="id-ID"/>
        </a:p>
      </dgm:t>
    </dgm:pt>
    <dgm:pt modelId="{EAA736F7-5459-4A76-94AA-B82590F2DC15}" type="pres">
      <dgm:prSet presAssocID="{7BCC822D-A864-4DA6-9C6A-CCD0C1FDCCAC}" presName="Name9" presStyleLbl="parChTrans1D2" presStyleIdx="3" presStyleCnt="6"/>
      <dgm:spPr/>
      <dgm:t>
        <a:bodyPr/>
        <a:lstStyle/>
        <a:p>
          <a:endParaRPr lang="id-ID"/>
        </a:p>
      </dgm:t>
    </dgm:pt>
    <dgm:pt modelId="{B97DC557-7770-4F3A-9158-4C055AEED812}" type="pres">
      <dgm:prSet presAssocID="{7BCC822D-A864-4DA6-9C6A-CCD0C1FDCCAC}" presName="connTx" presStyleLbl="parChTrans1D2" presStyleIdx="3" presStyleCnt="6"/>
      <dgm:spPr/>
      <dgm:t>
        <a:bodyPr/>
        <a:lstStyle/>
        <a:p>
          <a:endParaRPr lang="id-ID"/>
        </a:p>
      </dgm:t>
    </dgm:pt>
    <dgm:pt modelId="{A19EB35E-698E-4AD7-B443-004A00CF3DFA}" type="pres">
      <dgm:prSet presAssocID="{B494DEC9-65E9-46C3-962D-651F9E95E78C}" presName="node" presStyleLbl="node1" presStyleIdx="3" presStyleCnt="6">
        <dgm:presLayoutVars>
          <dgm:bulletEnabled val="1"/>
        </dgm:presLayoutVars>
      </dgm:prSet>
      <dgm:spPr/>
      <dgm:t>
        <a:bodyPr/>
        <a:lstStyle/>
        <a:p>
          <a:endParaRPr lang="id-ID"/>
        </a:p>
      </dgm:t>
    </dgm:pt>
    <dgm:pt modelId="{0F3BC42C-34C8-4511-8ECF-77677CDB5851}" type="pres">
      <dgm:prSet presAssocID="{699DC9A7-5893-44BF-8490-D6BBAAA3B823}" presName="Name9" presStyleLbl="parChTrans1D2" presStyleIdx="4" presStyleCnt="6"/>
      <dgm:spPr/>
      <dgm:t>
        <a:bodyPr/>
        <a:lstStyle/>
        <a:p>
          <a:endParaRPr lang="id-ID"/>
        </a:p>
      </dgm:t>
    </dgm:pt>
    <dgm:pt modelId="{49D98FC1-131E-49C6-8753-AAB5C50BCDD9}" type="pres">
      <dgm:prSet presAssocID="{699DC9A7-5893-44BF-8490-D6BBAAA3B823}" presName="connTx" presStyleLbl="parChTrans1D2" presStyleIdx="4" presStyleCnt="6"/>
      <dgm:spPr/>
      <dgm:t>
        <a:bodyPr/>
        <a:lstStyle/>
        <a:p>
          <a:endParaRPr lang="id-ID"/>
        </a:p>
      </dgm:t>
    </dgm:pt>
    <dgm:pt modelId="{2786C554-734E-49B0-83F7-BC992EEA8048}" type="pres">
      <dgm:prSet presAssocID="{B0AF89CC-7FB8-4675-878C-810136DDD3B6}" presName="node" presStyleLbl="node1" presStyleIdx="4" presStyleCnt="6" custScaleY="88997" custRadScaleRad="100143" custRadScaleInc="-2188">
        <dgm:presLayoutVars>
          <dgm:bulletEnabled val="1"/>
        </dgm:presLayoutVars>
      </dgm:prSet>
      <dgm:spPr/>
      <dgm:t>
        <a:bodyPr/>
        <a:lstStyle/>
        <a:p>
          <a:endParaRPr lang="id-ID"/>
        </a:p>
      </dgm:t>
    </dgm:pt>
    <dgm:pt modelId="{E9361494-9CDC-413D-8155-73767AA0F9F1}" type="pres">
      <dgm:prSet presAssocID="{ECBC1629-093D-45DE-9072-EE7ECDBBDC69}" presName="Name9" presStyleLbl="parChTrans1D2" presStyleIdx="5" presStyleCnt="6"/>
      <dgm:spPr/>
      <dgm:t>
        <a:bodyPr/>
        <a:lstStyle/>
        <a:p>
          <a:endParaRPr lang="id-ID"/>
        </a:p>
      </dgm:t>
    </dgm:pt>
    <dgm:pt modelId="{8C6484EA-062E-4A7E-8DB4-A81187DE14A7}" type="pres">
      <dgm:prSet presAssocID="{ECBC1629-093D-45DE-9072-EE7ECDBBDC69}" presName="connTx" presStyleLbl="parChTrans1D2" presStyleIdx="5" presStyleCnt="6"/>
      <dgm:spPr/>
      <dgm:t>
        <a:bodyPr/>
        <a:lstStyle/>
        <a:p>
          <a:endParaRPr lang="id-ID"/>
        </a:p>
      </dgm:t>
    </dgm:pt>
    <dgm:pt modelId="{5699D43C-46FC-4DD3-8055-411E05AEEC0F}" type="pres">
      <dgm:prSet presAssocID="{D996F846-2833-4C1A-B6DF-0F14FA9D8E85}" presName="node" presStyleLbl="node1" presStyleIdx="5" presStyleCnt="6">
        <dgm:presLayoutVars>
          <dgm:bulletEnabled val="1"/>
        </dgm:presLayoutVars>
      </dgm:prSet>
      <dgm:spPr/>
      <dgm:t>
        <a:bodyPr/>
        <a:lstStyle/>
        <a:p>
          <a:endParaRPr lang="id-ID"/>
        </a:p>
      </dgm:t>
    </dgm:pt>
  </dgm:ptLst>
  <dgm:cxnLst>
    <dgm:cxn modelId="{FE238F23-89AB-4ECC-9C3F-1275FFFC0561}" type="presOf" srcId="{AC0634C0-8C62-4362-B36E-CD6C3685709B}" destId="{5F0234B1-C33B-42AA-916F-27DAE3A7D927}" srcOrd="0" destOrd="0" presId="urn:microsoft.com/office/officeart/2005/8/layout/radial1#2"/>
    <dgm:cxn modelId="{F77352EF-2F1F-4AF0-826A-781DD373C3BA}" srcId="{AC0634C0-8C62-4362-B36E-CD6C3685709B}" destId="{9ACC23A2-99D2-4BDB-8305-BF00683F88CE}" srcOrd="1" destOrd="0" parTransId="{49234B24-8200-4CAB-9168-FC341F62ACE7}" sibTransId="{966944D8-3558-41F8-8F6A-E0382610B854}"/>
    <dgm:cxn modelId="{73E61B8C-4AD0-448A-9332-B3A38F4F8653}" type="presOf" srcId="{10386E81-5667-4B7A-BDAD-BE2D15F9E95D}" destId="{C2F47E4E-C230-4789-A00D-CB1277B49BDC}" srcOrd="1" destOrd="0" presId="urn:microsoft.com/office/officeart/2005/8/layout/radial1#2"/>
    <dgm:cxn modelId="{E3AF90C4-25B0-4441-B64F-E0D16AEA5F7D}" srcId="{AC0634C0-8C62-4362-B36E-CD6C3685709B}" destId="{E87CA67F-FB70-4803-BDD4-319438C6E98B}" srcOrd="0" destOrd="0" parTransId="{EEC294D8-9C2F-4635-8FA1-822052AF1B79}" sibTransId="{08E5E2C6-1DF3-40D6-B095-855EAEDB1842}"/>
    <dgm:cxn modelId="{A4FD6381-1829-44DC-A821-F78D227C7EAF}" type="presOf" srcId="{7BCC822D-A864-4DA6-9C6A-CCD0C1FDCCAC}" destId="{EAA736F7-5459-4A76-94AA-B82590F2DC15}" srcOrd="0" destOrd="0" presId="urn:microsoft.com/office/officeart/2005/8/layout/radial1#2"/>
    <dgm:cxn modelId="{D6A341FA-5C91-4196-BC11-6CBDD7C366E3}" srcId="{AC0634C0-8C62-4362-B36E-CD6C3685709B}" destId="{B0AF89CC-7FB8-4675-878C-810136DDD3B6}" srcOrd="4" destOrd="0" parTransId="{699DC9A7-5893-44BF-8490-D6BBAAA3B823}" sibTransId="{B466FA46-ADA4-481C-A8DF-DB1532549272}"/>
    <dgm:cxn modelId="{8D3E9095-54D9-4410-B7FA-22A55EF2F1D8}" srcId="{AC0634C0-8C62-4362-B36E-CD6C3685709B}" destId="{D996F846-2833-4C1A-B6DF-0F14FA9D8E85}" srcOrd="5" destOrd="0" parTransId="{ECBC1629-093D-45DE-9072-EE7ECDBBDC69}" sibTransId="{6341C345-DBA8-4279-96A4-B598CA2DEEF3}"/>
    <dgm:cxn modelId="{C31B5C97-0DBE-4115-9C7A-E2D1610C8DAC}" type="presOf" srcId="{9ACC23A2-99D2-4BDB-8305-BF00683F88CE}" destId="{A2415A44-F273-4410-9FC2-FB1B2F3CCA17}" srcOrd="0" destOrd="0" presId="urn:microsoft.com/office/officeart/2005/8/layout/radial1#2"/>
    <dgm:cxn modelId="{BEAE0A2B-45F8-4D41-9E24-079DF4366F9E}" type="presOf" srcId="{B494DEC9-65E9-46C3-962D-651F9E95E78C}" destId="{A19EB35E-698E-4AD7-B443-004A00CF3DFA}" srcOrd="0" destOrd="0" presId="urn:microsoft.com/office/officeart/2005/8/layout/radial1#2"/>
    <dgm:cxn modelId="{8C9BC2E2-632F-45A3-9A09-A73A0A1B656F}" type="presOf" srcId="{ECBC1629-093D-45DE-9072-EE7ECDBBDC69}" destId="{E9361494-9CDC-413D-8155-73767AA0F9F1}" srcOrd="0" destOrd="0" presId="urn:microsoft.com/office/officeart/2005/8/layout/radial1#2"/>
    <dgm:cxn modelId="{CF8554D4-6A1F-44A7-B3FD-4CA51B3CFBCE}" type="presOf" srcId="{EEC294D8-9C2F-4635-8FA1-822052AF1B79}" destId="{0976C355-8CAE-4FD0-9144-CA5BAC125006}" srcOrd="0" destOrd="0" presId="urn:microsoft.com/office/officeart/2005/8/layout/radial1#2"/>
    <dgm:cxn modelId="{8D73C1AB-3581-48AD-9613-CEBD66C1909A}" type="presOf" srcId="{49234B24-8200-4CAB-9168-FC341F62ACE7}" destId="{7CC49901-3EDE-484D-9842-73D9CB2C06FD}" srcOrd="1" destOrd="0" presId="urn:microsoft.com/office/officeart/2005/8/layout/radial1#2"/>
    <dgm:cxn modelId="{3B2CCC0F-EE95-4B11-B929-15F1607CBBCA}" type="presOf" srcId="{10386E81-5667-4B7A-BDAD-BE2D15F9E95D}" destId="{CC4C9333-4E27-4C95-AFFC-226A7360BC77}" srcOrd="0" destOrd="0" presId="urn:microsoft.com/office/officeart/2005/8/layout/radial1#2"/>
    <dgm:cxn modelId="{B33F0318-6E42-47EB-8F11-48BADCF321A5}" srcId="{AC0634C0-8C62-4362-B36E-CD6C3685709B}" destId="{B494DEC9-65E9-46C3-962D-651F9E95E78C}" srcOrd="3" destOrd="0" parTransId="{7BCC822D-A864-4DA6-9C6A-CCD0C1FDCCAC}" sibTransId="{FD466D6E-4CCB-4C23-9868-EA6B7527194B}"/>
    <dgm:cxn modelId="{1B18C6E5-9E70-4F2C-830A-69D95F138C77}" type="presOf" srcId="{A865DB03-1231-478A-BF74-47AE23FEED06}" destId="{F24F5B5F-E874-48C0-8C65-AB57750B9843}" srcOrd="0" destOrd="0" presId="urn:microsoft.com/office/officeart/2005/8/layout/radial1#2"/>
    <dgm:cxn modelId="{B4E8C888-97D2-46B3-B98C-D819FC3E5F3C}" type="presOf" srcId="{C404706B-7294-4A4D-B63F-2FC0A4B6F1B2}" destId="{A7B80FEC-975C-472B-86B1-73C12D2089BE}" srcOrd="0" destOrd="0" presId="urn:microsoft.com/office/officeart/2005/8/layout/radial1#2"/>
    <dgm:cxn modelId="{1815E6F7-FAF6-4183-AEA8-F7E2F3EEAF63}" type="presOf" srcId="{699DC9A7-5893-44BF-8490-D6BBAAA3B823}" destId="{49D98FC1-131E-49C6-8753-AAB5C50BCDD9}" srcOrd="1" destOrd="0" presId="urn:microsoft.com/office/officeart/2005/8/layout/radial1#2"/>
    <dgm:cxn modelId="{6C32A656-B5FD-4105-BC89-C920F220C32C}" type="presOf" srcId="{EEC294D8-9C2F-4635-8FA1-822052AF1B79}" destId="{5A7B279D-2E85-4FD8-A46C-80F883BF3420}" srcOrd="1" destOrd="0" presId="urn:microsoft.com/office/officeart/2005/8/layout/radial1#2"/>
    <dgm:cxn modelId="{72C00269-0584-4A50-91F0-993911DB9CE3}" type="presOf" srcId="{7BCC822D-A864-4DA6-9C6A-CCD0C1FDCCAC}" destId="{B97DC557-7770-4F3A-9158-4C055AEED812}" srcOrd="1" destOrd="0" presId="urn:microsoft.com/office/officeart/2005/8/layout/radial1#2"/>
    <dgm:cxn modelId="{C026C558-DBB6-4631-86FF-69FE5A38F851}" srcId="{AC0634C0-8C62-4362-B36E-CD6C3685709B}" destId="{A865DB03-1231-478A-BF74-47AE23FEED06}" srcOrd="2" destOrd="0" parTransId="{10386E81-5667-4B7A-BDAD-BE2D15F9E95D}" sibTransId="{D4FEBD9A-8A15-405F-8CF9-06BEA2D2068A}"/>
    <dgm:cxn modelId="{FBD845B9-5E7B-4FC8-95B3-C58B888C21C2}" type="presOf" srcId="{49234B24-8200-4CAB-9168-FC341F62ACE7}" destId="{FE0E4108-4094-47F6-A224-248AD2B8D0A3}" srcOrd="0" destOrd="0" presId="urn:microsoft.com/office/officeart/2005/8/layout/radial1#2"/>
    <dgm:cxn modelId="{F3DB9E52-D01D-4C09-AA46-1F58A36F0E77}" srcId="{C404706B-7294-4A4D-B63F-2FC0A4B6F1B2}" destId="{AC0634C0-8C62-4362-B36E-CD6C3685709B}" srcOrd="0" destOrd="0" parTransId="{8C0B820F-2716-44A4-9D8C-0BFE21B97B69}" sibTransId="{70AB5DD8-2CAE-4BC3-A562-2FF7EA14472A}"/>
    <dgm:cxn modelId="{86A26B6A-4FF0-4753-9B1F-1414AFB8E8F9}" type="presOf" srcId="{ECBC1629-093D-45DE-9072-EE7ECDBBDC69}" destId="{8C6484EA-062E-4A7E-8DB4-A81187DE14A7}" srcOrd="1" destOrd="0" presId="urn:microsoft.com/office/officeart/2005/8/layout/radial1#2"/>
    <dgm:cxn modelId="{AA363838-21CB-4F26-AF3F-A696B3BFA1C4}" type="presOf" srcId="{E87CA67F-FB70-4803-BDD4-319438C6E98B}" destId="{9736D677-38DC-45A5-9331-ADCFB60CB444}" srcOrd="0" destOrd="0" presId="urn:microsoft.com/office/officeart/2005/8/layout/radial1#2"/>
    <dgm:cxn modelId="{3F19144A-515F-407E-ACA8-8AD69488C77B}" type="presOf" srcId="{B0AF89CC-7FB8-4675-878C-810136DDD3B6}" destId="{2786C554-734E-49B0-83F7-BC992EEA8048}" srcOrd="0" destOrd="0" presId="urn:microsoft.com/office/officeart/2005/8/layout/radial1#2"/>
    <dgm:cxn modelId="{048F09EE-EC5E-4483-B753-435C342E6921}" type="presOf" srcId="{D996F846-2833-4C1A-B6DF-0F14FA9D8E85}" destId="{5699D43C-46FC-4DD3-8055-411E05AEEC0F}" srcOrd="0" destOrd="0" presId="urn:microsoft.com/office/officeart/2005/8/layout/radial1#2"/>
    <dgm:cxn modelId="{DF4174DA-002C-4403-B207-B910D9BC0FCE}" type="presOf" srcId="{699DC9A7-5893-44BF-8490-D6BBAAA3B823}" destId="{0F3BC42C-34C8-4511-8ECF-77677CDB5851}" srcOrd="0" destOrd="0" presId="urn:microsoft.com/office/officeart/2005/8/layout/radial1#2"/>
    <dgm:cxn modelId="{D0A4B420-D436-4CDF-B64B-01779D7FACAF}" type="presParOf" srcId="{A7B80FEC-975C-472B-86B1-73C12D2089BE}" destId="{5F0234B1-C33B-42AA-916F-27DAE3A7D927}" srcOrd="0" destOrd="0" presId="urn:microsoft.com/office/officeart/2005/8/layout/radial1#2"/>
    <dgm:cxn modelId="{C4327F37-92CF-4561-801A-26E3E878CCC3}" type="presParOf" srcId="{A7B80FEC-975C-472B-86B1-73C12D2089BE}" destId="{0976C355-8CAE-4FD0-9144-CA5BAC125006}" srcOrd="1" destOrd="0" presId="urn:microsoft.com/office/officeart/2005/8/layout/radial1#2"/>
    <dgm:cxn modelId="{E84CF678-23F4-4158-B6E8-7081B0EE58F3}" type="presParOf" srcId="{0976C355-8CAE-4FD0-9144-CA5BAC125006}" destId="{5A7B279D-2E85-4FD8-A46C-80F883BF3420}" srcOrd="0" destOrd="0" presId="urn:microsoft.com/office/officeart/2005/8/layout/radial1#2"/>
    <dgm:cxn modelId="{D85ED596-0959-4708-97BC-AB69380078AC}" type="presParOf" srcId="{A7B80FEC-975C-472B-86B1-73C12D2089BE}" destId="{9736D677-38DC-45A5-9331-ADCFB60CB444}" srcOrd="2" destOrd="0" presId="urn:microsoft.com/office/officeart/2005/8/layout/radial1#2"/>
    <dgm:cxn modelId="{F7A2A7BC-22D6-45D4-BE85-01AA2CE2E244}" type="presParOf" srcId="{A7B80FEC-975C-472B-86B1-73C12D2089BE}" destId="{FE0E4108-4094-47F6-A224-248AD2B8D0A3}" srcOrd="3" destOrd="0" presId="urn:microsoft.com/office/officeart/2005/8/layout/radial1#2"/>
    <dgm:cxn modelId="{2D8330B7-76E4-44CD-B9CB-030E1FE38AEF}" type="presParOf" srcId="{FE0E4108-4094-47F6-A224-248AD2B8D0A3}" destId="{7CC49901-3EDE-484D-9842-73D9CB2C06FD}" srcOrd="0" destOrd="0" presId="urn:microsoft.com/office/officeart/2005/8/layout/radial1#2"/>
    <dgm:cxn modelId="{61E90CD9-A24E-4F8D-B108-EFB2FCD215DD}" type="presParOf" srcId="{A7B80FEC-975C-472B-86B1-73C12D2089BE}" destId="{A2415A44-F273-4410-9FC2-FB1B2F3CCA17}" srcOrd="4" destOrd="0" presId="urn:microsoft.com/office/officeart/2005/8/layout/radial1#2"/>
    <dgm:cxn modelId="{BAE625E4-2ABA-4941-B853-6DF4F9E59337}" type="presParOf" srcId="{A7B80FEC-975C-472B-86B1-73C12D2089BE}" destId="{CC4C9333-4E27-4C95-AFFC-226A7360BC77}" srcOrd="5" destOrd="0" presId="urn:microsoft.com/office/officeart/2005/8/layout/radial1#2"/>
    <dgm:cxn modelId="{B57A28D7-F78A-40D8-82CE-E449774A702C}" type="presParOf" srcId="{CC4C9333-4E27-4C95-AFFC-226A7360BC77}" destId="{C2F47E4E-C230-4789-A00D-CB1277B49BDC}" srcOrd="0" destOrd="0" presId="urn:microsoft.com/office/officeart/2005/8/layout/radial1#2"/>
    <dgm:cxn modelId="{62C2714D-D954-4F6A-88FF-4E1069795691}" type="presParOf" srcId="{A7B80FEC-975C-472B-86B1-73C12D2089BE}" destId="{F24F5B5F-E874-48C0-8C65-AB57750B9843}" srcOrd="6" destOrd="0" presId="urn:microsoft.com/office/officeart/2005/8/layout/radial1#2"/>
    <dgm:cxn modelId="{D9B5E543-065C-499A-B547-F25DCEBC898F}" type="presParOf" srcId="{A7B80FEC-975C-472B-86B1-73C12D2089BE}" destId="{EAA736F7-5459-4A76-94AA-B82590F2DC15}" srcOrd="7" destOrd="0" presId="urn:microsoft.com/office/officeart/2005/8/layout/radial1#2"/>
    <dgm:cxn modelId="{414C161C-66E1-48D9-8EF0-E5CAD95C2BBF}" type="presParOf" srcId="{EAA736F7-5459-4A76-94AA-B82590F2DC15}" destId="{B97DC557-7770-4F3A-9158-4C055AEED812}" srcOrd="0" destOrd="0" presId="urn:microsoft.com/office/officeart/2005/8/layout/radial1#2"/>
    <dgm:cxn modelId="{24FCF7F8-B2E5-4B40-96C6-726AA2BCBEC2}" type="presParOf" srcId="{A7B80FEC-975C-472B-86B1-73C12D2089BE}" destId="{A19EB35E-698E-4AD7-B443-004A00CF3DFA}" srcOrd="8" destOrd="0" presId="urn:microsoft.com/office/officeart/2005/8/layout/radial1#2"/>
    <dgm:cxn modelId="{AE7E99E7-0A0F-422E-B212-ADB2F74795C4}" type="presParOf" srcId="{A7B80FEC-975C-472B-86B1-73C12D2089BE}" destId="{0F3BC42C-34C8-4511-8ECF-77677CDB5851}" srcOrd="9" destOrd="0" presId="urn:microsoft.com/office/officeart/2005/8/layout/radial1#2"/>
    <dgm:cxn modelId="{46450C2B-8AB4-406A-9418-53AF17E79C76}" type="presParOf" srcId="{0F3BC42C-34C8-4511-8ECF-77677CDB5851}" destId="{49D98FC1-131E-49C6-8753-AAB5C50BCDD9}" srcOrd="0" destOrd="0" presId="urn:microsoft.com/office/officeart/2005/8/layout/radial1#2"/>
    <dgm:cxn modelId="{AFAB02F4-547A-4F82-A60E-66FE4F4D44DC}" type="presParOf" srcId="{A7B80FEC-975C-472B-86B1-73C12D2089BE}" destId="{2786C554-734E-49B0-83F7-BC992EEA8048}" srcOrd="10" destOrd="0" presId="urn:microsoft.com/office/officeart/2005/8/layout/radial1#2"/>
    <dgm:cxn modelId="{DD0AE41B-68BB-4507-B2D0-EBAF5EBDAC0C}" type="presParOf" srcId="{A7B80FEC-975C-472B-86B1-73C12D2089BE}" destId="{E9361494-9CDC-413D-8155-73767AA0F9F1}" srcOrd="11" destOrd="0" presId="urn:microsoft.com/office/officeart/2005/8/layout/radial1#2"/>
    <dgm:cxn modelId="{E9ECFE0C-6592-401E-83DE-5A8576C10590}" type="presParOf" srcId="{E9361494-9CDC-413D-8155-73767AA0F9F1}" destId="{8C6484EA-062E-4A7E-8DB4-A81187DE14A7}" srcOrd="0" destOrd="0" presId="urn:microsoft.com/office/officeart/2005/8/layout/radial1#2"/>
    <dgm:cxn modelId="{A17C63D0-62C2-4087-A194-762A1EE33206}" type="presParOf" srcId="{A7B80FEC-975C-472B-86B1-73C12D2089BE}" destId="{5699D43C-46FC-4DD3-8055-411E05AEEC0F}" srcOrd="12" destOrd="0" presId="urn:microsoft.com/office/officeart/2005/8/layout/radial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BC77719-6008-4DCB-AE2D-19C6E2FC56A6}" type="doc">
      <dgm:prSet loTypeId="urn:microsoft.com/office/officeart/2005/8/layout/pyramid2#1" loCatId="list" qsTypeId="urn:microsoft.com/office/officeart/2005/8/quickstyle/3d2#1" qsCatId="3D" csTypeId="urn:microsoft.com/office/officeart/2005/8/colors/colorful2#5" csCatId="colorful" phldr="1"/>
      <dgm:spPr/>
    </dgm:pt>
    <dgm:pt modelId="{376EAA6D-9C78-4928-A56B-2167D507F853}">
      <dgm:prSet phldrT="[Text]"/>
      <dgm:spPr/>
      <dgm:t>
        <a:bodyPr/>
        <a:lstStyle/>
        <a:p>
          <a:endParaRPr lang="id-ID" dirty="0"/>
        </a:p>
      </dgm:t>
    </dgm:pt>
    <dgm:pt modelId="{4616D5D8-6E08-4202-B9BF-EC4E7CE07538}" cxnId="{AD99D469-E37C-4C9C-A9FA-166BCA5E5EDA}" type="parTrans">
      <dgm:prSet/>
      <dgm:spPr/>
      <dgm:t>
        <a:bodyPr/>
        <a:lstStyle/>
        <a:p>
          <a:endParaRPr lang="id-ID"/>
        </a:p>
      </dgm:t>
    </dgm:pt>
    <dgm:pt modelId="{7F03E355-E57A-4B31-A2CE-94E91148731D}" cxnId="{AD99D469-E37C-4C9C-A9FA-166BCA5E5EDA}" type="sibTrans">
      <dgm:prSet/>
      <dgm:spPr/>
      <dgm:t>
        <a:bodyPr/>
        <a:lstStyle/>
        <a:p>
          <a:endParaRPr lang="id-ID"/>
        </a:p>
      </dgm:t>
    </dgm:pt>
    <dgm:pt modelId="{1D994453-EC16-4AE3-A3AC-CAE66A176CDE}">
      <dgm:prSet phldrT="[Text]"/>
      <dgm:spPr/>
      <dgm:t>
        <a:bodyPr/>
        <a:lstStyle/>
        <a:p>
          <a:endParaRPr lang="id-ID" dirty="0"/>
        </a:p>
      </dgm:t>
    </dgm:pt>
    <dgm:pt modelId="{FC370A0A-1E82-4CE6-87D7-E44AED5DD462}" cxnId="{1AE955E0-B108-4D73-877D-B4C590E6D8AB}" type="parTrans">
      <dgm:prSet/>
      <dgm:spPr/>
      <dgm:t>
        <a:bodyPr/>
        <a:lstStyle/>
        <a:p>
          <a:endParaRPr lang="id-ID"/>
        </a:p>
      </dgm:t>
    </dgm:pt>
    <dgm:pt modelId="{036C6262-60A1-4E27-A729-C836430C6C51}" cxnId="{1AE955E0-B108-4D73-877D-B4C590E6D8AB}" type="sibTrans">
      <dgm:prSet/>
      <dgm:spPr/>
      <dgm:t>
        <a:bodyPr/>
        <a:lstStyle/>
        <a:p>
          <a:endParaRPr lang="id-ID"/>
        </a:p>
      </dgm:t>
    </dgm:pt>
    <dgm:pt modelId="{6F44977B-41ED-4AA9-BF90-E6FDF9DBC71F}">
      <dgm:prSet phldrT="[Text]"/>
      <dgm:spPr/>
      <dgm:t>
        <a:bodyPr/>
        <a:lstStyle/>
        <a:p>
          <a:endParaRPr lang="id-ID" dirty="0"/>
        </a:p>
      </dgm:t>
    </dgm:pt>
    <dgm:pt modelId="{0AE7870F-210A-426D-BBD0-642F4D7F1CFE}" cxnId="{1A12454B-752E-4F07-B3F8-E8DFB5FAA651}" type="parTrans">
      <dgm:prSet/>
      <dgm:spPr/>
      <dgm:t>
        <a:bodyPr/>
        <a:lstStyle/>
        <a:p>
          <a:endParaRPr lang="id-ID"/>
        </a:p>
      </dgm:t>
    </dgm:pt>
    <dgm:pt modelId="{9587BACE-46E6-4020-BA52-671DCE8F3259}" cxnId="{1A12454B-752E-4F07-B3F8-E8DFB5FAA651}" type="sibTrans">
      <dgm:prSet/>
      <dgm:spPr/>
      <dgm:t>
        <a:bodyPr/>
        <a:lstStyle/>
        <a:p>
          <a:endParaRPr lang="id-ID"/>
        </a:p>
      </dgm:t>
    </dgm:pt>
    <dgm:pt modelId="{A7AC7C2C-B863-437E-BA32-B8B5A7DCB0DF}">
      <dgm:prSet/>
      <dgm:spPr/>
      <dgm:t>
        <a:bodyPr/>
        <a:lstStyle/>
        <a:p>
          <a:endParaRPr lang="id-ID"/>
        </a:p>
      </dgm:t>
    </dgm:pt>
    <dgm:pt modelId="{E3C94B52-2C3F-42C2-9AE6-43D80425363A}" cxnId="{638A2C6B-32A8-46CC-A7D0-A056D695248E}" type="parTrans">
      <dgm:prSet/>
      <dgm:spPr/>
      <dgm:t>
        <a:bodyPr/>
        <a:lstStyle/>
        <a:p>
          <a:endParaRPr lang="id-ID"/>
        </a:p>
      </dgm:t>
    </dgm:pt>
    <dgm:pt modelId="{1D1B5EDC-74F3-4B13-B2C0-9BA086BF60A2}" cxnId="{638A2C6B-32A8-46CC-A7D0-A056D695248E}" type="sibTrans">
      <dgm:prSet/>
      <dgm:spPr/>
      <dgm:t>
        <a:bodyPr/>
        <a:lstStyle/>
        <a:p>
          <a:endParaRPr lang="id-ID"/>
        </a:p>
      </dgm:t>
    </dgm:pt>
    <dgm:pt modelId="{0059E450-2C12-482E-8BBD-C94681DC6FD2}">
      <dgm:prSet/>
      <dgm:spPr/>
      <dgm:t>
        <a:bodyPr/>
        <a:lstStyle/>
        <a:p>
          <a:endParaRPr lang="id-ID"/>
        </a:p>
      </dgm:t>
    </dgm:pt>
    <dgm:pt modelId="{7CE6FF8C-BD8D-4A28-8079-CE3E8B5E2AC1}" cxnId="{FD58269E-72CE-469A-88F9-5B9554F1E009}" type="parTrans">
      <dgm:prSet/>
      <dgm:spPr/>
      <dgm:t>
        <a:bodyPr/>
        <a:lstStyle/>
        <a:p>
          <a:endParaRPr lang="id-ID"/>
        </a:p>
      </dgm:t>
    </dgm:pt>
    <dgm:pt modelId="{2E6C11DB-95B6-4B9C-A2B0-26F067DAEC4C}" cxnId="{FD58269E-72CE-469A-88F9-5B9554F1E009}" type="sibTrans">
      <dgm:prSet/>
      <dgm:spPr/>
      <dgm:t>
        <a:bodyPr/>
        <a:lstStyle/>
        <a:p>
          <a:endParaRPr lang="id-ID"/>
        </a:p>
      </dgm:t>
    </dgm:pt>
    <dgm:pt modelId="{6B1558A1-36A8-4EC8-9272-01F6A45D8586}">
      <dgm:prSet/>
      <dgm:spPr/>
      <dgm:t>
        <a:bodyPr/>
        <a:lstStyle/>
        <a:p>
          <a:endParaRPr lang="id-ID"/>
        </a:p>
      </dgm:t>
    </dgm:pt>
    <dgm:pt modelId="{9CD4565A-BD67-434A-82EE-FFA0B5A78ABB}" cxnId="{91CBE5CE-C1A1-4B51-A1D6-317B83848F69}" type="parTrans">
      <dgm:prSet/>
      <dgm:spPr/>
      <dgm:t>
        <a:bodyPr/>
        <a:lstStyle/>
        <a:p>
          <a:endParaRPr lang="id-ID"/>
        </a:p>
      </dgm:t>
    </dgm:pt>
    <dgm:pt modelId="{3F97C309-36A9-49C9-A249-2D6D2954EDE4}" cxnId="{91CBE5CE-C1A1-4B51-A1D6-317B83848F69}" type="sibTrans">
      <dgm:prSet/>
      <dgm:spPr/>
      <dgm:t>
        <a:bodyPr/>
        <a:lstStyle/>
        <a:p>
          <a:endParaRPr lang="id-ID"/>
        </a:p>
      </dgm:t>
    </dgm:pt>
    <dgm:pt modelId="{0CB592D3-7BC6-478A-8C30-9293B7F9C927}" type="pres">
      <dgm:prSet presAssocID="{5BC77719-6008-4DCB-AE2D-19C6E2FC56A6}" presName="compositeShape" presStyleCnt="0">
        <dgm:presLayoutVars>
          <dgm:dir/>
          <dgm:resizeHandles/>
        </dgm:presLayoutVars>
      </dgm:prSet>
      <dgm:spPr/>
    </dgm:pt>
    <dgm:pt modelId="{8CCB2C80-5D8E-4C70-9338-9DDFA0612B6D}" type="pres">
      <dgm:prSet presAssocID="{5BC77719-6008-4DCB-AE2D-19C6E2FC56A6}" presName="pyramid" presStyleLbl="node1" presStyleIdx="0" presStyleCnt="1"/>
      <dgm:spPr/>
    </dgm:pt>
    <dgm:pt modelId="{8D7A274E-CF91-4CE8-A3D6-429F23FCCE8C}" type="pres">
      <dgm:prSet presAssocID="{5BC77719-6008-4DCB-AE2D-19C6E2FC56A6}" presName="theList" presStyleCnt="0"/>
      <dgm:spPr/>
    </dgm:pt>
    <dgm:pt modelId="{6771BFCA-2276-4B35-87FF-D8D9EB12D349}" type="pres">
      <dgm:prSet presAssocID="{376EAA6D-9C78-4928-A56B-2167D507F853}" presName="aNode" presStyleLbl="fgAcc1" presStyleIdx="0" presStyleCnt="6" custScaleX="195982" custLinFactNeighborX="44494" custLinFactNeighborY="-95735">
        <dgm:presLayoutVars>
          <dgm:bulletEnabled val="1"/>
        </dgm:presLayoutVars>
      </dgm:prSet>
      <dgm:spPr/>
      <dgm:t>
        <a:bodyPr/>
        <a:lstStyle/>
        <a:p>
          <a:endParaRPr lang="id-ID"/>
        </a:p>
      </dgm:t>
    </dgm:pt>
    <dgm:pt modelId="{D24C6B3A-664D-4BFF-AD49-980EA705B684}" type="pres">
      <dgm:prSet presAssocID="{376EAA6D-9C78-4928-A56B-2167D507F853}" presName="aSpace" presStyleCnt="0"/>
      <dgm:spPr/>
    </dgm:pt>
    <dgm:pt modelId="{647561A2-9502-4BCB-897D-47DCFB497D2A}" type="pres">
      <dgm:prSet presAssocID="{1D994453-EC16-4AE3-A3AC-CAE66A176CDE}" presName="aNode" presStyleLbl="fgAcc1" presStyleIdx="1" presStyleCnt="6" custScaleX="197350" custLinFactNeighborX="44113" custLinFactNeighborY="-61654">
        <dgm:presLayoutVars>
          <dgm:bulletEnabled val="1"/>
        </dgm:presLayoutVars>
      </dgm:prSet>
      <dgm:spPr/>
      <dgm:t>
        <a:bodyPr/>
        <a:lstStyle/>
        <a:p>
          <a:endParaRPr lang="id-ID"/>
        </a:p>
      </dgm:t>
    </dgm:pt>
    <dgm:pt modelId="{457501E0-E14B-4AE4-8BED-DA5DF4203B6E}" type="pres">
      <dgm:prSet presAssocID="{1D994453-EC16-4AE3-A3AC-CAE66A176CDE}" presName="aSpace" presStyleCnt="0"/>
      <dgm:spPr/>
    </dgm:pt>
    <dgm:pt modelId="{B30BF3FC-1DF4-4CDE-948C-6F0D11E4D7DE}" type="pres">
      <dgm:prSet presAssocID="{6F44977B-41ED-4AA9-BF90-E6FDF9DBC71F}" presName="aNode" presStyleLbl="fgAcc1" presStyleIdx="2" presStyleCnt="6" custScaleX="197650" custLinFactNeighborX="42291" custLinFactNeighborY="89189">
        <dgm:presLayoutVars>
          <dgm:bulletEnabled val="1"/>
        </dgm:presLayoutVars>
      </dgm:prSet>
      <dgm:spPr/>
      <dgm:t>
        <a:bodyPr/>
        <a:lstStyle/>
        <a:p>
          <a:endParaRPr lang="id-ID"/>
        </a:p>
      </dgm:t>
    </dgm:pt>
    <dgm:pt modelId="{BB59B495-75A7-4DFF-B926-56F9BAA30A38}" type="pres">
      <dgm:prSet presAssocID="{6F44977B-41ED-4AA9-BF90-E6FDF9DBC71F}" presName="aSpace" presStyleCnt="0"/>
      <dgm:spPr/>
    </dgm:pt>
    <dgm:pt modelId="{09B95345-E9F3-4AE0-899C-DE67491F8995}" type="pres">
      <dgm:prSet presAssocID="{A7AC7C2C-B863-437E-BA32-B8B5A7DCB0DF}" presName="aNode" presStyleLbl="fgAcc1" presStyleIdx="3" presStyleCnt="6" custScaleX="197801" custLinFactY="2909" custLinFactNeighborX="42366" custLinFactNeighborY="100000">
        <dgm:presLayoutVars>
          <dgm:bulletEnabled val="1"/>
        </dgm:presLayoutVars>
      </dgm:prSet>
      <dgm:spPr/>
      <dgm:t>
        <a:bodyPr/>
        <a:lstStyle/>
        <a:p>
          <a:endParaRPr lang="id-ID"/>
        </a:p>
      </dgm:t>
    </dgm:pt>
    <dgm:pt modelId="{7149D82C-70D3-4B55-931E-A4AF37230832}" type="pres">
      <dgm:prSet presAssocID="{A7AC7C2C-B863-437E-BA32-B8B5A7DCB0DF}" presName="aSpace" presStyleCnt="0"/>
      <dgm:spPr/>
    </dgm:pt>
    <dgm:pt modelId="{8B60E708-FEB9-433D-940F-E728DCF70A38}" type="pres">
      <dgm:prSet presAssocID="{6B1558A1-36A8-4EC8-9272-01F6A45D8586}" presName="aNode" presStyleLbl="fgAcc1" presStyleIdx="4" presStyleCnt="6" custScaleX="198289" custLinFactY="3570" custLinFactNeighborX="26197" custLinFactNeighborY="100000">
        <dgm:presLayoutVars>
          <dgm:bulletEnabled val="1"/>
        </dgm:presLayoutVars>
      </dgm:prSet>
      <dgm:spPr/>
      <dgm:t>
        <a:bodyPr/>
        <a:lstStyle/>
        <a:p>
          <a:endParaRPr lang="id-ID"/>
        </a:p>
      </dgm:t>
    </dgm:pt>
    <dgm:pt modelId="{C5FEF6CB-F1D3-44FC-B6C4-707393F615D8}" type="pres">
      <dgm:prSet presAssocID="{6B1558A1-36A8-4EC8-9272-01F6A45D8586}" presName="aSpace" presStyleCnt="0"/>
      <dgm:spPr/>
    </dgm:pt>
    <dgm:pt modelId="{D0083C18-DC4A-41B0-9DF3-407E46CA7FDF}" type="pres">
      <dgm:prSet presAssocID="{0059E450-2C12-482E-8BBD-C94681DC6FD2}" presName="aNode" presStyleLbl="fgAcc1" presStyleIdx="5" presStyleCnt="6" custScaleX="197801" custLinFactY="7169" custLinFactNeighborX="42366" custLinFactNeighborY="100000">
        <dgm:presLayoutVars>
          <dgm:bulletEnabled val="1"/>
        </dgm:presLayoutVars>
      </dgm:prSet>
      <dgm:spPr/>
      <dgm:t>
        <a:bodyPr/>
        <a:lstStyle/>
        <a:p>
          <a:endParaRPr lang="id-ID"/>
        </a:p>
      </dgm:t>
    </dgm:pt>
    <dgm:pt modelId="{630D3FE4-D1DE-4192-9437-33D3585ADDE4}" type="pres">
      <dgm:prSet presAssocID="{0059E450-2C12-482E-8BBD-C94681DC6FD2}" presName="aSpace" presStyleCnt="0"/>
      <dgm:spPr/>
    </dgm:pt>
  </dgm:ptLst>
  <dgm:cxnLst>
    <dgm:cxn modelId="{353752FF-CF64-4050-A3A5-9E2B37A25479}" type="presOf" srcId="{0059E450-2C12-482E-8BBD-C94681DC6FD2}" destId="{D0083C18-DC4A-41B0-9DF3-407E46CA7FDF}" srcOrd="0" destOrd="0" presId="urn:microsoft.com/office/officeart/2005/8/layout/pyramid2#1"/>
    <dgm:cxn modelId="{36BD39AE-6DA5-430A-B120-D8BC2941C2E1}" type="presOf" srcId="{6B1558A1-36A8-4EC8-9272-01F6A45D8586}" destId="{8B60E708-FEB9-433D-940F-E728DCF70A38}" srcOrd="0" destOrd="0" presId="urn:microsoft.com/office/officeart/2005/8/layout/pyramid2#1"/>
    <dgm:cxn modelId="{7E1DA0B2-2805-464A-A732-2D59BE1D1745}" type="presOf" srcId="{5BC77719-6008-4DCB-AE2D-19C6E2FC56A6}" destId="{0CB592D3-7BC6-478A-8C30-9293B7F9C927}" srcOrd="0" destOrd="0" presId="urn:microsoft.com/office/officeart/2005/8/layout/pyramid2#1"/>
    <dgm:cxn modelId="{72ADC6E5-0D96-4631-81F0-08F21C74CD09}" type="presOf" srcId="{A7AC7C2C-B863-437E-BA32-B8B5A7DCB0DF}" destId="{09B95345-E9F3-4AE0-899C-DE67491F8995}" srcOrd="0" destOrd="0" presId="urn:microsoft.com/office/officeart/2005/8/layout/pyramid2#1"/>
    <dgm:cxn modelId="{09F7167B-A27A-4DF7-A0C0-2FA5B772ABEB}" type="presOf" srcId="{1D994453-EC16-4AE3-A3AC-CAE66A176CDE}" destId="{647561A2-9502-4BCB-897D-47DCFB497D2A}" srcOrd="0" destOrd="0" presId="urn:microsoft.com/office/officeart/2005/8/layout/pyramid2#1"/>
    <dgm:cxn modelId="{8A6BA2A8-B7E0-4108-879B-9C9FB97E5B06}" type="presOf" srcId="{6F44977B-41ED-4AA9-BF90-E6FDF9DBC71F}" destId="{B30BF3FC-1DF4-4CDE-948C-6F0D11E4D7DE}" srcOrd="0" destOrd="0" presId="urn:microsoft.com/office/officeart/2005/8/layout/pyramid2#1"/>
    <dgm:cxn modelId="{FD58269E-72CE-469A-88F9-5B9554F1E009}" srcId="{5BC77719-6008-4DCB-AE2D-19C6E2FC56A6}" destId="{0059E450-2C12-482E-8BBD-C94681DC6FD2}" srcOrd="5" destOrd="0" parTransId="{7CE6FF8C-BD8D-4A28-8079-CE3E8B5E2AC1}" sibTransId="{2E6C11DB-95B6-4B9C-A2B0-26F067DAEC4C}"/>
    <dgm:cxn modelId="{638A2C6B-32A8-46CC-A7D0-A056D695248E}" srcId="{5BC77719-6008-4DCB-AE2D-19C6E2FC56A6}" destId="{A7AC7C2C-B863-437E-BA32-B8B5A7DCB0DF}" srcOrd="3" destOrd="0" parTransId="{E3C94B52-2C3F-42C2-9AE6-43D80425363A}" sibTransId="{1D1B5EDC-74F3-4B13-B2C0-9BA086BF60A2}"/>
    <dgm:cxn modelId="{91CBE5CE-C1A1-4B51-A1D6-317B83848F69}" srcId="{5BC77719-6008-4DCB-AE2D-19C6E2FC56A6}" destId="{6B1558A1-36A8-4EC8-9272-01F6A45D8586}" srcOrd="4" destOrd="0" parTransId="{9CD4565A-BD67-434A-82EE-FFA0B5A78ABB}" sibTransId="{3F97C309-36A9-49C9-A249-2D6D2954EDE4}"/>
    <dgm:cxn modelId="{1AE955E0-B108-4D73-877D-B4C590E6D8AB}" srcId="{5BC77719-6008-4DCB-AE2D-19C6E2FC56A6}" destId="{1D994453-EC16-4AE3-A3AC-CAE66A176CDE}" srcOrd="1" destOrd="0" parTransId="{FC370A0A-1E82-4CE6-87D7-E44AED5DD462}" sibTransId="{036C6262-60A1-4E27-A729-C836430C6C51}"/>
    <dgm:cxn modelId="{1A12454B-752E-4F07-B3F8-E8DFB5FAA651}" srcId="{5BC77719-6008-4DCB-AE2D-19C6E2FC56A6}" destId="{6F44977B-41ED-4AA9-BF90-E6FDF9DBC71F}" srcOrd="2" destOrd="0" parTransId="{0AE7870F-210A-426D-BBD0-642F4D7F1CFE}" sibTransId="{9587BACE-46E6-4020-BA52-671DCE8F3259}"/>
    <dgm:cxn modelId="{FBC8D222-A1E7-416B-B090-6666110CB931}" type="presOf" srcId="{376EAA6D-9C78-4928-A56B-2167D507F853}" destId="{6771BFCA-2276-4B35-87FF-D8D9EB12D349}" srcOrd="0" destOrd="0" presId="urn:microsoft.com/office/officeart/2005/8/layout/pyramid2#1"/>
    <dgm:cxn modelId="{AD99D469-E37C-4C9C-A9FA-166BCA5E5EDA}" srcId="{5BC77719-6008-4DCB-AE2D-19C6E2FC56A6}" destId="{376EAA6D-9C78-4928-A56B-2167D507F853}" srcOrd="0" destOrd="0" parTransId="{4616D5D8-6E08-4202-B9BF-EC4E7CE07538}" sibTransId="{7F03E355-E57A-4B31-A2CE-94E91148731D}"/>
    <dgm:cxn modelId="{7349F516-E25A-48A7-8DA3-7DD814E93C4B}" type="presParOf" srcId="{0CB592D3-7BC6-478A-8C30-9293B7F9C927}" destId="{8CCB2C80-5D8E-4C70-9338-9DDFA0612B6D}" srcOrd="0" destOrd="0" presId="urn:microsoft.com/office/officeart/2005/8/layout/pyramid2#1"/>
    <dgm:cxn modelId="{D4135285-5F21-40C6-AF5A-A1CD891985D7}" type="presParOf" srcId="{0CB592D3-7BC6-478A-8C30-9293B7F9C927}" destId="{8D7A274E-CF91-4CE8-A3D6-429F23FCCE8C}" srcOrd="1" destOrd="0" presId="urn:microsoft.com/office/officeart/2005/8/layout/pyramid2#1"/>
    <dgm:cxn modelId="{76715ABB-7670-4255-B8BC-F4A1EAE79B0E}" type="presParOf" srcId="{8D7A274E-CF91-4CE8-A3D6-429F23FCCE8C}" destId="{6771BFCA-2276-4B35-87FF-D8D9EB12D349}" srcOrd="0" destOrd="0" presId="urn:microsoft.com/office/officeart/2005/8/layout/pyramid2#1"/>
    <dgm:cxn modelId="{0336740A-A349-4F1D-B414-3489A3AC8B3C}" type="presParOf" srcId="{8D7A274E-CF91-4CE8-A3D6-429F23FCCE8C}" destId="{D24C6B3A-664D-4BFF-AD49-980EA705B684}" srcOrd="1" destOrd="0" presId="urn:microsoft.com/office/officeart/2005/8/layout/pyramid2#1"/>
    <dgm:cxn modelId="{778D2A67-AE59-48F7-840B-EC70AB2B964C}" type="presParOf" srcId="{8D7A274E-CF91-4CE8-A3D6-429F23FCCE8C}" destId="{647561A2-9502-4BCB-897D-47DCFB497D2A}" srcOrd="2" destOrd="0" presId="urn:microsoft.com/office/officeart/2005/8/layout/pyramid2#1"/>
    <dgm:cxn modelId="{FDC89521-873F-4C9F-AA83-D31BC8FF19E2}" type="presParOf" srcId="{8D7A274E-CF91-4CE8-A3D6-429F23FCCE8C}" destId="{457501E0-E14B-4AE4-8BED-DA5DF4203B6E}" srcOrd="3" destOrd="0" presId="urn:microsoft.com/office/officeart/2005/8/layout/pyramid2#1"/>
    <dgm:cxn modelId="{CB85D0FC-020C-42A0-8BD7-ACFFDF197EE0}" type="presParOf" srcId="{8D7A274E-CF91-4CE8-A3D6-429F23FCCE8C}" destId="{B30BF3FC-1DF4-4CDE-948C-6F0D11E4D7DE}" srcOrd="4" destOrd="0" presId="urn:microsoft.com/office/officeart/2005/8/layout/pyramid2#1"/>
    <dgm:cxn modelId="{FA83E2A1-CEDD-4B28-AFEC-65A995AC23CC}" type="presParOf" srcId="{8D7A274E-CF91-4CE8-A3D6-429F23FCCE8C}" destId="{BB59B495-75A7-4DFF-B926-56F9BAA30A38}" srcOrd="5" destOrd="0" presId="urn:microsoft.com/office/officeart/2005/8/layout/pyramid2#1"/>
    <dgm:cxn modelId="{71CB6225-E2F0-4761-92E2-2C08EEF37634}" type="presParOf" srcId="{8D7A274E-CF91-4CE8-A3D6-429F23FCCE8C}" destId="{09B95345-E9F3-4AE0-899C-DE67491F8995}" srcOrd="6" destOrd="0" presId="urn:microsoft.com/office/officeart/2005/8/layout/pyramid2#1"/>
    <dgm:cxn modelId="{8EE29426-00C0-4DC5-92C8-11BDA0DA5DE4}" type="presParOf" srcId="{8D7A274E-CF91-4CE8-A3D6-429F23FCCE8C}" destId="{7149D82C-70D3-4B55-931E-A4AF37230832}" srcOrd="7" destOrd="0" presId="urn:microsoft.com/office/officeart/2005/8/layout/pyramid2#1"/>
    <dgm:cxn modelId="{E278783F-DE8D-4A74-B71A-D2E57DAF63F9}" type="presParOf" srcId="{8D7A274E-CF91-4CE8-A3D6-429F23FCCE8C}" destId="{8B60E708-FEB9-433D-940F-E728DCF70A38}" srcOrd="8" destOrd="0" presId="urn:microsoft.com/office/officeart/2005/8/layout/pyramid2#1"/>
    <dgm:cxn modelId="{6321B1A3-6DEA-4219-A8CE-6EBA05F90EFE}" type="presParOf" srcId="{8D7A274E-CF91-4CE8-A3D6-429F23FCCE8C}" destId="{C5FEF6CB-F1D3-44FC-B6C4-707393F615D8}" srcOrd="9" destOrd="0" presId="urn:microsoft.com/office/officeart/2005/8/layout/pyramid2#1"/>
    <dgm:cxn modelId="{A0FCE584-58EE-4FBE-A3A2-6F506341EF49}" type="presParOf" srcId="{8D7A274E-CF91-4CE8-A3D6-429F23FCCE8C}" destId="{D0083C18-DC4A-41B0-9DF3-407E46CA7FDF}" srcOrd="10" destOrd="0" presId="urn:microsoft.com/office/officeart/2005/8/layout/pyramid2#1"/>
    <dgm:cxn modelId="{8DBC0CC7-2B9E-4DA4-9434-911C55B966D1}" type="presParOf" srcId="{8D7A274E-CF91-4CE8-A3D6-429F23FCCE8C}" destId="{630D3FE4-D1DE-4192-9437-33D3585ADDE4}" srcOrd="11" destOrd="0" presId="urn:microsoft.com/office/officeart/2005/8/layout/pyramid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9587467-6971-455B-B571-E4F6AA335C9A}" type="doc">
      <dgm:prSet loTypeId="urn:microsoft.com/office/officeart/2005/8/layout/list1#1" loCatId="list" qsTypeId="urn:microsoft.com/office/officeart/2005/8/quickstyle/simple1#5" qsCatId="simple" csTypeId="urn:microsoft.com/office/officeart/2005/8/colors/colorful2#6" csCatId="colorful" phldr="1"/>
      <dgm:spPr/>
      <dgm:t>
        <a:bodyPr/>
        <a:lstStyle/>
        <a:p>
          <a:endParaRPr lang="id-ID"/>
        </a:p>
      </dgm:t>
    </dgm:pt>
    <dgm:pt modelId="{3B557B2C-3202-4EB5-BE4A-5FA3785330BF}">
      <dgm:prSet phldrT="[Text]" phldr="0" custT="0"/>
      <dgm:spPr/>
      <dgm:t>
        <a:bodyPr vert="horz" wrap="square"/>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35000"/>
            </a:spcAft>
          </a:pPr>
          <a:endParaRPr lang="id-ID"/>
        </a:p>
      </dgm:t>
    </dgm:pt>
    <dgm:pt modelId="{2321CA47-8D73-49CB-BBE4-C92E4078E9AF}" cxnId="{3A5AC5B6-BBF8-420E-BC16-C129E820EBC0}" type="parTrans">
      <dgm:prSet/>
      <dgm:spPr/>
      <dgm:t>
        <a:bodyPr/>
        <a:lstStyle/>
        <a:p>
          <a:endParaRPr lang="id-ID"/>
        </a:p>
      </dgm:t>
    </dgm:pt>
    <dgm:pt modelId="{FE298E84-BA7D-42A3-A6C4-6532A4F2D7F3}" cxnId="{3A5AC5B6-BBF8-420E-BC16-C129E820EBC0}" type="sibTrans">
      <dgm:prSet/>
      <dgm:spPr/>
      <dgm:t>
        <a:bodyPr/>
        <a:lstStyle/>
        <a:p>
          <a:endParaRPr lang="id-ID"/>
        </a:p>
      </dgm:t>
    </dgm:pt>
    <dgm:pt modelId="{B05D3BD2-EA06-4706-A3CF-AD6CBA1B2DB5}">
      <dgm:prSet/>
      <dgm:spPr/>
      <dgm:t>
        <a:bodyPr/>
        <a:lstStyle/>
        <a:p>
          <a:endParaRPr lang="id-ID"/>
        </a:p>
      </dgm:t>
    </dgm:pt>
    <dgm:pt modelId="{448768C2-9A5B-4862-81B4-3A666C3C2175}" cxnId="{822B6218-96BB-45F5-A57C-A3A8A4BD3632}" type="parTrans">
      <dgm:prSet/>
      <dgm:spPr/>
      <dgm:t>
        <a:bodyPr/>
        <a:lstStyle/>
        <a:p>
          <a:endParaRPr lang="id-ID"/>
        </a:p>
      </dgm:t>
    </dgm:pt>
    <dgm:pt modelId="{1B831E0A-86C6-49F5-ADD3-D1EA4AB906D8}" cxnId="{822B6218-96BB-45F5-A57C-A3A8A4BD3632}" type="sibTrans">
      <dgm:prSet/>
      <dgm:spPr/>
      <dgm:t>
        <a:bodyPr/>
        <a:lstStyle/>
        <a:p>
          <a:endParaRPr lang="id-ID"/>
        </a:p>
      </dgm:t>
    </dgm:pt>
    <dgm:pt modelId="{58C0FE9B-D997-48F2-935C-583A49967E40}">
      <dgm:prSet/>
      <dgm:spPr/>
      <dgm:t>
        <a:bodyPr/>
        <a:lstStyle/>
        <a:p>
          <a:endParaRPr lang="id-ID"/>
        </a:p>
      </dgm:t>
    </dgm:pt>
    <dgm:pt modelId="{0D0BC0E8-BF8E-4674-BC89-0A5074202142}" cxnId="{0926FB21-06E9-4E2A-A949-E118733FE8E4}" type="parTrans">
      <dgm:prSet/>
      <dgm:spPr/>
      <dgm:t>
        <a:bodyPr/>
        <a:lstStyle/>
        <a:p>
          <a:endParaRPr lang="id-ID"/>
        </a:p>
      </dgm:t>
    </dgm:pt>
    <dgm:pt modelId="{4A9EC4A2-B3D7-430F-8143-E50C8D6ED794}" cxnId="{0926FB21-06E9-4E2A-A949-E118733FE8E4}" type="sibTrans">
      <dgm:prSet/>
      <dgm:spPr/>
      <dgm:t>
        <a:bodyPr/>
        <a:lstStyle/>
        <a:p>
          <a:endParaRPr lang="id-ID"/>
        </a:p>
      </dgm:t>
    </dgm:pt>
    <dgm:pt modelId="{542510DE-A494-48E7-9A79-8F280A65044D}">
      <dgm:prSet phldrT="[Text]" phldr="0" custT="0"/>
      <dgm:spPr/>
      <dgm:t>
        <a:bodyPr vert="horz" wrap="square"/>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35000"/>
            </a:spcAft>
          </a:pPr>
          <a:endParaRPr lang="id-ID"/>
        </a:p>
      </dgm:t>
    </dgm:pt>
    <dgm:pt modelId="{C011867A-F3B6-4994-AA6A-86E76EA115DC}" cxnId="{54150A77-C87E-4243-B15D-47D849090A4C}" type="parTrans">
      <dgm:prSet/>
      <dgm:spPr/>
      <dgm:t>
        <a:bodyPr/>
        <a:lstStyle/>
        <a:p>
          <a:endParaRPr lang="id-ID"/>
        </a:p>
      </dgm:t>
    </dgm:pt>
    <dgm:pt modelId="{49581AA5-97C7-411B-900A-33FEE01EC0D9}" cxnId="{54150A77-C87E-4243-B15D-47D849090A4C}" type="sibTrans">
      <dgm:prSet/>
      <dgm:spPr/>
      <dgm:t>
        <a:bodyPr/>
        <a:lstStyle/>
        <a:p>
          <a:endParaRPr lang="id-ID"/>
        </a:p>
      </dgm:t>
    </dgm:pt>
    <dgm:pt modelId="{60BC8DDB-3082-48CA-B889-21FA6BB7D17B}">
      <dgm:prSet phldrT="[Text]" phldr="0" custT="0"/>
      <dgm:spPr/>
      <dgm:t>
        <a:bodyPr vert="horz" wrap="square"/>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35000"/>
            </a:spcAft>
          </a:pPr>
          <a:endParaRPr lang="id-ID"/>
        </a:p>
      </dgm:t>
    </dgm:pt>
    <dgm:pt modelId="{3952A2BF-40F2-4F9F-BF75-B89B226DF948}" cxnId="{DBF5BE58-EA76-476A-ACAB-E2CD9702FDBB}" type="parTrans">
      <dgm:prSet/>
      <dgm:spPr/>
      <dgm:t>
        <a:bodyPr/>
        <a:lstStyle/>
        <a:p>
          <a:endParaRPr lang="id-ID"/>
        </a:p>
      </dgm:t>
    </dgm:pt>
    <dgm:pt modelId="{78C02122-46E2-4191-AE00-1486348E1311}" cxnId="{DBF5BE58-EA76-476A-ACAB-E2CD9702FDBB}" type="sibTrans">
      <dgm:prSet/>
      <dgm:spPr/>
      <dgm:t>
        <a:bodyPr/>
        <a:lstStyle/>
        <a:p>
          <a:endParaRPr lang="id-ID"/>
        </a:p>
      </dgm:t>
    </dgm:pt>
    <dgm:pt modelId="{DA26F846-AA06-46D1-86A1-42DCA1F9C082}">
      <dgm:prSet/>
      <dgm:spPr/>
      <dgm:t>
        <a:bodyPr/>
        <a:lstStyle/>
        <a:p>
          <a:endParaRPr lang="id-ID"/>
        </a:p>
      </dgm:t>
    </dgm:pt>
    <dgm:pt modelId="{34428E84-2AE0-43E3-8952-114C25BB5717}" cxnId="{31C3B915-EE72-4CD9-96FA-407DDCA78B88}" type="parTrans">
      <dgm:prSet/>
      <dgm:spPr/>
      <dgm:t>
        <a:bodyPr/>
        <a:lstStyle/>
        <a:p>
          <a:endParaRPr lang="id-ID"/>
        </a:p>
      </dgm:t>
    </dgm:pt>
    <dgm:pt modelId="{1B808370-6422-487E-9574-8FCD8095AD01}" cxnId="{31C3B915-EE72-4CD9-96FA-407DDCA78B88}" type="sibTrans">
      <dgm:prSet/>
      <dgm:spPr/>
      <dgm:t>
        <a:bodyPr/>
        <a:lstStyle/>
        <a:p>
          <a:endParaRPr lang="id-ID"/>
        </a:p>
      </dgm:t>
    </dgm:pt>
    <dgm:pt modelId="{4BA005CD-462B-4E48-B0D6-DDC3FB62A04F}" type="pres">
      <dgm:prSet presAssocID="{E9587467-6971-455B-B571-E4F6AA335C9A}" presName="linear" presStyleCnt="0">
        <dgm:presLayoutVars>
          <dgm:dir/>
          <dgm:animLvl val="lvl"/>
          <dgm:resizeHandles val="exact"/>
        </dgm:presLayoutVars>
      </dgm:prSet>
      <dgm:spPr/>
      <dgm:t>
        <a:bodyPr/>
        <a:lstStyle/>
        <a:p>
          <a:endParaRPr lang="id-ID"/>
        </a:p>
      </dgm:t>
    </dgm:pt>
    <dgm:pt modelId="{36C61DD4-35C4-4DE0-A792-58AA37501A8D}" type="pres">
      <dgm:prSet presAssocID="{3B557B2C-3202-4EB5-BE4A-5FA3785330BF}" presName="parentLin" presStyleCnt="0"/>
      <dgm:spPr/>
    </dgm:pt>
    <dgm:pt modelId="{49633020-CF8C-4003-9592-5873CCE221BC}" type="pres">
      <dgm:prSet presAssocID="{3B557B2C-3202-4EB5-BE4A-5FA3785330BF}" presName="parentLeftMargin" presStyleLbl="node1" presStyleIdx="0" presStyleCnt="6"/>
      <dgm:spPr/>
      <dgm:t>
        <a:bodyPr/>
        <a:lstStyle/>
        <a:p>
          <a:endParaRPr lang="id-ID"/>
        </a:p>
      </dgm:t>
    </dgm:pt>
    <dgm:pt modelId="{08367C5A-F433-4822-8DC4-0CAF63368E2A}" type="pres">
      <dgm:prSet presAssocID="{3B557B2C-3202-4EB5-BE4A-5FA3785330BF}" presName="parentText" presStyleLbl="node1" presStyleIdx="0" presStyleCnt="6">
        <dgm:presLayoutVars>
          <dgm:chMax val="0"/>
          <dgm:bulletEnabled val="1"/>
        </dgm:presLayoutVars>
      </dgm:prSet>
      <dgm:spPr/>
      <dgm:t>
        <a:bodyPr/>
        <a:lstStyle/>
        <a:p>
          <a:endParaRPr lang="id-ID"/>
        </a:p>
      </dgm:t>
    </dgm:pt>
    <dgm:pt modelId="{3FBFC992-582B-42E1-B11B-4130144D0B9A}" type="pres">
      <dgm:prSet presAssocID="{3B557B2C-3202-4EB5-BE4A-5FA3785330BF}" presName="negativeSpace" presStyleCnt="0"/>
      <dgm:spPr/>
    </dgm:pt>
    <dgm:pt modelId="{9E616CB3-22F2-4AA1-AA77-6AD09E5AA952}" type="pres">
      <dgm:prSet presAssocID="{3B557B2C-3202-4EB5-BE4A-5FA3785330BF}" presName="childText" presStyleLbl="conFgAcc1" presStyleIdx="0" presStyleCnt="6">
        <dgm:presLayoutVars>
          <dgm:bulletEnabled val="1"/>
        </dgm:presLayoutVars>
      </dgm:prSet>
      <dgm:spPr/>
    </dgm:pt>
    <dgm:pt modelId="{853E411E-A4ED-470B-8BA8-B5733E0325F4}" type="pres">
      <dgm:prSet presAssocID="{FE298E84-BA7D-42A3-A6C4-6532A4F2D7F3}" presName="spaceBetweenRectangles" presStyleCnt="0"/>
      <dgm:spPr/>
    </dgm:pt>
    <dgm:pt modelId="{FA898159-D635-43BB-8D52-92AC8AA97DE7}" type="pres">
      <dgm:prSet presAssocID="{B05D3BD2-EA06-4706-A3CF-AD6CBA1B2DB5}" presName="parentLin" presStyleCnt="0"/>
      <dgm:spPr/>
    </dgm:pt>
    <dgm:pt modelId="{0F65A467-13F2-4318-88F8-B24ACD6DB6D7}" type="pres">
      <dgm:prSet presAssocID="{B05D3BD2-EA06-4706-A3CF-AD6CBA1B2DB5}" presName="parentLeftMargin" presStyleLbl="node1" presStyleIdx="0" presStyleCnt="6"/>
      <dgm:spPr/>
      <dgm:t>
        <a:bodyPr/>
        <a:lstStyle/>
        <a:p>
          <a:endParaRPr lang="id-ID"/>
        </a:p>
      </dgm:t>
    </dgm:pt>
    <dgm:pt modelId="{06B4F67C-9128-4CA0-9931-8B65D8F86A97}" type="pres">
      <dgm:prSet presAssocID="{B05D3BD2-EA06-4706-A3CF-AD6CBA1B2DB5}" presName="parentText" presStyleLbl="node1" presStyleIdx="1" presStyleCnt="6">
        <dgm:presLayoutVars>
          <dgm:chMax val="0"/>
          <dgm:bulletEnabled val="1"/>
        </dgm:presLayoutVars>
      </dgm:prSet>
      <dgm:spPr/>
      <dgm:t>
        <a:bodyPr/>
        <a:lstStyle/>
        <a:p>
          <a:endParaRPr lang="id-ID"/>
        </a:p>
      </dgm:t>
    </dgm:pt>
    <dgm:pt modelId="{B89F2111-E723-4EC6-9298-FF26924D2B09}" type="pres">
      <dgm:prSet presAssocID="{B05D3BD2-EA06-4706-A3CF-AD6CBA1B2DB5}" presName="negativeSpace" presStyleCnt="0"/>
      <dgm:spPr/>
    </dgm:pt>
    <dgm:pt modelId="{1455CE66-F5D8-425A-9F05-1D70BFBF2090}" type="pres">
      <dgm:prSet presAssocID="{B05D3BD2-EA06-4706-A3CF-AD6CBA1B2DB5}" presName="childText" presStyleLbl="conFgAcc1" presStyleIdx="1" presStyleCnt="6">
        <dgm:presLayoutVars>
          <dgm:bulletEnabled val="1"/>
        </dgm:presLayoutVars>
      </dgm:prSet>
      <dgm:spPr/>
    </dgm:pt>
    <dgm:pt modelId="{BFDB4857-90CB-429E-BB69-FC3BDB863A4C}" type="pres">
      <dgm:prSet presAssocID="{1B831E0A-86C6-49F5-ADD3-D1EA4AB906D8}" presName="spaceBetweenRectangles" presStyleCnt="0"/>
      <dgm:spPr/>
    </dgm:pt>
    <dgm:pt modelId="{BEBCBD6D-9783-49AC-81B2-0E27BE7E4975}" type="pres">
      <dgm:prSet presAssocID="{58C0FE9B-D997-48F2-935C-583A49967E40}" presName="parentLin" presStyleCnt="0"/>
      <dgm:spPr/>
    </dgm:pt>
    <dgm:pt modelId="{AC22C123-B40A-487C-916B-AEBB3115830D}" type="pres">
      <dgm:prSet presAssocID="{58C0FE9B-D997-48F2-935C-583A49967E40}" presName="parentLeftMargin" presStyleLbl="node1" presStyleIdx="1" presStyleCnt="6"/>
      <dgm:spPr/>
      <dgm:t>
        <a:bodyPr/>
        <a:lstStyle/>
        <a:p>
          <a:endParaRPr lang="id-ID"/>
        </a:p>
      </dgm:t>
    </dgm:pt>
    <dgm:pt modelId="{BBF774A5-3DA0-4766-8FC9-FFB08F627265}" type="pres">
      <dgm:prSet presAssocID="{58C0FE9B-D997-48F2-935C-583A49967E40}" presName="parentText" presStyleLbl="node1" presStyleIdx="2" presStyleCnt="6">
        <dgm:presLayoutVars>
          <dgm:chMax val="0"/>
          <dgm:bulletEnabled val="1"/>
        </dgm:presLayoutVars>
      </dgm:prSet>
      <dgm:spPr/>
      <dgm:t>
        <a:bodyPr/>
        <a:lstStyle/>
        <a:p>
          <a:endParaRPr lang="id-ID"/>
        </a:p>
      </dgm:t>
    </dgm:pt>
    <dgm:pt modelId="{AACFD657-54A9-4A6F-9E9B-5E008EE9CEBA}" type="pres">
      <dgm:prSet presAssocID="{58C0FE9B-D997-48F2-935C-583A49967E40}" presName="negativeSpace" presStyleCnt="0"/>
      <dgm:spPr/>
    </dgm:pt>
    <dgm:pt modelId="{E2CA91C9-89D6-4E8C-B775-A891CB829A09}" type="pres">
      <dgm:prSet presAssocID="{58C0FE9B-D997-48F2-935C-583A49967E40}" presName="childText" presStyleLbl="conFgAcc1" presStyleIdx="2" presStyleCnt="6">
        <dgm:presLayoutVars>
          <dgm:bulletEnabled val="1"/>
        </dgm:presLayoutVars>
      </dgm:prSet>
      <dgm:spPr/>
    </dgm:pt>
    <dgm:pt modelId="{A78C7518-2F1C-448A-AF94-F00CDC207755}" type="pres">
      <dgm:prSet presAssocID="{4A9EC4A2-B3D7-430F-8143-E50C8D6ED794}" presName="spaceBetweenRectangles" presStyleCnt="0"/>
      <dgm:spPr/>
    </dgm:pt>
    <dgm:pt modelId="{B61FEC41-8BFA-4877-BE19-0AB52534D21B}" type="pres">
      <dgm:prSet presAssocID="{542510DE-A494-48E7-9A79-8F280A65044D}" presName="parentLin" presStyleCnt="0"/>
      <dgm:spPr/>
    </dgm:pt>
    <dgm:pt modelId="{56CE9E7D-9717-4E56-9EB1-5B7AFE90F172}" type="pres">
      <dgm:prSet presAssocID="{542510DE-A494-48E7-9A79-8F280A65044D}" presName="parentLeftMargin" presStyleLbl="node1" presStyleIdx="2" presStyleCnt="6"/>
      <dgm:spPr/>
      <dgm:t>
        <a:bodyPr/>
        <a:lstStyle/>
        <a:p>
          <a:endParaRPr lang="id-ID"/>
        </a:p>
      </dgm:t>
    </dgm:pt>
    <dgm:pt modelId="{6227BCF9-4E60-434E-BBA4-5F4E11511E1F}" type="pres">
      <dgm:prSet presAssocID="{542510DE-A494-48E7-9A79-8F280A65044D}" presName="parentText" presStyleLbl="node1" presStyleIdx="3" presStyleCnt="6">
        <dgm:presLayoutVars>
          <dgm:chMax val="0"/>
          <dgm:bulletEnabled val="1"/>
        </dgm:presLayoutVars>
      </dgm:prSet>
      <dgm:spPr/>
      <dgm:t>
        <a:bodyPr/>
        <a:lstStyle/>
        <a:p>
          <a:endParaRPr lang="id-ID"/>
        </a:p>
      </dgm:t>
    </dgm:pt>
    <dgm:pt modelId="{31EBEC90-5B08-426B-AC3C-CF41F764DA57}" type="pres">
      <dgm:prSet presAssocID="{542510DE-A494-48E7-9A79-8F280A65044D}" presName="negativeSpace" presStyleCnt="0"/>
      <dgm:spPr/>
    </dgm:pt>
    <dgm:pt modelId="{BDCFE798-CCF5-462E-8E60-8F52C7511E51}" type="pres">
      <dgm:prSet presAssocID="{542510DE-A494-48E7-9A79-8F280A65044D}" presName="childText" presStyleLbl="conFgAcc1" presStyleIdx="3" presStyleCnt="6">
        <dgm:presLayoutVars>
          <dgm:bulletEnabled val="1"/>
        </dgm:presLayoutVars>
      </dgm:prSet>
      <dgm:spPr/>
    </dgm:pt>
    <dgm:pt modelId="{18AEB814-06E2-4F28-8A4E-A7612CBDB133}" type="pres">
      <dgm:prSet presAssocID="{49581AA5-97C7-411B-900A-33FEE01EC0D9}" presName="spaceBetweenRectangles" presStyleCnt="0"/>
      <dgm:spPr/>
    </dgm:pt>
    <dgm:pt modelId="{24216946-4C38-4DE8-9EF3-D0411E09B86B}" type="pres">
      <dgm:prSet presAssocID="{60BC8DDB-3082-48CA-B889-21FA6BB7D17B}" presName="parentLin" presStyleCnt="0"/>
      <dgm:spPr/>
    </dgm:pt>
    <dgm:pt modelId="{073362A8-E658-44C0-B8CC-C18D3CBFD452}" type="pres">
      <dgm:prSet presAssocID="{60BC8DDB-3082-48CA-B889-21FA6BB7D17B}" presName="parentLeftMargin" presStyleLbl="node1" presStyleIdx="3" presStyleCnt="6"/>
      <dgm:spPr/>
      <dgm:t>
        <a:bodyPr/>
        <a:lstStyle/>
        <a:p>
          <a:endParaRPr lang="id-ID"/>
        </a:p>
      </dgm:t>
    </dgm:pt>
    <dgm:pt modelId="{40CCE392-6D15-4550-829A-7B99D156CA83}" type="pres">
      <dgm:prSet presAssocID="{60BC8DDB-3082-48CA-B889-21FA6BB7D17B}" presName="parentText" presStyleLbl="node1" presStyleIdx="4" presStyleCnt="6">
        <dgm:presLayoutVars>
          <dgm:chMax val="0"/>
          <dgm:bulletEnabled val="1"/>
        </dgm:presLayoutVars>
      </dgm:prSet>
      <dgm:spPr/>
      <dgm:t>
        <a:bodyPr/>
        <a:lstStyle/>
        <a:p>
          <a:endParaRPr lang="id-ID"/>
        </a:p>
      </dgm:t>
    </dgm:pt>
    <dgm:pt modelId="{B4BC5F06-22AD-4926-BC92-4EFCFFAD488E}" type="pres">
      <dgm:prSet presAssocID="{60BC8DDB-3082-48CA-B889-21FA6BB7D17B}" presName="negativeSpace" presStyleCnt="0"/>
      <dgm:spPr/>
    </dgm:pt>
    <dgm:pt modelId="{77C67131-945C-4079-89E0-B8D8AAD5AC26}" type="pres">
      <dgm:prSet presAssocID="{60BC8DDB-3082-48CA-B889-21FA6BB7D17B}" presName="childText" presStyleLbl="conFgAcc1" presStyleIdx="4" presStyleCnt="6">
        <dgm:presLayoutVars>
          <dgm:bulletEnabled val="1"/>
        </dgm:presLayoutVars>
      </dgm:prSet>
      <dgm:spPr/>
    </dgm:pt>
    <dgm:pt modelId="{4FCB6E63-9590-473B-AC1E-08B498731E6A}" type="pres">
      <dgm:prSet presAssocID="{78C02122-46E2-4191-AE00-1486348E1311}" presName="spaceBetweenRectangles" presStyleCnt="0"/>
      <dgm:spPr/>
    </dgm:pt>
    <dgm:pt modelId="{CE3DB1F7-0E14-4646-9CBE-4D26DA228EA6}" type="pres">
      <dgm:prSet presAssocID="{DA26F846-AA06-46D1-86A1-42DCA1F9C082}" presName="parentLin" presStyleCnt="0"/>
      <dgm:spPr/>
    </dgm:pt>
    <dgm:pt modelId="{268F88D7-4956-49D0-81C8-EEA990210DD7}" type="pres">
      <dgm:prSet presAssocID="{DA26F846-AA06-46D1-86A1-42DCA1F9C082}" presName="parentLeftMargin" presStyleLbl="node1" presStyleIdx="4" presStyleCnt="6"/>
      <dgm:spPr/>
      <dgm:t>
        <a:bodyPr/>
        <a:lstStyle/>
        <a:p>
          <a:endParaRPr lang="id-ID"/>
        </a:p>
      </dgm:t>
    </dgm:pt>
    <dgm:pt modelId="{65A2F48A-BCC6-48D7-8869-F3CF1D5A06AC}" type="pres">
      <dgm:prSet presAssocID="{DA26F846-AA06-46D1-86A1-42DCA1F9C082}" presName="parentText" presStyleLbl="node1" presStyleIdx="5" presStyleCnt="6">
        <dgm:presLayoutVars>
          <dgm:chMax val="0"/>
          <dgm:bulletEnabled val="1"/>
        </dgm:presLayoutVars>
      </dgm:prSet>
      <dgm:spPr/>
      <dgm:t>
        <a:bodyPr/>
        <a:lstStyle/>
        <a:p>
          <a:endParaRPr lang="id-ID"/>
        </a:p>
      </dgm:t>
    </dgm:pt>
    <dgm:pt modelId="{BC7AB788-44DD-4EBC-AA78-91D71302BFD0}" type="pres">
      <dgm:prSet presAssocID="{DA26F846-AA06-46D1-86A1-42DCA1F9C082}" presName="negativeSpace" presStyleCnt="0"/>
      <dgm:spPr/>
    </dgm:pt>
    <dgm:pt modelId="{F51172C9-8E5F-459E-8A9D-7445489D6417}" type="pres">
      <dgm:prSet presAssocID="{DA26F846-AA06-46D1-86A1-42DCA1F9C082}" presName="childText" presStyleLbl="conFgAcc1" presStyleIdx="5" presStyleCnt="6">
        <dgm:presLayoutVars>
          <dgm:bulletEnabled val="1"/>
        </dgm:presLayoutVars>
      </dgm:prSet>
      <dgm:spPr/>
    </dgm:pt>
  </dgm:ptLst>
  <dgm:cxnLst>
    <dgm:cxn modelId="{4463D426-F40A-41AC-B698-F22562D93575}" type="presOf" srcId="{542510DE-A494-48E7-9A79-8F280A65044D}" destId="{6227BCF9-4E60-434E-BBA4-5F4E11511E1F}" srcOrd="1" destOrd="0" presId="urn:microsoft.com/office/officeart/2005/8/layout/list1#1"/>
    <dgm:cxn modelId="{0E56980B-7049-4400-96E5-B6B639EFE830}" type="presOf" srcId="{3B557B2C-3202-4EB5-BE4A-5FA3785330BF}" destId="{08367C5A-F433-4822-8DC4-0CAF63368E2A}" srcOrd="1" destOrd="0" presId="urn:microsoft.com/office/officeart/2005/8/layout/list1#1"/>
    <dgm:cxn modelId="{D634D9B2-FF69-4716-AF00-4F231DBE1BDC}" type="presOf" srcId="{60BC8DDB-3082-48CA-B889-21FA6BB7D17B}" destId="{073362A8-E658-44C0-B8CC-C18D3CBFD452}" srcOrd="0" destOrd="0" presId="urn:microsoft.com/office/officeart/2005/8/layout/list1#1"/>
    <dgm:cxn modelId="{31C3B915-EE72-4CD9-96FA-407DDCA78B88}" srcId="{E9587467-6971-455B-B571-E4F6AA335C9A}" destId="{DA26F846-AA06-46D1-86A1-42DCA1F9C082}" srcOrd="5" destOrd="0" parTransId="{34428E84-2AE0-43E3-8952-114C25BB5717}" sibTransId="{1B808370-6422-487E-9574-8FCD8095AD01}"/>
    <dgm:cxn modelId="{822B6218-96BB-45F5-A57C-A3A8A4BD3632}" srcId="{E9587467-6971-455B-B571-E4F6AA335C9A}" destId="{B05D3BD2-EA06-4706-A3CF-AD6CBA1B2DB5}" srcOrd="1" destOrd="0" parTransId="{448768C2-9A5B-4862-81B4-3A666C3C2175}" sibTransId="{1B831E0A-86C6-49F5-ADD3-D1EA4AB906D8}"/>
    <dgm:cxn modelId="{21DD1E4C-9FF8-4F81-B70E-A9EE63F79AFD}" type="presOf" srcId="{3B557B2C-3202-4EB5-BE4A-5FA3785330BF}" destId="{49633020-CF8C-4003-9592-5873CCE221BC}" srcOrd="0" destOrd="0" presId="urn:microsoft.com/office/officeart/2005/8/layout/list1#1"/>
    <dgm:cxn modelId="{1C729B13-9E35-4FEC-B34A-9DCB5BF5D492}" type="presOf" srcId="{B05D3BD2-EA06-4706-A3CF-AD6CBA1B2DB5}" destId="{0F65A467-13F2-4318-88F8-B24ACD6DB6D7}" srcOrd="0" destOrd="0" presId="urn:microsoft.com/office/officeart/2005/8/layout/list1#1"/>
    <dgm:cxn modelId="{3978BDAE-821F-4C83-B856-9B35958B5312}" type="presOf" srcId="{58C0FE9B-D997-48F2-935C-583A49967E40}" destId="{AC22C123-B40A-487C-916B-AEBB3115830D}" srcOrd="0" destOrd="0" presId="urn:microsoft.com/office/officeart/2005/8/layout/list1#1"/>
    <dgm:cxn modelId="{3A5AC5B6-BBF8-420E-BC16-C129E820EBC0}" srcId="{E9587467-6971-455B-B571-E4F6AA335C9A}" destId="{3B557B2C-3202-4EB5-BE4A-5FA3785330BF}" srcOrd="0" destOrd="0" parTransId="{2321CA47-8D73-49CB-BBE4-C92E4078E9AF}" sibTransId="{FE298E84-BA7D-42A3-A6C4-6532A4F2D7F3}"/>
    <dgm:cxn modelId="{F6E23217-4600-4A82-96B9-2FF5D1888F14}" type="presOf" srcId="{DA26F846-AA06-46D1-86A1-42DCA1F9C082}" destId="{268F88D7-4956-49D0-81C8-EEA990210DD7}" srcOrd="0" destOrd="0" presId="urn:microsoft.com/office/officeart/2005/8/layout/list1#1"/>
    <dgm:cxn modelId="{0926FB21-06E9-4E2A-A949-E118733FE8E4}" srcId="{E9587467-6971-455B-B571-E4F6AA335C9A}" destId="{58C0FE9B-D997-48F2-935C-583A49967E40}" srcOrd="2" destOrd="0" parTransId="{0D0BC0E8-BF8E-4674-BC89-0A5074202142}" sibTransId="{4A9EC4A2-B3D7-430F-8143-E50C8D6ED794}"/>
    <dgm:cxn modelId="{54150A77-C87E-4243-B15D-47D849090A4C}" srcId="{E9587467-6971-455B-B571-E4F6AA335C9A}" destId="{542510DE-A494-48E7-9A79-8F280A65044D}" srcOrd="3" destOrd="0" parTransId="{C011867A-F3B6-4994-AA6A-86E76EA115DC}" sibTransId="{49581AA5-97C7-411B-900A-33FEE01EC0D9}"/>
    <dgm:cxn modelId="{661EFD3A-27F7-4630-B15C-6874A107D880}" type="presOf" srcId="{E9587467-6971-455B-B571-E4F6AA335C9A}" destId="{4BA005CD-462B-4E48-B0D6-DDC3FB62A04F}" srcOrd="0" destOrd="0" presId="urn:microsoft.com/office/officeart/2005/8/layout/list1#1"/>
    <dgm:cxn modelId="{2C0A280C-9ACF-4D6B-90EC-0F49670D26F4}" type="presOf" srcId="{60BC8DDB-3082-48CA-B889-21FA6BB7D17B}" destId="{40CCE392-6D15-4550-829A-7B99D156CA83}" srcOrd="1" destOrd="0" presId="urn:microsoft.com/office/officeart/2005/8/layout/list1#1"/>
    <dgm:cxn modelId="{353D7A15-1DEE-4D95-B01B-EA16ED0472C8}" type="presOf" srcId="{542510DE-A494-48E7-9A79-8F280A65044D}" destId="{56CE9E7D-9717-4E56-9EB1-5B7AFE90F172}" srcOrd="0" destOrd="0" presId="urn:microsoft.com/office/officeart/2005/8/layout/list1#1"/>
    <dgm:cxn modelId="{39518351-DFEB-495D-80C2-99E1F693F306}" type="presOf" srcId="{B05D3BD2-EA06-4706-A3CF-AD6CBA1B2DB5}" destId="{06B4F67C-9128-4CA0-9931-8B65D8F86A97}" srcOrd="1" destOrd="0" presId="urn:microsoft.com/office/officeart/2005/8/layout/list1#1"/>
    <dgm:cxn modelId="{DBF5BE58-EA76-476A-ACAB-E2CD9702FDBB}" srcId="{E9587467-6971-455B-B571-E4F6AA335C9A}" destId="{60BC8DDB-3082-48CA-B889-21FA6BB7D17B}" srcOrd="4" destOrd="0" parTransId="{3952A2BF-40F2-4F9F-BF75-B89B226DF948}" sibTransId="{78C02122-46E2-4191-AE00-1486348E1311}"/>
    <dgm:cxn modelId="{372A52DF-A71E-4CF8-A147-3BA72390B10A}" type="presOf" srcId="{DA26F846-AA06-46D1-86A1-42DCA1F9C082}" destId="{65A2F48A-BCC6-48D7-8869-F3CF1D5A06AC}" srcOrd="1" destOrd="0" presId="urn:microsoft.com/office/officeart/2005/8/layout/list1#1"/>
    <dgm:cxn modelId="{5649CFE4-FBF3-42FC-B952-0ECB8C1F251E}" type="presOf" srcId="{58C0FE9B-D997-48F2-935C-583A49967E40}" destId="{BBF774A5-3DA0-4766-8FC9-FFB08F627265}" srcOrd="1" destOrd="0" presId="urn:microsoft.com/office/officeart/2005/8/layout/list1#1"/>
    <dgm:cxn modelId="{961C2133-47E8-479A-83D4-16ACF55A1053}" type="presParOf" srcId="{4BA005CD-462B-4E48-B0D6-DDC3FB62A04F}" destId="{36C61DD4-35C4-4DE0-A792-58AA37501A8D}" srcOrd="0" destOrd="0" presId="urn:microsoft.com/office/officeart/2005/8/layout/list1#1"/>
    <dgm:cxn modelId="{1843A57B-BF45-47C8-BD3C-13A5E43D198D}" type="presParOf" srcId="{36C61DD4-35C4-4DE0-A792-58AA37501A8D}" destId="{49633020-CF8C-4003-9592-5873CCE221BC}" srcOrd="0" destOrd="0" presId="urn:microsoft.com/office/officeart/2005/8/layout/list1#1"/>
    <dgm:cxn modelId="{3F4CFE8F-3234-44DE-85B4-2AA797E4099C}" type="presParOf" srcId="{36C61DD4-35C4-4DE0-A792-58AA37501A8D}" destId="{08367C5A-F433-4822-8DC4-0CAF63368E2A}" srcOrd="1" destOrd="0" presId="urn:microsoft.com/office/officeart/2005/8/layout/list1#1"/>
    <dgm:cxn modelId="{6F90B03E-7AC1-4AB8-9024-68F190EFA0BE}" type="presParOf" srcId="{4BA005CD-462B-4E48-B0D6-DDC3FB62A04F}" destId="{3FBFC992-582B-42E1-B11B-4130144D0B9A}" srcOrd="1" destOrd="0" presId="urn:microsoft.com/office/officeart/2005/8/layout/list1#1"/>
    <dgm:cxn modelId="{C5871D69-1099-461B-89CB-C1E71C74ACD2}" type="presParOf" srcId="{4BA005CD-462B-4E48-B0D6-DDC3FB62A04F}" destId="{9E616CB3-22F2-4AA1-AA77-6AD09E5AA952}" srcOrd="2" destOrd="0" presId="urn:microsoft.com/office/officeart/2005/8/layout/list1#1"/>
    <dgm:cxn modelId="{EA0DA46D-43FF-463E-B7FD-A53DB3B38B74}" type="presParOf" srcId="{4BA005CD-462B-4E48-B0D6-DDC3FB62A04F}" destId="{853E411E-A4ED-470B-8BA8-B5733E0325F4}" srcOrd="3" destOrd="0" presId="urn:microsoft.com/office/officeart/2005/8/layout/list1#1"/>
    <dgm:cxn modelId="{49CBAA76-83AE-470D-A3F4-4A5E241EDA9E}" type="presParOf" srcId="{4BA005CD-462B-4E48-B0D6-DDC3FB62A04F}" destId="{FA898159-D635-43BB-8D52-92AC8AA97DE7}" srcOrd="4" destOrd="0" presId="urn:microsoft.com/office/officeart/2005/8/layout/list1#1"/>
    <dgm:cxn modelId="{01ECD40C-5DC9-475D-892A-B2566B9D4531}" type="presParOf" srcId="{FA898159-D635-43BB-8D52-92AC8AA97DE7}" destId="{0F65A467-13F2-4318-88F8-B24ACD6DB6D7}" srcOrd="0" destOrd="0" presId="urn:microsoft.com/office/officeart/2005/8/layout/list1#1"/>
    <dgm:cxn modelId="{0B81DEE7-B81E-4998-AF4A-BEDC09B6192F}" type="presParOf" srcId="{FA898159-D635-43BB-8D52-92AC8AA97DE7}" destId="{06B4F67C-9128-4CA0-9931-8B65D8F86A97}" srcOrd="1" destOrd="0" presId="urn:microsoft.com/office/officeart/2005/8/layout/list1#1"/>
    <dgm:cxn modelId="{3D4562A6-DC26-4AFC-ADBC-D24F1F8D75CC}" type="presParOf" srcId="{4BA005CD-462B-4E48-B0D6-DDC3FB62A04F}" destId="{B89F2111-E723-4EC6-9298-FF26924D2B09}" srcOrd="5" destOrd="0" presId="urn:microsoft.com/office/officeart/2005/8/layout/list1#1"/>
    <dgm:cxn modelId="{008BE76C-0473-45B7-9B55-717A06C2365D}" type="presParOf" srcId="{4BA005CD-462B-4E48-B0D6-DDC3FB62A04F}" destId="{1455CE66-F5D8-425A-9F05-1D70BFBF2090}" srcOrd="6" destOrd="0" presId="urn:microsoft.com/office/officeart/2005/8/layout/list1#1"/>
    <dgm:cxn modelId="{F78CABAC-E90C-45CF-9FA1-5962ED197A64}" type="presParOf" srcId="{4BA005CD-462B-4E48-B0D6-DDC3FB62A04F}" destId="{BFDB4857-90CB-429E-BB69-FC3BDB863A4C}" srcOrd="7" destOrd="0" presId="urn:microsoft.com/office/officeart/2005/8/layout/list1#1"/>
    <dgm:cxn modelId="{B9DC1AD2-9C52-4721-AF38-B0513B33A99E}" type="presParOf" srcId="{4BA005CD-462B-4E48-B0D6-DDC3FB62A04F}" destId="{BEBCBD6D-9783-49AC-81B2-0E27BE7E4975}" srcOrd="8" destOrd="0" presId="urn:microsoft.com/office/officeart/2005/8/layout/list1#1"/>
    <dgm:cxn modelId="{F24F3BE3-24CF-4CF0-A56A-AE7F39466863}" type="presParOf" srcId="{BEBCBD6D-9783-49AC-81B2-0E27BE7E4975}" destId="{AC22C123-B40A-487C-916B-AEBB3115830D}" srcOrd="0" destOrd="0" presId="urn:microsoft.com/office/officeart/2005/8/layout/list1#1"/>
    <dgm:cxn modelId="{26E41900-1E8D-4A4F-BF6A-CC3F3A0E355B}" type="presParOf" srcId="{BEBCBD6D-9783-49AC-81B2-0E27BE7E4975}" destId="{BBF774A5-3DA0-4766-8FC9-FFB08F627265}" srcOrd="1" destOrd="0" presId="urn:microsoft.com/office/officeart/2005/8/layout/list1#1"/>
    <dgm:cxn modelId="{7582E65C-A4A9-4354-8BF8-537A32C02582}" type="presParOf" srcId="{4BA005CD-462B-4E48-B0D6-DDC3FB62A04F}" destId="{AACFD657-54A9-4A6F-9E9B-5E008EE9CEBA}" srcOrd="9" destOrd="0" presId="urn:microsoft.com/office/officeart/2005/8/layout/list1#1"/>
    <dgm:cxn modelId="{3352B625-3D08-461A-835A-B7A4543AF0BD}" type="presParOf" srcId="{4BA005CD-462B-4E48-B0D6-DDC3FB62A04F}" destId="{E2CA91C9-89D6-4E8C-B775-A891CB829A09}" srcOrd="10" destOrd="0" presId="urn:microsoft.com/office/officeart/2005/8/layout/list1#1"/>
    <dgm:cxn modelId="{98B74A26-C5B8-42ED-906E-0652C872A978}" type="presParOf" srcId="{4BA005CD-462B-4E48-B0D6-DDC3FB62A04F}" destId="{A78C7518-2F1C-448A-AF94-F00CDC207755}" srcOrd="11" destOrd="0" presId="urn:microsoft.com/office/officeart/2005/8/layout/list1#1"/>
    <dgm:cxn modelId="{06B6E999-873A-4D7D-82B7-48942F0FC0B6}" type="presParOf" srcId="{4BA005CD-462B-4E48-B0D6-DDC3FB62A04F}" destId="{B61FEC41-8BFA-4877-BE19-0AB52534D21B}" srcOrd="12" destOrd="0" presId="urn:microsoft.com/office/officeart/2005/8/layout/list1#1"/>
    <dgm:cxn modelId="{EA479064-5343-446F-9515-BD40DAFDE133}" type="presParOf" srcId="{B61FEC41-8BFA-4877-BE19-0AB52534D21B}" destId="{56CE9E7D-9717-4E56-9EB1-5B7AFE90F172}" srcOrd="0" destOrd="0" presId="urn:microsoft.com/office/officeart/2005/8/layout/list1#1"/>
    <dgm:cxn modelId="{713C71E5-D533-49BF-86C5-5F4D9EFBE2E9}" type="presParOf" srcId="{B61FEC41-8BFA-4877-BE19-0AB52534D21B}" destId="{6227BCF9-4E60-434E-BBA4-5F4E11511E1F}" srcOrd="1" destOrd="0" presId="urn:microsoft.com/office/officeart/2005/8/layout/list1#1"/>
    <dgm:cxn modelId="{D3CD84EE-9D00-488B-9B13-AD556D3DA41E}" type="presParOf" srcId="{4BA005CD-462B-4E48-B0D6-DDC3FB62A04F}" destId="{31EBEC90-5B08-426B-AC3C-CF41F764DA57}" srcOrd="13" destOrd="0" presId="urn:microsoft.com/office/officeart/2005/8/layout/list1#1"/>
    <dgm:cxn modelId="{D8615BC1-32FA-4897-BE79-E8AA58E77816}" type="presParOf" srcId="{4BA005CD-462B-4E48-B0D6-DDC3FB62A04F}" destId="{BDCFE798-CCF5-462E-8E60-8F52C7511E51}" srcOrd="14" destOrd="0" presId="urn:microsoft.com/office/officeart/2005/8/layout/list1#1"/>
    <dgm:cxn modelId="{723852C8-215F-4CBE-AAF3-CC97FB51283A}" type="presParOf" srcId="{4BA005CD-462B-4E48-B0D6-DDC3FB62A04F}" destId="{18AEB814-06E2-4F28-8A4E-A7612CBDB133}" srcOrd="15" destOrd="0" presId="urn:microsoft.com/office/officeart/2005/8/layout/list1#1"/>
    <dgm:cxn modelId="{DD2BEB94-1BDD-45BD-B9F6-653B71A25686}" type="presParOf" srcId="{4BA005CD-462B-4E48-B0D6-DDC3FB62A04F}" destId="{24216946-4C38-4DE8-9EF3-D0411E09B86B}" srcOrd="16" destOrd="0" presId="urn:microsoft.com/office/officeart/2005/8/layout/list1#1"/>
    <dgm:cxn modelId="{6FCDA153-3A1B-4C9C-9BEE-B9A1B5712039}" type="presParOf" srcId="{24216946-4C38-4DE8-9EF3-D0411E09B86B}" destId="{073362A8-E658-44C0-B8CC-C18D3CBFD452}" srcOrd="0" destOrd="0" presId="urn:microsoft.com/office/officeart/2005/8/layout/list1#1"/>
    <dgm:cxn modelId="{85B76C59-7493-4630-A8B2-D991ED8AAE82}" type="presParOf" srcId="{24216946-4C38-4DE8-9EF3-D0411E09B86B}" destId="{40CCE392-6D15-4550-829A-7B99D156CA83}" srcOrd="1" destOrd="0" presId="urn:microsoft.com/office/officeart/2005/8/layout/list1#1"/>
    <dgm:cxn modelId="{B2F6E771-03DE-4AAD-AFF7-642735110F07}" type="presParOf" srcId="{4BA005CD-462B-4E48-B0D6-DDC3FB62A04F}" destId="{B4BC5F06-22AD-4926-BC92-4EFCFFAD488E}" srcOrd="17" destOrd="0" presId="urn:microsoft.com/office/officeart/2005/8/layout/list1#1"/>
    <dgm:cxn modelId="{5A7CA073-0673-4842-BD17-75F7F08E5022}" type="presParOf" srcId="{4BA005CD-462B-4E48-B0D6-DDC3FB62A04F}" destId="{77C67131-945C-4079-89E0-B8D8AAD5AC26}" srcOrd="18" destOrd="0" presId="urn:microsoft.com/office/officeart/2005/8/layout/list1#1"/>
    <dgm:cxn modelId="{418B3555-AA87-4314-A804-3CC087A743B4}" type="presParOf" srcId="{4BA005CD-462B-4E48-B0D6-DDC3FB62A04F}" destId="{4FCB6E63-9590-473B-AC1E-08B498731E6A}" srcOrd="19" destOrd="0" presId="urn:microsoft.com/office/officeart/2005/8/layout/list1#1"/>
    <dgm:cxn modelId="{2F81D4CD-67CC-4085-9BAC-8E4E9C9EA8FE}" type="presParOf" srcId="{4BA005CD-462B-4E48-B0D6-DDC3FB62A04F}" destId="{CE3DB1F7-0E14-4646-9CBE-4D26DA228EA6}" srcOrd="20" destOrd="0" presId="urn:microsoft.com/office/officeart/2005/8/layout/list1#1"/>
    <dgm:cxn modelId="{F032C444-366A-4248-A34B-325D62495A81}" type="presParOf" srcId="{CE3DB1F7-0E14-4646-9CBE-4D26DA228EA6}" destId="{268F88D7-4956-49D0-81C8-EEA990210DD7}" srcOrd="0" destOrd="0" presId="urn:microsoft.com/office/officeart/2005/8/layout/list1#1"/>
    <dgm:cxn modelId="{8FA2250E-0B1A-4131-88D2-B909433EE748}" type="presParOf" srcId="{CE3DB1F7-0E14-4646-9CBE-4D26DA228EA6}" destId="{65A2F48A-BCC6-48D7-8869-F3CF1D5A06AC}" srcOrd="1" destOrd="0" presId="urn:microsoft.com/office/officeart/2005/8/layout/list1#1"/>
    <dgm:cxn modelId="{C8FFE63F-CC2A-4A03-B642-EB4F1FB1DEF2}" type="presParOf" srcId="{4BA005CD-462B-4E48-B0D6-DDC3FB62A04F}" destId="{BC7AB788-44DD-4EBC-AA78-91D71302BFD0}" srcOrd="21" destOrd="0" presId="urn:microsoft.com/office/officeart/2005/8/layout/list1#1"/>
    <dgm:cxn modelId="{6E6A54D6-7B1D-4108-8087-9272A09C7B61}" type="presParOf" srcId="{4BA005CD-462B-4E48-B0D6-DDC3FB62A04F}" destId="{F51172C9-8E5F-459E-8A9D-7445489D6417}" srcOrd="22"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C2808-4946-4D10-B3C6-CFECB6B88B69}" type="doc">
      <dgm:prSet loTypeId="urn:microsoft.com/office/officeart/2005/8/layout/radial5" loCatId="relationship" qsTypeId="urn:microsoft.com/office/officeart/2005/8/quickstyle/simple1#2" qsCatId="simple" csTypeId="urn:microsoft.com/office/officeart/2005/8/colors/accent1_2#1" csCatId="accent1" phldr="0"/>
      <dgm:spPr/>
      <dgm:t>
        <a:bodyPr/>
        <a:lstStyle/>
        <a:p>
          <a:endParaRPr lang="en-US"/>
        </a:p>
      </dgm:t>
    </dgm:pt>
    <dgm:pt modelId="{606C32C2-2B81-43D2-8731-7AA5BC539E85}">
      <dgm:prSet phldrT="[Text]" phldr="0" custT="0"/>
      <dgm:spPr/>
      <dgm:t>
        <a:bodyPr vert="horz" wrap="square"/>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a:lnSpc>
              <a:spcPct val="100000"/>
            </a:lnSpc>
            <a:spcBef>
              <a:spcPct val="0"/>
            </a:spcBef>
            <a:spcAft>
              <a:spcPct val="35000"/>
            </a:spcAft>
          </a:pPr>
          <a:r>
            <a:rPr lang="en-US" b="1" dirty="0" err="1"/>
            <a:t>Teks</a:t>
          </a:r>
          <a:r>
            <a:rPr lang="en-US" b="1" dirty="0"/>
            <a:t> </a:t>
          </a:r>
          <a:r>
            <a:rPr lang="en-US" b="1" dirty="0" err="1"/>
            <a:t>Cerita</a:t>
          </a:r>
          <a:r>
            <a:rPr lang="en-US" b="1" dirty="0"/>
            <a:t> </a:t>
          </a:r>
          <a:r>
            <a:rPr lang="en-US" b="1" dirty="0" err="1"/>
            <a:t>Sejarah</a:t>
          </a:r>
          <a:endParaRPr lang="en-US" b="1" dirty="0"/>
        </a:p>
      </dgm:t>
    </dgm:pt>
    <dgm:pt modelId="{6A930F7C-102B-4B74-A810-0EF8A77C9C80}" cxnId="{99C32E8B-729F-4228-AABE-EF13B6AE482B}" type="parTrans">
      <dgm:prSet/>
      <dgm:spPr/>
      <dgm:t>
        <a:bodyPr/>
        <a:lstStyle/>
        <a:p>
          <a:endParaRPr lang="en-US"/>
        </a:p>
      </dgm:t>
    </dgm:pt>
    <dgm:pt modelId="{6834A72C-D888-4AEC-9D62-346A2EEC237F}" cxnId="{99C32E8B-729F-4228-AABE-EF13B6AE482B}" type="sibTrans">
      <dgm:prSet/>
      <dgm:spPr/>
      <dgm:t>
        <a:bodyPr/>
        <a:lstStyle/>
        <a:p>
          <a:endParaRPr lang="en-US"/>
        </a:p>
      </dgm:t>
    </dgm:pt>
    <dgm:pt modelId="{9EB41CF7-2687-4840-AAF4-087A996B7653}">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en-US"/>
        </a:p>
      </dgm:t>
    </dgm:pt>
    <dgm:pt modelId="{F725B255-70E4-4BF2-A614-1EEFDC4C0EBD}" cxnId="{95EE1973-6BA4-42EE-AF28-7AB0BA444F2F}" type="parTrans">
      <dgm:prSet/>
      <dgm:spPr/>
      <dgm:t>
        <a:bodyPr/>
        <a:lstStyle/>
        <a:p>
          <a:endParaRPr lang="en-US"/>
        </a:p>
      </dgm:t>
    </dgm:pt>
    <dgm:pt modelId="{BE024001-52C8-4377-9A93-EA2645AD60B3}" cxnId="{95EE1973-6BA4-42EE-AF28-7AB0BA444F2F}" type="sibTrans">
      <dgm:prSet/>
      <dgm:spPr/>
      <dgm:t>
        <a:bodyPr/>
        <a:lstStyle/>
        <a:p>
          <a:endParaRPr lang="en-US"/>
        </a:p>
      </dgm:t>
    </dgm:pt>
    <dgm:pt modelId="{D1592FC0-17F8-4042-A860-B1EAC90791BA}">
      <dgm:prSe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en-US"/>
        </a:p>
      </dgm:t>
    </dgm:pt>
    <dgm:pt modelId="{779F32F1-246D-459A-B324-93A18F624978}" cxnId="{A205F437-F246-4A94-B48D-76AC81F89CCB}" type="parTrans">
      <dgm:prSet/>
      <dgm:spPr/>
      <dgm:t>
        <a:bodyPr/>
        <a:lstStyle/>
        <a:p>
          <a:endParaRPr lang="en-US"/>
        </a:p>
      </dgm:t>
    </dgm:pt>
    <dgm:pt modelId="{1AA0C301-B8F2-4632-9757-6CD63D51B8D4}" cxnId="{A205F437-F246-4A94-B48D-76AC81F89CCB}" type="sibTrans">
      <dgm:prSet/>
      <dgm:spPr/>
      <dgm:t>
        <a:bodyPr/>
        <a:lstStyle/>
        <a:p>
          <a:endParaRPr lang="en-US"/>
        </a:p>
      </dgm:t>
    </dgm:pt>
    <dgm:pt modelId="{1FD7F08B-44CE-4CDA-8621-DB00C9588F7D}">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en-US"/>
        </a:p>
      </dgm:t>
    </dgm:pt>
    <dgm:pt modelId="{3006E1B4-77FC-4EBD-A8B7-17D26EF2CDA2}" cxnId="{FC8AB845-6C89-482C-939E-BB6196E3FF1E}" type="parTrans">
      <dgm:prSet/>
      <dgm:spPr/>
      <dgm:t>
        <a:bodyPr/>
        <a:lstStyle/>
        <a:p>
          <a:endParaRPr lang="en-US"/>
        </a:p>
      </dgm:t>
    </dgm:pt>
    <dgm:pt modelId="{397A3741-028F-425D-9B8D-8571BF64A664}" cxnId="{FC8AB845-6C89-482C-939E-BB6196E3FF1E}" type="sibTrans">
      <dgm:prSet/>
      <dgm:spPr/>
      <dgm:t>
        <a:bodyPr/>
        <a:lstStyle/>
        <a:p>
          <a:endParaRPr lang="en-US"/>
        </a:p>
      </dgm:t>
    </dgm:pt>
    <dgm:pt modelId="{31D1D303-25E8-4D32-91E3-085595839514}">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en-US"/>
        </a:p>
      </dgm:t>
    </dgm:pt>
    <dgm:pt modelId="{E7143639-131F-4238-BF6C-40B660E1F12E}" cxnId="{11A70D65-B8AC-4648-A24D-E7E7A39F1B23}" type="parTrans">
      <dgm:prSet/>
      <dgm:spPr/>
      <dgm:t>
        <a:bodyPr/>
        <a:lstStyle/>
        <a:p>
          <a:endParaRPr lang="en-US"/>
        </a:p>
      </dgm:t>
    </dgm:pt>
    <dgm:pt modelId="{5A4727C6-0B9F-4DBB-9FD5-4817C9BACE96}" cxnId="{11A70D65-B8AC-4648-A24D-E7E7A39F1B23}" type="sibTrans">
      <dgm:prSet/>
      <dgm:spPr/>
      <dgm:t>
        <a:bodyPr/>
        <a:lstStyle/>
        <a:p>
          <a:endParaRPr lang="en-US"/>
        </a:p>
      </dgm:t>
    </dgm:pt>
    <dgm:pt modelId="{ACC556BC-B091-4088-80C6-AED14A312FB5}">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en-US"/>
        </a:p>
      </dgm:t>
    </dgm:pt>
    <dgm:pt modelId="{D8C837FD-B8AC-4CC7-A639-B541B9D52215}" cxnId="{CA28C62F-0044-47BC-AE55-F0B2DDAAB22A}" type="parTrans">
      <dgm:prSet/>
      <dgm:spPr/>
      <dgm:t>
        <a:bodyPr/>
        <a:lstStyle/>
        <a:p>
          <a:endParaRPr lang="en-US"/>
        </a:p>
      </dgm:t>
    </dgm:pt>
    <dgm:pt modelId="{F98D1FBC-D7A2-45AF-ABA0-D342C8F70BC4}" cxnId="{CA28C62F-0044-47BC-AE55-F0B2DDAAB22A}" type="sibTrans">
      <dgm:prSet/>
      <dgm:spPr/>
      <dgm:t>
        <a:bodyPr/>
        <a:lstStyle/>
        <a:p>
          <a:endParaRPr lang="en-US"/>
        </a:p>
      </dgm:t>
    </dgm:pt>
    <dgm:pt modelId="{3159887D-BC34-4F44-B574-5DC0809E4A70}" type="pres">
      <dgm:prSet presAssocID="{E06C2808-4946-4D10-B3C6-CFECB6B88B69}" presName="Name0" presStyleCnt="0">
        <dgm:presLayoutVars>
          <dgm:chMax val="1"/>
          <dgm:dir/>
          <dgm:animLvl val="ctr"/>
          <dgm:resizeHandles val="exact"/>
        </dgm:presLayoutVars>
      </dgm:prSet>
      <dgm:spPr/>
      <dgm:t>
        <a:bodyPr/>
        <a:lstStyle/>
        <a:p>
          <a:endParaRPr lang="en-US"/>
        </a:p>
      </dgm:t>
    </dgm:pt>
    <dgm:pt modelId="{B49960C0-2478-4BCF-A9C0-745AB8F5088C}" type="pres">
      <dgm:prSet presAssocID="{606C32C2-2B81-43D2-8731-7AA5BC539E85}" presName="centerShape" presStyleLbl="node0" presStyleIdx="0" presStyleCnt="1"/>
      <dgm:spPr/>
      <dgm:t>
        <a:bodyPr/>
        <a:lstStyle/>
        <a:p>
          <a:endParaRPr lang="en-US"/>
        </a:p>
      </dgm:t>
    </dgm:pt>
    <dgm:pt modelId="{EC0B8BA3-D1A0-4681-887A-385E8DD367D4}" type="pres">
      <dgm:prSet presAssocID="{F725B255-70E4-4BF2-A614-1EEFDC4C0EBD}" presName="parTrans" presStyleLbl="sibTrans2D1" presStyleIdx="0" presStyleCnt="5"/>
      <dgm:spPr/>
      <dgm:t>
        <a:bodyPr/>
        <a:lstStyle/>
        <a:p>
          <a:endParaRPr lang="en-US"/>
        </a:p>
      </dgm:t>
    </dgm:pt>
    <dgm:pt modelId="{3EC7B1D9-2BD6-405A-B2BE-EE40634A0814}" type="pres">
      <dgm:prSet presAssocID="{F725B255-70E4-4BF2-A614-1EEFDC4C0EBD}" presName="connectorText" presStyleLbl="sibTrans2D1" presStyleIdx="0" presStyleCnt="5"/>
      <dgm:spPr/>
      <dgm:t>
        <a:bodyPr/>
        <a:lstStyle/>
        <a:p>
          <a:endParaRPr lang="en-US"/>
        </a:p>
      </dgm:t>
    </dgm:pt>
    <dgm:pt modelId="{E439FB7C-643C-454F-9092-F27C7C66C5B0}" type="pres">
      <dgm:prSet presAssocID="{9EB41CF7-2687-4840-AAF4-087A996B7653}" presName="node" presStyleLbl="node1" presStyleIdx="0" presStyleCnt="5">
        <dgm:presLayoutVars>
          <dgm:bulletEnabled val="1"/>
        </dgm:presLayoutVars>
      </dgm:prSet>
      <dgm:spPr/>
      <dgm:t>
        <a:bodyPr/>
        <a:lstStyle/>
        <a:p>
          <a:endParaRPr lang="en-US"/>
        </a:p>
      </dgm:t>
    </dgm:pt>
    <dgm:pt modelId="{246475C7-82B9-4CC4-A39D-692B7AED19C3}" type="pres">
      <dgm:prSet presAssocID="{779F32F1-246D-459A-B324-93A18F624978}" presName="parTrans" presStyleLbl="sibTrans2D1" presStyleIdx="1" presStyleCnt="5"/>
      <dgm:spPr/>
    </dgm:pt>
    <dgm:pt modelId="{E82F0930-AF62-4CD3-A254-91DB77CD18FA}" type="pres">
      <dgm:prSet presAssocID="{779F32F1-246D-459A-B324-93A18F624978}" presName="connectorText" presStyleLbl="sibTrans2D1" presStyleIdx="1" presStyleCnt="5"/>
      <dgm:spPr/>
    </dgm:pt>
    <dgm:pt modelId="{9E5C718A-F8EC-42A5-88A7-E5938A9ADF00}" type="pres">
      <dgm:prSet presAssocID="{D1592FC0-17F8-4042-A860-B1EAC90791BA}" presName="node" presStyleLbl="node1" presStyleIdx="1" presStyleCnt="5">
        <dgm:presLayoutVars>
          <dgm:bulletEnabled val="1"/>
        </dgm:presLayoutVars>
      </dgm:prSet>
      <dgm:spPr/>
      <dgm:t>
        <a:bodyPr/>
        <a:lstStyle/>
        <a:p>
          <a:endParaRPr lang="en-US"/>
        </a:p>
      </dgm:t>
    </dgm:pt>
    <dgm:pt modelId="{7B6555EF-08DC-4AF8-B351-7FF0D98BC600}" type="pres">
      <dgm:prSet presAssocID="{3006E1B4-77FC-4EBD-A8B7-17D26EF2CDA2}" presName="parTrans" presStyleLbl="sibTrans2D1" presStyleIdx="2" presStyleCnt="5"/>
      <dgm:spPr/>
      <dgm:t>
        <a:bodyPr/>
        <a:lstStyle/>
        <a:p>
          <a:endParaRPr lang="en-US"/>
        </a:p>
      </dgm:t>
    </dgm:pt>
    <dgm:pt modelId="{54D044D7-DDFF-4962-9EA3-1FA11B88BED4}" type="pres">
      <dgm:prSet presAssocID="{3006E1B4-77FC-4EBD-A8B7-17D26EF2CDA2}" presName="connectorText" presStyleLbl="sibTrans2D1" presStyleIdx="2" presStyleCnt="5"/>
      <dgm:spPr/>
      <dgm:t>
        <a:bodyPr/>
        <a:lstStyle/>
        <a:p>
          <a:endParaRPr lang="en-US"/>
        </a:p>
      </dgm:t>
    </dgm:pt>
    <dgm:pt modelId="{DA72E5D4-62CF-433D-B5E8-B21F597C9891}" type="pres">
      <dgm:prSet presAssocID="{1FD7F08B-44CE-4CDA-8621-DB00C9588F7D}" presName="node" presStyleLbl="node1" presStyleIdx="2" presStyleCnt="5">
        <dgm:presLayoutVars>
          <dgm:bulletEnabled val="1"/>
        </dgm:presLayoutVars>
      </dgm:prSet>
      <dgm:spPr/>
      <dgm:t>
        <a:bodyPr/>
        <a:lstStyle/>
        <a:p>
          <a:endParaRPr lang="en-US"/>
        </a:p>
      </dgm:t>
    </dgm:pt>
    <dgm:pt modelId="{BAA4AF61-D85D-4172-B49F-287A0B9C89FD}" type="pres">
      <dgm:prSet presAssocID="{E7143639-131F-4238-BF6C-40B660E1F12E}" presName="parTrans" presStyleLbl="sibTrans2D1" presStyleIdx="3" presStyleCnt="5"/>
      <dgm:spPr/>
      <dgm:t>
        <a:bodyPr/>
        <a:lstStyle/>
        <a:p>
          <a:endParaRPr lang="en-US"/>
        </a:p>
      </dgm:t>
    </dgm:pt>
    <dgm:pt modelId="{0EA34702-5ACE-401D-9EDC-0AEAC90B2447}" type="pres">
      <dgm:prSet presAssocID="{E7143639-131F-4238-BF6C-40B660E1F12E}" presName="connectorText" presStyleLbl="sibTrans2D1" presStyleIdx="3" presStyleCnt="5"/>
      <dgm:spPr/>
      <dgm:t>
        <a:bodyPr/>
        <a:lstStyle/>
        <a:p>
          <a:endParaRPr lang="en-US"/>
        </a:p>
      </dgm:t>
    </dgm:pt>
    <dgm:pt modelId="{9E9F3594-8892-41E8-B3EB-FCDEECCFF202}" type="pres">
      <dgm:prSet presAssocID="{31D1D303-25E8-4D32-91E3-085595839514}" presName="node" presStyleLbl="node1" presStyleIdx="3" presStyleCnt="5">
        <dgm:presLayoutVars>
          <dgm:bulletEnabled val="1"/>
        </dgm:presLayoutVars>
      </dgm:prSet>
      <dgm:spPr/>
      <dgm:t>
        <a:bodyPr/>
        <a:lstStyle/>
        <a:p>
          <a:endParaRPr lang="en-US"/>
        </a:p>
      </dgm:t>
    </dgm:pt>
    <dgm:pt modelId="{61326397-1233-4C08-8969-7FBCBC2B26B2}" type="pres">
      <dgm:prSet presAssocID="{D8C837FD-B8AC-4CC7-A639-B541B9D52215}" presName="parTrans" presStyleLbl="sibTrans2D1" presStyleIdx="4" presStyleCnt="5"/>
      <dgm:spPr/>
      <dgm:t>
        <a:bodyPr/>
        <a:lstStyle/>
        <a:p>
          <a:endParaRPr lang="en-US"/>
        </a:p>
      </dgm:t>
    </dgm:pt>
    <dgm:pt modelId="{6505D330-90B3-4BB2-8F76-B02E19E3B067}" type="pres">
      <dgm:prSet presAssocID="{D8C837FD-B8AC-4CC7-A639-B541B9D52215}" presName="connectorText" presStyleLbl="sibTrans2D1" presStyleIdx="4" presStyleCnt="5"/>
      <dgm:spPr/>
      <dgm:t>
        <a:bodyPr/>
        <a:lstStyle/>
        <a:p>
          <a:endParaRPr lang="en-US"/>
        </a:p>
      </dgm:t>
    </dgm:pt>
    <dgm:pt modelId="{EFD94A1D-1705-44D4-9F71-52ACA21AC469}" type="pres">
      <dgm:prSet presAssocID="{ACC556BC-B091-4088-80C6-AED14A312FB5}" presName="node" presStyleLbl="node1" presStyleIdx="4" presStyleCnt="5">
        <dgm:presLayoutVars>
          <dgm:bulletEnabled val="1"/>
        </dgm:presLayoutVars>
      </dgm:prSet>
      <dgm:spPr/>
      <dgm:t>
        <a:bodyPr/>
        <a:lstStyle/>
        <a:p>
          <a:endParaRPr lang="en-US"/>
        </a:p>
      </dgm:t>
    </dgm:pt>
  </dgm:ptLst>
  <dgm:cxnLst>
    <dgm:cxn modelId="{CDB7736B-8160-4EDF-91E9-3BB5B4942738}" type="presOf" srcId="{1FD7F08B-44CE-4CDA-8621-DB00C9588F7D}" destId="{DA72E5D4-62CF-433D-B5E8-B21F597C9891}" srcOrd="0" destOrd="0" presId="urn:microsoft.com/office/officeart/2005/8/layout/radial5"/>
    <dgm:cxn modelId="{67203D52-A062-45AD-8517-79AC22ED013B}" type="presOf" srcId="{E7143639-131F-4238-BF6C-40B660E1F12E}" destId="{0EA34702-5ACE-401D-9EDC-0AEAC90B2447}" srcOrd="1" destOrd="0" presId="urn:microsoft.com/office/officeart/2005/8/layout/radial5"/>
    <dgm:cxn modelId="{2F783ECC-3D94-48D4-8512-A3E75185693D}" type="presOf" srcId="{31D1D303-25E8-4D32-91E3-085595839514}" destId="{9E9F3594-8892-41E8-B3EB-FCDEECCFF202}" srcOrd="0" destOrd="0" presId="urn:microsoft.com/office/officeart/2005/8/layout/radial5"/>
    <dgm:cxn modelId="{A205F437-F246-4A94-B48D-76AC81F89CCB}" srcId="{606C32C2-2B81-43D2-8731-7AA5BC539E85}" destId="{D1592FC0-17F8-4042-A860-B1EAC90791BA}" srcOrd="1" destOrd="0" parTransId="{779F32F1-246D-459A-B324-93A18F624978}" sibTransId="{1AA0C301-B8F2-4632-9757-6CD63D51B8D4}"/>
    <dgm:cxn modelId="{1B79FC82-6825-425F-9B72-DC8B6409AB0D}" type="presOf" srcId="{606C32C2-2B81-43D2-8731-7AA5BC539E85}" destId="{B49960C0-2478-4BCF-A9C0-745AB8F5088C}" srcOrd="0" destOrd="0" presId="urn:microsoft.com/office/officeart/2005/8/layout/radial5"/>
    <dgm:cxn modelId="{3312D3CF-05DF-4642-9BE2-5D4C90D5AD27}" type="presOf" srcId="{E06C2808-4946-4D10-B3C6-CFECB6B88B69}" destId="{3159887D-BC34-4F44-B574-5DC0809E4A70}" srcOrd="0" destOrd="0" presId="urn:microsoft.com/office/officeart/2005/8/layout/radial5"/>
    <dgm:cxn modelId="{D022AB41-69C8-40B2-8E45-50C9C9BEB5CA}" type="presOf" srcId="{3006E1B4-77FC-4EBD-A8B7-17D26EF2CDA2}" destId="{7B6555EF-08DC-4AF8-B351-7FF0D98BC600}" srcOrd="0" destOrd="0" presId="urn:microsoft.com/office/officeart/2005/8/layout/radial5"/>
    <dgm:cxn modelId="{B39D6716-E2CA-4BC3-8EBE-EBBDA67A263E}" type="presOf" srcId="{D8C837FD-B8AC-4CC7-A639-B541B9D52215}" destId="{61326397-1233-4C08-8969-7FBCBC2B26B2}" srcOrd="0" destOrd="0" presId="urn:microsoft.com/office/officeart/2005/8/layout/radial5"/>
    <dgm:cxn modelId="{FC8AB845-6C89-482C-939E-BB6196E3FF1E}" srcId="{606C32C2-2B81-43D2-8731-7AA5BC539E85}" destId="{1FD7F08B-44CE-4CDA-8621-DB00C9588F7D}" srcOrd="2" destOrd="0" parTransId="{3006E1B4-77FC-4EBD-A8B7-17D26EF2CDA2}" sibTransId="{397A3741-028F-425D-9B8D-8571BF64A664}"/>
    <dgm:cxn modelId="{11384EAF-B85C-459C-B58D-7A6653831D59}" type="presOf" srcId="{779F32F1-246D-459A-B324-93A18F624978}" destId="{246475C7-82B9-4CC4-A39D-692B7AED19C3}" srcOrd="0" destOrd="0" presId="urn:microsoft.com/office/officeart/2005/8/layout/radial5"/>
    <dgm:cxn modelId="{95EE1973-6BA4-42EE-AF28-7AB0BA444F2F}" srcId="{606C32C2-2B81-43D2-8731-7AA5BC539E85}" destId="{9EB41CF7-2687-4840-AAF4-087A996B7653}" srcOrd="0" destOrd="0" parTransId="{F725B255-70E4-4BF2-A614-1EEFDC4C0EBD}" sibTransId="{BE024001-52C8-4377-9A93-EA2645AD60B3}"/>
    <dgm:cxn modelId="{4F9D41F4-AB8A-48E4-88A2-1199DB7C4DF2}" type="presOf" srcId="{779F32F1-246D-459A-B324-93A18F624978}" destId="{E82F0930-AF62-4CD3-A254-91DB77CD18FA}" srcOrd="1" destOrd="0" presId="urn:microsoft.com/office/officeart/2005/8/layout/radial5"/>
    <dgm:cxn modelId="{5A1A4278-5A25-4A93-9CA5-709761391976}" type="presOf" srcId="{D1592FC0-17F8-4042-A860-B1EAC90791BA}" destId="{9E5C718A-F8EC-42A5-88A7-E5938A9ADF00}" srcOrd="0" destOrd="0" presId="urn:microsoft.com/office/officeart/2005/8/layout/radial5"/>
    <dgm:cxn modelId="{11A70D65-B8AC-4648-A24D-E7E7A39F1B23}" srcId="{606C32C2-2B81-43D2-8731-7AA5BC539E85}" destId="{31D1D303-25E8-4D32-91E3-085595839514}" srcOrd="3" destOrd="0" parTransId="{E7143639-131F-4238-BF6C-40B660E1F12E}" sibTransId="{5A4727C6-0B9F-4DBB-9FD5-4817C9BACE96}"/>
    <dgm:cxn modelId="{FD4AC895-633F-49BC-98B4-7991124FFEC5}" type="presOf" srcId="{3006E1B4-77FC-4EBD-A8B7-17D26EF2CDA2}" destId="{54D044D7-DDFF-4962-9EA3-1FA11B88BED4}" srcOrd="1" destOrd="0" presId="urn:microsoft.com/office/officeart/2005/8/layout/radial5"/>
    <dgm:cxn modelId="{9D3CB7B6-C2B9-4D48-96BF-3BB532657F03}" type="presOf" srcId="{E7143639-131F-4238-BF6C-40B660E1F12E}" destId="{BAA4AF61-D85D-4172-B49F-287A0B9C89FD}" srcOrd="0" destOrd="0" presId="urn:microsoft.com/office/officeart/2005/8/layout/radial5"/>
    <dgm:cxn modelId="{2F753D2E-1A9A-4FA9-8288-65C48578B9FD}" type="presOf" srcId="{ACC556BC-B091-4088-80C6-AED14A312FB5}" destId="{EFD94A1D-1705-44D4-9F71-52ACA21AC469}" srcOrd="0" destOrd="0" presId="urn:microsoft.com/office/officeart/2005/8/layout/radial5"/>
    <dgm:cxn modelId="{4356FD2F-FAF9-49AB-94E2-67CF7B96C085}" type="presOf" srcId="{F725B255-70E4-4BF2-A614-1EEFDC4C0EBD}" destId="{3EC7B1D9-2BD6-405A-B2BE-EE40634A0814}" srcOrd="1" destOrd="0" presId="urn:microsoft.com/office/officeart/2005/8/layout/radial5"/>
    <dgm:cxn modelId="{CA28C62F-0044-47BC-AE55-F0B2DDAAB22A}" srcId="{606C32C2-2B81-43D2-8731-7AA5BC539E85}" destId="{ACC556BC-B091-4088-80C6-AED14A312FB5}" srcOrd="4" destOrd="0" parTransId="{D8C837FD-B8AC-4CC7-A639-B541B9D52215}" sibTransId="{F98D1FBC-D7A2-45AF-ABA0-D342C8F70BC4}"/>
    <dgm:cxn modelId="{8C177423-5888-4EDE-BD64-C4E09F9F6E25}" type="presOf" srcId="{F725B255-70E4-4BF2-A614-1EEFDC4C0EBD}" destId="{EC0B8BA3-D1A0-4681-887A-385E8DD367D4}" srcOrd="0" destOrd="0" presId="urn:microsoft.com/office/officeart/2005/8/layout/radial5"/>
    <dgm:cxn modelId="{99C32E8B-729F-4228-AABE-EF13B6AE482B}" srcId="{E06C2808-4946-4D10-B3C6-CFECB6B88B69}" destId="{606C32C2-2B81-43D2-8731-7AA5BC539E85}" srcOrd="0" destOrd="0" parTransId="{6A930F7C-102B-4B74-A810-0EF8A77C9C80}" sibTransId="{6834A72C-D888-4AEC-9D62-346A2EEC237F}"/>
    <dgm:cxn modelId="{77D43F7F-B33D-441E-A11F-3AD22AADE897}" type="presOf" srcId="{9EB41CF7-2687-4840-AAF4-087A996B7653}" destId="{E439FB7C-643C-454F-9092-F27C7C66C5B0}" srcOrd="0" destOrd="0" presId="urn:microsoft.com/office/officeart/2005/8/layout/radial5"/>
    <dgm:cxn modelId="{E587FA61-5268-45B6-9FC2-3B057467F890}" type="presOf" srcId="{D8C837FD-B8AC-4CC7-A639-B541B9D52215}" destId="{6505D330-90B3-4BB2-8F76-B02E19E3B067}" srcOrd="1" destOrd="0" presId="urn:microsoft.com/office/officeart/2005/8/layout/radial5"/>
    <dgm:cxn modelId="{DEE77C48-93E5-471D-B2FB-CB3635F584F4}" type="presParOf" srcId="{3159887D-BC34-4F44-B574-5DC0809E4A70}" destId="{B49960C0-2478-4BCF-A9C0-745AB8F5088C}" srcOrd="0" destOrd="0" presId="urn:microsoft.com/office/officeart/2005/8/layout/radial5"/>
    <dgm:cxn modelId="{0D6DD217-CB1B-4F8C-9924-FB2C959DAAD4}" type="presParOf" srcId="{3159887D-BC34-4F44-B574-5DC0809E4A70}" destId="{EC0B8BA3-D1A0-4681-887A-385E8DD367D4}" srcOrd="1" destOrd="0" presId="urn:microsoft.com/office/officeart/2005/8/layout/radial5"/>
    <dgm:cxn modelId="{2AD28BEC-79AF-47AB-A4C4-EAEA13C33F20}" type="presParOf" srcId="{EC0B8BA3-D1A0-4681-887A-385E8DD367D4}" destId="{3EC7B1D9-2BD6-405A-B2BE-EE40634A0814}" srcOrd="0" destOrd="0" presId="urn:microsoft.com/office/officeart/2005/8/layout/radial5"/>
    <dgm:cxn modelId="{76A44D3D-CE77-4ED8-BFF6-2AC8EB1716D5}" type="presParOf" srcId="{3159887D-BC34-4F44-B574-5DC0809E4A70}" destId="{E439FB7C-643C-454F-9092-F27C7C66C5B0}" srcOrd="2" destOrd="0" presId="urn:microsoft.com/office/officeart/2005/8/layout/radial5"/>
    <dgm:cxn modelId="{B04D160E-DCA9-422C-9493-7268A0A10DCF}" type="presParOf" srcId="{3159887D-BC34-4F44-B574-5DC0809E4A70}" destId="{246475C7-82B9-4CC4-A39D-692B7AED19C3}" srcOrd="3" destOrd="0" presId="urn:microsoft.com/office/officeart/2005/8/layout/radial5"/>
    <dgm:cxn modelId="{9D6C7A77-D7F9-4594-BC4E-E9745C7AF219}" type="presParOf" srcId="{246475C7-82B9-4CC4-A39D-692B7AED19C3}" destId="{E82F0930-AF62-4CD3-A254-91DB77CD18FA}" srcOrd="0" destOrd="0" presId="urn:microsoft.com/office/officeart/2005/8/layout/radial5"/>
    <dgm:cxn modelId="{9D9CC4E8-B3E1-42EE-9625-838E908C083A}" type="presParOf" srcId="{3159887D-BC34-4F44-B574-5DC0809E4A70}" destId="{9E5C718A-F8EC-42A5-88A7-E5938A9ADF00}" srcOrd="4" destOrd="0" presId="urn:microsoft.com/office/officeart/2005/8/layout/radial5"/>
    <dgm:cxn modelId="{25CD3EC1-8AA0-4D3B-AC74-CA04406CFA5B}" type="presParOf" srcId="{3159887D-BC34-4F44-B574-5DC0809E4A70}" destId="{7B6555EF-08DC-4AF8-B351-7FF0D98BC600}" srcOrd="5" destOrd="0" presId="urn:microsoft.com/office/officeart/2005/8/layout/radial5"/>
    <dgm:cxn modelId="{4DE50104-9C6F-4E99-B28D-0789EF61FBCB}" type="presParOf" srcId="{7B6555EF-08DC-4AF8-B351-7FF0D98BC600}" destId="{54D044D7-DDFF-4962-9EA3-1FA11B88BED4}" srcOrd="0" destOrd="0" presId="urn:microsoft.com/office/officeart/2005/8/layout/radial5"/>
    <dgm:cxn modelId="{B536AF4E-B608-4286-B1A4-CA9FC3209432}" type="presParOf" srcId="{3159887D-BC34-4F44-B574-5DC0809E4A70}" destId="{DA72E5D4-62CF-433D-B5E8-B21F597C9891}" srcOrd="6" destOrd="0" presId="urn:microsoft.com/office/officeart/2005/8/layout/radial5"/>
    <dgm:cxn modelId="{28E29053-B486-441D-A2C4-DB0876838FC7}" type="presParOf" srcId="{3159887D-BC34-4F44-B574-5DC0809E4A70}" destId="{BAA4AF61-D85D-4172-B49F-287A0B9C89FD}" srcOrd="7" destOrd="0" presId="urn:microsoft.com/office/officeart/2005/8/layout/radial5"/>
    <dgm:cxn modelId="{8DD6CB0C-7833-4DF2-8A6E-01E9E5415803}" type="presParOf" srcId="{BAA4AF61-D85D-4172-B49F-287A0B9C89FD}" destId="{0EA34702-5ACE-401D-9EDC-0AEAC90B2447}" srcOrd="0" destOrd="0" presId="urn:microsoft.com/office/officeart/2005/8/layout/radial5"/>
    <dgm:cxn modelId="{E1A4AE5F-AF5B-4FBC-A1CA-24738E753A90}" type="presParOf" srcId="{3159887D-BC34-4F44-B574-5DC0809E4A70}" destId="{9E9F3594-8892-41E8-B3EB-FCDEECCFF202}" srcOrd="8" destOrd="0" presId="urn:microsoft.com/office/officeart/2005/8/layout/radial5"/>
    <dgm:cxn modelId="{B1ECD711-C921-47F9-B5EF-D50E096C69CC}" type="presParOf" srcId="{3159887D-BC34-4F44-B574-5DC0809E4A70}" destId="{61326397-1233-4C08-8969-7FBCBC2B26B2}" srcOrd="9" destOrd="0" presId="urn:microsoft.com/office/officeart/2005/8/layout/radial5"/>
    <dgm:cxn modelId="{F38481C9-48D3-4554-BDE1-37882E61C2A6}" type="presParOf" srcId="{61326397-1233-4C08-8969-7FBCBC2B26B2}" destId="{6505D330-90B3-4BB2-8F76-B02E19E3B067}" srcOrd="0" destOrd="0" presId="urn:microsoft.com/office/officeart/2005/8/layout/radial5"/>
    <dgm:cxn modelId="{4AD790D5-55F2-4BCD-9867-5AC07DFC4823}" type="presParOf" srcId="{3159887D-BC34-4F44-B574-5DC0809E4A70}" destId="{EFD94A1D-1705-44D4-9F71-52ACA21AC469}" srcOrd="10"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83B5B9C-23A9-49D7-A1F7-18C6BF36936F}" type="doc">
      <dgm:prSet loTypeId="urn:microsoft.com/office/officeart/2005/8/layout/hProcess9#1" loCatId="process" qsTypeId="urn:microsoft.com/office/officeart/2005/8/quickstyle/simple1#6" qsCatId="simple" csTypeId="urn:microsoft.com/office/officeart/2005/8/colors/colorful2#7" csCatId="colorful" phldr="1"/>
      <dgm:spPr/>
    </dgm:pt>
    <dgm:pt modelId="{B28C3BEE-B76F-4EB3-8FC0-153346F4CDBC}">
      <dgm:prSet phldrT="[Text]"/>
      <dgm:spPr/>
      <dgm:t>
        <a:bodyPr/>
        <a:lstStyle/>
        <a:p>
          <a:endParaRPr lang="id-ID" dirty="0"/>
        </a:p>
      </dgm:t>
    </dgm:pt>
    <dgm:pt modelId="{372B0C48-96A0-4281-A625-A45498F45BE6}" cxnId="{D65642F7-1F4F-4C3C-A06D-FE8018C76573}" type="parTrans">
      <dgm:prSet/>
      <dgm:spPr/>
      <dgm:t>
        <a:bodyPr/>
        <a:lstStyle/>
        <a:p>
          <a:endParaRPr lang="id-ID"/>
        </a:p>
      </dgm:t>
    </dgm:pt>
    <dgm:pt modelId="{E4E99893-9C88-4331-9891-2229E4C81359}" cxnId="{D65642F7-1F4F-4C3C-A06D-FE8018C76573}" type="sibTrans">
      <dgm:prSet/>
      <dgm:spPr/>
      <dgm:t>
        <a:bodyPr/>
        <a:lstStyle/>
        <a:p>
          <a:endParaRPr lang="id-ID"/>
        </a:p>
      </dgm:t>
    </dgm:pt>
    <dgm:pt modelId="{5A4457C3-349B-4D74-BFFB-49891D9C910C}">
      <dgm:prSet phldrT="[Text]"/>
      <dgm:spPr/>
      <dgm:t>
        <a:bodyPr/>
        <a:lstStyle/>
        <a:p>
          <a:endParaRPr lang="id-ID" dirty="0"/>
        </a:p>
      </dgm:t>
    </dgm:pt>
    <dgm:pt modelId="{67C8BACB-ED6E-48E1-A188-1A91A67C8DDB}" cxnId="{3432DFDA-C549-4291-ADC8-01CEDA1EB5B1}" type="parTrans">
      <dgm:prSet/>
      <dgm:spPr/>
      <dgm:t>
        <a:bodyPr/>
        <a:lstStyle/>
        <a:p>
          <a:endParaRPr lang="id-ID"/>
        </a:p>
      </dgm:t>
    </dgm:pt>
    <dgm:pt modelId="{AE6905F8-D689-47C8-A68C-1ADD5D822585}" cxnId="{3432DFDA-C549-4291-ADC8-01CEDA1EB5B1}" type="sibTrans">
      <dgm:prSet/>
      <dgm:spPr/>
      <dgm:t>
        <a:bodyPr/>
        <a:lstStyle/>
        <a:p>
          <a:endParaRPr lang="id-ID"/>
        </a:p>
      </dgm:t>
    </dgm:pt>
    <dgm:pt modelId="{D7545A98-59CA-4E29-B271-ED6FC755EA8B}">
      <dgm:prSet phldrT="[Text]"/>
      <dgm:spPr/>
      <dgm:t>
        <a:bodyPr/>
        <a:lstStyle/>
        <a:p>
          <a:endParaRPr lang="id-ID" dirty="0"/>
        </a:p>
      </dgm:t>
    </dgm:pt>
    <dgm:pt modelId="{FFBE27FE-89AD-4AA3-970E-2136E01B2D9B}" cxnId="{5B7BEA4A-9EF4-4838-9339-50A5F7217D75}" type="parTrans">
      <dgm:prSet/>
      <dgm:spPr/>
      <dgm:t>
        <a:bodyPr/>
        <a:lstStyle/>
        <a:p>
          <a:endParaRPr lang="id-ID"/>
        </a:p>
      </dgm:t>
    </dgm:pt>
    <dgm:pt modelId="{7138BC09-DCFB-4268-95DA-958AE7E02DC6}" cxnId="{5B7BEA4A-9EF4-4838-9339-50A5F7217D75}" type="sibTrans">
      <dgm:prSet/>
      <dgm:spPr/>
      <dgm:t>
        <a:bodyPr/>
        <a:lstStyle/>
        <a:p>
          <a:endParaRPr lang="id-ID"/>
        </a:p>
      </dgm:t>
    </dgm:pt>
    <dgm:pt modelId="{2121955C-C778-43E3-8BE6-DB5B5143FC41}" type="pres">
      <dgm:prSet presAssocID="{D83B5B9C-23A9-49D7-A1F7-18C6BF36936F}" presName="CompostProcess" presStyleCnt="0">
        <dgm:presLayoutVars>
          <dgm:dir/>
          <dgm:resizeHandles val="exact"/>
        </dgm:presLayoutVars>
      </dgm:prSet>
      <dgm:spPr/>
    </dgm:pt>
    <dgm:pt modelId="{E46213E0-9A65-49C2-A952-21866867C5C8}" type="pres">
      <dgm:prSet presAssocID="{D83B5B9C-23A9-49D7-A1F7-18C6BF36936F}" presName="arrow" presStyleLbl="bgShp" presStyleIdx="0" presStyleCnt="1"/>
      <dgm:spPr/>
    </dgm:pt>
    <dgm:pt modelId="{B2DA0988-C49F-434D-B0B9-1E31897129BA}" type="pres">
      <dgm:prSet presAssocID="{D83B5B9C-23A9-49D7-A1F7-18C6BF36936F}" presName="linearProcess" presStyleCnt="0"/>
      <dgm:spPr/>
    </dgm:pt>
    <dgm:pt modelId="{E0D4079C-553C-4C08-ABAB-B8F425C8A344}" type="pres">
      <dgm:prSet presAssocID="{B28C3BEE-B76F-4EB3-8FC0-153346F4CDBC}" presName="textNode" presStyleLbl="node1" presStyleIdx="0" presStyleCnt="3">
        <dgm:presLayoutVars>
          <dgm:bulletEnabled val="1"/>
        </dgm:presLayoutVars>
      </dgm:prSet>
      <dgm:spPr/>
      <dgm:t>
        <a:bodyPr/>
        <a:lstStyle/>
        <a:p>
          <a:endParaRPr lang="id-ID"/>
        </a:p>
      </dgm:t>
    </dgm:pt>
    <dgm:pt modelId="{907112F5-3B3B-41A1-ABE1-312C2B00C296}" type="pres">
      <dgm:prSet presAssocID="{E4E99893-9C88-4331-9891-2229E4C81359}" presName="sibTrans" presStyleCnt="0"/>
      <dgm:spPr/>
    </dgm:pt>
    <dgm:pt modelId="{4181208E-04A3-4808-8155-2D0F02C9C1E9}" type="pres">
      <dgm:prSet presAssocID="{5A4457C3-349B-4D74-BFFB-49891D9C910C}" presName="textNode" presStyleLbl="node1" presStyleIdx="1" presStyleCnt="3">
        <dgm:presLayoutVars>
          <dgm:bulletEnabled val="1"/>
        </dgm:presLayoutVars>
      </dgm:prSet>
      <dgm:spPr/>
      <dgm:t>
        <a:bodyPr/>
        <a:lstStyle/>
        <a:p>
          <a:endParaRPr lang="id-ID"/>
        </a:p>
      </dgm:t>
    </dgm:pt>
    <dgm:pt modelId="{47561420-5BB0-49D5-AACF-B1E15361F18E}" type="pres">
      <dgm:prSet presAssocID="{AE6905F8-D689-47C8-A68C-1ADD5D822585}" presName="sibTrans" presStyleCnt="0"/>
      <dgm:spPr/>
    </dgm:pt>
    <dgm:pt modelId="{DD68C2D1-3659-4C13-B1DD-F3DA2DE2D522}" type="pres">
      <dgm:prSet presAssocID="{D7545A98-59CA-4E29-B271-ED6FC755EA8B}" presName="textNode" presStyleLbl="node1" presStyleIdx="2" presStyleCnt="3">
        <dgm:presLayoutVars>
          <dgm:bulletEnabled val="1"/>
        </dgm:presLayoutVars>
      </dgm:prSet>
      <dgm:spPr/>
      <dgm:t>
        <a:bodyPr/>
        <a:lstStyle/>
        <a:p>
          <a:endParaRPr lang="id-ID"/>
        </a:p>
      </dgm:t>
    </dgm:pt>
  </dgm:ptLst>
  <dgm:cxnLst>
    <dgm:cxn modelId="{3432DFDA-C549-4291-ADC8-01CEDA1EB5B1}" srcId="{D83B5B9C-23A9-49D7-A1F7-18C6BF36936F}" destId="{5A4457C3-349B-4D74-BFFB-49891D9C910C}" srcOrd="1" destOrd="0" parTransId="{67C8BACB-ED6E-48E1-A188-1A91A67C8DDB}" sibTransId="{AE6905F8-D689-47C8-A68C-1ADD5D822585}"/>
    <dgm:cxn modelId="{65E46841-3BAD-4B74-A27A-4A5077E6D42B}" type="presOf" srcId="{B28C3BEE-B76F-4EB3-8FC0-153346F4CDBC}" destId="{E0D4079C-553C-4C08-ABAB-B8F425C8A344}" srcOrd="0" destOrd="0" presId="urn:microsoft.com/office/officeart/2005/8/layout/hProcess9#1"/>
    <dgm:cxn modelId="{D65642F7-1F4F-4C3C-A06D-FE8018C76573}" srcId="{D83B5B9C-23A9-49D7-A1F7-18C6BF36936F}" destId="{B28C3BEE-B76F-4EB3-8FC0-153346F4CDBC}" srcOrd="0" destOrd="0" parTransId="{372B0C48-96A0-4281-A625-A45498F45BE6}" sibTransId="{E4E99893-9C88-4331-9891-2229E4C81359}"/>
    <dgm:cxn modelId="{DE6365A3-41F4-43C2-9BF1-75B09A364B59}" type="presOf" srcId="{D7545A98-59CA-4E29-B271-ED6FC755EA8B}" destId="{DD68C2D1-3659-4C13-B1DD-F3DA2DE2D522}" srcOrd="0" destOrd="0" presId="urn:microsoft.com/office/officeart/2005/8/layout/hProcess9#1"/>
    <dgm:cxn modelId="{F56CDB04-6DE6-4069-A85B-7380C9455B6D}" type="presOf" srcId="{5A4457C3-349B-4D74-BFFB-49891D9C910C}" destId="{4181208E-04A3-4808-8155-2D0F02C9C1E9}" srcOrd="0" destOrd="0" presId="urn:microsoft.com/office/officeart/2005/8/layout/hProcess9#1"/>
    <dgm:cxn modelId="{8DE8DA43-78EF-4F1C-AE20-11971FDE54AB}" type="presOf" srcId="{D83B5B9C-23A9-49D7-A1F7-18C6BF36936F}" destId="{2121955C-C778-43E3-8BE6-DB5B5143FC41}" srcOrd="0" destOrd="0" presId="urn:microsoft.com/office/officeart/2005/8/layout/hProcess9#1"/>
    <dgm:cxn modelId="{5B7BEA4A-9EF4-4838-9339-50A5F7217D75}" srcId="{D83B5B9C-23A9-49D7-A1F7-18C6BF36936F}" destId="{D7545A98-59CA-4E29-B271-ED6FC755EA8B}" srcOrd="2" destOrd="0" parTransId="{FFBE27FE-89AD-4AA3-970E-2136E01B2D9B}" sibTransId="{7138BC09-DCFB-4268-95DA-958AE7E02DC6}"/>
    <dgm:cxn modelId="{45E53379-C69D-44E5-ACA0-C9102EE688DB}" type="presParOf" srcId="{2121955C-C778-43E3-8BE6-DB5B5143FC41}" destId="{E46213E0-9A65-49C2-A952-21866867C5C8}" srcOrd="0" destOrd="0" presId="urn:microsoft.com/office/officeart/2005/8/layout/hProcess9#1"/>
    <dgm:cxn modelId="{0E70A474-6A65-409B-A1DD-5A92EE6D97CB}" type="presParOf" srcId="{2121955C-C778-43E3-8BE6-DB5B5143FC41}" destId="{B2DA0988-C49F-434D-B0B9-1E31897129BA}" srcOrd="1" destOrd="0" presId="urn:microsoft.com/office/officeart/2005/8/layout/hProcess9#1"/>
    <dgm:cxn modelId="{831A4A5A-1484-44F2-B272-40989A953B4D}" type="presParOf" srcId="{B2DA0988-C49F-434D-B0B9-1E31897129BA}" destId="{E0D4079C-553C-4C08-ABAB-B8F425C8A344}" srcOrd="0" destOrd="0" presId="urn:microsoft.com/office/officeart/2005/8/layout/hProcess9#1"/>
    <dgm:cxn modelId="{2B20FA21-DDE6-421E-8792-599CDFFDD9E2}" type="presParOf" srcId="{B2DA0988-C49F-434D-B0B9-1E31897129BA}" destId="{907112F5-3B3B-41A1-ABE1-312C2B00C296}" srcOrd="1" destOrd="0" presId="urn:microsoft.com/office/officeart/2005/8/layout/hProcess9#1"/>
    <dgm:cxn modelId="{D0927F93-1096-4493-9D8C-AD793F7292BC}" type="presParOf" srcId="{B2DA0988-C49F-434D-B0B9-1E31897129BA}" destId="{4181208E-04A3-4808-8155-2D0F02C9C1E9}" srcOrd="2" destOrd="0" presId="urn:microsoft.com/office/officeart/2005/8/layout/hProcess9#1"/>
    <dgm:cxn modelId="{F3845E07-7756-4B4B-A238-7BC79B0D4FB0}" type="presParOf" srcId="{B2DA0988-C49F-434D-B0B9-1E31897129BA}" destId="{47561420-5BB0-49D5-AACF-B1E15361F18E}" srcOrd="3" destOrd="0" presId="urn:microsoft.com/office/officeart/2005/8/layout/hProcess9#1"/>
    <dgm:cxn modelId="{55E50E21-80D0-4E9C-9263-3D43DA071A58}" type="presParOf" srcId="{B2DA0988-C49F-434D-B0B9-1E31897129BA}" destId="{DD68C2D1-3659-4C13-B1DD-F3DA2DE2D522}" srcOrd="4" destOrd="0" presId="urn:microsoft.com/office/officeart/2005/8/layout/hProcess9#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068C167-2C01-4B0B-81C4-726248B418D0}" type="doc">
      <dgm:prSet loTypeId="urn:microsoft.com/office/officeart/2005/8/layout/radial4#1" loCatId="relationship" qsTypeId="urn:microsoft.com/office/officeart/2005/8/quickstyle/simple4#1" qsCatId="simple" csTypeId="urn:microsoft.com/office/officeart/2005/8/colors/colorful1#1" csCatId="accent1" phldr="1"/>
      <dgm:spPr/>
      <dgm:t>
        <a:bodyPr/>
        <a:lstStyle/>
        <a:p>
          <a:endParaRPr lang="en-US"/>
        </a:p>
      </dgm:t>
    </dgm:pt>
    <dgm:pt modelId="{1D7F6E08-72A6-46CC-8870-C881D1493500}">
      <dgm:prSet phldrT="[Tex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id-ID" altLang="en-US" sz="2400" b="1" dirty="0">
              <a:solidFill>
                <a:srgbClr val="FFFF00"/>
              </a:solidFill>
              <a:sym typeface="+mn-ea"/>
            </a:rPr>
            <a:t>Perbandingan </a:t>
          </a:r>
          <a:r>
            <a:rPr lang="en-US" sz="2400" b="1" dirty="0" err="1">
              <a:solidFill>
                <a:srgbClr val="FFFF00"/>
              </a:solidFill>
              <a:sym typeface="+mn-ea"/>
            </a:rPr>
            <a:t>Kritik</a:t>
          </a:r>
          <a:r>
            <a:rPr lang="en-US" sz="2400" b="1" dirty="0">
              <a:solidFill>
                <a:srgbClr val="FFFF00"/>
              </a:solidFill>
              <a:sym typeface="+mn-ea"/>
            </a:rPr>
            <a:t> </a:t>
          </a:r>
          <a:r>
            <a:rPr lang="en-US" sz="2400" b="1" dirty="0" err="1">
              <a:solidFill>
                <a:srgbClr val="FFFF00"/>
              </a:solidFill>
              <a:sym typeface="+mn-ea"/>
            </a:rPr>
            <a:t>dengan</a:t>
          </a:r>
          <a:r>
            <a:rPr lang="en-US" sz="2400" b="1" dirty="0">
              <a:solidFill>
                <a:srgbClr val="FFFF00"/>
              </a:solidFill>
              <a:sym typeface="+mn-ea"/>
            </a:rPr>
            <a:t> </a:t>
          </a:r>
          <a:r>
            <a:rPr lang="en-US" sz="2400" b="1" dirty="0" err="1">
              <a:solidFill>
                <a:srgbClr val="FFFF00"/>
              </a:solidFill>
              <a:sym typeface="+mn-ea"/>
            </a:rPr>
            <a:t>Esai</a:t>
          </a:r>
          <a:endParaRPr lang="en-US" sz="2400" b="1" dirty="0">
            <a:solidFill>
              <a:srgbClr val="FFFF00"/>
            </a:solidFill>
          </a:endParaRPr>
        </a:p>
      </dgm:t>
    </dgm:pt>
    <dgm:pt modelId="{59A2FE02-4165-4339-BF9A-AEAE1424E52B}" cxnId="{5C9DD637-60E8-4DC5-9237-136B5E91B43B}" type="parTrans">
      <dgm:prSet/>
      <dgm:spPr/>
      <dgm:t>
        <a:bodyPr/>
        <a:lstStyle/>
        <a:p>
          <a:endParaRPr lang="en-US"/>
        </a:p>
      </dgm:t>
    </dgm:pt>
    <dgm:pt modelId="{E44612D1-CAFE-4D30-B4AA-78C3474158AA}" cxnId="{5C9DD637-60E8-4DC5-9237-136B5E91B43B}" type="sibTrans">
      <dgm:prSet/>
      <dgm:spPr/>
      <dgm:t>
        <a:bodyPr/>
        <a:lstStyle/>
        <a:p>
          <a:endParaRPr lang="en-US"/>
        </a:p>
      </dgm:t>
    </dgm:pt>
    <dgm:pt modelId="{D15727BE-4BB4-41E2-BFCD-1CE00CE9A014}">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id-ID" altLang="en-US"/>
        </a:p>
      </dgm:t>
    </dgm:pt>
    <dgm:pt modelId="{1F3BA15B-B772-426D-8549-F05D47B0B0FC}" cxnId="{FDAF231B-DDC4-4873-90CC-3C2D793ADA00}" type="parTrans">
      <dgm:prSet/>
      <dgm:spPr/>
      <dgm:t>
        <a:bodyPr/>
        <a:lstStyle/>
        <a:p>
          <a:endParaRPr lang="en-US"/>
        </a:p>
      </dgm:t>
    </dgm:pt>
    <dgm:pt modelId="{021F6AB3-21C2-4079-A40A-CA1B5C51BD93}" cxnId="{FDAF231B-DDC4-4873-90CC-3C2D793ADA00}" type="sibTrans">
      <dgm:prSet/>
      <dgm:spPr/>
      <dgm:t>
        <a:bodyPr/>
        <a:lstStyle/>
        <a:p>
          <a:endParaRPr lang="en-US"/>
        </a:p>
      </dgm:t>
    </dgm:pt>
    <dgm:pt modelId="{A5880797-7454-4E44-8518-F4D8354F0963}">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id-ID" altLang="en-US"/>
        </a:p>
      </dgm:t>
    </dgm:pt>
    <dgm:pt modelId="{96CD46E7-D239-40C7-B5C4-376FEEE43C15}" cxnId="{49D23EB2-4EAE-409B-A7FF-1A596E0F9DD0}" type="parTrans">
      <dgm:prSet/>
      <dgm:spPr/>
      <dgm:t>
        <a:bodyPr/>
        <a:lstStyle/>
        <a:p>
          <a:endParaRPr lang="en-US"/>
        </a:p>
      </dgm:t>
    </dgm:pt>
    <dgm:pt modelId="{0076998F-56E1-4A10-A709-E2811BD7C4FB}" cxnId="{49D23EB2-4EAE-409B-A7FF-1A596E0F9DD0}" type="sibTrans">
      <dgm:prSet/>
      <dgm:spPr/>
      <dgm:t>
        <a:bodyPr/>
        <a:lstStyle/>
        <a:p>
          <a:endParaRPr lang="en-US"/>
        </a:p>
      </dgm:t>
    </dgm:pt>
    <dgm:pt modelId="{CF42B0CB-CDDD-42A1-B3A1-FBB34F262C63}" type="pres">
      <dgm:prSet presAssocID="{6068C167-2C01-4B0B-81C4-726248B418D0}" presName="cycle" presStyleCnt="0">
        <dgm:presLayoutVars>
          <dgm:chMax val="1"/>
          <dgm:dir/>
          <dgm:animLvl val="ctr"/>
          <dgm:resizeHandles val="exact"/>
        </dgm:presLayoutVars>
      </dgm:prSet>
      <dgm:spPr/>
      <dgm:t>
        <a:bodyPr/>
        <a:lstStyle/>
        <a:p>
          <a:endParaRPr lang="id-ID"/>
        </a:p>
      </dgm:t>
    </dgm:pt>
    <dgm:pt modelId="{B52502C2-594A-4A13-A5FF-5CD5841BD847}" type="pres">
      <dgm:prSet presAssocID="{1D7F6E08-72A6-46CC-8870-C881D1493500}" presName="centerShape" presStyleLbl="node0" presStyleIdx="0" presStyleCnt="1" custScaleX="107863"/>
      <dgm:spPr/>
      <dgm:t>
        <a:bodyPr/>
        <a:lstStyle/>
        <a:p>
          <a:endParaRPr lang="id-ID"/>
        </a:p>
      </dgm:t>
    </dgm:pt>
    <dgm:pt modelId="{B849A6F3-9933-4C36-AF65-6098308CBC3C}" type="pres">
      <dgm:prSet presAssocID="{1F3BA15B-B772-426D-8549-F05D47B0B0FC}" presName="parTrans" presStyleLbl="bgSibTrans2D1" presStyleIdx="0" presStyleCnt="2"/>
      <dgm:spPr/>
      <dgm:t>
        <a:bodyPr/>
        <a:lstStyle/>
        <a:p>
          <a:endParaRPr lang="id-ID"/>
        </a:p>
      </dgm:t>
    </dgm:pt>
    <dgm:pt modelId="{B1756079-1332-4090-9A47-D2C0EDB7FB22}" type="pres">
      <dgm:prSet presAssocID="{D15727BE-4BB4-41E2-BFCD-1CE00CE9A014}" presName="node" presStyleLbl="node1" presStyleIdx="0" presStyleCnt="2">
        <dgm:presLayoutVars>
          <dgm:bulletEnabled val="1"/>
        </dgm:presLayoutVars>
      </dgm:prSet>
      <dgm:spPr/>
      <dgm:t>
        <a:bodyPr/>
        <a:lstStyle/>
        <a:p>
          <a:endParaRPr lang="id-ID"/>
        </a:p>
      </dgm:t>
    </dgm:pt>
    <dgm:pt modelId="{D0718308-59AC-43E6-A882-4828EE4494C2}" type="pres">
      <dgm:prSet presAssocID="{96CD46E7-D239-40C7-B5C4-376FEEE43C15}" presName="parTrans" presStyleLbl="bgSibTrans2D1" presStyleIdx="1" presStyleCnt="2"/>
      <dgm:spPr/>
      <dgm:t>
        <a:bodyPr/>
        <a:lstStyle/>
        <a:p>
          <a:endParaRPr lang="id-ID"/>
        </a:p>
      </dgm:t>
    </dgm:pt>
    <dgm:pt modelId="{5E0D0BC9-3E91-4623-8C1A-C4A70EB3594B}" type="pres">
      <dgm:prSet presAssocID="{A5880797-7454-4E44-8518-F4D8354F0963}" presName="node" presStyleLbl="node1" presStyleIdx="1" presStyleCnt="2">
        <dgm:presLayoutVars>
          <dgm:bulletEnabled val="1"/>
        </dgm:presLayoutVars>
      </dgm:prSet>
      <dgm:spPr/>
      <dgm:t>
        <a:bodyPr/>
        <a:lstStyle/>
        <a:p>
          <a:endParaRPr lang="id-ID"/>
        </a:p>
      </dgm:t>
    </dgm:pt>
  </dgm:ptLst>
  <dgm:cxnLst>
    <dgm:cxn modelId="{A9518763-74B2-4F88-AA50-C888CFB66999}" type="presOf" srcId="{D15727BE-4BB4-41E2-BFCD-1CE00CE9A014}" destId="{B1756079-1332-4090-9A47-D2C0EDB7FB22}" srcOrd="0" destOrd="0" presId="urn:microsoft.com/office/officeart/2005/8/layout/radial4#1"/>
    <dgm:cxn modelId="{FDAF231B-DDC4-4873-90CC-3C2D793ADA00}" srcId="{1D7F6E08-72A6-46CC-8870-C881D1493500}" destId="{D15727BE-4BB4-41E2-BFCD-1CE00CE9A014}" srcOrd="0" destOrd="0" parTransId="{1F3BA15B-B772-426D-8549-F05D47B0B0FC}" sibTransId="{021F6AB3-21C2-4079-A40A-CA1B5C51BD93}"/>
    <dgm:cxn modelId="{AC2AEF6C-056E-499E-B526-4AF11DAF3CB2}" type="presOf" srcId="{96CD46E7-D239-40C7-B5C4-376FEEE43C15}" destId="{D0718308-59AC-43E6-A882-4828EE4494C2}" srcOrd="0" destOrd="0" presId="urn:microsoft.com/office/officeart/2005/8/layout/radial4#1"/>
    <dgm:cxn modelId="{B96EA009-EBC4-47EA-89B7-5AD1BF1D31A0}" type="presOf" srcId="{1F3BA15B-B772-426D-8549-F05D47B0B0FC}" destId="{B849A6F3-9933-4C36-AF65-6098308CBC3C}" srcOrd="0" destOrd="0" presId="urn:microsoft.com/office/officeart/2005/8/layout/radial4#1"/>
    <dgm:cxn modelId="{15CE59AF-361B-4C17-A995-6969FAD07552}" type="presOf" srcId="{1D7F6E08-72A6-46CC-8870-C881D1493500}" destId="{B52502C2-594A-4A13-A5FF-5CD5841BD847}" srcOrd="0" destOrd="0" presId="urn:microsoft.com/office/officeart/2005/8/layout/radial4#1"/>
    <dgm:cxn modelId="{524E386A-024D-4D77-86B9-30E20FB0E814}" type="presOf" srcId="{6068C167-2C01-4B0B-81C4-726248B418D0}" destId="{CF42B0CB-CDDD-42A1-B3A1-FBB34F262C63}" srcOrd="0" destOrd="0" presId="urn:microsoft.com/office/officeart/2005/8/layout/radial4#1"/>
    <dgm:cxn modelId="{49D23EB2-4EAE-409B-A7FF-1A596E0F9DD0}" srcId="{1D7F6E08-72A6-46CC-8870-C881D1493500}" destId="{A5880797-7454-4E44-8518-F4D8354F0963}" srcOrd="1" destOrd="0" parTransId="{96CD46E7-D239-40C7-B5C4-376FEEE43C15}" sibTransId="{0076998F-56E1-4A10-A709-E2811BD7C4FB}"/>
    <dgm:cxn modelId="{5C9DD637-60E8-4DC5-9237-136B5E91B43B}" srcId="{6068C167-2C01-4B0B-81C4-726248B418D0}" destId="{1D7F6E08-72A6-46CC-8870-C881D1493500}" srcOrd="0" destOrd="0" parTransId="{59A2FE02-4165-4339-BF9A-AEAE1424E52B}" sibTransId="{E44612D1-CAFE-4D30-B4AA-78C3474158AA}"/>
    <dgm:cxn modelId="{96025D72-720F-4EF6-930E-3E93B0FCDABD}" type="presOf" srcId="{A5880797-7454-4E44-8518-F4D8354F0963}" destId="{5E0D0BC9-3E91-4623-8C1A-C4A70EB3594B}" srcOrd="0" destOrd="0" presId="urn:microsoft.com/office/officeart/2005/8/layout/radial4#1"/>
    <dgm:cxn modelId="{CB5BA490-8683-47EF-B919-51CBCEFD7BB2}" type="presParOf" srcId="{CF42B0CB-CDDD-42A1-B3A1-FBB34F262C63}" destId="{B52502C2-594A-4A13-A5FF-5CD5841BD847}" srcOrd="0" destOrd="0" presId="urn:microsoft.com/office/officeart/2005/8/layout/radial4#1"/>
    <dgm:cxn modelId="{9E5CEA62-DCE7-4785-AC7D-76C1DD5A5A0B}" type="presParOf" srcId="{CF42B0CB-CDDD-42A1-B3A1-FBB34F262C63}" destId="{B849A6F3-9933-4C36-AF65-6098308CBC3C}" srcOrd="1" destOrd="0" presId="urn:microsoft.com/office/officeart/2005/8/layout/radial4#1"/>
    <dgm:cxn modelId="{544F311F-FACF-40C2-ACDF-3DDFBB00C6A5}" type="presParOf" srcId="{CF42B0CB-CDDD-42A1-B3A1-FBB34F262C63}" destId="{B1756079-1332-4090-9A47-D2C0EDB7FB22}" srcOrd="2" destOrd="0" presId="urn:microsoft.com/office/officeart/2005/8/layout/radial4#1"/>
    <dgm:cxn modelId="{4866B475-A0D9-41B8-BB58-BC66125A91C6}" type="presParOf" srcId="{CF42B0CB-CDDD-42A1-B3A1-FBB34F262C63}" destId="{D0718308-59AC-43E6-A882-4828EE4494C2}" srcOrd="3" destOrd="0" presId="urn:microsoft.com/office/officeart/2005/8/layout/radial4#1"/>
    <dgm:cxn modelId="{C3C19F15-B33F-4B26-92BA-92AF5ED3F46D}" type="presParOf" srcId="{CF42B0CB-CDDD-42A1-B3A1-FBB34F262C63}" destId="{5E0D0BC9-3E91-4623-8C1A-C4A70EB3594B}" srcOrd="4"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068C167-2C01-4B0B-81C4-726248B418D0}" type="doc">
      <dgm:prSet loTypeId="urn:microsoft.com/office/officeart/2005/8/layout/radial4#2" loCatId="relationship" qsTypeId="urn:microsoft.com/office/officeart/2005/8/quickstyle/simple4#2" qsCatId="simple" csTypeId="urn:microsoft.com/office/officeart/2005/8/colors/accent5_4#1" csCatId="accent1" phldr="0"/>
      <dgm:spPr/>
      <dgm:t>
        <a:bodyPr/>
        <a:lstStyle/>
        <a:p>
          <a:endParaRPr lang="en-US"/>
        </a:p>
      </dgm:t>
    </dgm:pt>
    <dgm:pt modelId="{1D7F6E08-72A6-46CC-8870-C881D1493500}">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id-ID" altLang="en-US"/>
        </a:p>
      </dgm:t>
    </dgm:pt>
    <dgm:pt modelId="{59A2FE02-4165-4339-BF9A-AEAE1424E52B}" cxnId="{8D5B247B-A77D-4F35-BB68-E7A76744442A}" type="parTrans">
      <dgm:prSet/>
      <dgm:spPr/>
      <dgm:t>
        <a:bodyPr/>
        <a:lstStyle/>
        <a:p>
          <a:endParaRPr lang="en-US"/>
        </a:p>
      </dgm:t>
    </dgm:pt>
    <dgm:pt modelId="{E44612D1-CAFE-4D30-B4AA-78C3474158AA}" cxnId="{8D5B247B-A77D-4F35-BB68-E7A76744442A}" type="sibTrans">
      <dgm:prSet/>
      <dgm:spPr/>
      <dgm:t>
        <a:bodyPr/>
        <a:lstStyle/>
        <a:p>
          <a:endParaRPr lang="en-US"/>
        </a:p>
      </dgm:t>
    </dgm:pt>
    <dgm:pt modelId="{D15727BE-4BB4-41E2-BFCD-1CE00CE9A014}">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id-ID" altLang="en-US"/>
        </a:p>
      </dgm:t>
    </dgm:pt>
    <dgm:pt modelId="{1F3BA15B-B772-426D-8549-F05D47B0B0FC}" cxnId="{E2F808EF-E213-4FCC-9A96-10DE8ABA435D}" type="parTrans">
      <dgm:prSet/>
      <dgm:spPr/>
      <dgm:t>
        <a:bodyPr/>
        <a:lstStyle/>
        <a:p>
          <a:endParaRPr lang="en-US"/>
        </a:p>
      </dgm:t>
    </dgm:pt>
    <dgm:pt modelId="{021F6AB3-21C2-4079-A40A-CA1B5C51BD93}" cxnId="{E2F808EF-E213-4FCC-9A96-10DE8ABA435D}" type="sibTrans">
      <dgm:prSet/>
      <dgm:spPr/>
      <dgm:t>
        <a:bodyPr/>
        <a:lstStyle/>
        <a:p>
          <a:endParaRPr lang="en-US"/>
        </a:p>
      </dgm:t>
    </dgm:pt>
    <dgm:pt modelId="{A5880797-7454-4E44-8518-F4D8354F0963}">
      <dgm:prSet phldrT="[Text]" phldr="0" custT="0"/>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endParaRPr lang="id-ID" altLang="en-US"/>
        </a:p>
      </dgm:t>
    </dgm:pt>
    <dgm:pt modelId="{96CD46E7-D239-40C7-B5C4-376FEEE43C15}" cxnId="{D5940B07-FFC0-4AF1-9B2F-BB53B399EF1B}" type="parTrans">
      <dgm:prSet/>
      <dgm:spPr/>
      <dgm:t>
        <a:bodyPr/>
        <a:lstStyle/>
        <a:p>
          <a:endParaRPr lang="en-US"/>
        </a:p>
      </dgm:t>
    </dgm:pt>
    <dgm:pt modelId="{0076998F-56E1-4A10-A709-E2811BD7C4FB}" cxnId="{D5940B07-FFC0-4AF1-9B2F-BB53B399EF1B}" type="sibTrans">
      <dgm:prSet/>
      <dgm:spPr/>
      <dgm:t>
        <a:bodyPr/>
        <a:lstStyle/>
        <a:p>
          <a:endParaRPr lang="en-US"/>
        </a:p>
      </dgm:t>
    </dgm:pt>
    <dgm:pt modelId="{CF42B0CB-CDDD-42A1-B3A1-FBB34F262C63}" type="pres">
      <dgm:prSet presAssocID="{6068C167-2C01-4B0B-81C4-726248B418D0}" presName="cycle" presStyleCnt="0">
        <dgm:presLayoutVars>
          <dgm:chMax val="1"/>
          <dgm:dir/>
          <dgm:animLvl val="ctr"/>
          <dgm:resizeHandles val="exact"/>
        </dgm:presLayoutVars>
      </dgm:prSet>
      <dgm:spPr/>
      <dgm:t>
        <a:bodyPr/>
        <a:lstStyle/>
        <a:p>
          <a:endParaRPr lang="id-ID"/>
        </a:p>
      </dgm:t>
    </dgm:pt>
    <dgm:pt modelId="{B52502C2-594A-4A13-A5FF-5CD5841BD847}" type="pres">
      <dgm:prSet presAssocID="{1D7F6E08-72A6-46CC-8870-C881D1493500}" presName="centerShape" presStyleLbl="node0" presStyleIdx="0" presStyleCnt="1"/>
      <dgm:spPr/>
      <dgm:t>
        <a:bodyPr/>
        <a:lstStyle/>
        <a:p>
          <a:endParaRPr lang="id-ID"/>
        </a:p>
      </dgm:t>
    </dgm:pt>
    <dgm:pt modelId="{B849A6F3-9933-4C36-AF65-6098308CBC3C}" type="pres">
      <dgm:prSet presAssocID="{1F3BA15B-B772-426D-8549-F05D47B0B0FC}" presName="parTrans" presStyleLbl="bgSibTrans2D1" presStyleIdx="0" presStyleCnt="2"/>
      <dgm:spPr/>
      <dgm:t>
        <a:bodyPr/>
        <a:lstStyle/>
        <a:p>
          <a:endParaRPr lang="id-ID"/>
        </a:p>
      </dgm:t>
    </dgm:pt>
    <dgm:pt modelId="{B1756079-1332-4090-9A47-D2C0EDB7FB22}" type="pres">
      <dgm:prSet presAssocID="{D15727BE-4BB4-41E2-BFCD-1CE00CE9A014}" presName="node" presStyleLbl="node1" presStyleIdx="0" presStyleCnt="2">
        <dgm:presLayoutVars>
          <dgm:bulletEnabled val="1"/>
        </dgm:presLayoutVars>
      </dgm:prSet>
      <dgm:spPr/>
      <dgm:t>
        <a:bodyPr/>
        <a:lstStyle/>
        <a:p>
          <a:endParaRPr lang="id-ID"/>
        </a:p>
      </dgm:t>
    </dgm:pt>
    <dgm:pt modelId="{D0718308-59AC-43E6-A882-4828EE4494C2}" type="pres">
      <dgm:prSet presAssocID="{96CD46E7-D239-40C7-B5C4-376FEEE43C15}" presName="parTrans" presStyleLbl="bgSibTrans2D1" presStyleIdx="1" presStyleCnt="2"/>
      <dgm:spPr/>
      <dgm:t>
        <a:bodyPr/>
        <a:lstStyle/>
        <a:p>
          <a:endParaRPr lang="id-ID"/>
        </a:p>
      </dgm:t>
    </dgm:pt>
    <dgm:pt modelId="{5E0D0BC9-3E91-4623-8C1A-C4A70EB3594B}" type="pres">
      <dgm:prSet presAssocID="{A5880797-7454-4E44-8518-F4D8354F0963}" presName="node" presStyleLbl="node1" presStyleIdx="1" presStyleCnt="2">
        <dgm:presLayoutVars>
          <dgm:bulletEnabled val="1"/>
        </dgm:presLayoutVars>
      </dgm:prSet>
      <dgm:spPr/>
      <dgm:t>
        <a:bodyPr/>
        <a:lstStyle/>
        <a:p>
          <a:endParaRPr lang="id-ID"/>
        </a:p>
      </dgm:t>
    </dgm:pt>
  </dgm:ptLst>
  <dgm:cxnLst>
    <dgm:cxn modelId="{C102D5B5-8487-4AFA-B920-6B77A23F8D02}" type="presOf" srcId="{D15727BE-4BB4-41E2-BFCD-1CE00CE9A014}" destId="{B1756079-1332-4090-9A47-D2C0EDB7FB22}" srcOrd="0" destOrd="0" presId="urn:microsoft.com/office/officeart/2005/8/layout/radial4#2"/>
    <dgm:cxn modelId="{72D96982-CDE5-4734-BACE-0FEDC674F954}" type="presOf" srcId="{96CD46E7-D239-40C7-B5C4-376FEEE43C15}" destId="{D0718308-59AC-43E6-A882-4828EE4494C2}" srcOrd="0" destOrd="0" presId="urn:microsoft.com/office/officeart/2005/8/layout/radial4#2"/>
    <dgm:cxn modelId="{8D5B247B-A77D-4F35-BB68-E7A76744442A}" srcId="{6068C167-2C01-4B0B-81C4-726248B418D0}" destId="{1D7F6E08-72A6-46CC-8870-C881D1493500}" srcOrd="0" destOrd="0" parTransId="{59A2FE02-4165-4339-BF9A-AEAE1424E52B}" sibTransId="{E44612D1-CAFE-4D30-B4AA-78C3474158AA}"/>
    <dgm:cxn modelId="{9DCBD828-F3ED-4A42-967F-A60D3FC0DFEF}" type="presOf" srcId="{6068C167-2C01-4B0B-81C4-726248B418D0}" destId="{CF42B0CB-CDDD-42A1-B3A1-FBB34F262C63}" srcOrd="0" destOrd="0" presId="urn:microsoft.com/office/officeart/2005/8/layout/radial4#2"/>
    <dgm:cxn modelId="{D5940B07-FFC0-4AF1-9B2F-BB53B399EF1B}" srcId="{1D7F6E08-72A6-46CC-8870-C881D1493500}" destId="{A5880797-7454-4E44-8518-F4D8354F0963}" srcOrd="1" destOrd="0" parTransId="{96CD46E7-D239-40C7-B5C4-376FEEE43C15}" sibTransId="{0076998F-56E1-4A10-A709-E2811BD7C4FB}"/>
    <dgm:cxn modelId="{56386371-B286-4D70-B05E-4B05969B9952}" type="presOf" srcId="{1F3BA15B-B772-426D-8549-F05D47B0B0FC}" destId="{B849A6F3-9933-4C36-AF65-6098308CBC3C}" srcOrd="0" destOrd="0" presId="urn:microsoft.com/office/officeart/2005/8/layout/radial4#2"/>
    <dgm:cxn modelId="{E2F808EF-E213-4FCC-9A96-10DE8ABA435D}" srcId="{1D7F6E08-72A6-46CC-8870-C881D1493500}" destId="{D15727BE-4BB4-41E2-BFCD-1CE00CE9A014}" srcOrd="0" destOrd="0" parTransId="{1F3BA15B-B772-426D-8549-F05D47B0B0FC}" sibTransId="{021F6AB3-21C2-4079-A40A-CA1B5C51BD93}"/>
    <dgm:cxn modelId="{625231C0-F766-4BD6-8F1D-E16FEFEA2554}" type="presOf" srcId="{A5880797-7454-4E44-8518-F4D8354F0963}" destId="{5E0D0BC9-3E91-4623-8C1A-C4A70EB3594B}" srcOrd="0" destOrd="0" presId="urn:microsoft.com/office/officeart/2005/8/layout/radial4#2"/>
    <dgm:cxn modelId="{66A03977-326B-497F-89D7-529CA9F57B0E}" type="presOf" srcId="{1D7F6E08-72A6-46CC-8870-C881D1493500}" destId="{B52502C2-594A-4A13-A5FF-5CD5841BD847}" srcOrd="0" destOrd="0" presId="urn:microsoft.com/office/officeart/2005/8/layout/radial4#2"/>
    <dgm:cxn modelId="{E91B4ED1-5A35-4976-8A7F-A9BC7C0A3BCF}" type="presParOf" srcId="{CF42B0CB-CDDD-42A1-B3A1-FBB34F262C63}" destId="{B52502C2-594A-4A13-A5FF-5CD5841BD847}" srcOrd="0" destOrd="0" presId="urn:microsoft.com/office/officeart/2005/8/layout/radial4#2"/>
    <dgm:cxn modelId="{6F84CB52-3E1F-4488-B1A5-0C4C74EB4239}" type="presParOf" srcId="{CF42B0CB-CDDD-42A1-B3A1-FBB34F262C63}" destId="{B849A6F3-9933-4C36-AF65-6098308CBC3C}" srcOrd="1" destOrd="0" presId="urn:microsoft.com/office/officeart/2005/8/layout/radial4#2"/>
    <dgm:cxn modelId="{CDD79907-1B28-479E-8BCE-FB446AC3DD42}" type="presParOf" srcId="{CF42B0CB-CDDD-42A1-B3A1-FBB34F262C63}" destId="{B1756079-1332-4090-9A47-D2C0EDB7FB22}" srcOrd="2" destOrd="0" presId="urn:microsoft.com/office/officeart/2005/8/layout/radial4#2"/>
    <dgm:cxn modelId="{E8C60206-FABE-492F-A6F1-D7C3F816A0CB}" type="presParOf" srcId="{CF42B0CB-CDDD-42A1-B3A1-FBB34F262C63}" destId="{D0718308-59AC-43E6-A882-4828EE4494C2}" srcOrd="3" destOrd="0" presId="urn:microsoft.com/office/officeart/2005/8/layout/radial4#2"/>
    <dgm:cxn modelId="{31CD3EC5-787B-4B21-9806-AEAEFCAAFC5B}" type="presParOf" srcId="{CF42B0CB-CDDD-42A1-B3A1-FBB34F262C63}" destId="{5E0D0BC9-3E91-4623-8C1A-C4A70EB3594B}" srcOrd="4" destOrd="0" presId="urn:microsoft.com/office/officeart/2005/8/layout/radial4#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1F3F539-28B6-44E3-ABFE-9A56461B6B41}" type="doc">
      <dgm:prSet loTypeId="urn:microsoft.com/office/officeart/2005/8/layout/vProcess5" loCatId="process" qsTypeId="urn:microsoft.com/office/officeart/2005/8/quickstyle/simple1#7" qsCatId="simple" csTypeId="urn:microsoft.com/office/officeart/2005/8/colors/colorful2#8" csCatId="colorful" phldr="1"/>
      <dgm:spPr/>
      <dgm:t>
        <a:bodyPr/>
        <a:lstStyle/>
        <a:p>
          <a:endParaRPr lang="id-ID"/>
        </a:p>
      </dgm:t>
    </dgm:pt>
    <dgm:pt modelId="{F96ABC42-2F39-4B84-AA8C-683B4371A341}">
      <dgm:prSet phldrT="[Text]"/>
      <dgm:spPr/>
      <dgm:t>
        <a:bodyPr/>
        <a:lstStyle/>
        <a:p>
          <a:endParaRPr lang="id-ID" dirty="0"/>
        </a:p>
      </dgm:t>
    </dgm:pt>
    <dgm:pt modelId="{0AB79633-3F42-4DD5-9B0F-47BEA77D85EE}" cxnId="{66A9B316-727C-4BB4-A7FC-355DEA08EF9F}" type="parTrans">
      <dgm:prSet/>
      <dgm:spPr/>
      <dgm:t>
        <a:bodyPr/>
        <a:lstStyle/>
        <a:p>
          <a:endParaRPr lang="id-ID"/>
        </a:p>
      </dgm:t>
    </dgm:pt>
    <dgm:pt modelId="{2EE85841-FE28-44C9-9F97-506A7D21E563}" cxnId="{66A9B316-727C-4BB4-A7FC-355DEA08EF9F}" type="sibTrans">
      <dgm:prSet/>
      <dgm:spPr/>
      <dgm:t>
        <a:bodyPr/>
        <a:lstStyle/>
        <a:p>
          <a:endParaRPr lang="id-ID"/>
        </a:p>
      </dgm:t>
    </dgm:pt>
    <dgm:pt modelId="{669A2AEE-B6A1-43D1-B17A-C08E3663F3B6}">
      <dgm:prSet phldrT="[Text]"/>
      <dgm:spPr/>
      <dgm:t>
        <a:bodyPr/>
        <a:lstStyle/>
        <a:p>
          <a:endParaRPr lang="id-ID" dirty="0"/>
        </a:p>
      </dgm:t>
    </dgm:pt>
    <dgm:pt modelId="{23B60550-B584-4793-A66A-BAF5D6ED4E86}" cxnId="{590164B8-766F-4906-B402-8EB09EDBBA8A}" type="parTrans">
      <dgm:prSet/>
      <dgm:spPr/>
      <dgm:t>
        <a:bodyPr/>
        <a:lstStyle/>
        <a:p>
          <a:endParaRPr lang="id-ID"/>
        </a:p>
      </dgm:t>
    </dgm:pt>
    <dgm:pt modelId="{EFD81D05-28BC-4266-B837-70A684239A77}" cxnId="{590164B8-766F-4906-B402-8EB09EDBBA8A}" type="sibTrans">
      <dgm:prSet/>
      <dgm:spPr/>
      <dgm:t>
        <a:bodyPr/>
        <a:lstStyle/>
        <a:p>
          <a:endParaRPr lang="id-ID"/>
        </a:p>
      </dgm:t>
    </dgm:pt>
    <dgm:pt modelId="{97AAE1BD-A0A0-40B3-824F-CBC3F4814D6E}">
      <dgm:prSet phldrT="[Text]"/>
      <dgm:spPr/>
      <dgm:t>
        <a:bodyPr/>
        <a:lstStyle/>
        <a:p>
          <a:endParaRPr lang="id-ID" dirty="0"/>
        </a:p>
      </dgm:t>
    </dgm:pt>
    <dgm:pt modelId="{0AB6028E-B25D-4804-86E7-E08B1E73FA77}" cxnId="{57B3765C-96B9-41B7-A69F-873B818A94EA}" type="parTrans">
      <dgm:prSet/>
      <dgm:spPr/>
      <dgm:t>
        <a:bodyPr/>
        <a:lstStyle/>
        <a:p>
          <a:endParaRPr lang="id-ID"/>
        </a:p>
      </dgm:t>
    </dgm:pt>
    <dgm:pt modelId="{6EDE5398-F770-4B04-AE46-89CCBFF03D13}" cxnId="{57B3765C-96B9-41B7-A69F-873B818A94EA}" type="sibTrans">
      <dgm:prSet/>
      <dgm:spPr/>
      <dgm:t>
        <a:bodyPr/>
        <a:lstStyle/>
        <a:p>
          <a:endParaRPr lang="id-ID"/>
        </a:p>
      </dgm:t>
    </dgm:pt>
    <dgm:pt modelId="{44EF0684-4461-4C64-88D4-D5B60FC7754B}">
      <dgm:prSet/>
      <dgm:spPr/>
      <dgm:t>
        <a:bodyPr/>
        <a:lstStyle/>
        <a:p>
          <a:endParaRPr lang="id-ID"/>
        </a:p>
      </dgm:t>
    </dgm:pt>
    <dgm:pt modelId="{963B70C2-560A-4952-8838-96AB8AEF56EF}" cxnId="{6313F6AC-A292-4E19-B385-4E9AD7D4C9AE}" type="parTrans">
      <dgm:prSet/>
      <dgm:spPr/>
      <dgm:t>
        <a:bodyPr/>
        <a:lstStyle/>
        <a:p>
          <a:endParaRPr lang="id-ID"/>
        </a:p>
      </dgm:t>
    </dgm:pt>
    <dgm:pt modelId="{40EB1864-CBFC-49BC-BCF3-19D3AC71D38A}" cxnId="{6313F6AC-A292-4E19-B385-4E9AD7D4C9AE}" type="sibTrans">
      <dgm:prSet/>
      <dgm:spPr/>
      <dgm:t>
        <a:bodyPr/>
        <a:lstStyle/>
        <a:p>
          <a:endParaRPr lang="id-ID"/>
        </a:p>
      </dgm:t>
    </dgm:pt>
    <dgm:pt modelId="{4273DF5C-8D65-4A84-811C-D747630F979B}" type="pres">
      <dgm:prSet presAssocID="{F1F3F539-28B6-44E3-ABFE-9A56461B6B41}" presName="outerComposite" presStyleCnt="0">
        <dgm:presLayoutVars>
          <dgm:chMax val="5"/>
          <dgm:dir/>
          <dgm:resizeHandles val="exact"/>
        </dgm:presLayoutVars>
      </dgm:prSet>
      <dgm:spPr/>
      <dgm:t>
        <a:bodyPr/>
        <a:lstStyle/>
        <a:p>
          <a:endParaRPr lang="id-ID"/>
        </a:p>
      </dgm:t>
    </dgm:pt>
    <dgm:pt modelId="{A135D781-4590-4DB7-B1D3-75B0AB6422ED}" type="pres">
      <dgm:prSet presAssocID="{F1F3F539-28B6-44E3-ABFE-9A56461B6B41}" presName="dummyMaxCanvas" presStyleCnt="0">
        <dgm:presLayoutVars/>
      </dgm:prSet>
      <dgm:spPr/>
      <dgm:t>
        <a:bodyPr/>
        <a:lstStyle/>
        <a:p>
          <a:endParaRPr lang="id-ID"/>
        </a:p>
      </dgm:t>
    </dgm:pt>
    <dgm:pt modelId="{5632C16C-92B9-4416-8F85-CFAD7F3B1364}" type="pres">
      <dgm:prSet presAssocID="{F1F3F539-28B6-44E3-ABFE-9A56461B6B41}" presName="FourNodes_1" presStyleLbl="node1" presStyleIdx="0" presStyleCnt="4">
        <dgm:presLayoutVars>
          <dgm:bulletEnabled val="1"/>
        </dgm:presLayoutVars>
      </dgm:prSet>
      <dgm:spPr/>
      <dgm:t>
        <a:bodyPr/>
        <a:lstStyle/>
        <a:p>
          <a:endParaRPr lang="id-ID"/>
        </a:p>
      </dgm:t>
    </dgm:pt>
    <dgm:pt modelId="{F4F7FB0D-6D6E-4DC3-95A4-D7A66BB0FF98}" type="pres">
      <dgm:prSet presAssocID="{F1F3F539-28B6-44E3-ABFE-9A56461B6B41}" presName="FourNodes_2" presStyleLbl="node1" presStyleIdx="1" presStyleCnt="4">
        <dgm:presLayoutVars>
          <dgm:bulletEnabled val="1"/>
        </dgm:presLayoutVars>
      </dgm:prSet>
      <dgm:spPr/>
      <dgm:t>
        <a:bodyPr/>
        <a:lstStyle/>
        <a:p>
          <a:endParaRPr lang="id-ID"/>
        </a:p>
      </dgm:t>
    </dgm:pt>
    <dgm:pt modelId="{438B1604-9182-4016-97F8-67CE3548C201}" type="pres">
      <dgm:prSet presAssocID="{F1F3F539-28B6-44E3-ABFE-9A56461B6B41}" presName="FourNodes_3" presStyleLbl="node1" presStyleIdx="2" presStyleCnt="4">
        <dgm:presLayoutVars>
          <dgm:bulletEnabled val="1"/>
        </dgm:presLayoutVars>
      </dgm:prSet>
      <dgm:spPr/>
      <dgm:t>
        <a:bodyPr/>
        <a:lstStyle/>
        <a:p>
          <a:endParaRPr lang="id-ID"/>
        </a:p>
      </dgm:t>
    </dgm:pt>
    <dgm:pt modelId="{CAD7C97A-A145-4278-9598-2D9C89914AE7}" type="pres">
      <dgm:prSet presAssocID="{F1F3F539-28B6-44E3-ABFE-9A56461B6B41}" presName="FourNodes_4" presStyleLbl="node1" presStyleIdx="3" presStyleCnt="4">
        <dgm:presLayoutVars>
          <dgm:bulletEnabled val="1"/>
        </dgm:presLayoutVars>
      </dgm:prSet>
      <dgm:spPr/>
      <dgm:t>
        <a:bodyPr/>
        <a:lstStyle/>
        <a:p>
          <a:endParaRPr lang="id-ID"/>
        </a:p>
      </dgm:t>
    </dgm:pt>
    <dgm:pt modelId="{4299C1D3-3F2D-4F49-B72E-BB2974F3986A}" type="pres">
      <dgm:prSet presAssocID="{F1F3F539-28B6-44E3-ABFE-9A56461B6B41}" presName="FourConn_1-2" presStyleLbl="fgAccFollowNode1" presStyleIdx="0" presStyleCnt="3">
        <dgm:presLayoutVars>
          <dgm:bulletEnabled val="1"/>
        </dgm:presLayoutVars>
      </dgm:prSet>
      <dgm:spPr/>
      <dgm:t>
        <a:bodyPr/>
        <a:lstStyle/>
        <a:p>
          <a:endParaRPr lang="id-ID"/>
        </a:p>
      </dgm:t>
    </dgm:pt>
    <dgm:pt modelId="{51C26F1C-78E0-45C4-A97E-DCCB01D43304}" type="pres">
      <dgm:prSet presAssocID="{F1F3F539-28B6-44E3-ABFE-9A56461B6B41}" presName="FourConn_2-3" presStyleLbl="fgAccFollowNode1" presStyleIdx="1" presStyleCnt="3">
        <dgm:presLayoutVars>
          <dgm:bulletEnabled val="1"/>
        </dgm:presLayoutVars>
      </dgm:prSet>
      <dgm:spPr/>
      <dgm:t>
        <a:bodyPr/>
        <a:lstStyle/>
        <a:p>
          <a:endParaRPr lang="id-ID"/>
        </a:p>
      </dgm:t>
    </dgm:pt>
    <dgm:pt modelId="{A4D7FC9B-2EF1-40D2-B8B9-A0D28A01FF30}" type="pres">
      <dgm:prSet presAssocID="{F1F3F539-28B6-44E3-ABFE-9A56461B6B41}" presName="FourConn_3-4" presStyleLbl="fgAccFollowNode1" presStyleIdx="2" presStyleCnt="3">
        <dgm:presLayoutVars>
          <dgm:bulletEnabled val="1"/>
        </dgm:presLayoutVars>
      </dgm:prSet>
      <dgm:spPr/>
      <dgm:t>
        <a:bodyPr/>
        <a:lstStyle/>
        <a:p>
          <a:endParaRPr lang="id-ID"/>
        </a:p>
      </dgm:t>
    </dgm:pt>
    <dgm:pt modelId="{81BBA2FB-18CB-4F3A-BD5F-7C6F9D773D3C}" type="pres">
      <dgm:prSet presAssocID="{F1F3F539-28B6-44E3-ABFE-9A56461B6B41}" presName="FourNodes_1_text" presStyleLbl="node1" presStyleIdx="3" presStyleCnt="4">
        <dgm:presLayoutVars>
          <dgm:bulletEnabled val="1"/>
        </dgm:presLayoutVars>
      </dgm:prSet>
      <dgm:spPr/>
      <dgm:t>
        <a:bodyPr/>
        <a:lstStyle/>
        <a:p>
          <a:endParaRPr lang="id-ID"/>
        </a:p>
      </dgm:t>
    </dgm:pt>
    <dgm:pt modelId="{8851A06C-FEE8-4391-A7CD-B750FE3DF2B4}" type="pres">
      <dgm:prSet presAssocID="{F1F3F539-28B6-44E3-ABFE-9A56461B6B41}" presName="FourNodes_2_text" presStyleLbl="node1" presStyleIdx="3" presStyleCnt="4">
        <dgm:presLayoutVars>
          <dgm:bulletEnabled val="1"/>
        </dgm:presLayoutVars>
      </dgm:prSet>
      <dgm:spPr/>
      <dgm:t>
        <a:bodyPr/>
        <a:lstStyle/>
        <a:p>
          <a:endParaRPr lang="id-ID"/>
        </a:p>
      </dgm:t>
    </dgm:pt>
    <dgm:pt modelId="{7BB0D573-7177-44B7-95AB-F44A6B56C030}" type="pres">
      <dgm:prSet presAssocID="{F1F3F539-28B6-44E3-ABFE-9A56461B6B41}" presName="FourNodes_3_text" presStyleLbl="node1" presStyleIdx="3" presStyleCnt="4">
        <dgm:presLayoutVars>
          <dgm:bulletEnabled val="1"/>
        </dgm:presLayoutVars>
      </dgm:prSet>
      <dgm:spPr/>
      <dgm:t>
        <a:bodyPr/>
        <a:lstStyle/>
        <a:p>
          <a:endParaRPr lang="id-ID"/>
        </a:p>
      </dgm:t>
    </dgm:pt>
    <dgm:pt modelId="{7E046C13-61DC-48B0-99D9-73EBFEC167BD}" type="pres">
      <dgm:prSet presAssocID="{F1F3F539-28B6-44E3-ABFE-9A56461B6B41}" presName="FourNodes_4_text" presStyleLbl="node1" presStyleIdx="3" presStyleCnt="4">
        <dgm:presLayoutVars>
          <dgm:bulletEnabled val="1"/>
        </dgm:presLayoutVars>
      </dgm:prSet>
      <dgm:spPr/>
      <dgm:t>
        <a:bodyPr/>
        <a:lstStyle/>
        <a:p>
          <a:endParaRPr lang="id-ID"/>
        </a:p>
      </dgm:t>
    </dgm:pt>
  </dgm:ptLst>
  <dgm:cxnLst>
    <dgm:cxn modelId="{590164B8-766F-4906-B402-8EB09EDBBA8A}" srcId="{F1F3F539-28B6-44E3-ABFE-9A56461B6B41}" destId="{669A2AEE-B6A1-43D1-B17A-C08E3663F3B6}" srcOrd="1" destOrd="0" parTransId="{23B60550-B584-4793-A66A-BAF5D6ED4E86}" sibTransId="{EFD81D05-28BC-4266-B837-70A684239A77}"/>
    <dgm:cxn modelId="{DAF6D9FA-6CB8-4375-A1F4-421E8AA7CBC5}" type="presOf" srcId="{F96ABC42-2F39-4B84-AA8C-683B4371A341}" destId="{81BBA2FB-18CB-4F3A-BD5F-7C6F9D773D3C}" srcOrd="1" destOrd="0" presId="urn:microsoft.com/office/officeart/2005/8/layout/vProcess5"/>
    <dgm:cxn modelId="{6313F6AC-A292-4E19-B385-4E9AD7D4C9AE}" srcId="{F1F3F539-28B6-44E3-ABFE-9A56461B6B41}" destId="{44EF0684-4461-4C64-88D4-D5B60FC7754B}" srcOrd="3" destOrd="0" parTransId="{963B70C2-560A-4952-8838-96AB8AEF56EF}" sibTransId="{40EB1864-CBFC-49BC-BCF3-19D3AC71D38A}"/>
    <dgm:cxn modelId="{44F3DC35-F5D5-4802-BC50-D3B420C8E597}" type="presOf" srcId="{EFD81D05-28BC-4266-B837-70A684239A77}" destId="{51C26F1C-78E0-45C4-A97E-DCCB01D43304}" srcOrd="0" destOrd="0" presId="urn:microsoft.com/office/officeart/2005/8/layout/vProcess5"/>
    <dgm:cxn modelId="{66A9B316-727C-4BB4-A7FC-355DEA08EF9F}" srcId="{F1F3F539-28B6-44E3-ABFE-9A56461B6B41}" destId="{F96ABC42-2F39-4B84-AA8C-683B4371A341}" srcOrd="0" destOrd="0" parTransId="{0AB79633-3F42-4DD5-9B0F-47BEA77D85EE}" sibTransId="{2EE85841-FE28-44C9-9F97-506A7D21E563}"/>
    <dgm:cxn modelId="{B39B5543-4F61-48D9-9A1A-8289D5B8857C}" type="presOf" srcId="{44EF0684-4461-4C64-88D4-D5B60FC7754B}" destId="{7E046C13-61DC-48B0-99D9-73EBFEC167BD}" srcOrd="1" destOrd="0" presId="urn:microsoft.com/office/officeart/2005/8/layout/vProcess5"/>
    <dgm:cxn modelId="{EE981787-2B7C-4C3C-95E0-B6E25FE70F41}" type="presOf" srcId="{97AAE1BD-A0A0-40B3-824F-CBC3F4814D6E}" destId="{7BB0D573-7177-44B7-95AB-F44A6B56C030}" srcOrd="1" destOrd="0" presId="urn:microsoft.com/office/officeart/2005/8/layout/vProcess5"/>
    <dgm:cxn modelId="{57B3765C-96B9-41B7-A69F-873B818A94EA}" srcId="{F1F3F539-28B6-44E3-ABFE-9A56461B6B41}" destId="{97AAE1BD-A0A0-40B3-824F-CBC3F4814D6E}" srcOrd="2" destOrd="0" parTransId="{0AB6028E-B25D-4804-86E7-E08B1E73FA77}" sibTransId="{6EDE5398-F770-4B04-AE46-89CCBFF03D13}"/>
    <dgm:cxn modelId="{1C099FCA-3013-4516-A6A7-2F762401FB7A}" type="presOf" srcId="{669A2AEE-B6A1-43D1-B17A-C08E3663F3B6}" destId="{F4F7FB0D-6D6E-4DC3-95A4-D7A66BB0FF98}" srcOrd="0" destOrd="0" presId="urn:microsoft.com/office/officeart/2005/8/layout/vProcess5"/>
    <dgm:cxn modelId="{30D78A75-AEDE-437D-A54C-0B2F103B2170}" type="presOf" srcId="{669A2AEE-B6A1-43D1-B17A-C08E3663F3B6}" destId="{8851A06C-FEE8-4391-A7CD-B750FE3DF2B4}" srcOrd="1" destOrd="0" presId="urn:microsoft.com/office/officeart/2005/8/layout/vProcess5"/>
    <dgm:cxn modelId="{BFE27605-08ED-4AE1-84FB-65C7BA83AC70}" type="presOf" srcId="{44EF0684-4461-4C64-88D4-D5B60FC7754B}" destId="{CAD7C97A-A145-4278-9598-2D9C89914AE7}" srcOrd="0" destOrd="0" presId="urn:microsoft.com/office/officeart/2005/8/layout/vProcess5"/>
    <dgm:cxn modelId="{655A88BD-E4B2-4AA3-9204-BB2C5B472474}" type="presOf" srcId="{F96ABC42-2F39-4B84-AA8C-683B4371A341}" destId="{5632C16C-92B9-4416-8F85-CFAD7F3B1364}" srcOrd="0" destOrd="0" presId="urn:microsoft.com/office/officeart/2005/8/layout/vProcess5"/>
    <dgm:cxn modelId="{ED935837-E210-4543-B859-53E1FF23028E}" type="presOf" srcId="{97AAE1BD-A0A0-40B3-824F-CBC3F4814D6E}" destId="{438B1604-9182-4016-97F8-67CE3548C201}" srcOrd="0" destOrd="0" presId="urn:microsoft.com/office/officeart/2005/8/layout/vProcess5"/>
    <dgm:cxn modelId="{5C848FA8-FF77-4E51-AE41-C76A24FDEB63}" type="presOf" srcId="{2EE85841-FE28-44C9-9F97-506A7D21E563}" destId="{4299C1D3-3F2D-4F49-B72E-BB2974F3986A}" srcOrd="0" destOrd="0" presId="urn:microsoft.com/office/officeart/2005/8/layout/vProcess5"/>
    <dgm:cxn modelId="{D33CA6C5-6645-4813-ABAB-D38A5BCAAE91}" type="presOf" srcId="{F1F3F539-28B6-44E3-ABFE-9A56461B6B41}" destId="{4273DF5C-8D65-4A84-811C-D747630F979B}" srcOrd="0" destOrd="0" presId="urn:microsoft.com/office/officeart/2005/8/layout/vProcess5"/>
    <dgm:cxn modelId="{AAFF27AB-8373-46DB-A135-41C8275FBCAC}" type="presOf" srcId="{6EDE5398-F770-4B04-AE46-89CCBFF03D13}" destId="{A4D7FC9B-2EF1-40D2-B8B9-A0D28A01FF30}" srcOrd="0" destOrd="0" presId="urn:microsoft.com/office/officeart/2005/8/layout/vProcess5"/>
    <dgm:cxn modelId="{16584843-6ABF-48D8-8BB9-A7F1A6593088}" type="presParOf" srcId="{4273DF5C-8D65-4A84-811C-D747630F979B}" destId="{A135D781-4590-4DB7-B1D3-75B0AB6422ED}" srcOrd="0" destOrd="0" presId="urn:microsoft.com/office/officeart/2005/8/layout/vProcess5"/>
    <dgm:cxn modelId="{B9132594-1313-4F9C-B402-2FF6250AE207}" type="presParOf" srcId="{4273DF5C-8D65-4A84-811C-D747630F979B}" destId="{5632C16C-92B9-4416-8F85-CFAD7F3B1364}" srcOrd="1" destOrd="0" presId="urn:microsoft.com/office/officeart/2005/8/layout/vProcess5"/>
    <dgm:cxn modelId="{D74A3EEA-CE19-4AE6-9B5D-4F0D1E0B7B96}" type="presParOf" srcId="{4273DF5C-8D65-4A84-811C-D747630F979B}" destId="{F4F7FB0D-6D6E-4DC3-95A4-D7A66BB0FF98}" srcOrd="2" destOrd="0" presId="urn:microsoft.com/office/officeart/2005/8/layout/vProcess5"/>
    <dgm:cxn modelId="{BED9996D-6E88-402C-9591-D40FD9BAAB16}" type="presParOf" srcId="{4273DF5C-8D65-4A84-811C-D747630F979B}" destId="{438B1604-9182-4016-97F8-67CE3548C201}" srcOrd="3" destOrd="0" presId="urn:microsoft.com/office/officeart/2005/8/layout/vProcess5"/>
    <dgm:cxn modelId="{B0947EF1-A76A-4AAA-846E-36AD8951CD53}" type="presParOf" srcId="{4273DF5C-8D65-4A84-811C-D747630F979B}" destId="{CAD7C97A-A145-4278-9598-2D9C89914AE7}" srcOrd="4" destOrd="0" presId="urn:microsoft.com/office/officeart/2005/8/layout/vProcess5"/>
    <dgm:cxn modelId="{1A455EB4-08C6-4F6B-B33D-D876ACDAAE2A}" type="presParOf" srcId="{4273DF5C-8D65-4A84-811C-D747630F979B}" destId="{4299C1D3-3F2D-4F49-B72E-BB2974F3986A}" srcOrd="5" destOrd="0" presId="urn:microsoft.com/office/officeart/2005/8/layout/vProcess5"/>
    <dgm:cxn modelId="{F939FAB9-B56B-4B6E-A60C-C0780C331F0A}" type="presParOf" srcId="{4273DF5C-8D65-4A84-811C-D747630F979B}" destId="{51C26F1C-78E0-45C4-A97E-DCCB01D43304}" srcOrd="6" destOrd="0" presId="urn:microsoft.com/office/officeart/2005/8/layout/vProcess5"/>
    <dgm:cxn modelId="{BED42874-0512-49CA-A357-4E2B25532499}" type="presParOf" srcId="{4273DF5C-8D65-4A84-811C-D747630F979B}" destId="{A4D7FC9B-2EF1-40D2-B8B9-A0D28A01FF30}" srcOrd="7" destOrd="0" presId="urn:microsoft.com/office/officeart/2005/8/layout/vProcess5"/>
    <dgm:cxn modelId="{BC071B83-2AC9-49A8-8CB3-4D63973F6F0F}" type="presParOf" srcId="{4273DF5C-8D65-4A84-811C-D747630F979B}" destId="{81BBA2FB-18CB-4F3A-BD5F-7C6F9D773D3C}" srcOrd="8" destOrd="0" presId="urn:microsoft.com/office/officeart/2005/8/layout/vProcess5"/>
    <dgm:cxn modelId="{04293BE6-4256-4752-A39A-0EA0FDB06D11}" type="presParOf" srcId="{4273DF5C-8D65-4A84-811C-D747630F979B}" destId="{8851A06C-FEE8-4391-A7CD-B750FE3DF2B4}" srcOrd="9" destOrd="0" presId="urn:microsoft.com/office/officeart/2005/8/layout/vProcess5"/>
    <dgm:cxn modelId="{F971B239-5FA3-472F-9363-098F593EDB4E}" type="presParOf" srcId="{4273DF5C-8D65-4A84-811C-D747630F979B}" destId="{7BB0D573-7177-44B7-95AB-F44A6B56C030}" srcOrd="10" destOrd="0" presId="urn:microsoft.com/office/officeart/2005/8/layout/vProcess5"/>
    <dgm:cxn modelId="{555A2F80-6CA5-480C-A809-7377173D9190}" type="presParOf" srcId="{4273DF5C-8D65-4A84-811C-D747630F979B}" destId="{7E046C13-61DC-48B0-99D9-73EBFEC167BD}" srcOrd="11"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F8DA1CE-3213-4CCD-A646-31D2EB753AEE}" type="doc">
      <dgm:prSet loTypeId="urn:microsoft.com/office/officeart/2005/8/layout/list1#2" loCatId="list" qsTypeId="urn:microsoft.com/office/officeart/2005/8/quickstyle/simple1#8" qsCatId="simple" csTypeId="urn:microsoft.com/office/officeart/2005/8/colors/colorful2#9" csCatId="colorful" phldr="1"/>
      <dgm:spPr/>
      <dgm:t>
        <a:bodyPr/>
        <a:lstStyle/>
        <a:p>
          <a:endParaRPr lang="id-ID"/>
        </a:p>
      </dgm:t>
    </dgm:pt>
    <dgm:pt modelId="{F6087FE7-54FA-407B-8345-E4E3E35E74A2}">
      <dgm:prSet phldrT="[Tex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endParaRPr lang="id-ID" dirty="0"/>
        </a:p>
      </dgm:t>
    </dgm:pt>
    <dgm:pt modelId="{DC407E79-5188-4EA3-B441-8D54EC522FEB}" cxnId="{DAD4ECD5-D647-4956-B905-72F4F431DC3B}" type="parTrans">
      <dgm:prSet/>
      <dgm:spPr/>
      <dgm:t>
        <a:bodyPr/>
        <a:lstStyle/>
        <a:p>
          <a:endParaRPr lang="id-ID"/>
        </a:p>
      </dgm:t>
    </dgm:pt>
    <dgm:pt modelId="{7575A6BB-72A4-40FA-8F8E-2D979161D9D4}" cxnId="{DAD4ECD5-D647-4956-B905-72F4F431DC3B}" type="sibTrans">
      <dgm:prSet/>
      <dgm:spPr/>
      <dgm:t>
        <a:bodyPr/>
        <a:lstStyle/>
        <a:p>
          <a:endParaRPr lang="id-ID"/>
        </a:p>
      </dgm:t>
    </dgm:pt>
    <dgm:pt modelId="{4CBCB6F7-8A61-4656-9750-343C061E747A}">
      <dgm:prSet phldrT="[Tex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endParaRPr lang="id-ID"/>
        </a:p>
      </dgm:t>
    </dgm:pt>
    <dgm:pt modelId="{05642E36-89C7-4510-8148-EE579AA19798}" cxnId="{E49A74EE-4F5B-4C38-BC0E-4FBDC46BD8E4}" type="parTrans">
      <dgm:prSet/>
      <dgm:spPr/>
      <dgm:t>
        <a:bodyPr/>
        <a:lstStyle/>
        <a:p>
          <a:endParaRPr lang="id-ID"/>
        </a:p>
      </dgm:t>
    </dgm:pt>
    <dgm:pt modelId="{29B3E990-3004-4167-AAE6-9104ADD3B991}" cxnId="{E49A74EE-4F5B-4C38-BC0E-4FBDC46BD8E4}" type="sibTrans">
      <dgm:prSet/>
      <dgm:spPr/>
      <dgm:t>
        <a:bodyPr/>
        <a:lstStyle/>
        <a:p>
          <a:endParaRPr lang="id-ID"/>
        </a:p>
      </dgm:t>
    </dgm:pt>
    <dgm:pt modelId="{F81FEEAC-4130-41FD-8A9D-C9D420389F56}">
      <dgm:prSet/>
      <dgm:spPr/>
      <dgm:t>
        <a:bodyPr/>
        <a:lstStyle/>
        <a:p>
          <a:endParaRPr lang="id-ID"/>
        </a:p>
      </dgm:t>
    </dgm:pt>
    <dgm:pt modelId="{3D291E2A-046A-4FB3-B8B5-D4A353187FF2}" cxnId="{2C3C349C-29D9-4256-9F56-72A6E3F61BC9}" type="parTrans">
      <dgm:prSet/>
      <dgm:spPr/>
      <dgm:t>
        <a:bodyPr/>
        <a:lstStyle/>
        <a:p>
          <a:endParaRPr lang="id-ID"/>
        </a:p>
      </dgm:t>
    </dgm:pt>
    <dgm:pt modelId="{53AD749B-9E53-4647-8BBA-52E9A46B7867}" cxnId="{2C3C349C-29D9-4256-9F56-72A6E3F61BC9}" type="sibTrans">
      <dgm:prSet/>
      <dgm:spPr/>
      <dgm:t>
        <a:bodyPr/>
        <a:lstStyle/>
        <a:p>
          <a:endParaRPr lang="id-ID"/>
        </a:p>
      </dgm:t>
    </dgm:pt>
    <dgm:pt modelId="{8A459395-DFA0-4C28-8914-19DF04C4F36F}">
      <dgm:prSet/>
      <dgm:spPr/>
      <dgm:t>
        <a:bodyPr/>
        <a:lstStyle/>
        <a:p>
          <a:endParaRPr lang="id-ID"/>
        </a:p>
      </dgm:t>
    </dgm:pt>
    <dgm:pt modelId="{7B873969-B571-4D06-8D4C-3B416194F222}" cxnId="{1A33518F-84C7-44E4-ABC2-BACC910276DC}" type="parTrans">
      <dgm:prSet/>
      <dgm:spPr/>
      <dgm:t>
        <a:bodyPr/>
        <a:lstStyle/>
        <a:p>
          <a:endParaRPr lang="id-ID"/>
        </a:p>
      </dgm:t>
    </dgm:pt>
    <dgm:pt modelId="{7F2F9357-E730-4720-91CB-E9BD3CDDA965}" cxnId="{1A33518F-84C7-44E4-ABC2-BACC910276DC}" type="sibTrans">
      <dgm:prSet/>
      <dgm:spPr/>
      <dgm:t>
        <a:bodyPr/>
        <a:lstStyle/>
        <a:p>
          <a:endParaRPr lang="id-ID"/>
        </a:p>
      </dgm:t>
    </dgm:pt>
    <dgm:pt modelId="{A42E0DD2-0B2F-4364-8F37-E710C32CD6F0}">
      <dgm:prSet/>
      <dgm:spPr/>
      <dgm:t>
        <a:bodyPr/>
        <a:lstStyle/>
        <a:p>
          <a:endParaRPr lang="id-ID"/>
        </a:p>
      </dgm:t>
    </dgm:pt>
    <dgm:pt modelId="{C2509641-E6A1-48A0-94D3-3CE59765BB75}" cxnId="{CF3E2EC2-E465-4B53-8794-BE41F145943E}" type="parTrans">
      <dgm:prSet/>
      <dgm:spPr/>
      <dgm:t>
        <a:bodyPr/>
        <a:lstStyle/>
        <a:p>
          <a:endParaRPr lang="id-ID"/>
        </a:p>
      </dgm:t>
    </dgm:pt>
    <dgm:pt modelId="{D38E7946-DB57-4FDC-9504-A5FD6F603263}" cxnId="{CF3E2EC2-E465-4B53-8794-BE41F145943E}" type="sibTrans">
      <dgm:prSet/>
      <dgm:spPr/>
      <dgm:t>
        <a:bodyPr/>
        <a:lstStyle/>
        <a:p>
          <a:endParaRPr lang="id-ID"/>
        </a:p>
      </dgm:t>
    </dgm:pt>
    <dgm:pt modelId="{02F52EB9-8894-430F-92BB-D689F8ACE95E}">
      <dgm:prSet phldrT="[Text]" phldr="0" custT="0"/>
      <dgm:spPr/>
      <dgm:t>
        <a:bodyPr vert="horz" wrap="square"/>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a:lnSpc>
              <a:spcPct val="100000"/>
            </a:lnSpc>
            <a:spcBef>
              <a:spcPct val="0"/>
            </a:spcBef>
            <a:spcAft>
              <a:spcPct val="35000"/>
            </a:spcAft>
          </a:pPr>
          <a:endParaRPr lang="id-ID"/>
        </a:p>
      </dgm:t>
    </dgm:pt>
    <dgm:pt modelId="{FA7B2D2F-2716-4C56-A7AD-01F7CB9D7918}" cxnId="{A78DF025-EC46-48F6-B54C-6911A21D1ECB}" type="parTrans">
      <dgm:prSet/>
      <dgm:spPr/>
      <dgm:t>
        <a:bodyPr/>
        <a:lstStyle/>
        <a:p>
          <a:endParaRPr lang="id-ID"/>
        </a:p>
      </dgm:t>
    </dgm:pt>
    <dgm:pt modelId="{0FEAD639-9DF9-4DB4-8677-3B341D43B3FA}" cxnId="{A78DF025-EC46-48F6-B54C-6911A21D1ECB}" type="sibTrans">
      <dgm:prSet/>
      <dgm:spPr/>
      <dgm:t>
        <a:bodyPr/>
        <a:lstStyle/>
        <a:p>
          <a:endParaRPr lang="id-ID"/>
        </a:p>
      </dgm:t>
    </dgm:pt>
    <dgm:pt modelId="{410F1FF0-19AD-4214-A66D-40B43F7D0648}">
      <dgm:prSet/>
      <dgm:spPr/>
      <dgm:t>
        <a:bodyPr/>
        <a:lstStyle/>
        <a:p>
          <a:endParaRPr lang="id-ID"/>
        </a:p>
      </dgm:t>
    </dgm:pt>
    <dgm:pt modelId="{FA87C208-AC5A-4714-899D-B53FD560F315}" cxnId="{EFD618F9-F653-4A90-BEA4-04D6418B3688}" type="parTrans">
      <dgm:prSet/>
      <dgm:spPr/>
      <dgm:t>
        <a:bodyPr/>
        <a:lstStyle/>
        <a:p>
          <a:endParaRPr lang="id-ID"/>
        </a:p>
      </dgm:t>
    </dgm:pt>
    <dgm:pt modelId="{CDB2B63F-CFFF-4D32-82B9-DC6FE0B27356}" cxnId="{EFD618F9-F653-4A90-BEA4-04D6418B3688}" type="sibTrans">
      <dgm:prSet/>
      <dgm:spPr/>
      <dgm:t>
        <a:bodyPr/>
        <a:lstStyle/>
        <a:p>
          <a:endParaRPr lang="id-ID"/>
        </a:p>
      </dgm:t>
    </dgm:pt>
    <dgm:pt modelId="{8FDDE302-7679-4B29-92D9-3D6D06EBFF6B}">
      <dgm:prSet/>
      <dgm:spPr/>
      <dgm:t>
        <a:bodyPr/>
        <a:lstStyle/>
        <a:p>
          <a:endParaRPr lang="id-ID"/>
        </a:p>
      </dgm:t>
    </dgm:pt>
    <dgm:pt modelId="{08170855-423F-4EDC-8EBB-F4DBC08EDEC4}" cxnId="{739BC07E-B04D-4820-B41B-C93AAE8F77B1}" type="parTrans">
      <dgm:prSet/>
      <dgm:spPr/>
      <dgm:t>
        <a:bodyPr/>
        <a:lstStyle/>
        <a:p>
          <a:endParaRPr lang="id-ID"/>
        </a:p>
      </dgm:t>
    </dgm:pt>
    <dgm:pt modelId="{59C96574-781B-4110-944B-708C6AEB9578}" cxnId="{739BC07E-B04D-4820-B41B-C93AAE8F77B1}" type="sibTrans">
      <dgm:prSet/>
      <dgm:spPr/>
      <dgm:t>
        <a:bodyPr/>
        <a:lstStyle/>
        <a:p>
          <a:endParaRPr lang="id-ID"/>
        </a:p>
      </dgm:t>
    </dgm:pt>
    <dgm:pt modelId="{3FBE55D0-EBE3-4D7A-BC87-58F62111401B}" type="pres">
      <dgm:prSet presAssocID="{2F8DA1CE-3213-4CCD-A646-31D2EB753AEE}" presName="linear" presStyleCnt="0">
        <dgm:presLayoutVars>
          <dgm:dir/>
          <dgm:animLvl val="lvl"/>
          <dgm:resizeHandles val="exact"/>
        </dgm:presLayoutVars>
      </dgm:prSet>
      <dgm:spPr/>
      <dgm:t>
        <a:bodyPr/>
        <a:lstStyle/>
        <a:p>
          <a:endParaRPr lang="id-ID"/>
        </a:p>
      </dgm:t>
    </dgm:pt>
    <dgm:pt modelId="{75B28C03-653E-4920-B32B-14A0187CA80D}" type="pres">
      <dgm:prSet presAssocID="{F6087FE7-54FA-407B-8345-E4E3E35E74A2}" presName="parentLin" presStyleCnt="0"/>
      <dgm:spPr/>
    </dgm:pt>
    <dgm:pt modelId="{E75B3079-0302-4C64-BEB4-91E8851C77EE}" type="pres">
      <dgm:prSet presAssocID="{F6087FE7-54FA-407B-8345-E4E3E35E74A2}" presName="parentLeftMargin" presStyleLbl="node1" presStyleIdx="0" presStyleCnt="8"/>
      <dgm:spPr/>
      <dgm:t>
        <a:bodyPr/>
        <a:lstStyle/>
        <a:p>
          <a:endParaRPr lang="id-ID"/>
        </a:p>
      </dgm:t>
    </dgm:pt>
    <dgm:pt modelId="{820FA0C9-5E6A-4964-AB12-6873888990E4}" type="pres">
      <dgm:prSet presAssocID="{F6087FE7-54FA-407B-8345-E4E3E35E74A2}" presName="parentText" presStyleLbl="node1" presStyleIdx="0" presStyleCnt="8">
        <dgm:presLayoutVars>
          <dgm:chMax val="0"/>
          <dgm:bulletEnabled val="1"/>
        </dgm:presLayoutVars>
      </dgm:prSet>
      <dgm:spPr/>
      <dgm:t>
        <a:bodyPr/>
        <a:lstStyle/>
        <a:p>
          <a:endParaRPr lang="id-ID"/>
        </a:p>
      </dgm:t>
    </dgm:pt>
    <dgm:pt modelId="{DEDFF06E-0FFE-4E34-B3CA-07A0C7BF776D}" type="pres">
      <dgm:prSet presAssocID="{F6087FE7-54FA-407B-8345-E4E3E35E74A2}" presName="negativeSpace" presStyleCnt="0"/>
      <dgm:spPr/>
    </dgm:pt>
    <dgm:pt modelId="{5F441E78-D8A6-42AE-A1B9-7FB8ED1834BF}" type="pres">
      <dgm:prSet presAssocID="{F6087FE7-54FA-407B-8345-E4E3E35E74A2}" presName="childText" presStyleLbl="conFgAcc1" presStyleIdx="0" presStyleCnt="8">
        <dgm:presLayoutVars>
          <dgm:bulletEnabled val="1"/>
        </dgm:presLayoutVars>
      </dgm:prSet>
      <dgm:spPr/>
    </dgm:pt>
    <dgm:pt modelId="{BD1FE289-442F-4546-9F32-0352935D281B}" type="pres">
      <dgm:prSet presAssocID="{7575A6BB-72A4-40FA-8F8E-2D979161D9D4}" presName="spaceBetweenRectangles" presStyleCnt="0"/>
      <dgm:spPr/>
    </dgm:pt>
    <dgm:pt modelId="{94CC2FF6-9F95-48F7-8E96-7C640684748F}" type="pres">
      <dgm:prSet presAssocID="{4CBCB6F7-8A61-4656-9750-343C061E747A}" presName="parentLin" presStyleCnt="0"/>
      <dgm:spPr/>
    </dgm:pt>
    <dgm:pt modelId="{099F2689-D968-41B8-AECC-17D7248E16EA}" type="pres">
      <dgm:prSet presAssocID="{4CBCB6F7-8A61-4656-9750-343C061E747A}" presName="parentLeftMargin" presStyleLbl="node1" presStyleIdx="0" presStyleCnt="8"/>
      <dgm:spPr/>
      <dgm:t>
        <a:bodyPr/>
        <a:lstStyle/>
        <a:p>
          <a:endParaRPr lang="id-ID"/>
        </a:p>
      </dgm:t>
    </dgm:pt>
    <dgm:pt modelId="{6AAD5F84-076A-4A43-A599-DA9C102007D6}" type="pres">
      <dgm:prSet presAssocID="{4CBCB6F7-8A61-4656-9750-343C061E747A}" presName="parentText" presStyleLbl="node1" presStyleIdx="1" presStyleCnt="8">
        <dgm:presLayoutVars>
          <dgm:chMax val="0"/>
          <dgm:bulletEnabled val="1"/>
        </dgm:presLayoutVars>
      </dgm:prSet>
      <dgm:spPr/>
      <dgm:t>
        <a:bodyPr/>
        <a:lstStyle/>
        <a:p>
          <a:endParaRPr lang="id-ID"/>
        </a:p>
      </dgm:t>
    </dgm:pt>
    <dgm:pt modelId="{7960074B-933C-4463-AC3D-5D9BCEA470DA}" type="pres">
      <dgm:prSet presAssocID="{4CBCB6F7-8A61-4656-9750-343C061E747A}" presName="negativeSpace" presStyleCnt="0"/>
      <dgm:spPr/>
    </dgm:pt>
    <dgm:pt modelId="{2D5966C3-67B1-454E-A324-7DEE1E13006F}" type="pres">
      <dgm:prSet presAssocID="{4CBCB6F7-8A61-4656-9750-343C061E747A}" presName="childText" presStyleLbl="conFgAcc1" presStyleIdx="1" presStyleCnt="8">
        <dgm:presLayoutVars>
          <dgm:bulletEnabled val="1"/>
        </dgm:presLayoutVars>
      </dgm:prSet>
      <dgm:spPr/>
    </dgm:pt>
    <dgm:pt modelId="{E47AD4B1-B1BB-4D3F-BBE6-435F5E2E091C}" type="pres">
      <dgm:prSet presAssocID="{29B3E990-3004-4167-AAE6-9104ADD3B991}" presName="spaceBetweenRectangles" presStyleCnt="0"/>
      <dgm:spPr/>
    </dgm:pt>
    <dgm:pt modelId="{E947F5D0-1346-4395-8C09-9EF634DB291A}" type="pres">
      <dgm:prSet presAssocID="{F81FEEAC-4130-41FD-8A9D-C9D420389F56}" presName="parentLin" presStyleCnt="0"/>
      <dgm:spPr/>
    </dgm:pt>
    <dgm:pt modelId="{DD5AD0B0-E2AD-4795-AC94-C51508180B83}" type="pres">
      <dgm:prSet presAssocID="{F81FEEAC-4130-41FD-8A9D-C9D420389F56}" presName="parentLeftMargin" presStyleLbl="node1" presStyleIdx="1" presStyleCnt="8"/>
      <dgm:spPr/>
      <dgm:t>
        <a:bodyPr/>
        <a:lstStyle/>
        <a:p>
          <a:endParaRPr lang="id-ID"/>
        </a:p>
      </dgm:t>
    </dgm:pt>
    <dgm:pt modelId="{40D64C8F-9B86-4FF2-98F8-DAA1C65DFE53}" type="pres">
      <dgm:prSet presAssocID="{F81FEEAC-4130-41FD-8A9D-C9D420389F56}" presName="parentText" presStyleLbl="node1" presStyleIdx="2" presStyleCnt="8">
        <dgm:presLayoutVars>
          <dgm:chMax val="0"/>
          <dgm:bulletEnabled val="1"/>
        </dgm:presLayoutVars>
      </dgm:prSet>
      <dgm:spPr/>
      <dgm:t>
        <a:bodyPr/>
        <a:lstStyle/>
        <a:p>
          <a:endParaRPr lang="id-ID"/>
        </a:p>
      </dgm:t>
    </dgm:pt>
    <dgm:pt modelId="{7D8BEE56-6FB7-455E-8DFE-2469DFF33807}" type="pres">
      <dgm:prSet presAssocID="{F81FEEAC-4130-41FD-8A9D-C9D420389F56}" presName="negativeSpace" presStyleCnt="0"/>
      <dgm:spPr/>
    </dgm:pt>
    <dgm:pt modelId="{640D3835-F881-4C69-BFAD-BB2B9AE329D6}" type="pres">
      <dgm:prSet presAssocID="{F81FEEAC-4130-41FD-8A9D-C9D420389F56}" presName="childText" presStyleLbl="conFgAcc1" presStyleIdx="2" presStyleCnt="8">
        <dgm:presLayoutVars>
          <dgm:bulletEnabled val="1"/>
        </dgm:presLayoutVars>
      </dgm:prSet>
      <dgm:spPr/>
    </dgm:pt>
    <dgm:pt modelId="{604B2F68-D3B1-4696-A044-125626F20DDA}" type="pres">
      <dgm:prSet presAssocID="{53AD749B-9E53-4647-8BBA-52E9A46B7867}" presName="spaceBetweenRectangles" presStyleCnt="0"/>
      <dgm:spPr/>
    </dgm:pt>
    <dgm:pt modelId="{24E71F24-072C-4171-B329-BD0860C10B9F}" type="pres">
      <dgm:prSet presAssocID="{8A459395-DFA0-4C28-8914-19DF04C4F36F}" presName="parentLin" presStyleCnt="0"/>
      <dgm:spPr/>
    </dgm:pt>
    <dgm:pt modelId="{7788BD9B-4455-4672-B8C3-774991F9E26F}" type="pres">
      <dgm:prSet presAssocID="{8A459395-DFA0-4C28-8914-19DF04C4F36F}" presName="parentLeftMargin" presStyleLbl="node1" presStyleIdx="2" presStyleCnt="8"/>
      <dgm:spPr/>
      <dgm:t>
        <a:bodyPr/>
        <a:lstStyle/>
        <a:p>
          <a:endParaRPr lang="id-ID"/>
        </a:p>
      </dgm:t>
    </dgm:pt>
    <dgm:pt modelId="{B763B9FE-6B46-4EF9-8904-C0D3C0AA283D}" type="pres">
      <dgm:prSet presAssocID="{8A459395-DFA0-4C28-8914-19DF04C4F36F}" presName="parentText" presStyleLbl="node1" presStyleIdx="3" presStyleCnt="8">
        <dgm:presLayoutVars>
          <dgm:chMax val="0"/>
          <dgm:bulletEnabled val="1"/>
        </dgm:presLayoutVars>
      </dgm:prSet>
      <dgm:spPr/>
      <dgm:t>
        <a:bodyPr/>
        <a:lstStyle/>
        <a:p>
          <a:endParaRPr lang="id-ID"/>
        </a:p>
      </dgm:t>
    </dgm:pt>
    <dgm:pt modelId="{C4B4B6E7-9675-4493-9913-AC4BEDC37E22}" type="pres">
      <dgm:prSet presAssocID="{8A459395-DFA0-4C28-8914-19DF04C4F36F}" presName="negativeSpace" presStyleCnt="0"/>
      <dgm:spPr/>
    </dgm:pt>
    <dgm:pt modelId="{3FB62B28-5358-4975-84C0-5464477DDF86}" type="pres">
      <dgm:prSet presAssocID="{8A459395-DFA0-4C28-8914-19DF04C4F36F}" presName="childText" presStyleLbl="conFgAcc1" presStyleIdx="3" presStyleCnt="8">
        <dgm:presLayoutVars>
          <dgm:bulletEnabled val="1"/>
        </dgm:presLayoutVars>
      </dgm:prSet>
      <dgm:spPr/>
    </dgm:pt>
    <dgm:pt modelId="{CF0437D3-BCAE-4AE5-BA33-9D55B691DCFA}" type="pres">
      <dgm:prSet presAssocID="{7F2F9357-E730-4720-91CB-E9BD3CDDA965}" presName="spaceBetweenRectangles" presStyleCnt="0"/>
      <dgm:spPr/>
    </dgm:pt>
    <dgm:pt modelId="{57BE7DE5-F1FB-49B0-9E53-9EFCA57EA6ED}" type="pres">
      <dgm:prSet presAssocID="{A42E0DD2-0B2F-4364-8F37-E710C32CD6F0}" presName="parentLin" presStyleCnt="0"/>
      <dgm:spPr/>
    </dgm:pt>
    <dgm:pt modelId="{78ABB9C9-4821-4224-B199-4CA1CB6E17E3}" type="pres">
      <dgm:prSet presAssocID="{A42E0DD2-0B2F-4364-8F37-E710C32CD6F0}" presName="parentLeftMargin" presStyleLbl="node1" presStyleIdx="3" presStyleCnt="8"/>
      <dgm:spPr/>
      <dgm:t>
        <a:bodyPr/>
        <a:lstStyle/>
        <a:p>
          <a:endParaRPr lang="id-ID"/>
        </a:p>
      </dgm:t>
    </dgm:pt>
    <dgm:pt modelId="{719360EE-9DA6-4012-B42E-F2D9F3059CEF}" type="pres">
      <dgm:prSet presAssocID="{A42E0DD2-0B2F-4364-8F37-E710C32CD6F0}" presName="parentText" presStyleLbl="node1" presStyleIdx="4" presStyleCnt="8">
        <dgm:presLayoutVars>
          <dgm:chMax val="0"/>
          <dgm:bulletEnabled val="1"/>
        </dgm:presLayoutVars>
      </dgm:prSet>
      <dgm:spPr/>
      <dgm:t>
        <a:bodyPr/>
        <a:lstStyle/>
        <a:p>
          <a:endParaRPr lang="id-ID"/>
        </a:p>
      </dgm:t>
    </dgm:pt>
    <dgm:pt modelId="{D4386251-0909-46A7-A05B-95BD5C7290ED}" type="pres">
      <dgm:prSet presAssocID="{A42E0DD2-0B2F-4364-8F37-E710C32CD6F0}" presName="negativeSpace" presStyleCnt="0"/>
      <dgm:spPr/>
    </dgm:pt>
    <dgm:pt modelId="{8A8F269C-DB27-444E-80A0-12630F1FF29D}" type="pres">
      <dgm:prSet presAssocID="{A42E0DD2-0B2F-4364-8F37-E710C32CD6F0}" presName="childText" presStyleLbl="conFgAcc1" presStyleIdx="4" presStyleCnt="8">
        <dgm:presLayoutVars>
          <dgm:bulletEnabled val="1"/>
        </dgm:presLayoutVars>
      </dgm:prSet>
      <dgm:spPr/>
    </dgm:pt>
    <dgm:pt modelId="{F3AC86F9-7271-4033-8539-589A50DA7F96}" type="pres">
      <dgm:prSet presAssocID="{D38E7946-DB57-4FDC-9504-A5FD6F603263}" presName="spaceBetweenRectangles" presStyleCnt="0"/>
      <dgm:spPr/>
    </dgm:pt>
    <dgm:pt modelId="{1AFF6100-C6B0-483B-979F-A3F2FE3E3DD1}" type="pres">
      <dgm:prSet presAssocID="{02F52EB9-8894-430F-92BB-D689F8ACE95E}" presName="parentLin" presStyleCnt="0"/>
      <dgm:spPr/>
    </dgm:pt>
    <dgm:pt modelId="{A844FB22-C421-488C-85A1-B3D2A56C518D}" type="pres">
      <dgm:prSet presAssocID="{02F52EB9-8894-430F-92BB-D689F8ACE95E}" presName="parentLeftMargin" presStyleLbl="node1" presStyleIdx="4" presStyleCnt="8"/>
      <dgm:spPr/>
      <dgm:t>
        <a:bodyPr/>
        <a:lstStyle/>
        <a:p>
          <a:endParaRPr lang="id-ID"/>
        </a:p>
      </dgm:t>
    </dgm:pt>
    <dgm:pt modelId="{B43528C2-C880-4E45-900C-D3F883A3DAB4}" type="pres">
      <dgm:prSet presAssocID="{02F52EB9-8894-430F-92BB-D689F8ACE95E}" presName="parentText" presStyleLbl="node1" presStyleIdx="5" presStyleCnt="8">
        <dgm:presLayoutVars>
          <dgm:chMax val="0"/>
          <dgm:bulletEnabled val="1"/>
        </dgm:presLayoutVars>
      </dgm:prSet>
      <dgm:spPr/>
      <dgm:t>
        <a:bodyPr/>
        <a:lstStyle/>
        <a:p>
          <a:endParaRPr lang="id-ID"/>
        </a:p>
      </dgm:t>
    </dgm:pt>
    <dgm:pt modelId="{BD1E629F-1A4D-445C-8DFA-7AF51BBD66B9}" type="pres">
      <dgm:prSet presAssocID="{02F52EB9-8894-430F-92BB-D689F8ACE95E}" presName="negativeSpace" presStyleCnt="0"/>
      <dgm:spPr/>
    </dgm:pt>
    <dgm:pt modelId="{FC03E067-A2B4-4CC1-B866-1DF79652B2D4}" type="pres">
      <dgm:prSet presAssocID="{02F52EB9-8894-430F-92BB-D689F8ACE95E}" presName="childText" presStyleLbl="conFgAcc1" presStyleIdx="5" presStyleCnt="8">
        <dgm:presLayoutVars>
          <dgm:bulletEnabled val="1"/>
        </dgm:presLayoutVars>
      </dgm:prSet>
      <dgm:spPr/>
    </dgm:pt>
    <dgm:pt modelId="{206CBDF1-7F56-4A49-B576-47C8196F8A82}" type="pres">
      <dgm:prSet presAssocID="{0FEAD639-9DF9-4DB4-8677-3B341D43B3FA}" presName="spaceBetweenRectangles" presStyleCnt="0"/>
      <dgm:spPr/>
    </dgm:pt>
    <dgm:pt modelId="{A6919BD9-49D6-4236-B927-E8B95928DA1E}" type="pres">
      <dgm:prSet presAssocID="{410F1FF0-19AD-4214-A66D-40B43F7D0648}" presName="parentLin" presStyleCnt="0"/>
      <dgm:spPr/>
    </dgm:pt>
    <dgm:pt modelId="{DCFE6DA9-2F1B-4F5A-8E08-A6F966678C79}" type="pres">
      <dgm:prSet presAssocID="{410F1FF0-19AD-4214-A66D-40B43F7D0648}" presName="parentLeftMargin" presStyleLbl="node1" presStyleIdx="5" presStyleCnt="8"/>
      <dgm:spPr/>
      <dgm:t>
        <a:bodyPr/>
        <a:lstStyle/>
        <a:p>
          <a:endParaRPr lang="id-ID"/>
        </a:p>
      </dgm:t>
    </dgm:pt>
    <dgm:pt modelId="{744480F7-5AD2-412C-A0FE-2C7E96C62CC9}" type="pres">
      <dgm:prSet presAssocID="{410F1FF0-19AD-4214-A66D-40B43F7D0648}" presName="parentText" presStyleLbl="node1" presStyleIdx="6" presStyleCnt="8">
        <dgm:presLayoutVars>
          <dgm:chMax val="0"/>
          <dgm:bulletEnabled val="1"/>
        </dgm:presLayoutVars>
      </dgm:prSet>
      <dgm:spPr/>
      <dgm:t>
        <a:bodyPr/>
        <a:lstStyle/>
        <a:p>
          <a:endParaRPr lang="id-ID"/>
        </a:p>
      </dgm:t>
    </dgm:pt>
    <dgm:pt modelId="{547D0AA9-F3D7-4362-A624-E8A9780EF80D}" type="pres">
      <dgm:prSet presAssocID="{410F1FF0-19AD-4214-A66D-40B43F7D0648}" presName="negativeSpace" presStyleCnt="0"/>
      <dgm:spPr/>
    </dgm:pt>
    <dgm:pt modelId="{132F4263-35E5-4E82-9C18-3CAFCD2070E7}" type="pres">
      <dgm:prSet presAssocID="{410F1FF0-19AD-4214-A66D-40B43F7D0648}" presName="childText" presStyleLbl="conFgAcc1" presStyleIdx="6" presStyleCnt="8">
        <dgm:presLayoutVars>
          <dgm:bulletEnabled val="1"/>
        </dgm:presLayoutVars>
      </dgm:prSet>
      <dgm:spPr/>
    </dgm:pt>
    <dgm:pt modelId="{471447E9-9AF6-4DEA-A51A-51C9508C3ECE}" type="pres">
      <dgm:prSet presAssocID="{CDB2B63F-CFFF-4D32-82B9-DC6FE0B27356}" presName="spaceBetweenRectangles" presStyleCnt="0"/>
      <dgm:spPr/>
    </dgm:pt>
    <dgm:pt modelId="{C8B4BAAD-437A-4060-B627-5AA953C02D99}" type="pres">
      <dgm:prSet presAssocID="{8FDDE302-7679-4B29-92D9-3D6D06EBFF6B}" presName="parentLin" presStyleCnt="0"/>
      <dgm:spPr/>
    </dgm:pt>
    <dgm:pt modelId="{4BFBA3DD-2B7D-440B-9269-FF97FBCB403B}" type="pres">
      <dgm:prSet presAssocID="{8FDDE302-7679-4B29-92D9-3D6D06EBFF6B}" presName="parentLeftMargin" presStyleLbl="node1" presStyleIdx="6" presStyleCnt="8"/>
      <dgm:spPr/>
      <dgm:t>
        <a:bodyPr/>
        <a:lstStyle/>
        <a:p>
          <a:endParaRPr lang="id-ID"/>
        </a:p>
      </dgm:t>
    </dgm:pt>
    <dgm:pt modelId="{3146C724-970E-44DA-91A0-3B143FCE8792}" type="pres">
      <dgm:prSet presAssocID="{8FDDE302-7679-4B29-92D9-3D6D06EBFF6B}" presName="parentText" presStyleLbl="node1" presStyleIdx="7" presStyleCnt="8">
        <dgm:presLayoutVars>
          <dgm:chMax val="0"/>
          <dgm:bulletEnabled val="1"/>
        </dgm:presLayoutVars>
      </dgm:prSet>
      <dgm:spPr/>
      <dgm:t>
        <a:bodyPr/>
        <a:lstStyle/>
        <a:p>
          <a:endParaRPr lang="id-ID"/>
        </a:p>
      </dgm:t>
    </dgm:pt>
    <dgm:pt modelId="{1630AF2D-285B-4D81-AD35-6E0EEBB5BD7F}" type="pres">
      <dgm:prSet presAssocID="{8FDDE302-7679-4B29-92D9-3D6D06EBFF6B}" presName="negativeSpace" presStyleCnt="0"/>
      <dgm:spPr/>
    </dgm:pt>
    <dgm:pt modelId="{3ABEDCE5-8CEE-4859-A58F-A1ECF865DB12}" type="pres">
      <dgm:prSet presAssocID="{8FDDE302-7679-4B29-92D9-3D6D06EBFF6B}" presName="childText" presStyleLbl="conFgAcc1" presStyleIdx="7" presStyleCnt="8">
        <dgm:presLayoutVars>
          <dgm:bulletEnabled val="1"/>
        </dgm:presLayoutVars>
      </dgm:prSet>
      <dgm:spPr/>
    </dgm:pt>
  </dgm:ptLst>
  <dgm:cxnLst>
    <dgm:cxn modelId="{2090E6B9-AD5F-46C0-B998-2B24B121BA2D}" type="presOf" srcId="{2F8DA1CE-3213-4CCD-A646-31D2EB753AEE}" destId="{3FBE55D0-EBE3-4D7A-BC87-58F62111401B}" srcOrd="0" destOrd="0" presId="urn:microsoft.com/office/officeart/2005/8/layout/list1#2"/>
    <dgm:cxn modelId="{52AE50FD-406D-4BD7-9DFE-075C9B13ACF0}" type="presOf" srcId="{A42E0DD2-0B2F-4364-8F37-E710C32CD6F0}" destId="{78ABB9C9-4821-4224-B199-4CA1CB6E17E3}" srcOrd="0" destOrd="0" presId="urn:microsoft.com/office/officeart/2005/8/layout/list1#2"/>
    <dgm:cxn modelId="{24323B3C-C480-453C-8824-803826A93D18}" type="presOf" srcId="{02F52EB9-8894-430F-92BB-D689F8ACE95E}" destId="{A844FB22-C421-488C-85A1-B3D2A56C518D}" srcOrd="0" destOrd="0" presId="urn:microsoft.com/office/officeart/2005/8/layout/list1#2"/>
    <dgm:cxn modelId="{CF3E2EC2-E465-4B53-8794-BE41F145943E}" srcId="{2F8DA1CE-3213-4CCD-A646-31D2EB753AEE}" destId="{A42E0DD2-0B2F-4364-8F37-E710C32CD6F0}" srcOrd="4" destOrd="0" parTransId="{C2509641-E6A1-48A0-94D3-3CE59765BB75}" sibTransId="{D38E7946-DB57-4FDC-9504-A5FD6F603263}"/>
    <dgm:cxn modelId="{5790CFDA-C454-4A88-B19B-3458CB758D5C}" type="presOf" srcId="{F81FEEAC-4130-41FD-8A9D-C9D420389F56}" destId="{DD5AD0B0-E2AD-4795-AC94-C51508180B83}" srcOrd="0" destOrd="0" presId="urn:microsoft.com/office/officeart/2005/8/layout/list1#2"/>
    <dgm:cxn modelId="{85A9A229-D05C-4B86-A82D-F1A85C2A7C93}" type="presOf" srcId="{F6087FE7-54FA-407B-8345-E4E3E35E74A2}" destId="{E75B3079-0302-4C64-BEB4-91E8851C77EE}" srcOrd="0" destOrd="0" presId="urn:microsoft.com/office/officeart/2005/8/layout/list1#2"/>
    <dgm:cxn modelId="{CF6247EC-D5ED-4071-AE86-6C26CA2AB39F}" type="presOf" srcId="{A42E0DD2-0B2F-4364-8F37-E710C32CD6F0}" destId="{719360EE-9DA6-4012-B42E-F2D9F3059CEF}" srcOrd="1" destOrd="0" presId="urn:microsoft.com/office/officeart/2005/8/layout/list1#2"/>
    <dgm:cxn modelId="{E49A74EE-4F5B-4C38-BC0E-4FBDC46BD8E4}" srcId="{2F8DA1CE-3213-4CCD-A646-31D2EB753AEE}" destId="{4CBCB6F7-8A61-4656-9750-343C061E747A}" srcOrd="1" destOrd="0" parTransId="{05642E36-89C7-4510-8148-EE579AA19798}" sibTransId="{29B3E990-3004-4167-AAE6-9104ADD3B991}"/>
    <dgm:cxn modelId="{74621321-CB5D-4A5A-BCFF-492844D0F40F}" type="presOf" srcId="{02F52EB9-8894-430F-92BB-D689F8ACE95E}" destId="{B43528C2-C880-4E45-900C-D3F883A3DAB4}" srcOrd="1" destOrd="0" presId="urn:microsoft.com/office/officeart/2005/8/layout/list1#2"/>
    <dgm:cxn modelId="{CE041984-CE2E-45F7-BE64-3350B3E8E6C2}" type="presOf" srcId="{8A459395-DFA0-4C28-8914-19DF04C4F36F}" destId="{B763B9FE-6B46-4EF9-8904-C0D3C0AA283D}" srcOrd="1" destOrd="0" presId="urn:microsoft.com/office/officeart/2005/8/layout/list1#2"/>
    <dgm:cxn modelId="{EFD618F9-F653-4A90-BEA4-04D6418B3688}" srcId="{2F8DA1CE-3213-4CCD-A646-31D2EB753AEE}" destId="{410F1FF0-19AD-4214-A66D-40B43F7D0648}" srcOrd="6" destOrd="0" parTransId="{FA87C208-AC5A-4714-899D-B53FD560F315}" sibTransId="{CDB2B63F-CFFF-4D32-82B9-DC6FE0B27356}"/>
    <dgm:cxn modelId="{55128F48-3ABF-4AD7-A701-03F3FC87FF49}" type="presOf" srcId="{F81FEEAC-4130-41FD-8A9D-C9D420389F56}" destId="{40D64C8F-9B86-4FF2-98F8-DAA1C65DFE53}" srcOrd="1" destOrd="0" presId="urn:microsoft.com/office/officeart/2005/8/layout/list1#2"/>
    <dgm:cxn modelId="{DAD4ECD5-D647-4956-B905-72F4F431DC3B}" srcId="{2F8DA1CE-3213-4CCD-A646-31D2EB753AEE}" destId="{F6087FE7-54FA-407B-8345-E4E3E35E74A2}" srcOrd="0" destOrd="0" parTransId="{DC407E79-5188-4EA3-B441-8D54EC522FEB}" sibTransId="{7575A6BB-72A4-40FA-8F8E-2D979161D9D4}"/>
    <dgm:cxn modelId="{FFE629E5-923C-404E-BD7F-3E32D1938588}" type="presOf" srcId="{F6087FE7-54FA-407B-8345-E4E3E35E74A2}" destId="{820FA0C9-5E6A-4964-AB12-6873888990E4}" srcOrd="1" destOrd="0" presId="urn:microsoft.com/office/officeart/2005/8/layout/list1#2"/>
    <dgm:cxn modelId="{AF6FB7BE-6F74-4BEB-9492-219F5CF82675}" type="presOf" srcId="{8FDDE302-7679-4B29-92D9-3D6D06EBFF6B}" destId="{3146C724-970E-44DA-91A0-3B143FCE8792}" srcOrd="1" destOrd="0" presId="urn:microsoft.com/office/officeart/2005/8/layout/list1#2"/>
    <dgm:cxn modelId="{739BC07E-B04D-4820-B41B-C93AAE8F77B1}" srcId="{2F8DA1CE-3213-4CCD-A646-31D2EB753AEE}" destId="{8FDDE302-7679-4B29-92D9-3D6D06EBFF6B}" srcOrd="7" destOrd="0" parTransId="{08170855-423F-4EDC-8EBB-F4DBC08EDEC4}" sibTransId="{59C96574-781B-4110-944B-708C6AEB9578}"/>
    <dgm:cxn modelId="{9E62BE0F-363F-4273-998C-BE95682D71E4}" type="presOf" srcId="{410F1FF0-19AD-4214-A66D-40B43F7D0648}" destId="{DCFE6DA9-2F1B-4F5A-8E08-A6F966678C79}" srcOrd="0" destOrd="0" presId="urn:microsoft.com/office/officeart/2005/8/layout/list1#2"/>
    <dgm:cxn modelId="{1A33518F-84C7-44E4-ABC2-BACC910276DC}" srcId="{2F8DA1CE-3213-4CCD-A646-31D2EB753AEE}" destId="{8A459395-DFA0-4C28-8914-19DF04C4F36F}" srcOrd="3" destOrd="0" parTransId="{7B873969-B571-4D06-8D4C-3B416194F222}" sibTransId="{7F2F9357-E730-4720-91CB-E9BD3CDDA965}"/>
    <dgm:cxn modelId="{5321B4C1-36F9-47B7-8777-98C0CB11E012}" type="presOf" srcId="{8A459395-DFA0-4C28-8914-19DF04C4F36F}" destId="{7788BD9B-4455-4672-B8C3-774991F9E26F}" srcOrd="0" destOrd="0" presId="urn:microsoft.com/office/officeart/2005/8/layout/list1#2"/>
    <dgm:cxn modelId="{A820F8D7-8BD1-495E-86EC-E873F848F483}" type="presOf" srcId="{8FDDE302-7679-4B29-92D9-3D6D06EBFF6B}" destId="{4BFBA3DD-2B7D-440B-9269-FF97FBCB403B}" srcOrd="0" destOrd="0" presId="urn:microsoft.com/office/officeart/2005/8/layout/list1#2"/>
    <dgm:cxn modelId="{FF57D69D-437D-42DE-85DA-35A13E7DA130}" type="presOf" srcId="{4CBCB6F7-8A61-4656-9750-343C061E747A}" destId="{099F2689-D968-41B8-AECC-17D7248E16EA}" srcOrd="0" destOrd="0" presId="urn:microsoft.com/office/officeart/2005/8/layout/list1#2"/>
    <dgm:cxn modelId="{2C3C349C-29D9-4256-9F56-72A6E3F61BC9}" srcId="{2F8DA1CE-3213-4CCD-A646-31D2EB753AEE}" destId="{F81FEEAC-4130-41FD-8A9D-C9D420389F56}" srcOrd="2" destOrd="0" parTransId="{3D291E2A-046A-4FB3-B8B5-D4A353187FF2}" sibTransId="{53AD749B-9E53-4647-8BBA-52E9A46B7867}"/>
    <dgm:cxn modelId="{5394E55F-B944-45D6-A120-8AB4DE3D361F}" type="presOf" srcId="{410F1FF0-19AD-4214-A66D-40B43F7D0648}" destId="{744480F7-5AD2-412C-A0FE-2C7E96C62CC9}" srcOrd="1" destOrd="0" presId="urn:microsoft.com/office/officeart/2005/8/layout/list1#2"/>
    <dgm:cxn modelId="{A78DF025-EC46-48F6-B54C-6911A21D1ECB}" srcId="{2F8DA1CE-3213-4CCD-A646-31D2EB753AEE}" destId="{02F52EB9-8894-430F-92BB-D689F8ACE95E}" srcOrd="5" destOrd="0" parTransId="{FA7B2D2F-2716-4C56-A7AD-01F7CB9D7918}" sibTransId="{0FEAD639-9DF9-4DB4-8677-3B341D43B3FA}"/>
    <dgm:cxn modelId="{CAA85269-37D5-4749-82D2-785273CD9202}" type="presOf" srcId="{4CBCB6F7-8A61-4656-9750-343C061E747A}" destId="{6AAD5F84-076A-4A43-A599-DA9C102007D6}" srcOrd="1" destOrd="0" presId="urn:microsoft.com/office/officeart/2005/8/layout/list1#2"/>
    <dgm:cxn modelId="{B069A2D0-C492-4D9D-8CD6-B3EA23BBCA6A}" type="presParOf" srcId="{3FBE55D0-EBE3-4D7A-BC87-58F62111401B}" destId="{75B28C03-653E-4920-B32B-14A0187CA80D}" srcOrd="0" destOrd="0" presId="urn:microsoft.com/office/officeart/2005/8/layout/list1#2"/>
    <dgm:cxn modelId="{A0E0E78F-D948-448A-9C7C-49A8C948F9CC}" type="presParOf" srcId="{75B28C03-653E-4920-B32B-14A0187CA80D}" destId="{E75B3079-0302-4C64-BEB4-91E8851C77EE}" srcOrd="0" destOrd="0" presId="urn:microsoft.com/office/officeart/2005/8/layout/list1#2"/>
    <dgm:cxn modelId="{7251E83A-BA09-4007-85AA-5DD71AD55D5A}" type="presParOf" srcId="{75B28C03-653E-4920-B32B-14A0187CA80D}" destId="{820FA0C9-5E6A-4964-AB12-6873888990E4}" srcOrd="1" destOrd="0" presId="urn:microsoft.com/office/officeart/2005/8/layout/list1#2"/>
    <dgm:cxn modelId="{7C1B9005-68DF-44CA-A35A-F83ED53D32B3}" type="presParOf" srcId="{3FBE55D0-EBE3-4D7A-BC87-58F62111401B}" destId="{DEDFF06E-0FFE-4E34-B3CA-07A0C7BF776D}" srcOrd="1" destOrd="0" presId="urn:microsoft.com/office/officeart/2005/8/layout/list1#2"/>
    <dgm:cxn modelId="{5D4F5E63-95B6-4BD0-A6AE-FD2A1AD59635}" type="presParOf" srcId="{3FBE55D0-EBE3-4D7A-BC87-58F62111401B}" destId="{5F441E78-D8A6-42AE-A1B9-7FB8ED1834BF}" srcOrd="2" destOrd="0" presId="urn:microsoft.com/office/officeart/2005/8/layout/list1#2"/>
    <dgm:cxn modelId="{8BDD5AD0-D4CD-4B22-B77A-73FCCA87B456}" type="presParOf" srcId="{3FBE55D0-EBE3-4D7A-BC87-58F62111401B}" destId="{BD1FE289-442F-4546-9F32-0352935D281B}" srcOrd="3" destOrd="0" presId="urn:microsoft.com/office/officeart/2005/8/layout/list1#2"/>
    <dgm:cxn modelId="{92852784-FF9C-4F4E-95FE-D005377F46AF}" type="presParOf" srcId="{3FBE55D0-EBE3-4D7A-BC87-58F62111401B}" destId="{94CC2FF6-9F95-48F7-8E96-7C640684748F}" srcOrd="4" destOrd="0" presId="urn:microsoft.com/office/officeart/2005/8/layout/list1#2"/>
    <dgm:cxn modelId="{8C9ADFA1-6133-4060-9B35-C99F400D51CB}" type="presParOf" srcId="{94CC2FF6-9F95-48F7-8E96-7C640684748F}" destId="{099F2689-D968-41B8-AECC-17D7248E16EA}" srcOrd="0" destOrd="0" presId="urn:microsoft.com/office/officeart/2005/8/layout/list1#2"/>
    <dgm:cxn modelId="{9A6AFB29-CBAD-41E2-9FDD-8D9E0A8FF51A}" type="presParOf" srcId="{94CC2FF6-9F95-48F7-8E96-7C640684748F}" destId="{6AAD5F84-076A-4A43-A599-DA9C102007D6}" srcOrd="1" destOrd="0" presId="urn:microsoft.com/office/officeart/2005/8/layout/list1#2"/>
    <dgm:cxn modelId="{C62D8694-5D9D-472E-B742-F84196677E9D}" type="presParOf" srcId="{3FBE55D0-EBE3-4D7A-BC87-58F62111401B}" destId="{7960074B-933C-4463-AC3D-5D9BCEA470DA}" srcOrd="5" destOrd="0" presId="urn:microsoft.com/office/officeart/2005/8/layout/list1#2"/>
    <dgm:cxn modelId="{6707F0B2-40BD-406A-892C-6DF94977C789}" type="presParOf" srcId="{3FBE55D0-EBE3-4D7A-BC87-58F62111401B}" destId="{2D5966C3-67B1-454E-A324-7DEE1E13006F}" srcOrd="6" destOrd="0" presId="urn:microsoft.com/office/officeart/2005/8/layout/list1#2"/>
    <dgm:cxn modelId="{08EE0CD7-DD23-41CF-B183-DF9D69046C9C}" type="presParOf" srcId="{3FBE55D0-EBE3-4D7A-BC87-58F62111401B}" destId="{E47AD4B1-B1BB-4D3F-BBE6-435F5E2E091C}" srcOrd="7" destOrd="0" presId="urn:microsoft.com/office/officeart/2005/8/layout/list1#2"/>
    <dgm:cxn modelId="{355CD32A-F1F4-4F44-8CC0-3BB768DDCFD4}" type="presParOf" srcId="{3FBE55D0-EBE3-4D7A-BC87-58F62111401B}" destId="{E947F5D0-1346-4395-8C09-9EF634DB291A}" srcOrd="8" destOrd="0" presId="urn:microsoft.com/office/officeart/2005/8/layout/list1#2"/>
    <dgm:cxn modelId="{9C93D88B-7E6D-4D57-9967-09CF3C61E4E9}" type="presParOf" srcId="{E947F5D0-1346-4395-8C09-9EF634DB291A}" destId="{DD5AD0B0-E2AD-4795-AC94-C51508180B83}" srcOrd="0" destOrd="0" presId="urn:microsoft.com/office/officeart/2005/8/layout/list1#2"/>
    <dgm:cxn modelId="{63CF15C1-69A8-4142-8CF4-14CCE5BA8C12}" type="presParOf" srcId="{E947F5D0-1346-4395-8C09-9EF634DB291A}" destId="{40D64C8F-9B86-4FF2-98F8-DAA1C65DFE53}" srcOrd="1" destOrd="0" presId="urn:microsoft.com/office/officeart/2005/8/layout/list1#2"/>
    <dgm:cxn modelId="{24FD5F12-84AE-41C7-818C-A71497E80E84}" type="presParOf" srcId="{3FBE55D0-EBE3-4D7A-BC87-58F62111401B}" destId="{7D8BEE56-6FB7-455E-8DFE-2469DFF33807}" srcOrd="9" destOrd="0" presId="urn:microsoft.com/office/officeart/2005/8/layout/list1#2"/>
    <dgm:cxn modelId="{5B11E77A-86FA-4625-B0AA-856312ED152F}" type="presParOf" srcId="{3FBE55D0-EBE3-4D7A-BC87-58F62111401B}" destId="{640D3835-F881-4C69-BFAD-BB2B9AE329D6}" srcOrd="10" destOrd="0" presId="urn:microsoft.com/office/officeart/2005/8/layout/list1#2"/>
    <dgm:cxn modelId="{4051E9CF-9A0E-46F1-9B3F-61448AE5B582}" type="presParOf" srcId="{3FBE55D0-EBE3-4D7A-BC87-58F62111401B}" destId="{604B2F68-D3B1-4696-A044-125626F20DDA}" srcOrd="11" destOrd="0" presId="urn:microsoft.com/office/officeart/2005/8/layout/list1#2"/>
    <dgm:cxn modelId="{B4E07FD4-8F6B-4FED-B0D1-B81BAB95E99D}" type="presParOf" srcId="{3FBE55D0-EBE3-4D7A-BC87-58F62111401B}" destId="{24E71F24-072C-4171-B329-BD0860C10B9F}" srcOrd="12" destOrd="0" presId="urn:microsoft.com/office/officeart/2005/8/layout/list1#2"/>
    <dgm:cxn modelId="{DA69D9E4-97CF-4BB8-91D6-AD0D63FEE3E0}" type="presParOf" srcId="{24E71F24-072C-4171-B329-BD0860C10B9F}" destId="{7788BD9B-4455-4672-B8C3-774991F9E26F}" srcOrd="0" destOrd="0" presId="urn:microsoft.com/office/officeart/2005/8/layout/list1#2"/>
    <dgm:cxn modelId="{2D5D3228-E0CE-4843-82EC-D7C677252C10}" type="presParOf" srcId="{24E71F24-072C-4171-B329-BD0860C10B9F}" destId="{B763B9FE-6B46-4EF9-8904-C0D3C0AA283D}" srcOrd="1" destOrd="0" presId="urn:microsoft.com/office/officeart/2005/8/layout/list1#2"/>
    <dgm:cxn modelId="{E11352DB-D709-40EF-A57C-F3F2BDAFE9EE}" type="presParOf" srcId="{3FBE55D0-EBE3-4D7A-BC87-58F62111401B}" destId="{C4B4B6E7-9675-4493-9913-AC4BEDC37E22}" srcOrd="13" destOrd="0" presId="urn:microsoft.com/office/officeart/2005/8/layout/list1#2"/>
    <dgm:cxn modelId="{5A64A5A3-49AE-4E79-9429-E1ED7603F884}" type="presParOf" srcId="{3FBE55D0-EBE3-4D7A-BC87-58F62111401B}" destId="{3FB62B28-5358-4975-84C0-5464477DDF86}" srcOrd="14" destOrd="0" presId="urn:microsoft.com/office/officeart/2005/8/layout/list1#2"/>
    <dgm:cxn modelId="{AC6EC6AE-AD51-4517-84D9-A565E20AED53}" type="presParOf" srcId="{3FBE55D0-EBE3-4D7A-BC87-58F62111401B}" destId="{CF0437D3-BCAE-4AE5-BA33-9D55B691DCFA}" srcOrd="15" destOrd="0" presId="urn:microsoft.com/office/officeart/2005/8/layout/list1#2"/>
    <dgm:cxn modelId="{55285DD3-ABFC-45F0-AB9A-86A27E52E5F0}" type="presParOf" srcId="{3FBE55D0-EBE3-4D7A-BC87-58F62111401B}" destId="{57BE7DE5-F1FB-49B0-9E53-9EFCA57EA6ED}" srcOrd="16" destOrd="0" presId="urn:microsoft.com/office/officeart/2005/8/layout/list1#2"/>
    <dgm:cxn modelId="{433F701C-5E15-4A1F-970A-02EA6E89C9FB}" type="presParOf" srcId="{57BE7DE5-F1FB-49B0-9E53-9EFCA57EA6ED}" destId="{78ABB9C9-4821-4224-B199-4CA1CB6E17E3}" srcOrd="0" destOrd="0" presId="urn:microsoft.com/office/officeart/2005/8/layout/list1#2"/>
    <dgm:cxn modelId="{58E6B5DD-363C-4FDF-BC2F-DCE597090916}" type="presParOf" srcId="{57BE7DE5-F1FB-49B0-9E53-9EFCA57EA6ED}" destId="{719360EE-9DA6-4012-B42E-F2D9F3059CEF}" srcOrd="1" destOrd="0" presId="urn:microsoft.com/office/officeart/2005/8/layout/list1#2"/>
    <dgm:cxn modelId="{7D15CB77-4AD5-4C97-B8DC-ADB37DCA15BC}" type="presParOf" srcId="{3FBE55D0-EBE3-4D7A-BC87-58F62111401B}" destId="{D4386251-0909-46A7-A05B-95BD5C7290ED}" srcOrd="17" destOrd="0" presId="urn:microsoft.com/office/officeart/2005/8/layout/list1#2"/>
    <dgm:cxn modelId="{37D3491F-419C-4D7C-BBF4-4E5F1E249C71}" type="presParOf" srcId="{3FBE55D0-EBE3-4D7A-BC87-58F62111401B}" destId="{8A8F269C-DB27-444E-80A0-12630F1FF29D}" srcOrd="18" destOrd="0" presId="urn:microsoft.com/office/officeart/2005/8/layout/list1#2"/>
    <dgm:cxn modelId="{DACF84F3-DC28-48C1-A8F2-D0B10B6C8DD8}" type="presParOf" srcId="{3FBE55D0-EBE3-4D7A-BC87-58F62111401B}" destId="{F3AC86F9-7271-4033-8539-589A50DA7F96}" srcOrd="19" destOrd="0" presId="urn:microsoft.com/office/officeart/2005/8/layout/list1#2"/>
    <dgm:cxn modelId="{D11BCF0C-370B-46F2-A12C-C694A0706CDB}" type="presParOf" srcId="{3FBE55D0-EBE3-4D7A-BC87-58F62111401B}" destId="{1AFF6100-C6B0-483B-979F-A3F2FE3E3DD1}" srcOrd="20" destOrd="0" presId="urn:microsoft.com/office/officeart/2005/8/layout/list1#2"/>
    <dgm:cxn modelId="{02DC4516-2CF7-4D6D-A941-F53BC08A58BB}" type="presParOf" srcId="{1AFF6100-C6B0-483B-979F-A3F2FE3E3DD1}" destId="{A844FB22-C421-488C-85A1-B3D2A56C518D}" srcOrd="0" destOrd="0" presId="urn:microsoft.com/office/officeart/2005/8/layout/list1#2"/>
    <dgm:cxn modelId="{6667046D-6B1E-4AF7-BF65-973B039094D5}" type="presParOf" srcId="{1AFF6100-C6B0-483B-979F-A3F2FE3E3DD1}" destId="{B43528C2-C880-4E45-900C-D3F883A3DAB4}" srcOrd="1" destOrd="0" presId="urn:microsoft.com/office/officeart/2005/8/layout/list1#2"/>
    <dgm:cxn modelId="{C76E981C-3654-4346-91BC-3D71F6107C97}" type="presParOf" srcId="{3FBE55D0-EBE3-4D7A-BC87-58F62111401B}" destId="{BD1E629F-1A4D-445C-8DFA-7AF51BBD66B9}" srcOrd="21" destOrd="0" presId="urn:microsoft.com/office/officeart/2005/8/layout/list1#2"/>
    <dgm:cxn modelId="{7CD82217-C86E-4AC2-9F9C-6B2558C85FDD}" type="presParOf" srcId="{3FBE55D0-EBE3-4D7A-BC87-58F62111401B}" destId="{FC03E067-A2B4-4CC1-B866-1DF79652B2D4}" srcOrd="22" destOrd="0" presId="urn:microsoft.com/office/officeart/2005/8/layout/list1#2"/>
    <dgm:cxn modelId="{E8EE6F9E-E6A0-4214-AF1E-ADEDF3AE4573}" type="presParOf" srcId="{3FBE55D0-EBE3-4D7A-BC87-58F62111401B}" destId="{206CBDF1-7F56-4A49-B576-47C8196F8A82}" srcOrd="23" destOrd="0" presId="urn:microsoft.com/office/officeart/2005/8/layout/list1#2"/>
    <dgm:cxn modelId="{D0000881-8CA0-4005-99EE-73E989ECE5FA}" type="presParOf" srcId="{3FBE55D0-EBE3-4D7A-BC87-58F62111401B}" destId="{A6919BD9-49D6-4236-B927-E8B95928DA1E}" srcOrd="24" destOrd="0" presId="urn:microsoft.com/office/officeart/2005/8/layout/list1#2"/>
    <dgm:cxn modelId="{353A00BB-8EA7-4E1F-B3EB-05EFFDDBF3F5}" type="presParOf" srcId="{A6919BD9-49D6-4236-B927-E8B95928DA1E}" destId="{DCFE6DA9-2F1B-4F5A-8E08-A6F966678C79}" srcOrd="0" destOrd="0" presId="urn:microsoft.com/office/officeart/2005/8/layout/list1#2"/>
    <dgm:cxn modelId="{A4B27BDA-297B-46E9-AF09-6C530C781E36}" type="presParOf" srcId="{A6919BD9-49D6-4236-B927-E8B95928DA1E}" destId="{744480F7-5AD2-412C-A0FE-2C7E96C62CC9}" srcOrd="1" destOrd="0" presId="urn:microsoft.com/office/officeart/2005/8/layout/list1#2"/>
    <dgm:cxn modelId="{92B804D2-7CC9-4DB1-924D-BD8B970972D1}" type="presParOf" srcId="{3FBE55D0-EBE3-4D7A-BC87-58F62111401B}" destId="{547D0AA9-F3D7-4362-A624-E8A9780EF80D}" srcOrd="25" destOrd="0" presId="urn:microsoft.com/office/officeart/2005/8/layout/list1#2"/>
    <dgm:cxn modelId="{AEBBD4B8-77F4-44CD-B8C0-EA6D61B0E805}" type="presParOf" srcId="{3FBE55D0-EBE3-4D7A-BC87-58F62111401B}" destId="{132F4263-35E5-4E82-9C18-3CAFCD2070E7}" srcOrd="26" destOrd="0" presId="urn:microsoft.com/office/officeart/2005/8/layout/list1#2"/>
    <dgm:cxn modelId="{AAE662C5-629F-456B-8FF0-2AF889F82D2A}" type="presParOf" srcId="{3FBE55D0-EBE3-4D7A-BC87-58F62111401B}" destId="{471447E9-9AF6-4DEA-A51A-51C9508C3ECE}" srcOrd="27" destOrd="0" presId="urn:microsoft.com/office/officeart/2005/8/layout/list1#2"/>
    <dgm:cxn modelId="{18616A8F-363D-4CB5-AEFC-E4C20F3C1DB5}" type="presParOf" srcId="{3FBE55D0-EBE3-4D7A-BC87-58F62111401B}" destId="{C8B4BAAD-437A-4060-B627-5AA953C02D99}" srcOrd="28" destOrd="0" presId="urn:microsoft.com/office/officeart/2005/8/layout/list1#2"/>
    <dgm:cxn modelId="{BB512286-3452-4F30-AACA-72732E356AFB}" type="presParOf" srcId="{C8B4BAAD-437A-4060-B627-5AA953C02D99}" destId="{4BFBA3DD-2B7D-440B-9269-FF97FBCB403B}" srcOrd="0" destOrd="0" presId="urn:microsoft.com/office/officeart/2005/8/layout/list1#2"/>
    <dgm:cxn modelId="{EBDFF353-B1FE-4D7F-8898-4C2AF15AA020}" type="presParOf" srcId="{C8B4BAAD-437A-4060-B627-5AA953C02D99}" destId="{3146C724-970E-44DA-91A0-3B143FCE8792}" srcOrd="1" destOrd="0" presId="urn:microsoft.com/office/officeart/2005/8/layout/list1#2"/>
    <dgm:cxn modelId="{F3275FEF-6DCA-47BC-B82D-C46410EC45AD}" type="presParOf" srcId="{3FBE55D0-EBE3-4D7A-BC87-58F62111401B}" destId="{1630AF2D-285B-4D81-AD35-6E0EEBB5BD7F}" srcOrd="29" destOrd="0" presId="urn:microsoft.com/office/officeart/2005/8/layout/list1#2"/>
    <dgm:cxn modelId="{303A9F96-A6CE-428F-827B-EE1330D2960A}" type="presParOf" srcId="{3FBE55D0-EBE3-4D7A-BC87-58F62111401B}" destId="{3ABEDCE5-8CEE-4859-A58F-A1ECF865DB12}" srcOrd="30" destOrd="0" presId="urn:microsoft.com/office/officeart/2005/8/layout/list1#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A5A3F77-1A8C-404B-A157-3F686C572376}" type="doc">
      <dgm:prSet loTypeId="urn:microsoft.com/office/officeart/2005/8/layout/hierarchy3#1" loCatId="hierarchy" qsTypeId="urn:microsoft.com/office/officeart/2005/8/quickstyle/simple1#9" qsCatId="simple" csTypeId="urn:microsoft.com/office/officeart/2005/8/colors/colorful2#10" csCatId="colorful" phldr="1"/>
      <dgm:spPr/>
      <dgm:t>
        <a:bodyPr/>
        <a:lstStyle/>
        <a:p>
          <a:endParaRPr lang="id-ID"/>
        </a:p>
      </dgm:t>
    </dgm:pt>
    <dgm:pt modelId="{15F8BEF9-46DD-4D88-888C-75EF6402CA07}">
      <dgm:prSet phldrT="[Text]"/>
      <dgm:spPr/>
      <dgm:t>
        <a:bodyPr/>
        <a:lstStyle/>
        <a:p>
          <a:endParaRPr lang="id-ID" dirty="0"/>
        </a:p>
      </dgm:t>
    </dgm:pt>
    <dgm:pt modelId="{D67D189A-E7D2-4030-8F56-92BA900E0DB8}" cxnId="{959FF643-919F-4330-A1D0-C09D1243F798}" type="parTrans">
      <dgm:prSet/>
      <dgm:spPr/>
      <dgm:t>
        <a:bodyPr/>
        <a:lstStyle/>
        <a:p>
          <a:endParaRPr lang="id-ID"/>
        </a:p>
      </dgm:t>
    </dgm:pt>
    <dgm:pt modelId="{7B8682B3-FEC3-4D5C-9402-910420BD0C48}" cxnId="{959FF643-919F-4330-A1D0-C09D1243F798}" type="sibTrans">
      <dgm:prSet/>
      <dgm:spPr/>
      <dgm:t>
        <a:bodyPr/>
        <a:lstStyle/>
        <a:p>
          <a:endParaRPr lang="id-ID"/>
        </a:p>
      </dgm:t>
    </dgm:pt>
    <dgm:pt modelId="{E70DB025-599E-4661-8993-01473B270389}">
      <dgm:prSet phldrT="[Text]"/>
      <dgm:spPr/>
      <dgm:t>
        <a:bodyPr/>
        <a:lstStyle/>
        <a:p>
          <a:endParaRPr lang="id-ID" dirty="0"/>
        </a:p>
      </dgm:t>
    </dgm:pt>
    <dgm:pt modelId="{E165B643-B4C3-4CE9-A98A-9DCBD9305631}" cxnId="{9026D99D-497C-441C-ABB1-B1AC07D44BBA}" type="parTrans">
      <dgm:prSet/>
      <dgm:spPr/>
      <dgm:t>
        <a:bodyPr/>
        <a:lstStyle/>
        <a:p>
          <a:endParaRPr lang="id-ID"/>
        </a:p>
      </dgm:t>
    </dgm:pt>
    <dgm:pt modelId="{4FE2CFF9-BA4F-48AE-B1A1-E223ED6D34A8}" cxnId="{9026D99D-497C-441C-ABB1-B1AC07D44BBA}" type="sibTrans">
      <dgm:prSet/>
      <dgm:spPr/>
      <dgm:t>
        <a:bodyPr/>
        <a:lstStyle/>
        <a:p>
          <a:endParaRPr lang="id-ID"/>
        </a:p>
      </dgm:t>
    </dgm:pt>
    <dgm:pt modelId="{40FA6B54-7B7A-4214-98B3-15C9B99AE650}">
      <dgm:prSet phldrT="[Text]"/>
      <dgm:spPr/>
      <dgm:t>
        <a:bodyPr/>
        <a:lstStyle/>
        <a:p>
          <a:endParaRPr lang="id-ID" dirty="0"/>
        </a:p>
      </dgm:t>
    </dgm:pt>
    <dgm:pt modelId="{C83AC318-3F36-420A-96E1-8397718D7243}" cxnId="{90801071-0F69-4FA1-8D80-9BAB46B636A4}" type="parTrans">
      <dgm:prSet/>
      <dgm:spPr/>
      <dgm:t>
        <a:bodyPr/>
        <a:lstStyle/>
        <a:p>
          <a:endParaRPr lang="id-ID"/>
        </a:p>
      </dgm:t>
    </dgm:pt>
    <dgm:pt modelId="{E43B05C7-A5DD-4132-AE63-BDBF53EFCA11}" cxnId="{90801071-0F69-4FA1-8D80-9BAB46B636A4}" type="sibTrans">
      <dgm:prSet/>
      <dgm:spPr/>
      <dgm:t>
        <a:bodyPr/>
        <a:lstStyle/>
        <a:p>
          <a:endParaRPr lang="id-ID"/>
        </a:p>
      </dgm:t>
    </dgm:pt>
    <dgm:pt modelId="{AB594DA5-7B11-46BF-9F4D-DF4F38C79283}">
      <dgm:prSet phldrT="[Text]"/>
      <dgm:spPr/>
      <dgm:t>
        <a:bodyPr/>
        <a:lstStyle/>
        <a:p>
          <a:endParaRPr lang="id-ID" dirty="0"/>
        </a:p>
      </dgm:t>
    </dgm:pt>
    <dgm:pt modelId="{A0717C7E-F456-4D3B-AB75-02B70BD72955}" cxnId="{04D02649-50DF-4015-9280-5F9B3C9A00B1}" type="parTrans">
      <dgm:prSet/>
      <dgm:spPr/>
      <dgm:t>
        <a:bodyPr/>
        <a:lstStyle/>
        <a:p>
          <a:endParaRPr lang="id-ID"/>
        </a:p>
      </dgm:t>
    </dgm:pt>
    <dgm:pt modelId="{12061214-A96A-43C6-853A-594E9F8EA8C7}" cxnId="{04D02649-50DF-4015-9280-5F9B3C9A00B1}" type="sibTrans">
      <dgm:prSet/>
      <dgm:spPr/>
      <dgm:t>
        <a:bodyPr/>
        <a:lstStyle/>
        <a:p>
          <a:endParaRPr lang="id-ID"/>
        </a:p>
      </dgm:t>
    </dgm:pt>
    <dgm:pt modelId="{2A24A49F-5BCB-4977-AA67-D218E7A05B08}">
      <dgm:prSet phldrT="[Text]"/>
      <dgm:spPr/>
      <dgm:t>
        <a:bodyPr/>
        <a:lstStyle/>
        <a:p>
          <a:endParaRPr lang="id-ID" dirty="0"/>
        </a:p>
      </dgm:t>
    </dgm:pt>
    <dgm:pt modelId="{675AB121-DFDB-4EB7-A04D-1DFA1B373EEE}" cxnId="{19F2ABDC-610B-45BC-BCCC-E37DFBB1E80F}" type="parTrans">
      <dgm:prSet/>
      <dgm:spPr/>
      <dgm:t>
        <a:bodyPr/>
        <a:lstStyle/>
        <a:p>
          <a:endParaRPr lang="id-ID"/>
        </a:p>
      </dgm:t>
    </dgm:pt>
    <dgm:pt modelId="{8441855C-00C1-4DBB-A4A5-2A204529F63D}" cxnId="{19F2ABDC-610B-45BC-BCCC-E37DFBB1E80F}" type="sibTrans">
      <dgm:prSet/>
      <dgm:spPr/>
      <dgm:t>
        <a:bodyPr/>
        <a:lstStyle/>
        <a:p>
          <a:endParaRPr lang="id-ID"/>
        </a:p>
      </dgm:t>
    </dgm:pt>
    <dgm:pt modelId="{E141E04A-49F3-43BA-8FA2-493ACC35F08B}">
      <dgm:prSet phldrT="[Text]"/>
      <dgm:spPr/>
      <dgm:t>
        <a:bodyPr/>
        <a:lstStyle/>
        <a:p>
          <a:endParaRPr lang="id-ID" dirty="0"/>
        </a:p>
      </dgm:t>
    </dgm:pt>
    <dgm:pt modelId="{AA83043A-9C0F-493E-BFBD-A83E9D32CD9E}" cxnId="{97938B36-7905-403B-B9C5-A5E1F050C3D0}" type="parTrans">
      <dgm:prSet/>
      <dgm:spPr/>
      <dgm:t>
        <a:bodyPr/>
        <a:lstStyle/>
        <a:p>
          <a:endParaRPr lang="id-ID"/>
        </a:p>
      </dgm:t>
    </dgm:pt>
    <dgm:pt modelId="{52CD5D59-0470-4F14-9699-2C32F08F3831}" cxnId="{97938B36-7905-403B-B9C5-A5E1F050C3D0}" type="sibTrans">
      <dgm:prSet/>
      <dgm:spPr/>
      <dgm:t>
        <a:bodyPr/>
        <a:lstStyle/>
        <a:p>
          <a:endParaRPr lang="id-ID"/>
        </a:p>
      </dgm:t>
    </dgm:pt>
    <dgm:pt modelId="{13DA0C8B-4C3D-4379-B9DB-970F721A925C}">
      <dgm:prSet/>
      <dgm:spPr/>
      <dgm:t>
        <a:bodyPr/>
        <a:lstStyle/>
        <a:p>
          <a:endParaRPr lang="id-ID"/>
        </a:p>
      </dgm:t>
    </dgm:pt>
    <dgm:pt modelId="{49D37A3C-8CD4-4DE2-871F-41B91A0409AB}" cxnId="{D7ECBCC6-567C-4E1C-985C-70AF08CF6352}" type="parTrans">
      <dgm:prSet/>
      <dgm:spPr/>
      <dgm:t>
        <a:bodyPr/>
        <a:lstStyle/>
        <a:p>
          <a:endParaRPr lang="id-ID"/>
        </a:p>
      </dgm:t>
    </dgm:pt>
    <dgm:pt modelId="{57BE2A70-AF39-4D74-BAD2-25D694DFA99B}" cxnId="{D7ECBCC6-567C-4E1C-985C-70AF08CF6352}" type="sibTrans">
      <dgm:prSet/>
      <dgm:spPr/>
      <dgm:t>
        <a:bodyPr/>
        <a:lstStyle/>
        <a:p>
          <a:endParaRPr lang="id-ID"/>
        </a:p>
      </dgm:t>
    </dgm:pt>
    <dgm:pt modelId="{27AD4327-59B5-4515-8B51-B82DFAF01B62}">
      <dgm:prSet/>
      <dgm:spPr/>
      <dgm:t>
        <a:bodyPr/>
        <a:lstStyle/>
        <a:p>
          <a:endParaRPr lang="id-ID"/>
        </a:p>
      </dgm:t>
    </dgm:pt>
    <dgm:pt modelId="{77195ED0-B07D-440D-8C37-D3E1731C159C}" cxnId="{E8136BCE-946F-4B52-9064-03BA00E48EC7}" type="parTrans">
      <dgm:prSet/>
      <dgm:spPr/>
      <dgm:t>
        <a:bodyPr/>
        <a:lstStyle/>
        <a:p>
          <a:endParaRPr lang="id-ID"/>
        </a:p>
      </dgm:t>
    </dgm:pt>
    <dgm:pt modelId="{663E814E-CA6C-481E-9C5F-189D24F4BF37}" cxnId="{E8136BCE-946F-4B52-9064-03BA00E48EC7}" type="sibTrans">
      <dgm:prSet/>
      <dgm:spPr/>
      <dgm:t>
        <a:bodyPr/>
        <a:lstStyle/>
        <a:p>
          <a:endParaRPr lang="id-ID"/>
        </a:p>
      </dgm:t>
    </dgm:pt>
    <dgm:pt modelId="{300F7AD4-B579-4214-8E66-C74A7BC20EB1}" type="pres">
      <dgm:prSet presAssocID="{4A5A3F77-1A8C-404B-A157-3F686C572376}" presName="diagram" presStyleCnt="0">
        <dgm:presLayoutVars>
          <dgm:chPref val="1"/>
          <dgm:dir/>
          <dgm:animOne val="branch"/>
          <dgm:animLvl val="lvl"/>
          <dgm:resizeHandles/>
        </dgm:presLayoutVars>
      </dgm:prSet>
      <dgm:spPr/>
      <dgm:t>
        <a:bodyPr/>
        <a:lstStyle/>
        <a:p>
          <a:endParaRPr lang="id-ID"/>
        </a:p>
      </dgm:t>
    </dgm:pt>
    <dgm:pt modelId="{1B79EC18-FA52-4271-AE42-E5183E178B54}" type="pres">
      <dgm:prSet presAssocID="{15F8BEF9-46DD-4D88-888C-75EF6402CA07}" presName="root" presStyleCnt="0"/>
      <dgm:spPr/>
    </dgm:pt>
    <dgm:pt modelId="{3CD85003-A4F5-410A-85DA-6EBC998B5795}" type="pres">
      <dgm:prSet presAssocID="{15F8BEF9-46DD-4D88-888C-75EF6402CA07}" presName="rootComposite" presStyleCnt="0"/>
      <dgm:spPr/>
    </dgm:pt>
    <dgm:pt modelId="{9CAA835D-2AD2-47F3-8211-3E6768AFAD2F}" type="pres">
      <dgm:prSet presAssocID="{15F8BEF9-46DD-4D88-888C-75EF6402CA07}" presName="rootText" presStyleLbl="node1" presStyleIdx="0" presStyleCnt="2" custScaleX="177157"/>
      <dgm:spPr/>
      <dgm:t>
        <a:bodyPr/>
        <a:lstStyle/>
        <a:p>
          <a:endParaRPr lang="id-ID"/>
        </a:p>
      </dgm:t>
    </dgm:pt>
    <dgm:pt modelId="{BD7E2A91-4178-41B4-BBCA-57D38BF787D0}" type="pres">
      <dgm:prSet presAssocID="{15F8BEF9-46DD-4D88-888C-75EF6402CA07}" presName="rootConnector" presStyleLbl="node1" presStyleIdx="0" presStyleCnt="2"/>
      <dgm:spPr/>
      <dgm:t>
        <a:bodyPr/>
        <a:lstStyle/>
        <a:p>
          <a:endParaRPr lang="id-ID"/>
        </a:p>
      </dgm:t>
    </dgm:pt>
    <dgm:pt modelId="{9B8AC24C-ADD0-444E-AA1F-F077049F446C}" type="pres">
      <dgm:prSet presAssocID="{15F8BEF9-46DD-4D88-888C-75EF6402CA07}" presName="childShape" presStyleCnt="0"/>
      <dgm:spPr/>
    </dgm:pt>
    <dgm:pt modelId="{721FF546-E266-4A6B-83FA-089DFAC5CE1F}" type="pres">
      <dgm:prSet presAssocID="{E165B643-B4C3-4CE9-A98A-9DCBD9305631}" presName="Name13" presStyleLbl="parChTrans1D2" presStyleIdx="0" presStyleCnt="6"/>
      <dgm:spPr/>
      <dgm:t>
        <a:bodyPr/>
        <a:lstStyle/>
        <a:p>
          <a:endParaRPr lang="id-ID"/>
        </a:p>
      </dgm:t>
    </dgm:pt>
    <dgm:pt modelId="{2F2252C3-82A4-4E3C-A6EA-FED54EFA271E}" type="pres">
      <dgm:prSet presAssocID="{E70DB025-599E-4661-8993-01473B270389}" presName="childText" presStyleLbl="bgAcc1" presStyleIdx="0" presStyleCnt="6" custScaleX="177157">
        <dgm:presLayoutVars>
          <dgm:bulletEnabled val="1"/>
        </dgm:presLayoutVars>
      </dgm:prSet>
      <dgm:spPr/>
      <dgm:t>
        <a:bodyPr/>
        <a:lstStyle/>
        <a:p>
          <a:endParaRPr lang="id-ID"/>
        </a:p>
      </dgm:t>
    </dgm:pt>
    <dgm:pt modelId="{65A6B022-E6A1-4DFA-AF86-3508DB406B18}" type="pres">
      <dgm:prSet presAssocID="{C83AC318-3F36-420A-96E1-8397718D7243}" presName="Name13" presStyleLbl="parChTrans1D2" presStyleIdx="1" presStyleCnt="6"/>
      <dgm:spPr/>
      <dgm:t>
        <a:bodyPr/>
        <a:lstStyle/>
        <a:p>
          <a:endParaRPr lang="id-ID"/>
        </a:p>
      </dgm:t>
    </dgm:pt>
    <dgm:pt modelId="{7FB5AA2F-6666-4361-8E24-F0EEA3C57B2D}" type="pres">
      <dgm:prSet presAssocID="{40FA6B54-7B7A-4214-98B3-15C9B99AE650}" presName="childText" presStyleLbl="bgAcc1" presStyleIdx="1" presStyleCnt="6" custScaleX="177157" custLinFactNeighborX="-3607" custLinFactNeighborY="-1153">
        <dgm:presLayoutVars>
          <dgm:bulletEnabled val="1"/>
        </dgm:presLayoutVars>
      </dgm:prSet>
      <dgm:spPr/>
      <dgm:t>
        <a:bodyPr/>
        <a:lstStyle/>
        <a:p>
          <a:endParaRPr lang="id-ID"/>
        </a:p>
      </dgm:t>
    </dgm:pt>
    <dgm:pt modelId="{36C4C4AE-ACFB-4B29-B00A-9BD4EF4EAB25}" type="pres">
      <dgm:prSet presAssocID="{49D37A3C-8CD4-4DE2-871F-41B91A0409AB}" presName="Name13" presStyleLbl="parChTrans1D2" presStyleIdx="2" presStyleCnt="6"/>
      <dgm:spPr/>
      <dgm:t>
        <a:bodyPr/>
        <a:lstStyle/>
        <a:p>
          <a:endParaRPr lang="id-ID"/>
        </a:p>
      </dgm:t>
    </dgm:pt>
    <dgm:pt modelId="{6886A279-6F53-4791-9917-5CF1208AD654}" type="pres">
      <dgm:prSet presAssocID="{13DA0C8B-4C3D-4379-B9DB-970F721A925C}" presName="childText" presStyleLbl="bgAcc1" presStyleIdx="2" presStyleCnt="6" custScaleX="177157">
        <dgm:presLayoutVars>
          <dgm:bulletEnabled val="1"/>
        </dgm:presLayoutVars>
      </dgm:prSet>
      <dgm:spPr/>
      <dgm:t>
        <a:bodyPr/>
        <a:lstStyle/>
        <a:p>
          <a:endParaRPr lang="id-ID"/>
        </a:p>
      </dgm:t>
    </dgm:pt>
    <dgm:pt modelId="{A26A02D7-7691-401F-8348-0E0BDCE6B9C9}" type="pres">
      <dgm:prSet presAssocID="{AB594DA5-7B11-46BF-9F4D-DF4F38C79283}" presName="root" presStyleCnt="0"/>
      <dgm:spPr/>
    </dgm:pt>
    <dgm:pt modelId="{B4E3CD76-616B-4F80-97C9-84F02A894E82}" type="pres">
      <dgm:prSet presAssocID="{AB594DA5-7B11-46BF-9F4D-DF4F38C79283}" presName="rootComposite" presStyleCnt="0"/>
      <dgm:spPr/>
    </dgm:pt>
    <dgm:pt modelId="{2D2BF944-8556-46B3-97AC-BBCCD9D31A66}" type="pres">
      <dgm:prSet presAssocID="{AB594DA5-7B11-46BF-9F4D-DF4F38C79283}" presName="rootText" presStyleLbl="node1" presStyleIdx="1" presStyleCnt="2" custScaleX="194872"/>
      <dgm:spPr/>
      <dgm:t>
        <a:bodyPr/>
        <a:lstStyle/>
        <a:p>
          <a:endParaRPr lang="id-ID"/>
        </a:p>
      </dgm:t>
    </dgm:pt>
    <dgm:pt modelId="{AF7CFAF9-9DE8-4B6E-94A0-AB2E7646E16C}" type="pres">
      <dgm:prSet presAssocID="{AB594DA5-7B11-46BF-9F4D-DF4F38C79283}" presName="rootConnector" presStyleLbl="node1" presStyleIdx="1" presStyleCnt="2"/>
      <dgm:spPr/>
      <dgm:t>
        <a:bodyPr/>
        <a:lstStyle/>
        <a:p>
          <a:endParaRPr lang="id-ID"/>
        </a:p>
      </dgm:t>
    </dgm:pt>
    <dgm:pt modelId="{A173BFD7-F45C-419A-8A15-8869846E4870}" type="pres">
      <dgm:prSet presAssocID="{AB594DA5-7B11-46BF-9F4D-DF4F38C79283}" presName="childShape" presStyleCnt="0"/>
      <dgm:spPr/>
    </dgm:pt>
    <dgm:pt modelId="{C1F1097C-2E62-4487-8627-A0E5A99E83DB}" type="pres">
      <dgm:prSet presAssocID="{675AB121-DFDB-4EB7-A04D-1DFA1B373EEE}" presName="Name13" presStyleLbl="parChTrans1D2" presStyleIdx="3" presStyleCnt="6"/>
      <dgm:spPr/>
      <dgm:t>
        <a:bodyPr/>
        <a:lstStyle/>
        <a:p>
          <a:endParaRPr lang="id-ID"/>
        </a:p>
      </dgm:t>
    </dgm:pt>
    <dgm:pt modelId="{9E1F443F-AF8B-4DDE-9857-CD876817EB7C}" type="pres">
      <dgm:prSet presAssocID="{2A24A49F-5BCB-4977-AA67-D218E7A05B08}" presName="childText" presStyleLbl="bgAcc1" presStyleIdx="3" presStyleCnt="6" custScaleX="194872">
        <dgm:presLayoutVars>
          <dgm:bulletEnabled val="1"/>
        </dgm:presLayoutVars>
      </dgm:prSet>
      <dgm:spPr/>
      <dgm:t>
        <a:bodyPr/>
        <a:lstStyle/>
        <a:p>
          <a:endParaRPr lang="id-ID"/>
        </a:p>
      </dgm:t>
    </dgm:pt>
    <dgm:pt modelId="{3A50FD28-BECA-4BB5-AF1C-35C8FCF21232}" type="pres">
      <dgm:prSet presAssocID="{AA83043A-9C0F-493E-BFBD-A83E9D32CD9E}" presName="Name13" presStyleLbl="parChTrans1D2" presStyleIdx="4" presStyleCnt="6"/>
      <dgm:spPr/>
      <dgm:t>
        <a:bodyPr/>
        <a:lstStyle/>
        <a:p>
          <a:endParaRPr lang="id-ID"/>
        </a:p>
      </dgm:t>
    </dgm:pt>
    <dgm:pt modelId="{D9EEC555-05D3-4711-8D83-06AAFFEEB877}" type="pres">
      <dgm:prSet presAssocID="{E141E04A-49F3-43BA-8FA2-493ACC35F08B}" presName="childText" presStyleLbl="bgAcc1" presStyleIdx="4" presStyleCnt="6" custScaleX="194872">
        <dgm:presLayoutVars>
          <dgm:bulletEnabled val="1"/>
        </dgm:presLayoutVars>
      </dgm:prSet>
      <dgm:spPr/>
      <dgm:t>
        <a:bodyPr/>
        <a:lstStyle/>
        <a:p>
          <a:endParaRPr lang="id-ID"/>
        </a:p>
      </dgm:t>
    </dgm:pt>
    <dgm:pt modelId="{FEFBDA67-EFF0-4549-BEFB-3923D5B7E296}" type="pres">
      <dgm:prSet presAssocID="{77195ED0-B07D-440D-8C37-D3E1731C159C}" presName="Name13" presStyleLbl="parChTrans1D2" presStyleIdx="5" presStyleCnt="6"/>
      <dgm:spPr/>
      <dgm:t>
        <a:bodyPr/>
        <a:lstStyle/>
        <a:p>
          <a:endParaRPr lang="id-ID"/>
        </a:p>
      </dgm:t>
    </dgm:pt>
    <dgm:pt modelId="{1585A874-A612-4E69-A18A-0104A324B497}" type="pres">
      <dgm:prSet presAssocID="{27AD4327-59B5-4515-8B51-B82DFAF01B62}" presName="childText" presStyleLbl="bgAcc1" presStyleIdx="5" presStyleCnt="6" custScaleX="194872">
        <dgm:presLayoutVars>
          <dgm:bulletEnabled val="1"/>
        </dgm:presLayoutVars>
      </dgm:prSet>
      <dgm:spPr/>
      <dgm:t>
        <a:bodyPr/>
        <a:lstStyle/>
        <a:p>
          <a:endParaRPr lang="id-ID"/>
        </a:p>
      </dgm:t>
    </dgm:pt>
  </dgm:ptLst>
  <dgm:cxnLst>
    <dgm:cxn modelId="{5A8D8AEA-D7BA-4EA4-B9AE-D3D315088487}" type="presOf" srcId="{E70DB025-599E-4661-8993-01473B270389}" destId="{2F2252C3-82A4-4E3C-A6EA-FED54EFA271E}" srcOrd="0" destOrd="0" presId="urn:microsoft.com/office/officeart/2005/8/layout/hierarchy3#1"/>
    <dgm:cxn modelId="{49A13CAB-E56A-4005-B344-6AAC1A77CD07}" type="presOf" srcId="{C83AC318-3F36-420A-96E1-8397718D7243}" destId="{65A6B022-E6A1-4DFA-AF86-3508DB406B18}" srcOrd="0" destOrd="0" presId="urn:microsoft.com/office/officeart/2005/8/layout/hierarchy3#1"/>
    <dgm:cxn modelId="{2671B87D-DB8A-4766-B23A-FA399B7C1163}" type="presOf" srcId="{49D37A3C-8CD4-4DE2-871F-41B91A0409AB}" destId="{36C4C4AE-ACFB-4B29-B00A-9BD4EF4EAB25}" srcOrd="0" destOrd="0" presId="urn:microsoft.com/office/officeart/2005/8/layout/hierarchy3#1"/>
    <dgm:cxn modelId="{E8136BCE-946F-4B52-9064-03BA00E48EC7}" srcId="{AB594DA5-7B11-46BF-9F4D-DF4F38C79283}" destId="{27AD4327-59B5-4515-8B51-B82DFAF01B62}" srcOrd="2" destOrd="0" parTransId="{77195ED0-B07D-440D-8C37-D3E1731C159C}" sibTransId="{663E814E-CA6C-481E-9C5F-189D24F4BF37}"/>
    <dgm:cxn modelId="{19F2ABDC-610B-45BC-BCCC-E37DFBB1E80F}" srcId="{AB594DA5-7B11-46BF-9F4D-DF4F38C79283}" destId="{2A24A49F-5BCB-4977-AA67-D218E7A05B08}" srcOrd="0" destOrd="0" parTransId="{675AB121-DFDB-4EB7-A04D-1DFA1B373EEE}" sibTransId="{8441855C-00C1-4DBB-A4A5-2A204529F63D}"/>
    <dgm:cxn modelId="{97938B36-7905-403B-B9C5-A5E1F050C3D0}" srcId="{AB594DA5-7B11-46BF-9F4D-DF4F38C79283}" destId="{E141E04A-49F3-43BA-8FA2-493ACC35F08B}" srcOrd="1" destOrd="0" parTransId="{AA83043A-9C0F-493E-BFBD-A83E9D32CD9E}" sibTransId="{52CD5D59-0470-4F14-9699-2C32F08F3831}"/>
    <dgm:cxn modelId="{EAD5CF81-6725-4A34-B996-6AD440EFA21F}" type="presOf" srcId="{15F8BEF9-46DD-4D88-888C-75EF6402CA07}" destId="{9CAA835D-2AD2-47F3-8211-3E6768AFAD2F}" srcOrd="0" destOrd="0" presId="urn:microsoft.com/office/officeart/2005/8/layout/hierarchy3#1"/>
    <dgm:cxn modelId="{5C35E6C9-2BC0-44AC-8216-6040C5ECC286}" type="presOf" srcId="{AB594DA5-7B11-46BF-9F4D-DF4F38C79283}" destId="{2D2BF944-8556-46B3-97AC-BBCCD9D31A66}" srcOrd="0" destOrd="0" presId="urn:microsoft.com/office/officeart/2005/8/layout/hierarchy3#1"/>
    <dgm:cxn modelId="{9026D99D-497C-441C-ABB1-B1AC07D44BBA}" srcId="{15F8BEF9-46DD-4D88-888C-75EF6402CA07}" destId="{E70DB025-599E-4661-8993-01473B270389}" srcOrd="0" destOrd="0" parTransId="{E165B643-B4C3-4CE9-A98A-9DCBD9305631}" sibTransId="{4FE2CFF9-BA4F-48AE-B1A1-E223ED6D34A8}"/>
    <dgm:cxn modelId="{18F1B5A4-9C51-4A81-8826-B1C68939478A}" type="presOf" srcId="{E165B643-B4C3-4CE9-A98A-9DCBD9305631}" destId="{721FF546-E266-4A6B-83FA-089DFAC5CE1F}" srcOrd="0" destOrd="0" presId="urn:microsoft.com/office/officeart/2005/8/layout/hierarchy3#1"/>
    <dgm:cxn modelId="{6B83AA3F-B743-42CB-A40F-841E79950A0A}" type="presOf" srcId="{675AB121-DFDB-4EB7-A04D-1DFA1B373EEE}" destId="{C1F1097C-2E62-4487-8627-A0E5A99E83DB}" srcOrd="0" destOrd="0" presId="urn:microsoft.com/office/officeart/2005/8/layout/hierarchy3#1"/>
    <dgm:cxn modelId="{6C7126C0-CED1-4628-A567-C7702A62337A}" type="presOf" srcId="{E141E04A-49F3-43BA-8FA2-493ACC35F08B}" destId="{D9EEC555-05D3-4711-8D83-06AAFFEEB877}" srcOrd="0" destOrd="0" presId="urn:microsoft.com/office/officeart/2005/8/layout/hierarchy3#1"/>
    <dgm:cxn modelId="{0A4BD4F4-AC03-4E82-98DF-3C5219670A5D}" type="presOf" srcId="{27AD4327-59B5-4515-8B51-B82DFAF01B62}" destId="{1585A874-A612-4E69-A18A-0104A324B497}" srcOrd="0" destOrd="0" presId="urn:microsoft.com/office/officeart/2005/8/layout/hierarchy3#1"/>
    <dgm:cxn modelId="{80B30CAE-DF07-4171-853B-933D2912E537}" type="presOf" srcId="{77195ED0-B07D-440D-8C37-D3E1731C159C}" destId="{FEFBDA67-EFF0-4549-BEFB-3923D5B7E296}" srcOrd="0" destOrd="0" presId="urn:microsoft.com/office/officeart/2005/8/layout/hierarchy3#1"/>
    <dgm:cxn modelId="{92B43012-B128-4934-BCC4-0FA53F3DFE01}" type="presOf" srcId="{40FA6B54-7B7A-4214-98B3-15C9B99AE650}" destId="{7FB5AA2F-6666-4361-8E24-F0EEA3C57B2D}" srcOrd="0" destOrd="0" presId="urn:microsoft.com/office/officeart/2005/8/layout/hierarchy3#1"/>
    <dgm:cxn modelId="{90801071-0F69-4FA1-8D80-9BAB46B636A4}" srcId="{15F8BEF9-46DD-4D88-888C-75EF6402CA07}" destId="{40FA6B54-7B7A-4214-98B3-15C9B99AE650}" srcOrd="1" destOrd="0" parTransId="{C83AC318-3F36-420A-96E1-8397718D7243}" sibTransId="{E43B05C7-A5DD-4132-AE63-BDBF53EFCA11}"/>
    <dgm:cxn modelId="{D7ECBCC6-567C-4E1C-985C-70AF08CF6352}" srcId="{15F8BEF9-46DD-4D88-888C-75EF6402CA07}" destId="{13DA0C8B-4C3D-4379-B9DB-970F721A925C}" srcOrd="2" destOrd="0" parTransId="{49D37A3C-8CD4-4DE2-871F-41B91A0409AB}" sibTransId="{57BE2A70-AF39-4D74-BAD2-25D694DFA99B}"/>
    <dgm:cxn modelId="{D840A94E-6192-4689-9822-4C46E2020BF5}" type="presOf" srcId="{15F8BEF9-46DD-4D88-888C-75EF6402CA07}" destId="{BD7E2A91-4178-41B4-BBCA-57D38BF787D0}" srcOrd="1" destOrd="0" presId="urn:microsoft.com/office/officeart/2005/8/layout/hierarchy3#1"/>
    <dgm:cxn modelId="{3DE4C74A-34A8-4BB0-A667-B3579082D542}" type="presOf" srcId="{AB594DA5-7B11-46BF-9F4D-DF4F38C79283}" destId="{AF7CFAF9-9DE8-4B6E-94A0-AB2E7646E16C}" srcOrd="1" destOrd="0" presId="urn:microsoft.com/office/officeart/2005/8/layout/hierarchy3#1"/>
    <dgm:cxn modelId="{04D02649-50DF-4015-9280-5F9B3C9A00B1}" srcId="{4A5A3F77-1A8C-404B-A157-3F686C572376}" destId="{AB594DA5-7B11-46BF-9F4D-DF4F38C79283}" srcOrd="1" destOrd="0" parTransId="{A0717C7E-F456-4D3B-AB75-02B70BD72955}" sibTransId="{12061214-A96A-43C6-853A-594E9F8EA8C7}"/>
    <dgm:cxn modelId="{D1470A76-D27B-487E-A5BD-99277C883354}" type="presOf" srcId="{13DA0C8B-4C3D-4379-B9DB-970F721A925C}" destId="{6886A279-6F53-4791-9917-5CF1208AD654}" srcOrd="0" destOrd="0" presId="urn:microsoft.com/office/officeart/2005/8/layout/hierarchy3#1"/>
    <dgm:cxn modelId="{982AA40F-BAC5-4314-AF22-1D9AD84B1342}" type="presOf" srcId="{4A5A3F77-1A8C-404B-A157-3F686C572376}" destId="{300F7AD4-B579-4214-8E66-C74A7BC20EB1}" srcOrd="0" destOrd="0" presId="urn:microsoft.com/office/officeart/2005/8/layout/hierarchy3#1"/>
    <dgm:cxn modelId="{680AE8DB-022A-4883-8447-F4048BE40800}" type="presOf" srcId="{2A24A49F-5BCB-4977-AA67-D218E7A05B08}" destId="{9E1F443F-AF8B-4DDE-9857-CD876817EB7C}" srcOrd="0" destOrd="0" presId="urn:microsoft.com/office/officeart/2005/8/layout/hierarchy3#1"/>
    <dgm:cxn modelId="{959FF643-919F-4330-A1D0-C09D1243F798}" srcId="{4A5A3F77-1A8C-404B-A157-3F686C572376}" destId="{15F8BEF9-46DD-4D88-888C-75EF6402CA07}" srcOrd="0" destOrd="0" parTransId="{D67D189A-E7D2-4030-8F56-92BA900E0DB8}" sibTransId="{7B8682B3-FEC3-4D5C-9402-910420BD0C48}"/>
    <dgm:cxn modelId="{A151AA9D-32F0-4D07-BC1F-C48CB848C67F}" type="presOf" srcId="{AA83043A-9C0F-493E-BFBD-A83E9D32CD9E}" destId="{3A50FD28-BECA-4BB5-AF1C-35C8FCF21232}" srcOrd="0" destOrd="0" presId="urn:microsoft.com/office/officeart/2005/8/layout/hierarchy3#1"/>
    <dgm:cxn modelId="{6CF691B3-AA96-4141-8C38-C5577B2F7C61}" type="presParOf" srcId="{300F7AD4-B579-4214-8E66-C74A7BC20EB1}" destId="{1B79EC18-FA52-4271-AE42-E5183E178B54}" srcOrd="0" destOrd="0" presId="urn:microsoft.com/office/officeart/2005/8/layout/hierarchy3#1"/>
    <dgm:cxn modelId="{5AB00721-A20A-4590-9060-C43A6FDC0021}" type="presParOf" srcId="{1B79EC18-FA52-4271-AE42-E5183E178B54}" destId="{3CD85003-A4F5-410A-85DA-6EBC998B5795}" srcOrd="0" destOrd="0" presId="urn:microsoft.com/office/officeart/2005/8/layout/hierarchy3#1"/>
    <dgm:cxn modelId="{B23EB5CF-F78B-41ED-A89E-0332167B23F0}" type="presParOf" srcId="{3CD85003-A4F5-410A-85DA-6EBC998B5795}" destId="{9CAA835D-2AD2-47F3-8211-3E6768AFAD2F}" srcOrd="0" destOrd="0" presId="urn:microsoft.com/office/officeart/2005/8/layout/hierarchy3#1"/>
    <dgm:cxn modelId="{5B1B7B92-B32E-4CB4-97E7-E89A0D7C8786}" type="presParOf" srcId="{3CD85003-A4F5-410A-85DA-6EBC998B5795}" destId="{BD7E2A91-4178-41B4-BBCA-57D38BF787D0}" srcOrd="1" destOrd="0" presId="urn:microsoft.com/office/officeart/2005/8/layout/hierarchy3#1"/>
    <dgm:cxn modelId="{BEC8BE15-D0D5-41C0-8253-259BCB6B93B5}" type="presParOf" srcId="{1B79EC18-FA52-4271-AE42-E5183E178B54}" destId="{9B8AC24C-ADD0-444E-AA1F-F077049F446C}" srcOrd="1" destOrd="0" presId="urn:microsoft.com/office/officeart/2005/8/layout/hierarchy3#1"/>
    <dgm:cxn modelId="{54502A6E-410A-407D-BC31-464348A381C0}" type="presParOf" srcId="{9B8AC24C-ADD0-444E-AA1F-F077049F446C}" destId="{721FF546-E266-4A6B-83FA-089DFAC5CE1F}" srcOrd="0" destOrd="0" presId="urn:microsoft.com/office/officeart/2005/8/layout/hierarchy3#1"/>
    <dgm:cxn modelId="{DF1C71C0-B9A8-4B08-8C28-C8C8126B0802}" type="presParOf" srcId="{9B8AC24C-ADD0-444E-AA1F-F077049F446C}" destId="{2F2252C3-82A4-4E3C-A6EA-FED54EFA271E}" srcOrd="1" destOrd="0" presId="urn:microsoft.com/office/officeart/2005/8/layout/hierarchy3#1"/>
    <dgm:cxn modelId="{A344E2E4-849D-4C33-9170-A6BB6488BA83}" type="presParOf" srcId="{9B8AC24C-ADD0-444E-AA1F-F077049F446C}" destId="{65A6B022-E6A1-4DFA-AF86-3508DB406B18}" srcOrd="2" destOrd="0" presId="urn:microsoft.com/office/officeart/2005/8/layout/hierarchy3#1"/>
    <dgm:cxn modelId="{73289141-BB6E-4349-8042-58288E3B80E4}" type="presParOf" srcId="{9B8AC24C-ADD0-444E-AA1F-F077049F446C}" destId="{7FB5AA2F-6666-4361-8E24-F0EEA3C57B2D}" srcOrd="3" destOrd="0" presId="urn:microsoft.com/office/officeart/2005/8/layout/hierarchy3#1"/>
    <dgm:cxn modelId="{37398903-CB7F-43C6-8E9E-AE4F95CF98D9}" type="presParOf" srcId="{9B8AC24C-ADD0-444E-AA1F-F077049F446C}" destId="{36C4C4AE-ACFB-4B29-B00A-9BD4EF4EAB25}" srcOrd="4" destOrd="0" presId="urn:microsoft.com/office/officeart/2005/8/layout/hierarchy3#1"/>
    <dgm:cxn modelId="{1079D457-B8BF-4E4C-872A-F8132850BCA0}" type="presParOf" srcId="{9B8AC24C-ADD0-444E-AA1F-F077049F446C}" destId="{6886A279-6F53-4791-9917-5CF1208AD654}" srcOrd="5" destOrd="0" presId="urn:microsoft.com/office/officeart/2005/8/layout/hierarchy3#1"/>
    <dgm:cxn modelId="{0228138C-D72F-468A-B042-6042A31AB55B}" type="presParOf" srcId="{300F7AD4-B579-4214-8E66-C74A7BC20EB1}" destId="{A26A02D7-7691-401F-8348-0E0BDCE6B9C9}" srcOrd="1" destOrd="0" presId="urn:microsoft.com/office/officeart/2005/8/layout/hierarchy3#1"/>
    <dgm:cxn modelId="{668EE101-2E03-4CB1-9311-26AECB13C370}" type="presParOf" srcId="{A26A02D7-7691-401F-8348-0E0BDCE6B9C9}" destId="{B4E3CD76-616B-4F80-97C9-84F02A894E82}" srcOrd="0" destOrd="0" presId="urn:microsoft.com/office/officeart/2005/8/layout/hierarchy3#1"/>
    <dgm:cxn modelId="{5B4F36FB-2FA4-4639-BF3D-0AA1B1BCBCD8}" type="presParOf" srcId="{B4E3CD76-616B-4F80-97C9-84F02A894E82}" destId="{2D2BF944-8556-46B3-97AC-BBCCD9D31A66}" srcOrd="0" destOrd="0" presId="urn:microsoft.com/office/officeart/2005/8/layout/hierarchy3#1"/>
    <dgm:cxn modelId="{A651353A-5CFF-4440-8D3F-744DB0D32EC1}" type="presParOf" srcId="{B4E3CD76-616B-4F80-97C9-84F02A894E82}" destId="{AF7CFAF9-9DE8-4B6E-94A0-AB2E7646E16C}" srcOrd="1" destOrd="0" presId="urn:microsoft.com/office/officeart/2005/8/layout/hierarchy3#1"/>
    <dgm:cxn modelId="{016AABD4-DA85-462A-8278-5B92DBE47CD7}" type="presParOf" srcId="{A26A02D7-7691-401F-8348-0E0BDCE6B9C9}" destId="{A173BFD7-F45C-419A-8A15-8869846E4870}" srcOrd="1" destOrd="0" presId="urn:microsoft.com/office/officeart/2005/8/layout/hierarchy3#1"/>
    <dgm:cxn modelId="{4B496CBD-C24C-4D6E-AAE7-F900F2638145}" type="presParOf" srcId="{A173BFD7-F45C-419A-8A15-8869846E4870}" destId="{C1F1097C-2E62-4487-8627-A0E5A99E83DB}" srcOrd="0" destOrd="0" presId="urn:microsoft.com/office/officeart/2005/8/layout/hierarchy3#1"/>
    <dgm:cxn modelId="{C7499CE3-4D81-4698-A645-24B3CB624AAC}" type="presParOf" srcId="{A173BFD7-F45C-419A-8A15-8869846E4870}" destId="{9E1F443F-AF8B-4DDE-9857-CD876817EB7C}" srcOrd="1" destOrd="0" presId="urn:microsoft.com/office/officeart/2005/8/layout/hierarchy3#1"/>
    <dgm:cxn modelId="{438794AD-2648-4DE5-8EFB-65869A23C796}" type="presParOf" srcId="{A173BFD7-F45C-419A-8A15-8869846E4870}" destId="{3A50FD28-BECA-4BB5-AF1C-35C8FCF21232}" srcOrd="2" destOrd="0" presId="urn:microsoft.com/office/officeart/2005/8/layout/hierarchy3#1"/>
    <dgm:cxn modelId="{9CCBBE02-A522-46D7-83EF-543026C9DEE9}" type="presParOf" srcId="{A173BFD7-F45C-419A-8A15-8869846E4870}" destId="{D9EEC555-05D3-4711-8D83-06AAFFEEB877}" srcOrd="3" destOrd="0" presId="urn:microsoft.com/office/officeart/2005/8/layout/hierarchy3#1"/>
    <dgm:cxn modelId="{C3260AB4-9D50-4E8F-9932-E9D277698E79}" type="presParOf" srcId="{A173BFD7-F45C-419A-8A15-8869846E4870}" destId="{FEFBDA67-EFF0-4549-BEFB-3923D5B7E296}" srcOrd="4" destOrd="0" presId="urn:microsoft.com/office/officeart/2005/8/layout/hierarchy3#1"/>
    <dgm:cxn modelId="{5028FDD2-2485-4086-A5E3-EBF006AC35A9}" type="presParOf" srcId="{A173BFD7-F45C-419A-8A15-8869846E4870}" destId="{1585A874-A612-4E69-A18A-0104A324B497}" srcOrd="5" destOrd="0" presId="urn:microsoft.com/office/officeart/2005/8/layout/hierarchy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C55FA20-5C89-44F8-8B30-647BA79DD888}" type="doc">
      <dgm:prSet loTypeId="urn:microsoft.com/office/officeart/2005/8/layout/list1#3" loCatId="list" qsTypeId="urn:microsoft.com/office/officeart/2005/8/quickstyle/simple1#10" qsCatId="simple" csTypeId="urn:microsoft.com/office/officeart/2005/8/colors/colorful2#11" csCatId="colorful" phldr="1"/>
      <dgm:spPr/>
      <dgm:t>
        <a:bodyPr/>
        <a:lstStyle/>
        <a:p>
          <a:endParaRPr lang="id-ID"/>
        </a:p>
      </dgm:t>
    </dgm:pt>
    <dgm:pt modelId="{746060E2-08AC-42FF-B806-429CCE016B84}">
      <dgm:prSet phldrT="[Text]" phldr="0" custT="0"/>
      <dgm:spPr/>
      <dgm:t>
        <a:bodyPr vert="horz" wrap="square"/>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35000"/>
            </a:spcAft>
          </a:pPr>
          <a:endParaRPr lang="id-ID"/>
        </a:p>
      </dgm:t>
    </dgm:pt>
    <dgm:pt modelId="{EE7CE132-6C7A-47DC-9946-123469392BD6}" cxnId="{BA1BB024-08E2-4D99-8018-A59520D605DA}" type="parTrans">
      <dgm:prSet/>
      <dgm:spPr/>
      <dgm:t>
        <a:bodyPr/>
        <a:lstStyle/>
        <a:p>
          <a:endParaRPr lang="id-ID"/>
        </a:p>
      </dgm:t>
    </dgm:pt>
    <dgm:pt modelId="{2C4889D8-645C-4223-A18C-F19641DCE46F}" cxnId="{BA1BB024-08E2-4D99-8018-A59520D605DA}" type="sibTrans">
      <dgm:prSet/>
      <dgm:spPr/>
      <dgm:t>
        <a:bodyPr/>
        <a:lstStyle/>
        <a:p>
          <a:endParaRPr lang="id-ID"/>
        </a:p>
      </dgm:t>
    </dgm:pt>
    <dgm:pt modelId="{527821DF-C516-40AF-BDE9-0D3DF32F1728}">
      <dgm:prSet phldrT="[Text]" phldr="0" custT="0"/>
      <dgm:spPr/>
      <dgm:t>
        <a:bodyPr vert="horz" wrap="square"/>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35000"/>
            </a:spcAft>
          </a:pPr>
          <a:endParaRPr lang="id-ID"/>
        </a:p>
      </dgm:t>
    </dgm:pt>
    <dgm:pt modelId="{19D10ECB-AC19-4E05-9ED0-C4DB2DF8605D}" cxnId="{2AB91891-4AF5-403D-9BB5-3EB7FDDE0083}" type="parTrans">
      <dgm:prSet/>
      <dgm:spPr/>
      <dgm:t>
        <a:bodyPr/>
        <a:lstStyle/>
        <a:p>
          <a:endParaRPr lang="id-ID"/>
        </a:p>
      </dgm:t>
    </dgm:pt>
    <dgm:pt modelId="{B68A1454-7A93-4EAF-944E-657E6EF1A333}" cxnId="{2AB91891-4AF5-403D-9BB5-3EB7FDDE0083}" type="sibTrans">
      <dgm:prSet/>
      <dgm:spPr/>
      <dgm:t>
        <a:bodyPr/>
        <a:lstStyle/>
        <a:p>
          <a:endParaRPr lang="id-ID"/>
        </a:p>
      </dgm:t>
    </dgm:pt>
    <dgm:pt modelId="{E264A6A1-7BA6-4056-8C63-63BBDF6BC90D}">
      <dgm:prSet/>
      <dgm:spPr/>
      <dgm:t>
        <a:bodyPr/>
        <a:lstStyle/>
        <a:p>
          <a:endParaRPr lang="id-ID"/>
        </a:p>
      </dgm:t>
    </dgm:pt>
    <dgm:pt modelId="{4DA70520-5FB6-4FCD-A7F7-916ADDAE63A4}" cxnId="{CE22D0C2-221D-4A9B-BBC7-6356191979AB}" type="parTrans">
      <dgm:prSet/>
      <dgm:spPr/>
      <dgm:t>
        <a:bodyPr/>
        <a:lstStyle/>
        <a:p>
          <a:endParaRPr lang="id-ID"/>
        </a:p>
      </dgm:t>
    </dgm:pt>
    <dgm:pt modelId="{0FB61047-BCDB-48A3-A1EB-046319EB9A59}" cxnId="{CE22D0C2-221D-4A9B-BBC7-6356191979AB}" type="sibTrans">
      <dgm:prSet/>
      <dgm:spPr/>
      <dgm:t>
        <a:bodyPr/>
        <a:lstStyle/>
        <a:p>
          <a:endParaRPr lang="id-ID"/>
        </a:p>
      </dgm:t>
    </dgm:pt>
    <dgm:pt modelId="{CEC85DB3-7DB5-4E57-B735-87F41695208A}">
      <dgm:prSet phldrT="[Text]" phldr="0" custT="0"/>
      <dgm:spPr/>
      <dgm:t>
        <a:bodyPr vert="horz" wrap="square"/>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a:lnSpc>
              <a:spcPct val="100000"/>
            </a:lnSpc>
            <a:spcBef>
              <a:spcPct val="0"/>
            </a:spcBef>
            <a:spcAft>
              <a:spcPct val="35000"/>
            </a:spcAft>
          </a:pPr>
          <a:endParaRPr lang="id-ID"/>
        </a:p>
      </dgm:t>
    </dgm:pt>
    <dgm:pt modelId="{AE1F34BC-56F1-430F-9FF9-0AEB724B3D59}" cxnId="{A30C19F6-3DA6-4B37-B0E7-98ABD0B4623F}" type="parTrans">
      <dgm:prSet/>
      <dgm:spPr/>
      <dgm:t>
        <a:bodyPr/>
        <a:lstStyle/>
        <a:p>
          <a:endParaRPr lang="id-ID"/>
        </a:p>
      </dgm:t>
    </dgm:pt>
    <dgm:pt modelId="{1A59C987-A6ED-4AFD-AE35-9247612C5286}" cxnId="{A30C19F6-3DA6-4B37-B0E7-98ABD0B4623F}" type="sibTrans">
      <dgm:prSet/>
      <dgm:spPr/>
      <dgm:t>
        <a:bodyPr/>
        <a:lstStyle/>
        <a:p>
          <a:endParaRPr lang="id-ID"/>
        </a:p>
      </dgm:t>
    </dgm:pt>
    <dgm:pt modelId="{8CE4D413-F81E-4CE4-9E50-6060B001808A}" type="pres">
      <dgm:prSet presAssocID="{2C55FA20-5C89-44F8-8B30-647BA79DD888}" presName="linear" presStyleCnt="0">
        <dgm:presLayoutVars>
          <dgm:dir/>
          <dgm:animLvl val="lvl"/>
          <dgm:resizeHandles val="exact"/>
        </dgm:presLayoutVars>
      </dgm:prSet>
      <dgm:spPr/>
      <dgm:t>
        <a:bodyPr/>
        <a:lstStyle/>
        <a:p>
          <a:endParaRPr lang="id-ID"/>
        </a:p>
      </dgm:t>
    </dgm:pt>
    <dgm:pt modelId="{6CDADE5E-3E1A-4E5B-8913-C6B246C3C420}" type="pres">
      <dgm:prSet presAssocID="{746060E2-08AC-42FF-B806-429CCE016B84}" presName="parentLin" presStyleCnt="0"/>
      <dgm:spPr/>
    </dgm:pt>
    <dgm:pt modelId="{B962D56C-BFF9-4806-A87A-D8AF409C67A7}" type="pres">
      <dgm:prSet presAssocID="{746060E2-08AC-42FF-B806-429CCE016B84}" presName="parentLeftMargin" presStyleLbl="node1" presStyleIdx="0" presStyleCnt="4"/>
      <dgm:spPr/>
      <dgm:t>
        <a:bodyPr/>
        <a:lstStyle/>
        <a:p>
          <a:endParaRPr lang="id-ID"/>
        </a:p>
      </dgm:t>
    </dgm:pt>
    <dgm:pt modelId="{89ADB124-24C4-413D-99F5-7D2AD50FD142}" type="pres">
      <dgm:prSet presAssocID="{746060E2-08AC-42FF-B806-429CCE016B84}" presName="parentText" presStyleLbl="node1" presStyleIdx="0" presStyleCnt="4">
        <dgm:presLayoutVars>
          <dgm:chMax val="0"/>
          <dgm:bulletEnabled val="1"/>
        </dgm:presLayoutVars>
      </dgm:prSet>
      <dgm:spPr/>
      <dgm:t>
        <a:bodyPr/>
        <a:lstStyle/>
        <a:p>
          <a:endParaRPr lang="id-ID"/>
        </a:p>
      </dgm:t>
    </dgm:pt>
    <dgm:pt modelId="{740BC85F-679F-4309-9290-6590E1ABDADC}" type="pres">
      <dgm:prSet presAssocID="{746060E2-08AC-42FF-B806-429CCE016B84}" presName="negativeSpace" presStyleCnt="0"/>
      <dgm:spPr/>
    </dgm:pt>
    <dgm:pt modelId="{CF92B54B-D14F-4F31-BFF3-031FA1AF3F8E}" type="pres">
      <dgm:prSet presAssocID="{746060E2-08AC-42FF-B806-429CCE016B84}" presName="childText" presStyleLbl="conFgAcc1" presStyleIdx="0" presStyleCnt="4">
        <dgm:presLayoutVars>
          <dgm:bulletEnabled val="1"/>
        </dgm:presLayoutVars>
      </dgm:prSet>
      <dgm:spPr/>
    </dgm:pt>
    <dgm:pt modelId="{364D95C8-DF53-41DA-83F2-E2D31BE135BF}" type="pres">
      <dgm:prSet presAssocID="{2C4889D8-645C-4223-A18C-F19641DCE46F}" presName="spaceBetweenRectangles" presStyleCnt="0"/>
      <dgm:spPr/>
    </dgm:pt>
    <dgm:pt modelId="{60FC3968-6B01-476B-8A8F-5886149492A4}" type="pres">
      <dgm:prSet presAssocID="{527821DF-C516-40AF-BDE9-0D3DF32F1728}" presName="parentLin" presStyleCnt="0"/>
      <dgm:spPr/>
    </dgm:pt>
    <dgm:pt modelId="{819E0870-F04F-4FEC-8342-545769431F93}" type="pres">
      <dgm:prSet presAssocID="{527821DF-C516-40AF-BDE9-0D3DF32F1728}" presName="parentLeftMargin" presStyleLbl="node1" presStyleIdx="0" presStyleCnt="4"/>
      <dgm:spPr/>
      <dgm:t>
        <a:bodyPr/>
        <a:lstStyle/>
        <a:p>
          <a:endParaRPr lang="id-ID"/>
        </a:p>
      </dgm:t>
    </dgm:pt>
    <dgm:pt modelId="{A42EF75A-E1C7-4731-9A58-E4D8703947D3}" type="pres">
      <dgm:prSet presAssocID="{527821DF-C516-40AF-BDE9-0D3DF32F1728}" presName="parentText" presStyleLbl="node1" presStyleIdx="1" presStyleCnt="4">
        <dgm:presLayoutVars>
          <dgm:chMax val="0"/>
          <dgm:bulletEnabled val="1"/>
        </dgm:presLayoutVars>
      </dgm:prSet>
      <dgm:spPr/>
      <dgm:t>
        <a:bodyPr/>
        <a:lstStyle/>
        <a:p>
          <a:endParaRPr lang="id-ID"/>
        </a:p>
      </dgm:t>
    </dgm:pt>
    <dgm:pt modelId="{66A1EB42-9420-411A-9F77-FF5C2294AEAB}" type="pres">
      <dgm:prSet presAssocID="{527821DF-C516-40AF-BDE9-0D3DF32F1728}" presName="negativeSpace" presStyleCnt="0"/>
      <dgm:spPr/>
    </dgm:pt>
    <dgm:pt modelId="{C29CB316-F72F-4AD1-9106-70A9AA9ECFB9}" type="pres">
      <dgm:prSet presAssocID="{527821DF-C516-40AF-BDE9-0D3DF32F1728}" presName="childText" presStyleLbl="conFgAcc1" presStyleIdx="1" presStyleCnt="4">
        <dgm:presLayoutVars>
          <dgm:bulletEnabled val="1"/>
        </dgm:presLayoutVars>
      </dgm:prSet>
      <dgm:spPr/>
    </dgm:pt>
    <dgm:pt modelId="{68CF7FE3-B2DB-438C-B9BD-63827E07AD6F}" type="pres">
      <dgm:prSet presAssocID="{B68A1454-7A93-4EAF-944E-657E6EF1A333}" presName="spaceBetweenRectangles" presStyleCnt="0"/>
      <dgm:spPr/>
    </dgm:pt>
    <dgm:pt modelId="{A09A1380-1380-44D8-98B9-B3D657A89DA0}" type="pres">
      <dgm:prSet presAssocID="{E264A6A1-7BA6-4056-8C63-63BBDF6BC90D}" presName="parentLin" presStyleCnt="0"/>
      <dgm:spPr/>
    </dgm:pt>
    <dgm:pt modelId="{320FB780-B794-4229-9D09-58B1AB5E01F6}" type="pres">
      <dgm:prSet presAssocID="{E264A6A1-7BA6-4056-8C63-63BBDF6BC90D}" presName="parentLeftMargin" presStyleLbl="node1" presStyleIdx="1" presStyleCnt="4"/>
      <dgm:spPr/>
      <dgm:t>
        <a:bodyPr/>
        <a:lstStyle/>
        <a:p>
          <a:endParaRPr lang="id-ID"/>
        </a:p>
      </dgm:t>
    </dgm:pt>
    <dgm:pt modelId="{1028524F-7D52-43CE-A552-47CFF823F8B4}" type="pres">
      <dgm:prSet presAssocID="{E264A6A1-7BA6-4056-8C63-63BBDF6BC90D}" presName="parentText" presStyleLbl="node1" presStyleIdx="2" presStyleCnt="4">
        <dgm:presLayoutVars>
          <dgm:chMax val="0"/>
          <dgm:bulletEnabled val="1"/>
        </dgm:presLayoutVars>
      </dgm:prSet>
      <dgm:spPr/>
      <dgm:t>
        <a:bodyPr/>
        <a:lstStyle/>
        <a:p>
          <a:endParaRPr lang="id-ID"/>
        </a:p>
      </dgm:t>
    </dgm:pt>
    <dgm:pt modelId="{A83AD62E-A490-4A27-83AC-93C9F967AF11}" type="pres">
      <dgm:prSet presAssocID="{E264A6A1-7BA6-4056-8C63-63BBDF6BC90D}" presName="negativeSpace" presStyleCnt="0"/>
      <dgm:spPr/>
    </dgm:pt>
    <dgm:pt modelId="{1AEDCF07-403D-4FFE-A66D-8FED47389999}" type="pres">
      <dgm:prSet presAssocID="{E264A6A1-7BA6-4056-8C63-63BBDF6BC90D}" presName="childText" presStyleLbl="conFgAcc1" presStyleIdx="2" presStyleCnt="4">
        <dgm:presLayoutVars>
          <dgm:bulletEnabled val="1"/>
        </dgm:presLayoutVars>
      </dgm:prSet>
      <dgm:spPr/>
    </dgm:pt>
    <dgm:pt modelId="{B5AC4E86-2D8A-44BB-B74B-00EFC7FF49AB}" type="pres">
      <dgm:prSet presAssocID="{0FB61047-BCDB-48A3-A1EB-046319EB9A59}" presName="spaceBetweenRectangles" presStyleCnt="0"/>
      <dgm:spPr/>
    </dgm:pt>
    <dgm:pt modelId="{B22AB1B5-3827-4A5C-A707-855D84521889}" type="pres">
      <dgm:prSet presAssocID="{CEC85DB3-7DB5-4E57-B735-87F41695208A}" presName="parentLin" presStyleCnt="0"/>
      <dgm:spPr/>
    </dgm:pt>
    <dgm:pt modelId="{30AF634D-26C4-4A8D-B063-33141F7A2101}" type="pres">
      <dgm:prSet presAssocID="{CEC85DB3-7DB5-4E57-B735-87F41695208A}" presName="parentLeftMargin" presStyleLbl="node1" presStyleIdx="2" presStyleCnt="4"/>
      <dgm:spPr/>
      <dgm:t>
        <a:bodyPr/>
        <a:lstStyle/>
        <a:p>
          <a:endParaRPr lang="id-ID"/>
        </a:p>
      </dgm:t>
    </dgm:pt>
    <dgm:pt modelId="{609657B7-45A2-4917-A384-B5B064A27A86}" type="pres">
      <dgm:prSet presAssocID="{CEC85DB3-7DB5-4E57-B735-87F41695208A}" presName="parentText" presStyleLbl="node1" presStyleIdx="3" presStyleCnt="4">
        <dgm:presLayoutVars>
          <dgm:chMax val="0"/>
          <dgm:bulletEnabled val="1"/>
        </dgm:presLayoutVars>
      </dgm:prSet>
      <dgm:spPr/>
      <dgm:t>
        <a:bodyPr/>
        <a:lstStyle/>
        <a:p>
          <a:endParaRPr lang="id-ID"/>
        </a:p>
      </dgm:t>
    </dgm:pt>
    <dgm:pt modelId="{9A244220-69D9-4165-B138-8F0971EB0341}" type="pres">
      <dgm:prSet presAssocID="{CEC85DB3-7DB5-4E57-B735-87F41695208A}" presName="negativeSpace" presStyleCnt="0"/>
      <dgm:spPr/>
    </dgm:pt>
    <dgm:pt modelId="{A07097FC-B005-423D-9575-2FD7E8FB96EC}" type="pres">
      <dgm:prSet presAssocID="{CEC85DB3-7DB5-4E57-B735-87F41695208A}" presName="childText" presStyleLbl="conFgAcc1" presStyleIdx="3" presStyleCnt="4">
        <dgm:presLayoutVars>
          <dgm:bulletEnabled val="1"/>
        </dgm:presLayoutVars>
      </dgm:prSet>
      <dgm:spPr/>
    </dgm:pt>
  </dgm:ptLst>
  <dgm:cxnLst>
    <dgm:cxn modelId="{2AB91891-4AF5-403D-9BB5-3EB7FDDE0083}" srcId="{2C55FA20-5C89-44F8-8B30-647BA79DD888}" destId="{527821DF-C516-40AF-BDE9-0D3DF32F1728}" srcOrd="1" destOrd="0" parTransId="{19D10ECB-AC19-4E05-9ED0-C4DB2DF8605D}" sibTransId="{B68A1454-7A93-4EAF-944E-657E6EF1A333}"/>
    <dgm:cxn modelId="{20B22BF8-FFC1-467B-9E97-CB161ABD785D}" type="presOf" srcId="{527821DF-C516-40AF-BDE9-0D3DF32F1728}" destId="{A42EF75A-E1C7-4731-9A58-E4D8703947D3}" srcOrd="1" destOrd="0" presId="urn:microsoft.com/office/officeart/2005/8/layout/list1#3"/>
    <dgm:cxn modelId="{BA1BB024-08E2-4D99-8018-A59520D605DA}" srcId="{2C55FA20-5C89-44F8-8B30-647BA79DD888}" destId="{746060E2-08AC-42FF-B806-429CCE016B84}" srcOrd="0" destOrd="0" parTransId="{EE7CE132-6C7A-47DC-9946-123469392BD6}" sibTransId="{2C4889D8-645C-4223-A18C-F19641DCE46F}"/>
    <dgm:cxn modelId="{FC30F508-D229-463E-82E4-A11C9766B8A1}" type="presOf" srcId="{2C55FA20-5C89-44F8-8B30-647BA79DD888}" destId="{8CE4D413-F81E-4CE4-9E50-6060B001808A}" srcOrd="0" destOrd="0" presId="urn:microsoft.com/office/officeart/2005/8/layout/list1#3"/>
    <dgm:cxn modelId="{5E37C729-D64A-4AD5-BCA0-11C73E9FCB4A}" type="presOf" srcId="{527821DF-C516-40AF-BDE9-0D3DF32F1728}" destId="{819E0870-F04F-4FEC-8342-545769431F93}" srcOrd="0" destOrd="0" presId="urn:microsoft.com/office/officeart/2005/8/layout/list1#3"/>
    <dgm:cxn modelId="{0D2629F1-2395-4131-8763-5921C632A709}" type="presOf" srcId="{CEC85DB3-7DB5-4E57-B735-87F41695208A}" destId="{609657B7-45A2-4917-A384-B5B064A27A86}" srcOrd="1" destOrd="0" presId="urn:microsoft.com/office/officeart/2005/8/layout/list1#3"/>
    <dgm:cxn modelId="{9A551CE1-C90A-44F9-B5B5-664C21AE9B43}" type="presOf" srcId="{746060E2-08AC-42FF-B806-429CCE016B84}" destId="{89ADB124-24C4-413D-99F5-7D2AD50FD142}" srcOrd="1" destOrd="0" presId="urn:microsoft.com/office/officeart/2005/8/layout/list1#3"/>
    <dgm:cxn modelId="{CE22D0C2-221D-4A9B-BBC7-6356191979AB}" srcId="{2C55FA20-5C89-44F8-8B30-647BA79DD888}" destId="{E264A6A1-7BA6-4056-8C63-63BBDF6BC90D}" srcOrd="2" destOrd="0" parTransId="{4DA70520-5FB6-4FCD-A7F7-916ADDAE63A4}" sibTransId="{0FB61047-BCDB-48A3-A1EB-046319EB9A59}"/>
    <dgm:cxn modelId="{10556758-362B-4C4C-A5D4-ED3D439AE378}" type="presOf" srcId="{CEC85DB3-7DB5-4E57-B735-87F41695208A}" destId="{30AF634D-26C4-4A8D-B063-33141F7A2101}" srcOrd="0" destOrd="0" presId="urn:microsoft.com/office/officeart/2005/8/layout/list1#3"/>
    <dgm:cxn modelId="{6761A619-5B81-45CC-B2B3-21F42A4B321C}" type="presOf" srcId="{746060E2-08AC-42FF-B806-429CCE016B84}" destId="{B962D56C-BFF9-4806-A87A-D8AF409C67A7}" srcOrd="0" destOrd="0" presId="urn:microsoft.com/office/officeart/2005/8/layout/list1#3"/>
    <dgm:cxn modelId="{86225578-6CF4-4563-A221-7F592262D299}" type="presOf" srcId="{E264A6A1-7BA6-4056-8C63-63BBDF6BC90D}" destId="{320FB780-B794-4229-9D09-58B1AB5E01F6}" srcOrd="0" destOrd="0" presId="urn:microsoft.com/office/officeart/2005/8/layout/list1#3"/>
    <dgm:cxn modelId="{784326DE-0D39-4D47-A773-210FBD8DA951}" type="presOf" srcId="{E264A6A1-7BA6-4056-8C63-63BBDF6BC90D}" destId="{1028524F-7D52-43CE-A552-47CFF823F8B4}" srcOrd="1" destOrd="0" presId="urn:microsoft.com/office/officeart/2005/8/layout/list1#3"/>
    <dgm:cxn modelId="{A30C19F6-3DA6-4B37-B0E7-98ABD0B4623F}" srcId="{2C55FA20-5C89-44F8-8B30-647BA79DD888}" destId="{CEC85DB3-7DB5-4E57-B735-87F41695208A}" srcOrd="3" destOrd="0" parTransId="{AE1F34BC-56F1-430F-9FF9-0AEB724B3D59}" sibTransId="{1A59C987-A6ED-4AFD-AE35-9247612C5286}"/>
    <dgm:cxn modelId="{640780F8-31FF-4B4E-980C-D4C3840C9B84}" type="presParOf" srcId="{8CE4D413-F81E-4CE4-9E50-6060B001808A}" destId="{6CDADE5E-3E1A-4E5B-8913-C6B246C3C420}" srcOrd="0" destOrd="0" presId="urn:microsoft.com/office/officeart/2005/8/layout/list1#3"/>
    <dgm:cxn modelId="{B4C7FAC4-587F-4FB8-B8BA-D439D24E6008}" type="presParOf" srcId="{6CDADE5E-3E1A-4E5B-8913-C6B246C3C420}" destId="{B962D56C-BFF9-4806-A87A-D8AF409C67A7}" srcOrd="0" destOrd="0" presId="urn:microsoft.com/office/officeart/2005/8/layout/list1#3"/>
    <dgm:cxn modelId="{44D98580-690C-4F36-BFBB-E6444D0E2C85}" type="presParOf" srcId="{6CDADE5E-3E1A-4E5B-8913-C6B246C3C420}" destId="{89ADB124-24C4-413D-99F5-7D2AD50FD142}" srcOrd="1" destOrd="0" presId="urn:microsoft.com/office/officeart/2005/8/layout/list1#3"/>
    <dgm:cxn modelId="{709FD965-2E28-4478-A730-8DE0ECB390EF}" type="presParOf" srcId="{8CE4D413-F81E-4CE4-9E50-6060B001808A}" destId="{740BC85F-679F-4309-9290-6590E1ABDADC}" srcOrd="1" destOrd="0" presId="urn:microsoft.com/office/officeart/2005/8/layout/list1#3"/>
    <dgm:cxn modelId="{18D8AB65-5E40-43D8-8DAB-013A17C181E5}" type="presParOf" srcId="{8CE4D413-F81E-4CE4-9E50-6060B001808A}" destId="{CF92B54B-D14F-4F31-BFF3-031FA1AF3F8E}" srcOrd="2" destOrd="0" presId="urn:microsoft.com/office/officeart/2005/8/layout/list1#3"/>
    <dgm:cxn modelId="{021D5B12-D358-4116-9B7A-D2D253806B1A}" type="presParOf" srcId="{8CE4D413-F81E-4CE4-9E50-6060B001808A}" destId="{364D95C8-DF53-41DA-83F2-E2D31BE135BF}" srcOrd="3" destOrd="0" presId="urn:microsoft.com/office/officeart/2005/8/layout/list1#3"/>
    <dgm:cxn modelId="{6C4BCD57-5BFA-45BD-82F4-600F1B356889}" type="presParOf" srcId="{8CE4D413-F81E-4CE4-9E50-6060B001808A}" destId="{60FC3968-6B01-476B-8A8F-5886149492A4}" srcOrd="4" destOrd="0" presId="urn:microsoft.com/office/officeart/2005/8/layout/list1#3"/>
    <dgm:cxn modelId="{BBB4E833-8729-4FEC-935B-CD5BFD18DC7A}" type="presParOf" srcId="{60FC3968-6B01-476B-8A8F-5886149492A4}" destId="{819E0870-F04F-4FEC-8342-545769431F93}" srcOrd="0" destOrd="0" presId="urn:microsoft.com/office/officeart/2005/8/layout/list1#3"/>
    <dgm:cxn modelId="{E63B0746-D732-453E-987D-C1F6B25890FC}" type="presParOf" srcId="{60FC3968-6B01-476B-8A8F-5886149492A4}" destId="{A42EF75A-E1C7-4731-9A58-E4D8703947D3}" srcOrd="1" destOrd="0" presId="urn:microsoft.com/office/officeart/2005/8/layout/list1#3"/>
    <dgm:cxn modelId="{8EAA129D-1FB2-4D2D-9170-59BFB29CD164}" type="presParOf" srcId="{8CE4D413-F81E-4CE4-9E50-6060B001808A}" destId="{66A1EB42-9420-411A-9F77-FF5C2294AEAB}" srcOrd="5" destOrd="0" presId="urn:microsoft.com/office/officeart/2005/8/layout/list1#3"/>
    <dgm:cxn modelId="{13347BF7-A1A4-4879-87F9-635F685FE985}" type="presParOf" srcId="{8CE4D413-F81E-4CE4-9E50-6060B001808A}" destId="{C29CB316-F72F-4AD1-9106-70A9AA9ECFB9}" srcOrd="6" destOrd="0" presId="urn:microsoft.com/office/officeart/2005/8/layout/list1#3"/>
    <dgm:cxn modelId="{ABA94910-7059-45C1-8506-A3761EEBF07B}" type="presParOf" srcId="{8CE4D413-F81E-4CE4-9E50-6060B001808A}" destId="{68CF7FE3-B2DB-438C-B9BD-63827E07AD6F}" srcOrd="7" destOrd="0" presId="urn:microsoft.com/office/officeart/2005/8/layout/list1#3"/>
    <dgm:cxn modelId="{582B4642-7684-44A0-89BD-853CD2D3EBFD}" type="presParOf" srcId="{8CE4D413-F81E-4CE4-9E50-6060B001808A}" destId="{A09A1380-1380-44D8-98B9-B3D657A89DA0}" srcOrd="8" destOrd="0" presId="urn:microsoft.com/office/officeart/2005/8/layout/list1#3"/>
    <dgm:cxn modelId="{0A789656-E22E-456A-8C45-C2AD4B453022}" type="presParOf" srcId="{A09A1380-1380-44D8-98B9-B3D657A89DA0}" destId="{320FB780-B794-4229-9D09-58B1AB5E01F6}" srcOrd="0" destOrd="0" presId="urn:microsoft.com/office/officeart/2005/8/layout/list1#3"/>
    <dgm:cxn modelId="{692111DD-EC1A-4822-B912-58630333CD52}" type="presParOf" srcId="{A09A1380-1380-44D8-98B9-B3D657A89DA0}" destId="{1028524F-7D52-43CE-A552-47CFF823F8B4}" srcOrd="1" destOrd="0" presId="urn:microsoft.com/office/officeart/2005/8/layout/list1#3"/>
    <dgm:cxn modelId="{3AD461D1-F9E6-4FEE-AC10-A94C8D3B6C63}" type="presParOf" srcId="{8CE4D413-F81E-4CE4-9E50-6060B001808A}" destId="{A83AD62E-A490-4A27-83AC-93C9F967AF11}" srcOrd="9" destOrd="0" presId="urn:microsoft.com/office/officeart/2005/8/layout/list1#3"/>
    <dgm:cxn modelId="{E7649BBB-C984-4FBD-B3E9-735AA950837C}" type="presParOf" srcId="{8CE4D413-F81E-4CE4-9E50-6060B001808A}" destId="{1AEDCF07-403D-4FFE-A66D-8FED47389999}" srcOrd="10" destOrd="0" presId="urn:microsoft.com/office/officeart/2005/8/layout/list1#3"/>
    <dgm:cxn modelId="{59CE79CB-6854-4626-BC8B-819A3D14F00B}" type="presParOf" srcId="{8CE4D413-F81E-4CE4-9E50-6060B001808A}" destId="{B5AC4E86-2D8A-44BB-B74B-00EFC7FF49AB}" srcOrd="11" destOrd="0" presId="urn:microsoft.com/office/officeart/2005/8/layout/list1#3"/>
    <dgm:cxn modelId="{9CBC9707-E938-48E6-AEFF-6CE000B53BD7}" type="presParOf" srcId="{8CE4D413-F81E-4CE4-9E50-6060B001808A}" destId="{B22AB1B5-3827-4A5C-A707-855D84521889}" srcOrd="12" destOrd="0" presId="urn:microsoft.com/office/officeart/2005/8/layout/list1#3"/>
    <dgm:cxn modelId="{7FE61476-D365-4993-A7B4-C77EFF71F6A6}" type="presParOf" srcId="{B22AB1B5-3827-4A5C-A707-855D84521889}" destId="{30AF634D-26C4-4A8D-B063-33141F7A2101}" srcOrd="0" destOrd="0" presId="urn:microsoft.com/office/officeart/2005/8/layout/list1#3"/>
    <dgm:cxn modelId="{15C8D6EC-A6D4-406E-8308-4FD987F03126}" type="presParOf" srcId="{B22AB1B5-3827-4A5C-A707-855D84521889}" destId="{609657B7-45A2-4917-A384-B5B064A27A86}" srcOrd="1" destOrd="0" presId="urn:microsoft.com/office/officeart/2005/8/layout/list1#3"/>
    <dgm:cxn modelId="{E7A6C1AC-F9BE-47F6-BE80-BC446D0B3178}" type="presParOf" srcId="{8CE4D413-F81E-4CE4-9E50-6060B001808A}" destId="{9A244220-69D9-4165-B138-8F0971EB0341}" srcOrd="13" destOrd="0" presId="urn:microsoft.com/office/officeart/2005/8/layout/list1#3"/>
    <dgm:cxn modelId="{1D64561A-6C89-4A6F-A4AF-C97BDDC9F48F}" type="presParOf" srcId="{8CE4D413-F81E-4CE4-9E50-6060B001808A}" destId="{A07097FC-B005-423D-9575-2FD7E8FB96EC}" srcOrd="14" destOrd="0" presId="urn:microsoft.com/office/officeart/2005/8/layout/list1#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D53D941-E92F-4D88-B9AD-0E8E271B3C0B}" type="doc">
      <dgm:prSet loTypeId="urn:microsoft.com/office/officeart/2005/8/layout/vProcess5" loCatId="process" qsTypeId="urn:microsoft.com/office/officeart/2005/8/quickstyle/simple1#1" qsCatId="simple" csTypeId="urn:microsoft.com/office/officeart/2005/8/colors/colorful2#1" csCatId="colorful" phldr="1"/>
      <dgm:spPr/>
      <dgm:t>
        <a:bodyPr/>
        <a:lstStyle/>
        <a:p>
          <a:endParaRPr lang="id-ID"/>
        </a:p>
      </dgm:t>
    </dgm:pt>
    <dgm:pt modelId="{641C9573-B33E-45F7-9E7C-ACBE8C0AC55A}">
      <dgm:prSet phldrT="[Text]"/>
      <dgm:spPr/>
      <dgm:t>
        <a:bodyPr/>
        <a:lstStyle/>
        <a:p>
          <a:endParaRPr lang="id-ID" dirty="0"/>
        </a:p>
      </dgm:t>
    </dgm:pt>
    <dgm:pt modelId="{CB2BE9B4-A56D-4DA7-BE95-5A9C70E24920}" cxnId="{5208237E-C8AB-4B0C-931E-AABAC390132A}" type="parTrans">
      <dgm:prSet/>
      <dgm:spPr/>
      <dgm:t>
        <a:bodyPr/>
        <a:lstStyle/>
        <a:p>
          <a:endParaRPr lang="id-ID"/>
        </a:p>
      </dgm:t>
    </dgm:pt>
    <dgm:pt modelId="{489CFE97-80A1-47DE-95B6-6BFFFEA4BE8B}" cxnId="{5208237E-C8AB-4B0C-931E-AABAC390132A}" type="sibTrans">
      <dgm:prSet/>
      <dgm:spPr/>
      <dgm:t>
        <a:bodyPr/>
        <a:lstStyle/>
        <a:p>
          <a:endParaRPr lang="id-ID"/>
        </a:p>
      </dgm:t>
    </dgm:pt>
    <dgm:pt modelId="{7CE0FB77-F2DA-4D40-9FC7-5DED511F4405}">
      <dgm:prSet phldrT="[Text]"/>
      <dgm:spPr/>
      <dgm:t>
        <a:bodyPr/>
        <a:lstStyle/>
        <a:p>
          <a:endParaRPr lang="id-ID" dirty="0"/>
        </a:p>
      </dgm:t>
    </dgm:pt>
    <dgm:pt modelId="{173E3F02-608D-424F-8F67-E87A158C6A60}" cxnId="{0D89BAA7-B169-47B9-8AC8-3AFB45F1EDEA}" type="parTrans">
      <dgm:prSet/>
      <dgm:spPr/>
      <dgm:t>
        <a:bodyPr/>
        <a:lstStyle/>
        <a:p>
          <a:endParaRPr lang="id-ID"/>
        </a:p>
      </dgm:t>
    </dgm:pt>
    <dgm:pt modelId="{E8518E62-FA28-4F15-8A03-9E032BB7B230}" cxnId="{0D89BAA7-B169-47B9-8AC8-3AFB45F1EDEA}" type="sibTrans">
      <dgm:prSet/>
      <dgm:spPr/>
      <dgm:t>
        <a:bodyPr/>
        <a:lstStyle/>
        <a:p>
          <a:endParaRPr lang="id-ID"/>
        </a:p>
      </dgm:t>
    </dgm:pt>
    <dgm:pt modelId="{E39879C3-5828-4A6E-A752-3178F8B2CE75}">
      <dgm:prSet phldrT="[Text]"/>
      <dgm:spPr/>
      <dgm:t>
        <a:bodyPr/>
        <a:lstStyle/>
        <a:p>
          <a:endParaRPr lang="id-ID" dirty="0"/>
        </a:p>
      </dgm:t>
    </dgm:pt>
    <dgm:pt modelId="{5C32DF60-230F-435E-AEBA-8F76AEC67B28}" cxnId="{CDB300DB-80A5-4091-A59C-A9F9C4F86D1F}" type="parTrans">
      <dgm:prSet/>
      <dgm:spPr/>
      <dgm:t>
        <a:bodyPr/>
        <a:lstStyle/>
        <a:p>
          <a:endParaRPr lang="id-ID"/>
        </a:p>
      </dgm:t>
    </dgm:pt>
    <dgm:pt modelId="{092F2B0F-2D48-4540-944B-D7561B0EDFCA}" cxnId="{CDB300DB-80A5-4091-A59C-A9F9C4F86D1F}" type="sibTrans">
      <dgm:prSet/>
      <dgm:spPr/>
      <dgm:t>
        <a:bodyPr/>
        <a:lstStyle/>
        <a:p>
          <a:endParaRPr lang="id-ID"/>
        </a:p>
      </dgm:t>
    </dgm:pt>
    <dgm:pt modelId="{2D191AAF-8342-4A7E-9E76-A73EA24AE0F5}">
      <dgm:prSet/>
      <dgm:spPr/>
      <dgm:t>
        <a:bodyPr/>
        <a:lstStyle/>
        <a:p>
          <a:endParaRPr lang="id-ID" dirty="0"/>
        </a:p>
      </dgm:t>
    </dgm:pt>
    <dgm:pt modelId="{95C5FD9C-9D78-4516-897A-13DB007BC68A}" cxnId="{BCDEC6C4-6E12-4A59-938F-C31F2672AAFA}" type="parTrans">
      <dgm:prSet/>
      <dgm:spPr/>
      <dgm:t>
        <a:bodyPr/>
        <a:lstStyle/>
        <a:p>
          <a:endParaRPr lang="id-ID"/>
        </a:p>
      </dgm:t>
    </dgm:pt>
    <dgm:pt modelId="{CE72BE7C-45A2-4F23-A613-3660E29393E9}" cxnId="{BCDEC6C4-6E12-4A59-938F-C31F2672AAFA}" type="sibTrans">
      <dgm:prSet/>
      <dgm:spPr/>
      <dgm:t>
        <a:bodyPr/>
        <a:lstStyle/>
        <a:p>
          <a:endParaRPr lang="id-ID"/>
        </a:p>
      </dgm:t>
    </dgm:pt>
    <dgm:pt modelId="{5787504C-1503-41BC-A442-B188C59CFA7F}">
      <dgm:prSet/>
      <dgm:spPr/>
      <dgm:t>
        <a:bodyPr/>
        <a:lstStyle/>
        <a:p>
          <a:endParaRPr lang="id-ID" dirty="0"/>
        </a:p>
      </dgm:t>
    </dgm:pt>
    <dgm:pt modelId="{C363C34F-2D14-4BA0-B87A-BAACE4BFCA39}" cxnId="{D844FF2E-29D2-495D-8707-B78724E1F787}" type="parTrans">
      <dgm:prSet/>
      <dgm:spPr/>
      <dgm:t>
        <a:bodyPr/>
        <a:lstStyle/>
        <a:p>
          <a:endParaRPr lang="id-ID"/>
        </a:p>
      </dgm:t>
    </dgm:pt>
    <dgm:pt modelId="{C383DB42-8246-42A6-AE3C-39886B498F8E}" cxnId="{D844FF2E-29D2-495D-8707-B78724E1F787}" type="sibTrans">
      <dgm:prSet/>
      <dgm:spPr/>
      <dgm:t>
        <a:bodyPr/>
        <a:lstStyle/>
        <a:p>
          <a:endParaRPr lang="id-ID"/>
        </a:p>
      </dgm:t>
    </dgm:pt>
    <dgm:pt modelId="{24766A1A-334F-4F83-8E43-C522F20FC4BB}" type="pres">
      <dgm:prSet presAssocID="{ED53D941-E92F-4D88-B9AD-0E8E271B3C0B}" presName="outerComposite" presStyleCnt="0">
        <dgm:presLayoutVars>
          <dgm:chMax val="5"/>
          <dgm:dir/>
          <dgm:resizeHandles val="exact"/>
        </dgm:presLayoutVars>
      </dgm:prSet>
      <dgm:spPr/>
      <dgm:t>
        <a:bodyPr/>
        <a:lstStyle/>
        <a:p>
          <a:endParaRPr lang="id-ID"/>
        </a:p>
      </dgm:t>
    </dgm:pt>
    <dgm:pt modelId="{4DF96C12-1A94-4FD0-B410-271ABF6B3765}" type="pres">
      <dgm:prSet presAssocID="{ED53D941-E92F-4D88-B9AD-0E8E271B3C0B}" presName="dummyMaxCanvas" presStyleCnt="0">
        <dgm:presLayoutVars/>
      </dgm:prSet>
      <dgm:spPr/>
      <dgm:t>
        <a:bodyPr/>
        <a:lstStyle/>
        <a:p>
          <a:endParaRPr lang="id-ID"/>
        </a:p>
      </dgm:t>
    </dgm:pt>
    <dgm:pt modelId="{3C48054D-10BE-433A-89AE-087002678663}" type="pres">
      <dgm:prSet presAssocID="{ED53D941-E92F-4D88-B9AD-0E8E271B3C0B}" presName="FiveNodes_1" presStyleLbl="node1" presStyleIdx="0" presStyleCnt="5">
        <dgm:presLayoutVars>
          <dgm:bulletEnabled val="1"/>
        </dgm:presLayoutVars>
      </dgm:prSet>
      <dgm:spPr/>
      <dgm:t>
        <a:bodyPr/>
        <a:lstStyle/>
        <a:p>
          <a:endParaRPr lang="id-ID"/>
        </a:p>
      </dgm:t>
    </dgm:pt>
    <dgm:pt modelId="{0FC57513-4567-40C1-9BB3-3B0A06F2EA66}" type="pres">
      <dgm:prSet presAssocID="{ED53D941-E92F-4D88-B9AD-0E8E271B3C0B}" presName="FiveNodes_2" presStyleLbl="node1" presStyleIdx="1" presStyleCnt="5">
        <dgm:presLayoutVars>
          <dgm:bulletEnabled val="1"/>
        </dgm:presLayoutVars>
      </dgm:prSet>
      <dgm:spPr/>
      <dgm:t>
        <a:bodyPr/>
        <a:lstStyle/>
        <a:p>
          <a:endParaRPr lang="id-ID"/>
        </a:p>
      </dgm:t>
    </dgm:pt>
    <dgm:pt modelId="{4CA4A106-CB4C-4ADD-9F10-90A71A64F591}" type="pres">
      <dgm:prSet presAssocID="{ED53D941-E92F-4D88-B9AD-0E8E271B3C0B}" presName="FiveNodes_3" presStyleLbl="node1" presStyleIdx="2" presStyleCnt="5">
        <dgm:presLayoutVars>
          <dgm:bulletEnabled val="1"/>
        </dgm:presLayoutVars>
      </dgm:prSet>
      <dgm:spPr/>
      <dgm:t>
        <a:bodyPr/>
        <a:lstStyle/>
        <a:p>
          <a:endParaRPr lang="id-ID"/>
        </a:p>
      </dgm:t>
    </dgm:pt>
    <dgm:pt modelId="{87BBCBB9-4168-47A7-B9A4-E5D0E51D52C5}" type="pres">
      <dgm:prSet presAssocID="{ED53D941-E92F-4D88-B9AD-0E8E271B3C0B}" presName="FiveNodes_4" presStyleLbl="node1" presStyleIdx="3" presStyleCnt="5">
        <dgm:presLayoutVars>
          <dgm:bulletEnabled val="1"/>
        </dgm:presLayoutVars>
      </dgm:prSet>
      <dgm:spPr/>
      <dgm:t>
        <a:bodyPr/>
        <a:lstStyle/>
        <a:p>
          <a:endParaRPr lang="id-ID"/>
        </a:p>
      </dgm:t>
    </dgm:pt>
    <dgm:pt modelId="{43E72696-8F97-4AE7-A37B-DFE7FAF7DC15}" type="pres">
      <dgm:prSet presAssocID="{ED53D941-E92F-4D88-B9AD-0E8E271B3C0B}" presName="FiveNodes_5" presStyleLbl="node1" presStyleIdx="4" presStyleCnt="5">
        <dgm:presLayoutVars>
          <dgm:bulletEnabled val="1"/>
        </dgm:presLayoutVars>
      </dgm:prSet>
      <dgm:spPr/>
      <dgm:t>
        <a:bodyPr/>
        <a:lstStyle/>
        <a:p>
          <a:endParaRPr lang="id-ID"/>
        </a:p>
      </dgm:t>
    </dgm:pt>
    <dgm:pt modelId="{A861E918-8606-4B3B-BC97-D9A5623D52AA}" type="pres">
      <dgm:prSet presAssocID="{ED53D941-E92F-4D88-B9AD-0E8E271B3C0B}" presName="FiveConn_1-2" presStyleLbl="fgAccFollowNode1" presStyleIdx="0" presStyleCnt="4">
        <dgm:presLayoutVars>
          <dgm:bulletEnabled val="1"/>
        </dgm:presLayoutVars>
      </dgm:prSet>
      <dgm:spPr/>
      <dgm:t>
        <a:bodyPr/>
        <a:lstStyle/>
        <a:p>
          <a:endParaRPr lang="id-ID"/>
        </a:p>
      </dgm:t>
    </dgm:pt>
    <dgm:pt modelId="{6144020F-B779-44D1-B545-D3E437832ED4}" type="pres">
      <dgm:prSet presAssocID="{ED53D941-E92F-4D88-B9AD-0E8E271B3C0B}" presName="FiveConn_2-3" presStyleLbl="fgAccFollowNode1" presStyleIdx="1" presStyleCnt="4">
        <dgm:presLayoutVars>
          <dgm:bulletEnabled val="1"/>
        </dgm:presLayoutVars>
      </dgm:prSet>
      <dgm:spPr/>
      <dgm:t>
        <a:bodyPr/>
        <a:lstStyle/>
        <a:p>
          <a:endParaRPr lang="id-ID"/>
        </a:p>
      </dgm:t>
    </dgm:pt>
    <dgm:pt modelId="{6900C935-A5BC-438A-AF55-520CD88FC139}" type="pres">
      <dgm:prSet presAssocID="{ED53D941-E92F-4D88-B9AD-0E8E271B3C0B}" presName="FiveConn_3-4" presStyleLbl="fgAccFollowNode1" presStyleIdx="2" presStyleCnt="4">
        <dgm:presLayoutVars>
          <dgm:bulletEnabled val="1"/>
        </dgm:presLayoutVars>
      </dgm:prSet>
      <dgm:spPr/>
      <dgm:t>
        <a:bodyPr/>
        <a:lstStyle/>
        <a:p>
          <a:endParaRPr lang="id-ID"/>
        </a:p>
      </dgm:t>
    </dgm:pt>
    <dgm:pt modelId="{6129595C-2CDB-4541-96B4-D99C7ADE466A}" type="pres">
      <dgm:prSet presAssocID="{ED53D941-E92F-4D88-B9AD-0E8E271B3C0B}" presName="FiveConn_4-5" presStyleLbl="fgAccFollowNode1" presStyleIdx="3" presStyleCnt="4">
        <dgm:presLayoutVars>
          <dgm:bulletEnabled val="1"/>
        </dgm:presLayoutVars>
      </dgm:prSet>
      <dgm:spPr/>
      <dgm:t>
        <a:bodyPr/>
        <a:lstStyle/>
        <a:p>
          <a:endParaRPr lang="id-ID"/>
        </a:p>
      </dgm:t>
    </dgm:pt>
    <dgm:pt modelId="{DB40CBF0-51AE-49E2-916E-9F51E6E07C40}" type="pres">
      <dgm:prSet presAssocID="{ED53D941-E92F-4D88-B9AD-0E8E271B3C0B}" presName="FiveNodes_1_text" presStyleLbl="node1" presStyleIdx="4" presStyleCnt="5">
        <dgm:presLayoutVars>
          <dgm:bulletEnabled val="1"/>
        </dgm:presLayoutVars>
      </dgm:prSet>
      <dgm:spPr/>
      <dgm:t>
        <a:bodyPr/>
        <a:lstStyle/>
        <a:p>
          <a:endParaRPr lang="id-ID"/>
        </a:p>
      </dgm:t>
    </dgm:pt>
    <dgm:pt modelId="{6BD356CD-3F40-474E-9E41-F1C28E6F33A2}" type="pres">
      <dgm:prSet presAssocID="{ED53D941-E92F-4D88-B9AD-0E8E271B3C0B}" presName="FiveNodes_2_text" presStyleLbl="node1" presStyleIdx="4" presStyleCnt="5">
        <dgm:presLayoutVars>
          <dgm:bulletEnabled val="1"/>
        </dgm:presLayoutVars>
      </dgm:prSet>
      <dgm:spPr/>
      <dgm:t>
        <a:bodyPr/>
        <a:lstStyle/>
        <a:p>
          <a:endParaRPr lang="id-ID"/>
        </a:p>
      </dgm:t>
    </dgm:pt>
    <dgm:pt modelId="{32831C18-785A-4BA0-B138-3C25227021F9}" type="pres">
      <dgm:prSet presAssocID="{ED53D941-E92F-4D88-B9AD-0E8E271B3C0B}" presName="FiveNodes_3_text" presStyleLbl="node1" presStyleIdx="4" presStyleCnt="5">
        <dgm:presLayoutVars>
          <dgm:bulletEnabled val="1"/>
        </dgm:presLayoutVars>
      </dgm:prSet>
      <dgm:spPr/>
      <dgm:t>
        <a:bodyPr/>
        <a:lstStyle/>
        <a:p>
          <a:endParaRPr lang="id-ID"/>
        </a:p>
      </dgm:t>
    </dgm:pt>
    <dgm:pt modelId="{79C9F6D4-FB33-4DBD-AD0D-5E8AE42D19B2}" type="pres">
      <dgm:prSet presAssocID="{ED53D941-E92F-4D88-B9AD-0E8E271B3C0B}" presName="FiveNodes_4_text" presStyleLbl="node1" presStyleIdx="4" presStyleCnt="5">
        <dgm:presLayoutVars>
          <dgm:bulletEnabled val="1"/>
        </dgm:presLayoutVars>
      </dgm:prSet>
      <dgm:spPr/>
      <dgm:t>
        <a:bodyPr/>
        <a:lstStyle/>
        <a:p>
          <a:endParaRPr lang="id-ID"/>
        </a:p>
      </dgm:t>
    </dgm:pt>
    <dgm:pt modelId="{E814C832-FAAD-48ED-860B-FF679CCB8FD2}" type="pres">
      <dgm:prSet presAssocID="{ED53D941-E92F-4D88-B9AD-0E8E271B3C0B}" presName="FiveNodes_5_text" presStyleLbl="node1" presStyleIdx="4" presStyleCnt="5">
        <dgm:presLayoutVars>
          <dgm:bulletEnabled val="1"/>
        </dgm:presLayoutVars>
      </dgm:prSet>
      <dgm:spPr/>
      <dgm:t>
        <a:bodyPr/>
        <a:lstStyle/>
        <a:p>
          <a:endParaRPr lang="id-ID"/>
        </a:p>
      </dgm:t>
    </dgm:pt>
  </dgm:ptLst>
  <dgm:cxnLst>
    <dgm:cxn modelId="{2A18FB9E-CEA1-4A0B-B765-19287FE8BDCB}" type="presOf" srcId="{641C9573-B33E-45F7-9E7C-ACBE8C0AC55A}" destId="{3C48054D-10BE-433A-89AE-087002678663}" srcOrd="0" destOrd="0" presId="urn:microsoft.com/office/officeart/2005/8/layout/vProcess5"/>
    <dgm:cxn modelId="{1B40BCE3-F04A-4363-A1B2-AF60E59B950C}" type="presOf" srcId="{7CE0FB77-F2DA-4D40-9FC7-5DED511F4405}" destId="{6BD356CD-3F40-474E-9E41-F1C28E6F33A2}" srcOrd="1" destOrd="0" presId="urn:microsoft.com/office/officeart/2005/8/layout/vProcess5"/>
    <dgm:cxn modelId="{D679A3BF-3FCA-4BF6-84AD-424B59F9A35B}" type="presOf" srcId="{7CE0FB77-F2DA-4D40-9FC7-5DED511F4405}" destId="{0FC57513-4567-40C1-9BB3-3B0A06F2EA66}" srcOrd="0" destOrd="0" presId="urn:microsoft.com/office/officeart/2005/8/layout/vProcess5"/>
    <dgm:cxn modelId="{5208237E-C8AB-4B0C-931E-AABAC390132A}" srcId="{ED53D941-E92F-4D88-B9AD-0E8E271B3C0B}" destId="{641C9573-B33E-45F7-9E7C-ACBE8C0AC55A}" srcOrd="0" destOrd="0" parTransId="{CB2BE9B4-A56D-4DA7-BE95-5A9C70E24920}" sibTransId="{489CFE97-80A1-47DE-95B6-6BFFFEA4BE8B}"/>
    <dgm:cxn modelId="{C0069E55-F96B-432C-B9A2-CC36D9462863}" type="presOf" srcId="{641C9573-B33E-45F7-9E7C-ACBE8C0AC55A}" destId="{DB40CBF0-51AE-49E2-916E-9F51E6E07C40}" srcOrd="1" destOrd="0" presId="urn:microsoft.com/office/officeart/2005/8/layout/vProcess5"/>
    <dgm:cxn modelId="{0713292E-2478-4A7A-8303-3993C24482E6}" type="presOf" srcId="{CE72BE7C-45A2-4F23-A613-3660E29393E9}" destId="{6900C935-A5BC-438A-AF55-520CD88FC139}" srcOrd="0" destOrd="0" presId="urn:microsoft.com/office/officeart/2005/8/layout/vProcess5"/>
    <dgm:cxn modelId="{CE131F50-D1BF-4E04-A1EB-A054B033E330}" type="presOf" srcId="{E39879C3-5828-4A6E-A752-3178F8B2CE75}" destId="{E814C832-FAAD-48ED-860B-FF679CCB8FD2}" srcOrd="1" destOrd="0" presId="urn:microsoft.com/office/officeart/2005/8/layout/vProcess5"/>
    <dgm:cxn modelId="{3355D623-DDEE-4AF3-9A5F-3454286A1316}" type="presOf" srcId="{489CFE97-80A1-47DE-95B6-6BFFFEA4BE8B}" destId="{A861E918-8606-4B3B-BC97-D9A5623D52AA}" srcOrd="0" destOrd="0" presId="urn:microsoft.com/office/officeart/2005/8/layout/vProcess5"/>
    <dgm:cxn modelId="{0DDD763B-E142-40F7-9B51-FB9DFBF752F6}" type="presOf" srcId="{5787504C-1503-41BC-A442-B188C59CFA7F}" destId="{87BBCBB9-4168-47A7-B9A4-E5D0E51D52C5}" srcOrd="0" destOrd="0" presId="urn:microsoft.com/office/officeart/2005/8/layout/vProcess5"/>
    <dgm:cxn modelId="{F2269AE8-3CC8-48D3-BE86-50ADCF3500A5}" type="presOf" srcId="{E39879C3-5828-4A6E-A752-3178F8B2CE75}" destId="{43E72696-8F97-4AE7-A37B-DFE7FAF7DC15}" srcOrd="0" destOrd="0" presId="urn:microsoft.com/office/officeart/2005/8/layout/vProcess5"/>
    <dgm:cxn modelId="{D844FF2E-29D2-495D-8707-B78724E1F787}" srcId="{ED53D941-E92F-4D88-B9AD-0E8E271B3C0B}" destId="{5787504C-1503-41BC-A442-B188C59CFA7F}" srcOrd="3" destOrd="0" parTransId="{C363C34F-2D14-4BA0-B87A-BAACE4BFCA39}" sibTransId="{C383DB42-8246-42A6-AE3C-39886B498F8E}"/>
    <dgm:cxn modelId="{6D2A79CD-7A6B-400B-8F3E-06D61883E18D}" type="presOf" srcId="{C383DB42-8246-42A6-AE3C-39886B498F8E}" destId="{6129595C-2CDB-4541-96B4-D99C7ADE466A}" srcOrd="0" destOrd="0" presId="urn:microsoft.com/office/officeart/2005/8/layout/vProcess5"/>
    <dgm:cxn modelId="{157FD16E-6FFD-4BCD-B5F8-8A6EF5FA07FE}" type="presOf" srcId="{5787504C-1503-41BC-A442-B188C59CFA7F}" destId="{79C9F6D4-FB33-4DBD-AD0D-5E8AE42D19B2}" srcOrd="1" destOrd="0" presId="urn:microsoft.com/office/officeart/2005/8/layout/vProcess5"/>
    <dgm:cxn modelId="{0D89BAA7-B169-47B9-8AC8-3AFB45F1EDEA}" srcId="{ED53D941-E92F-4D88-B9AD-0E8E271B3C0B}" destId="{7CE0FB77-F2DA-4D40-9FC7-5DED511F4405}" srcOrd="1" destOrd="0" parTransId="{173E3F02-608D-424F-8F67-E87A158C6A60}" sibTransId="{E8518E62-FA28-4F15-8A03-9E032BB7B230}"/>
    <dgm:cxn modelId="{4E2F2542-A206-4404-A963-BAD4FE17DABC}" type="presOf" srcId="{2D191AAF-8342-4A7E-9E76-A73EA24AE0F5}" destId="{4CA4A106-CB4C-4ADD-9F10-90A71A64F591}" srcOrd="0" destOrd="0" presId="urn:microsoft.com/office/officeart/2005/8/layout/vProcess5"/>
    <dgm:cxn modelId="{5170EE25-0391-413D-8D2B-B380168197B5}" type="presOf" srcId="{2D191AAF-8342-4A7E-9E76-A73EA24AE0F5}" destId="{32831C18-785A-4BA0-B138-3C25227021F9}" srcOrd="1" destOrd="0" presId="urn:microsoft.com/office/officeart/2005/8/layout/vProcess5"/>
    <dgm:cxn modelId="{450E92D2-4E7C-41F6-B393-F2225059DB98}" type="presOf" srcId="{E8518E62-FA28-4F15-8A03-9E032BB7B230}" destId="{6144020F-B779-44D1-B545-D3E437832ED4}" srcOrd="0" destOrd="0" presId="urn:microsoft.com/office/officeart/2005/8/layout/vProcess5"/>
    <dgm:cxn modelId="{2E3C2A5F-EB8E-4EB9-801C-A6BF61245098}" type="presOf" srcId="{ED53D941-E92F-4D88-B9AD-0E8E271B3C0B}" destId="{24766A1A-334F-4F83-8E43-C522F20FC4BB}" srcOrd="0" destOrd="0" presId="urn:microsoft.com/office/officeart/2005/8/layout/vProcess5"/>
    <dgm:cxn modelId="{BCDEC6C4-6E12-4A59-938F-C31F2672AAFA}" srcId="{ED53D941-E92F-4D88-B9AD-0E8E271B3C0B}" destId="{2D191AAF-8342-4A7E-9E76-A73EA24AE0F5}" srcOrd="2" destOrd="0" parTransId="{95C5FD9C-9D78-4516-897A-13DB007BC68A}" sibTransId="{CE72BE7C-45A2-4F23-A613-3660E29393E9}"/>
    <dgm:cxn modelId="{CDB300DB-80A5-4091-A59C-A9F9C4F86D1F}" srcId="{ED53D941-E92F-4D88-B9AD-0E8E271B3C0B}" destId="{E39879C3-5828-4A6E-A752-3178F8B2CE75}" srcOrd="4" destOrd="0" parTransId="{5C32DF60-230F-435E-AEBA-8F76AEC67B28}" sibTransId="{092F2B0F-2D48-4540-944B-D7561B0EDFCA}"/>
    <dgm:cxn modelId="{2C0FB1AC-97D3-4FDF-8754-25F2CBB0C900}" type="presParOf" srcId="{24766A1A-334F-4F83-8E43-C522F20FC4BB}" destId="{4DF96C12-1A94-4FD0-B410-271ABF6B3765}" srcOrd="0" destOrd="0" presId="urn:microsoft.com/office/officeart/2005/8/layout/vProcess5"/>
    <dgm:cxn modelId="{D2121065-CDE0-4F5E-AC33-DC12D4E1D598}" type="presParOf" srcId="{24766A1A-334F-4F83-8E43-C522F20FC4BB}" destId="{3C48054D-10BE-433A-89AE-087002678663}" srcOrd="1" destOrd="0" presId="urn:microsoft.com/office/officeart/2005/8/layout/vProcess5"/>
    <dgm:cxn modelId="{7091359B-78C0-402F-B56A-A38868EB5069}" type="presParOf" srcId="{24766A1A-334F-4F83-8E43-C522F20FC4BB}" destId="{0FC57513-4567-40C1-9BB3-3B0A06F2EA66}" srcOrd="2" destOrd="0" presId="urn:microsoft.com/office/officeart/2005/8/layout/vProcess5"/>
    <dgm:cxn modelId="{F3CDC09D-7BFA-4E38-A2AE-4314A785B51D}" type="presParOf" srcId="{24766A1A-334F-4F83-8E43-C522F20FC4BB}" destId="{4CA4A106-CB4C-4ADD-9F10-90A71A64F591}" srcOrd="3" destOrd="0" presId="urn:microsoft.com/office/officeart/2005/8/layout/vProcess5"/>
    <dgm:cxn modelId="{FF5288DD-A6E9-4F4C-86B1-6F44040C32F3}" type="presParOf" srcId="{24766A1A-334F-4F83-8E43-C522F20FC4BB}" destId="{87BBCBB9-4168-47A7-B9A4-E5D0E51D52C5}" srcOrd="4" destOrd="0" presId="urn:microsoft.com/office/officeart/2005/8/layout/vProcess5"/>
    <dgm:cxn modelId="{580F48C5-3A53-480A-8526-101DE71E5781}" type="presParOf" srcId="{24766A1A-334F-4F83-8E43-C522F20FC4BB}" destId="{43E72696-8F97-4AE7-A37B-DFE7FAF7DC15}" srcOrd="5" destOrd="0" presId="urn:microsoft.com/office/officeart/2005/8/layout/vProcess5"/>
    <dgm:cxn modelId="{347D6D15-4B21-4D97-A7A3-28A38EB45032}" type="presParOf" srcId="{24766A1A-334F-4F83-8E43-C522F20FC4BB}" destId="{A861E918-8606-4B3B-BC97-D9A5623D52AA}" srcOrd="6" destOrd="0" presId="urn:microsoft.com/office/officeart/2005/8/layout/vProcess5"/>
    <dgm:cxn modelId="{C9137C9B-2BEF-461D-A402-C17B46978E2D}" type="presParOf" srcId="{24766A1A-334F-4F83-8E43-C522F20FC4BB}" destId="{6144020F-B779-44D1-B545-D3E437832ED4}" srcOrd="7" destOrd="0" presId="urn:microsoft.com/office/officeart/2005/8/layout/vProcess5"/>
    <dgm:cxn modelId="{4F104A47-4302-4A08-9B12-B755A58CB575}" type="presParOf" srcId="{24766A1A-334F-4F83-8E43-C522F20FC4BB}" destId="{6900C935-A5BC-438A-AF55-520CD88FC139}" srcOrd="8" destOrd="0" presId="urn:microsoft.com/office/officeart/2005/8/layout/vProcess5"/>
    <dgm:cxn modelId="{61BE7A98-CCE0-4DC0-941A-79DDD3750BB2}" type="presParOf" srcId="{24766A1A-334F-4F83-8E43-C522F20FC4BB}" destId="{6129595C-2CDB-4541-96B4-D99C7ADE466A}" srcOrd="9" destOrd="0" presId="urn:microsoft.com/office/officeart/2005/8/layout/vProcess5"/>
    <dgm:cxn modelId="{7F24B8BC-3D41-4127-AB85-E88AEFB9264F}" type="presParOf" srcId="{24766A1A-334F-4F83-8E43-C522F20FC4BB}" destId="{DB40CBF0-51AE-49E2-916E-9F51E6E07C40}" srcOrd="10" destOrd="0" presId="urn:microsoft.com/office/officeart/2005/8/layout/vProcess5"/>
    <dgm:cxn modelId="{09F76F35-FF5D-4FD3-ACD8-B52C72300A78}" type="presParOf" srcId="{24766A1A-334F-4F83-8E43-C522F20FC4BB}" destId="{6BD356CD-3F40-474E-9E41-F1C28E6F33A2}" srcOrd="11" destOrd="0" presId="urn:microsoft.com/office/officeart/2005/8/layout/vProcess5"/>
    <dgm:cxn modelId="{8B177A3D-522D-47C5-8404-646B0C8EAEA0}" type="presParOf" srcId="{24766A1A-334F-4F83-8E43-C522F20FC4BB}" destId="{32831C18-785A-4BA0-B138-3C25227021F9}" srcOrd="12" destOrd="0" presId="urn:microsoft.com/office/officeart/2005/8/layout/vProcess5"/>
    <dgm:cxn modelId="{6EE382EA-D6A6-4A7D-9966-4E8852A94E60}" type="presParOf" srcId="{24766A1A-334F-4F83-8E43-C522F20FC4BB}" destId="{79C9F6D4-FB33-4DBD-AD0D-5E8AE42D19B2}" srcOrd="13" destOrd="0" presId="urn:microsoft.com/office/officeart/2005/8/layout/vProcess5"/>
    <dgm:cxn modelId="{2A2FAF18-42AC-4E62-8815-9C1FEA392349}" type="presParOf" srcId="{24766A1A-334F-4F83-8E43-C522F20FC4BB}" destId="{E814C832-FAAD-48ED-860B-FF679CCB8FD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7105E8C-6DD0-424C-9DDA-82FD0C318533}" type="doc">
      <dgm:prSet loTypeId="urn:microsoft.com/office/officeart/2005/8/layout/hList6" loCatId="list" qsTypeId="urn:microsoft.com/office/officeart/2005/8/quickstyle/simple1#2" qsCatId="simple" csTypeId="urn:microsoft.com/office/officeart/2005/8/colors/colorful5#1" csCatId="colorful" phldr="1"/>
      <dgm:spPr/>
      <dgm:t>
        <a:bodyPr/>
        <a:lstStyle/>
        <a:p>
          <a:endParaRPr lang="en-US"/>
        </a:p>
      </dgm:t>
    </dgm:pt>
    <dgm:pt modelId="{4BE3E14C-1885-420A-A528-FB65573B7A1F}">
      <dgm:prSet phldrT="[Text]"/>
      <dgm:spPr/>
      <dgm:t>
        <a:bodyPr/>
        <a:lstStyle/>
        <a:p>
          <a:r>
            <a:rPr lang="en-ID" b="1" dirty="0" err="1" smtClean="0">
              <a:solidFill>
                <a:schemeClr val="tx1"/>
              </a:solidFill>
            </a:rPr>
            <a:t>Ciri-ciri</a:t>
          </a:r>
          <a:r>
            <a:rPr lang="en-ID" b="1" dirty="0" smtClean="0">
              <a:solidFill>
                <a:schemeClr val="tx1"/>
              </a:solidFill>
            </a:rPr>
            <a:t> </a:t>
          </a:r>
          <a:r>
            <a:rPr lang="en-ID" b="1" dirty="0" err="1" smtClean="0">
              <a:solidFill>
                <a:schemeClr val="tx1"/>
              </a:solidFill>
            </a:rPr>
            <a:t>buku</a:t>
          </a:r>
          <a:r>
            <a:rPr lang="en-ID" b="1" dirty="0" smtClean="0">
              <a:solidFill>
                <a:schemeClr val="tx1"/>
              </a:solidFill>
            </a:rPr>
            <a:t> </a:t>
          </a:r>
          <a:r>
            <a:rPr lang="en-ID" b="1" dirty="0" err="1" smtClean="0">
              <a:solidFill>
                <a:schemeClr val="tx1"/>
              </a:solidFill>
            </a:rPr>
            <a:t>fiksi</a:t>
          </a:r>
          <a:r>
            <a:rPr lang="en-ID" b="1" dirty="0" smtClean="0">
              <a:solidFill>
                <a:schemeClr val="tx1"/>
              </a:solidFill>
            </a:rPr>
            <a:t>:</a:t>
          </a:r>
          <a:endParaRPr lang="en-US" b="1" dirty="0">
            <a:solidFill>
              <a:schemeClr val="tx1"/>
            </a:solidFill>
          </a:endParaRPr>
        </a:p>
      </dgm:t>
    </dgm:pt>
    <dgm:pt modelId="{FF84A191-6D05-4098-9B97-563826315A0D}" cxnId="{CFDD2006-783F-41B8-97DE-C84A7420506B}" type="parTrans">
      <dgm:prSet/>
      <dgm:spPr/>
      <dgm:t>
        <a:bodyPr/>
        <a:lstStyle/>
        <a:p>
          <a:endParaRPr lang="en-US"/>
        </a:p>
      </dgm:t>
    </dgm:pt>
    <dgm:pt modelId="{532DC3C2-157B-4D05-9ED0-B65151B59604}" cxnId="{CFDD2006-783F-41B8-97DE-C84A7420506B}" type="sibTrans">
      <dgm:prSet/>
      <dgm:spPr/>
      <dgm:t>
        <a:bodyPr/>
        <a:lstStyle/>
        <a:p>
          <a:endParaRPr lang="en-US"/>
        </a:p>
      </dgm:t>
    </dgm:pt>
    <dgm:pt modelId="{23DBF6A2-4303-41BB-A7C9-5A3C295EEF7E}">
      <dgm:prSet phldrT="[Text]"/>
      <dgm:spPr/>
      <dgm:t>
        <a:bodyPr/>
        <a:lstStyle/>
        <a:p>
          <a:r>
            <a:rPr lang="en-US" dirty="0" smtClean="0"/>
            <a:t>1. </a:t>
          </a:r>
          <a:r>
            <a:rPr lang="en-US" dirty="0" err="1" smtClean="0"/>
            <a:t>Menggunakan</a:t>
          </a:r>
          <a:r>
            <a:rPr lang="en-US" dirty="0" smtClean="0"/>
            <a:t> </a:t>
          </a:r>
          <a:r>
            <a:rPr lang="en-US" dirty="0" err="1" smtClean="0"/>
            <a:t>gaya</a:t>
          </a:r>
          <a:r>
            <a:rPr lang="en-US" dirty="0" smtClean="0"/>
            <a:t> </a:t>
          </a:r>
          <a:r>
            <a:rPr lang="en-US" dirty="0" err="1" smtClean="0"/>
            <a:t>bahasa</a:t>
          </a:r>
          <a:r>
            <a:rPr lang="en-US" dirty="0" smtClean="0"/>
            <a:t>.</a:t>
          </a:r>
          <a:endParaRPr lang="en-US" dirty="0"/>
        </a:p>
      </dgm:t>
    </dgm:pt>
    <dgm:pt modelId="{382B1228-076B-4B93-AF58-EB15D4E20E67}" cxnId="{1AEBCFE1-9CF4-4198-AB35-B41C7DF51C17}" type="parTrans">
      <dgm:prSet/>
      <dgm:spPr/>
      <dgm:t>
        <a:bodyPr/>
        <a:lstStyle/>
        <a:p>
          <a:endParaRPr lang="en-US"/>
        </a:p>
      </dgm:t>
    </dgm:pt>
    <dgm:pt modelId="{526F06D7-0EED-40C5-8E63-EB53BBED6018}" cxnId="{1AEBCFE1-9CF4-4198-AB35-B41C7DF51C17}" type="sibTrans">
      <dgm:prSet/>
      <dgm:spPr/>
      <dgm:t>
        <a:bodyPr/>
        <a:lstStyle/>
        <a:p>
          <a:endParaRPr lang="en-US"/>
        </a:p>
      </dgm:t>
    </dgm:pt>
    <dgm:pt modelId="{13F9DC5A-0714-4D9F-9D2D-62010033831F}">
      <dgm:prSet phldrT="[Text]"/>
      <dgm:spPr/>
      <dgm:t>
        <a:bodyPr/>
        <a:lstStyle/>
        <a:p>
          <a:r>
            <a:rPr lang="en-US" dirty="0" smtClean="0"/>
            <a:t>2. </a:t>
          </a:r>
          <a:r>
            <a:rPr lang="en-US" dirty="0" err="1" smtClean="0"/>
            <a:t>Menggunakan</a:t>
          </a:r>
          <a:r>
            <a:rPr lang="en-US" dirty="0" smtClean="0"/>
            <a:t> </a:t>
          </a:r>
          <a:r>
            <a:rPr lang="en-US" dirty="0" err="1" smtClean="0"/>
            <a:t>kata-kata</a:t>
          </a:r>
          <a:r>
            <a:rPr lang="en-US" dirty="0" smtClean="0"/>
            <a:t> </a:t>
          </a:r>
          <a:r>
            <a:rPr lang="en-US" dirty="0" err="1" smtClean="0"/>
            <a:t>bersifat</a:t>
          </a:r>
          <a:r>
            <a:rPr lang="en-US" dirty="0" smtClean="0"/>
            <a:t> </a:t>
          </a:r>
          <a:r>
            <a:rPr lang="en-US" dirty="0" err="1" smtClean="0"/>
            <a:t>konotatif</a:t>
          </a:r>
          <a:r>
            <a:rPr lang="en-US" dirty="0" smtClean="0"/>
            <a:t>.</a:t>
          </a:r>
          <a:endParaRPr lang="en-US" dirty="0"/>
        </a:p>
      </dgm:t>
    </dgm:pt>
    <dgm:pt modelId="{9DB3D36F-F946-45E0-9B7D-BAAE431A98C5}" cxnId="{4E69F8CE-A66D-4E11-9900-A6B390DFC4F2}" type="parTrans">
      <dgm:prSet/>
      <dgm:spPr/>
      <dgm:t>
        <a:bodyPr/>
        <a:lstStyle/>
        <a:p>
          <a:endParaRPr lang="en-US"/>
        </a:p>
      </dgm:t>
    </dgm:pt>
    <dgm:pt modelId="{1BE2DED6-770C-410C-91C9-FF453ACA7EF3}" cxnId="{4E69F8CE-A66D-4E11-9900-A6B390DFC4F2}" type="sibTrans">
      <dgm:prSet/>
      <dgm:spPr/>
      <dgm:t>
        <a:bodyPr/>
        <a:lstStyle/>
        <a:p>
          <a:endParaRPr lang="en-US"/>
        </a:p>
      </dgm:t>
    </dgm:pt>
    <dgm:pt modelId="{C93AA816-2399-4C61-9CF3-E5481317B88C}">
      <dgm:prSet phldrT="[Text]"/>
      <dgm:spPr/>
      <dgm:t>
        <a:bodyPr/>
        <a:lstStyle/>
        <a:p>
          <a:r>
            <a:rPr lang="en-ID" dirty="0" smtClean="0"/>
            <a:t>3. </a:t>
          </a:r>
          <a:r>
            <a:rPr lang="en-US" dirty="0" err="1" smtClean="0"/>
            <a:t>Berdasarkan</a:t>
          </a:r>
          <a:r>
            <a:rPr lang="en-US" dirty="0" smtClean="0"/>
            <a:t> </a:t>
          </a:r>
          <a:r>
            <a:rPr lang="en-US" dirty="0" err="1" smtClean="0"/>
            <a:t>imajinasi</a:t>
          </a:r>
          <a:r>
            <a:rPr lang="en-US" dirty="0" smtClean="0"/>
            <a:t> </a:t>
          </a:r>
          <a:r>
            <a:rPr lang="en-US" dirty="0" err="1" smtClean="0"/>
            <a:t>atau</a:t>
          </a:r>
          <a:r>
            <a:rPr lang="en-US" dirty="0" smtClean="0"/>
            <a:t> </a:t>
          </a:r>
          <a:r>
            <a:rPr lang="en-US" dirty="0" err="1" smtClean="0"/>
            <a:t>khayalan</a:t>
          </a:r>
          <a:r>
            <a:rPr lang="en-US" dirty="0" smtClean="0"/>
            <a:t>.</a:t>
          </a:r>
          <a:endParaRPr lang="en-US" dirty="0"/>
        </a:p>
      </dgm:t>
    </dgm:pt>
    <dgm:pt modelId="{352A38B7-D1A1-4EDA-82A2-0C85D9DE8135}" cxnId="{AC33E5C8-B0F7-47CD-9152-D855145A3CBA}" type="parTrans">
      <dgm:prSet/>
      <dgm:spPr/>
      <dgm:t>
        <a:bodyPr/>
        <a:lstStyle/>
        <a:p>
          <a:endParaRPr lang="en-US"/>
        </a:p>
      </dgm:t>
    </dgm:pt>
    <dgm:pt modelId="{CF068D5A-BB3B-4643-8877-2DFE7A18D318}" cxnId="{AC33E5C8-B0F7-47CD-9152-D855145A3CBA}" type="sibTrans">
      <dgm:prSet/>
      <dgm:spPr/>
      <dgm:t>
        <a:bodyPr/>
        <a:lstStyle/>
        <a:p>
          <a:endParaRPr lang="en-US"/>
        </a:p>
      </dgm:t>
    </dgm:pt>
    <dgm:pt modelId="{7D4FFAA7-721E-43A9-BBCF-010A610024CE}">
      <dgm:prSet phldrT="[Text]"/>
      <dgm:spPr/>
      <dgm:t>
        <a:bodyPr/>
        <a:lstStyle/>
        <a:p>
          <a:r>
            <a:rPr lang="en-US" b="1" dirty="0" err="1" smtClean="0">
              <a:solidFill>
                <a:schemeClr val="tx1"/>
              </a:solidFill>
            </a:rPr>
            <a:t>Ciri-ciri</a:t>
          </a:r>
          <a:r>
            <a:rPr lang="en-US" b="1" dirty="0" smtClean="0">
              <a:solidFill>
                <a:schemeClr val="tx1"/>
              </a:solidFill>
            </a:rPr>
            <a:t> </a:t>
          </a:r>
          <a:r>
            <a:rPr lang="en-US" b="1" dirty="0" err="1" smtClean="0">
              <a:solidFill>
                <a:schemeClr val="tx1"/>
              </a:solidFill>
            </a:rPr>
            <a:t>buku</a:t>
          </a:r>
          <a:r>
            <a:rPr lang="en-US" b="1" dirty="0" smtClean="0">
              <a:solidFill>
                <a:schemeClr val="tx1"/>
              </a:solidFill>
            </a:rPr>
            <a:t> </a:t>
          </a:r>
          <a:r>
            <a:rPr lang="en-US" b="1" dirty="0" err="1" smtClean="0">
              <a:solidFill>
                <a:schemeClr val="tx1"/>
              </a:solidFill>
            </a:rPr>
            <a:t>nonfiksi</a:t>
          </a:r>
          <a:r>
            <a:rPr lang="en-US" b="1" dirty="0" smtClean="0">
              <a:solidFill>
                <a:schemeClr val="tx1"/>
              </a:solidFill>
            </a:rPr>
            <a:t> :</a:t>
          </a:r>
          <a:endParaRPr lang="en-US" b="1" dirty="0">
            <a:solidFill>
              <a:schemeClr val="tx1"/>
            </a:solidFill>
          </a:endParaRPr>
        </a:p>
      </dgm:t>
    </dgm:pt>
    <dgm:pt modelId="{C63E8765-1638-4C88-8DBB-35A00204C1DC}" cxnId="{60A7C8E2-176D-4F16-9AFA-972A6A9A376D}" type="parTrans">
      <dgm:prSet/>
      <dgm:spPr/>
      <dgm:t>
        <a:bodyPr/>
        <a:lstStyle/>
        <a:p>
          <a:endParaRPr lang="en-US"/>
        </a:p>
      </dgm:t>
    </dgm:pt>
    <dgm:pt modelId="{A14BDF70-0352-4162-A95F-368B96094198}" cxnId="{60A7C8E2-176D-4F16-9AFA-972A6A9A376D}" type="sibTrans">
      <dgm:prSet/>
      <dgm:spPr/>
      <dgm:t>
        <a:bodyPr/>
        <a:lstStyle/>
        <a:p>
          <a:endParaRPr lang="en-US"/>
        </a:p>
      </dgm:t>
    </dgm:pt>
    <dgm:pt modelId="{392BE365-A9B8-43FC-9A5B-7F3F144ABA7B}">
      <dgm:prSet phldrT="[Text]"/>
      <dgm:spPr/>
      <dgm:t>
        <a:bodyPr/>
        <a:lstStyle/>
        <a:p>
          <a:r>
            <a:rPr lang="en-ID" dirty="0" smtClean="0"/>
            <a:t>1. </a:t>
          </a:r>
          <a:r>
            <a:rPr lang="en-US" dirty="0" err="1" smtClean="0"/>
            <a:t>Menggunakan</a:t>
          </a:r>
          <a:r>
            <a:rPr lang="en-US" dirty="0" smtClean="0"/>
            <a:t> </a:t>
          </a:r>
          <a:r>
            <a:rPr lang="en-US" dirty="0" err="1" smtClean="0"/>
            <a:t>gaya</a:t>
          </a:r>
          <a:r>
            <a:rPr lang="en-US" dirty="0" smtClean="0"/>
            <a:t> </a:t>
          </a:r>
          <a:r>
            <a:rPr lang="en-US" dirty="0" err="1" smtClean="0"/>
            <a:t>bahasa</a:t>
          </a:r>
          <a:r>
            <a:rPr lang="en-US" dirty="0" smtClean="0"/>
            <a:t> formal.</a:t>
          </a:r>
          <a:endParaRPr lang="en-US" dirty="0"/>
        </a:p>
      </dgm:t>
    </dgm:pt>
    <dgm:pt modelId="{08628044-EEE4-4F39-A5B6-5A812D658156}" cxnId="{8AFFBCBA-4D15-46DE-9F05-F4AFF1679526}" type="parTrans">
      <dgm:prSet/>
      <dgm:spPr/>
      <dgm:t>
        <a:bodyPr/>
        <a:lstStyle/>
        <a:p>
          <a:endParaRPr lang="en-US"/>
        </a:p>
      </dgm:t>
    </dgm:pt>
    <dgm:pt modelId="{642B4F28-F63B-412F-96CB-10F8F63A9AD1}" cxnId="{8AFFBCBA-4D15-46DE-9F05-F4AFF1679526}" type="sibTrans">
      <dgm:prSet/>
      <dgm:spPr/>
      <dgm:t>
        <a:bodyPr/>
        <a:lstStyle/>
        <a:p>
          <a:endParaRPr lang="en-US"/>
        </a:p>
      </dgm:t>
    </dgm:pt>
    <dgm:pt modelId="{3B46E68E-4BF6-4AE1-87CC-3C0FDEA68CB6}">
      <dgm:prSet phldrT="[Text]"/>
      <dgm:spPr/>
      <dgm:t>
        <a:bodyPr/>
        <a:lstStyle/>
        <a:p>
          <a:r>
            <a:rPr lang="en-ID" dirty="0" smtClean="0"/>
            <a:t>2. </a:t>
          </a:r>
          <a:r>
            <a:rPr lang="en-US" dirty="0" err="1" smtClean="0"/>
            <a:t>Menggunakan</a:t>
          </a:r>
          <a:r>
            <a:rPr lang="en-US" dirty="0" smtClean="0"/>
            <a:t> </a:t>
          </a:r>
          <a:r>
            <a:rPr lang="en-US" dirty="0" err="1" smtClean="0"/>
            <a:t>kata-kata</a:t>
          </a:r>
          <a:r>
            <a:rPr lang="en-US" dirty="0" smtClean="0"/>
            <a:t> </a:t>
          </a:r>
          <a:r>
            <a:rPr lang="en-US" dirty="0" err="1" smtClean="0"/>
            <a:t>bersifat</a:t>
          </a:r>
          <a:r>
            <a:rPr lang="en-US" dirty="0" smtClean="0"/>
            <a:t> </a:t>
          </a:r>
          <a:r>
            <a:rPr lang="en-US" dirty="0" err="1" smtClean="0"/>
            <a:t>denotatif</a:t>
          </a:r>
          <a:r>
            <a:rPr lang="en-US" dirty="0" smtClean="0"/>
            <a:t>.</a:t>
          </a:r>
          <a:endParaRPr lang="en-US" dirty="0"/>
        </a:p>
      </dgm:t>
    </dgm:pt>
    <dgm:pt modelId="{3A7E3573-BD77-4EB7-9D60-C85C5762D8ED}" cxnId="{80C4E1EA-1678-4B46-907C-C20A145A46A4}" type="parTrans">
      <dgm:prSet/>
      <dgm:spPr/>
      <dgm:t>
        <a:bodyPr/>
        <a:lstStyle/>
        <a:p>
          <a:endParaRPr lang="en-US"/>
        </a:p>
      </dgm:t>
    </dgm:pt>
    <dgm:pt modelId="{95BFC465-FCDE-482D-B536-D2B35F69CBF8}" cxnId="{80C4E1EA-1678-4B46-907C-C20A145A46A4}" type="sibTrans">
      <dgm:prSet/>
      <dgm:spPr/>
      <dgm:t>
        <a:bodyPr/>
        <a:lstStyle/>
        <a:p>
          <a:endParaRPr lang="en-US"/>
        </a:p>
      </dgm:t>
    </dgm:pt>
    <dgm:pt modelId="{30BCA5BF-976C-4988-A652-83F29493E4B4}">
      <dgm:prSet phldrT="[Text]"/>
      <dgm:spPr/>
      <dgm:t>
        <a:bodyPr/>
        <a:lstStyle/>
        <a:p>
          <a:r>
            <a:rPr lang="en-ID" dirty="0" smtClean="0"/>
            <a:t>3. </a:t>
          </a:r>
          <a:r>
            <a:rPr lang="en-US" dirty="0" err="1" smtClean="0"/>
            <a:t>Berdasarkan</a:t>
          </a:r>
          <a:r>
            <a:rPr lang="en-US" dirty="0" smtClean="0"/>
            <a:t> </a:t>
          </a:r>
          <a:r>
            <a:rPr lang="en-US" dirty="0" err="1" smtClean="0"/>
            <a:t>fakta</a:t>
          </a:r>
          <a:r>
            <a:rPr lang="en-US" dirty="0" smtClean="0"/>
            <a:t>.</a:t>
          </a:r>
          <a:endParaRPr lang="en-US" dirty="0"/>
        </a:p>
      </dgm:t>
    </dgm:pt>
    <dgm:pt modelId="{CE25964B-F826-45DF-9788-70E8C67B7112}" cxnId="{6DDD94D1-26A4-4414-9CE1-A34650B43F90}" type="parTrans">
      <dgm:prSet/>
      <dgm:spPr/>
      <dgm:t>
        <a:bodyPr/>
        <a:lstStyle/>
        <a:p>
          <a:endParaRPr lang="en-US"/>
        </a:p>
      </dgm:t>
    </dgm:pt>
    <dgm:pt modelId="{F8A32772-4DB8-4C1C-80CC-EB56CAF1E3CA}" cxnId="{6DDD94D1-26A4-4414-9CE1-A34650B43F90}" type="sibTrans">
      <dgm:prSet/>
      <dgm:spPr/>
      <dgm:t>
        <a:bodyPr/>
        <a:lstStyle/>
        <a:p>
          <a:endParaRPr lang="en-US"/>
        </a:p>
      </dgm:t>
    </dgm:pt>
    <dgm:pt modelId="{59759B79-D14C-416E-81C1-62F9F8179CC3}">
      <dgm:prSet phldrT="[Text]"/>
      <dgm:spPr/>
      <dgm:t>
        <a:bodyPr/>
        <a:lstStyle/>
        <a:p>
          <a:r>
            <a:rPr lang="en-ID" dirty="0" smtClean="0"/>
            <a:t>4. </a:t>
          </a:r>
          <a:r>
            <a:rPr lang="en-US" dirty="0" err="1" smtClean="0"/>
            <a:t>Berbentuk</a:t>
          </a:r>
          <a:r>
            <a:rPr lang="en-US" dirty="0" smtClean="0"/>
            <a:t> </a:t>
          </a:r>
          <a:r>
            <a:rPr lang="en-US" dirty="0" err="1" smtClean="0"/>
            <a:t>tulisan</a:t>
          </a:r>
          <a:r>
            <a:rPr lang="en-US" dirty="0" smtClean="0"/>
            <a:t> </a:t>
          </a:r>
          <a:r>
            <a:rPr lang="en-US" dirty="0" err="1" smtClean="0"/>
            <a:t>ilmiah</a:t>
          </a:r>
          <a:r>
            <a:rPr lang="en-US" dirty="0" smtClean="0"/>
            <a:t> </a:t>
          </a:r>
          <a:r>
            <a:rPr lang="en-US" dirty="0" err="1" smtClean="0"/>
            <a:t>populer</a:t>
          </a:r>
          <a:r>
            <a:rPr lang="en-US" dirty="0" smtClean="0"/>
            <a:t>.</a:t>
          </a:r>
          <a:endParaRPr lang="en-US" dirty="0"/>
        </a:p>
      </dgm:t>
    </dgm:pt>
    <dgm:pt modelId="{0A0517EB-A26E-4F48-A9DA-11F37EB748AD}" cxnId="{600D6E56-8AAC-45DB-B52A-4D224579037A}" type="parTrans">
      <dgm:prSet/>
      <dgm:spPr/>
      <dgm:t>
        <a:bodyPr/>
        <a:lstStyle/>
        <a:p>
          <a:endParaRPr lang="en-US"/>
        </a:p>
      </dgm:t>
    </dgm:pt>
    <dgm:pt modelId="{82BC55D6-BF5B-458F-AFF2-26131112E3D7}" cxnId="{600D6E56-8AAC-45DB-B52A-4D224579037A}" type="sibTrans">
      <dgm:prSet/>
      <dgm:spPr/>
      <dgm:t>
        <a:bodyPr/>
        <a:lstStyle/>
        <a:p>
          <a:endParaRPr lang="en-US"/>
        </a:p>
      </dgm:t>
    </dgm:pt>
    <dgm:pt modelId="{4B0D9357-CBC5-4E7F-94E6-8FCE42D3E9D7}">
      <dgm:prSet phldrT="[Text]"/>
      <dgm:spPr/>
      <dgm:t>
        <a:bodyPr/>
        <a:lstStyle/>
        <a:p>
          <a:r>
            <a:rPr lang="en-ID" dirty="0" smtClean="0"/>
            <a:t>5. </a:t>
          </a:r>
          <a:r>
            <a:rPr lang="en-US" dirty="0" err="1" smtClean="0"/>
            <a:t>Berupa</a:t>
          </a:r>
          <a:r>
            <a:rPr lang="en-US" dirty="0" smtClean="0"/>
            <a:t> </a:t>
          </a:r>
          <a:r>
            <a:rPr lang="en-US" dirty="0" err="1" smtClean="0"/>
            <a:t>ide</a:t>
          </a:r>
          <a:r>
            <a:rPr lang="en-US" dirty="0" smtClean="0"/>
            <a:t> </a:t>
          </a:r>
          <a:r>
            <a:rPr lang="en-US" dirty="0" err="1" smtClean="0"/>
            <a:t>baru</a:t>
          </a:r>
          <a:r>
            <a:rPr lang="en-US" dirty="0" smtClean="0"/>
            <a:t> </a:t>
          </a:r>
          <a:r>
            <a:rPr lang="en-US" dirty="0" err="1" smtClean="0"/>
            <a:t>atau</a:t>
          </a:r>
          <a:r>
            <a:rPr lang="en-US" dirty="0" smtClean="0"/>
            <a:t> </a:t>
          </a:r>
          <a:r>
            <a:rPr lang="en-US" dirty="0" err="1" smtClean="0"/>
            <a:t>menyempurnakan</a:t>
          </a:r>
          <a:r>
            <a:rPr lang="en-US" dirty="0" smtClean="0"/>
            <a:t> </a:t>
          </a:r>
          <a:r>
            <a:rPr lang="en-US" dirty="0" err="1" smtClean="0"/>
            <a:t>ide</a:t>
          </a:r>
          <a:r>
            <a:rPr lang="en-US" dirty="0" smtClean="0"/>
            <a:t> yang </a:t>
          </a:r>
          <a:r>
            <a:rPr lang="en-US" dirty="0" err="1" smtClean="0"/>
            <a:t>pernah</a:t>
          </a:r>
          <a:r>
            <a:rPr lang="en-US" dirty="0" smtClean="0"/>
            <a:t> </a:t>
          </a:r>
          <a:r>
            <a:rPr lang="en-US" dirty="0" err="1" smtClean="0"/>
            <a:t>ditulis</a:t>
          </a:r>
          <a:r>
            <a:rPr lang="en-US" dirty="0" smtClean="0"/>
            <a:t> </a:t>
          </a:r>
          <a:r>
            <a:rPr lang="en-US" dirty="0" err="1" smtClean="0"/>
            <a:t>sebelumnya</a:t>
          </a:r>
          <a:r>
            <a:rPr lang="en-US" dirty="0" smtClean="0"/>
            <a:t>.</a:t>
          </a:r>
          <a:endParaRPr lang="en-US" dirty="0"/>
        </a:p>
      </dgm:t>
    </dgm:pt>
    <dgm:pt modelId="{C30CB186-5195-4791-A190-78C46825777F}" cxnId="{6986647F-F2A0-405D-B1E2-948D21DB071F}" type="parTrans">
      <dgm:prSet/>
      <dgm:spPr/>
      <dgm:t>
        <a:bodyPr/>
        <a:lstStyle/>
        <a:p>
          <a:endParaRPr lang="en-US"/>
        </a:p>
      </dgm:t>
    </dgm:pt>
    <dgm:pt modelId="{008737B2-932E-4BA4-A3AD-F03FBD181729}" cxnId="{6986647F-F2A0-405D-B1E2-948D21DB071F}" type="sibTrans">
      <dgm:prSet/>
      <dgm:spPr/>
      <dgm:t>
        <a:bodyPr/>
        <a:lstStyle/>
        <a:p>
          <a:endParaRPr lang="en-US"/>
        </a:p>
      </dgm:t>
    </dgm:pt>
    <dgm:pt modelId="{1013D265-5010-413B-8769-20A4070B8B10}" type="pres">
      <dgm:prSet presAssocID="{E7105E8C-6DD0-424C-9DDA-82FD0C318533}" presName="Name0" presStyleCnt="0">
        <dgm:presLayoutVars>
          <dgm:dir/>
          <dgm:resizeHandles val="exact"/>
        </dgm:presLayoutVars>
      </dgm:prSet>
      <dgm:spPr/>
      <dgm:t>
        <a:bodyPr/>
        <a:lstStyle/>
        <a:p>
          <a:endParaRPr lang="id-ID"/>
        </a:p>
      </dgm:t>
    </dgm:pt>
    <dgm:pt modelId="{DB5B3E00-2427-42FE-9040-ECC0451A0992}" type="pres">
      <dgm:prSet presAssocID="{4BE3E14C-1885-420A-A528-FB65573B7A1F}" presName="node" presStyleLbl="node1" presStyleIdx="0" presStyleCnt="2" custScaleX="81297">
        <dgm:presLayoutVars>
          <dgm:bulletEnabled val="1"/>
        </dgm:presLayoutVars>
      </dgm:prSet>
      <dgm:spPr/>
      <dgm:t>
        <a:bodyPr/>
        <a:lstStyle/>
        <a:p>
          <a:endParaRPr lang="en-US"/>
        </a:p>
      </dgm:t>
    </dgm:pt>
    <dgm:pt modelId="{55CE04CA-DCBD-4B39-AA41-E916BF9002E8}" type="pres">
      <dgm:prSet presAssocID="{532DC3C2-157B-4D05-9ED0-B65151B59604}" presName="sibTrans" presStyleCnt="0"/>
      <dgm:spPr/>
    </dgm:pt>
    <dgm:pt modelId="{7109C934-D1B1-4DDA-A25D-2E74DABA17EF}" type="pres">
      <dgm:prSet presAssocID="{7D4FFAA7-721E-43A9-BBCF-010A610024CE}" presName="node" presStyleLbl="node1" presStyleIdx="1" presStyleCnt="2">
        <dgm:presLayoutVars>
          <dgm:bulletEnabled val="1"/>
        </dgm:presLayoutVars>
      </dgm:prSet>
      <dgm:spPr/>
      <dgm:t>
        <a:bodyPr/>
        <a:lstStyle/>
        <a:p>
          <a:endParaRPr lang="en-US"/>
        </a:p>
      </dgm:t>
    </dgm:pt>
  </dgm:ptLst>
  <dgm:cxnLst>
    <dgm:cxn modelId="{6793AEE3-19FB-4795-B058-75D86499CED9}" type="presOf" srcId="{392BE365-A9B8-43FC-9A5B-7F3F144ABA7B}" destId="{7109C934-D1B1-4DDA-A25D-2E74DABA17EF}" srcOrd="0" destOrd="1" presId="urn:microsoft.com/office/officeart/2005/8/layout/hList6"/>
    <dgm:cxn modelId="{50A8B49F-E53A-4F91-AEB8-566F869B2EA1}" type="presOf" srcId="{30BCA5BF-976C-4988-A652-83F29493E4B4}" destId="{7109C934-D1B1-4DDA-A25D-2E74DABA17EF}" srcOrd="0" destOrd="3" presId="urn:microsoft.com/office/officeart/2005/8/layout/hList6"/>
    <dgm:cxn modelId="{AB9EEF4C-F4F7-48E7-AB43-2D8DBE86372E}" type="presOf" srcId="{13F9DC5A-0714-4D9F-9D2D-62010033831F}" destId="{DB5B3E00-2427-42FE-9040-ECC0451A0992}" srcOrd="0" destOrd="2" presId="urn:microsoft.com/office/officeart/2005/8/layout/hList6"/>
    <dgm:cxn modelId="{CC894209-48ED-4168-A1F2-6D525FDD6542}" type="presOf" srcId="{4B0D9357-CBC5-4E7F-94E6-8FCE42D3E9D7}" destId="{7109C934-D1B1-4DDA-A25D-2E74DABA17EF}" srcOrd="0" destOrd="5" presId="urn:microsoft.com/office/officeart/2005/8/layout/hList6"/>
    <dgm:cxn modelId="{63B5C29E-AE05-4419-95A4-35A8AF88B14B}" type="presOf" srcId="{59759B79-D14C-416E-81C1-62F9F8179CC3}" destId="{7109C934-D1B1-4DDA-A25D-2E74DABA17EF}" srcOrd="0" destOrd="4" presId="urn:microsoft.com/office/officeart/2005/8/layout/hList6"/>
    <dgm:cxn modelId="{1AEBCFE1-9CF4-4198-AB35-B41C7DF51C17}" srcId="{4BE3E14C-1885-420A-A528-FB65573B7A1F}" destId="{23DBF6A2-4303-41BB-A7C9-5A3C295EEF7E}" srcOrd="0" destOrd="0" parTransId="{382B1228-076B-4B93-AF58-EB15D4E20E67}" sibTransId="{526F06D7-0EED-40C5-8E63-EB53BBED6018}"/>
    <dgm:cxn modelId="{6986647F-F2A0-405D-B1E2-948D21DB071F}" srcId="{7D4FFAA7-721E-43A9-BBCF-010A610024CE}" destId="{4B0D9357-CBC5-4E7F-94E6-8FCE42D3E9D7}" srcOrd="4" destOrd="0" parTransId="{C30CB186-5195-4791-A190-78C46825777F}" sibTransId="{008737B2-932E-4BA4-A3AD-F03FBD181729}"/>
    <dgm:cxn modelId="{5DDFA0A1-4CCC-4693-B88A-2B5D3C285A46}" type="presOf" srcId="{4BE3E14C-1885-420A-A528-FB65573B7A1F}" destId="{DB5B3E00-2427-42FE-9040-ECC0451A0992}" srcOrd="0" destOrd="0" presId="urn:microsoft.com/office/officeart/2005/8/layout/hList6"/>
    <dgm:cxn modelId="{C04D40F1-D418-4568-8EBD-B6A9FC6753C6}" type="presOf" srcId="{7D4FFAA7-721E-43A9-BBCF-010A610024CE}" destId="{7109C934-D1B1-4DDA-A25D-2E74DABA17EF}" srcOrd="0" destOrd="0" presId="urn:microsoft.com/office/officeart/2005/8/layout/hList6"/>
    <dgm:cxn modelId="{8AFFBCBA-4D15-46DE-9F05-F4AFF1679526}" srcId="{7D4FFAA7-721E-43A9-BBCF-010A610024CE}" destId="{392BE365-A9B8-43FC-9A5B-7F3F144ABA7B}" srcOrd="0" destOrd="0" parTransId="{08628044-EEE4-4F39-A5B6-5A812D658156}" sibTransId="{642B4F28-F63B-412F-96CB-10F8F63A9AD1}"/>
    <dgm:cxn modelId="{A361FB93-3064-4990-80C3-EEE5916BE5EB}" type="presOf" srcId="{E7105E8C-6DD0-424C-9DDA-82FD0C318533}" destId="{1013D265-5010-413B-8769-20A4070B8B10}" srcOrd="0" destOrd="0" presId="urn:microsoft.com/office/officeart/2005/8/layout/hList6"/>
    <dgm:cxn modelId="{4E920CEA-B355-4B44-A25B-6468729ECEAC}" type="presOf" srcId="{23DBF6A2-4303-41BB-A7C9-5A3C295EEF7E}" destId="{DB5B3E00-2427-42FE-9040-ECC0451A0992}" srcOrd="0" destOrd="1" presId="urn:microsoft.com/office/officeart/2005/8/layout/hList6"/>
    <dgm:cxn modelId="{AC33E5C8-B0F7-47CD-9152-D855145A3CBA}" srcId="{4BE3E14C-1885-420A-A528-FB65573B7A1F}" destId="{C93AA816-2399-4C61-9CF3-E5481317B88C}" srcOrd="2" destOrd="0" parTransId="{352A38B7-D1A1-4EDA-82A2-0C85D9DE8135}" sibTransId="{CF068D5A-BB3B-4643-8877-2DFE7A18D318}"/>
    <dgm:cxn modelId="{80C4E1EA-1678-4B46-907C-C20A145A46A4}" srcId="{7D4FFAA7-721E-43A9-BBCF-010A610024CE}" destId="{3B46E68E-4BF6-4AE1-87CC-3C0FDEA68CB6}" srcOrd="1" destOrd="0" parTransId="{3A7E3573-BD77-4EB7-9D60-C85C5762D8ED}" sibTransId="{95BFC465-FCDE-482D-B536-D2B35F69CBF8}"/>
    <dgm:cxn modelId="{73480A5F-EEAC-4CF9-9E7A-A0D8D889F3E7}" type="presOf" srcId="{3B46E68E-4BF6-4AE1-87CC-3C0FDEA68CB6}" destId="{7109C934-D1B1-4DDA-A25D-2E74DABA17EF}" srcOrd="0" destOrd="2" presId="urn:microsoft.com/office/officeart/2005/8/layout/hList6"/>
    <dgm:cxn modelId="{EB84CEEB-A189-49FE-9297-B0D110E20E33}" type="presOf" srcId="{C93AA816-2399-4C61-9CF3-E5481317B88C}" destId="{DB5B3E00-2427-42FE-9040-ECC0451A0992}" srcOrd="0" destOrd="3" presId="urn:microsoft.com/office/officeart/2005/8/layout/hList6"/>
    <dgm:cxn modelId="{6DDD94D1-26A4-4414-9CE1-A34650B43F90}" srcId="{7D4FFAA7-721E-43A9-BBCF-010A610024CE}" destId="{30BCA5BF-976C-4988-A652-83F29493E4B4}" srcOrd="2" destOrd="0" parTransId="{CE25964B-F826-45DF-9788-70E8C67B7112}" sibTransId="{F8A32772-4DB8-4C1C-80CC-EB56CAF1E3CA}"/>
    <dgm:cxn modelId="{600D6E56-8AAC-45DB-B52A-4D224579037A}" srcId="{7D4FFAA7-721E-43A9-BBCF-010A610024CE}" destId="{59759B79-D14C-416E-81C1-62F9F8179CC3}" srcOrd="3" destOrd="0" parTransId="{0A0517EB-A26E-4F48-A9DA-11F37EB748AD}" sibTransId="{82BC55D6-BF5B-458F-AFF2-26131112E3D7}"/>
    <dgm:cxn modelId="{CFDD2006-783F-41B8-97DE-C84A7420506B}" srcId="{E7105E8C-6DD0-424C-9DDA-82FD0C318533}" destId="{4BE3E14C-1885-420A-A528-FB65573B7A1F}" srcOrd="0" destOrd="0" parTransId="{FF84A191-6D05-4098-9B97-563826315A0D}" sibTransId="{532DC3C2-157B-4D05-9ED0-B65151B59604}"/>
    <dgm:cxn modelId="{60A7C8E2-176D-4F16-9AFA-972A6A9A376D}" srcId="{E7105E8C-6DD0-424C-9DDA-82FD0C318533}" destId="{7D4FFAA7-721E-43A9-BBCF-010A610024CE}" srcOrd="1" destOrd="0" parTransId="{C63E8765-1638-4C88-8DBB-35A00204C1DC}" sibTransId="{A14BDF70-0352-4162-A95F-368B96094198}"/>
    <dgm:cxn modelId="{4E69F8CE-A66D-4E11-9900-A6B390DFC4F2}" srcId="{4BE3E14C-1885-420A-A528-FB65573B7A1F}" destId="{13F9DC5A-0714-4D9F-9D2D-62010033831F}" srcOrd="1" destOrd="0" parTransId="{9DB3D36F-F946-45E0-9B7D-BAAE431A98C5}" sibTransId="{1BE2DED6-770C-410C-91C9-FF453ACA7EF3}"/>
    <dgm:cxn modelId="{0FA49CD6-53BD-4A74-AE83-B820B155A67F}" type="presParOf" srcId="{1013D265-5010-413B-8769-20A4070B8B10}" destId="{DB5B3E00-2427-42FE-9040-ECC0451A0992}" srcOrd="0" destOrd="0" presId="urn:microsoft.com/office/officeart/2005/8/layout/hList6"/>
    <dgm:cxn modelId="{70C3419C-46C3-4671-95E2-4983783A408A}" type="presParOf" srcId="{1013D265-5010-413B-8769-20A4070B8B10}" destId="{55CE04CA-DCBD-4B39-AA41-E916BF9002E8}" srcOrd="1" destOrd="0" presId="urn:microsoft.com/office/officeart/2005/8/layout/hList6"/>
    <dgm:cxn modelId="{8BC414EB-CD4D-47A5-ABEC-4C48ADCE7237}" type="presParOf" srcId="{1013D265-5010-413B-8769-20A4070B8B10}" destId="{7109C934-D1B1-4DDA-A25D-2E74DABA17EF}" srcOrd="2"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D39B6AF-807E-413A-8E56-F439977E28EE}" type="doc">
      <dgm:prSet loTypeId="urn:microsoft.com/office/officeart/2005/8/layout/hierarchy3#1" loCatId="list" qsTypeId="urn:microsoft.com/office/officeart/2005/8/quickstyle/simple1#3" qsCatId="simple" csTypeId="urn:microsoft.com/office/officeart/2005/8/colors/colorful1#1" csCatId="colorful" phldr="1"/>
      <dgm:spPr/>
      <dgm:t>
        <a:bodyPr/>
        <a:lstStyle/>
        <a:p>
          <a:endParaRPr lang="en-US"/>
        </a:p>
      </dgm:t>
    </dgm:pt>
    <dgm:pt modelId="{DDAE0086-A575-41A2-920C-D8F2E54496B6}">
      <dgm:prSet phldrT="[Text]"/>
      <dgm:spPr/>
      <dgm:t>
        <a:bodyPr/>
        <a:lstStyle/>
        <a:p>
          <a:r>
            <a:rPr lang="en-ID" dirty="0" err="1" smtClean="0"/>
            <a:t>Buku</a:t>
          </a:r>
          <a:r>
            <a:rPr lang="en-ID" dirty="0" smtClean="0"/>
            <a:t> </a:t>
          </a:r>
          <a:r>
            <a:rPr lang="en-ID" dirty="0" err="1" smtClean="0"/>
            <a:t>Fiksi</a:t>
          </a:r>
          <a:endParaRPr lang="en-US" dirty="0"/>
        </a:p>
      </dgm:t>
    </dgm:pt>
    <dgm:pt modelId="{CD70AE6F-90C6-4D12-8A2C-8CA968C6D331}" cxnId="{E9FFFD5D-C375-4700-9997-D8B7991697DB}" type="parTrans">
      <dgm:prSet/>
      <dgm:spPr/>
      <dgm:t>
        <a:bodyPr/>
        <a:lstStyle/>
        <a:p>
          <a:endParaRPr lang="en-US"/>
        </a:p>
      </dgm:t>
    </dgm:pt>
    <dgm:pt modelId="{34324459-19A3-45B1-992B-527469D06E22}" cxnId="{E9FFFD5D-C375-4700-9997-D8B7991697DB}" type="sibTrans">
      <dgm:prSet/>
      <dgm:spPr/>
      <dgm:t>
        <a:bodyPr/>
        <a:lstStyle/>
        <a:p>
          <a:endParaRPr lang="en-US"/>
        </a:p>
      </dgm:t>
    </dgm:pt>
    <dgm:pt modelId="{9088931B-87C1-4A3E-8905-AE3E7F2F549D}">
      <dgm:prSet phldrT="[Text]"/>
      <dgm:spPr/>
      <dgm:t>
        <a:bodyPr/>
        <a:lstStyle/>
        <a:p>
          <a:r>
            <a:rPr lang="en-US" dirty="0" smtClean="0"/>
            <a:t>Novel</a:t>
          </a:r>
        </a:p>
      </dgm:t>
    </dgm:pt>
    <dgm:pt modelId="{E09D320E-058B-4588-A8C4-631965E2E2DF}" cxnId="{F94D9C49-CCDA-445C-8AAA-274C68F9AD66}" type="parTrans">
      <dgm:prSet/>
      <dgm:spPr/>
      <dgm:t>
        <a:bodyPr/>
        <a:lstStyle/>
        <a:p>
          <a:endParaRPr lang="en-US"/>
        </a:p>
      </dgm:t>
    </dgm:pt>
    <dgm:pt modelId="{5DFB4248-67C4-48E6-82B7-C77B7E500126}" cxnId="{F94D9C49-CCDA-445C-8AAA-274C68F9AD66}" type="sibTrans">
      <dgm:prSet/>
      <dgm:spPr/>
      <dgm:t>
        <a:bodyPr/>
        <a:lstStyle/>
        <a:p>
          <a:endParaRPr lang="en-US"/>
        </a:p>
      </dgm:t>
    </dgm:pt>
    <dgm:pt modelId="{45E2A584-DD62-4401-B9F7-8F71FE0357E1}">
      <dgm:prSet phldrT="[Text]"/>
      <dgm:spPr/>
      <dgm:t>
        <a:bodyPr/>
        <a:lstStyle/>
        <a:p>
          <a:r>
            <a:rPr lang="en-ID" dirty="0" err="1" smtClean="0"/>
            <a:t>Buku</a:t>
          </a:r>
          <a:r>
            <a:rPr lang="en-ID" dirty="0" smtClean="0"/>
            <a:t> </a:t>
          </a:r>
          <a:r>
            <a:rPr lang="en-ID" dirty="0" err="1" smtClean="0"/>
            <a:t>Nonfiksi</a:t>
          </a:r>
          <a:endParaRPr lang="en-US" dirty="0"/>
        </a:p>
      </dgm:t>
    </dgm:pt>
    <dgm:pt modelId="{77052197-F76F-4DDC-BEC4-8D4920191764}" cxnId="{ABD39FAE-0BE7-4A09-A8EA-C5B0CD9F2BEA}" type="parTrans">
      <dgm:prSet/>
      <dgm:spPr/>
      <dgm:t>
        <a:bodyPr/>
        <a:lstStyle/>
        <a:p>
          <a:endParaRPr lang="en-US"/>
        </a:p>
      </dgm:t>
    </dgm:pt>
    <dgm:pt modelId="{52249829-A32A-4F03-AD17-F83251D99FB0}" cxnId="{ABD39FAE-0BE7-4A09-A8EA-C5B0CD9F2BEA}" type="sibTrans">
      <dgm:prSet/>
      <dgm:spPr/>
      <dgm:t>
        <a:bodyPr/>
        <a:lstStyle/>
        <a:p>
          <a:endParaRPr lang="en-US"/>
        </a:p>
      </dgm:t>
    </dgm:pt>
    <dgm:pt modelId="{8A46B080-E572-4CA0-909F-42E7E4A1C46D}">
      <dgm:prSet phldrT="[Text]"/>
      <dgm:spPr/>
      <dgm:t>
        <a:bodyPr/>
        <a:lstStyle/>
        <a:p>
          <a:r>
            <a:rPr lang="en-US" dirty="0" err="1" smtClean="0"/>
            <a:t>Buku</a:t>
          </a:r>
          <a:r>
            <a:rPr lang="en-US" dirty="0" smtClean="0"/>
            <a:t> </a:t>
          </a:r>
          <a:r>
            <a:rPr lang="en-US" dirty="0" err="1" smtClean="0"/>
            <a:t>nonfiksi</a:t>
          </a:r>
          <a:r>
            <a:rPr lang="en-US" dirty="0" smtClean="0"/>
            <a:t> </a:t>
          </a:r>
          <a:r>
            <a:rPr lang="en-US" dirty="0" err="1" smtClean="0"/>
            <a:t>pengetahuan</a:t>
          </a:r>
          <a:endParaRPr lang="en-US" dirty="0"/>
        </a:p>
      </dgm:t>
    </dgm:pt>
    <dgm:pt modelId="{FA858139-5628-4793-81A2-C88A202E4428}" cxnId="{063F58D7-5FEF-4EC9-A001-870A8901CC1E}" type="parTrans">
      <dgm:prSet/>
      <dgm:spPr/>
      <dgm:t>
        <a:bodyPr/>
        <a:lstStyle/>
        <a:p>
          <a:endParaRPr lang="en-US"/>
        </a:p>
      </dgm:t>
    </dgm:pt>
    <dgm:pt modelId="{7894E07C-3267-4A5D-8A56-B3EBB89660AC}" cxnId="{063F58D7-5FEF-4EC9-A001-870A8901CC1E}" type="sibTrans">
      <dgm:prSet/>
      <dgm:spPr/>
      <dgm:t>
        <a:bodyPr/>
        <a:lstStyle/>
        <a:p>
          <a:endParaRPr lang="en-US"/>
        </a:p>
      </dgm:t>
    </dgm:pt>
    <dgm:pt modelId="{CFE73F4A-F206-4DA2-9BA3-EBDC39F4FFF3}">
      <dgm:prSet phldrT="[Text]"/>
      <dgm:spPr/>
      <dgm:t>
        <a:bodyPr/>
        <a:lstStyle/>
        <a:p>
          <a:r>
            <a:rPr lang="en-US" dirty="0" smtClean="0"/>
            <a:t>Roman</a:t>
          </a:r>
        </a:p>
      </dgm:t>
    </dgm:pt>
    <dgm:pt modelId="{C68D6248-A1E2-4E80-B191-DDB2738E5E78}" cxnId="{654BBC8A-ABBB-4325-9C5B-191C6A35F46D}" type="parTrans">
      <dgm:prSet/>
      <dgm:spPr/>
      <dgm:t>
        <a:bodyPr/>
        <a:lstStyle/>
        <a:p>
          <a:endParaRPr lang="en-US"/>
        </a:p>
      </dgm:t>
    </dgm:pt>
    <dgm:pt modelId="{FF124D27-B4FA-45B5-BBFB-4F06EDA1664B}" cxnId="{654BBC8A-ABBB-4325-9C5B-191C6A35F46D}" type="sibTrans">
      <dgm:prSet/>
      <dgm:spPr/>
      <dgm:t>
        <a:bodyPr/>
        <a:lstStyle/>
        <a:p>
          <a:endParaRPr lang="en-US"/>
        </a:p>
      </dgm:t>
    </dgm:pt>
    <dgm:pt modelId="{FF765683-AF33-4F77-9A60-CDDF723ECFE5}">
      <dgm:prSet phldrT="[Text]"/>
      <dgm:spPr/>
      <dgm:t>
        <a:bodyPr/>
        <a:lstStyle/>
        <a:p>
          <a:r>
            <a:rPr lang="en-US" dirty="0" smtClean="0"/>
            <a:t>Kumpulan </a:t>
          </a:r>
          <a:r>
            <a:rPr lang="en-US" dirty="0" err="1" smtClean="0"/>
            <a:t>cerpen</a:t>
          </a:r>
          <a:endParaRPr lang="en-US" dirty="0" smtClean="0"/>
        </a:p>
      </dgm:t>
    </dgm:pt>
    <dgm:pt modelId="{094E1AF5-1BC9-48FA-ADBF-F56BDA2EC35A}" cxnId="{76FB0B8E-B026-45BC-8681-CD58137245DC}" type="parTrans">
      <dgm:prSet/>
      <dgm:spPr/>
      <dgm:t>
        <a:bodyPr/>
        <a:lstStyle/>
        <a:p>
          <a:endParaRPr lang="en-US"/>
        </a:p>
      </dgm:t>
    </dgm:pt>
    <dgm:pt modelId="{EB43E084-EAC1-482B-886A-25A29C70465B}" cxnId="{76FB0B8E-B026-45BC-8681-CD58137245DC}" type="sibTrans">
      <dgm:prSet/>
      <dgm:spPr/>
      <dgm:t>
        <a:bodyPr/>
        <a:lstStyle/>
        <a:p>
          <a:endParaRPr lang="en-US"/>
        </a:p>
      </dgm:t>
    </dgm:pt>
    <dgm:pt modelId="{F2E7316A-2281-4587-94F6-73C73295D505}">
      <dgm:prSet phldrT="[Text]"/>
      <dgm:spPr/>
      <dgm:t>
        <a:bodyPr/>
        <a:lstStyle/>
        <a:p>
          <a:r>
            <a:rPr lang="en-US" dirty="0" smtClean="0"/>
            <a:t>Kumpulan </a:t>
          </a:r>
          <a:r>
            <a:rPr lang="en-US" dirty="0" err="1" smtClean="0"/>
            <a:t>puisi</a:t>
          </a:r>
          <a:endParaRPr lang="en-US" dirty="0" smtClean="0"/>
        </a:p>
      </dgm:t>
    </dgm:pt>
    <dgm:pt modelId="{9D3D2C24-5F17-49CF-AA93-55B9F11BCD87}" cxnId="{AA7C24F9-CAEA-4780-88F6-BF8CF3D7CB3D}" type="parTrans">
      <dgm:prSet/>
      <dgm:spPr/>
      <dgm:t>
        <a:bodyPr/>
        <a:lstStyle/>
        <a:p>
          <a:endParaRPr lang="en-US"/>
        </a:p>
      </dgm:t>
    </dgm:pt>
    <dgm:pt modelId="{D2A5B5A8-2CF2-4457-ACDC-0CE7613501DC}" cxnId="{AA7C24F9-CAEA-4780-88F6-BF8CF3D7CB3D}" type="sibTrans">
      <dgm:prSet/>
      <dgm:spPr/>
      <dgm:t>
        <a:bodyPr/>
        <a:lstStyle/>
        <a:p>
          <a:endParaRPr lang="en-US"/>
        </a:p>
      </dgm:t>
    </dgm:pt>
    <dgm:pt modelId="{FD7CB700-F1FD-445C-9701-B154D639BF48}">
      <dgm:prSet phldrT="[Text]"/>
      <dgm:spPr/>
      <dgm:t>
        <a:bodyPr/>
        <a:lstStyle/>
        <a:p>
          <a:r>
            <a:rPr lang="en-US" dirty="0" smtClean="0"/>
            <a:t>Drama </a:t>
          </a:r>
          <a:endParaRPr lang="en-US" dirty="0"/>
        </a:p>
      </dgm:t>
    </dgm:pt>
    <dgm:pt modelId="{AD5A5C32-461E-4417-8F15-21208FB27F4C}" cxnId="{19BE4F33-4FDF-4434-8A41-51D1AECE020A}" type="parTrans">
      <dgm:prSet/>
      <dgm:spPr/>
      <dgm:t>
        <a:bodyPr/>
        <a:lstStyle/>
        <a:p>
          <a:endParaRPr lang="en-US"/>
        </a:p>
      </dgm:t>
    </dgm:pt>
    <dgm:pt modelId="{A0AA7F1F-E1D6-4598-97E3-4F89BCF363A4}" cxnId="{19BE4F33-4FDF-4434-8A41-51D1AECE020A}" type="sibTrans">
      <dgm:prSet/>
      <dgm:spPr/>
      <dgm:t>
        <a:bodyPr/>
        <a:lstStyle/>
        <a:p>
          <a:endParaRPr lang="en-US"/>
        </a:p>
      </dgm:t>
    </dgm:pt>
    <dgm:pt modelId="{6F46F893-F765-4463-BD18-5F33B1BCDEF7}">
      <dgm:prSet/>
      <dgm:spPr/>
      <dgm:t>
        <a:bodyPr/>
        <a:lstStyle/>
        <a:p>
          <a:r>
            <a:rPr lang="en-US" dirty="0" err="1" smtClean="0"/>
            <a:t>Buku</a:t>
          </a:r>
          <a:r>
            <a:rPr lang="en-US" dirty="0" smtClean="0"/>
            <a:t> </a:t>
          </a:r>
          <a:r>
            <a:rPr lang="en-US" dirty="0" err="1" smtClean="0"/>
            <a:t>pengayaan</a:t>
          </a:r>
          <a:r>
            <a:rPr lang="en-US" dirty="0" smtClean="0"/>
            <a:t> </a:t>
          </a:r>
          <a:r>
            <a:rPr lang="en-US" dirty="0" err="1" smtClean="0"/>
            <a:t>keterampilan</a:t>
          </a:r>
          <a:endParaRPr lang="en-US" dirty="0"/>
        </a:p>
      </dgm:t>
    </dgm:pt>
    <dgm:pt modelId="{DF1F4DE8-EBAB-4EC6-ABEB-142008F4A344}" cxnId="{08209763-CFA3-4568-A02A-546D6F536557}" type="parTrans">
      <dgm:prSet/>
      <dgm:spPr/>
      <dgm:t>
        <a:bodyPr/>
        <a:lstStyle/>
        <a:p>
          <a:endParaRPr lang="en-US"/>
        </a:p>
      </dgm:t>
    </dgm:pt>
    <dgm:pt modelId="{D9A81F48-3078-4DD0-8E13-110B0B5910FC}" cxnId="{08209763-CFA3-4568-A02A-546D6F536557}" type="sibTrans">
      <dgm:prSet/>
      <dgm:spPr/>
      <dgm:t>
        <a:bodyPr/>
        <a:lstStyle/>
        <a:p>
          <a:endParaRPr lang="en-US"/>
        </a:p>
      </dgm:t>
    </dgm:pt>
    <dgm:pt modelId="{5A0C6241-E22E-4B14-BE0D-21EA54896DB8}">
      <dgm:prSet/>
      <dgm:spPr/>
      <dgm:t>
        <a:bodyPr/>
        <a:lstStyle/>
        <a:p>
          <a:r>
            <a:rPr lang="en-US" dirty="0" err="1" smtClean="0"/>
            <a:t>Buku</a:t>
          </a:r>
          <a:r>
            <a:rPr lang="en-US" dirty="0" smtClean="0"/>
            <a:t> </a:t>
          </a:r>
          <a:r>
            <a:rPr lang="en-US" dirty="0" err="1" smtClean="0"/>
            <a:t>pengayaan</a:t>
          </a:r>
          <a:r>
            <a:rPr lang="en-US" dirty="0" smtClean="0"/>
            <a:t> </a:t>
          </a:r>
          <a:r>
            <a:rPr lang="en-US" dirty="0" err="1" smtClean="0"/>
            <a:t>kepribadian</a:t>
          </a:r>
          <a:endParaRPr lang="en-US" dirty="0"/>
        </a:p>
      </dgm:t>
    </dgm:pt>
    <dgm:pt modelId="{5BBCC58B-6C17-4989-9345-5D37F84C5624}" cxnId="{56D111BF-F96A-40FE-8CA6-84F760E1C01B}" type="parTrans">
      <dgm:prSet/>
      <dgm:spPr/>
      <dgm:t>
        <a:bodyPr/>
        <a:lstStyle/>
        <a:p>
          <a:endParaRPr lang="en-US"/>
        </a:p>
      </dgm:t>
    </dgm:pt>
    <dgm:pt modelId="{F72E77B0-3931-4532-9715-86AD57BAAD4C}" cxnId="{56D111BF-F96A-40FE-8CA6-84F760E1C01B}" type="sibTrans">
      <dgm:prSet/>
      <dgm:spPr/>
      <dgm:t>
        <a:bodyPr/>
        <a:lstStyle/>
        <a:p>
          <a:endParaRPr lang="en-US"/>
        </a:p>
      </dgm:t>
    </dgm:pt>
    <dgm:pt modelId="{07BCE28D-1321-457B-B149-284830DB8704}" type="pres">
      <dgm:prSet presAssocID="{0D39B6AF-807E-413A-8E56-F439977E28EE}" presName="diagram" presStyleCnt="0">
        <dgm:presLayoutVars>
          <dgm:chPref val="1"/>
          <dgm:dir/>
          <dgm:animOne val="branch"/>
          <dgm:animLvl val="lvl"/>
          <dgm:resizeHandles/>
        </dgm:presLayoutVars>
      </dgm:prSet>
      <dgm:spPr/>
      <dgm:t>
        <a:bodyPr/>
        <a:lstStyle/>
        <a:p>
          <a:endParaRPr lang="id-ID"/>
        </a:p>
      </dgm:t>
    </dgm:pt>
    <dgm:pt modelId="{1E46D54E-8625-4A88-8099-249AC69D9D7E}" type="pres">
      <dgm:prSet presAssocID="{DDAE0086-A575-41A2-920C-D8F2E54496B6}" presName="root" presStyleCnt="0"/>
      <dgm:spPr/>
    </dgm:pt>
    <dgm:pt modelId="{3DAE4DF0-0F49-4BCA-A76E-39E51B3CD4FD}" type="pres">
      <dgm:prSet presAssocID="{DDAE0086-A575-41A2-920C-D8F2E54496B6}" presName="rootComposite" presStyleCnt="0"/>
      <dgm:spPr/>
    </dgm:pt>
    <dgm:pt modelId="{FBB9239C-880F-48AB-B577-71D9F0CDAA4C}" type="pres">
      <dgm:prSet presAssocID="{DDAE0086-A575-41A2-920C-D8F2E54496B6}" presName="rootText" presStyleLbl="node1" presStyleIdx="0" presStyleCnt="2" custScaleX="104483"/>
      <dgm:spPr/>
      <dgm:t>
        <a:bodyPr/>
        <a:lstStyle/>
        <a:p>
          <a:endParaRPr lang="en-US"/>
        </a:p>
      </dgm:t>
    </dgm:pt>
    <dgm:pt modelId="{72818283-65DC-4525-A366-0BDAE64EF9C6}" type="pres">
      <dgm:prSet presAssocID="{DDAE0086-A575-41A2-920C-D8F2E54496B6}" presName="rootConnector" presStyleLbl="node1" presStyleIdx="0" presStyleCnt="2"/>
      <dgm:spPr/>
      <dgm:t>
        <a:bodyPr/>
        <a:lstStyle/>
        <a:p>
          <a:endParaRPr lang="id-ID"/>
        </a:p>
      </dgm:t>
    </dgm:pt>
    <dgm:pt modelId="{FAB1A2FA-F488-4C53-87A2-6145D3506D10}" type="pres">
      <dgm:prSet presAssocID="{DDAE0086-A575-41A2-920C-D8F2E54496B6}" presName="childShape" presStyleCnt="0"/>
      <dgm:spPr/>
    </dgm:pt>
    <dgm:pt modelId="{95BCF17C-EB4B-40BB-B8E0-35E9F2DF6AE8}" type="pres">
      <dgm:prSet presAssocID="{E09D320E-058B-4588-A8C4-631965E2E2DF}" presName="Name13" presStyleLbl="parChTrans1D2" presStyleIdx="0" presStyleCnt="8"/>
      <dgm:spPr/>
      <dgm:t>
        <a:bodyPr/>
        <a:lstStyle/>
        <a:p>
          <a:endParaRPr lang="id-ID"/>
        </a:p>
      </dgm:t>
    </dgm:pt>
    <dgm:pt modelId="{90FD865A-205B-4072-8811-70B963E2AB8B}" type="pres">
      <dgm:prSet presAssocID="{9088931B-87C1-4A3E-8905-AE3E7F2F549D}" presName="childText" presStyleLbl="bgAcc1" presStyleIdx="0" presStyleCnt="8">
        <dgm:presLayoutVars>
          <dgm:bulletEnabled val="1"/>
        </dgm:presLayoutVars>
      </dgm:prSet>
      <dgm:spPr/>
      <dgm:t>
        <a:bodyPr/>
        <a:lstStyle/>
        <a:p>
          <a:endParaRPr lang="en-US"/>
        </a:p>
      </dgm:t>
    </dgm:pt>
    <dgm:pt modelId="{FD3C26B3-EEE5-4F86-B453-DCECDA387362}" type="pres">
      <dgm:prSet presAssocID="{C68D6248-A1E2-4E80-B191-DDB2738E5E78}" presName="Name13" presStyleLbl="parChTrans1D2" presStyleIdx="1" presStyleCnt="8"/>
      <dgm:spPr/>
      <dgm:t>
        <a:bodyPr/>
        <a:lstStyle/>
        <a:p>
          <a:endParaRPr lang="id-ID"/>
        </a:p>
      </dgm:t>
    </dgm:pt>
    <dgm:pt modelId="{EBEED7EE-2801-4479-8CD8-EF482348123F}" type="pres">
      <dgm:prSet presAssocID="{CFE73F4A-F206-4DA2-9BA3-EBDC39F4FFF3}" presName="childText" presStyleLbl="bgAcc1" presStyleIdx="1" presStyleCnt="8">
        <dgm:presLayoutVars>
          <dgm:bulletEnabled val="1"/>
        </dgm:presLayoutVars>
      </dgm:prSet>
      <dgm:spPr/>
      <dgm:t>
        <a:bodyPr/>
        <a:lstStyle/>
        <a:p>
          <a:endParaRPr lang="id-ID"/>
        </a:p>
      </dgm:t>
    </dgm:pt>
    <dgm:pt modelId="{7BC3802C-507B-4BEC-A32E-D63D996EEE8C}" type="pres">
      <dgm:prSet presAssocID="{094E1AF5-1BC9-48FA-ADBF-F56BDA2EC35A}" presName="Name13" presStyleLbl="parChTrans1D2" presStyleIdx="2" presStyleCnt="8"/>
      <dgm:spPr/>
      <dgm:t>
        <a:bodyPr/>
        <a:lstStyle/>
        <a:p>
          <a:endParaRPr lang="id-ID"/>
        </a:p>
      </dgm:t>
    </dgm:pt>
    <dgm:pt modelId="{5210B9C2-FBA3-443B-81F0-7321DFA6B649}" type="pres">
      <dgm:prSet presAssocID="{FF765683-AF33-4F77-9A60-CDDF723ECFE5}" presName="childText" presStyleLbl="bgAcc1" presStyleIdx="2" presStyleCnt="8">
        <dgm:presLayoutVars>
          <dgm:bulletEnabled val="1"/>
        </dgm:presLayoutVars>
      </dgm:prSet>
      <dgm:spPr/>
      <dgm:t>
        <a:bodyPr/>
        <a:lstStyle/>
        <a:p>
          <a:endParaRPr lang="id-ID"/>
        </a:p>
      </dgm:t>
    </dgm:pt>
    <dgm:pt modelId="{83553498-27E5-4F35-9D3D-95268976B372}" type="pres">
      <dgm:prSet presAssocID="{9D3D2C24-5F17-49CF-AA93-55B9F11BCD87}" presName="Name13" presStyleLbl="parChTrans1D2" presStyleIdx="3" presStyleCnt="8"/>
      <dgm:spPr/>
      <dgm:t>
        <a:bodyPr/>
        <a:lstStyle/>
        <a:p>
          <a:endParaRPr lang="id-ID"/>
        </a:p>
      </dgm:t>
    </dgm:pt>
    <dgm:pt modelId="{FB446A57-BEB2-4704-8CE5-4ABC2F727A1D}" type="pres">
      <dgm:prSet presAssocID="{F2E7316A-2281-4587-94F6-73C73295D505}" presName="childText" presStyleLbl="bgAcc1" presStyleIdx="3" presStyleCnt="8">
        <dgm:presLayoutVars>
          <dgm:bulletEnabled val="1"/>
        </dgm:presLayoutVars>
      </dgm:prSet>
      <dgm:spPr/>
      <dgm:t>
        <a:bodyPr/>
        <a:lstStyle/>
        <a:p>
          <a:endParaRPr lang="id-ID"/>
        </a:p>
      </dgm:t>
    </dgm:pt>
    <dgm:pt modelId="{C8F304C3-E05E-4886-86A0-6A68EB4C9B78}" type="pres">
      <dgm:prSet presAssocID="{AD5A5C32-461E-4417-8F15-21208FB27F4C}" presName="Name13" presStyleLbl="parChTrans1D2" presStyleIdx="4" presStyleCnt="8"/>
      <dgm:spPr/>
      <dgm:t>
        <a:bodyPr/>
        <a:lstStyle/>
        <a:p>
          <a:endParaRPr lang="id-ID"/>
        </a:p>
      </dgm:t>
    </dgm:pt>
    <dgm:pt modelId="{EA32061E-05FD-401A-AB6D-25F4DDA278A4}" type="pres">
      <dgm:prSet presAssocID="{FD7CB700-F1FD-445C-9701-B154D639BF48}" presName="childText" presStyleLbl="bgAcc1" presStyleIdx="4" presStyleCnt="8">
        <dgm:presLayoutVars>
          <dgm:bulletEnabled val="1"/>
        </dgm:presLayoutVars>
      </dgm:prSet>
      <dgm:spPr/>
      <dgm:t>
        <a:bodyPr/>
        <a:lstStyle/>
        <a:p>
          <a:endParaRPr lang="id-ID"/>
        </a:p>
      </dgm:t>
    </dgm:pt>
    <dgm:pt modelId="{F9E25061-26B9-4A17-A9BE-1DEAC9F3EA57}" type="pres">
      <dgm:prSet presAssocID="{45E2A584-DD62-4401-B9F7-8F71FE0357E1}" presName="root" presStyleCnt="0"/>
      <dgm:spPr/>
    </dgm:pt>
    <dgm:pt modelId="{E74995A9-549B-4681-9448-356E44DEFFCB}" type="pres">
      <dgm:prSet presAssocID="{45E2A584-DD62-4401-B9F7-8F71FE0357E1}" presName="rootComposite" presStyleCnt="0"/>
      <dgm:spPr/>
    </dgm:pt>
    <dgm:pt modelId="{8FAF2C5F-47AE-49CC-8759-FEA24134F416}" type="pres">
      <dgm:prSet presAssocID="{45E2A584-DD62-4401-B9F7-8F71FE0357E1}" presName="rootText" presStyleLbl="node1" presStyleIdx="1" presStyleCnt="2"/>
      <dgm:spPr/>
      <dgm:t>
        <a:bodyPr/>
        <a:lstStyle/>
        <a:p>
          <a:endParaRPr lang="id-ID"/>
        </a:p>
      </dgm:t>
    </dgm:pt>
    <dgm:pt modelId="{6F90DF9B-E6BA-4BA8-B5F0-959FA815214B}" type="pres">
      <dgm:prSet presAssocID="{45E2A584-DD62-4401-B9F7-8F71FE0357E1}" presName="rootConnector" presStyleLbl="node1" presStyleIdx="1" presStyleCnt="2"/>
      <dgm:spPr/>
      <dgm:t>
        <a:bodyPr/>
        <a:lstStyle/>
        <a:p>
          <a:endParaRPr lang="id-ID"/>
        </a:p>
      </dgm:t>
    </dgm:pt>
    <dgm:pt modelId="{FDEE0732-EB2D-46C6-9C1A-3251E71B4063}" type="pres">
      <dgm:prSet presAssocID="{45E2A584-DD62-4401-B9F7-8F71FE0357E1}" presName="childShape" presStyleCnt="0"/>
      <dgm:spPr/>
    </dgm:pt>
    <dgm:pt modelId="{25DE643A-0EFB-4790-B9CF-81E6CACBF2D8}" type="pres">
      <dgm:prSet presAssocID="{FA858139-5628-4793-81A2-C88A202E4428}" presName="Name13" presStyleLbl="parChTrans1D2" presStyleIdx="5" presStyleCnt="8"/>
      <dgm:spPr/>
      <dgm:t>
        <a:bodyPr/>
        <a:lstStyle/>
        <a:p>
          <a:endParaRPr lang="id-ID"/>
        </a:p>
      </dgm:t>
    </dgm:pt>
    <dgm:pt modelId="{E22EC103-A7BB-4FDB-9394-E7174C109879}" type="pres">
      <dgm:prSet presAssocID="{8A46B080-E572-4CA0-909F-42E7E4A1C46D}" presName="childText" presStyleLbl="bgAcc1" presStyleIdx="5" presStyleCnt="8" custScaleX="195619">
        <dgm:presLayoutVars>
          <dgm:bulletEnabled val="1"/>
        </dgm:presLayoutVars>
      </dgm:prSet>
      <dgm:spPr/>
      <dgm:t>
        <a:bodyPr/>
        <a:lstStyle/>
        <a:p>
          <a:endParaRPr lang="en-US"/>
        </a:p>
      </dgm:t>
    </dgm:pt>
    <dgm:pt modelId="{44803476-DAFD-453C-BA47-F97EF044C4DC}" type="pres">
      <dgm:prSet presAssocID="{DF1F4DE8-EBAB-4EC6-ABEB-142008F4A344}" presName="Name13" presStyleLbl="parChTrans1D2" presStyleIdx="6" presStyleCnt="8"/>
      <dgm:spPr/>
      <dgm:t>
        <a:bodyPr/>
        <a:lstStyle/>
        <a:p>
          <a:endParaRPr lang="id-ID"/>
        </a:p>
      </dgm:t>
    </dgm:pt>
    <dgm:pt modelId="{8193CFEF-1059-4B9B-826E-D037095A06FB}" type="pres">
      <dgm:prSet presAssocID="{6F46F893-F765-4463-BD18-5F33B1BCDEF7}" presName="childText" presStyleLbl="bgAcc1" presStyleIdx="6" presStyleCnt="8" custScaleX="195620">
        <dgm:presLayoutVars>
          <dgm:bulletEnabled val="1"/>
        </dgm:presLayoutVars>
      </dgm:prSet>
      <dgm:spPr/>
      <dgm:t>
        <a:bodyPr/>
        <a:lstStyle/>
        <a:p>
          <a:endParaRPr lang="id-ID"/>
        </a:p>
      </dgm:t>
    </dgm:pt>
    <dgm:pt modelId="{F22E138E-ED29-45CE-8213-F778DA69283E}" type="pres">
      <dgm:prSet presAssocID="{5BBCC58B-6C17-4989-9345-5D37F84C5624}" presName="Name13" presStyleLbl="parChTrans1D2" presStyleIdx="7" presStyleCnt="8"/>
      <dgm:spPr/>
      <dgm:t>
        <a:bodyPr/>
        <a:lstStyle/>
        <a:p>
          <a:endParaRPr lang="id-ID"/>
        </a:p>
      </dgm:t>
    </dgm:pt>
    <dgm:pt modelId="{D2A627CD-27B4-4DDD-97C3-6D7B9BE7325A}" type="pres">
      <dgm:prSet presAssocID="{5A0C6241-E22E-4B14-BE0D-21EA54896DB8}" presName="childText" presStyleLbl="bgAcc1" presStyleIdx="7" presStyleCnt="8" custScaleX="195619">
        <dgm:presLayoutVars>
          <dgm:bulletEnabled val="1"/>
        </dgm:presLayoutVars>
      </dgm:prSet>
      <dgm:spPr/>
      <dgm:t>
        <a:bodyPr/>
        <a:lstStyle/>
        <a:p>
          <a:endParaRPr lang="id-ID"/>
        </a:p>
      </dgm:t>
    </dgm:pt>
  </dgm:ptLst>
  <dgm:cxnLst>
    <dgm:cxn modelId="{2790D7A4-32C3-4C16-8F8B-7967EFDE599C}" type="presOf" srcId="{DF1F4DE8-EBAB-4EC6-ABEB-142008F4A344}" destId="{44803476-DAFD-453C-BA47-F97EF044C4DC}" srcOrd="0" destOrd="0" presId="urn:microsoft.com/office/officeart/2005/8/layout/hierarchy3#1"/>
    <dgm:cxn modelId="{063F58D7-5FEF-4EC9-A001-870A8901CC1E}" srcId="{45E2A584-DD62-4401-B9F7-8F71FE0357E1}" destId="{8A46B080-E572-4CA0-909F-42E7E4A1C46D}" srcOrd="0" destOrd="0" parTransId="{FA858139-5628-4793-81A2-C88A202E4428}" sibTransId="{7894E07C-3267-4A5D-8A56-B3EBB89660AC}"/>
    <dgm:cxn modelId="{533C0DE1-6550-4B67-927E-A7DB0DD87BA9}" type="presOf" srcId="{5BBCC58B-6C17-4989-9345-5D37F84C5624}" destId="{F22E138E-ED29-45CE-8213-F778DA69283E}" srcOrd="0" destOrd="0" presId="urn:microsoft.com/office/officeart/2005/8/layout/hierarchy3#1"/>
    <dgm:cxn modelId="{1E063F92-8C9C-4FD2-8126-6C01C6558BA3}" type="presOf" srcId="{FA858139-5628-4793-81A2-C88A202E4428}" destId="{25DE643A-0EFB-4790-B9CF-81E6CACBF2D8}" srcOrd="0" destOrd="0" presId="urn:microsoft.com/office/officeart/2005/8/layout/hierarchy3#1"/>
    <dgm:cxn modelId="{CA7B5691-0651-48CE-A47A-8F85B4FAFF9E}" type="presOf" srcId="{6F46F893-F765-4463-BD18-5F33B1BCDEF7}" destId="{8193CFEF-1059-4B9B-826E-D037095A06FB}" srcOrd="0" destOrd="0" presId="urn:microsoft.com/office/officeart/2005/8/layout/hierarchy3#1"/>
    <dgm:cxn modelId="{D7A763B3-3590-4A30-9768-0C393141F5CD}" type="presOf" srcId="{F2E7316A-2281-4587-94F6-73C73295D505}" destId="{FB446A57-BEB2-4704-8CE5-4ABC2F727A1D}" srcOrd="0" destOrd="0" presId="urn:microsoft.com/office/officeart/2005/8/layout/hierarchy3#1"/>
    <dgm:cxn modelId="{E9FFFD5D-C375-4700-9997-D8B7991697DB}" srcId="{0D39B6AF-807E-413A-8E56-F439977E28EE}" destId="{DDAE0086-A575-41A2-920C-D8F2E54496B6}" srcOrd="0" destOrd="0" parTransId="{CD70AE6F-90C6-4D12-8A2C-8CA968C6D331}" sibTransId="{34324459-19A3-45B1-992B-527469D06E22}"/>
    <dgm:cxn modelId="{C0D8A66B-4657-462C-82C2-362A3E873817}" type="presOf" srcId="{8A46B080-E572-4CA0-909F-42E7E4A1C46D}" destId="{E22EC103-A7BB-4FDB-9394-E7174C109879}" srcOrd="0" destOrd="0" presId="urn:microsoft.com/office/officeart/2005/8/layout/hierarchy3#1"/>
    <dgm:cxn modelId="{900AB445-5324-40FC-A698-68FA79C0B9CE}" type="presOf" srcId="{CFE73F4A-F206-4DA2-9BA3-EBDC39F4FFF3}" destId="{EBEED7EE-2801-4479-8CD8-EF482348123F}" srcOrd="0" destOrd="0" presId="urn:microsoft.com/office/officeart/2005/8/layout/hierarchy3#1"/>
    <dgm:cxn modelId="{654BBC8A-ABBB-4325-9C5B-191C6A35F46D}" srcId="{DDAE0086-A575-41A2-920C-D8F2E54496B6}" destId="{CFE73F4A-F206-4DA2-9BA3-EBDC39F4FFF3}" srcOrd="1" destOrd="0" parTransId="{C68D6248-A1E2-4E80-B191-DDB2738E5E78}" sibTransId="{FF124D27-B4FA-45B5-BBFB-4F06EDA1664B}"/>
    <dgm:cxn modelId="{AD546DCC-5B99-4199-BB64-4A958B6707F5}" type="presOf" srcId="{0D39B6AF-807E-413A-8E56-F439977E28EE}" destId="{07BCE28D-1321-457B-B149-284830DB8704}" srcOrd="0" destOrd="0" presId="urn:microsoft.com/office/officeart/2005/8/layout/hierarchy3#1"/>
    <dgm:cxn modelId="{6888215F-A2EC-4927-B01C-8E9A1B40081E}" type="presOf" srcId="{9088931B-87C1-4A3E-8905-AE3E7F2F549D}" destId="{90FD865A-205B-4072-8811-70B963E2AB8B}" srcOrd="0" destOrd="0" presId="urn:microsoft.com/office/officeart/2005/8/layout/hierarchy3#1"/>
    <dgm:cxn modelId="{08209763-CFA3-4568-A02A-546D6F536557}" srcId="{45E2A584-DD62-4401-B9F7-8F71FE0357E1}" destId="{6F46F893-F765-4463-BD18-5F33B1BCDEF7}" srcOrd="1" destOrd="0" parTransId="{DF1F4DE8-EBAB-4EC6-ABEB-142008F4A344}" sibTransId="{D9A81F48-3078-4DD0-8E13-110B0B5910FC}"/>
    <dgm:cxn modelId="{107F8FD4-A22D-4083-A4D9-E83924BFC79F}" type="presOf" srcId="{E09D320E-058B-4588-A8C4-631965E2E2DF}" destId="{95BCF17C-EB4B-40BB-B8E0-35E9F2DF6AE8}" srcOrd="0" destOrd="0" presId="urn:microsoft.com/office/officeart/2005/8/layout/hierarchy3#1"/>
    <dgm:cxn modelId="{14A89B83-DEC9-46FB-B772-290EE8C782B5}" type="presOf" srcId="{FF765683-AF33-4F77-9A60-CDDF723ECFE5}" destId="{5210B9C2-FBA3-443B-81F0-7321DFA6B649}" srcOrd="0" destOrd="0" presId="urn:microsoft.com/office/officeart/2005/8/layout/hierarchy3#1"/>
    <dgm:cxn modelId="{4DC43DCB-39EC-4E2C-9650-482E00EE9029}" type="presOf" srcId="{C68D6248-A1E2-4E80-B191-DDB2738E5E78}" destId="{FD3C26B3-EEE5-4F86-B453-DCECDA387362}" srcOrd="0" destOrd="0" presId="urn:microsoft.com/office/officeart/2005/8/layout/hierarchy3#1"/>
    <dgm:cxn modelId="{19BE4F33-4FDF-4434-8A41-51D1AECE020A}" srcId="{DDAE0086-A575-41A2-920C-D8F2E54496B6}" destId="{FD7CB700-F1FD-445C-9701-B154D639BF48}" srcOrd="4" destOrd="0" parTransId="{AD5A5C32-461E-4417-8F15-21208FB27F4C}" sibTransId="{A0AA7F1F-E1D6-4598-97E3-4F89BCF363A4}"/>
    <dgm:cxn modelId="{44D28220-F473-49E4-93CF-BBD91AA5514B}" type="presOf" srcId="{FD7CB700-F1FD-445C-9701-B154D639BF48}" destId="{EA32061E-05FD-401A-AB6D-25F4DDA278A4}" srcOrd="0" destOrd="0" presId="urn:microsoft.com/office/officeart/2005/8/layout/hierarchy3#1"/>
    <dgm:cxn modelId="{3D539EFA-80D0-4EE2-A12B-E486BAF8E255}" type="presOf" srcId="{9D3D2C24-5F17-49CF-AA93-55B9F11BCD87}" destId="{83553498-27E5-4F35-9D3D-95268976B372}" srcOrd="0" destOrd="0" presId="urn:microsoft.com/office/officeart/2005/8/layout/hierarchy3#1"/>
    <dgm:cxn modelId="{78B15478-80D0-4158-9BF3-83985F510B8F}" type="presOf" srcId="{094E1AF5-1BC9-48FA-ADBF-F56BDA2EC35A}" destId="{7BC3802C-507B-4BEC-A32E-D63D996EEE8C}" srcOrd="0" destOrd="0" presId="urn:microsoft.com/office/officeart/2005/8/layout/hierarchy3#1"/>
    <dgm:cxn modelId="{CF58089E-C81C-4623-B055-A59CCB668850}" type="presOf" srcId="{DDAE0086-A575-41A2-920C-D8F2E54496B6}" destId="{72818283-65DC-4525-A366-0BDAE64EF9C6}" srcOrd="1" destOrd="0" presId="urn:microsoft.com/office/officeart/2005/8/layout/hierarchy3#1"/>
    <dgm:cxn modelId="{15163796-E359-488F-96A6-5AAF8DD173FE}" type="presOf" srcId="{AD5A5C32-461E-4417-8F15-21208FB27F4C}" destId="{C8F304C3-E05E-4886-86A0-6A68EB4C9B78}" srcOrd="0" destOrd="0" presId="urn:microsoft.com/office/officeart/2005/8/layout/hierarchy3#1"/>
    <dgm:cxn modelId="{ABD39FAE-0BE7-4A09-A8EA-C5B0CD9F2BEA}" srcId="{0D39B6AF-807E-413A-8E56-F439977E28EE}" destId="{45E2A584-DD62-4401-B9F7-8F71FE0357E1}" srcOrd="1" destOrd="0" parTransId="{77052197-F76F-4DDC-BEC4-8D4920191764}" sibTransId="{52249829-A32A-4F03-AD17-F83251D99FB0}"/>
    <dgm:cxn modelId="{50823802-2086-46F9-B0C9-4CA038C99398}" type="presOf" srcId="{45E2A584-DD62-4401-B9F7-8F71FE0357E1}" destId="{8FAF2C5F-47AE-49CC-8759-FEA24134F416}" srcOrd="0" destOrd="0" presId="urn:microsoft.com/office/officeart/2005/8/layout/hierarchy3#1"/>
    <dgm:cxn modelId="{76FB0B8E-B026-45BC-8681-CD58137245DC}" srcId="{DDAE0086-A575-41A2-920C-D8F2E54496B6}" destId="{FF765683-AF33-4F77-9A60-CDDF723ECFE5}" srcOrd="2" destOrd="0" parTransId="{094E1AF5-1BC9-48FA-ADBF-F56BDA2EC35A}" sibTransId="{EB43E084-EAC1-482B-886A-25A29C70465B}"/>
    <dgm:cxn modelId="{DBC89F7B-2CC0-43A8-928C-03509305B6D5}" type="presOf" srcId="{45E2A584-DD62-4401-B9F7-8F71FE0357E1}" destId="{6F90DF9B-E6BA-4BA8-B5F0-959FA815214B}" srcOrd="1" destOrd="0" presId="urn:microsoft.com/office/officeart/2005/8/layout/hierarchy3#1"/>
    <dgm:cxn modelId="{F94D9C49-CCDA-445C-8AAA-274C68F9AD66}" srcId="{DDAE0086-A575-41A2-920C-D8F2E54496B6}" destId="{9088931B-87C1-4A3E-8905-AE3E7F2F549D}" srcOrd="0" destOrd="0" parTransId="{E09D320E-058B-4588-A8C4-631965E2E2DF}" sibTransId="{5DFB4248-67C4-48E6-82B7-C77B7E500126}"/>
    <dgm:cxn modelId="{BE41B62F-0FD3-431C-86B7-26F87D55AB88}" type="presOf" srcId="{DDAE0086-A575-41A2-920C-D8F2E54496B6}" destId="{FBB9239C-880F-48AB-B577-71D9F0CDAA4C}" srcOrd="0" destOrd="0" presId="urn:microsoft.com/office/officeart/2005/8/layout/hierarchy3#1"/>
    <dgm:cxn modelId="{280FF3F3-55AC-4168-BCC8-9331BA807A4C}" type="presOf" srcId="{5A0C6241-E22E-4B14-BE0D-21EA54896DB8}" destId="{D2A627CD-27B4-4DDD-97C3-6D7B9BE7325A}" srcOrd="0" destOrd="0" presId="urn:microsoft.com/office/officeart/2005/8/layout/hierarchy3#1"/>
    <dgm:cxn modelId="{AA7C24F9-CAEA-4780-88F6-BF8CF3D7CB3D}" srcId="{DDAE0086-A575-41A2-920C-D8F2E54496B6}" destId="{F2E7316A-2281-4587-94F6-73C73295D505}" srcOrd="3" destOrd="0" parTransId="{9D3D2C24-5F17-49CF-AA93-55B9F11BCD87}" sibTransId="{D2A5B5A8-2CF2-4457-ACDC-0CE7613501DC}"/>
    <dgm:cxn modelId="{56D111BF-F96A-40FE-8CA6-84F760E1C01B}" srcId="{45E2A584-DD62-4401-B9F7-8F71FE0357E1}" destId="{5A0C6241-E22E-4B14-BE0D-21EA54896DB8}" srcOrd="2" destOrd="0" parTransId="{5BBCC58B-6C17-4989-9345-5D37F84C5624}" sibTransId="{F72E77B0-3931-4532-9715-86AD57BAAD4C}"/>
    <dgm:cxn modelId="{C4879C31-B0A7-4410-9713-FC3D151627E4}" type="presParOf" srcId="{07BCE28D-1321-457B-B149-284830DB8704}" destId="{1E46D54E-8625-4A88-8099-249AC69D9D7E}" srcOrd="0" destOrd="0" presId="urn:microsoft.com/office/officeart/2005/8/layout/hierarchy3#1"/>
    <dgm:cxn modelId="{2A54AE43-085C-4DF8-9C7A-E4392F8133A8}" type="presParOf" srcId="{1E46D54E-8625-4A88-8099-249AC69D9D7E}" destId="{3DAE4DF0-0F49-4BCA-A76E-39E51B3CD4FD}" srcOrd="0" destOrd="0" presId="urn:microsoft.com/office/officeart/2005/8/layout/hierarchy3#1"/>
    <dgm:cxn modelId="{608CA83A-4F59-4D11-8E38-6DD824F2AAF6}" type="presParOf" srcId="{3DAE4DF0-0F49-4BCA-A76E-39E51B3CD4FD}" destId="{FBB9239C-880F-48AB-B577-71D9F0CDAA4C}" srcOrd="0" destOrd="0" presId="urn:microsoft.com/office/officeart/2005/8/layout/hierarchy3#1"/>
    <dgm:cxn modelId="{705F2416-A9A4-48EC-A4BB-37034569B076}" type="presParOf" srcId="{3DAE4DF0-0F49-4BCA-A76E-39E51B3CD4FD}" destId="{72818283-65DC-4525-A366-0BDAE64EF9C6}" srcOrd="1" destOrd="0" presId="urn:microsoft.com/office/officeart/2005/8/layout/hierarchy3#1"/>
    <dgm:cxn modelId="{ADD94A2B-DC42-4EDC-A410-65E910A1896C}" type="presParOf" srcId="{1E46D54E-8625-4A88-8099-249AC69D9D7E}" destId="{FAB1A2FA-F488-4C53-87A2-6145D3506D10}" srcOrd="1" destOrd="0" presId="urn:microsoft.com/office/officeart/2005/8/layout/hierarchy3#1"/>
    <dgm:cxn modelId="{FA9D9B49-1EEF-4406-8E05-B766F513201E}" type="presParOf" srcId="{FAB1A2FA-F488-4C53-87A2-6145D3506D10}" destId="{95BCF17C-EB4B-40BB-B8E0-35E9F2DF6AE8}" srcOrd="0" destOrd="0" presId="urn:microsoft.com/office/officeart/2005/8/layout/hierarchy3#1"/>
    <dgm:cxn modelId="{56D73C09-3BC6-4080-8CFE-58A0506C337F}" type="presParOf" srcId="{FAB1A2FA-F488-4C53-87A2-6145D3506D10}" destId="{90FD865A-205B-4072-8811-70B963E2AB8B}" srcOrd="1" destOrd="0" presId="urn:microsoft.com/office/officeart/2005/8/layout/hierarchy3#1"/>
    <dgm:cxn modelId="{5ED652D3-811D-4962-9F31-6ABF1AA8182E}" type="presParOf" srcId="{FAB1A2FA-F488-4C53-87A2-6145D3506D10}" destId="{FD3C26B3-EEE5-4F86-B453-DCECDA387362}" srcOrd="2" destOrd="0" presId="urn:microsoft.com/office/officeart/2005/8/layout/hierarchy3#1"/>
    <dgm:cxn modelId="{515F5DBD-6427-44C0-968A-130C9FB7A22B}" type="presParOf" srcId="{FAB1A2FA-F488-4C53-87A2-6145D3506D10}" destId="{EBEED7EE-2801-4479-8CD8-EF482348123F}" srcOrd="3" destOrd="0" presId="urn:microsoft.com/office/officeart/2005/8/layout/hierarchy3#1"/>
    <dgm:cxn modelId="{74D2FE66-7A60-42FA-9BAB-BB96D7495962}" type="presParOf" srcId="{FAB1A2FA-F488-4C53-87A2-6145D3506D10}" destId="{7BC3802C-507B-4BEC-A32E-D63D996EEE8C}" srcOrd="4" destOrd="0" presId="urn:microsoft.com/office/officeart/2005/8/layout/hierarchy3#1"/>
    <dgm:cxn modelId="{90577AE6-7C7F-43D4-A463-B9253A8AC631}" type="presParOf" srcId="{FAB1A2FA-F488-4C53-87A2-6145D3506D10}" destId="{5210B9C2-FBA3-443B-81F0-7321DFA6B649}" srcOrd="5" destOrd="0" presId="urn:microsoft.com/office/officeart/2005/8/layout/hierarchy3#1"/>
    <dgm:cxn modelId="{853AE953-0222-4172-9B23-63C086C78EDA}" type="presParOf" srcId="{FAB1A2FA-F488-4C53-87A2-6145D3506D10}" destId="{83553498-27E5-4F35-9D3D-95268976B372}" srcOrd="6" destOrd="0" presId="urn:microsoft.com/office/officeart/2005/8/layout/hierarchy3#1"/>
    <dgm:cxn modelId="{A5BC1BA4-2125-4FC5-BC8C-7E8AF76ECEAD}" type="presParOf" srcId="{FAB1A2FA-F488-4C53-87A2-6145D3506D10}" destId="{FB446A57-BEB2-4704-8CE5-4ABC2F727A1D}" srcOrd="7" destOrd="0" presId="urn:microsoft.com/office/officeart/2005/8/layout/hierarchy3#1"/>
    <dgm:cxn modelId="{D0BE4E52-28B8-4056-B995-3F4A71357E7D}" type="presParOf" srcId="{FAB1A2FA-F488-4C53-87A2-6145D3506D10}" destId="{C8F304C3-E05E-4886-86A0-6A68EB4C9B78}" srcOrd="8" destOrd="0" presId="urn:microsoft.com/office/officeart/2005/8/layout/hierarchy3#1"/>
    <dgm:cxn modelId="{01395EF8-152B-4DEF-9FD2-0E2C92056DF8}" type="presParOf" srcId="{FAB1A2FA-F488-4C53-87A2-6145D3506D10}" destId="{EA32061E-05FD-401A-AB6D-25F4DDA278A4}" srcOrd="9" destOrd="0" presId="urn:microsoft.com/office/officeart/2005/8/layout/hierarchy3#1"/>
    <dgm:cxn modelId="{E662C75A-DAA6-433F-82B8-5E38D026F7AF}" type="presParOf" srcId="{07BCE28D-1321-457B-B149-284830DB8704}" destId="{F9E25061-26B9-4A17-A9BE-1DEAC9F3EA57}" srcOrd="1" destOrd="0" presId="urn:microsoft.com/office/officeart/2005/8/layout/hierarchy3#1"/>
    <dgm:cxn modelId="{BDB51FE3-ED33-4C7C-94FC-2E885DF966D0}" type="presParOf" srcId="{F9E25061-26B9-4A17-A9BE-1DEAC9F3EA57}" destId="{E74995A9-549B-4681-9448-356E44DEFFCB}" srcOrd="0" destOrd="0" presId="urn:microsoft.com/office/officeart/2005/8/layout/hierarchy3#1"/>
    <dgm:cxn modelId="{224BEAAA-24A0-430A-9609-8AC93D16F4E7}" type="presParOf" srcId="{E74995A9-549B-4681-9448-356E44DEFFCB}" destId="{8FAF2C5F-47AE-49CC-8759-FEA24134F416}" srcOrd="0" destOrd="0" presId="urn:microsoft.com/office/officeart/2005/8/layout/hierarchy3#1"/>
    <dgm:cxn modelId="{42259C53-B85A-4E89-AD6C-E29F1307B327}" type="presParOf" srcId="{E74995A9-549B-4681-9448-356E44DEFFCB}" destId="{6F90DF9B-E6BA-4BA8-B5F0-959FA815214B}" srcOrd="1" destOrd="0" presId="urn:microsoft.com/office/officeart/2005/8/layout/hierarchy3#1"/>
    <dgm:cxn modelId="{3CE60124-E5DC-455B-A0C0-501E90417299}" type="presParOf" srcId="{F9E25061-26B9-4A17-A9BE-1DEAC9F3EA57}" destId="{FDEE0732-EB2D-46C6-9C1A-3251E71B4063}" srcOrd="1" destOrd="0" presId="urn:microsoft.com/office/officeart/2005/8/layout/hierarchy3#1"/>
    <dgm:cxn modelId="{FA903F5B-952E-4A84-8F2B-8CA6C004493E}" type="presParOf" srcId="{FDEE0732-EB2D-46C6-9C1A-3251E71B4063}" destId="{25DE643A-0EFB-4790-B9CF-81E6CACBF2D8}" srcOrd="0" destOrd="0" presId="urn:microsoft.com/office/officeart/2005/8/layout/hierarchy3#1"/>
    <dgm:cxn modelId="{E7BD07E7-35D6-4284-A8F3-977B6144D7A6}" type="presParOf" srcId="{FDEE0732-EB2D-46C6-9C1A-3251E71B4063}" destId="{E22EC103-A7BB-4FDB-9394-E7174C109879}" srcOrd="1" destOrd="0" presId="urn:microsoft.com/office/officeart/2005/8/layout/hierarchy3#1"/>
    <dgm:cxn modelId="{8687725E-1845-4544-B378-FB3C18F76C6D}" type="presParOf" srcId="{FDEE0732-EB2D-46C6-9C1A-3251E71B4063}" destId="{44803476-DAFD-453C-BA47-F97EF044C4DC}" srcOrd="2" destOrd="0" presId="urn:microsoft.com/office/officeart/2005/8/layout/hierarchy3#1"/>
    <dgm:cxn modelId="{031A2B93-05D8-462D-9803-BADFA3216DE9}" type="presParOf" srcId="{FDEE0732-EB2D-46C6-9C1A-3251E71B4063}" destId="{8193CFEF-1059-4B9B-826E-D037095A06FB}" srcOrd="3" destOrd="0" presId="urn:microsoft.com/office/officeart/2005/8/layout/hierarchy3#1"/>
    <dgm:cxn modelId="{D4AC73CB-3B2C-4724-9AA6-5F75236B96A3}" type="presParOf" srcId="{FDEE0732-EB2D-46C6-9C1A-3251E71B4063}" destId="{F22E138E-ED29-45CE-8213-F778DA69283E}" srcOrd="4" destOrd="0" presId="urn:microsoft.com/office/officeart/2005/8/layout/hierarchy3#1"/>
    <dgm:cxn modelId="{B8979406-6AD7-4AFB-BF24-F1EF8CEBC31B}" type="presParOf" srcId="{FDEE0732-EB2D-46C6-9C1A-3251E71B4063}" destId="{D2A627CD-27B4-4DDD-97C3-6D7B9BE7325A}" srcOrd="5" destOrd="0" presId="urn:microsoft.com/office/officeart/2005/8/layout/hierarchy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8C167-2C01-4B0B-81C4-726248B418D0}" type="doc">
      <dgm:prSet loTypeId="urn:microsoft.com/office/officeart/2005/8/layout/radial4#1" loCatId="relationship" qsTypeId="urn:microsoft.com/office/officeart/2005/8/quickstyle/simple1#3" qsCatId="simple" csTypeId="urn:microsoft.com/office/officeart/2005/8/colors/accent1_2#2" csCatId="accent1" phldr="0"/>
      <dgm:spPr/>
      <dgm:t>
        <a:bodyPr/>
        <a:lstStyle/>
        <a:p>
          <a:endParaRPr lang="en-US"/>
        </a:p>
      </dgm:t>
    </dgm:pt>
    <dgm:pt modelId="{1D7F6E08-72A6-46CC-8870-C881D1493500}">
      <dgm:prSet phldrT="[Text]" phldr="0" custT="0"/>
      <dgm:spPr/>
      <dgm:t>
        <a:bodyPr vert="horz" wrap="square"/>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a:lnSpc>
              <a:spcPct val="100000"/>
            </a:lnSpc>
            <a:spcBef>
              <a:spcPct val="0"/>
            </a:spcBef>
            <a:spcAft>
              <a:spcPct val="35000"/>
            </a:spcAft>
          </a:pPr>
          <a:r>
            <a:rPr lang="en-US" b="1" dirty="0" err="1">
              <a:solidFill>
                <a:srgbClr val="FFFF00"/>
              </a:solidFill>
            </a:rPr>
            <a:t>Jenis</a:t>
          </a:r>
          <a:r>
            <a:rPr lang="en-US" b="1" dirty="0">
              <a:solidFill>
                <a:srgbClr val="FFFF00"/>
              </a:solidFill>
            </a:rPr>
            <a:t> </a:t>
          </a:r>
          <a:r>
            <a:rPr lang="en-US" b="1" dirty="0" err="1">
              <a:solidFill>
                <a:srgbClr val="FFFF00"/>
              </a:solidFill>
            </a:rPr>
            <a:t>Teks</a:t>
          </a:r>
          <a:r>
            <a:rPr lang="en-US" b="1" dirty="0">
              <a:solidFill>
                <a:srgbClr val="FFFF00"/>
              </a:solidFill>
            </a:rPr>
            <a:t> </a:t>
          </a:r>
          <a:r>
            <a:rPr lang="en-US" b="1" dirty="0" err="1">
              <a:solidFill>
                <a:srgbClr val="FFFF00"/>
              </a:solidFill>
            </a:rPr>
            <a:t>Cerita</a:t>
          </a:r>
          <a:r>
            <a:rPr lang="en-US" b="1" dirty="0">
              <a:solidFill>
                <a:srgbClr val="FFFF00"/>
              </a:solidFill>
            </a:rPr>
            <a:t> </a:t>
          </a:r>
          <a:r>
            <a:rPr lang="en-US" b="1" dirty="0" err="1">
              <a:solidFill>
                <a:srgbClr val="FFFF00"/>
              </a:solidFill>
            </a:rPr>
            <a:t>Sejarah</a:t>
          </a:r>
          <a:endParaRPr lang="en-US" b="1" dirty="0">
            <a:solidFill>
              <a:srgbClr val="FFFF00"/>
            </a:solidFill>
          </a:endParaRPr>
        </a:p>
      </dgm:t>
    </dgm:pt>
    <dgm:pt modelId="{59A2FE02-4165-4339-BF9A-AEAE1424E52B}" cxnId="{717C63C8-22C7-40DB-93C7-D0E5ACA0F8D4}" type="parTrans">
      <dgm:prSet/>
      <dgm:spPr/>
      <dgm:t>
        <a:bodyPr/>
        <a:lstStyle/>
        <a:p>
          <a:endParaRPr lang="en-US"/>
        </a:p>
      </dgm:t>
    </dgm:pt>
    <dgm:pt modelId="{E44612D1-CAFE-4D30-B4AA-78C3474158AA}" cxnId="{717C63C8-22C7-40DB-93C7-D0E5ACA0F8D4}" type="sibTrans">
      <dgm:prSet/>
      <dgm:spPr/>
      <dgm:t>
        <a:bodyPr/>
        <a:lstStyle/>
        <a:p>
          <a:endParaRPr lang="en-US"/>
        </a:p>
      </dgm:t>
    </dgm:pt>
    <dgm:pt modelId="{D15727BE-4BB4-41E2-BFCD-1CE00CE9A014}">
      <dgm:prSet phldrT="[Text]" phldr="0" custT="0"/>
      <dgm:spPr/>
      <dgm:t>
        <a:bodyPr vert="horz" wrap="square"/>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a:lnSpc>
              <a:spcPct val="100000"/>
            </a:lnSpc>
            <a:spcBef>
              <a:spcPct val="0"/>
            </a:spcBef>
            <a:spcAft>
              <a:spcPct val="35000"/>
            </a:spcAft>
          </a:pPr>
          <a:r>
            <a:rPr lang="en-US"/>
            <a:t>Teks Cerita Sejarah Berdasarkan Fakta Sejarah </a:t>
          </a:r>
        </a:p>
      </dgm:t>
    </dgm:pt>
    <dgm:pt modelId="{1F3BA15B-B772-426D-8549-F05D47B0B0FC}" cxnId="{0171EE59-F7FF-4C81-8161-7952718376E3}" type="parTrans">
      <dgm:prSet/>
      <dgm:spPr/>
      <dgm:t>
        <a:bodyPr/>
        <a:lstStyle/>
        <a:p>
          <a:endParaRPr lang="en-US"/>
        </a:p>
      </dgm:t>
    </dgm:pt>
    <dgm:pt modelId="{021F6AB3-21C2-4079-A40A-CA1B5C51BD93}" cxnId="{0171EE59-F7FF-4C81-8161-7952718376E3}" type="sibTrans">
      <dgm:prSet/>
      <dgm:spPr/>
      <dgm:t>
        <a:bodyPr/>
        <a:lstStyle/>
        <a:p>
          <a:endParaRPr lang="en-US"/>
        </a:p>
      </dgm:t>
    </dgm:pt>
    <dgm:pt modelId="{A5880797-7454-4E44-8518-F4D8354F0963}">
      <dgm:prSet phldrT="[Text]" phldr="0" custT="0"/>
      <dgm:spPr/>
      <dgm:t>
        <a:bodyPr vert="horz" wrap="square"/>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a:lnSpc>
              <a:spcPct val="100000"/>
            </a:lnSpc>
            <a:spcBef>
              <a:spcPct val="0"/>
            </a:spcBef>
            <a:spcAft>
              <a:spcPct val="35000"/>
            </a:spcAft>
          </a:pPr>
          <a:r>
            <a:rPr lang="en-US"/>
            <a:t>Teks Cerita Sejarah Fiksi</a:t>
          </a:r>
        </a:p>
      </dgm:t>
    </dgm:pt>
    <dgm:pt modelId="{96CD46E7-D239-40C7-B5C4-376FEEE43C15}" cxnId="{AF985B56-5126-4FD8-80FA-E0A5CB0A5373}" type="parTrans">
      <dgm:prSet/>
      <dgm:spPr/>
      <dgm:t>
        <a:bodyPr/>
        <a:lstStyle/>
        <a:p>
          <a:endParaRPr lang="en-US"/>
        </a:p>
      </dgm:t>
    </dgm:pt>
    <dgm:pt modelId="{0076998F-56E1-4A10-A709-E2811BD7C4FB}" cxnId="{AF985B56-5126-4FD8-80FA-E0A5CB0A5373}" type="sibTrans">
      <dgm:prSet/>
      <dgm:spPr/>
      <dgm:t>
        <a:bodyPr/>
        <a:lstStyle/>
        <a:p>
          <a:endParaRPr lang="en-US"/>
        </a:p>
      </dgm:t>
    </dgm:pt>
    <dgm:pt modelId="{CF42B0CB-CDDD-42A1-B3A1-FBB34F262C63}" type="pres">
      <dgm:prSet presAssocID="{6068C167-2C01-4B0B-81C4-726248B418D0}" presName="cycle" presStyleCnt="0">
        <dgm:presLayoutVars>
          <dgm:chMax val="1"/>
          <dgm:dir/>
          <dgm:animLvl val="ctr"/>
          <dgm:resizeHandles val="exact"/>
        </dgm:presLayoutVars>
      </dgm:prSet>
      <dgm:spPr/>
      <dgm:t>
        <a:bodyPr/>
        <a:lstStyle/>
        <a:p>
          <a:endParaRPr lang="en-US"/>
        </a:p>
      </dgm:t>
    </dgm:pt>
    <dgm:pt modelId="{B52502C2-594A-4A13-A5FF-5CD5841BD847}" type="pres">
      <dgm:prSet presAssocID="{1D7F6E08-72A6-46CC-8870-C881D1493500}" presName="centerShape" presStyleLbl="node0" presStyleIdx="0" presStyleCnt="1"/>
      <dgm:spPr/>
      <dgm:t>
        <a:bodyPr/>
        <a:lstStyle/>
        <a:p>
          <a:endParaRPr lang="en-US"/>
        </a:p>
      </dgm:t>
    </dgm:pt>
    <dgm:pt modelId="{B849A6F3-9933-4C36-AF65-6098308CBC3C}" type="pres">
      <dgm:prSet presAssocID="{1F3BA15B-B772-426D-8549-F05D47B0B0FC}" presName="parTrans" presStyleLbl="bgSibTrans2D1" presStyleIdx="0" presStyleCnt="2"/>
      <dgm:spPr/>
      <dgm:t>
        <a:bodyPr/>
        <a:lstStyle/>
        <a:p>
          <a:endParaRPr lang="en-US"/>
        </a:p>
      </dgm:t>
    </dgm:pt>
    <dgm:pt modelId="{B1756079-1332-4090-9A47-D2C0EDB7FB22}" type="pres">
      <dgm:prSet presAssocID="{D15727BE-4BB4-41E2-BFCD-1CE00CE9A014}" presName="node" presStyleLbl="node1" presStyleIdx="0" presStyleCnt="2">
        <dgm:presLayoutVars>
          <dgm:bulletEnabled val="1"/>
        </dgm:presLayoutVars>
      </dgm:prSet>
      <dgm:spPr/>
      <dgm:t>
        <a:bodyPr/>
        <a:lstStyle/>
        <a:p>
          <a:endParaRPr lang="en-US"/>
        </a:p>
      </dgm:t>
    </dgm:pt>
    <dgm:pt modelId="{D0718308-59AC-43E6-A882-4828EE4494C2}" type="pres">
      <dgm:prSet presAssocID="{96CD46E7-D239-40C7-B5C4-376FEEE43C15}" presName="parTrans" presStyleLbl="bgSibTrans2D1" presStyleIdx="1" presStyleCnt="2"/>
      <dgm:spPr/>
      <dgm:t>
        <a:bodyPr/>
        <a:lstStyle/>
        <a:p>
          <a:endParaRPr lang="en-US"/>
        </a:p>
      </dgm:t>
    </dgm:pt>
    <dgm:pt modelId="{5E0D0BC9-3E91-4623-8C1A-C4A70EB3594B}" type="pres">
      <dgm:prSet presAssocID="{A5880797-7454-4E44-8518-F4D8354F0963}" presName="node" presStyleLbl="node1" presStyleIdx="1" presStyleCnt="2">
        <dgm:presLayoutVars>
          <dgm:bulletEnabled val="1"/>
        </dgm:presLayoutVars>
      </dgm:prSet>
      <dgm:spPr/>
      <dgm:t>
        <a:bodyPr/>
        <a:lstStyle/>
        <a:p>
          <a:endParaRPr lang="en-US"/>
        </a:p>
      </dgm:t>
    </dgm:pt>
  </dgm:ptLst>
  <dgm:cxnLst>
    <dgm:cxn modelId="{546F416D-4652-4AF4-B834-6AF5768CE816}" type="presOf" srcId="{6068C167-2C01-4B0B-81C4-726248B418D0}" destId="{CF42B0CB-CDDD-42A1-B3A1-FBB34F262C63}" srcOrd="0" destOrd="0" presId="urn:microsoft.com/office/officeart/2005/8/layout/radial4#1"/>
    <dgm:cxn modelId="{0171EE59-F7FF-4C81-8161-7952718376E3}" srcId="{1D7F6E08-72A6-46CC-8870-C881D1493500}" destId="{D15727BE-4BB4-41E2-BFCD-1CE00CE9A014}" srcOrd="0" destOrd="0" parTransId="{1F3BA15B-B772-426D-8549-F05D47B0B0FC}" sibTransId="{021F6AB3-21C2-4079-A40A-CA1B5C51BD93}"/>
    <dgm:cxn modelId="{4CF28C1A-8068-4346-88EE-EDEB6E32283B}" type="presOf" srcId="{96CD46E7-D239-40C7-B5C4-376FEEE43C15}" destId="{D0718308-59AC-43E6-A882-4828EE4494C2}" srcOrd="0" destOrd="0" presId="urn:microsoft.com/office/officeart/2005/8/layout/radial4#1"/>
    <dgm:cxn modelId="{3F9D4085-510B-457B-83CC-A7E3F3440DEE}" type="presOf" srcId="{1D7F6E08-72A6-46CC-8870-C881D1493500}" destId="{B52502C2-594A-4A13-A5FF-5CD5841BD847}" srcOrd="0" destOrd="0" presId="urn:microsoft.com/office/officeart/2005/8/layout/radial4#1"/>
    <dgm:cxn modelId="{AF985B56-5126-4FD8-80FA-E0A5CB0A5373}" srcId="{1D7F6E08-72A6-46CC-8870-C881D1493500}" destId="{A5880797-7454-4E44-8518-F4D8354F0963}" srcOrd="1" destOrd="0" parTransId="{96CD46E7-D239-40C7-B5C4-376FEEE43C15}" sibTransId="{0076998F-56E1-4A10-A709-E2811BD7C4FB}"/>
    <dgm:cxn modelId="{8FF4CAB5-5738-46D3-8BEB-AEC85CC46E08}" type="presOf" srcId="{D15727BE-4BB4-41E2-BFCD-1CE00CE9A014}" destId="{B1756079-1332-4090-9A47-D2C0EDB7FB22}" srcOrd="0" destOrd="0" presId="urn:microsoft.com/office/officeart/2005/8/layout/radial4#1"/>
    <dgm:cxn modelId="{960D42B4-51F1-48B9-A261-9CE9F266807A}" type="presOf" srcId="{A5880797-7454-4E44-8518-F4D8354F0963}" destId="{5E0D0BC9-3E91-4623-8C1A-C4A70EB3594B}" srcOrd="0" destOrd="0" presId="urn:microsoft.com/office/officeart/2005/8/layout/radial4#1"/>
    <dgm:cxn modelId="{0BB2D8FB-7E44-46FF-A8E8-17078D2EC1E8}" type="presOf" srcId="{1F3BA15B-B772-426D-8549-F05D47B0B0FC}" destId="{B849A6F3-9933-4C36-AF65-6098308CBC3C}" srcOrd="0" destOrd="0" presId="urn:microsoft.com/office/officeart/2005/8/layout/radial4#1"/>
    <dgm:cxn modelId="{717C63C8-22C7-40DB-93C7-D0E5ACA0F8D4}" srcId="{6068C167-2C01-4B0B-81C4-726248B418D0}" destId="{1D7F6E08-72A6-46CC-8870-C881D1493500}" srcOrd="0" destOrd="0" parTransId="{59A2FE02-4165-4339-BF9A-AEAE1424E52B}" sibTransId="{E44612D1-CAFE-4D30-B4AA-78C3474158AA}"/>
    <dgm:cxn modelId="{B88A5D4C-0F0F-4EFC-8E4C-6006FD8F7C0C}" type="presParOf" srcId="{CF42B0CB-CDDD-42A1-B3A1-FBB34F262C63}" destId="{B52502C2-594A-4A13-A5FF-5CD5841BD847}" srcOrd="0" destOrd="0" presId="urn:microsoft.com/office/officeart/2005/8/layout/radial4#1"/>
    <dgm:cxn modelId="{66ADFF23-E76C-47BD-AD4B-95D480E332E5}" type="presParOf" srcId="{CF42B0CB-CDDD-42A1-B3A1-FBB34F262C63}" destId="{B849A6F3-9933-4C36-AF65-6098308CBC3C}" srcOrd="1" destOrd="0" presId="urn:microsoft.com/office/officeart/2005/8/layout/radial4#1"/>
    <dgm:cxn modelId="{EFD70E51-8855-42F7-96F9-A40D73379490}" type="presParOf" srcId="{CF42B0CB-CDDD-42A1-B3A1-FBB34F262C63}" destId="{B1756079-1332-4090-9A47-D2C0EDB7FB22}" srcOrd="2" destOrd="0" presId="urn:microsoft.com/office/officeart/2005/8/layout/radial4#1"/>
    <dgm:cxn modelId="{A1CF3783-F9F9-48F3-A63F-4A25282B3885}" type="presParOf" srcId="{CF42B0CB-CDDD-42A1-B3A1-FBB34F262C63}" destId="{D0718308-59AC-43E6-A882-4828EE4494C2}" srcOrd="3" destOrd="0" presId="urn:microsoft.com/office/officeart/2005/8/layout/radial4#1"/>
    <dgm:cxn modelId="{162641EB-4960-4917-B39F-765E90BE163B}" type="presParOf" srcId="{CF42B0CB-CDDD-42A1-B3A1-FBB34F262C63}" destId="{5E0D0BC9-3E91-4623-8C1A-C4A70EB3594B}" srcOrd="4"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EB3D63A-A0C0-408D-94C2-27E438C851E5}" type="doc">
      <dgm:prSet loTypeId="urn:microsoft.com/office/officeart/2005/8/layout/pyramid2#1" loCatId="list" qsTypeId="urn:microsoft.com/office/officeart/2005/8/quickstyle/simple1#4" qsCatId="simple" csTypeId="urn:microsoft.com/office/officeart/2005/8/colors/colorful5#2" csCatId="colorful" phldr="1"/>
      <dgm:spPr/>
    </dgm:pt>
    <dgm:pt modelId="{A694B94E-3223-4377-94A6-99324B8E78C6}">
      <dgm:prSet phldrT="[Text]"/>
      <dgm:spPr/>
      <dgm:t>
        <a:bodyPr/>
        <a:lstStyle/>
        <a:p>
          <a:r>
            <a:rPr lang="en-US" dirty="0" err="1" smtClean="0"/>
            <a:t>Kover</a:t>
          </a:r>
          <a:r>
            <a:rPr lang="en-US" dirty="0" smtClean="0"/>
            <a:t> </a:t>
          </a:r>
          <a:r>
            <a:rPr lang="en-US" dirty="0" err="1" smtClean="0"/>
            <a:t>buku</a:t>
          </a:r>
          <a:r>
            <a:rPr lang="en-US" dirty="0" smtClean="0"/>
            <a:t> </a:t>
          </a:r>
          <a:r>
            <a:rPr lang="en-US" dirty="0" err="1" smtClean="0"/>
            <a:t>atau</a:t>
          </a:r>
          <a:r>
            <a:rPr lang="en-US" dirty="0" smtClean="0"/>
            <a:t> </a:t>
          </a:r>
          <a:r>
            <a:rPr lang="en-US" dirty="0" err="1" smtClean="0"/>
            <a:t>sampul</a:t>
          </a:r>
          <a:r>
            <a:rPr lang="en-US" dirty="0" smtClean="0"/>
            <a:t> </a:t>
          </a:r>
          <a:r>
            <a:rPr lang="en-US" dirty="0" err="1" smtClean="0"/>
            <a:t>buku</a:t>
          </a:r>
          <a:endParaRPr lang="en-US" dirty="0"/>
        </a:p>
      </dgm:t>
    </dgm:pt>
    <dgm:pt modelId="{0A3C54AF-2C4B-4FD6-ACB7-25DCFF2FE462}" cxnId="{8635ADCC-95AF-41F7-9E4E-75FD03E8CBD6}" type="parTrans">
      <dgm:prSet/>
      <dgm:spPr/>
    </dgm:pt>
    <dgm:pt modelId="{C81EFC46-7D24-48BC-9630-A2C2180DF8B5}" cxnId="{8635ADCC-95AF-41F7-9E4E-75FD03E8CBD6}" type="sibTrans">
      <dgm:prSet/>
      <dgm:spPr/>
    </dgm:pt>
    <dgm:pt modelId="{C816DF2F-01D0-4266-AE22-C1437F340A78}">
      <dgm:prSet phldrT="[Text]"/>
      <dgm:spPr/>
      <dgm:t>
        <a:bodyPr/>
        <a:lstStyle/>
        <a:p>
          <a:r>
            <a:rPr lang="en-US" dirty="0" err="1" smtClean="0"/>
            <a:t>Kata</a:t>
          </a:r>
          <a:r>
            <a:rPr lang="en-US" dirty="0" smtClean="0"/>
            <a:t> </a:t>
          </a:r>
          <a:r>
            <a:rPr lang="en-US" dirty="0" err="1" smtClean="0"/>
            <a:t>pengantar</a:t>
          </a:r>
          <a:r>
            <a:rPr lang="en-US" dirty="0" smtClean="0"/>
            <a:t> </a:t>
          </a:r>
          <a:endParaRPr lang="en-US" dirty="0"/>
        </a:p>
      </dgm:t>
    </dgm:pt>
    <dgm:pt modelId="{C8E5BE65-653A-40F6-8367-0A65F754DE48}" cxnId="{31D21A9C-DEB9-44FC-9488-B5FE17F02267}" type="parTrans">
      <dgm:prSet/>
      <dgm:spPr/>
    </dgm:pt>
    <dgm:pt modelId="{C5AD61B2-D835-434D-BF65-3E268BB40FD2}" cxnId="{31D21A9C-DEB9-44FC-9488-B5FE17F02267}" type="sibTrans">
      <dgm:prSet/>
      <dgm:spPr/>
    </dgm:pt>
    <dgm:pt modelId="{7D13364E-0021-4F9A-8AED-0F889BEB0E74}">
      <dgm:prSet phldrT="[Text]"/>
      <dgm:spPr/>
      <dgm:t>
        <a:bodyPr/>
        <a:lstStyle/>
        <a:p>
          <a:r>
            <a:rPr lang="en-US" dirty="0" err="1" smtClean="0"/>
            <a:t>Daftar</a:t>
          </a:r>
          <a:r>
            <a:rPr lang="en-US" dirty="0" smtClean="0"/>
            <a:t> </a:t>
          </a:r>
          <a:r>
            <a:rPr lang="en-US" dirty="0" err="1" smtClean="0"/>
            <a:t>isi</a:t>
          </a:r>
          <a:r>
            <a:rPr lang="en-US" dirty="0" smtClean="0"/>
            <a:t> </a:t>
          </a:r>
          <a:endParaRPr lang="en-US" dirty="0"/>
        </a:p>
      </dgm:t>
    </dgm:pt>
    <dgm:pt modelId="{0CFBF484-9344-48B2-AAB0-00B4755AD7CF}" cxnId="{2F5790E7-CFC8-43AB-99F1-D072F6FB354C}" type="parTrans">
      <dgm:prSet/>
      <dgm:spPr/>
    </dgm:pt>
    <dgm:pt modelId="{C10398DE-7C6B-4305-81B9-027840A9EDA5}" cxnId="{2F5790E7-CFC8-43AB-99F1-D072F6FB354C}" type="sibTrans">
      <dgm:prSet/>
      <dgm:spPr/>
    </dgm:pt>
    <dgm:pt modelId="{622E123C-86D6-4C94-AFC1-C7C2E0A57F2A}">
      <dgm:prSet phldrT="[Text]"/>
      <dgm:spPr/>
      <dgm:t>
        <a:bodyPr/>
        <a:lstStyle/>
        <a:p>
          <a:r>
            <a:rPr lang="en-US" dirty="0" err="1" smtClean="0"/>
            <a:t>Isi</a:t>
          </a:r>
          <a:r>
            <a:rPr lang="en-US" dirty="0" smtClean="0"/>
            <a:t> </a:t>
          </a:r>
          <a:r>
            <a:rPr lang="en-US" dirty="0" err="1" smtClean="0"/>
            <a:t>buku</a:t>
          </a:r>
          <a:endParaRPr lang="en-US" dirty="0"/>
        </a:p>
      </dgm:t>
    </dgm:pt>
    <dgm:pt modelId="{B0E1F514-9552-42BA-81EF-679856D7A97E}" cxnId="{E5D2E324-775E-415A-8E18-381EE2884DA3}" type="parTrans">
      <dgm:prSet/>
      <dgm:spPr/>
    </dgm:pt>
    <dgm:pt modelId="{8DDEFFCE-15FA-4B1A-8364-F2DA7F9C5767}" cxnId="{E5D2E324-775E-415A-8E18-381EE2884DA3}" type="sibTrans">
      <dgm:prSet/>
      <dgm:spPr/>
    </dgm:pt>
    <dgm:pt modelId="{9FD7C46B-2D3B-4195-8ECD-7FC19AEB0794}">
      <dgm:prSet phldrT="[Text]"/>
      <dgm:spPr/>
      <dgm:t>
        <a:bodyPr/>
        <a:lstStyle/>
        <a:p>
          <a:r>
            <a:rPr lang="en-US" dirty="0" err="1" smtClean="0"/>
            <a:t>Daftar</a:t>
          </a:r>
          <a:r>
            <a:rPr lang="en-US" dirty="0" smtClean="0"/>
            <a:t> </a:t>
          </a:r>
          <a:r>
            <a:rPr lang="en-US" dirty="0" err="1" smtClean="0"/>
            <a:t>pustaka</a:t>
          </a:r>
          <a:r>
            <a:rPr lang="en-US" dirty="0" smtClean="0"/>
            <a:t> </a:t>
          </a:r>
          <a:endParaRPr lang="en-US" dirty="0"/>
        </a:p>
      </dgm:t>
    </dgm:pt>
    <dgm:pt modelId="{066C82D7-0346-4B3B-925A-735E73EF91E8}" cxnId="{BF117632-28EA-4C23-B807-A20287894C25}" type="parTrans">
      <dgm:prSet/>
      <dgm:spPr/>
    </dgm:pt>
    <dgm:pt modelId="{61F975CA-6F6A-4978-95D9-CC9578327636}" cxnId="{BF117632-28EA-4C23-B807-A20287894C25}" type="sibTrans">
      <dgm:prSet/>
      <dgm:spPr/>
    </dgm:pt>
    <dgm:pt modelId="{326F4F74-D830-4E36-8ED1-5A99170BAF65}">
      <dgm:prSet phldrT="[Text]"/>
      <dgm:spPr/>
      <dgm:t>
        <a:bodyPr/>
        <a:lstStyle/>
        <a:p>
          <a:r>
            <a:rPr lang="en-US" dirty="0" err="1" smtClean="0"/>
            <a:t>Glosarium</a:t>
          </a:r>
          <a:endParaRPr lang="en-US" dirty="0"/>
        </a:p>
      </dgm:t>
    </dgm:pt>
    <dgm:pt modelId="{A9FE6577-CBD2-4BA9-BD50-12A4DC14D149}" cxnId="{0EE34B93-F6DF-46FF-8998-8B643BE16F28}" type="parTrans">
      <dgm:prSet/>
      <dgm:spPr/>
    </dgm:pt>
    <dgm:pt modelId="{6CC31869-904B-45A0-A744-844A4E8269CA}" cxnId="{0EE34B93-F6DF-46FF-8998-8B643BE16F28}" type="sibTrans">
      <dgm:prSet/>
      <dgm:spPr/>
    </dgm:pt>
    <dgm:pt modelId="{49DFD27F-F9FD-4ED4-9DE2-6ECEC742C751}">
      <dgm:prSet phldrT="[Text]"/>
      <dgm:spPr/>
      <dgm:t>
        <a:bodyPr/>
        <a:lstStyle/>
        <a:p>
          <a:r>
            <a:rPr lang="en-US" dirty="0" err="1" smtClean="0"/>
            <a:t>Indeks</a:t>
          </a:r>
          <a:r>
            <a:rPr lang="en-US" dirty="0" smtClean="0"/>
            <a:t> </a:t>
          </a:r>
          <a:endParaRPr lang="en-US" dirty="0"/>
        </a:p>
      </dgm:t>
    </dgm:pt>
    <dgm:pt modelId="{E29BE849-1142-4676-A249-20D77D2F811A}" cxnId="{39B8284F-C343-4E58-B96B-4055CE76FE49}" type="parTrans">
      <dgm:prSet/>
      <dgm:spPr/>
    </dgm:pt>
    <dgm:pt modelId="{8C178EFB-5FC5-4BB4-AA07-B00FA102C1BC}" cxnId="{39B8284F-C343-4E58-B96B-4055CE76FE49}" type="sibTrans">
      <dgm:prSet/>
      <dgm:spPr/>
    </dgm:pt>
    <dgm:pt modelId="{F156C2BB-A5D4-435C-8610-C39548C801FA}" type="pres">
      <dgm:prSet presAssocID="{2EB3D63A-A0C0-408D-94C2-27E438C851E5}" presName="compositeShape" presStyleCnt="0">
        <dgm:presLayoutVars>
          <dgm:dir/>
          <dgm:resizeHandles/>
        </dgm:presLayoutVars>
      </dgm:prSet>
      <dgm:spPr/>
    </dgm:pt>
    <dgm:pt modelId="{00DEC6B7-E8C0-45ED-868A-2AFE35FC42CC}" type="pres">
      <dgm:prSet presAssocID="{2EB3D63A-A0C0-408D-94C2-27E438C851E5}" presName="pyramid" presStyleLbl="node1" presStyleIdx="0" presStyleCnt="1"/>
      <dgm:spPr/>
    </dgm:pt>
    <dgm:pt modelId="{E3DE8513-6571-413C-ADE8-D03D54D49819}" type="pres">
      <dgm:prSet presAssocID="{2EB3D63A-A0C0-408D-94C2-27E438C851E5}" presName="theList" presStyleCnt="0"/>
      <dgm:spPr/>
    </dgm:pt>
    <dgm:pt modelId="{9C14BB39-15E6-4AA6-91DB-17837C61EDAB}" type="pres">
      <dgm:prSet presAssocID="{A694B94E-3223-4377-94A6-99324B8E78C6}" presName="aNode" presStyleLbl="fgAcc1" presStyleIdx="0" presStyleCnt="7">
        <dgm:presLayoutVars>
          <dgm:bulletEnabled val="1"/>
        </dgm:presLayoutVars>
      </dgm:prSet>
      <dgm:spPr/>
      <dgm:t>
        <a:bodyPr/>
        <a:lstStyle/>
        <a:p>
          <a:endParaRPr lang="en-US"/>
        </a:p>
      </dgm:t>
    </dgm:pt>
    <dgm:pt modelId="{D01F65B5-1457-4380-B2BD-B4C762240E7D}" type="pres">
      <dgm:prSet presAssocID="{A694B94E-3223-4377-94A6-99324B8E78C6}" presName="aSpace" presStyleCnt="0"/>
      <dgm:spPr/>
    </dgm:pt>
    <dgm:pt modelId="{F35BB883-2993-4CCE-994D-E82496BBB618}" type="pres">
      <dgm:prSet presAssocID="{C816DF2F-01D0-4266-AE22-C1437F340A78}" presName="aNode" presStyleLbl="fgAcc1" presStyleIdx="1" presStyleCnt="7">
        <dgm:presLayoutVars>
          <dgm:bulletEnabled val="1"/>
        </dgm:presLayoutVars>
      </dgm:prSet>
      <dgm:spPr/>
      <dgm:t>
        <a:bodyPr/>
        <a:lstStyle/>
        <a:p>
          <a:endParaRPr lang="en-US"/>
        </a:p>
      </dgm:t>
    </dgm:pt>
    <dgm:pt modelId="{F914AB4B-115F-4F4A-8420-1B7E8578BF15}" type="pres">
      <dgm:prSet presAssocID="{C816DF2F-01D0-4266-AE22-C1437F340A78}" presName="aSpace" presStyleCnt="0"/>
      <dgm:spPr/>
    </dgm:pt>
    <dgm:pt modelId="{59BEC433-6731-4052-8ECB-CCB92C1BCE50}" type="pres">
      <dgm:prSet presAssocID="{7D13364E-0021-4F9A-8AED-0F889BEB0E74}" presName="aNode" presStyleLbl="fgAcc1" presStyleIdx="2" presStyleCnt="7">
        <dgm:presLayoutVars>
          <dgm:bulletEnabled val="1"/>
        </dgm:presLayoutVars>
      </dgm:prSet>
      <dgm:spPr/>
      <dgm:t>
        <a:bodyPr/>
        <a:lstStyle/>
        <a:p>
          <a:endParaRPr lang="en-US"/>
        </a:p>
      </dgm:t>
    </dgm:pt>
    <dgm:pt modelId="{A84F85B0-3E3D-47E5-9D3C-F2D75596C6B3}" type="pres">
      <dgm:prSet presAssocID="{7D13364E-0021-4F9A-8AED-0F889BEB0E74}" presName="aSpace" presStyleCnt="0"/>
      <dgm:spPr/>
    </dgm:pt>
    <dgm:pt modelId="{AD9E1F57-E8D8-4071-B583-D918113A76E0}" type="pres">
      <dgm:prSet presAssocID="{622E123C-86D6-4C94-AFC1-C7C2E0A57F2A}" presName="aNode" presStyleLbl="fgAcc1" presStyleIdx="3" presStyleCnt="7">
        <dgm:presLayoutVars>
          <dgm:bulletEnabled val="1"/>
        </dgm:presLayoutVars>
      </dgm:prSet>
      <dgm:spPr/>
      <dgm:t>
        <a:bodyPr/>
        <a:lstStyle/>
        <a:p>
          <a:endParaRPr lang="en-US"/>
        </a:p>
      </dgm:t>
    </dgm:pt>
    <dgm:pt modelId="{6870D855-18E4-40D5-987E-A1150F07DB0B}" type="pres">
      <dgm:prSet presAssocID="{622E123C-86D6-4C94-AFC1-C7C2E0A57F2A}" presName="aSpace" presStyleCnt="0"/>
      <dgm:spPr/>
    </dgm:pt>
    <dgm:pt modelId="{1DFF36F3-98B0-4C6C-A6B3-F1DEAA5E486A}" type="pres">
      <dgm:prSet presAssocID="{9FD7C46B-2D3B-4195-8ECD-7FC19AEB0794}" presName="aNode" presStyleLbl="fgAcc1" presStyleIdx="4" presStyleCnt="7">
        <dgm:presLayoutVars>
          <dgm:bulletEnabled val="1"/>
        </dgm:presLayoutVars>
      </dgm:prSet>
      <dgm:spPr/>
      <dgm:t>
        <a:bodyPr/>
        <a:lstStyle/>
        <a:p>
          <a:endParaRPr lang="en-US"/>
        </a:p>
      </dgm:t>
    </dgm:pt>
    <dgm:pt modelId="{C85925C4-2733-437C-B11F-D76ED4D861B3}" type="pres">
      <dgm:prSet presAssocID="{9FD7C46B-2D3B-4195-8ECD-7FC19AEB0794}" presName="aSpace" presStyleCnt="0"/>
      <dgm:spPr/>
    </dgm:pt>
    <dgm:pt modelId="{28225119-C2D2-444E-A413-5A1A5B7FBB3F}" type="pres">
      <dgm:prSet presAssocID="{326F4F74-D830-4E36-8ED1-5A99170BAF65}" presName="aNode" presStyleLbl="fgAcc1" presStyleIdx="5" presStyleCnt="7">
        <dgm:presLayoutVars>
          <dgm:bulletEnabled val="1"/>
        </dgm:presLayoutVars>
      </dgm:prSet>
      <dgm:spPr/>
      <dgm:t>
        <a:bodyPr/>
        <a:lstStyle/>
        <a:p>
          <a:endParaRPr lang="en-US"/>
        </a:p>
      </dgm:t>
    </dgm:pt>
    <dgm:pt modelId="{7BED78DF-9491-4020-A52D-6DF52861E596}" type="pres">
      <dgm:prSet presAssocID="{326F4F74-D830-4E36-8ED1-5A99170BAF65}" presName="aSpace" presStyleCnt="0"/>
      <dgm:spPr/>
    </dgm:pt>
    <dgm:pt modelId="{EE86D703-1BAA-4333-905B-1B1874D3E04A}" type="pres">
      <dgm:prSet presAssocID="{49DFD27F-F9FD-4ED4-9DE2-6ECEC742C751}" presName="aNode" presStyleLbl="fgAcc1" presStyleIdx="6" presStyleCnt="7">
        <dgm:presLayoutVars>
          <dgm:bulletEnabled val="1"/>
        </dgm:presLayoutVars>
      </dgm:prSet>
      <dgm:spPr/>
      <dgm:t>
        <a:bodyPr/>
        <a:lstStyle/>
        <a:p>
          <a:endParaRPr lang="en-US"/>
        </a:p>
      </dgm:t>
    </dgm:pt>
    <dgm:pt modelId="{9AA1BDBB-6F55-4931-9D3C-36A857465C39}" type="pres">
      <dgm:prSet presAssocID="{49DFD27F-F9FD-4ED4-9DE2-6ECEC742C751}" presName="aSpace" presStyleCnt="0"/>
      <dgm:spPr/>
    </dgm:pt>
  </dgm:ptLst>
  <dgm:cxnLst>
    <dgm:cxn modelId="{F7373BF9-8637-47D1-8E65-8E2480716E04}" type="presOf" srcId="{9FD7C46B-2D3B-4195-8ECD-7FC19AEB0794}" destId="{1DFF36F3-98B0-4C6C-A6B3-F1DEAA5E486A}" srcOrd="0" destOrd="0" presId="urn:microsoft.com/office/officeart/2005/8/layout/pyramid2#1"/>
    <dgm:cxn modelId="{F007A6C4-4BCE-49C7-8F7B-25504A61CA91}" type="presOf" srcId="{49DFD27F-F9FD-4ED4-9DE2-6ECEC742C751}" destId="{EE86D703-1BAA-4333-905B-1B1874D3E04A}" srcOrd="0" destOrd="0" presId="urn:microsoft.com/office/officeart/2005/8/layout/pyramid2#1"/>
    <dgm:cxn modelId="{0EE34B93-F6DF-46FF-8998-8B643BE16F28}" srcId="{2EB3D63A-A0C0-408D-94C2-27E438C851E5}" destId="{326F4F74-D830-4E36-8ED1-5A99170BAF65}" srcOrd="5" destOrd="0" parTransId="{A9FE6577-CBD2-4BA9-BD50-12A4DC14D149}" sibTransId="{6CC31869-904B-45A0-A744-844A4E8269CA}"/>
    <dgm:cxn modelId="{BF117632-28EA-4C23-B807-A20287894C25}" srcId="{2EB3D63A-A0C0-408D-94C2-27E438C851E5}" destId="{9FD7C46B-2D3B-4195-8ECD-7FC19AEB0794}" srcOrd="4" destOrd="0" parTransId="{066C82D7-0346-4B3B-925A-735E73EF91E8}" sibTransId="{61F975CA-6F6A-4978-95D9-CC9578327636}"/>
    <dgm:cxn modelId="{CC43C1F7-3D5C-4EB1-98EB-60578AE42B8C}" type="presOf" srcId="{622E123C-86D6-4C94-AFC1-C7C2E0A57F2A}" destId="{AD9E1F57-E8D8-4071-B583-D918113A76E0}" srcOrd="0" destOrd="0" presId="urn:microsoft.com/office/officeart/2005/8/layout/pyramid2#1"/>
    <dgm:cxn modelId="{A579BAB1-E6DD-4070-BF9B-733DF03E26C5}" type="presOf" srcId="{A694B94E-3223-4377-94A6-99324B8E78C6}" destId="{9C14BB39-15E6-4AA6-91DB-17837C61EDAB}" srcOrd="0" destOrd="0" presId="urn:microsoft.com/office/officeart/2005/8/layout/pyramid2#1"/>
    <dgm:cxn modelId="{2F5790E7-CFC8-43AB-99F1-D072F6FB354C}" srcId="{2EB3D63A-A0C0-408D-94C2-27E438C851E5}" destId="{7D13364E-0021-4F9A-8AED-0F889BEB0E74}" srcOrd="2" destOrd="0" parTransId="{0CFBF484-9344-48B2-AAB0-00B4755AD7CF}" sibTransId="{C10398DE-7C6B-4305-81B9-027840A9EDA5}"/>
    <dgm:cxn modelId="{31D21A9C-DEB9-44FC-9488-B5FE17F02267}" srcId="{2EB3D63A-A0C0-408D-94C2-27E438C851E5}" destId="{C816DF2F-01D0-4266-AE22-C1437F340A78}" srcOrd="1" destOrd="0" parTransId="{C8E5BE65-653A-40F6-8367-0A65F754DE48}" sibTransId="{C5AD61B2-D835-434D-BF65-3E268BB40FD2}"/>
    <dgm:cxn modelId="{34B72D7F-9833-46AB-81C9-1F2BB614E8E6}" type="presOf" srcId="{326F4F74-D830-4E36-8ED1-5A99170BAF65}" destId="{28225119-C2D2-444E-A413-5A1A5B7FBB3F}" srcOrd="0" destOrd="0" presId="urn:microsoft.com/office/officeart/2005/8/layout/pyramid2#1"/>
    <dgm:cxn modelId="{39B8284F-C343-4E58-B96B-4055CE76FE49}" srcId="{2EB3D63A-A0C0-408D-94C2-27E438C851E5}" destId="{49DFD27F-F9FD-4ED4-9DE2-6ECEC742C751}" srcOrd="6" destOrd="0" parTransId="{E29BE849-1142-4676-A249-20D77D2F811A}" sibTransId="{8C178EFB-5FC5-4BB4-AA07-B00FA102C1BC}"/>
    <dgm:cxn modelId="{8635ADCC-95AF-41F7-9E4E-75FD03E8CBD6}" srcId="{2EB3D63A-A0C0-408D-94C2-27E438C851E5}" destId="{A694B94E-3223-4377-94A6-99324B8E78C6}" srcOrd="0" destOrd="0" parTransId="{0A3C54AF-2C4B-4FD6-ACB7-25DCFF2FE462}" sibTransId="{C81EFC46-7D24-48BC-9630-A2C2180DF8B5}"/>
    <dgm:cxn modelId="{E5D2E324-775E-415A-8E18-381EE2884DA3}" srcId="{2EB3D63A-A0C0-408D-94C2-27E438C851E5}" destId="{622E123C-86D6-4C94-AFC1-C7C2E0A57F2A}" srcOrd="3" destOrd="0" parTransId="{B0E1F514-9552-42BA-81EF-679856D7A97E}" sibTransId="{8DDEFFCE-15FA-4B1A-8364-F2DA7F9C5767}"/>
    <dgm:cxn modelId="{86EE0B3A-7D0D-4FB5-8898-74DABE123752}" type="presOf" srcId="{C816DF2F-01D0-4266-AE22-C1437F340A78}" destId="{F35BB883-2993-4CCE-994D-E82496BBB618}" srcOrd="0" destOrd="0" presId="urn:microsoft.com/office/officeart/2005/8/layout/pyramid2#1"/>
    <dgm:cxn modelId="{E5167BC8-EC86-4AB1-8AB0-52F9BD8B3F55}" type="presOf" srcId="{7D13364E-0021-4F9A-8AED-0F889BEB0E74}" destId="{59BEC433-6731-4052-8ECB-CCB92C1BCE50}" srcOrd="0" destOrd="0" presId="urn:microsoft.com/office/officeart/2005/8/layout/pyramid2#1"/>
    <dgm:cxn modelId="{BCC88349-A9F3-4E3A-B4CA-02FF1338A44E}" type="presOf" srcId="{2EB3D63A-A0C0-408D-94C2-27E438C851E5}" destId="{F156C2BB-A5D4-435C-8610-C39548C801FA}" srcOrd="0" destOrd="0" presId="urn:microsoft.com/office/officeart/2005/8/layout/pyramid2#1"/>
    <dgm:cxn modelId="{E29CEC70-C612-4901-A381-674D31D1C80E}" type="presParOf" srcId="{F156C2BB-A5D4-435C-8610-C39548C801FA}" destId="{00DEC6B7-E8C0-45ED-868A-2AFE35FC42CC}" srcOrd="0" destOrd="0" presId="urn:microsoft.com/office/officeart/2005/8/layout/pyramid2#1"/>
    <dgm:cxn modelId="{B3D3D787-19C8-4D63-85C7-6059F9F1635F}" type="presParOf" srcId="{F156C2BB-A5D4-435C-8610-C39548C801FA}" destId="{E3DE8513-6571-413C-ADE8-D03D54D49819}" srcOrd="1" destOrd="0" presId="urn:microsoft.com/office/officeart/2005/8/layout/pyramid2#1"/>
    <dgm:cxn modelId="{73F81059-4D6A-4AAC-8C94-497D1BD975F7}" type="presParOf" srcId="{E3DE8513-6571-413C-ADE8-D03D54D49819}" destId="{9C14BB39-15E6-4AA6-91DB-17837C61EDAB}" srcOrd="0" destOrd="0" presId="urn:microsoft.com/office/officeart/2005/8/layout/pyramid2#1"/>
    <dgm:cxn modelId="{AC410B96-39E2-48BE-9BBC-63864443005F}" type="presParOf" srcId="{E3DE8513-6571-413C-ADE8-D03D54D49819}" destId="{D01F65B5-1457-4380-B2BD-B4C762240E7D}" srcOrd="1" destOrd="0" presId="urn:microsoft.com/office/officeart/2005/8/layout/pyramid2#1"/>
    <dgm:cxn modelId="{E30BE8F5-B0BE-4FD7-9EA4-D10856FEED40}" type="presParOf" srcId="{E3DE8513-6571-413C-ADE8-D03D54D49819}" destId="{F35BB883-2993-4CCE-994D-E82496BBB618}" srcOrd="2" destOrd="0" presId="urn:microsoft.com/office/officeart/2005/8/layout/pyramid2#1"/>
    <dgm:cxn modelId="{22813D2C-228E-41E6-8C66-B05CCEF8E14F}" type="presParOf" srcId="{E3DE8513-6571-413C-ADE8-D03D54D49819}" destId="{F914AB4B-115F-4F4A-8420-1B7E8578BF15}" srcOrd="3" destOrd="0" presId="urn:microsoft.com/office/officeart/2005/8/layout/pyramid2#1"/>
    <dgm:cxn modelId="{CB2BDB34-E428-43CE-ADD9-A19F7C4B0973}" type="presParOf" srcId="{E3DE8513-6571-413C-ADE8-D03D54D49819}" destId="{59BEC433-6731-4052-8ECB-CCB92C1BCE50}" srcOrd="4" destOrd="0" presId="urn:microsoft.com/office/officeart/2005/8/layout/pyramid2#1"/>
    <dgm:cxn modelId="{CDE7F9ED-8CEB-49FB-A00C-D5C9EBE5BA58}" type="presParOf" srcId="{E3DE8513-6571-413C-ADE8-D03D54D49819}" destId="{A84F85B0-3E3D-47E5-9D3C-F2D75596C6B3}" srcOrd="5" destOrd="0" presId="urn:microsoft.com/office/officeart/2005/8/layout/pyramid2#1"/>
    <dgm:cxn modelId="{958FF03F-5AB8-45C1-B69F-B382EAC8D8C1}" type="presParOf" srcId="{E3DE8513-6571-413C-ADE8-D03D54D49819}" destId="{AD9E1F57-E8D8-4071-B583-D918113A76E0}" srcOrd="6" destOrd="0" presId="urn:microsoft.com/office/officeart/2005/8/layout/pyramid2#1"/>
    <dgm:cxn modelId="{B1966219-352A-4402-9D9B-BCDDD7E33931}" type="presParOf" srcId="{E3DE8513-6571-413C-ADE8-D03D54D49819}" destId="{6870D855-18E4-40D5-987E-A1150F07DB0B}" srcOrd="7" destOrd="0" presId="urn:microsoft.com/office/officeart/2005/8/layout/pyramid2#1"/>
    <dgm:cxn modelId="{8957E98A-3F09-46F5-9760-26AE64AB198C}" type="presParOf" srcId="{E3DE8513-6571-413C-ADE8-D03D54D49819}" destId="{1DFF36F3-98B0-4C6C-A6B3-F1DEAA5E486A}" srcOrd="8" destOrd="0" presId="urn:microsoft.com/office/officeart/2005/8/layout/pyramid2#1"/>
    <dgm:cxn modelId="{16D63114-5C02-4A6E-A8EB-E2D868B3A90F}" type="presParOf" srcId="{E3DE8513-6571-413C-ADE8-D03D54D49819}" destId="{C85925C4-2733-437C-B11F-D76ED4D861B3}" srcOrd="9" destOrd="0" presId="urn:microsoft.com/office/officeart/2005/8/layout/pyramid2#1"/>
    <dgm:cxn modelId="{9AF9F006-4FE7-4D22-B0AB-4C3A464ACF08}" type="presParOf" srcId="{E3DE8513-6571-413C-ADE8-D03D54D49819}" destId="{28225119-C2D2-444E-A413-5A1A5B7FBB3F}" srcOrd="10" destOrd="0" presId="urn:microsoft.com/office/officeart/2005/8/layout/pyramid2#1"/>
    <dgm:cxn modelId="{812794A0-ECF6-4FC5-B33C-693143437BCD}" type="presParOf" srcId="{E3DE8513-6571-413C-ADE8-D03D54D49819}" destId="{7BED78DF-9491-4020-A52D-6DF52861E596}" srcOrd="11" destOrd="0" presId="urn:microsoft.com/office/officeart/2005/8/layout/pyramid2#1"/>
    <dgm:cxn modelId="{FF338AE1-61C0-456E-822C-B8230A829EF7}" type="presParOf" srcId="{E3DE8513-6571-413C-ADE8-D03D54D49819}" destId="{EE86D703-1BAA-4333-905B-1B1874D3E04A}" srcOrd="12" destOrd="0" presId="urn:microsoft.com/office/officeart/2005/8/layout/pyramid2#1"/>
    <dgm:cxn modelId="{3C3619AE-5F5E-4F92-A3D2-019C6016A7F7}" type="presParOf" srcId="{E3DE8513-6571-413C-ADE8-D03D54D49819}" destId="{9AA1BDBB-6F55-4931-9D3C-36A857465C39}" srcOrd="13" destOrd="0" presId="urn:microsoft.com/office/officeart/2005/8/layout/pyramid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EC4FFFD-0B47-4EB7-8CDD-DF1E7C36563A}" type="doc">
      <dgm:prSet loTypeId="urn:microsoft.com/office/officeart/2005/8/layout/hList1" loCatId="list" qsTypeId="urn:microsoft.com/office/officeart/2005/8/quickstyle/simple1#5" qsCatId="simple" csTypeId="urn:microsoft.com/office/officeart/2005/8/colors/colorful5#3" csCatId="colorful" phldr="1"/>
      <dgm:spPr/>
      <dgm:t>
        <a:bodyPr/>
        <a:lstStyle/>
        <a:p>
          <a:endParaRPr lang="en-US"/>
        </a:p>
      </dgm:t>
    </dgm:pt>
    <dgm:pt modelId="{68BF6489-E3C6-4565-ACCB-FA2D3E175DDA}">
      <dgm:prSet phldrT="[Text]"/>
      <dgm:spPr/>
      <dgm:t>
        <a:bodyPr/>
        <a:lstStyle/>
        <a:p>
          <a:r>
            <a:rPr lang="en-ID" dirty="0" err="1" smtClean="0"/>
            <a:t>Unsur</a:t>
          </a:r>
          <a:r>
            <a:rPr lang="en-ID" dirty="0" smtClean="0"/>
            <a:t> </a:t>
          </a:r>
          <a:r>
            <a:rPr lang="en-ID" dirty="0" err="1" smtClean="0"/>
            <a:t>Intrinsik</a:t>
          </a:r>
          <a:r>
            <a:rPr lang="en-ID" dirty="0" smtClean="0"/>
            <a:t> </a:t>
          </a:r>
          <a:r>
            <a:rPr lang="en-ID" dirty="0" err="1" smtClean="0"/>
            <a:t>Buku</a:t>
          </a:r>
          <a:r>
            <a:rPr lang="en-ID" dirty="0" smtClean="0"/>
            <a:t> </a:t>
          </a:r>
          <a:r>
            <a:rPr lang="en-ID" dirty="0" err="1" smtClean="0"/>
            <a:t>Fiksi</a:t>
          </a:r>
          <a:endParaRPr lang="en-US" dirty="0"/>
        </a:p>
      </dgm:t>
    </dgm:pt>
    <dgm:pt modelId="{E8443B32-5515-4A68-A613-2AC306363BE7}" cxnId="{18B835C6-84BB-400E-82DF-EF56FA0CD9E1}" type="parTrans">
      <dgm:prSet/>
      <dgm:spPr/>
      <dgm:t>
        <a:bodyPr/>
        <a:lstStyle/>
        <a:p>
          <a:endParaRPr lang="en-US"/>
        </a:p>
      </dgm:t>
    </dgm:pt>
    <dgm:pt modelId="{8C084A53-4EB2-4766-8B79-A9E082925FD1}" cxnId="{18B835C6-84BB-400E-82DF-EF56FA0CD9E1}" type="sibTrans">
      <dgm:prSet/>
      <dgm:spPr/>
      <dgm:t>
        <a:bodyPr/>
        <a:lstStyle/>
        <a:p>
          <a:endParaRPr lang="en-US"/>
        </a:p>
      </dgm:t>
    </dgm:pt>
    <dgm:pt modelId="{279E1FCA-8205-4F5B-A7D1-A9FFA1E208F8}">
      <dgm:prSet phldrT="[Text]"/>
      <dgm:spPr/>
      <dgm:t>
        <a:bodyPr/>
        <a:lstStyle/>
        <a:p>
          <a:r>
            <a:rPr lang="en-US" dirty="0" err="1" smtClean="0"/>
            <a:t>Tema</a:t>
          </a:r>
          <a:endParaRPr lang="en-US" dirty="0"/>
        </a:p>
      </dgm:t>
    </dgm:pt>
    <dgm:pt modelId="{6C3821B8-0849-463C-A6E8-317F652B6397}" cxnId="{4B3D15EB-2034-4590-AA24-71066102F69B}" type="parTrans">
      <dgm:prSet/>
      <dgm:spPr/>
      <dgm:t>
        <a:bodyPr/>
        <a:lstStyle/>
        <a:p>
          <a:endParaRPr lang="en-US"/>
        </a:p>
      </dgm:t>
    </dgm:pt>
    <dgm:pt modelId="{0256F318-D3EF-4660-9982-5F8957BCDCED}" cxnId="{4B3D15EB-2034-4590-AA24-71066102F69B}" type="sibTrans">
      <dgm:prSet/>
      <dgm:spPr/>
      <dgm:t>
        <a:bodyPr/>
        <a:lstStyle/>
        <a:p>
          <a:endParaRPr lang="en-US"/>
        </a:p>
      </dgm:t>
    </dgm:pt>
    <dgm:pt modelId="{9152AF67-7DEC-44A7-82D0-1C222C761BB6}">
      <dgm:prSet phldrT="[Text]"/>
      <dgm:spPr/>
      <dgm:t>
        <a:bodyPr/>
        <a:lstStyle/>
        <a:p>
          <a:r>
            <a:rPr lang="en-US" dirty="0" err="1" smtClean="0"/>
            <a:t>Tokoh</a:t>
          </a:r>
          <a:r>
            <a:rPr lang="en-US" dirty="0" smtClean="0"/>
            <a:t>/</a:t>
          </a:r>
          <a:r>
            <a:rPr lang="en-US" dirty="0" err="1" smtClean="0"/>
            <a:t>Penokohan</a:t>
          </a:r>
          <a:endParaRPr lang="en-US" dirty="0"/>
        </a:p>
      </dgm:t>
    </dgm:pt>
    <dgm:pt modelId="{9F867E66-62D2-42DD-86BC-6983281B7DD9}" cxnId="{866278A8-4555-4535-85D8-C1F0B125F8ED}" type="parTrans">
      <dgm:prSet/>
      <dgm:spPr/>
      <dgm:t>
        <a:bodyPr/>
        <a:lstStyle/>
        <a:p>
          <a:endParaRPr lang="en-US"/>
        </a:p>
      </dgm:t>
    </dgm:pt>
    <dgm:pt modelId="{583A2E91-22C6-4162-8792-E6064942D6A7}" cxnId="{866278A8-4555-4535-85D8-C1F0B125F8ED}" type="sibTrans">
      <dgm:prSet/>
      <dgm:spPr/>
      <dgm:t>
        <a:bodyPr/>
        <a:lstStyle/>
        <a:p>
          <a:endParaRPr lang="en-US"/>
        </a:p>
      </dgm:t>
    </dgm:pt>
    <dgm:pt modelId="{6DD49D90-4CB6-4992-9B16-884411AA3784}">
      <dgm:prSet phldrT="[Text]"/>
      <dgm:spPr/>
      <dgm:t>
        <a:bodyPr/>
        <a:lstStyle/>
        <a:p>
          <a:r>
            <a:rPr lang="en-ID" dirty="0" err="1" smtClean="0"/>
            <a:t>Unsur</a:t>
          </a:r>
          <a:r>
            <a:rPr lang="en-ID" dirty="0" smtClean="0"/>
            <a:t> </a:t>
          </a:r>
          <a:r>
            <a:rPr lang="en-ID" dirty="0" err="1" smtClean="0"/>
            <a:t>Ekstrinsik</a:t>
          </a:r>
          <a:r>
            <a:rPr lang="en-ID" dirty="0" smtClean="0"/>
            <a:t> </a:t>
          </a:r>
          <a:r>
            <a:rPr lang="en-ID" dirty="0" err="1" smtClean="0"/>
            <a:t>Buku</a:t>
          </a:r>
          <a:r>
            <a:rPr lang="en-ID" dirty="0" smtClean="0"/>
            <a:t> </a:t>
          </a:r>
          <a:r>
            <a:rPr lang="en-ID" dirty="0" err="1" smtClean="0"/>
            <a:t>Fiksi</a:t>
          </a:r>
          <a:endParaRPr lang="en-US" dirty="0"/>
        </a:p>
      </dgm:t>
    </dgm:pt>
    <dgm:pt modelId="{63B8C231-E92F-4640-84A2-D34F8586040B}" cxnId="{A2403E89-F838-4159-B5B9-61BA90837AB9}" type="parTrans">
      <dgm:prSet/>
      <dgm:spPr/>
      <dgm:t>
        <a:bodyPr/>
        <a:lstStyle/>
        <a:p>
          <a:endParaRPr lang="en-US"/>
        </a:p>
      </dgm:t>
    </dgm:pt>
    <dgm:pt modelId="{EDF3596B-5216-4AA5-92BB-3DA1701D9BAD}" cxnId="{A2403E89-F838-4159-B5B9-61BA90837AB9}" type="sibTrans">
      <dgm:prSet/>
      <dgm:spPr/>
      <dgm:t>
        <a:bodyPr/>
        <a:lstStyle/>
        <a:p>
          <a:endParaRPr lang="en-US"/>
        </a:p>
      </dgm:t>
    </dgm:pt>
    <dgm:pt modelId="{5B5A18DC-9E0C-49F8-8B64-46079DD990C8}">
      <dgm:prSet phldrT="[Text]"/>
      <dgm:spPr/>
      <dgm:t>
        <a:bodyPr/>
        <a:lstStyle/>
        <a:p>
          <a:r>
            <a:rPr lang="en-US" dirty="0" err="1" smtClean="0"/>
            <a:t>Bahasa</a:t>
          </a:r>
          <a:endParaRPr lang="en-US" dirty="0"/>
        </a:p>
      </dgm:t>
    </dgm:pt>
    <dgm:pt modelId="{BEDBA65F-0C6C-4355-B1F2-0307A1068225}" cxnId="{DE07D6EB-4EF6-416A-820C-E5573CDFFA4B}" type="parTrans">
      <dgm:prSet/>
      <dgm:spPr/>
      <dgm:t>
        <a:bodyPr/>
        <a:lstStyle/>
        <a:p>
          <a:endParaRPr lang="en-US"/>
        </a:p>
      </dgm:t>
    </dgm:pt>
    <dgm:pt modelId="{221161D2-8F2D-4A2F-856A-55EA5C47CD23}" cxnId="{DE07D6EB-4EF6-416A-820C-E5573CDFFA4B}" type="sibTrans">
      <dgm:prSet/>
      <dgm:spPr/>
      <dgm:t>
        <a:bodyPr/>
        <a:lstStyle/>
        <a:p>
          <a:endParaRPr lang="en-US"/>
        </a:p>
      </dgm:t>
    </dgm:pt>
    <dgm:pt modelId="{E0D767F0-E232-4C0A-BA9A-1F8F01117039}">
      <dgm:prSet phldrT="[Text]"/>
      <dgm:spPr/>
      <dgm:t>
        <a:bodyPr/>
        <a:lstStyle/>
        <a:p>
          <a:r>
            <a:rPr lang="en-US" dirty="0" err="1" smtClean="0"/>
            <a:t>Amanat</a:t>
          </a:r>
          <a:endParaRPr lang="en-US" dirty="0"/>
        </a:p>
      </dgm:t>
    </dgm:pt>
    <dgm:pt modelId="{5DD2C486-41BF-4836-B621-EB29BA494521}" cxnId="{F193B673-D11A-4CE0-B84E-5D00F5B8C08E}" type="parTrans">
      <dgm:prSet/>
      <dgm:spPr/>
      <dgm:t>
        <a:bodyPr/>
        <a:lstStyle/>
        <a:p>
          <a:endParaRPr lang="en-US"/>
        </a:p>
      </dgm:t>
    </dgm:pt>
    <dgm:pt modelId="{5FABE1A6-0EC1-423B-AE7B-E9C378FD947C}" cxnId="{F193B673-D11A-4CE0-B84E-5D00F5B8C08E}" type="sibTrans">
      <dgm:prSet/>
      <dgm:spPr/>
      <dgm:t>
        <a:bodyPr/>
        <a:lstStyle/>
        <a:p>
          <a:endParaRPr lang="en-US"/>
        </a:p>
      </dgm:t>
    </dgm:pt>
    <dgm:pt modelId="{1A97281E-416F-423D-B994-04538A082A07}">
      <dgm:prSet phldrT="[Text]"/>
      <dgm:spPr/>
      <dgm:t>
        <a:bodyPr/>
        <a:lstStyle/>
        <a:p>
          <a:r>
            <a:rPr lang="en-US" dirty="0" err="1" smtClean="0"/>
            <a:t>Sudut</a:t>
          </a:r>
          <a:r>
            <a:rPr lang="en-US" dirty="0" smtClean="0"/>
            <a:t> Pandang</a:t>
          </a:r>
          <a:endParaRPr lang="en-US" dirty="0"/>
        </a:p>
      </dgm:t>
    </dgm:pt>
    <dgm:pt modelId="{8FF1E8DE-5747-4737-8C82-28DE1E42F583}" cxnId="{FD3289FF-758E-49CA-9BDF-B6D350464C70}" type="parTrans">
      <dgm:prSet/>
      <dgm:spPr/>
      <dgm:t>
        <a:bodyPr/>
        <a:lstStyle/>
        <a:p>
          <a:endParaRPr lang="en-US"/>
        </a:p>
      </dgm:t>
    </dgm:pt>
    <dgm:pt modelId="{275F5F4B-DB8E-4998-8A32-A161AFB27A1D}" cxnId="{FD3289FF-758E-49CA-9BDF-B6D350464C70}" type="sibTrans">
      <dgm:prSet/>
      <dgm:spPr/>
      <dgm:t>
        <a:bodyPr/>
        <a:lstStyle/>
        <a:p>
          <a:endParaRPr lang="en-US"/>
        </a:p>
      </dgm:t>
    </dgm:pt>
    <dgm:pt modelId="{47B843B9-2615-49DF-858E-2DFAEDB9FE7F}">
      <dgm:prSet phldrT="[Text]"/>
      <dgm:spPr/>
      <dgm:t>
        <a:bodyPr/>
        <a:lstStyle/>
        <a:p>
          <a:r>
            <a:rPr lang="en-US" dirty="0" err="1" smtClean="0"/>
            <a:t>Latar</a:t>
          </a:r>
          <a:endParaRPr lang="en-US" dirty="0"/>
        </a:p>
      </dgm:t>
    </dgm:pt>
    <dgm:pt modelId="{D044BD7C-998E-4187-9C88-CB423FD1A481}" cxnId="{86EC8A02-C769-4DBA-BCFA-38215A97354F}" type="parTrans">
      <dgm:prSet/>
      <dgm:spPr/>
      <dgm:t>
        <a:bodyPr/>
        <a:lstStyle/>
        <a:p>
          <a:endParaRPr lang="en-US"/>
        </a:p>
      </dgm:t>
    </dgm:pt>
    <dgm:pt modelId="{358C7ECE-0E06-47E9-B338-C9C94EFC1EBA}" cxnId="{86EC8A02-C769-4DBA-BCFA-38215A97354F}" type="sibTrans">
      <dgm:prSet/>
      <dgm:spPr/>
      <dgm:t>
        <a:bodyPr/>
        <a:lstStyle/>
        <a:p>
          <a:endParaRPr lang="en-US"/>
        </a:p>
      </dgm:t>
    </dgm:pt>
    <dgm:pt modelId="{458936BB-2753-4035-BE53-17450434C717}">
      <dgm:prSet phldrT="[Text]"/>
      <dgm:spPr/>
      <dgm:t>
        <a:bodyPr/>
        <a:lstStyle/>
        <a:p>
          <a:r>
            <a:rPr lang="en-US" dirty="0" err="1" smtClean="0"/>
            <a:t>Latar</a:t>
          </a:r>
          <a:r>
            <a:rPr lang="en-US" dirty="0" smtClean="0"/>
            <a:t> </a:t>
          </a:r>
          <a:r>
            <a:rPr lang="en-US" dirty="0" err="1" smtClean="0"/>
            <a:t>Belakang</a:t>
          </a:r>
          <a:r>
            <a:rPr lang="en-US" dirty="0" smtClean="0"/>
            <a:t> </a:t>
          </a:r>
          <a:r>
            <a:rPr lang="en-US" dirty="0" err="1" smtClean="0"/>
            <a:t>Pengarang</a:t>
          </a:r>
          <a:endParaRPr lang="en-US" dirty="0"/>
        </a:p>
      </dgm:t>
    </dgm:pt>
    <dgm:pt modelId="{90BC7D1C-0902-41F5-BD99-947043D34BA5}" cxnId="{3701339E-F137-4B2D-AD52-5DE48B09A59B}" type="parTrans">
      <dgm:prSet/>
      <dgm:spPr/>
      <dgm:t>
        <a:bodyPr/>
        <a:lstStyle/>
        <a:p>
          <a:endParaRPr lang="en-US"/>
        </a:p>
      </dgm:t>
    </dgm:pt>
    <dgm:pt modelId="{F9749410-5CE4-435F-ADC3-599312F21F8D}" cxnId="{3701339E-F137-4B2D-AD52-5DE48B09A59B}" type="sibTrans">
      <dgm:prSet/>
      <dgm:spPr/>
      <dgm:t>
        <a:bodyPr/>
        <a:lstStyle/>
        <a:p>
          <a:endParaRPr lang="en-US"/>
        </a:p>
      </dgm:t>
    </dgm:pt>
    <dgm:pt modelId="{FB2BFBBD-B002-49CD-8C39-EFAA8DA4936B}">
      <dgm:prSet phldrT="[Text]"/>
      <dgm:spPr/>
      <dgm:t>
        <a:bodyPr/>
        <a:lstStyle/>
        <a:p>
          <a:r>
            <a:rPr lang="en-US" dirty="0" err="1" smtClean="0"/>
            <a:t>Nilai-Nilai</a:t>
          </a:r>
          <a:r>
            <a:rPr lang="en-US" dirty="0" smtClean="0"/>
            <a:t> </a:t>
          </a:r>
          <a:r>
            <a:rPr lang="en-US" dirty="0" err="1" smtClean="0"/>
            <a:t>dalam</a:t>
          </a:r>
          <a:r>
            <a:rPr lang="en-US" dirty="0" smtClean="0"/>
            <a:t> </a:t>
          </a:r>
          <a:r>
            <a:rPr lang="en-US" dirty="0" err="1" smtClean="0"/>
            <a:t>Karya</a:t>
          </a:r>
          <a:r>
            <a:rPr lang="en-US" dirty="0" smtClean="0"/>
            <a:t> </a:t>
          </a:r>
          <a:r>
            <a:rPr lang="en-US" dirty="0" err="1" smtClean="0"/>
            <a:t>Sastra</a:t>
          </a:r>
          <a:endParaRPr lang="en-US" dirty="0"/>
        </a:p>
      </dgm:t>
    </dgm:pt>
    <dgm:pt modelId="{E02C54A7-7628-4004-9B14-948358865D1F}" cxnId="{990C2983-AA16-41F0-A6C7-33A0A6FB8BF7}" type="parTrans">
      <dgm:prSet/>
      <dgm:spPr/>
      <dgm:t>
        <a:bodyPr/>
        <a:lstStyle/>
        <a:p>
          <a:endParaRPr lang="en-US"/>
        </a:p>
      </dgm:t>
    </dgm:pt>
    <dgm:pt modelId="{E947245E-8BB4-4B65-94DA-D41FBE7927DF}" cxnId="{990C2983-AA16-41F0-A6C7-33A0A6FB8BF7}" type="sibTrans">
      <dgm:prSet/>
      <dgm:spPr/>
      <dgm:t>
        <a:bodyPr/>
        <a:lstStyle/>
        <a:p>
          <a:endParaRPr lang="en-US"/>
        </a:p>
      </dgm:t>
    </dgm:pt>
    <dgm:pt modelId="{7C304DC2-9D15-4693-A479-B65E7B7A1862}" type="pres">
      <dgm:prSet presAssocID="{2EC4FFFD-0B47-4EB7-8CDD-DF1E7C36563A}" presName="Name0" presStyleCnt="0">
        <dgm:presLayoutVars>
          <dgm:dir/>
          <dgm:animLvl val="lvl"/>
          <dgm:resizeHandles val="exact"/>
        </dgm:presLayoutVars>
      </dgm:prSet>
      <dgm:spPr/>
      <dgm:t>
        <a:bodyPr/>
        <a:lstStyle/>
        <a:p>
          <a:endParaRPr lang="id-ID"/>
        </a:p>
      </dgm:t>
    </dgm:pt>
    <dgm:pt modelId="{37F4C8F2-74CA-4F40-8D50-29889BC57F6F}" type="pres">
      <dgm:prSet presAssocID="{68BF6489-E3C6-4565-ACCB-FA2D3E175DDA}" presName="composite" presStyleCnt="0"/>
      <dgm:spPr/>
    </dgm:pt>
    <dgm:pt modelId="{62844575-6BD2-417D-8E2B-309CA55B8B72}" type="pres">
      <dgm:prSet presAssocID="{68BF6489-E3C6-4565-ACCB-FA2D3E175DDA}" presName="parTx" presStyleLbl="alignNode1" presStyleIdx="0" presStyleCnt="2">
        <dgm:presLayoutVars>
          <dgm:chMax val="0"/>
          <dgm:chPref val="0"/>
          <dgm:bulletEnabled val="1"/>
        </dgm:presLayoutVars>
      </dgm:prSet>
      <dgm:spPr/>
      <dgm:t>
        <a:bodyPr/>
        <a:lstStyle/>
        <a:p>
          <a:endParaRPr lang="id-ID"/>
        </a:p>
      </dgm:t>
    </dgm:pt>
    <dgm:pt modelId="{06A46063-D245-468F-8C63-BA37356F1664}" type="pres">
      <dgm:prSet presAssocID="{68BF6489-E3C6-4565-ACCB-FA2D3E175DDA}" presName="desTx" presStyleLbl="alignAccFollowNode1" presStyleIdx="0" presStyleCnt="2">
        <dgm:presLayoutVars>
          <dgm:bulletEnabled val="1"/>
        </dgm:presLayoutVars>
      </dgm:prSet>
      <dgm:spPr/>
      <dgm:t>
        <a:bodyPr/>
        <a:lstStyle/>
        <a:p>
          <a:endParaRPr lang="en-US"/>
        </a:p>
      </dgm:t>
    </dgm:pt>
    <dgm:pt modelId="{1C6F9CF5-E34C-44DE-B0CB-559E54D12635}" type="pres">
      <dgm:prSet presAssocID="{8C084A53-4EB2-4766-8B79-A9E082925FD1}" presName="space" presStyleCnt="0"/>
      <dgm:spPr/>
    </dgm:pt>
    <dgm:pt modelId="{4479C233-4FA6-4489-A6ED-A82FF1C4D030}" type="pres">
      <dgm:prSet presAssocID="{6DD49D90-4CB6-4992-9B16-884411AA3784}" presName="composite" presStyleCnt="0"/>
      <dgm:spPr/>
    </dgm:pt>
    <dgm:pt modelId="{A1D5782A-DB51-4436-B15A-6AC34D93C8E6}" type="pres">
      <dgm:prSet presAssocID="{6DD49D90-4CB6-4992-9B16-884411AA3784}" presName="parTx" presStyleLbl="alignNode1" presStyleIdx="1" presStyleCnt="2">
        <dgm:presLayoutVars>
          <dgm:chMax val="0"/>
          <dgm:chPref val="0"/>
          <dgm:bulletEnabled val="1"/>
        </dgm:presLayoutVars>
      </dgm:prSet>
      <dgm:spPr/>
      <dgm:t>
        <a:bodyPr/>
        <a:lstStyle/>
        <a:p>
          <a:endParaRPr lang="en-US"/>
        </a:p>
      </dgm:t>
    </dgm:pt>
    <dgm:pt modelId="{3F4ABA9F-E6D1-4C6D-AC23-9C20850D3D04}" type="pres">
      <dgm:prSet presAssocID="{6DD49D90-4CB6-4992-9B16-884411AA3784}" presName="desTx" presStyleLbl="alignAccFollowNode1" presStyleIdx="1" presStyleCnt="2">
        <dgm:presLayoutVars>
          <dgm:bulletEnabled val="1"/>
        </dgm:presLayoutVars>
      </dgm:prSet>
      <dgm:spPr/>
      <dgm:t>
        <a:bodyPr/>
        <a:lstStyle/>
        <a:p>
          <a:endParaRPr lang="en-US"/>
        </a:p>
      </dgm:t>
    </dgm:pt>
  </dgm:ptLst>
  <dgm:cxnLst>
    <dgm:cxn modelId="{876229FA-621B-4D12-B10B-B9C8A5EE10F2}" type="presOf" srcId="{6DD49D90-4CB6-4992-9B16-884411AA3784}" destId="{A1D5782A-DB51-4436-B15A-6AC34D93C8E6}" srcOrd="0" destOrd="0" presId="urn:microsoft.com/office/officeart/2005/8/layout/hList1"/>
    <dgm:cxn modelId="{CA01EF7C-E547-4F18-BA49-27392D314080}" type="presOf" srcId="{68BF6489-E3C6-4565-ACCB-FA2D3E175DDA}" destId="{62844575-6BD2-417D-8E2B-309CA55B8B72}" srcOrd="0" destOrd="0" presId="urn:microsoft.com/office/officeart/2005/8/layout/hList1"/>
    <dgm:cxn modelId="{D78F6804-DBEB-4A65-A83B-3CA54AB96809}" type="presOf" srcId="{E0D767F0-E232-4C0A-BA9A-1F8F01117039}" destId="{06A46063-D245-468F-8C63-BA37356F1664}" srcOrd="0" destOrd="1" presId="urn:microsoft.com/office/officeart/2005/8/layout/hList1"/>
    <dgm:cxn modelId="{F193B673-D11A-4CE0-B84E-5D00F5B8C08E}" srcId="{68BF6489-E3C6-4565-ACCB-FA2D3E175DDA}" destId="{E0D767F0-E232-4C0A-BA9A-1F8F01117039}" srcOrd="1" destOrd="0" parTransId="{5DD2C486-41BF-4836-B621-EB29BA494521}" sibTransId="{5FABE1A6-0EC1-423B-AE7B-E9C378FD947C}"/>
    <dgm:cxn modelId="{547016CD-67AA-4A09-9AC5-20632F020BAD}" type="presOf" srcId="{279E1FCA-8205-4F5B-A7D1-A9FFA1E208F8}" destId="{06A46063-D245-468F-8C63-BA37356F1664}" srcOrd="0" destOrd="0" presId="urn:microsoft.com/office/officeart/2005/8/layout/hList1"/>
    <dgm:cxn modelId="{A2403E89-F838-4159-B5B9-61BA90837AB9}" srcId="{2EC4FFFD-0B47-4EB7-8CDD-DF1E7C36563A}" destId="{6DD49D90-4CB6-4992-9B16-884411AA3784}" srcOrd="1" destOrd="0" parTransId="{63B8C231-E92F-4640-84A2-D34F8586040B}" sibTransId="{EDF3596B-5216-4AA5-92BB-3DA1701D9BAD}"/>
    <dgm:cxn modelId="{044E1DA7-35DE-4863-BC3E-57EBF01A6D62}" type="presOf" srcId="{1A97281E-416F-423D-B994-04538A082A07}" destId="{06A46063-D245-468F-8C63-BA37356F1664}" srcOrd="0" destOrd="3" presId="urn:microsoft.com/office/officeart/2005/8/layout/hList1"/>
    <dgm:cxn modelId="{990C2983-AA16-41F0-A6C7-33A0A6FB8BF7}" srcId="{6DD49D90-4CB6-4992-9B16-884411AA3784}" destId="{FB2BFBBD-B002-49CD-8C39-EFAA8DA4936B}" srcOrd="2" destOrd="0" parTransId="{E02C54A7-7628-4004-9B14-948358865D1F}" sibTransId="{E947245E-8BB4-4B65-94DA-D41FBE7927DF}"/>
    <dgm:cxn modelId="{50544BF8-CECD-4EAF-A4B9-16D7F2E6691B}" type="presOf" srcId="{FB2BFBBD-B002-49CD-8C39-EFAA8DA4936B}" destId="{3F4ABA9F-E6D1-4C6D-AC23-9C20850D3D04}" srcOrd="0" destOrd="2" presId="urn:microsoft.com/office/officeart/2005/8/layout/hList1"/>
    <dgm:cxn modelId="{B4E23BFB-FA8A-475B-BF4F-27724D32FF4D}" type="presOf" srcId="{47B843B9-2615-49DF-858E-2DFAEDB9FE7F}" destId="{06A46063-D245-468F-8C63-BA37356F1664}" srcOrd="0" destOrd="4" presId="urn:microsoft.com/office/officeart/2005/8/layout/hList1"/>
    <dgm:cxn modelId="{990CE2F5-1A7E-47BB-A12E-33D9F32F5670}" type="presOf" srcId="{5B5A18DC-9E0C-49F8-8B64-46079DD990C8}" destId="{3F4ABA9F-E6D1-4C6D-AC23-9C20850D3D04}" srcOrd="0" destOrd="0" presId="urn:microsoft.com/office/officeart/2005/8/layout/hList1"/>
    <dgm:cxn modelId="{3701339E-F137-4B2D-AD52-5DE48B09A59B}" srcId="{6DD49D90-4CB6-4992-9B16-884411AA3784}" destId="{458936BB-2753-4035-BE53-17450434C717}" srcOrd="1" destOrd="0" parTransId="{90BC7D1C-0902-41F5-BD99-947043D34BA5}" sibTransId="{F9749410-5CE4-435F-ADC3-599312F21F8D}"/>
    <dgm:cxn modelId="{5E636BD9-8113-480C-9EB2-5EE711C6D1BF}" type="presOf" srcId="{9152AF67-7DEC-44A7-82D0-1C222C761BB6}" destId="{06A46063-D245-468F-8C63-BA37356F1664}" srcOrd="0" destOrd="2" presId="urn:microsoft.com/office/officeart/2005/8/layout/hList1"/>
    <dgm:cxn modelId="{DE07D6EB-4EF6-416A-820C-E5573CDFFA4B}" srcId="{6DD49D90-4CB6-4992-9B16-884411AA3784}" destId="{5B5A18DC-9E0C-49F8-8B64-46079DD990C8}" srcOrd="0" destOrd="0" parTransId="{BEDBA65F-0C6C-4355-B1F2-0307A1068225}" sibTransId="{221161D2-8F2D-4A2F-856A-55EA5C47CD23}"/>
    <dgm:cxn modelId="{FD3289FF-758E-49CA-9BDF-B6D350464C70}" srcId="{68BF6489-E3C6-4565-ACCB-FA2D3E175DDA}" destId="{1A97281E-416F-423D-B994-04538A082A07}" srcOrd="3" destOrd="0" parTransId="{8FF1E8DE-5747-4737-8C82-28DE1E42F583}" sibTransId="{275F5F4B-DB8E-4998-8A32-A161AFB27A1D}"/>
    <dgm:cxn modelId="{866278A8-4555-4535-85D8-C1F0B125F8ED}" srcId="{68BF6489-E3C6-4565-ACCB-FA2D3E175DDA}" destId="{9152AF67-7DEC-44A7-82D0-1C222C761BB6}" srcOrd="2" destOrd="0" parTransId="{9F867E66-62D2-42DD-86BC-6983281B7DD9}" sibTransId="{583A2E91-22C6-4162-8792-E6064942D6A7}"/>
    <dgm:cxn modelId="{D375A132-CE33-4BF1-8A1C-9057DADBD52C}" type="presOf" srcId="{2EC4FFFD-0B47-4EB7-8CDD-DF1E7C36563A}" destId="{7C304DC2-9D15-4693-A479-B65E7B7A1862}" srcOrd="0" destOrd="0" presId="urn:microsoft.com/office/officeart/2005/8/layout/hList1"/>
    <dgm:cxn modelId="{18B835C6-84BB-400E-82DF-EF56FA0CD9E1}" srcId="{2EC4FFFD-0B47-4EB7-8CDD-DF1E7C36563A}" destId="{68BF6489-E3C6-4565-ACCB-FA2D3E175DDA}" srcOrd="0" destOrd="0" parTransId="{E8443B32-5515-4A68-A613-2AC306363BE7}" sibTransId="{8C084A53-4EB2-4766-8B79-A9E082925FD1}"/>
    <dgm:cxn modelId="{86EC8A02-C769-4DBA-BCFA-38215A97354F}" srcId="{68BF6489-E3C6-4565-ACCB-FA2D3E175DDA}" destId="{47B843B9-2615-49DF-858E-2DFAEDB9FE7F}" srcOrd="4" destOrd="0" parTransId="{D044BD7C-998E-4187-9C88-CB423FD1A481}" sibTransId="{358C7ECE-0E06-47E9-B338-C9C94EFC1EBA}"/>
    <dgm:cxn modelId="{4B3D15EB-2034-4590-AA24-71066102F69B}" srcId="{68BF6489-E3C6-4565-ACCB-FA2D3E175DDA}" destId="{279E1FCA-8205-4F5B-A7D1-A9FFA1E208F8}" srcOrd="0" destOrd="0" parTransId="{6C3821B8-0849-463C-A6E8-317F652B6397}" sibTransId="{0256F318-D3EF-4660-9982-5F8957BCDCED}"/>
    <dgm:cxn modelId="{5174C134-4FBA-40A6-9685-16372E55BF49}" type="presOf" srcId="{458936BB-2753-4035-BE53-17450434C717}" destId="{3F4ABA9F-E6D1-4C6D-AC23-9C20850D3D04}" srcOrd="0" destOrd="1" presId="urn:microsoft.com/office/officeart/2005/8/layout/hList1"/>
    <dgm:cxn modelId="{06D5487B-D3A6-444B-9BCE-DDF39C7216FD}" type="presParOf" srcId="{7C304DC2-9D15-4693-A479-B65E7B7A1862}" destId="{37F4C8F2-74CA-4F40-8D50-29889BC57F6F}" srcOrd="0" destOrd="0" presId="urn:microsoft.com/office/officeart/2005/8/layout/hList1"/>
    <dgm:cxn modelId="{F344D793-BBE0-4E0A-AD9B-41D15B4D9BF1}" type="presParOf" srcId="{37F4C8F2-74CA-4F40-8D50-29889BC57F6F}" destId="{62844575-6BD2-417D-8E2B-309CA55B8B72}" srcOrd="0" destOrd="0" presId="urn:microsoft.com/office/officeart/2005/8/layout/hList1"/>
    <dgm:cxn modelId="{81DCE043-9779-4CED-9C6E-6AEA06224D69}" type="presParOf" srcId="{37F4C8F2-74CA-4F40-8D50-29889BC57F6F}" destId="{06A46063-D245-468F-8C63-BA37356F1664}" srcOrd="1" destOrd="0" presId="urn:microsoft.com/office/officeart/2005/8/layout/hList1"/>
    <dgm:cxn modelId="{CDCE8EB2-C1A6-4A47-BCCD-D49D19B0B613}" type="presParOf" srcId="{7C304DC2-9D15-4693-A479-B65E7B7A1862}" destId="{1C6F9CF5-E34C-44DE-B0CB-559E54D12635}" srcOrd="1" destOrd="0" presId="urn:microsoft.com/office/officeart/2005/8/layout/hList1"/>
    <dgm:cxn modelId="{32A8E0E0-16FD-4D79-8E77-229E18B955D5}" type="presParOf" srcId="{7C304DC2-9D15-4693-A479-B65E7B7A1862}" destId="{4479C233-4FA6-4489-A6ED-A82FF1C4D030}" srcOrd="2" destOrd="0" presId="urn:microsoft.com/office/officeart/2005/8/layout/hList1"/>
    <dgm:cxn modelId="{435B6ACE-DAFF-4253-AE3D-82AB12F92066}" type="presParOf" srcId="{4479C233-4FA6-4489-A6ED-A82FF1C4D030}" destId="{A1D5782A-DB51-4436-B15A-6AC34D93C8E6}" srcOrd="0" destOrd="0" presId="urn:microsoft.com/office/officeart/2005/8/layout/hList1"/>
    <dgm:cxn modelId="{E4B94517-3E74-4931-A70A-738E6BBF04F3}" type="presParOf" srcId="{4479C233-4FA6-4489-A6ED-A82FF1C4D030}" destId="{3F4ABA9F-E6D1-4C6D-AC23-9C20850D3D04}"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0A89E34-1312-4FC7-8E41-AAECF611C76E}" type="doc">
      <dgm:prSet loTypeId="urn:microsoft.com/office/officeart/2005/8/layout/list1#1" loCatId="list" qsTypeId="urn:microsoft.com/office/officeart/2005/8/quickstyle/simple1#6" qsCatId="simple" csTypeId="urn:microsoft.com/office/officeart/2005/8/colors/colorful5#4" csCatId="colorful" phldr="1"/>
      <dgm:spPr/>
      <dgm:t>
        <a:bodyPr/>
        <a:lstStyle/>
        <a:p>
          <a:endParaRPr lang="en-US"/>
        </a:p>
      </dgm:t>
    </dgm:pt>
    <dgm:pt modelId="{C84FFFE5-C22D-43E2-B972-97F674F09225}">
      <dgm:prSet phldrT="[Text]"/>
      <dgm:spPr/>
      <dgm:t>
        <a:bodyPr/>
        <a:lstStyle/>
        <a:p>
          <a:r>
            <a:rPr lang="en-US" dirty="0" err="1" smtClean="0"/>
            <a:t>Nilai</a:t>
          </a:r>
          <a:r>
            <a:rPr lang="en-US" dirty="0" smtClean="0"/>
            <a:t> Moral</a:t>
          </a:r>
          <a:endParaRPr lang="en-US" dirty="0"/>
        </a:p>
      </dgm:t>
    </dgm:pt>
    <dgm:pt modelId="{D15C139A-D035-489C-83A6-62D321954BD4}" cxnId="{14FF92E2-11BA-4BB9-A729-F770F8C9EEAA}" type="parTrans">
      <dgm:prSet/>
      <dgm:spPr/>
      <dgm:t>
        <a:bodyPr/>
        <a:lstStyle/>
        <a:p>
          <a:endParaRPr lang="en-US"/>
        </a:p>
      </dgm:t>
    </dgm:pt>
    <dgm:pt modelId="{C21462F6-9299-4F28-81C8-4FDEDDB86EA2}" cxnId="{14FF92E2-11BA-4BB9-A729-F770F8C9EEAA}" type="sibTrans">
      <dgm:prSet/>
      <dgm:spPr/>
      <dgm:t>
        <a:bodyPr/>
        <a:lstStyle/>
        <a:p>
          <a:endParaRPr lang="en-US"/>
        </a:p>
      </dgm:t>
    </dgm:pt>
    <dgm:pt modelId="{05F3CB7F-F95B-475B-9DF3-1B3A5AD2ABC6}">
      <dgm:prSet phldrT="[Text]"/>
      <dgm:spPr/>
      <dgm:t>
        <a:bodyPr/>
        <a:lstStyle/>
        <a:p>
          <a:r>
            <a:rPr lang="en-US" dirty="0" err="1" smtClean="0"/>
            <a:t>Nilai</a:t>
          </a:r>
          <a:r>
            <a:rPr lang="en-US" dirty="0" smtClean="0"/>
            <a:t> </a:t>
          </a:r>
          <a:r>
            <a:rPr lang="en-US" dirty="0" err="1" smtClean="0"/>
            <a:t>Sosial</a:t>
          </a:r>
          <a:endParaRPr lang="en-US" dirty="0"/>
        </a:p>
      </dgm:t>
    </dgm:pt>
    <dgm:pt modelId="{225A994F-6B6B-4B2B-835C-C8BC1EB961CB}" cxnId="{00B6CCEA-9AC3-4616-8816-FF24E19F9587}" type="parTrans">
      <dgm:prSet/>
      <dgm:spPr/>
      <dgm:t>
        <a:bodyPr/>
        <a:lstStyle/>
        <a:p>
          <a:endParaRPr lang="en-US"/>
        </a:p>
      </dgm:t>
    </dgm:pt>
    <dgm:pt modelId="{D8267408-562A-4128-86B8-7EFA4DDFC421}" cxnId="{00B6CCEA-9AC3-4616-8816-FF24E19F9587}" type="sibTrans">
      <dgm:prSet/>
      <dgm:spPr/>
      <dgm:t>
        <a:bodyPr/>
        <a:lstStyle/>
        <a:p>
          <a:endParaRPr lang="en-US"/>
        </a:p>
      </dgm:t>
    </dgm:pt>
    <dgm:pt modelId="{32DB68D9-92F2-467E-9F6D-2F6EA69DA2FB}">
      <dgm:prSet phldrT="[Text]"/>
      <dgm:spPr/>
      <dgm:t>
        <a:bodyPr/>
        <a:lstStyle/>
        <a:p>
          <a:r>
            <a:rPr lang="en-US" dirty="0" err="1" smtClean="0"/>
            <a:t>Nilai</a:t>
          </a:r>
          <a:r>
            <a:rPr lang="en-US" dirty="0" smtClean="0"/>
            <a:t> </a:t>
          </a:r>
          <a:r>
            <a:rPr lang="en-US" dirty="0" err="1" smtClean="0"/>
            <a:t>Budaya</a:t>
          </a:r>
          <a:endParaRPr lang="en-US" dirty="0"/>
        </a:p>
      </dgm:t>
    </dgm:pt>
    <dgm:pt modelId="{A41B91CE-2D94-47AB-BCB0-3BAC93157142}" cxnId="{3DD12BAA-DF35-4946-AFAC-9F8B62304331}" type="parTrans">
      <dgm:prSet/>
      <dgm:spPr/>
      <dgm:t>
        <a:bodyPr/>
        <a:lstStyle/>
        <a:p>
          <a:endParaRPr lang="en-US"/>
        </a:p>
      </dgm:t>
    </dgm:pt>
    <dgm:pt modelId="{F6C3DC26-567C-4936-B6DE-33C06BACDD02}" cxnId="{3DD12BAA-DF35-4946-AFAC-9F8B62304331}" type="sibTrans">
      <dgm:prSet/>
      <dgm:spPr/>
      <dgm:t>
        <a:bodyPr/>
        <a:lstStyle/>
        <a:p>
          <a:endParaRPr lang="en-US"/>
        </a:p>
      </dgm:t>
    </dgm:pt>
    <dgm:pt modelId="{23363569-72A1-48DD-BAD7-049B959C94CC}">
      <dgm:prSet phldrT="[Text]"/>
      <dgm:spPr/>
      <dgm:t>
        <a:bodyPr/>
        <a:lstStyle/>
        <a:p>
          <a:r>
            <a:rPr lang="en-US" dirty="0" err="1" smtClean="0"/>
            <a:t>Nilai</a:t>
          </a:r>
          <a:r>
            <a:rPr lang="en-US" dirty="0" smtClean="0"/>
            <a:t> </a:t>
          </a:r>
          <a:r>
            <a:rPr lang="en-US" dirty="0" err="1" smtClean="0"/>
            <a:t>Religi</a:t>
          </a:r>
          <a:endParaRPr lang="en-US" dirty="0"/>
        </a:p>
      </dgm:t>
    </dgm:pt>
    <dgm:pt modelId="{4CFA15FA-6D90-4C50-BD0D-6D273E81D348}" cxnId="{C0F61A7F-FA6F-410E-A880-7DE8DC589038}" type="parTrans">
      <dgm:prSet/>
      <dgm:spPr/>
      <dgm:t>
        <a:bodyPr/>
        <a:lstStyle/>
        <a:p>
          <a:endParaRPr lang="en-US"/>
        </a:p>
      </dgm:t>
    </dgm:pt>
    <dgm:pt modelId="{2AB8BB49-A4BF-470D-9CF5-45C8D5B4F0A1}" cxnId="{C0F61A7F-FA6F-410E-A880-7DE8DC589038}" type="sibTrans">
      <dgm:prSet/>
      <dgm:spPr/>
      <dgm:t>
        <a:bodyPr/>
        <a:lstStyle/>
        <a:p>
          <a:endParaRPr lang="en-US"/>
        </a:p>
      </dgm:t>
    </dgm:pt>
    <dgm:pt modelId="{F4E1CF86-E345-4316-A782-F60729D3A5C5}">
      <dgm:prSet phldrT="[Text]"/>
      <dgm:spPr/>
      <dgm:t>
        <a:bodyPr/>
        <a:lstStyle/>
        <a:p>
          <a:r>
            <a:rPr lang="en-US" dirty="0" err="1" smtClean="0"/>
            <a:t>Nilai</a:t>
          </a:r>
          <a:r>
            <a:rPr lang="en-US" dirty="0" smtClean="0"/>
            <a:t> </a:t>
          </a:r>
          <a:r>
            <a:rPr lang="en-US" dirty="0" err="1" smtClean="0"/>
            <a:t>Politik</a:t>
          </a:r>
          <a:endParaRPr lang="en-US" dirty="0"/>
        </a:p>
      </dgm:t>
    </dgm:pt>
    <dgm:pt modelId="{985C736B-7434-4125-AA9B-A32BE7C58B8F}" cxnId="{2F4A7598-A2DB-4F0C-8886-9AD53D8A4914}" type="parTrans">
      <dgm:prSet/>
      <dgm:spPr/>
      <dgm:t>
        <a:bodyPr/>
        <a:lstStyle/>
        <a:p>
          <a:endParaRPr lang="en-US"/>
        </a:p>
      </dgm:t>
    </dgm:pt>
    <dgm:pt modelId="{2BDB9E44-9CF1-4637-996A-77D0C94EB5AF}" cxnId="{2F4A7598-A2DB-4F0C-8886-9AD53D8A4914}" type="sibTrans">
      <dgm:prSet/>
      <dgm:spPr/>
      <dgm:t>
        <a:bodyPr/>
        <a:lstStyle/>
        <a:p>
          <a:endParaRPr lang="en-US"/>
        </a:p>
      </dgm:t>
    </dgm:pt>
    <dgm:pt modelId="{B2F7BCBE-FFC8-4515-92AC-0A94630B8F67}" type="pres">
      <dgm:prSet presAssocID="{10A89E34-1312-4FC7-8E41-AAECF611C76E}" presName="linear" presStyleCnt="0">
        <dgm:presLayoutVars>
          <dgm:dir/>
          <dgm:animLvl val="lvl"/>
          <dgm:resizeHandles val="exact"/>
        </dgm:presLayoutVars>
      </dgm:prSet>
      <dgm:spPr/>
      <dgm:t>
        <a:bodyPr/>
        <a:lstStyle/>
        <a:p>
          <a:endParaRPr lang="id-ID"/>
        </a:p>
      </dgm:t>
    </dgm:pt>
    <dgm:pt modelId="{AA9A5563-037D-4FD3-A70B-C6BC0782CDF9}" type="pres">
      <dgm:prSet presAssocID="{C84FFFE5-C22D-43E2-B972-97F674F09225}" presName="parentLin" presStyleCnt="0"/>
      <dgm:spPr/>
    </dgm:pt>
    <dgm:pt modelId="{9C3EB44D-DB01-4FF4-84BC-4797BEBB57F3}" type="pres">
      <dgm:prSet presAssocID="{C84FFFE5-C22D-43E2-B972-97F674F09225}" presName="parentLeftMargin" presStyleLbl="node1" presStyleIdx="0" presStyleCnt="5"/>
      <dgm:spPr/>
      <dgm:t>
        <a:bodyPr/>
        <a:lstStyle/>
        <a:p>
          <a:endParaRPr lang="id-ID"/>
        </a:p>
      </dgm:t>
    </dgm:pt>
    <dgm:pt modelId="{DCD87E5B-9707-4AC9-AD2F-D8338C2A8E2B}" type="pres">
      <dgm:prSet presAssocID="{C84FFFE5-C22D-43E2-B972-97F674F09225}" presName="parentText" presStyleLbl="node1" presStyleIdx="0" presStyleCnt="5">
        <dgm:presLayoutVars>
          <dgm:chMax val="0"/>
          <dgm:bulletEnabled val="1"/>
        </dgm:presLayoutVars>
      </dgm:prSet>
      <dgm:spPr/>
      <dgm:t>
        <a:bodyPr/>
        <a:lstStyle/>
        <a:p>
          <a:endParaRPr lang="en-US"/>
        </a:p>
      </dgm:t>
    </dgm:pt>
    <dgm:pt modelId="{D0E7C5C4-78D2-480D-B18E-EF04D4BF1340}" type="pres">
      <dgm:prSet presAssocID="{C84FFFE5-C22D-43E2-B972-97F674F09225}" presName="negativeSpace" presStyleCnt="0"/>
      <dgm:spPr/>
    </dgm:pt>
    <dgm:pt modelId="{9A57EB6D-0C5F-4ED0-AB6F-3369FFD02056}" type="pres">
      <dgm:prSet presAssocID="{C84FFFE5-C22D-43E2-B972-97F674F09225}" presName="childText" presStyleLbl="conFgAcc1" presStyleIdx="0" presStyleCnt="5">
        <dgm:presLayoutVars>
          <dgm:bulletEnabled val="1"/>
        </dgm:presLayoutVars>
      </dgm:prSet>
      <dgm:spPr/>
    </dgm:pt>
    <dgm:pt modelId="{592C7F02-8BAA-41FA-91A5-2B1517FC472F}" type="pres">
      <dgm:prSet presAssocID="{C21462F6-9299-4F28-81C8-4FDEDDB86EA2}" presName="spaceBetweenRectangles" presStyleCnt="0"/>
      <dgm:spPr/>
    </dgm:pt>
    <dgm:pt modelId="{83003268-4B65-4F0E-8304-54DAA8D4C57A}" type="pres">
      <dgm:prSet presAssocID="{05F3CB7F-F95B-475B-9DF3-1B3A5AD2ABC6}" presName="parentLin" presStyleCnt="0"/>
      <dgm:spPr/>
    </dgm:pt>
    <dgm:pt modelId="{F7E6F189-E0E0-4CDB-AE09-DEA895D33872}" type="pres">
      <dgm:prSet presAssocID="{05F3CB7F-F95B-475B-9DF3-1B3A5AD2ABC6}" presName="parentLeftMargin" presStyleLbl="node1" presStyleIdx="0" presStyleCnt="5"/>
      <dgm:spPr/>
      <dgm:t>
        <a:bodyPr/>
        <a:lstStyle/>
        <a:p>
          <a:endParaRPr lang="id-ID"/>
        </a:p>
      </dgm:t>
    </dgm:pt>
    <dgm:pt modelId="{2025553E-982E-425A-B52E-E03FDEE5EFCC}" type="pres">
      <dgm:prSet presAssocID="{05F3CB7F-F95B-475B-9DF3-1B3A5AD2ABC6}" presName="parentText" presStyleLbl="node1" presStyleIdx="1" presStyleCnt="5">
        <dgm:presLayoutVars>
          <dgm:chMax val="0"/>
          <dgm:bulletEnabled val="1"/>
        </dgm:presLayoutVars>
      </dgm:prSet>
      <dgm:spPr/>
      <dgm:t>
        <a:bodyPr/>
        <a:lstStyle/>
        <a:p>
          <a:endParaRPr lang="en-US"/>
        </a:p>
      </dgm:t>
    </dgm:pt>
    <dgm:pt modelId="{13F8B341-0011-4436-8EB9-2C44A49D1CFD}" type="pres">
      <dgm:prSet presAssocID="{05F3CB7F-F95B-475B-9DF3-1B3A5AD2ABC6}" presName="negativeSpace" presStyleCnt="0"/>
      <dgm:spPr/>
    </dgm:pt>
    <dgm:pt modelId="{A4B1CD97-480C-44AD-AE46-865CF5FA05C0}" type="pres">
      <dgm:prSet presAssocID="{05F3CB7F-F95B-475B-9DF3-1B3A5AD2ABC6}" presName="childText" presStyleLbl="conFgAcc1" presStyleIdx="1" presStyleCnt="5">
        <dgm:presLayoutVars>
          <dgm:bulletEnabled val="1"/>
        </dgm:presLayoutVars>
      </dgm:prSet>
      <dgm:spPr/>
    </dgm:pt>
    <dgm:pt modelId="{C07FA724-BEE7-4E39-B007-1C66E885FD97}" type="pres">
      <dgm:prSet presAssocID="{D8267408-562A-4128-86B8-7EFA4DDFC421}" presName="spaceBetweenRectangles" presStyleCnt="0"/>
      <dgm:spPr/>
    </dgm:pt>
    <dgm:pt modelId="{39E41A0F-169F-4CF5-92AF-8831559F1423}" type="pres">
      <dgm:prSet presAssocID="{32DB68D9-92F2-467E-9F6D-2F6EA69DA2FB}" presName="parentLin" presStyleCnt="0"/>
      <dgm:spPr/>
    </dgm:pt>
    <dgm:pt modelId="{205CFB66-CA3A-4B2B-BC1C-28EB089FAD77}" type="pres">
      <dgm:prSet presAssocID="{32DB68D9-92F2-467E-9F6D-2F6EA69DA2FB}" presName="parentLeftMargin" presStyleLbl="node1" presStyleIdx="1" presStyleCnt="5"/>
      <dgm:spPr/>
      <dgm:t>
        <a:bodyPr/>
        <a:lstStyle/>
        <a:p>
          <a:endParaRPr lang="id-ID"/>
        </a:p>
      </dgm:t>
    </dgm:pt>
    <dgm:pt modelId="{5ADB9A72-3346-4EB6-8664-A85CEA41D6F9}" type="pres">
      <dgm:prSet presAssocID="{32DB68D9-92F2-467E-9F6D-2F6EA69DA2FB}" presName="parentText" presStyleLbl="node1" presStyleIdx="2" presStyleCnt="5">
        <dgm:presLayoutVars>
          <dgm:chMax val="0"/>
          <dgm:bulletEnabled val="1"/>
        </dgm:presLayoutVars>
      </dgm:prSet>
      <dgm:spPr/>
      <dgm:t>
        <a:bodyPr/>
        <a:lstStyle/>
        <a:p>
          <a:endParaRPr lang="en-US"/>
        </a:p>
      </dgm:t>
    </dgm:pt>
    <dgm:pt modelId="{E5A9681E-2E98-4383-B86B-ACCC51FD3B6D}" type="pres">
      <dgm:prSet presAssocID="{32DB68D9-92F2-467E-9F6D-2F6EA69DA2FB}" presName="negativeSpace" presStyleCnt="0"/>
      <dgm:spPr/>
    </dgm:pt>
    <dgm:pt modelId="{9A1E279A-8C8D-4520-9B7F-6EADBA4C37AD}" type="pres">
      <dgm:prSet presAssocID="{32DB68D9-92F2-467E-9F6D-2F6EA69DA2FB}" presName="childText" presStyleLbl="conFgAcc1" presStyleIdx="2" presStyleCnt="5">
        <dgm:presLayoutVars>
          <dgm:bulletEnabled val="1"/>
        </dgm:presLayoutVars>
      </dgm:prSet>
      <dgm:spPr/>
    </dgm:pt>
    <dgm:pt modelId="{AED51049-FE35-4863-8EB5-2DC6DD9C0940}" type="pres">
      <dgm:prSet presAssocID="{F6C3DC26-567C-4936-B6DE-33C06BACDD02}" presName="spaceBetweenRectangles" presStyleCnt="0"/>
      <dgm:spPr/>
    </dgm:pt>
    <dgm:pt modelId="{BB72C268-CC83-45CF-94A9-7A00F116F451}" type="pres">
      <dgm:prSet presAssocID="{23363569-72A1-48DD-BAD7-049B959C94CC}" presName="parentLin" presStyleCnt="0"/>
      <dgm:spPr/>
    </dgm:pt>
    <dgm:pt modelId="{B37DB01F-C032-4D5B-89F1-CC35C55B716B}" type="pres">
      <dgm:prSet presAssocID="{23363569-72A1-48DD-BAD7-049B959C94CC}" presName="parentLeftMargin" presStyleLbl="node1" presStyleIdx="2" presStyleCnt="5"/>
      <dgm:spPr/>
      <dgm:t>
        <a:bodyPr/>
        <a:lstStyle/>
        <a:p>
          <a:endParaRPr lang="id-ID"/>
        </a:p>
      </dgm:t>
    </dgm:pt>
    <dgm:pt modelId="{B149F3D0-D91F-4976-BB0D-0145322E4B07}" type="pres">
      <dgm:prSet presAssocID="{23363569-72A1-48DD-BAD7-049B959C94CC}" presName="parentText" presStyleLbl="node1" presStyleIdx="3" presStyleCnt="5">
        <dgm:presLayoutVars>
          <dgm:chMax val="0"/>
          <dgm:bulletEnabled val="1"/>
        </dgm:presLayoutVars>
      </dgm:prSet>
      <dgm:spPr/>
      <dgm:t>
        <a:bodyPr/>
        <a:lstStyle/>
        <a:p>
          <a:endParaRPr lang="en-US"/>
        </a:p>
      </dgm:t>
    </dgm:pt>
    <dgm:pt modelId="{31D8796D-45E0-40B6-8356-8432A678989A}" type="pres">
      <dgm:prSet presAssocID="{23363569-72A1-48DD-BAD7-049B959C94CC}" presName="negativeSpace" presStyleCnt="0"/>
      <dgm:spPr/>
    </dgm:pt>
    <dgm:pt modelId="{7C76611F-A07D-43D5-8F31-7EE3D5E42050}" type="pres">
      <dgm:prSet presAssocID="{23363569-72A1-48DD-BAD7-049B959C94CC}" presName="childText" presStyleLbl="conFgAcc1" presStyleIdx="3" presStyleCnt="5">
        <dgm:presLayoutVars>
          <dgm:bulletEnabled val="1"/>
        </dgm:presLayoutVars>
      </dgm:prSet>
      <dgm:spPr/>
    </dgm:pt>
    <dgm:pt modelId="{16659196-7FDE-4182-9EE0-724DFD21C4D4}" type="pres">
      <dgm:prSet presAssocID="{2AB8BB49-A4BF-470D-9CF5-45C8D5B4F0A1}" presName="spaceBetweenRectangles" presStyleCnt="0"/>
      <dgm:spPr/>
    </dgm:pt>
    <dgm:pt modelId="{3761ADA4-6C2C-4A37-95C3-5EC77BC50F2A}" type="pres">
      <dgm:prSet presAssocID="{F4E1CF86-E345-4316-A782-F60729D3A5C5}" presName="parentLin" presStyleCnt="0"/>
      <dgm:spPr/>
    </dgm:pt>
    <dgm:pt modelId="{38B96953-AEC2-413B-B84F-43016AD55A80}" type="pres">
      <dgm:prSet presAssocID="{F4E1CF86-E345-4316-A782-F60729D3A5C5}" presName="parentLeftMargin" presStyleLbl="node1" presStyleIdx="3" presStyleCnt="5"/>
      <dgm:spPr/>
      <dgm:t>
        <a:bodyPr/>
        <a:lstStyle/>
        <a:p>
          <a:endParaRPr lang="id-ID"/>
        </a:p>
      </dgm:t>
    </dgm:pt>
    <dgm:pt modelId="{95654BC8-34E6-4C1E-A068-83EA7F739B6F}" type="pres">
      <dgm:prSet presAssocID="{F4E1CF86-E345-4316-A782-F60729D3A5C5}" presName="parentText" presStyleLbl="node1" presStyleIdx="4" presStyleCnt="5">
        <dgm:presLayoutVars>
          <dgm:chMax val="0"/>
          <dgm:bulletEnabled val="1"/>
        </dgm:presLayoutVars>
      </dgm:prSet>
      <dgm:spPr/>
      <dgm:t>
        <a:bodyPr/>
        <a:lstStyle/>
        <a:p>
          <a:endParaRPr lang="en-US"/>
        </a:p>
      </dgm:t>
    </dgm:pt>
    <dgm:pt modelId="{2295104C-FA0A-4A2A-B667-647DC362ACFC}" type="pres">
      <dgm:prSet presAssocID="{F4E1CF86-E345-4316-A782-F60729D3A5C5}" presName="negativeSpace" presStyleCnt="0"/>
      <dgm:spPr/>
    </dgm:pt>
    <dgm:pt modelId="{4C9990A9-5B99-46C7-97FC-09BE3FF2A84F}" type="pres">
      <dgm:prSet presAssocID="{F4E1CF86-E345-4316-A782-F60729D3A5C5}" presName="childText" presStyleLbl="conFgAcc1" presStyleIdx="4" presStyleCnt="5">
        <dgm:presLayoutVars>
          <dgm:bulletEnabled val="1"/>
        </dgm:presLayoutVars>
      </dgm:prSet>
      <dgm:spPr/>
    </dgm:pt>
  </dgm:ptLst>
  <dgm:cxnLst>
    <dgm:cxn modelId="{2F4A7598-A2DB-4F0C-8886-9AD53D8A4914}" srcId="{10A89E34-1312-4FC7-8E41-AAECF611C76E}" destId="{F4E1CF86-E345-4316-A782-F60729D3A5C5}" srcOrd="4" destOrd="0" parTransId="{985C736B-7434-4125-AA9B-A32BE7C58B8F}" sibTransId="{2BDB9E44-9CF1-4637-996A-77D0C94EB5AF}"/>
    <dgm:cxn modelId="{2632C1AD-1176-47B2-96D0-FB1F20B00BBB}" type="presOf" srcId="{F4E1CF86-E345-4316-A782-F60729D3A5C5}" destId="{38B96953-AEC2-413B-B84F-43016AD55A80}" srcOrd="0" destOrd="0" presId="urn:microsoft.com/office/officeart/2005/8/layout/list1#1"/>
    <dgm:cxn modelId="{3DD12BAA-DF35-4946-AFAC-9F8B62304331}" srcId="{10A89E34-1312-4FC7-8E41-AAECF611C76E}" destId="{32DB68D9-92F2-467E-9F6D-2F6EA69DA2FB}" srcOrd="2" destOrd="0" parTransId="{A41B91CE-2D94-47AB-BCB0-3BAC93157142}" sibTransId="{F6C3DC26-567C-4936-B6DE-33C06BACDD02}"/>
    <dgm:cxn modelId="{00B6CCEA-9AC3-4616-8816-FF24E19F9587}" srcId="{10A89E34-1312-4FC7-8E41-AAECF611C76E}" destId="{05F3CB7F-F95B-475B-9DF3-1B3A5AD2ABC6}" srcOrd="1" destOrd="0" parTransId="{225A994F-6B6B-4B2B-835C-C8BC1EB961CB}" sibTransId="{D8267408-562A-4128-86B8-7EFA4DDFC421}"/>
    <dgm:cxn modelId="{C0F61A7F-FA6F-410E-A880-7DE8DC589038}" srcId="{10A89E34-1312-4FC7-8E41-AAECF611C76E}" destId="{23363569-72A1-48DD-BAD7-049B959C94CC}" srcOrd="3" destOrd="0" parTransId="{4CFA15FA-6D90-4C50-BD0D-6D273E81D348}" sibTransId="{2AB8BB49-A4BF-470D-9CF5-45C8D5B4F0A1}"/>
    <dgm:cxn modelId="{5553F390-CCB0-49F7-AE60-C9D6F3A4844C}" type="presOf" srcId="{23363569-72A1-48DD-BAD7-049B959C94CC}" destId="{B149F3D0-D91F-4976-BB0D-0145322E4B07}" srcOrd="1" destOrd="0" presId="urn:microsoft.com/office/officeart/2005/8/layout/list1#1"/>
    <dgm:cxn modelId="{38414EF7-07B0-44F0-A649-0517BDBA696A}" type="presOf" srcId="{C84FFFE5-C22D-43E2-B972-97F674F09225}" destId="{DCD87E5B-9707-4AC9-AD2F-D8338C2A8E2B}" srcOrd="1" destOrd="0" presId="urn:microsoft.com/office/officeart/2005/8/layout/list1#1"/>
    <dgm:cxn modelId="{08982ADD-640C-45FD-A5B2-6A2AADB6666C}" type="presOf" srcId="{F4E1CF86-E345-4316-A782-F60729D3A5C5}" destId="{95654BC8-34E6-4C1E-A068-83EA7F739B6F}" srcOrd="1" destOrd="0" presId="urn:microsoft.com/office/officeart/2005/8/layout/list1#1"/>
    <dgm:cxn modelId="{5A42C896-EE88-4544-AFFB-BA79723CE940}" type="presOf" srcId="{05F3CB7F-F95B-475B-9DF3-1B3A5AD2ABC6}" destId="{F7E6F189-E0E0-4CDB-AE09-DEA895D33872}" srcOrd="0" destOrd="0" presId="urn:microsoft.com/office/officeart/2005/8/layout/list1#1"/>
    <dgm:cxn modelId="{6DEFFED2-32F6-4004-9AFD-1CC4E45C4D55}" type="presOf" srcId="{23363569-72A1-48DD-BAD7-049B959C94CC}" destId="{B37DB01F-C032-4D5B-89F1-CC35C55B716B}" srcOrd="0" destOrd="0" presId="urn:microsoft.com/office/officeart/2005/8/layout/list1#1"/>
    <dgm:cxn modelId="{6B02B30C-78E4-4D86-98E1-0206F26827B1}" type="presOf" srcId="{10A89E34-1312-4FC7-8E41-AAECF611C76E}" destId="{B2F7BCBE-FFC8-4515-92AC-0A94630B8F67}" srcOrd="0" destOrd="0" presId="urn:microsoft.com/office/officeart/2005/8/layout/list1#1"/>
    <dgm:cxn modelId="{71D9ECC2-2E8F-4C56-8F4F-90377F670FDE}" type="presOf" srcId="{32DB68D9-92F2-467E-9F6D-2F6EA69DA2FB}" destId="{205CFB66-CA3A-4B2B-BC1C-28EB089FAD77}" srcOrd="0" destOrd="0" presId="urn:microsoft.com/office/officeart/2005/8/layout/list1#1"/>
    <dgm:cxn modelId="{FFD8E77B-D048-43BD-8237-0FD1499DA1B9}" type="presOf" srcId="{C84FFFE5-C22D-43E2-B972-97F674F09225}" destId="{9C3EB44D-DB01-4FF4-84BC-4797BEBB57F3}" srcOrd="0" destOrd="0" presId="urn:microsoft.com/office/officeart/2005/8/layout/list1#1"/>
    <dgm:cxn modelId="{E078CAE0-EAB4-446F-874A-48450B371963}" type="presOf" srcId="{05F3CB7F-F95B-475B-9DF3-1B3A5AD2ABC6}" destId="{2025553E-982E-425A-B52E-E03FDEE5EFCC}" srcOrd="1" destOrd="0" presId="urn:microsoft.com/office/officeart/2005/8/layout/list1#1"/>
    <dgm:cxn modelId="{14FF92E2-11BA-4BB9-A729-F770F8C9EEAA}" srcId="{10A89E34-1312-4FC7-8E41-AAECF611C76E}" destId="{C84FFFE5-C22D-43E2-B972-97F674F09225}" srcOrd="0" destOrd="0" parTransId="{D15C139A-D035-489C-83A6-62D321954BD4}" sibTransId="{C21462F6-9299-4F28-81C8-4FDEDDB86EA2}"/>
    <dgm:cxn modelId="{7A5A8BC7-D6DA-465E-85E3-F798661D67B3}" type="presOf" srcId="{32DB68D9-92F2-467E-9F6D-2F6EA69DA2FB}" destId="{5ADB9A72-3346-4EB6-8664-A85CEA41D6F9}" srcOrd="1" destOrd="0" presId="urn:microsoft.com/office/officeart/2005/8/layout/list1#1"/>
    <dgm:cxn modelId="{A6567503-C6A5-4CF4-8139-543EA5708BC5}" type="presParOf" srcId="{B2F7BCBE-FFC8-4515-92AC-0A94630B8F67}" destId="{AA9A5563-037D-4FD3-A70B-C6BC0782CDF9}" srcOrd="0" destOrd="0" presId="urn:microsoft.com/office/officeart/2005/8/layout/list1#1"/>
    <dgm:cxn modelId="{778C368D-C6D6-4245-9245-78DD2C1A52CE}" type="presParOf" srcId="{AA9A5563-037D-4FD3-A70B-C6BC0782CDF9}" destId="{9C3EB44D-DB01-4FF4-84BC-4797BEBB57F3}" srcOrd="0" destOrd="0" presId="urn:microsoft.com/office/officeart/2005/8/layout/list1#1"/>
    <dgm:cxn modelId="{DF6C0C33-130B-4E68-9478-6A5EBB5CB15E}" type="presParOf" srcId="{AA9A5563-037D-4FD3-A70B-C6BC0782CDF9}" destId="{DCD87E5B-9707-4AC9-AD2F-D8338C2A8E2B}" srcOrd="1" destOrd="0" presId="urn:microsoft.com/office/officeart/2005/8/layout/list1#1"/>
    <dgm:cxn modelId="{4C05FDD1-8850-46A9-82A1-E2B8B0E52884}" type="presParOf" srcId="{B2F7BCBE-FFC8-4515-92AC-0A94630B8F67}" destId="{D0E7C5C4-78D2-480D-B18E-EF04D4BF1340}" srcOrd="1" destOrd="0" presId="urn:microsoft.com/office/officeart/2005/8/layout/list1#1"/>
    <dgm:cxn modelId="{02B9B291-40BA-4495-8D09-4E3FF2B46024}" type="presParOf" srcId="{B2F7BCBE-FFC8-4515-92AC-0A94630B8F67}" destId="{9A57EB6D-0C5F-4ED0-AB6F-3369FFD02056}" srcOrd="2" destOrd="0" presId="urn:microsoft.com/office/officeart/2005/8/layout/list1#1"/>
    <dgm:cxn modelId="{C63F50E6-C52A-4FC7-88DF-79C3AA280604}" type="presParOf" srcId="{B2F7BCBE-FFC8-4515-92AC-0A94630B8F67}" destId="{592C7F02-8BAA-41FA-91A5-2B1517FC472F}" srcOrd="3" destOrd="0" presId="urn:microsoft.com/office/officeart/2005/8/layout/list1#1"/>
    <dgm:cxn modelId="{39E52665-169D-4CB9-A0A1-0206D8C3F845}" type="presParOf" srcId="{B2F7BCBE-FFC8-4515-92AC-0A94630B8F67}" destId="{83003268-4B65-4F0E-8304-54DAA8D4C57A}" srcOrd="4" destOrd="0" presId="urn:microsoft.com/office/officeart/2005/8/layout/list1#1"/>
    <dgm:cxn modelId="{924A6769-69B3-4052-BEAA-73F353C44C63}" type="presParOf" srcId="{83003268-4B65-4F0E-8304-54DAA8D4C57A}" destId="{F7E6F189-E0E0-4CDB-AE09-DEA895D33872}" srcOrd="0" destOrd="0" presId="urn:microsoft.com/office/officeart/2005/8/layout/list1#1"/>
    <dgm:cxn modelId="{EEF8457C-15AA-4F6A-B65F-211CC759D7A7}" type="presParOf" srcId="{83003268-4B65-4F0E-8304-54DAA8D4C57A}" destId="{2025553E-982E-425A-B52E-E03FDEE5EFCC}" srcOrd="1" destOrd="0" presId="urn:microsoft.com/office/officeart/2005/8/layout/list1#1"/>
    <dgm:cxn modelId="{CE3A3E5B-65C7-4275-A3FB-1049F7596EBF}" type="presParOf" srcId="{B2F7BCBE-FFC8-4515-92AC-0A94630B8F67}" destId="{13F8B341-0011-4436-8EB9-2C44A49D1CFD}" srcOrd="5" destOrd="0" presId="urn:microsoft.com/office/officeart/2005/8/layout/list1#1"/>
    <dgm:cxn modelId="{2A62FB3C-2D44-4FAE-8ECF-AFBF9C2DE4C0}" type="presParOf" srcId="{B2F7BCBE-FFC8-4515-92AC-0A94630B8F67}" destId="{A4B1CD97-480C-44AD-AE46-865CF5FA05C0}" srcOrd="6" destOrd="0" presId="urn:microsoft.com/office/officeart/2005/8/layout/list1#1"/>
    <dgm:cxn modelId="{F5A7A048-4EEF-4C6E-8329-7F472CADCC5E}" type="presParOf" srcId="{B2F7BCBE-FFC8-4515-92AC-0A94630B8F67}" destId="{C07FA724-BEE7-4E39-B007-1C66E885FD97}" srcOrd="7" destOrd="0" presId="urn:microsoft.com/office/officeart/2005/8/layout/list1#1"/>
    <dgm:cxn modelId="{9607C263-5CC9-414A-8CB6-6BF83B6BC5E5}" type="presParOf" srcId="{B2F7BCBE-FFC8-4515-92AC-0A94630B8F67}" destId="{39E41A0F-169F-4CF5-92AF-8831559F1423}" srcOrd="8" destOrd="0" presId="urn:microsoft.com/office/officeart/2005/8/layout/list1#1"/>
    <dgm:cxn modelId="{421E3FDF-901D-455B-9F93-6E54334A094A}" type="presParOf" srcId="{39E41A0F-169F-4CF5-92AF-8831559F1423}" destId="{205CFB66-CA3A-4B2B-BC1C-28EB089FAD77}" srcOrd="0" destOrd="0" presId="urn:microsoft.com/office/officeart/2005/8/layout/list1#1"/>
    <dgm:cxn modelId="{DE851630-2357-4120-A5D3-50A50DF69AA2}" type="presParOf" srcId="{39E41A0F-169F-4CF5-92AF-8831559F1423}" destId="{5ADB9A72-3346-4EB6-8664-A85CEA41D6F9}" srcOrd="1" destOrd="0" presId="urn:microsoft.com/office/officeart/2005/8/layout/list1#1"/>
    <dgm:cxn modelId="{66DC58A6-6C9C-4C95-95D5-A0B644985764}" type="presParOf" srcId="{B2F7BCBE-FFC8-4515-92AC-0A94630B8F67}" destId="{E5A9681E-2E98-4383-B86B-ACCC51FD3B6D}" srcOrd="9" destOrd="0" presId="urn:microsoft.com/office/officeart/2005/8/layout/list1#1"/>
    <dgm:cxn modelId="{463FD5FA-E4DE-4545-800F-BBB42ADE4CF5}" type="presParOf" srcId="{B2F7BCBE-FFC8-4515-92AC-0A94630B8F67}" destId="{9A1E279A-8C8D-4520-9B7F-6EADBA4C37AD}" srcOrd="10" destOrd="0" presId="urn:microsoft.com/office/officeart/2005/8/layout/list1#1"/>
    <dgm:cxn modelId="{8D0B252E-C81C-4690-91C1-1459AC95797C}" type="presParOf" srcId="{B2F7BCBE-FFC8-4515-92AC-0A94630B8F67}" destId="{AED51049-FE35-4863-8EB5-2DC6DD9C0940}" srcOrd="11" destOrd="0" presId="urn:microsoft.com/office/officeart/2005/8/layout/list1#1"/>
    <dgm:cxn modelId="{64A5D8B1-BFC9-47C5-BBBC-2F3BE360456D}" type="presParOf" srcId="{B2F7BCBE-FFC8-4515-92AC-0A94630B8F67}" destId="{BB72C268-CC83-45CF-94A9-7A00F116F451}" srcOrd="12" destOrd="0" presId="urn:microsoft.com/office/officeart/2005/8/layout/list1#1"/>
    <dgm:cxn modelId="{9CFC3358-CC16-4046-8851-DC54F6015D89}" type="presParOf" srcId="{BB72C268-CC83-45CF-94A9-7A00F116F451}" destId="{B37DB01F-C032-4D5B-89F1-CC35C55B716B}" srcOrd="0" destOrd="0" presId="urn:microsoft.com/office/officeart/2005/8/layout/list1#1"/>
    <dgm:cxn modelId="{3580960D-609C-453B-8E61-616682F2F312}" type="presParOf" srcId="{BB72C268-CC83-45CF-94A9-7A00F116F451}" destId="{B149F3D0-D91F-4976-BB0D-0145322E4B07}" srcOrd="1" destOrd="0" presId="urn:microsoft.com/office/officeart/2005/8/layout/list1#1"/>
    <dgm:cxn modelId="{DB33DF1C-27A2-4432-B6DB-3C30AA81218B}" type="presParOf" srcId="{B2F7BCBE-FFC8-4515-92AC-0A94630B8F67}" destId="{31D8796D-45E0-40B6-8356-8432A678989A}" srcOrd="13" destOrd="0" presId="urn:microsoft.com/office/officeart/2005/8/layout/list1#1"/>
    <dgm:cxn modelId="{993FC67F-F144-4B08-94E1-605331460A8A}" type="presParOf" srcId="{B2F7BCBE-FFC8-4515-92AC-0A94630B8F67}" destId="{7C76611F-A07D-43D5-8F31-7EE3D5E42050}" srcOrd="14" destOrd="0" presId="urn:microsoft.com/office/officeart/2005/8/layout/list1#1"/>
    <dgm:cxn modelId="{8C404770-2463-4B7D-8D10-B0E4F25F9B22}" type="presParOf" srcId="{B2F7BCBE-FFC8-4515-92AC-0A94630B8F67}" destId="{16659196-7FDE-4182-9EE0-724DFD21C4D4}" srcOrd="15" destOrd="0" presId="urn:microsoft.com/office/officeart/2005/8/layout/list1#1"/>
    <dgm:cxn modelId="{F80C98C1-8E99-4795-9DE8-3F5464E8EF98}" type="presParOf" srcId="{B2F7BCBE-FFC8-4515-92AC-0A94630B8F67}" destId="{3761ADA4-6C2C-4A37-95C3-5EC77BC50F2A}" srcOrd="16" destOrd="0" presId="urn:microsoft.com/office/officeart/2005/8/layout/list1#1"/>
    <dgm:cxn modelId="{7780778F-AB0D-4C1C-86F7-73F51C3FD54D}" type="presParOf" srcId="{3761ADA4-6C2C-4A37-95C3-5EC77BC50F2A}" destId="{38B96953-AEC2-413B-B84F-43016AD55A80}" srcOrd="0" destOrd="0" presId="urn:microsoft.com/office/officeart/2005/8/layout/list1#1"/>
    <dgm:cxn modelId="{8DABC626-C255-470F-89CC-1778990521CD}" type="presParOf" srcId="{3761ADA4-6C2C-4A37-95C3-5EC77BC50F2A}" destId="{95654BC8-34E6-4C1E-A068-83EA7F739B6F}" srcOrd="1" destOrd="0" presId="urn:microsoft.com/office/officeart/2005/8/layout/list1#1"/>
    <dgm:cxn modelId="{C31FADB1-14D2-457A-9EEA-4FFB7931418D}" type="presParOf" srcId="{B2F7BCBE-FFC8-4515-92AC-0A94630B8F67}" destId="{2295104C-FA0A-4A2A-B667-647DC362ACFC}" srcOrd="17" destOrd="0" presId="urn:microsoft.com/office/officeart/2005/8/layout/list1#1"/>
    <dgm:cxn modelId="{6B3660E5-7D9F-42EB-B441-D7E9D1E4845E}" type="presParOf" srcId="{B2F7BCBE-FFC8-4515-92AC-0A94630B8F67}" destId="{4C9990A9-5B99-46C7-97FC-09BE3FF2A84F}" srcOrd="18"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D9C22F5-7B9B-4679-9FB4-E27E9AF32F5D}" type="doc">
      <dgm:prSet loTypeId="urn:microsoft.com/office/officeart/2005/8/layout/hList1" loCatId="list" qsTypeId="urn:microsoft.com/office/officeart/2005/8/quickstyle/simple1#7" qsCatId="simple" csTypeId="urn:microsoft.com/office/officeart/2005/8/colors/colorful2#2" csCatId="colorful" phldr="1"/>
      <dgm:spPr/>
      <dgm:t>
        <a:bodyPr/>
        <a:lstStyle/>
        <a:p>
          <a:endParaRPr lang="en-US"/>
        </a:p>
      </dgm:t>
    </dgm:pt>
    <dgm:pt modelId="{7246A881-6AF9-4B1C-9E7A-C2874DF1ABDA}">
      <dgm:prSet phldrT="[Text]"/>
      <dgm:spPr/>
      <dgm:t>
        <a:bodyPr/>
        <a:lstStyle/>
        <a:p>
          <a:r>
            <a:rPr lang="en-US" b="1" dirty="0" err="1" smtClean="0"/>
            <a:t>Nilai-Nilai</a:t>
          </a:r>
          <a:r>
            <a:rPr lang="en-US" b="1" dirty="0" smtClean="0"/>
            <a:t> </a:t>
          </a:r>
          <a:r>
            <a:rPr lang="en-US" b="1" dirty="0" err="1" smtClean="0"/>
            <a:t>dalam</a:t>
          </a:r>
          <a:r>
            <a:rPr lang="en-US" b="1" dirty="0" smtClean="0"/>
            <a:t> </a:t>
          </a:r>
          <a:r>
            <a:rPr lang="en-US" b="1" dirty="0" err="1" smtClean="0"/>
            <a:t>Buku</a:t>
          </a:r>
          <a:r>
            <a:rPr lang="en-US" b="1" dirty="0" smtClean="0"/>
            <a:t> </a:t>
          </a:r>
          <a:r>
            <a:rPr lang="en-US" b="1" dirty="0" err="1" smtClean="0"/>
            <a:t>Pengayaan</a:t>
          </a:r>
          <a:r>
            <a:rPr lang="en-US" b="1" dirty="0" smtClean="0"/>
            <a:t> </a:t>
          </a:r>
          <a:r>
            <a:rPr lang="en-US" b="1" dirty="0" err="1" smtClean="0"/>
            <a:t>Pengetahuan</a:t>
          </a:r>
          <a:endParaRPr lang="en-US" dirty="0"/>
        </a:p>
      </dgm:t>
    </dgm:pt>
    <dgm:pt modelId="{3BDC6A8B-A597-417C-BA72-2542B46F5CF3}" cxnId="{44062768-BBD5-4632-867D-BF73F2025A42}" type="parTrans">
      <dgm:prSet/>
      <dgm:spPr/>
      <dgm:t>
        <a:bodyPr/>
        <a:lstStyle/>
        <a:p>
          <a:endParaRPr lang="en-US"/>
        </a:p>
      </dgm:t>
    </dgm:pt>
    <dgm:pt modelId="{FD88B6FF-8AD9-48D2-97C4-A7DF025A0433}" cxnId="{44062768-BBD5-4632-867D-BF73F2025A42}" type="sibTrans">
      <dgm:prSet/>
      <dgm:spPr/>
      <dgm:t>
        <a:bodyPr/>
        <a:lstStyle/>
        <a:p>
          <a:endParaRPr lang="en-US"/>
        </a:p>
      </dgm:t>
    </dgm:pt>
    <dgm:pt modelId="{C36EDCC4-12C5-4765-BB24-DBA6F358C8F1}">
      <dgm:prSet phldrT="[Text]"/>
      <dgm:spPr/>
      <dgm:t>
        <a:bodyPr/>
        <a:lstStyle/>
        <a:p>
          <a:r>
            <a:rPr lang="en-US" dirty="0" err="1" smtClean="0"/>
            <a:t>Mengembangkan</a:t>
          </a:r>
          <a:r>
            <a:rPr lang="en-US" dirty="0" smtClean="0"/>
            <a:t> </a:t>
          </a:r>
          <a:r>
            <a:rPr lang="en-US" dirty="0" err="1" smtClean="0"/>
            <a:t>nilai-nilai</a:t>
          </a:r>
          <a:r>
            <a:rPr lang="en-US" dirty="0" smtClean="0"/>
            <a:t> moral </a:t>
          </a:r>
          <a:r>
            <a:rPr lang="en-US" dirty="0" err="1" smtClean="0"/>
            <a:t>dan</a:t>
          </a:r>
          <a:r>
            <a:rPr lang="en-US" dirty="0" smtClean="0"/>
            <a:t> </a:t>
          </a:r>
          <a:r>
            <a:rPr lang="en-US" dirty="0" err="1" smtClean="0"/>
            <a:t>budaya</a:t>
          </a:r>
          <a:r>
            <a:rPr lang="en-US" dirty="0" smtClean="0"/>
            <a:t> </a:t>
          </a:r>
          <a:endParaRPr lang="en-US" dirty="0"/>
        </a:p>
      </dgm:t>
    </dgm:pt>
    <dgm:pt modelId="{56542B15-537A-4925-A83C-F88DE2AB4851}" cxnId="{2B50A8EA-4CE0-4F8F-ACD1-DDC1065BCCA6}" type="parTrans">
      <dgm:prSet/>
      <dgm:spPr/>
      <dgm:t>
        <a:bodyPr/>
        <a:lstStyle/>
        <a:p>
          <a:endParaRPr lang="en-US"/>
        </a:p>
      </dgm:t>
    </dgm:pt>
    <dgm:pt modelId="{5F99C3B6-52B1-4395-A707-F50B43052A40}" cxnId="{2B50A8EA-4CE0-4F8F-ACD1-DDC1065BCCA6}" type="sibTrans">
      <dgm:prSet/>
      <dgm:spPr/>
      <dgm:t>
        <a:bodyPr/>
        <a:lstStyle/>
        <a:p>
          <a:endParaRPr lang="en-US"/>
        </a:p>
      </dgm:t>
    </dgm:pt>
    <dgm:pt modelId="{B998D6C5-054A-42A4-9393-676FEAEDE681}">
      <dgm:prSet phldrT="[Text]"/>
      <dgm:spPr/>
      <dgm:t>
        <a:bodyPr/>
        <a:lstStyle/>
        <a:p>
          <a:r>
            <a:rPr lang="en-US" dirty="0" err="1" smtClean="0"/>
            <a:t>Tidak</a:t>
          </a:r>
          <a:r>
            <a:rPr lang="en-US" dirty="0" smtClean="0"/>
            <a:t> </a:t>
          </a:r>
          <a:r>
            <a:rPr lang="en-US" dirty="0" err="1" smtClean="0"/>
            <a:t>bertentangan</a:t>
          </a:r>
          <a:r>
            <a:rPr lang="en-US" dirty="0" smtClean="0"/>
            <a:t> </a:t>
          </a:r>
          <a:r>
            <a:rPr lang="en-US" dirty="0" err="1" smtClean="0"/>
            <a:t>dengan</a:t>
          </a:r>
          <a:r>
            <a:rPr lang="en-US" dirty="0" smtClean="0"/>
            <a:t> </a:t>
          </a:r>
          <a:r>
            <a:rPr lang="en-US" dirty="0" err="1" smtClean="0"/>
            <a:t>nilai-nilai</a:t>
          </a:r>
          <a:r>
            <a:rPr lang="en-US" dirty="0" smtClean="0"/>
            <a:t> </a:t>
          </a:r>
          <a:r>
            <a:rPr lang="en-US" dirty="0" err="1" smtClean="0"/>
            <a:t>budaya</a:t>
          </a:r>
          <a:r>
            <a:rPr lang="en-US" dirty="0" smtClean="0"/>
            <a:t> </a:t>
          </a:r>
          <a:r>
            <a:rPr lang="en-US" dirty="0" err="1" smtClean="0"/>
            <a:t>bangsa</a:t>
          </a:r>
          <a:endParaRPr lang="en-US" dirty="0"/>
        </a:p>
      </dgm:t>
    </dgm:pt>
    <dgm:pt modelId="{D90D686A-491E-4790-B359-C78420ADBF96}" cxnId="{FE185860-D804-43B6-846A-50A693C92B88}" type="parTrans">
      <dgm:prSet/>
      <dgm:spPr/>
      <dgm:t>
        <a:bodyPr/>
        <a:lstStyle/>
        <a:p>
          <a:endParaRPr lang="en-US"/>
        </a:p>
      </dgm:t>
    </dgm:pt>
    <dgm:pt modelId="{48BC6EC9-25EE-450B-AC44-AEA1A3C1424D}" cxnId="{FE185860-D804-43B6-846A-50A693C92B88}" type="sibTrans">
      <dgm:prSet/>
      <dgm:spPr/>
      <dgm:t>
        <a:bodyPr/>
        <a:lstStyle/>
        <a:p>
          <a:endParaRPr lang="en-US"/>
        </a:p>
      </dgm:t>
    </dgm:pt>
    <dgm:pt modelId="{3A3522B2-F8E8-4AAD-A3F4-AF7CD97C0AE3}">
      <dgm:prSet phldrT="[Text]"/>
      <dgm:spPr/>
      <dgm:t>
        <a:bodyPr/>
        <a:lstStyle/>
        <a:p>
          <a:r>
            <a:rPr lang="en-US" b="1" dirty="0" err="1" smtClean="0"/>
            <a:t>Nilai-Nilai</a:t>
          </a:r>
          <a:r>
            <a:rPr lang="en-US" b="1" dirty="0" smtClean="0"/>
            <a:t> </a:t>
          </a:r>
          <a:r>
            <a:rPr lang="en-US" b="1" dirty="0" err="1" smtClean="0"/>
            <a:t>dalam</a:t>
          </a:r>
          <a:r>
            <a:rPr lang="en-US" b="1" dirty="0" smtClean="0"/>
            <a:t> </a:t>
          </a:r>
          <a:r>
            <a:rPr lang="en-US" b="1" dirty="0" err="1" smtClean="0"/>
            <a:t>Buku</a:t>
          </a:r>
          <a:r>
            <a:rPr lang="en-US" b="1" dirty="0" smtClean="0"/>
            <a:t> </a:t>
          </a:r>
          <a:r>
            <a:rPr lang="en-US" b="1" dirty="0" err="1" smtClean="0"/>
            <a:t>Pengayaan</a:t>
          </a:r>
          <a:r>
            <a:rPr lang="en-US" b="1" dirty="0" smtClean="0"/>
            <a:t> </a:t>
          </a:r>
          <a:r>
            <a:rPr lang="en-US" b="1" dirty="0" err="1" smtClean="0"/>
            <a:t>Keterampilan</a:t>
          </a:r>
          <a:endParaRPr lang="en-US" dirty="0"/>
        </a:p>
      </dgm:t>
    </dgm:pt>
    <dgm:pt modelId="{07CFC79E-5BE0-4C6B-955F-A0908A4C920D}" cxnId="{3EB4BEDE-5DE4-49E2-A01B-4D3A36DCC3CB}" type="parTrans">
      <dgm:prSet/>
      <dgm:spPr/>
      <dgm:t>
        <a:bodyPr/>
        <a:lstStyle/>
        <a:p>
          <a:endParaRPr lang="en-US"/>
        </a:p>
      </dgm:t>
    </dgm:pt>
    <dgm:pt modelId="{C29B50AF-17CB-4862-B82C-8A50135EA483}" cxnId="{3EB4BEDE-5DE4-49E2-A01B-4D3A36DCC3CB}" type="sibTrans">
      <dgm:prSet/>
      <dgm:spPr/>
      <dgm:t>
        <a:bodyPr/>
        <a:lstStyle/>
        <a:p>
          <a:endParaRPr lang="en-US"/>
        </a:p>
      </dgm:t>
    </dgm:pt>
    <dgm:pt modelId="{E6688EF0-D16C-40D2-89F0-FD92BDD4CF08}">
      <dgm:prSet phldrT="[Text]"/>
      <dgm:spPr/>
      <dgm:t>
        <a:bodyPr/>
        <a:lstStyle/>
        <a:p>
          <a:r>
            <a:rPr lang="en-US" dirty="0" err="1" smtClean="0"/>
            <a:t>Memiliki</a:t>
          </a:r>
          <a:r>
            <a:rPr lang="en-US" dirty="0" smtClean="0"/>
            <a:t> </a:t>
          </a:r>
          <a:r>
            <a:rPr lang="en-US" dirty="0" err="1" smtClean="0"/>
            <a:t>manfaat</a:t>
          </a:r>
          <a:r>
            <a:rPr lang="en-US" dirty="0" smtClean="0"/>
            <a:t> </a:t>
          </a:r>
          <a:r>
            <a:rPr lang="en-US" dirty="0" err="1" smtClean="0"/>
            <a:t>bagi</a:t>
          </a:r>
          <a:r>
            <a:rPr lang="en-US" dirty="0" smtClean="0"/>
            <a:t> </a:t>
          </a:r>
          <a:r>
            <a:rPr lang="en-US" dirty="0" err="1" smtClean="0"/>
            <a:t>kehidupan</a:t>
          </a:r>
          <a:endParaRPr lang="en-US" dirty="0"/>
        </a:p>
      </dgm:t>
    </dgm:pt>
    <dgm:pt modelId="{68C1E5B3-6047-46EB-87F5-6B1C25B2DDDC}" cxnId="{8EF4C8E8-A872-4FB9-B05E-13156E32DA31}" type="parTrans">
      <dgm:prSet/>
      <dgm:spPr/>
      <dgm:t>
        <a:bodyPr/>
        <a:lstStyle/>
        <a:p>
          <a:endParaRPr lang="en-US"/>
        </a:p>
      </dgm:t>
    </dgm:pt>
    <dgm:pt modelId="{CCF14169-5439-4ECC-95F3-F71FF6349E0C}" cxnId="{8EF4C8E8-A872-4FB9-B05E-13156E32DA31}" type="sibTrans">
      <dgm:prSet/>
      <dgm:spPr/>
      <dgm:t>
        <a:bodyPr/>
        <a:lstStyle/>
        <a:p>
          <a:endParaRPr lang="en-US"/>
        </a:p>
      </dgm:t>
    </dgm:pt>
    <dgm:pt modelId="{233954FF-9E3B-4ECD-8F42-A02B71629AD9}">
      <dgm:prSet phldrT="[Text]"/>
      <dgm:spPr/>
      <dgm:t>
        <a:bodyPr/>
        <a:lstStyle/>
        <a:p>
          <a:r>
            <a:rPr lang="en-US" b="1" dirty="0" err="1" smtClean="0"/>
            <a:t>Nilai-Nilai</a:t>
          </a:r>
          <a:r>
            <a:rPr lang="en-US" b="1" dirty="0" smtClean="0"/>
            <a:t> </a:t>
          </a:r>
          <a:r>
            <a:rPr lang="en-US" b="1" dirty="0" err="1" smtClean="0"/>
            <a:t>dalam</a:t>
          </a:r>
          <a:r>
            <a:rPr lang="en-US" b="1" dirty="0" smtClean="0"/>
            <a:t> </a:t>
          </a:r>
          <a:r>
            <a:rPr lang="en-US" b="1" dirty="0" err="1" smtClean="0"/>
            <a:t>Buku</a:t>
          </a:r>
          <a:r>
            <a:rPr lang="en-US" b="1" dirty="0" smtClean="0"/>
            <a:t> </a:t>
          </a:r>
          <a:r>
            <a:rPr lang="en-US" b="1" dirty="0" err="1" smtClean="0"/>
            <a:t>Pengayaan</a:t>
          </a:r>
          <a:r>
            <a:rPr lang="en-US" b="1" dirty="0" smtClean="0"/>
            <a:t> </a:t>
          </a:r>
          <a:r>
            <a:rPr lang="en-US" b="1" dirty="0" err="1" smtClean="0"/>
            <a:t>Kepribadian</a:t>
          </a:r>
          <a:endParaRPr lang="en-US" dirty="0"/>
        </a:p>
      </dgm:t>
    </dgm:pt>
    <dgm:pt modelId="{A7CD7CF0-A611-4F36-ABC4-E805D9A670A0}" cxnId="{F6B95CF0-6B6C-44EE-A263-436869C69749}" type="parTrans">
      <dgm:prSet/>
      <dgm:spPr/>
      <dgm:t>
        <a:bodyPr/>
        <a:lstStyle/>
        <a:p>
          <a:endParaRPr lang="en-US"/>
        </a:p>
      </dgm:t>
    </dgm:pt>
    <dgm:pt modelId="{785FC64C-CB8B-4F82-84DC-8DE79CA9E684}" cxnId="{F6B95CF0-6B6C-44EE-A263-436869C69749}" type="sibTrans">
      <dgm:prSet/>
      <dgm:spPr/>
      <dgm:t>
        <a:bodyPr/>
        <a:lstStyle/>
        <a:p>
          <a:endParaRPr lang="en-US"/>
        </a:p>
      </dgm:t>
    </dgm:pt>
    <dgm:pt modelId="{0FECAC98-75BA-4F65-8663-72FCB7BA7182}">
      <dgm:prSet phldrT="[Text]"/>
      <dgm:spPr/>
      <dgm:t>
        <a:bodyPr/>
        <a:lstStyle/>
        <a:p>
          <a:r>
            <a:rPr lang="en-US" dirty="0" err="1" smtClean="0"/>
            <a:t>Membangun</a:t>
          </a:r>
          <a:r>
            <a:rPr lang="en-US" dirty="0" smtClean="0"/>
            <a:t> mental </a:t>
          </a:r>
          <a:r>
            <a:rPr lang="en-US" dirty="0" err="1" smtClean="0"/>
            <a:t>dan</a:t>
          </a:r>
          <a:r>
            <a:rPr lang="en-US" dirty="0" smtClean="0"/>
            <a:t> </a:t>
          </a:r>
          <a:r>
            <a:rPr lang="en-US" dirty="0" err="1" smtClean="0"/>
            <a:t>emosi</a:t>
          </a:r>
          <a:endParaRPr lang="en-US" dirty="0"/>
        </a:p>
      </dgm:t>
    </dgm:pt>
    <dgm:pt modelId="{BF9F444C-620F-4AB9-98B8-B27EB67553EC}" cxnId="{2AFFAB95-E981-4C42-A005-9197757BA2D2}" type="parTrans">
      <dgm:prSet/>
      <dgm:spPr/>
      <dgm:t>
        <a:bodyPr/>
        <a:lstStyle/>
        <a:p>
          <a:endParaRPr lang="en-US"/>
        </a:p>
      </dgm:t>
    </dgm:pt>
    <dgm:pt modelId="{F6AA1CE8-722F-406F-9367-494E49B1511E}" cxnId="{2AFFAB95-E981-4C42-A005-9197757BA2D2}" type="sibTrans">
      <dgm:prSet/>
      <dgm:spPr/>
      <dgm:t>
        <a:bodyPr/>
        <a:lstStyle/>
        <a:p>
          <a:endParaRPr lang="en-US"/>
        </a:p>
      </dgm:t>
    </dgm:pt>
    <dgm:pt modelId="{184ADF1B-636A-4E43-BC2C-A9FDC3330EFD}">
      <dgm:prSet phldrT="[Text]"/>
      <dgm:spPr/>
      <dgm:t>
        <a:bodyPr/>
        <a:lstStyle/>
        <a:p>
          <a:r>
            <a:rPr lang="en-US" dirty="0" err="1" smtClean="0"/>
            <a:t>Membangun</a:t>
          </a:r>
          <a:r>
            <a:rPr lang="en-US" dirty="0" smtClean="0"/>
            <a:t> </a:t>
          </a:r>
          <a:r>
            <a:rPr lang="en-US" dirty="0" err="1" smtClean="0"/>
            <a:t>pribadi</a:t>
          </a:r>
          <a:r>
            <a:rPr lang="en-US" dirty="0" smtClean="0"/>
            <a:t> </a:t>
          </a:r>
          <a:r>
            <a:rPr lang="en-US" dirty="0" err="1" smtClean="0"/>
            <a:t>arif</a:t>
          </a:r>
          <a:r>
            <a:rPr lang="en-US" dirty="0" smtClean="0"/>
            <a:t> </a:t>
          </a:r>
          <a:r>
            <a:rPr lang="en-US" dirty="0" err="1" smtClean="0"/>
            <a:t>dan</a:t>
          </a:r>
          <a:r>
            <a:rPr lang="en-US" dirty="0" smtClean="0"/>
            <a:t> </a:t>
          </a:r>
          <a:r>
            <a:rPr lang="en-US" dirty="0" err="1" smtClean="0"/>
            <a:t>berwibawa</a:t>
          </a:r>
          <a:endParaRPr lang="en-US" dirty="0"/>
        </a:p>
      </dgm:t>
    </dgm:pt>
    <dgm:pt modelId="{662007EF-8F13-43C5-9762-29CD2205573D}" cxnId="{3D5A4559-AA8B-4909-9E31-5DF9555142D8}" type="parTrans">
      <dgm:prSet/>
      <dgm:spPr/>
      <dgm:t>
        <a:bodyPr/>
        <a:lstStyle/>
        <a:p>
          <a:endParaRPr lang="en-US"/>
        </a:p>
      </dgm:t>
    </dgm:pt>
    <dgm:pt modelId="{4F6F5703-3566-4BD4-90FB-A825D5C0F949}" cxnId="{3D5A4559-AA8B-4909-9E31-5DF9555142D8}" type="sibTrans">
      <dgm:prSet/>
      <dgm:spPr/>
      <dgm:t>
        <a:bodyPr/>
        <a:lstStyle/>
        <a:p>
          <a:endParaRPr lang="en-US"/>
        </a:p>
      </dgm:t>
    </dgm:pt>
    <dgm:pt modelId="{77A8D2C7-7D78-4BD4-803B-BB0B92F8663F}">
      <dgm:prSet phldrT="[Text]"/>
      <dgm:spPr/>
      <dgm:t>
        <a:bodyPr/>
        <a:lstStyle/>
        <a:p>
          <a:r>
            <a:rPr lang="en-US" dirty="0" err="1" smtClean="0"/>
            <a:t>Tidak</a:t>
          </a:r>
          <a:r>
            <a:rPr lang="en-US" dirty="0" smtClean="0"/>
            <a:t> </a:t>
          </a:r>
          <a:r>
            <a:rPr lang="en-US" dirty="0" err="1" smtClean="0"/>
            <a:t>bertentangan</a:t>
          </a:r>
          <a:r>
            <a:rPr lang="en-US" dirty="0" smtClean="0"/>
            <a:t> </a:t>
          </a:r>
          <a:r>
            <a:rPr lang="en-US" dirty="0" err="1" smtClean="0"/>
            <a:t>dengan</a:t>
          </a:r>
          <a:r>
            <a:rPr lang="en-US" dirty="0" smtClean="0"/>
            <a:t> </a:t>
          </a:r>
          <a:r>
            <a:rPr lang="en-US" dirty="0" err="1" smtClean="0"/>
            <a:t>nilai-nilai</a:t>
          </a:r>
          <a:r>
            <a:rPr lang="en-US" dirty="0" smtClean="0"/>
            <a:t> moral </a:t>
          </a:r>
          <a:r>
            <a:rPr lang="en-US" dirty="0" err="1" smtClean="0"/>
            <a:t>bangsa</a:t>
          </a:r>
          <a:r>
            <a:rPr lang="en-US" dirty="0" smtClean="0"/>
            <a:t> </a:t>
          </a:r>
          <a:endParaRPr lang="en-US" dirty="0"/>
        </a:p>
      </dgm:t>
    </dgm:pt>
    <dgm:pt modelId="{1043D3F4-4AF2-4F7F-92FE-F10794B7A94E}" cxnId="{C5F39E99-4B5D-4FDB-B734-85FDAE2B25A3}" type="parTrans">
      <dgm:prSet/>
      <dgm:spPr/>
    </dgm:pt>
    <dgm:pt modelId="{BE64919A-677A-4C9B-A0C3-93EAD915B612}" cxnId="{C5F39E99-4B5D-4FDB-B734-85FDAE2B25A3}" type="sibTrans">
      <dgm:prSet/>
      <dgm:spPr/>
    </dgm:pt>
    <dgm:pt modelId="{07773B2E-E7BC-4E17-8CA1-7050E1464625}">
      <dgm:prSet phldrT="[Text]"/>
      <dgm:spPr/>
      <dgm:t>
        <a:bodyPr/>
        <a:lstStyle/>
        <a:p>
          <a:r>
            <a:rPr lang="en-US" dirty="0" err="1" smtClean="0"/>
            <a:t>Mendorong</a:t>
          </a:r>
          <a:r>
            <a:rPr lang="en-US" dirty="0" smtClean="0"/>
            <a:t> </a:t>
          </a:r>
          <a:r>
            <a:rPr lang="en-US" dirty="0" err="1" smtClean="0"/>
            <a:t>sikap</a:t>
          </a:r>
          <a:r>
            <a:rPr lang="en-US" dirty="0" smtClean="0"/>
            <a:t> </a:t>
          </a:r>
          <a:r>
            <a:rPr lang="en-US" dirty="0" err="1" smtClean="0"/>
            <a:t>empati</a:t>
          </a:r>
          <a:r>
            <a:rPr lang="en-US" dirty="0" smtClean="0"/>
            <a:t> </a:t>
          </a:r>
          <a:r>
            <a:rPr lang="en-US" dirty="0" err="1" smtClean="0"/>
            <a:t>dan</a:t>
          </a:r>
          <a:r>
            <a:rPr lang="en-US" dirty="0" smtClean="0"/>
            <a:t> </a:t>
          </a:r>
          <a:r>
            <a:rPr lang="en-US" dirty="0" err="1" smtClean="0"/>
            <a:t>apresiasi</a:t>
          </a:r>
          <a:endParaRPr lang="en-US" dirty="0"/>
        </a:p>
      </dgm:t>
    </dgm:pt>
    <dgm:pt modelId="{D43AD343-AFC1-4A79-8367-AC3AF83DCB31}" cxnId="{5B7DF178-4738-421D-94E5-0BE53FD77D69}" type="parTrans">
      <dgm:prSet/>
      <dgm:spPr/>
    </dgm:pt>
    <dgm:pt modelId="{E9ADC5A4-53AC-4191-AA46-3FC985E5E9B6}" cxnId="{5B7DF178-4738-421D-94E5-0BE53FD77D69}" type="sibTrans">
      <dgm:prSet/>
      <dgm:spPr/>
    </dgm:pt>
    <dgm:pt modelId="{05B827BE-FB35-41E6-AC0E-869D5C9F9CD4}">
      <dgm:prSet phldrT="[Text]"/>
      <dgm:spPr/>
      <dgm:t>
        <a:bodyPr/>
        <a:lstStyle/>
        <a:p>
          <a:r>
            <a:rPr lang="en-US" dirty="0" err="1" smtClean="0"/>
            <a:t>Mengembangkan</a:t>
          </a:r>
          <a:r>
            <a:rPr lang="en-US" dirty="0" smtClean="0"/>
            <a:t> </a:t>
          </a:r>
          <a:r>
            <a:rPr lang="en-US" dirty="0" err="1" smtClean="0"/>
            <a:t>kecakapan</a:t>
          </a:r>
          <a:r>
            <a:rPr lang="en-US" dirty="0" smtClean="0"/>
            <a:t> </a:t>
          </a:r>
          <a:r>
            <a:rPr lang="en-US" dirty="0" err="1" smtClean="0"/>
            <a:t>hidup</a:t>
          </a:r>
          <a:endParaRPr lang="en-US" dirty="0"/>
        </a:p>
      </dgm:t>
    </dgm:pt>
    <dgm:pt modelId="{0A362E60-5830-4108-A82E-7E33E4AE44B1}" cxnId="{C104041A-F64D-4D7E-859E-94480502286B}" type="sibTrans">
      <dgm:prSet/>
      <dgm:spPr/>
      <dgm:t>
        <a:bodyPr/>
        <a:lstStyle/>
        <a:p>
          <a:endParaRPr lang="en-US"/>
        </a:p>
      </dgm:t>
    </dgm:pt>
    <dgm:pt modelId="{47817D42-1D30-4613-A87B-80165D1F1695}" cxnId="{C104041A-F64D-4D7E-859E-94480502286B}" type="parTrans">
      <dgm:prSet/>
      <dgm:spPr/>
      <dgm:t>
        <a:bodyPr/>
        <a:lstStyle/>
        <a:p>
          <a:endParaRPr lang="en-US"/>
        </a:p>
      </dgm:t>
    </dgm:pt>
    <dgm:pt modelId="{3294F622-04DB-4F5B-9C69-B2FA8540AF9F}" type="pres">
      <dgm:prSet presAssocID="{7D9C22F5-7B9B-4679-9FB4-E27E9AF32F5D}" presName="Name0" presStyleCnt="0">
        <dgm:presLayoutVars>
          <dgm:dir/>
          <dgm:animLvl val="lvl"/>
          <dgm:resizeHandles val="exact"/>
        </dgm:presLayoutVars>
      </dgm:prSet>
      <dgm:spPr/>
      <dgm:t>
        <a:bodyPr/>
        <a:lstStyle/>
        <a:p>
          <a:endParaRPr lang="id-ID"/>
        </a:p>
      </dgm:t>
    </dgm:pt>
    <dgm:pt modelId="{F757FE86-65FC-46BD-92D8-30C5BEB43840}" type="pres">
      <dgm:prSet presAssocID="{7246A881-6AF9-4B1C-9E7A-C2874DF1ABDA}" presName="composite" presStyleCnt="0"/>
      <dgm:spPr/>
    </dgm:pt>
    <dgm:pt modelId="{041E251F-267C-4261-AB08-30751D511B5A}" type="pres">
      <dgm:prSet presAssocID="{7246A881-6AF9-4B1C-9E7A-C2874DF1ABDA}" presName="parTx" presStyleLbl="alignNode1" presStyleIdx="0" presStyleCnt="3">
        <dgm:presLayoutVars>
          <dgm:chMax val="0"/>
          <dgm:chPref val="0"/>
          <dgm:bulletEnabled val="1"/>
        </dgm:presLayoutVars>
      </dgm:prSet>
      <dgm:spPr/>
      <dgm:t>
        <a:bodyPr/>
        <a:lstStyle/>
        <a:p>
          <a:endParaRPr lang="en-US"/>
        </a:p>
      </dgm:t>
    </dgm:pt>
    <dgm:pt modelId="{183386B2-683F-47DB-8E85-34979EDAAF4D}" type="pres">
      <dgm:prSet presAssocID="{7246A881-6AF9-4B1C-9E7A-C2874DF1ABDA}" presName="desTx" presStyleLbl="alignAccFollowNode1" presStyleIdx="0" presStyleCnt="3">
        <dgm:presLayoutVars>
          <dgm:bulletEnabled val="1"/>
        </dgm:presLayoutVars>
      </dgm:prSet>
      <dgm:spPr/>
      <dgm:t>
        <a:bodyPr/>
        <a:lstStyle/>
        <a:p>
          <a:endParaRPr lang="en-US"/>
        </a:p>
      </dgm:t>
    </dgm:pt>
    <dgm:pt modelId="{B24DC089-88B4-4828-B537-F7E4F932461D}" type="pres">
      <dgm:prSet presAssocID="{FD88B6FF-8AD9-48D2-97C4-A7DF025A0433}" presName="space" presStyleCnt="0"/>
      <dgm:spPr/>
    </dgm:pt>
    <dgm:pt modelId="{FFADB0DE-91C2-4017-BB5B-26004FCCBF8B}" type="pres">
      <dgm:prSet presAssocID="{3A3522B2-F8E8-4AAD-A3F4-AF7CD97C0AE3}" presName="composite" presStyleCnt="0"/>
      <dgm:spPr/>
    </dgm:pt>
    <dgm:pt modelId="{2481440F-A577-4754-8F28-FCA887706FB2}" type="pres">
      <dgm:prSet presAssocID="{3A3522B2-F8E8-4AAD-A3F4-AF7CD97C0AE3}" presName="parTx" presStyleLbl="alignNode1" presStyleIdx="1" presStyleCnt="3">
        <dgm:presLayoutVars>
          <dgm:chMax val="0"/>
          <dgm:chPref val="0"/>
          <dgm:bulletEnabled val="1"/>
        </dgm:presLayoutVars>
      </dgm:prSet>
      <dgm:spPr/>
      <dgm:t>
        <a:bodyPr/>
        <a:lstStyle/>
        <a:p>
          <a:endParaRPr lang="en-US"/>
        </a:p>
      </dgm:t>
    </dgm:pt>
    <dgm:pt modelId="{58B8635C-5B5E-4B3E-A310-418D202743E0}" type="pres">
      <dgm:prSet presAssocID="{3A3522B2-F8E8-4AAD-A3F4-AF7CD97C0AE3}" presName="desTx" presStyleLbl="alignAccFollowNode1" presStyleIdx="1" presStyleCnt="3">
        <dgm:presLayoutVars>
          <dgm:bulletEnabled val="1"/>
        </dgm:presLayoutVars>
      </dgm:prSet>
      <dgm:spPr/>
      <dgm:t>
        <a:bodyPr/>
        <a:lstStyle/>
        <a:p>
          <a:endParaRPr lang="en-US"/>
        </a:p>
      </dgm:t>
    </dgm:pt>
    <dgm:pt modelId="{B41D838B-5FFF-4AEF-A519-471D5A70CDD3}" type="pres">
      <dgm:prSet presAssocID="{C29B50AF-17CB-4862-B82C-8A50135EA483}" presName="space" presStyleCnt="0"/>
      <dgm:spPr/>
    </dgm:pt>
    <dgm:pt modelId="{3401FEB1-D564-43D6-9587-6B31D6EDA818}" type="pres">
      <dgm:prSet presAssocID="{233954FF-9E3B-4ECD-8F42-A02B71629AD9}" presName="composite" presStyleCnt="0"/>
      <dgm:spPr/>
    </dgm:pt>
    <dgm:pt modelId="{7D8BADE8-1EDD-4C8E-BD6F-1E8C33FA6FC8}" type="pres">
      <dgm:prSet presAssocID="{233954FF-9E3B-4ECD-8F42-A02B71629AD9}" presName="parTx" presStyleLbl="alignNode1" presStyleIdx="2" presStyleCnt="3">
        <dgm:presLayoutVars>
          <dgm:chMax val="0"/>
          <dgm:chPref val="0"/>
          <dgm:bulletEnabled val="1"/>
        </dgm:presLayoutVars>
      </dgm:prSet>
      <dgm:spPr/>
      <dgm:t>
        <a:bodyPr/>
        <a:lstStyle/>
        <a:p>
          <a:endParaRPr lang="en-US"/>
        </a:p>
      </dgm:t>
    </dgm:pt>
    <dgm:pt modelId="{C373B0FD-2ADC-4EEE-BE96-680886EAC987}" type="pres">
      <dgm:prSet presAssocID="{233954FF-9E3B-4ECD-8F42-A02B71629AD9}" presName="desTx" presStyleLbl="alignAccFollowNode1" presStyleIdx="2" presStyleCnt="3">
        <dgm:presLayoutVars>
          <dgm:bulletEnabled val="1"/>
        </dgm:presLayoutVars>
      </dgm:prSet>
      <dgm:spPr/>
      <dgm:t>
        <a:bodyPr/>
        <a:lstStyle/>
        <a:p>
          <a:endParaRPr lang="en-US"/>
        </a:p>
      </dgm:t>
    </dgm:pt>
  </dgm:ptLst>
  <dgm:cxnLst>
    <dgm:cxn modelId="{FCF7672E-DF22-4B4D-834F-15160637926D}" type="presOf" srcId="{B998D6C5-054A-42A4-9393-676FEAEDE681}" destId="{183386B2-683F-47DB-8E85-34979EDAAF4D}" srcOrd="0" destOrd="2" presId="urn:microsoft.com/office/officeart/2005/8/layout/hList1"/>
    <dgm:cxn modelId="{68021513-EF07-44FB-9349-9AFD1F3D7676}" type="presOf" srcId="{E6688EF0-D16C-40D2-89F0-FD92BDD4CF08}" destId="{58B8635C-5B5E-4B3E-A310-418D202743E0}" srcOrd="0" destOrd="0" presId="urn:microsoft.com/office/officeart/2005/8/layout/hList1"/>
    <dgm:cxn modelId="{64590028-B015-463D-B1B7-06DB22A195EB}" type="presOf" srcId="{7246A881-6AF9-4B1C-9E7A-C2874DF1ABDA}" destId="{041E251F-267C-4261-AB08-30751D511B5A}" srcOrd="0" destOrd="0" presId="urn:microsoft.com/office/officeart/2005/8/layout/hList1"/>
    <dgm:cxn modelId="{5B7DF178-4738-421D-94E5-0BE53FD77D69}" srcId="{233954FF-9E3B-4ECD-8F42-A02B71629AD9}" destId="{07773B2E-E7BC-4E17-8CA1-7050E1464625}" srcOrd="2" destOrd="0" parTransId="{D43AD343-AFC1-4A79-8367-AC3AF83DCB31}" sibTransId="{E9ADC5A4-53AC-4191-AA46-3FC985E5E9B6}"/>
    <dgm:cxn modelId="{3469C0A3-297F-47F3-9A1A-1DC95AEC0F1E}" type="presOf" srcId="{05B827BE-FB35-41E6-AC0E-869D5C9F9CD4}" destId="{58B8635C-5B5E-4B3E-A310-418D202743E0}" srcOrd="0" destOrd="1" presId="urn:microsoft.com/office/officeart/2005/8/layout/hList1"/>
    <dgm:cxn modelId="{44062768-BBD5-4632-867D-BF73F2025A42}" srcId="{7D9C22F5-7B9B-4679-9FB4-E27E9AF32F5D}" destId="{7246A881-6AF9-4B1C-9E7A-C2874DF1ABDA}" srcOrd="0" destOrd="0" parTransId="{3BDC6A8B-A597-417C-BA72-2542B46F5CF3}" sibTransId="{FD88B6FF-8AD9-48D2-97C4-A7DF025A0433}"/>
    <dgm:cxn modelId="{E07BF8B2-43B3-4A1B-B2FF-C349F7053578}" type="presOf" srcId="{0FECAC98-75BA-4F65-8663-72FCB7BA7182}" destId="{C373B0FD-2ADC-4EEE-BE96-680886EAC987}" srcOrd="0" destOrd="0" presId="urn:microsoft.com/office/officeart/2005/8/layout/hList1"/>
    <dgm:cxn modelId="{3D5A4559-AA8B-4909-9E31-5DF9555142D8}" srcId="{233954FF-9E3B-4ECD-8F42-A02B71629AD9}" destId="{184ADF1B-636A-4E43-BC2C-A9FDC3330EFD}" srcOrd="1" destOrd="0" parTransId="{662007EF-8F13-43C5-9762-29CD2205573D}" sibTransId="{4F6F5703-3566-4BD4-90FB-A825D5C0F949}"/>
    <dgm:cxn modelId="{4A4CC9CF-9535-4F66-BC61-26AED0088845}" type="presOf" srcId="{3A3522B2-F8E8-4AAD-A3F4-AF7CD97C0AE3}" destId="{2481440F-A577-4754-8F28-FCA887706FB2}" srcOrd="0" destOrd="0" presId="urn:microsoft.com/office/officeart/2005/8/layout/hList1"/>
    <dgm:cxn modelId="{FE185860-D804-43B6-846A-50A693C92B88}" srcId="{7246A881-6AF9-4B1C-9E7A-C2874DF1ABDA}" destId="{B998D6C5-054A-42A4-9393-676FEAEDE681}" srcOrd="2" destOrd="0" parTransId="{D90D686A-491E-4790-B359-C78420ADBF96}" sibTransId="{48BC6EC9-25EE-450B-AC44-AEA1A3C1424D}"/>
    <dgm:cxn modelId="{F6B95CF0-6B6C-44EE-A263-436869C69749}" srcId="{7D9C22F5-7B9B-4679-9FB4-E27E9AF32F5D}" destId="{233954FF-9E3B-4ECD-8F42-A02B71629AD9}" srcOrd="2" destOrd="0" parTransId="{A7CD7CF0-A611-4F36-ABC4-E805D9A670A0}" sibTransId="{785FC64C-CB8B-4F82-84DC-8DE79CA9E684}"/>
    <dgm:cxn modelId="{2B50A8EA-4CE0-4F8F-ACD1-DDC1065BCCA6}" srcId="{7246A881-6AF9-4B1C-9E7A-C2874DF1ABDA}" destId="{C36EDCC4-12C5-4765-BB24-DBA6F358C8F1}" srcOrd="0" destOrd="0" parTransId="{56542B15-537A-4925-A83C-F88DE2AB4851}" sibTransId="{5F99C3B6-52B1-4395-A707-F50B43052A40}"/>
    <dgm:cxn modelId="{5D2153BF-5E5F-45C4-BF5E-670E2F4CA5BE}" type="presOf" srcId="{07773B2E-E7BC-4E17-8CA1-7050E1464625}" destId="{C373B0FD-2ADC-4EEE-BE96-680886EAC987}" srcOrd="0" destOrd="2" presId="urn:microsoft.com/office/officeart/2005/8/layout/hList1"/>
    <dgm:cxn modelId="{C104041A-F64D-4D7E-859E-94480502286B}" srcId="{3A3522B2-F8E8-4AAD-A3F4-AF7CD97C0AE3}" destId="{05B827BE-FB35-41E6-AC0E-869D5C9F9CD4}" srcOrd="1" destOrd="0" parTransId="{47817D42-1D30-4613-A87B-80165D1F1695}" sibTransId="{0A362E60-5830-4108-A82E-7E33E4AE44B1}"/>
    <dgm:cxn modelId="{2AFFAB95-E981-4C42-A005-9197757BA2D2}" srcId="{233954FF-9E3B-4ECD-8F42-A02B71629AD9}" destId="{0FECAC98-75BA-4F65-8663-72FCB7BA7182}" srcOrd="0" destOrd="0" parTransId="{BF9F444C-620F-4AB9-98B8-B27EB67553EC}" sibTransId="{F6AA1CE8-722F-406F-9367-494E49B1511E}"/>
    <dgm:cxn modelId="{AAE47171-247B-4A4C-84C9-C3F79F0D2CC4}" type="presOf" srcId="{7D9C22F5-7B9B-4679-9FB4-E27E9AF32F5D}" destId="{3294F622-04DB-4F5B-9C69-B2FA8540AF9F}" srcOrd="0" destOrd="0" presId="urn:microsoft.com/office/officeart/2005/8/layout/hList1"/>
    <dgm:cxn modelId="{32029719-283F-4739-82AD-0FECDB6A7E47}" type="presOf" srcId="{77A8D2C7-7D78-4BD4-803B-BB0B92F8663F}" destId="{183386B2-683F-47DB-8E85-34979EDAAF4D}" srcOrd="0" destOrd="1" presId="urn:microsoft.com/office/officeart/2005/8/layout/hList1"/>
    <dgm:cxn modelId="{C5F39E99-4B5D-4FDB-B734-85FDAE2B25A3}" srcId="{7246A881-6AF9-4B1C-9E7A-C2874DF1ABDA}" destId="{77A8D2C7-7D78-4BD4-803B-BB0B92F8663F}" srcOrd="1" destOrd="0" parTransId="{1043D3F4-4AF2-4F7F-92FE-F10794B7A94E}" sibTransId="{BE64919A-677A-4C9B-A0C3-93EAD915B612}"/>
    <dgm:cxn modelId="{5C8CA8E3-6D67-4FD9-9564-A468A434BD5F}" type="presOf" srcId="{C36EDCC4-12C5-4765-BB24-DBA6F358C8F1}" destId="{183386B2-683F-47DB-8E85-34979EDAAF4D}" srcOrd="0" destOrd="0" presId="urn:microsoft.com/office/officeart/2005/8/layout/hList1"/>
    <dgm:cxn modelId="{9882BCBF-88AE-48F4-B6A5-D8676A57465C}" type="presOf" srcId="{233954FF-9E3B-4ECD-8F42-A02B71629AD9}" destId="{7D8BADE8-1EDD-4C8E-BD6F-1E8C33FA6FC8}" srcOrd="0" destOrd="0" presId="urn:microsoft.com/office/officeart/2005/8/layout/hList1"/>
    <dgm:cxn modelId="{4C6A28A2-E87A-49A1-A4EF-B65B4942E7A6}" type="presOf" srcId="{184ADF1B-636A-4E43-BC2C-A9FDC3330EFD}" destId="{C373B0FD-2ADC-4EEE-BE96-680886EAC987}" srcOrd="0" destOrd="1" presId="urn:microsoft.com/office/officeart/2005/8/layout/hList1"/>
    <dgm:cxn modelId="{8EF4C8E8-A872-4FB9-B05E-13156E32DA31}" srcId="{3A3522B2-F8E8-4AAD-A3F4-AF7CD97C0AE3}" destId="{E6688EF0-D16C-40D2-89F0-FD92BDD4CF08}" srcOrd="0" destOrd="0" parTransId="{68C1E5B3-6047-46EB-87F5-6B1C25B2DDDC}" sibTransId="{CCF14169-5439-4ECC-95F3-F71FF6349E0C}"/>
    <dgm:cxn modelId="{3EB4BEDE-5DE4-49E2-A01B-4D3A36DCC3CB}" srcId="{7D9C22F5-7B9B-4679-9FB4-E27E9AF32F5D}" destId="{3A3522B2-F8E8-4AAD-A3F4-AF7CD97C0AE3}" srcOrd="1" destOrd="0" parTransId="{07CFC79E-5BE0-4C6B-955F-A0908A4C920D}" sibTransId="{C29B50AF-17CB-4862-B82C-8A50135EA483}"/>
    <dgm:cxn modelId="{A18DE0A1-E8BB-4C3B-8255-EA4AEBD3E90B}" type="presParOf" srcId="{3294F622-04DB-4F5B-9C69-B2FA8540AF9F}" destId="{F757FE86-65FC-46BD-92D8-30C5BEB43840}" srcOrd="0" destOrd="0" presId="urn:microsoft.com/office/officeart/2005/8/layout/hList1"/>
    <dgm:cxn modelId="{E5098AAC-8682-4D68-A314-9838A8ADC715}" type="presParOf" srcId="{F757FE86-65FC-46BD-92D8-30C5BEB43840}" destId="{041E251F-267C-4261-AB08-30751D511B5A}" srcOrd="0" destOrd="0" presId="urn:microsoft.com/office/officeart/2005/8/layout/hList1"/>
    <dgm:cxn modelId="{AF693BB6-D3F0-40ED-A09F-84BFD645E5F0}" type="presParOf" srcId="{F757FE86-65FC-46BD-92D8-30C5BEB43840}" destId="{183386B2-683F-47DB-8E85-34979EDAAF4D}" srcOrd="1" destOrd="0" presId="urn:microsoft.com/office/officeart/2005/8/layout/hList1"/>
    <dgm:cxn modelId="{AFAAA793-8DA3-4D2B-8894-30C8580E629A}" type="presParOf" srcId="{3294F622-04DB-4F5B-9C69-B2FA8540AF9F}" destId="{B24DC089-88B4-4828-B537-F7E4F932461D}" srcOrd="1" destOrd="0" presId="urn:microsoft.com/office/officeart/2005/8/layout/hList1"/>
    <dgm:cxn modelId="{243336DB-6AA2-421A-9193-26402A8DCAB6}" type="presParOf" srcId="{3294F622-04DB-4F5B-9C69-B2FA8540AF9F}" destId="{FFADB0DE-91C2-4017-BB5B-26004FCCBF8B}" srcOrd="2" destOrd="0" presId="urn:microsoft.com/office/officeart/2005/8/layout/hList1"/>
    <dgm:cxn modelId="{812D65B0-8B44-41C7-B9F6-7304DDDDCE8E}" type="presParOf" srcId="{FFADB0DE-91C2-4017-BB5B-26004FCCBF8B}" destId="{2481440F-A577-4754-8F28-FCA887706FB2}" srcOrd="0" destOrd="0" presId="urn:microsoft.com/office/officeart/2005/8/layout/hList1"/>
    <dgm:cxn modelId="{A522CD31-2DAE-4557-8F2E-36B6DDF17AEB}" type="presParOf" srcId="{FFADB0DE-91C2-4017-BB5B-26004FCCBF8B}" destId="{58B8635C-5B5E-4B3E-A310-418D202743E0}" srcOrd="1" destOrd="0" presId="urn:microsoft.com/office/officeart/2005/8/layout/hList1"/>
    <dgm:cxn modelId="{D8A5D129-11BD-44D1-A500-6CC7B794D569}" type="presParOf" srcId="{3294F622-04DB-4F5B-9C69-B2FA8540AF9F}" destId="{B41D838B-5FFF-4AEF-A519-471D5A70CDD3}" srcOrd="3" destOrd="0" presId="urn:microsoft.com/office/officeart/2005/8/layout/hList1"/>
    <dgm:cxn modelId="{43644CB8-5270-46FA-BA2F-A9B634FA7816}" type="presParOf" srcId="{3294F622-04DB-4F5B-9C69-B2FA8540AF9F}" destId="{3401FEB1-D564-43D6-9587-6B31D6EDA818}" srcOrd="4" destOrd="0" presId="urn:microsoft.com/office/officeart/2005/8/layout/hList1"/>
    <dgm:cxn modelId="{E200E7C0-4385-4A61-B254-BFD69151C255}" type="presParOf" srcId="{3401FEB1-D564-43D6-9587-6B31D6EDA818}" destId="{7D8BADE8-1EDD-4C8E-BD6F-1E8C33FA6FC8}" srcOrd="0" destOrd="0" presId="urn:microsoft.com/office/officeart/2005/8/layout/hList1"/>
    <dgm:cxn modelId="{8735B35B-19F7-4BA9-AD9E-A3CC4EFD517C}" type="presParOf" srcId="{3401FEB1-D564-43D6-9587-6B31D6EDA818}" destId="{C373B0FD-2ADC-4EEE-BE96-680886EAC987}"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B428E03-A951-4B52-80E6-3E8F3CEFB11C}" type="doc">
      <dgm:prSet loTypeId="urn:microsoft.com/office/officeart/2005/8/layout/process5#1" loCatId="process" qsTypeId="urn:microsoft.com/office/officeart/2005/8/quickstyle/simple1#8" qsCatId="simple" csTypeId="urn:microsoft.com/office/officeart/2005/8/colors/colorful4#1" csCatId="colorful" phldr="1"/>
      <dgm:spPr/>
      <dgm:t>
        <a:bodyPr/>
        <a:lstStyle/>
        <a:p>
          <a:endParaRPr lang="en-US"/>
        </a:p>
      </dgm:t>
    </dgm:pt>
    <dgm:pt modelId="{BECC0D35-5F2C-4444-A4FA-8AB7FB449031}">
      <dgm:prSet phldrT="[Text]"/>
      <dgm:spPr/>
      <dgm:t>
        <a:bodyPr/>
        <a:lstStyle/>
        <a:p>
          <a:r>
            <a:rPr lang="en-US" dirty="0" smtClean="0"/>
            <a:t>1. </a:t>
          </a:r>
          <a:r>
            <a:rPr lang="en-US" dirty="0" err="1" smtClean="0"/>
            <a:t>Mengajukan</a:t>
          </a:r>
          <a:r>
            <a:rPr lang="en-US" dirty="0" smtClean="0"/>
            <a:t> </a:t>
          </a:r>
          <a:r>
            <a:rPr lang="en-US" dirty="0" err="1" smtClean="0"/>
            <a:t>pertanyaan</a:t>
          </a:r>
          <a:r>
            <a:rPr lang="en-US" dirty="0" smtClean="0"/>
            <a:t> literal.</a:t>
          </a:r>
          <a:endParaRPr lang="en-US" dirty="0"/>
        </a:p>
      </dgm:t>
    </dgm:pt>
    <dgm:pt modelId="{3EF4953A-5B46-4303-BCCD-D4A07A02FA3C}" cxnId="{8FFD4B2E-3827-4DF6-9310-2F689A888D97}" type="parTrans">
      <dgm:prSet/>
      <dgm:spPr/>
      <dgm:t>
        <a:bodyPr/>
        <a:lstStyle/>
        <a:p>
          <a:endParaRPr lang="en-US"/>
        </a:p>
      </dgm:t>
    </dgm:pt>
    <dgm:pt modelId="{6C2E56B8-8475-4E7D-9430-572B865F8711}" cxnId="{8FFD4B2E-3827-4DF6-9310-2F689A888D97}" type="sibTrans">
      <dgm:prSet/>
      <dgm:spPr/>
      <dgm:t>
        <a:bodyPr/>
        <a:lstStyle/>
        <a:p>
          <a:endParaRPr lang="en-US"/>
        </a:p>
      </dgm:t>
    </dgm:pt>
    <dgm:pt modelId="{24559C62-39C0-4F29-8F9E-C7EE10C36193}">
      <dgm:prSet phldrT="[Text]"/>
      <dgm:spPr/>
      <dgm:t>
        <a:bodyPr/>
        <a:lstStyle/>
        <a:p>
          <a:r>
            <a:rPr lang="en-ID" dirty="0" smtClean="0"/>
            <a:t>2. </a:t>
          </a:r>
          <a:r>
            <a:rPr lang="en-ID" dirty="0" err="1" smtClean="0"/>
            <a:t>Mengajukan</a:t>
          </a:r>
          <a:r>
            <a:rPr lang="en-ID" dirty="0" smtClean="0"/>
            <a:t> </a:t>
          </a:r>
          <a:r>
            <a:rPr lang="en-US" dirty="0" err="1" smtClean="0"/>
            <a:t>pertanyaan</a:t>
          </a:r>
          <a:r>
            <a:rPr lang="en-US" dirty="0" smtClean="0"/>
            <a:t> </a:t>
          </a:r>
          <a:r>
            <a:rPr lang="en-US" dirty="0" err="1" smtClean="0"/>
            <a:t>interpretatif</a:t>
          </a:r>
          <a:endParaRPr lang="en-US" dirty="0"/>
        </a:p>
      </dgm:t>
    </dgm:pt>
    <dgm:pt modelId="{78FC02AB-A7CF-4254-BA84-CC9B3ACD2CB2}" cxnId="{0600DDD8-3E53-4837-AD34-BC88ADCA15FB}" type="parTrans">
      <dgm:prSet/>
      <dgm:spPr/>
      <dgm:t>
        <a:bodyPr/>
        <a:lstStyle/>
        <a:p>
          <a:endParaRPr lang="en-US"/>
        </a:p>
      </dgm:t>
    </dgm:pt>
    <dgm:pt modelId="{C17B8CB4-FF29-4334-9C5E-70F93BD8359F}" cxnId="{0600DDD8-3E53-4837-AD34-BC88ADCA15FB}" type="sibTrans">
      <dgm:prSet/>
      <dgm:spPr/>
      <dgm:t>
        <a:bodyPr/>
        <a:lstStyle/>
        <a:p>
          <a:endParaRPr lang="en-US"/>
        </a:p>
      </dgm:t>
    </dgm:pt>
    <dgm:pt modelId="{2119CFB2-9762-4B80-BB79-EB718F909584}">
      <dgm:prSet phldrT="[Text]"/>
      <dgm:spPr/>
      <dgm:t>
        <a:bodyPr/>
        <a:lstStyle/>
        <a:p>
          <a:r>
            <a:rPr lang="en-ID" dirty="0" smtClean="0"/>
            <a:t>3. </a:t>
          </a:r>
          <a:r>
            <a:rPr lang="en-ID" dirty="0" err="1" smtClean="0"/>
            <a:t>Mengajukan</a:t>
          </a:r>
          <a:r>
            <a:rPr lang="en-ID" dirty="0" smtClean="0"/>
            <a:t> </a:t>
          </a:r>
          <a:r>
            <a:rPr lang="en-US" dirty="0" err="1" smtClean="0"/>
            <a:t>pertanyaan</a:t>
          </a:r>
          <a:r>
            <a:rPr lang="en-US" dirty="0" smtClean="0"/>
            <a:t> </a:t>
          </a:r>
          <a:r>
            <a:rPr lang="en-US" dirty="0" err="1" smtClean="0"/>
            <a:t>integratif</a:t>
          </a:r>
          <a:r>
            <a:rPr lang="en-US" dirty="0" smtClean="0"/>
            <a:t> </a:t>
          </a:r>
          <a:endParaRPr lang="en-US" dirty="0"/>
        </a:p>
      </dgm:t>
    </dgm:pt>
    <dgm:pt modelId="{CF665058-4A44-4ED1-A410-103A70C038FF}" cxnId="{FEC81B7B-287F-48FF-9003-75DF21091DC9}" type="parTrans">
      <dgm:prSet/>
      <dgm:spPr/>
      <dgm:t>
        <a:bodyPr/>
        <a:lstStyle/>
        <a:p>
          <a:endParaRPr lang="en-US"/>
        </a:p>
      </dgm:t>
    </dgm:pt>
    <dgm:pt modelId="{4B4D344C-8BC3-42CA-968E-5AF2B782C4B7}" cxnId="{FEC81B7B-287F-48FF-9003-75DF21091DC9}" type="sibTrans">
      <dgm:prSet/>
      <dgm:spPr/>
      <dgm:t>
        <a:bodyPr/>
        <a:lstStyle/>
        <a:p>
          <a:endParaRPr lang="en-US"/>
        </a:p>
      </dgm:t>
    </dgm:pt>
    <dgm:pt modelId="{A53782F4-FBA3-49AA-AA70-9AE20536D695}">
      <dgm:prSet phldrT="[Text]"/>
      <dgm:spPr/>
      <dgm:t>
        <a:bodyPr/>
        <a:lstStyle/>
        <a:p>
          <a:r>
            <a:rPr lang="en-ID" dirty="0" smtClean="0"/>
            <a:t>4. </a:t>
          </a:r>
          <a:r>
            <a:rPr lang="en-ID" dirty="0" err="1" smtClean="0"/>
            <a:t>Mengajukan</a:t>
          </a:r>
          <a:r>
            <a:rPr lang="en-ID" dirty="0" smtClean="0"/>
            <a:t> </a:t>
          </a:r>
          <a:r>
            <a:rPr lang="en-US" dirty="0" err="1" smtClean="0"/>
            <a:t>pertanyaan</a:t>
          </a:r>
          <a:r>
            <a:rPr lang="en-US" dirty="0" smtClean="0"/>
            <a:t> </a:t>
          </a:r>
          <a:r>
            <a:rPr lang="en-US" dirty="0" err="1" smtClean="0"/>
            <a:t>kritis</a:t>
          </a:r>
          <a:endParaRPr lang="en-US" dirty="0"/>
        </a:p>
      </dgm:t>
    </dgm:pt>
    <dgm:pt modelId="{C184CDF0-A471-4993-A83E-504DA814D0F3}" cxnId="{7863DAF5-9182-447F-97DB-22CF641D1126}" type="parTrans">
      <dgm:prSet/>
      <dgm:spPr/>
      <dgm:t>
        <a:bodyPr/>
        <a:lstStyle/>
        <a:p>
          <a:endParaRPr lang="en-US"/>
        </a:p>
      </dgm:t>
    </dgm:pt>
    <dgm:pt modelId="{B648F56E-3B6E-49E3-855C-9F884B57BAC6}" cxnId="{7863DAF5-9182-447F-97DB-22CF641D1126}" type="sibTrans">
      <dgm:prSet/>
      <dgm:spPr/>
      <dgm:t>
        <a:bodyPr/>
        <a:lstStyle/>
        <a:p>
          <a:endParaRPr lang="en-US"/>
        </a:p>
      </dgm:t>
    </dgm:pt>
    <dgm:pt modelId="{79D9B6F4-3D29-4035-80F0-395DFD6F70B1}">
      <dgm:prSet phldrT="[Text]"/>
      <dgm:spPr/>
      <dgm:t>
        <a:bodyPr/>
        <a:lstStyle/>
        <a:p>
          <a:r>
            <a:rPr lang="en-ID" dirty="0" smtClean="0"/>
            <a:t>5. </a:t>
          </a:r>
          <a:r>
            <a:rPr lang="en-ID" dirty="0" err="1" smtClean="0"/>
            <a:t>Mengajukan</a:t>
          </a:r>
          <a:r>
            <a:rPr lang="en-ID" dirty="0" smtClean="0"/>
            <a:t> </a:t>
          </a:r>
          <a:r>
            <a:rPr lang="en-US" dirty="0" err="1" smtClean="0"/>
            <a:t>pertanyaan</a:t>
          </a:r>
          <a:r>
            <a:rPr lang="en-US" dirty="0" smtClean="0"/>
            <a:t> </a:t>
          </a:r>
          <a:r>
            <a:rPr lang="en-US" dirty="0" err="1" smtClean="0"/>
            <a:t>kreatif</a:t>
          </a:r>
          <a:r>
            <a:rPr lang="en-US" dirty="0" smtClean="0"/>
            <a:t> </a:t>
          </a:r>
          <a:endParaRPr lang="en-US" dirty="0"/>
        </a:p>
      </dgm:t>
    </dgm:pt>
    <dgm:pt modelId="{019E2240-8190-476B-B4EE-D8540FD12AA4}" cxnId="{6E504032-10FB-4895-BA98-BE514A66479B}" type="parTrans">
      <dgm:prSet/>
      <dgm:spPr/>
      <dgm:t>
        <a:bodyPr/>
        <a:lstStyle/>
        <a:p>
          <a:endParaRPr lang="en-US"/>
        </a:p>
      </dgm:t>
    </dgm:pt>
    <dgm:pt modelId="{A5A164E5-2DC0-432E-8866-913E1B834B4E}" cxnId="{6E504032-10FB-4895-BA98-BE514A66479B}" type="sibTrans">
      <dgm:prSet/>
      <dgm:spPr/>
      <dgm:t>
        <a:bodyPr/>
        <a:lstStyle/>
        <a:p>
          <a:endParaRPr lang="en-US"/>
        </a:p>
      </dgm:t>
    </dgm:pt>
    <dgm:pt modelId="{2AA1DE27-7EE2-4DD5-AC0C-132C9ED839E4}" type="pres">
      <dgm:prSet presAssocID="{DB428E03-A951-4B52-80E6-3E8F3CEFB11C}" presName="diagram" presStyleCnt="0">
        <dgm:presLayoutVars>
          <dgm:dir/>
          <dgm:resizeHandles val="exact"/>
        </dgm:presLayoutVars>
      </dgm:prSet>
      <dgm:spPr/>
      <dgm:t>
        <a:bodyPr/>
        <a:lstStyle/>
        <a:p>
          <a:endParaRPr lang="id-ID"/>
        </a:p>
      </dgm:t>
    </dgm:pt>
    <dgm:pt modelId="{433C5FAB-E43C-4003-83CF-A72AAF5936B2}" type="pres">
      <dgm:prSet presAssocID="{BECC0D35-5F2C-4444-A4FA-8AB7FB449031}" presName="node" presStyleLbl="node1" presStyleIdx="0" presStyleCnt="5">
        <dgm:presLayoutVars>
          <dgm:bulletEnabled val="1"/>
        </dgm:presLayoutVars>
      </dgm:prSet>
      <dgm:spPr/>
      <dgm:t>
        <a:bodyPr/>
        <a:lstStyle/>
        <a:p>
          <a:endParaRPr lang="en-US"/>
        </a:p>
      </dgm:t>
    </dgm:pt>
    <dgm:pt modelId="{A67F10DD-3595-41EB-B574-8A093BCE127B}" type="pres">
      <dgm:prSet presAssocID="{6C2E56B8-8475-4E7D-9430-572B865F8711}" presName="sibTrans" presStyleLbl="sibTrans2D1" presStyleIdx="0" presStyleCnt="4"/>
      <dgm:spPr/>
      <dgm:t>
        <a:bodyPr/>
        <a:lstStyle/>
        <a:p>
          <a:endParaRPr lang="id-ID"/>
        </a:p>
      </dgm:t>
    </dgm:pt>
    <dgm:pt modelId="{34C0BC0E-0844-4F52-9AF5-4521A707B15A}" type="pres">
      <dgm:prSet presAssocID="{6C2E56B8-8475-4E7D-9430-572B865F8711}" presName="connectorText" presStyleLbl="sibTrans2D1" presStyleIdx="0" presStyleCnt="4"/>
      <dgm:spPr/>
      <dgm:t>
        <a:bodyPr/>
        <a:lstStyle/>
        <a:p>
          <a:endParaRPr lang="id-ID"/>
        </a:p>
      </dgm:t>
    </dgm:pt>
    <dgm:pt modelId="{03FBD043-FE0B-47D5-AA92-0F9C46E71DC2}" type="pres">
      <dgm:prSet presAssocID="{24559C62-39C0-4F29-8F9E-C7EE10C36193}" presName="node" presStyleLbl="node1" presStyleIdx="1" presStyleCnt="5">
        <dgm:presLayoutVars>
          <dgm:bulletEnabled val="1"/>
        </dgm:presLayoutVars>
      </dgm:prSet>
      <dgm:spPr/>
      <dgm:t>
        <a:bodyPr/>
        <a:lstStyle/>
        <a:p>
          <a:endParaRPr lang="en-US"/>
        </a:p>
      </dgm:t>
    </dgm:pt>
    <dgm:pt modelId="{941AD8E6-520B-4ACE-9609-D467C03D546F}" type="pres">
      <dgm:prSet presAssocID="{C17B8CB4-FF29-4334-9C5E-70F93BD8359F}" presName="sibTrans" presStyleLbl="sibTrans2D1" presStyleIdx="1" presStyleCnt="4"/>
      <dgm:spPr/>
      <dgm:t>
        <a:bodyPr/>
        <a:lstStyle/>
        <a:p>
          <a:endParaRPr lang="id-ID"/>
        </a:p>
      </dgm:t>
    </dgm:pt>
    <dgm:pt modelId="{FF14B015-C526-471B-8534-A1B8425A08C8}" type="pres">
      <dgm:prSet presAssocID="{C17B8CB4-FF29-4334-9C5E-70F93BD8359F}" presName="connectorText" presStyleLbl="sibTrans2D1" presStyleIdx="1" presStyleCnt="4"/>
      <dgm:spPr/>
      <dgm:t>
        <a:bodyPr/>
        <a:lstStyle/>
        <a:p>
          <a:endParaRPr lang="id-ID"/>
        </a:p>
      </dgm:t>
    </dgm:pt>
    <dgm:pt modelId="{9F4267A7-8575-4B7A-8B2C-1B0F889ED552}" type="pres">
      <dgm:prSet presAssocID="{2119CFB2-9762-4B80-BB79-EB718F909584}" presName="node" presStyleLbl="node1" presStyleIdx="2" presStyleCnt="5">
        <dgm:presLayoutVars>
          <dgm:bulletEnabled val="1"/>
        </dgm:presLayoutVars>
      </dgm:prSet>
      <dgm:spPr/>
      <dgm:t>
        <a:bodyPr/>
        <a:lstStyle/>
        <a:p>
          <a:endParaRPr lang="en-US"/>
        </a:p>
      </dgm:t>
    </dgm:pt>
    <dgm:pt modelId="{B74B6C8F-4926-4E55-A02D-561526BC6906}" type="pres">
      <dgm:prSet presAssocID="{4B4D344C-8BC3-42CA-968E-5AF2B782C4B7}" presName="sibTrans" presStyleLbl="sibTrans2D1" presStyleIdx="2" presStyleCnt="4"/>
      <dgm:spPr/>
      <dgm:t>
        <a:bodyPr/>
        <a:lstStyle/>
        <a:p>
          <a:endParaRPr lang="id-ID"/>
        </a:p>
      </dgm:t>
    </dgm:pt>
    <dgm:pt modelId="{66448D29-C4D3-41D1-B27C-8C4286DFFA31}" type="pres">
      <dgm:prSet presAssocID="{4B4D344C-8BC3-42CA-968E-5AF2B782C4B7}" presName="connectorText" presStyleLbl="sibTrans2D1" presStyleIdx="2" presStyleCnt="4"/>
      <dgm:spPr/>
      <dgm:t>
        <a:bodyPr/>
        <a:lstStyle/>
        <a:p>
          <a:endParaRPr lang="id-ID"/>
        </a:p>
      </dgm:t>
    </dgm:pt>
    <dgm:pt modelId="{B1F01560-1926-425A-A8ED-D385BC79D80E}" type="pres">
      <dgm:prSet presAssocID="{A53782F4-FBA3-49AA-AA70-9AE20536D695}" presName="node" presStyleLbl="node1" presStyleIdx="3" presStyleCnt="5">
        <dgm:presLayoutVars>
          <dgm:bulletEnabled val="1"/>
        </dgm:presLayoutVars>
      </dgm:prSet>
      <dgm:spPr/>
      <dgm:t>
        <a:bodyPr/>
        <a:lstStyle/>
        <a:p>
          <a:endParaRPr lang="en-US"/>
        </a:p>
      </dgm:t>
    </dgm:pt>
    <dgm:pt modelId="{254A0320-FCA6-456C-A8FC-619EE296714C}" type="pres">
      <dgm:prSet presAssocID="{B648F56E-3B6E-49E3-855C-9F884B57BAC6}" presName="sibTrans" presStyleLbl="sibTrans2D1" presStyleIdx="3" presStyleCnt="4"/>
      <dgm:spPr/>
      <dgm:t>
        <a:bodyPr/>
        <a:lstStyle/>
        <a:p>
          <a:endParaRPr lang="id-ID"/>
        </a:p>
      </dgm:t>
    </dgm:pt>
    <dgm:pt modelId="{32DA17AE-C1BC-4FF7-A040-B29F8536C414}" type="pres">
      <dgm:prSet presAssocID="{B648F56E-3B6E-49E3-855C-9F884B57BAC6}" presName="connectorText" presStyleLbl="sibTrans2D1" presStyleIdx="3" presStyleCnt="4"/>
      <dgm:spPr/>
      <dgm:t>
        <a:bodyPr/>
        <a:lstStyle/>
        <a:p>
          <a:endParaRPr lang="id-ID"/>
        </a:p>
      </dgm:t>
    </dgm:pt>
    <dgm:pt modelId="{92CA2538-E711-4C86-B2CC-2D7C2823C2DC}" type="pres">
      <dgm:prSet presAssocID="{79D9B6F4-3D29-4035-80F0-395DFD6F70B1}" presName="node" presStyleLbl="node1" presStyleIdx="4" presStyleCnt="5">
        <dgm:presLayoutVars>
          <dgm:bulletEnabled val="1"/>
        </dgm:presLayoutVars>
      </dgm:prSet>
      <dgm:spPr/>
      <dgm:t>
        <a:bodyPr/>
        <a:lstStyle/>
        <a:p>
          <a:endParaRPr lang="en-US"/>
        </a:p>
      </dgm:t>
    </dgm:pt>
  </dgm:ptLst>
  <dgm:cxnLst>
    <dgm:cxn modelId="{AFE66890-9F89-4D32-B65A-7960A2872BBC}" type="presOf" srcId="{C17B8CB4-FF29-4334-9C5E-70F93BD8359F}" destId="{941AD8E6-520B-4ACE-9609-D467C03D546F}" srcOrd="0" destOrd="0" presId="urn:microsoft.com/office/officeart/2005/8/layout/process5#1"/>
    <dgm:cxn modelId="{73F76CE2-E026-45B2-B1D7-0FC1712B8D67}" type="presOf" srcId="{2119CFB2-9762-4B80-BB79-EB718F909584}" destId="{9F4267A7-8575-4B7A-8B2C-1B0F889ED552}" srcOrd="0" destOrd="0" presId="urn:microsoft.com/office/officeart/2005/8/layout/process5#1"/>
    <dgm:cxn modelId="{0AD0F6A5-5DA1-412E-8AF9-3C9533350AF7}" type="presOf" srcId="{4B4D344C-8BC3-42CA-968E-5AF2B782C4B7}" destId="{66448D29-C4D3-41D1-B27C-8C4286DFFA31}" srcOrd="1" destOrd="0" presId="urn:microsoft.com/office/officeart/2005/8/layout/process5#1"/>
    <dgm:cxn modelId="{8FFD4B2E-3827-4DF6-9310-2F689A888D97}" srcId="{DB428E03-A951-4B52-80E6-3E8F3CEFB11C}" destId="{BECC0D35-5F2C-4444-A4FA-8AB7FB449031}" srcOrd="0" destOrd="0" parTransId="{3EF4953A-5B46-4303-BCCD-D4A07A02FA3C}" sibTransId="{6C2E56B8-8475-4E7D-9430-572B865F8711}"/>
    <dgm:cxn modelId="{90EFD186-1EE1-4086-A395-60596FE5C240}" type="presOf" srcId="{6C2E56B8-8475-4E7D-9430-572B865F8711}" destId="{34C0BC0E-0844-4F52-9AF5-4521A707B15A}" srcOrd="1" destOrd="0" presId="urn:microsoft.com/office/officeart/2005/8/layout/process5#1"/>
    <dgm:cxn modelId="{27F11F74-5DB2-4583-8780-B50F13B1BCB9}" type="presOf" srcId="{6C2E56B8-8475-4E7D-9430-572B865F8711}" destId="{A67F10DD-3595-41EB-B574-8A093BCE127B}" srcOrd="0" destOrd="0" presId="urn:microsoft.com/office/officeart/2005/8/layout/process5#1"/>
    <dgm:cxn modelId="{9D1CF4DC-E693-40A9-982C-0A644D395B60}" type="presOf" srcId="{B648F56E-3B6E-49E3-855C-9F884B57BAC6}" destId="{254A0320-FCA6-456C-A8FC-619EE296714C}" srcOrd="0" destOrd="0" presId="urn:microsoft.com/office/officeart/2005/8/layout/process5#1"/>
    <dgm:cxn modelId="{7863DAF5-9182-447F-97DB-22CF641D1126}" srcId="{DB428E03-A951-4B52-80E6-3E8F3CEFB11C}" destId="{A53782F4-FBA3-49AA-AA70-9AE20536D695}" srcOrd="3" destOrd="0" parTransId="{C184CDF0-A471-4993-A83E-504DA814D0F3}" sibTransId="{B648F56E-3B6E-49E3-855C-9F884B57BAC6}"/>
    <dgm:cxn modelId="{3AA29323-9708-4CD3-91F4-07716C56197B}" type="presOf" srcId="{4B4D344C-8BC3-42CA-968E-5AF2B782C4B7}" destId="{B74B6C8F-4926-4E55-A02D-561526BC6906}" srcOrd="0" destOrd="0" presId="urn:microsoft.com/office/officeart/2005/8/layout/process5#1"/>
    <dgm:cxn modelId="{0600DDD8-3E53-4837-AD34-BC88ADCA15FB}" srcId="{DB428E03-A951-4B52-80E6-3E8F3CEFB11C}" destId="{24559C62-39C0-4F29-8F9E-C7EE10C36193}" srcOrd="1" destOrd="0" parTransId="{78FC02AB-A7CF-4254-BA84-CC9B3ACD2CB2}" sibTransId="{C17B8CB4-FF29-4334-9C5E-70F93BD8359F}"/>
    <dgm:cxn modelId="{FEC81B7B-287F-48FF-9003-75DF21091DC9}" srcId="{DB428E03-A951-4B52-80E6-3E8F3CEFB11C}" destId="{2119CFB2-9762-4B80-BB79-EB718F909584}" srcOrd="2" destOrd="0" parTransId="{CF665058-4A44-4ED1-A410-103A70C038FF}" sibTransId="{4B4D344C-8BC3-42CA-968E-5AF2B782C4B7}"/>
    <dgm:cxn modelId="{9FADF94C-37CD-43CB-84FA-AFA17C74758C}" type="presOf" srcId="{C17B8CB4-FF29-4334-9C5E-70F93BD8359F}" destId="{FF14B015-C526-471B-8534-A1B8425A08C8}" srcOrd="1" destOrd="0" presId="urn:microsoft.com/office/officeart/2005/8/layout/process5#1"/>
    <dgm:cxn modelId="{D16484D0-33E3-45FA-B4B6-4D88EDDB6EFB}" type="presOf" srcId="{24559C62-39C0-4F29-8F9E-C7EE10C36193}" destId="{03FBD043-FE0B-47D5-AA92-0F9C46E71DC2}" srcOrd="0" destOrd="0" presId="urn:microsoft.com/office/officeart/2005/8/layout/process5#1"/>
    <dgm:cxn modelId="{1F773B01-3D0E-48EE-91E1-C1A3045044CC}" type="presOf" srcId="{79D9B6F4-3D29-4035-80F0-395DFD6F70B1}" destId="{92CA2538-E711-4C86-B2CC-2D7C2823C2DC}" srcOrd="0" destOrd="0" presId="urn:microsoft.com/office/officeart/2005/8/layout/process5#1"/>
    <dgm:cxn modelId="{390952E5-8DE2-435A-9DE3-AD1A17DA1949}" type="presOf" srcId="{DB428E03-A951-4B52-80E6-3E8F3CEFB11C}" destId="{2AA1DE27-7EE2-4DD5-AC0C-132C9ED839E4}" srcOrd="0" destOrd="0" presId="urn:microsoft.com/office/officeart/2005/8/layout/process5#1"/>
    <dgm:cxn modelId="{53E02153-64FC-4A17-9BCE-2E22BB201636}" type="presOf" srcId="{A53782F4-FBA3-49AA-AA70-9AE20536D695}" destId="{B1F01560-1926-425A-A8ED-D385BC79D80E}" srcOrd="0" destOrd="0" presId="urn:microsoft.com/office/officeart/2005/8/layout/process5#1"/>
    <dgm:cxn modelId="{A1933EB1-BD5D-4C17-B795-EB475E14FD6E}" type="presOf" srcId="{BECC0D35-5F2C-4444-A4FA-8AB7FB449031}" destId="{433C5FAB-E43C-4003-83CF-A72AAF5936B2}" srcOrd="0" destOrd="0" presId="urn:microsoft.com/office/officeart/2005/8/layout/process5#1"/>
    <dgm:cxn modelId="{6E504032-10FB-4895-BA98-BE514A66479B}" srcId="{DB428E03-A951-4B52-80E6-3E8F3CEFB11C}" destId="{79D9B6F4-3D29-4035-80F0-395DFD6F70B1}" srcOrd="4" destOrd="0" parTransId="{019E2240-8190-476B-B4EE-D8540FD12AA4}" sibTransId="{A5A164E5-2DC0-432E-8866-913E1B834B4E}"/>
    <dgm:cxn modelId="{8AE7FCAD-8A4F-4327-9C4C-60CA5FFF5981}" type="presOf" srcId="{B648F56E-3B6E-49E3-855C-9F884B57BAC6}" destId="{32DA17AE-C1BC-4FF7-A040-B29F8536C414}" srcOrd="1" destOrd="0" presId="urn:microsoft.com/office/officeart/2005/8/layout/process5#1"/>
    <dgm:cxn modelId="{D469408E-F8EE-4622-BF5B-96134424BB67}" type="presParOf" srcId="{2AA1DE27-7EE2-4DD5-AC0C-132C9ED839E4}" destId="{433C5FAB-E43C-4003-83CF-A72AAF5936B2}" srcOrd="0" destOrd="0" presId="urn:microsoft.com/office/officeart/2005/8/layout/process5#1"/>
    <dgm:cxn modelId="{659313AF-741C-4AA9-B768-178C496F2F78}" type="presParOf" srcId="{2AA1DE27-7EE2-4DD5-AC0C-132C9ED839E4}" destId="{A67F10DD-3595-41EB-B574-8A093BCE127B}" srcOrd="1" destOrd="0" presId="urn:microsoft.com/office/officeart/2005/8/layout/process5#1"/>
    <dgm:cxn modelId="{5DD29E52-C8FE-4525-BFC9-8CCDFA262C52}" type="presParOf" srcId="{A67F10DD-3595-41EB-B574-8A093BCE127B}" destId="{34C0BC0E-0844-4F52-9AF5-4521A707B15A}" srcOrd="0" destOrd="0" presId="urn:microsoft.com/office/officeart/2005/8/layout/process5#1"/>
    <dgm:cxn modelId="{15D83DE1-8066-4A59-BC82-AF132E3CE4B1}" type="presParOf" srcId="{2AA1DE27-7EE2-4DD5-AC0C-132C9ED839E4}" destId="{03FBD043-FE0B-47D5-AA92-0F9C46E71DC2}" srcOrd="2" destOrd="0" presId="urn:microsoft.com/office/officeart/2005/8/layout/process5#1"/>
    <dgm:cxn modelId="{8C77B5FC-B8EC-4507-BCA4-58E071D4C6C0}" type="presParOf" srcId="{2AA1DE27-7EE2-4DD5-AC0C-132C9ED839E4}" destId="{941AD8E6-520B-4ACE-9609-D467C03D546F}" srcOrd="3" destOrd="0" presId="urn:microsoft.com/office/officeart/2005/8/layout/process5#1"/>
    <dgm:cxn modelId="{05EFF430-2606-464C-A530-FB5D10B29E6E}" type="presParOf" srcId="{941AD8E6-520B-4ACE-9609-D467C03D546F}" destId="{FF14B015-C526-471B-8534-A1B8425A08C8}" srcOrd="0" destOrd="0" presId="urn:microsoft.com/office/officeart/2005/8/layout/process5#1"/>
    <dgm:cxn modelId="{BB97B244-2B1D-4690-8783-BCC34D3EA4D0}" type="presParOf" srcId="{2AA1DE27-7EE2-4DD5-AC0C-132C9ED839E4}" destId="{9F4267A7-8575-4B7A-8B2C-1B0F889ED552}" srcOrd="4" destOrd="0" presId="urn:microsoft.com/office/officeart/2005/8/layout/process5#1"/>
    <dgm:cxn modelId="{180BE9F8-CCA7-4034-A0E7-8954348ACBE3}" type="presParOf" srcId="{2AA1DE27-7EE2-4DD5-AC0C-132C9ED839E4}" destId="{B74B6C8F-4926-4E55-A02D-561526BC6906}" srcOrd="5" destOrd="0" presId="urn:microsoft.com/office/officeart/2005/8/layout/process5#1"/>
    <dgm:cxn modelId="{6D32DBF1-EEBF-40A2-B42B-F59025F7EEB8}" type="presParOf" srcId="{B74B6C8F-4926-4E55-A02D-561526BC6906}" destId="{66448D29-C4D3-41D1-B27C-8C4286DFFA31}" srcOrd="0" destOrd="0" presId="urn:microsoft.com/office/officeart/2005/8/layout/process5#1"/>
    <dgm:cxn modelId="{5B01CABF-8415-4E44-898F-590DECA8F90F}" type="presParOf" srcId="{2AA1DE27-7EE2-4DD5-AC0C-132C9ED839E4}" destId="{B1F01560-1926-425A-A8ED-D385BC79D80E}" srcOrd="6" destOrd="0" presId="urn:microsoft.com/office/officeart/2005/8/layout/process5#1"/>
    <dgm:cxn modelId="{F9FF36AB-BED9-4398-AE89-369189F6E378}" type="presParOf" srcId="{2AA1DE27-7EE2-4DD5-AC0C-132C9ED839E4}" destId="{254A0320-FCA6-456C-A8FC-619EE296714C}" srcOrd="7" destOrd="0" presId="urn:microsoft.com/office/officeart/2005/8/layout/process5#1"/>
    <dgm:cxn modelId="{DB46B4C8-912B-421D-A59B-58C90B19C3E6}" type="presParOf" srcId="{254A0320-FCA6-456C-A8FC-619EE296714C}" destId="{32DA17AE-C1BC-4FF7-A040-B29F8536C414}" srcOrd="0" destOrd="0" presId="urn:microsoft.com/office/officeart/2005/8/layout/process5#1"/>
    <dgm:cxn modelId="{35B4A6F2-8F86-465D-B75A-98844236995A}" type="presParOf" srcId="{2AA1DE27-7EE2-4DD5-AC0C-132C9ED839E4}" destId="{92CA2538-E711-4C86-B2CC-2D7C2823C2DC}" srcOrd="8"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AEBEB8D-5A3E-4741-9E4E-C8C0ED37C0F8}" type="doc">
      <dgm:prSet loTypeId="urn:microsoft.com/office/officeart/2005/8/layout/chevron2" loCatId="list" qsTypeId="urn:microsoft.com/office/officeart/2005/8/quickstyle/simple1#9" qsCatId="simple" csTypeId="urn:microsoft.com/office/officeart/2005/8/colors/colorful2#3" csCatId="colorful" phldr="1"/>
      <dgm:spPr/>
      <dgm:t>
        <a:bodyPr/>
        <a:lstStyle/>
        <a:p>
          <a:endParaRPr lang="en-US"/>
        </a:p>
      </dgm:t>
    </dgm:pt>
    <dgm:pt modelId="{6997CFF6-1294-4965-8433-26A79077E455}">
      <dgm:prSet phldrT="[Text]"/>
      <dgm:spPr/>
      <dgm:t>
        <a:bodyPr/>
        <a:lstStyle/>
        <a:p>
          <a:r>
            <a:rPr lang="en-ID" dirty="0" smtClean="0"/>
            <a:t>1.</a:t>
          </a:r>
          <a:endParaRPr lang="en-US" dirty="0"/>
        </a:p>
      </dgm:t>
    </dgm:pt>
    <dgm:pt modelId="{4181BF94-C32D-485A-A90D-41AFF54B10AA}" cxnId="{53972BFC-4E5C-4063-819A-551100561FDF}" type="parTrans">
      <dgm:prSet/>
      <dgm:spPr/>
      <dgm:t>
        <a:bodyPr/>
        <a:lstStyle/>
        <a:p>
          <a:endParaRPr lang="en-US"/>
        </a:p>
      </dgm:t>
    </dgm:pt>
    <dgm:pt modelId="{74356905-04F9-4691-A7CF-932D381AA440}" cxnId="{53972BFC-4E5C-4063-819A-551100561FDF}" type="sibTrans">
      <dgm:prSet/>
      <dgm:spPr/>
      <dgm:t>
        <a:bodyPr/>
        <a:lstStyle/>
        <a:p>
          <a:endParaRPr lang="en-US"/>
        </a:p>
      </dgm:t>
    </dgm:pt>
    <dgm:pt modelId="{9C352989-9D61-4A42-B331-C64A4384EF67}">
      <dgm:prSet phldrT="[Text]"/>
      <dgm:spPr/>
      <dgm:t>
        <a:bodyPr/>
        <a:lstStyle/>
        <a:p>
          <a:r>
            <a:rPr lang="en-US" dirty="0" err="1" smtClean="0"/>
            <a:t>Memberi</a:t>
          </a:r>
          <a:r>
            <a:rPr lang="en-US" dirty="0" smtClean="0"/>
            <a:t> </a:t>
          </a:r>
          <a:r>
            <a:rPr lang="en-US" dirty="0" err="1" smtClean="0"/>
            <a:t>makna</a:t>
          </a:r>
          <a:r>
            <a:rPr lang="en-US" dirty="0" smtClean="0"/>
            <a:t> </a:t>
          </a:r>
          <a:r>
            <a:rPr lang="en-US" dirty="0" err="1" smtClean="0"/>
            <a:t>setiap</a:t>
          </a:r>
          <a:r>
            <a:rPr lang="en-US" dirty="0" smtClean="0"/>
            <a:t> </a:t>
          </a:r>
          <a:r>
            <a:rPr lang="en-US" dirty="0" err="1" smtClean="0"/>
            <a:t>kata</a:t>
          </a:r>
          <a:r>
            <a:rPr lang="en-US" dirty="0" smtClean="0"/>
            <a:t> </a:t>
          </a:r>
          <a:r>
            <a:rPr lang="en-US" dirty="0" err="1" smtClean="0"/>
            <a:t>dalam</a:t>
          </a:r>
          <a:r>
            <a:rPr lang="en-US" dirty="0" smtClean="0"/>
            <a:t> </a:t>
          </a:r>
          <a:r>
            <a:rPr lang="en-US" dirty="0" err="1" smtClean="0"/>
            <a:t>puisi</a:t>
          </a:r>
          <a:r>
            <a:rPr lang="en-US" dirty="0" smtClean="0"/>
            <a:t>.</a:t>
          </a:r>
          <a:endParaRPr lang="en-US" dirty="0"/>
        </a:p>
      </dgm:t>
    </dgm:pt>
    <dgm:pt modelId="{0AA547C1-2666-4232-94C2-F966F24AD817}" cxnId="{546653CA-3C74-40F9-8C44-A6BE5E82E901}" type="parTrans">
      <dgm:prSet/>
      <dgm:spPr/>
      <dgm:t>
        <a:bodyPr/>
        <a:lstStyle/>
        <a:p>
          <a:endParaRPr lang="en-US"/>
        </a:p>
      </dgm:t>
    </dgm:pt>
    <dgm:pt modelId="{D5A36448-9ED0-4077-856D-CC70F3250F8D}" cxnId="{546653CA-3C74-40F9-8C44-A6BE5E82E901}" type="sibTrans">
      <dgm:prSet/>
      <dgm:spPr/>
      <dgm:t>
        <a:bodyPr/>
        <a:lstStyle/>
        <a:p>
          <a:endParaRPr lang="en-US"/>
        </a:p>
      </dgm:t>
    </dgm:pt>
    <dgm:pt modelId="{F9E021D3-45F9-4104-9DC4-12F24CC29390}">
      <dgm:prSet phldrT="[Text]"/>
      <dgm:spPr/>
      <dgm:t>
        <a:bodyPr/>
        <a:lstStyle/>
        <a:p>
          <a:r>
            <a:rPr lang="en-ID" dirty="0" smtClean="0"/>
            <a:t>2.</a:t>
          </a:r>
          <a:endParaRPr lang="en-US" dirty="0"/>
        </a:p>
      </dgm:t>
    </dgm:pt>
    <dgm:pt modelId="{FF88DA30-5498-4643-A5A2-035F1BFCEA65}" cxnId="{D49F5CC4-2D0D-4CFA-9762-7176E568B5B0}" type="parTrans">
      <dgm:prSet/>
      <dgm:spPr/>
      <dgm:t>
        <a:bodyPr/>
        <a:lstStyle/>
        <a:p>
          <a:endParaRPr lang="en-US"/>
        </a:p>
      </dgm:t>
    </dgm:pt>
    <dgm:pt modelId="{E260D276-A4A4-4A86-AE48-17F9086ABB40}" cxnId="{D49F5CC4-2D0D-4CFA-9762-7176E568B5B0}" type="sibTrans">
      <dgm:prSet/>
      <dgm:spPr/>
      <dgm:t>
        <a:bodyPr/>
        <a:lstStyle/>
        <a:p>
          <a:endParaRPr lang="en-US"/>
        </a:p>
      </dgm:t>
    </dgm:pt>
    <dgm:pt modelId="{61CC3EEA-76CE-499C-8CA4-DE0F9282E706}">
      <dgm:prSet phldrT="[Text]"/>
      <dgm:spPr/>
      <dgm:t>
        <a:bodyPr/>
        <a:lstStyle/>
        <a:p>
          <a:r>
            <a:rPr lang="en-US" dirty="0" err="1" smtClean="0"/>
            <a:t>Memaknai</a:t>
          </a:r>
          <a:r>
            <a:rPr lang="en-US" dirty="0" smtClean="0"/>
            <a:t> </a:t>
          </a:r>
          <a:r>
            <a:rPr lang="en-US" dirty="0" err="1" smtClean="0"/>
            <a:t>kata-kata</a:t>
          </a:r>
          <a:r>
            <a:rPr lang="en-US" dirty="0" smtClean="0"/>
            <a:t> </a:t>
          </a:r>
          <a:r>
            <a:rPr lang="en-US" dirty="0" err="1" smtClean="0"/>
            <a:t>kunci</a:t>
          </a:r>
          <a:r>
            <a:rPr lang="en-US" dirty="0" smtClean="0"/>
            <a:t> </a:t>
          </a:r>
          <a:r>
            <a:rPr lang="en-US" dirty="0" err="1" smtClean="0"/>
            <a:t>dalam</a:t>
          </a:r>
          <a:r>
            <a:rPr lang="en-US" dirty="0" smtClean="0"/>
            <a:t> </a:t>
          </a:r>
          <a:r>
            <a:rPr lang="en-US" dirty="0" err="1" smtClean="0"/>
            <a:t>puisi</a:t>
          </a:r>
          <a:r>
            <a:rPr lang="en-US" dirty="0" smtClean="0"/>
            <a:t>.</a:t>
          </a:r>
          <a:endParaRPr lang="en-US" dirty="0"/>
        </a:p>
      </dgm:t>
    </dgm:pt>
    <dgm:pt modelId="{341DDB51-D1DB-491D-9CE7-AAB3681A573E}" cxnId="{ABEAC975-9C55-4BB1-ACBB-045EC63BD239}" type="parTrans">
      <dgm:prSet/>
      <dgm:spPr/>
      <dgm:t>
        <a:bodyPr/>
        <a:lstStyle/>
        <a:p>
          <a:endParaRPr lang="en-US"/>
        </a:p>
      </dgm:t>
    </dgm:pt>
    <dgm:pt modelId="{E24674A9-2A62-41ED-968A-D53B448B856A}" cxnId="{ABEAC975-9C55-4BB1-ACBB-045EC63BD239}" type="sibTrans">
      <dgm:prSet/>
      <dgm:spPr/>
      <dgm:t>
        <a:bodyPr/>
        <a:lstStyle/>
        <a:p>
          <a:endParaRPr lang="en-US"/>
        </a:p>
      </dgm:t>
    </dgm:pt>
    <dgm:pt modelId="{DAA8CF73-8F4E-494D-8B6A-0F6FBBEC1167}">
      <dgm:prSet phldrT="[Text]"/>
      <dgm:spPr/>
      <dgm:t>
        <a:bodyPr/>
        <a:lstStyle/>
        <a:p>
          <a:r>
            <a:rPr lang="en-ID" dirty="0" smtClean="0"/>
            <a:t>3.</a:t>
          </a:r>
          <a:endParaRPr lang="en-US" dirty="0"/>
        </a:p>
      </dgm:t>
    </dgm:pt>
    <dgm:pt modelId="{7DD245AB-832E-425F-A048-97CFDBD03497}" cxnId="{12CC05DA-0C5A-4C38-A5A9-F794E9CEBD1F}" type="parTrans">
      <dgm:prSet/>
      <dgm:spPr/>
      <dgm:t>
        <a:bodyPr/>
        <a:lstStyle/>
        <a:p>
          <a:endParaRPr lang="en-US"/>
        </a:p>
      </dgm:t>
    </dgm:pt>
    <dgm:pt modelId="{F0CEFB8D-E71F-4B5A-ACD9-653B9820786A}" cxnId="{12CC05DA-0C5A-4C38-A5A9-F794E9CEBD1F}" type="sibTrans">
      <dgm:prSet/>
      <dgm:spPr/>
      <dgm:t>
        <a:bodyPr/>
        <a:lstStyle/>
        <a:p>
          <a:endParaRPr lang="en-US"/>
        </a:p>
      </dgm:t>
    </dgm:pt>
    <dgm:pt modelId="{D1149ED0-9E59-43D8-83C3-F0793A7FEDDD}">
      <dgm:prSet phldrT="[Text]"/>
      <dgm:spPr/>
      <dgm:t>
        <a:bodyPr/>
        <a:lstStyle/>
        <a:p>
          <a:r>
            <a:rPr lang="en-US" dirty="0" err="1" smtClean="0"/>
            <a:t>Mengetahui</a:t>
          </a:r>
          <a:r>
            <a:rPr lang="en-US" dirty="0" smtClean="0"/>
            <a:t> </a:t>
          </a:r>
          <a:r>
            <a:rPr lang="en-US" dirty="0" err="1" smtClean="0"/>
            <a:t>unsur-unsur</a:t>
          </a:r>
          <a:r>
            <a:rPr lang="en-US" dirty="0" smtClean="0"/>
            <a:t> </a:t>
          </a:r>
          <a:r>
            <a:rPr lang="en-US" dirty="0" err="1" smtClean="0"/>
            <a:t>intrinsik</a:t>
          </a:r>
          <a:r>
            <a:rPr lang="en-US" dirty="0" smtClean="0"/>
            <a:t> </a:t>
          </a:r>
          <a:r>
            <a:rPr lang="en-US" dirty="0" err="1" smtClean="0"/>
            <a:t>puisi</a:t>
          </a:r>
          <a:r>
            <a:rPr lang="en-US" dirty="0" smtClean="0"/>
            <a:t>.</a:t>
          </a:r>
          <a:endParaRPr lang="en-US" dirty="0"/>
        </a:p>
      </dgm:t>
    </dgm:pt>
    <dgm:pt modelId="{A103BC0E-B45C-4C40-B47D-7986CF276BBF}" cxnId="{4EF6F72A-4322-4FF7-B0FA-2FCA3A9E7627}" type="parTrans">
      <dgm:prSet/>
      <dgm:spPr/>
      <dgm:t>
        <a:bodyPr/>
        <a:lstStyle/>
        <a:p>
          <a:endParaRPr lang="en-US"/>
        </a:p>
      </dgm:t>
    </dgm:pt>
    <dgm:pt modelId="{8844A593-1EC6-45C4-B7EC-D282E46452B5}" cxnId="{4EF6F72A-4322-4FF7-B0FA-2FCA3A9E7627}" type="sibTrans">
      <dgm:prSet/>
      <dgm:spPr/>
      <dgm:t>
        <a:bodyPr/>
        <a:lstStyle/>
        <a:p>
          <a:endParaRPr lang="en-US"/>
        </a:p>
      </dgm:t>
    </dgm:pt>
    <dgm:pt modelId="{8B202924-FE27-4D1C-BACD-597AA43D9D30}">
      <dgm:prSet phldrT="[Text]"/>
      <dgm:spPr/>
      <dgm:t>
        <a:bodyPr/>
        <a:lstStyle/>
        <a:p>
          <a:r>
            <a:rPr lang="en-ID" dirty="0" smtClean="0"/>
            <a:t>4. </a:t>
          </a:r>
          <a:endParaRPr lang="en-US" dirty="0"/>
        </a:p>
      </dgm:t>
    </dgm:pt>
    <dgm:pt modelId="{2F8EBECC-70DB-44CC-BFCB-EF23934CEE7E}" cxnId="{3BCCCDFB-2711-41FD-B110-ABD49751D706}" type="parTrans">
      <dgm:prSet/>
      <dgm:spPr/>
    </dgm:pt>
    <dgm:pt modelId="{F2EE5597-615E-4D15-9C6D-EA74B56D2368}" cxnId="{3BCCCDFB-2711-41FD-B110-ABD49751D706}" type="sibTrans">
      <dgm:prSet/>
      <dgm:spPr/>
    </dgm:pt>
    <dgm:pt modelId="{A8EA582E-BBBD-42ED-A04D-27E5B7418C30}">
      <dgm:prSet phldrT="[Text]"/>
      <dgm:spPr/>
      <dgm:t>
        <a:bodyPr/>
        <a:lstStyle/>
        <a:p>
          <a:r>
            <a:rPr lang="en-US" smtClean="0"/>
            <a:t>Memberi tanda jeda.</a:t>
          </a:r>
          <a:endParaRPr lang="en-US" dirty="0"/>
        </a:p>
      </dgm:t>
    </dgm:pt>
    <dgm:pt modelId="{8DF3582A-438D-484F-9719-27DA981D7648}" cxnId="{02CDDF4A-C502-4FC4-888E-1CD18961B637}" type="parTrans">
      <dgm:prSet/>
      <dgm:spPr/>
    </dgm:pt>
    <dgm:pt modelId="{A1DE7031-0EFB-43D0-842D-CE25F9137C94}" cxnId="{02CDDF4A-C502-4FC4-888E-1CD18961B637}" type="sibTrans">
      <dgm:prSet/>
      <dgm:spPr/>
    </dgm:pt>
    <dgm:pt modelId="{65C010B7-B541-41EA-847C-A34007E4B994}" type="pres">
      <dgm:prSet presAssocID="{4AEBEB8D-5A3E-4741-9E4E-C8C0ED37C0F8}" presName="linearFlow" presStyleCnt="0">
        <dgm:presLayoutVars>
          <dgm:dir/>
          <dgm:animLvl val="lvl"/>
          <dgm:resizeHandles val="exact"/>
        </dgm:presLayoutVars>
      </dgm:prSet>
      <dgm:spPr/>
      <dgm:t>
        <a:bodyPr/>
        <a:lstStyle/>
        <a:p>
          <a:endParaRPr lang="id-ID"/>
        </a:p>
      </dgm:t>
    </dgm:pt>
    <dgm:pt modelId="{B6E10033-CBD4-4D4D-AB50-3F0B5EA86ACF}" type="pres">
      <dgm:prSet presAssocID="{6997CFF6-1294-4965-8433-26A79077E455}" presName="composite" presStyleCnt="0"/>
      <dgm:spPr/>
    </dgm:pt>
    <dgm:pt modelId="{40CBF61F-3CED-48D9-9F59-D38BEC8A7E6C}" type="pres">
      <dgm:prSet presAssocID="{6997CFF6-1294-4965-8433-26A79077E455}" presName="parentText" presStyleLbl="alignNode1" presStyleIdx="0" presStyleCnt="4">
        <dgm:presLayoutVars>
          <dgm:chMax val="1"/>
          <dgm:bulletEnabled val="1"/>
        </dgm:presLayoutVars>
      </dgm:prSet>
      <dgm:spPr/>
      <dgm:t>
        <a:bodyPr/>
        <a:lstStyle/>
        <a:p>
          <a:endParaRPr lang="id-ID"/>
        </a:p>
      </dgm:t>
    </dgm:pt>
    <dgm:pt modelId="{9340D2F5-BB19-4DC5-AE25-AD58D89F806C}" type="pres">
      <dgm:prSet presAssocID="{6997CFF6-1294-4965-8433-26A79077E455}" presName="descendantText" presStyleLbl="alignAcc1" presStyleIdx="0" presStyleCnt="4">
        <dgm:presLayoutVars>
          <dgm:bulletEnabled val="1"/>
        </dgm:presLayoutVars>
      </dgm:prSet>
      <dgm:spPr/>
      <dgm:t>
        <a:bodyPr/>
        <a:lstStyle/>
        <a:p>
          <a:endParaRPr lang="en-US"/>
        </a:p>
      </dgm:t>
    </dgm:pt>
    <dgm:pt modelId="{43B47E13-1745-49B7-B047-B8D2A3D0E982}" type="pres">
      <dgm:prSet presAssocID="{74356905-04F9-4691-A7CF-932D381AA440}" presName="sp" presStyleCnt="0"/>
      <dgm:spPr/>
    </dgm:pt>
    <dgm:pt modelId="{BBACB632-23A5-4B1D-9F36-93620401613D}" type="pres">
      <dgm:prSet presAssocID="{F9E021D3-45F9-4104-9DC4-12F24CC29390}" presName="composite" presStyleCnt="0"/>
      <dgm:spPr/>
    </dgm:pt>
    <dgm:pt modelId="{474A6784-E735-4822-95BF-2638EE3D444A}" type="pres">
      <dgm:prSet presAssocID="{F9E021D3-45F9-4104-9DC4-12F24CC29390}" presName="parentText" presStyleLbl="alignNode1" presStyleIdx="1" presStyleCnt="4">
        <dgm:presLayoutVars>
          <dgm:chMax val="1"/>
          <dgm:bulletEnabled val="1"/>
        </dgm:presLayoutVars>
      </dgm:prSet>
      <dgm:spPr/>
      <dgm:t>
        <a:bodyPr/>
        <a:lstStyle/>
        <a:p>
          <a:endParaRPr lang="id-ID"/>
        </a:p>
      </dgm:t>
    </dgm:pt>
    <dgm:pt modelId="{4CB6DA46-1AC3-450F-97BE-9D0848D9CD51}" type="pres">
      <dgm:prSet presAssocID="{F9E021D3-45F9-4104-9DC4-12F24CC29390}" presName="descendantText" presStyleLbl="alignAcc1" presStyleIdx="1" presStyleCnt="4">
        <dgm:presLayoutVars>
          <dgm:bulletEnabled val="1"/>
        </dgm:presLayoutVars>
      </dgm:prSet>
      <dgm:spPr/>
      <dgm:t>
        <a:bodyPr/>
        <a:lstStyle/>
        <a:p>
          <a:endParaRPr lang="en-US"/>
        </a:p>
      </dgm:t>
    </dgm:pt>
    <dgm:pt modelId="{A7545F1B-8880-489B-8F1E-4E59E23037E2}" type="pres">
      <dgm:prSet presAssocID="{E260D276-A4A4-4A86-AE48-17F9086ABB40}" presName="sp" presStyleCnt="0"/>
      <dgm:spPr/>
    </dgm:pt>
    <dgm:pt modelId="{7F2E7502-01A4-4CCD-8C66-4439411BD02C}" type="pres">
      <dgm:prSet presAssocID="{DAA8CF73-8F4E-494D-8B6A-0F6FBBEC1167}" presName="composite" presStyleCnt="0"/>
      <dgm:spPr/>
    </dgm:pt>
    <dgm:pt modelId="{CFB28E01-DAE5-49DB-A839-856605DCC78A}" type="pres">
      <dgm:prSet presAssocID="{DAA8CF73-8F4E-494D-8B6A-0F6FBBEC1167}" presName="parentText" presStyleLbl="alignNode1" presStyleIdx="2" presStyleCnt="4">
        <dgm:presLayoutVars>
          <dgm:chMax val="1"/>
          <dgm:bulletEnabled val="1"/>
        </dgm:presLayoutVars>
      </dgm:prSet>
      <dgm:spPr/>
      <dgm:t>
        <a:bodyPr/>
        <a:lstStyle/>
        <a:p>
          <a:endParaRPr lang="id-ID"/>
        </a:p>
      </dgm:t>
    </dgm:pt>
    <dgm:pt modelId="{05771415-C1B0-4809-A75A-46D7C776DE59}" type="pres">
      <dgm:prSet presAssocID="{DAA8CF73-8F4E-494D-8B6A-0F6FBBEC1167}" presName="descendantText" presStyleLbl="alignAcc1" presStyleIdx="2" presStyleCnt="4">
        <dgm:presLayoutVars>
          <dgm:bulletEnabled val="1"/>
        </dgm:presLayoutVars>
      </dgm:prSet>
      <dgm:spPr/>
      <dgm:t>
        <a:bodyPr/>
        <a:lstStyle/>
        <a:p>
          <a:endParaRPr lang="en-US"/>
        </a:p>
      </dgm:t>
    </dgm:pt>
    <dgm:pt modelId="{D2B5B404-CC8A-4E32-858F-E6D22FDBBD76}" type="pres">
      <dgm:prSet presAssocID="{F0CEFB8D-E71F-4B5A-ACD9-653B9820786A}" presName="sp" presStyleCnt="0"/>
      <dgm:spPr/>
    </dgm:pt>
    <dgm:pt modelId="{E1A25137-3D25-4A38-BC57-2C8CB3B7CCDE}" type="pres">
      <dgm:prSet presAssocID="{8B202924-FE27-4D1C-BACD-597AA43D9D30}" presName="composite" presStyleCnt="0"/>
      <dgm:spPr/>
    </dgm:pt>
    <dgm:pt modelId="{E04126D7-9827-4BB1-AC54-9F1F4DD69B50}" type="pres">
      <dgm:prSet presAssocID="{8B202924-FE27-4D1C-BACD-597AA43D9D30}" presName="parentText" presStyleLbl="alignNode1" presStyleIdx="3" presStyleCnt="4">
        <dgm:presLayoutVars>
          <dgm:chMax val="1"/>
          <dgm:bulletEnabled val="1"/>
        </dgm:presLayoutVars>
      </dgm:prSet>
      <dgm:spPr/>
      <dgm:t>
        <a:bodyPr/>
        <a:lstStyle/>
        <a:p>
          <a:endParaRPr lang="en-US"/>
        </a:p>
      </dgm:t>
    </dgm:pt>
    <dgm:pt modelId="{62F0F747-D7A4-4883-81A4-84A5316B2BB6}" type="pres">
      <dgm:prSet presAssocID="{8B202924-FE27-4D1C-BACD-597AA43D9D30}" presName="descendantText" presStyleLbl="alignAcc1" presStyleIdx="3" presStyleCnt="4">
        <dgm:presLayoutVars>
          <dgm:bulletEnabled val="1"/>
        </dgm:presLayoutVars>
      </dgm:prSet>
      <dgm:spPr/>
      <dgm:t>
        <a:bodyPr/>
        <a:lstStyle/>
        <a:p>
          <a:endParaRPr lang="id-ID"/>
        </a:p>
      </dgm:t>
    </dgm:pt>
  </dgm:ptLst>
  <dgm:cxnLst>
    <dgm:cxn modelId="{51557517-0590-4CB9-B083-2EFB56261BE1}" type="presOf" srcId="{8B202924-FE27-4D1C-BACD-597AA43D9D30}" destId="{E04126D7-9827-4BB1-AC54-9F1F4DD69B50}" srcOrd="0" destOrd="0" presId="urn:microsoft.com/office/officeart/2005/8/layout/chevron2"/>
    <dgm:cxn modelId="{12CC05DA-0C5A-4C38-A5A9-F794E9CEBD1F}" srcId="{4AEBEB8D-5A3E-4741-9E4E-C8C0ED37C0F8}" destId="{DAA8CF73-8F4E-494D-8B6A-0F6FBBEC1167}" srcOrd="2" destOrd="0" parTransId="{7DD245AB-832E-425F-A048-97CFDBD03497}" sibTransId="{F0CEFB8D-E71F-4B5A-ACD9-653B9820786A}"/>
    <dgm:cxn modelId="{B8638FCC-EDBD-4348-862F-1A41DD85AE25}" type="presOf" srcId="{6997CFF6-1294-4965-8433-26A79077E455}" destId="{40CBF61F-3CED-48D9-9F59-D38BEC8A7E6C}" srcOrd="0" destOrd="0" presId="urn:microsoft.com/office/officeart/2005/8/layout/chevron2"/>
    <dgm:cxn modelId="{143170BA-176B-4E16-9416-F7E215971671}" type="presOf" srcId="{DAA8CF73-8F4E-494D-8B6A-0F6FBBEC1167}" destId="{CFB28E01-DAE5-49DB-A839-856605DCC78A}" srcOrd="0" destOrd="0" presId="urn:microsoft.com/office/officeart/2005/8/layout/chevron2"/>
    <dgm:cxn modelId="{4910B917-E0C3-4728-9ECA-09D45A7C6249}" type="presOf" srcId="{F9E021D3-45F9-4104-9DC4-12F24CC29390}" destId="{474A6784-E735-4822-95BF-2638EE3D444A}" srcOrd="0" destOrd="0" presId="urn:microsoft.com/office/officeart/2005/8/layout/chevron2"/>
    <dgm:cxn modelId="{CA384FBC-0295-4BF8-981E-911C0AB64274}" type="presOf" srcId="{9C352989-9D61-4A42-B331-C64A4384EF67}" destId="{9340D2F5-BB19-4DC5-AE25-AD58D89F806C}" srcOrd="0" destOrd="0" presId="urn:microsoft.com/office/officeart/2005/8/layout/chevron2"/>
    <dgm:cxn modelId="{53972BFC-4E5C-4063-819A-551100561FDF}" srcId="{4AEBEB8D-5A3E-4741-9E4E-C8C0ED37C0F8}" destId="{6997CFF6-1294-4965-8433-26A79077E455}" srcOrd="0" destOrd="0" parTransId="{4181BF94-C32D-485A-A90D-41AFF54B10AA}" sibTransId="{74356905-04F9-4691-A7CF-932D381AA440}"/>
    <dgm:cxn modelId="{A2DC5D9D-5E1C-4A3B-B876-2241D2EC67F3}" type="presOf" srcId="{4AEBEB8D-5A3E-4741-9E4E-C8C0ED37C0F8}" destId="{65C010B7-B541-41EA-847C-A34007E4B994}" srcOrd="0" destOrd="0" presId="urn:microsoft.com/office/officeart/2005/8/layout/chevron2"/>
    <dgm:cxn modelId="{ABEAC975-9C55-4BB1-ACBB-045EC63BD239}" srcId="{F9E021D3-45F9-4104-9DC4-12F24CC29390}" destId="{61CC3EEA-76CE-499C-8CA4-DE0F9282E706}" srcOrd="0" destOrd="0" parTransId="{341DDB51-D1DB-491D-9CE7-AAB3681A573E}" sibTransId="{E24674A9-2A62-41ED-968A-D53B448B856A}"/>
    <dgm:cxn modelId="{F7E7B8C0-5473-4650-8E7A-B87650D68581}" type="presOf" srcId="{A8EA582E-BBBD-42ED-A04D-27E5B7418C30}" destId="{62F0F747-D7A4-4883-81A4-84A5316B2BB6}" srcOrd="0" destOrd="0" presId="urn:microsoft.com/office/officeart/2005/8/layout/chevron2"/>
    <dgm:cxn modelId="{C09D5F6A-E87A-4ED3-B614-911D530A6AE2}" type="presOf" srcId="{61CC3EEA-76CE-499C-8CA4-DE0F9282E706}" destId="{4CB6DA46-1AC3-450F-97BE-9D0848D9CD51}" srcOrd="0" destOrd="0" presId="urn:microsoft.com/office/officeart/2005/8/layout/chevron2"/>
    <dgm:cxn modelId="{4EF6F72A-4322-4FF7-B0FA-2FCA3A9E7627}" srcId="{DAA8CF73-8F4E-494D-8B6A-0F6FBBEC1167}" destId="{D1149ED0-9E59-43D8-83C3-F0793A7FEDDD}" srcOrd="0" destOrd="0" parTransId="{A103BC0E-B45C-4C40-B47D-7986CF276BBF}" sibTransId="{8844A593-1EC6-45C4-B7EC-D282E46452B5}"/>
    <dgm:cxn modelId="{3BCCCDFB-2711-41FD-B110-ABD49751D706}" srcId="{4AEBEB8D-5A3E-4741-9E4E-C8C0ED37C0F8}" destId="{8B202924-FE27-4D1C-BACD-597AA43D9D30}" srcOrd="3" destOrd="0" parTransId="{2F8EBECC-70DB-44CC-BFCB-EF23934CEE7E}" sibTransId="{F2EE5597-615E-4D15-9C6D-EA74B56D2368}"/>
    <dgm:cxn modelId="{546653CA-3C74-40F9-8C44-A6BE5E82E901}" srcId="{6997CFF6-1294-4965-8433-26A79077E455}" destId="{9C352989-9D61-4A42-B331-C64A4384EF67}" srcOrd="0" destOrd="0" parTransId="{0AA547C1-2666-4232-94C2-F966F24AD817}" sibTransId="{D5A36448-9ED0-4077-856D-CC70F3250F8D}"/>
    <dgm:cxn modelId="{D49F5CC4-2D0D-4CFA-9762-7176E568B5B0}" srcId="{4AEBEB8D-5A3E-4741-9E4E-C8C0ED37C0F8}" destId="{F9E021D3-45F9-4104-9DC4-12F24CC29390}" srcOrd="1" destOrd="0" parTransId="{FF88DA30-5498-4643-A5A2-035F1BFCEA65}" sibTransId="{E260D276-A4A4-4A86-AE48-17F9086ABB40}"/>
    <dgm:cxn modelId="{140A6647-0039-40C1-B798-2B2E891B9822}" type="presOf" srcId="{D1149ED0-9E59-43D8-83C3-F0793A7FEDDD}" destId="{05771415-C1B0-4809-A75A-46D7C776DE59}" srcOrd="0" destOrd="0" presId="urn:microsoft.com/office/officeart/2005/8/layout/chevron2"/>
    <dgm:cxn modelId="{02CDDF4A-C502-4FC4-888E-1CD18961B637}" srcId="{8B202924-FE27-4D1C-BACD-597AA43D9D30}" destId="{A8EA582E-BBBD-42ED-A04D-27E5B7418C30}" srcOrd="0" destOrd="0" parTransId="{8DF3582A-438D-484F-9719-27DA981D7648}" sibTransId="{A1DE7031-0EFB-43D0-842D-CE25F9137C94}"/>
    <dgm:cxn modelId="{718CEA55-6E72-4CB2-8A57-C9DFD91818F8}" type="presParOf" srcId="{65C010B7-B541-41EA-847C-A34007E4B994}" destId="{B6E10033-CBD4-4D4D-AB50-3F0B5EA86ACF}" srcOrd="0" destOrd="0" presId="urn:microsoft.com/office/officeart/2005/8/layout/chevron2"/>
    <dgm:cxn modelId="{37217CCE-B9C0-47DA-AEA8-CBAA212FE2FC}" type="presParOf" srcId="{B6E10033-CBD4-4D4D-AB50-3F0B5EA86ACF}" destId="{40CBF61F-3CED-48D9-9F59-D38BEC8A7E6C}" srcOrd="0" destOrd="0" presId="urn:microsoft.com/office/officeart/2005/8/layout/chevron2"/>
    <dgm:cxn modelId="{25C0D7BE-2A5E-4060-B57B-DC47CB391416}" type="presParOf" srcId="{B6E10033-CBD4-4D4D-AB50-3F0B5EA86ACF}" destId="{9340D2F5-BB19-4DC5-AE25-AD58D89F806C}" srcOrd="1" destOrd="0" presId="urn:microsoft.com/office/officeart/2005/8/layout/chevron2"/>
    <dgm:cxn modelId="{8D234E02-B60B-438D-BE6C-CB30CF960842}" type="presParOf" srcId="{65C010B7-B541-41EA-847C-A34007E4B994}" destId="{43B47E13-1745-49B7-B047-B8D2A3D0E982}" srcOrd="1" destOrd="0" presId="urn:microsoft.com/office/officeart/2005/8/layout/chevron2"/>
    <dgm:cxn modelId="{740EB6C2-24DD-4D06-98AF-2138FAE88C4A}" type="presParOf" srcId="{65C010B7-B541-41EA-847C-A34007E4B994}" destId="{BBACB632-23A5-4B1D-9F36-93620401613D}" srcOrd="2" destOrd="0" presId="urn:microsoft.com/office/officeart/2005/8/layout/chevron2"/>
    <dgm:cxn modelId="{7D50EF78-5063-4533-8FF4-4104829EFC86}" type="presParOf" srcId="{BBACB632-23A5-4B1D-9F36-93620401613D}" destId="{474A6784-E735-4822-95BF-2638EE3D444A}" srcOrd="0" destOrd="0" presId="urn:microsoft.com/office/officeart/2005/8/layout/chevron2"/>
    <dgm:cxn modelId="{99998FE0-C0AF-420C-B6CD-3771F2D89195}" type="presParOf" srcId="{BBACB632-23A5-4B1D-9F36-93620401613D}" destId="{4CB6DA46-1AC3-450F-97BE-9D0848D9CD51}" srcOrd="1" destOrd="0" presId="urn:microsoft.com/office/officeart/2005/8/layout/chevron2"/>
    <dgm:cxn modelId="{18BE9FB2-7726-4420-B747-9548FB327235}" type="presParOf" srcId="{65C010B7-B541-41EA-847C-A34007E4B994}" destId="{A7545F1B-8880-489B-8F1E-4E59E23037E2}" srcOrd="3" destOrd="0" presId="urn:microsoft.com/office/officeart/2005/8/layout/chevron2"/>
    <dgm:cxn modelId="{4D728786-4254-4B86-8F6D-782BBAE0270C}" type="presParOf" srcId="{65C010B7-B541-41EA-847C-A34007E4B994}" destId="{7F2E7502-01A4-4CCD-8C66-4439411BD02C}" srcOrd="4" destOrd="0" presId="urn:microsoft.com/office/officeart/2005/8/layout/chevron2"/>
    <dgm:cxn modelId="{41807CEC-95AA-4254-A759-2C51C692C30A}" type="presParOf" srcId="{7F2E7502-01A4-4CCD-8C66-4439411BD02C}" destId="{CFB28E01-DAE5-49DB-A839-856605DCC78A}" srcOrd="0" destOrd="0" presId="urn:microsoft.com/office/officeart/2005/8/layout/chevron2"/>
    <dgm:cxn modelId="{F7CFD0C0-33EA-4387-A0C4-06EA28416B70}" type="presParOf" srcId="{7F2E7502-01A4-4CCD-8C66-4439411BD02C}" destId="{05771415-C1B0-4809-A75A-46D7C776DE59}" srcOrd="1" destOrd="0" presId="urn:microsoft.com/office/officeart/2005/8/layout/chevron2"/>
    <dgm:cxn modelId="{A62FD0D9-54B2-4D1D-9D6D-9E35BE61A29D}" type="presParOf" srcId="{65C010B7-B541-41EA-847C-A34007E4B994}" destId="{D2B5B404-CC8A-4E32-858F-E6D22FDBBD76}" srcOrd="5" destOrd="0" presId="urn:microsoft.com/office/officeart/2005/8/layout/chevron2"/>
    <dgm:cxn modelId="{ED122E29-9256-48BF-B4F0-4EE025C56D54}" type="presParOf" srcId="{65C010B7-B541-41EA-847C-A34007E4B994}" destId="{E1A25137-3D25-4A38-BC57-2C8CB3B7CCDE}" srcOrd="6" destOrd="0" presId="urn:microsoft.com/office/officeart/2005/8/layout/chevron2"/>
    <dgm:cxn modelId="{34FD4226-F7FF-4358-879E-4959667C9073}" type="presParOf" srcId="{E1A25137-3D25-4A38-BC57-2C8CB3B7CCDE}" destId="{E04126D7-9827-4BB1-AC54-9F1F4DD69B50}" srcOrd="0" destOrd="0" presId="urn:microsoft.com/office/officeart/2005/8/layout/chevron2"/>
    <dgm:cxn modelId="{7593ECAC-9164-4162-8FE6-BC7689F70E8D}" type="presParOf" srcId="{E1A25137-3D25-4A38-BC57-2C8CB3B7CCDE}" destId="{62F0F747-D7A4-4883-81A4-84A5316B2BB6}"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531F492-A9F3-4DB0-B9D3-A2E43F9E1215}" type="doc">
      <dgm:prSet loTypeId="urn:microsoft.com/office/officeart/2005/8/layout/vProcess5" loCatId="process" qsTypeId="urn:microsoft.com/office/officeart/2005/8/quickstyle/simple1#10" qsCatId="simple" csTypeId="urn:microsoft.com/office/officeart/2005/8/colors/colorful3#1" csCatId="colorful" phldr="1"/>
      <dgm:spPr/>
      <dgm:t>
        <a:bodyPr/>
        <a:lstStyle/>
        <a:p>
          <a:endParaRPr lang="en-US"/>
        </a:p>
      </dgm:t>
    </dgm:pt>
    <dgm:pt modelId="{29BAD3BB-BEDB-4F68-ABB8-D8361D7359EA}">
      <dgm:prSet phldrT="[Text]" custT="1"/>
      <dgm:spPr/>
      <dgm:t>
        <a:bodyPr/>
        <a:lstStyle/>
        <a:p>
          <a:r>
            <a:rPr lang="en-US" sz="1800" dirty="0" err="1" smtClean="0"/>
            <a:t>Topik</a:t>
          </a:r>
          <a:r>
            <a:rPr lang="en-US" sz="1800" dirty="0" smtClean="0"/>
            <a:t> </a:t>
          </a:r>
          <a:r>
            <a:rPr lang="en-US" sz="1800" dirty="0" err="1" smtClean="0"/>
            <a:t>masalah</a:t>
          </a:r>
          <a:r>
            <a:rPr lang="en-US" sz="1800" dirty="0" smtClean="0"/>
            <a:t> </a:t>
          </a:r>
          <a:r>
            <a:rPr lang="en-US" sz="1800" dirty="0" smtClean="0"/>
            <a:t>yang </a:t>
          </a:r>
          <a:r>
            <a:rPr lang="en-US" sz="1800" dirty="0" err="1" smtClean="0"/>
            <a:t>menjadi</a:t>
          </a:r>
          <a:r>
            <a:rPr lang="en-US" sz="1800" dirty="0" smtClean="0"/>
            <a:t> </a:t>
          </a:r>
          <a:r>
            <a:rPr lang="en-US" sz="1800" dirty="0" err="1" smtClean="0"/>
            <a:t>bahan</a:t>
          </a:r>
          <a:r>
            <a:rPr lang="en-US" sz="1800" dirty="0" smtClean="0"/>
            <a:t> </a:t>
          </a:r>
          <a:r>
            <a:rPr lang="en-US" sz="1800" dirty="0" err="1" smtClean="0"/>
            <a:t>diskusi</a:t>
          </a:r>
          <a:endParaRPr lang="en-US" sz="1600" dirty="0"/>
        </a:p>
      </dgm:t>
    </dgm:pt>
    <dgm:pt modelId="{C263862B-5F3E-4176-885D-C1C3C21B6D46}" cxnId="{C5FD806F-DDF3-4B72-A172-1BF5736FA32C}" type="parTrans">
      <dgm:prSet/>
      <dgm:spPr/>
      <dgm:t>
        <a:bodyPr/>
        <a:lstStyle/>
        <a:p>
          <a:endParaRPr lang="en-US"/>
        </a:p>
      </dgm:t>
    </dgm:pt>
    <dgm:pt modelId="{9726252E-7C7B-4EBD-8C6C-3B1C25B71B5D}" cxnId="{C5FD806F-DDF3-4B72-A172-1BF5736FA32C}" type="sibTrans">
      <dgm:prSet/>
      <dgm:spPr/>
      <dgm:t>
        <a:bodyPr/>
        <a:lstStyle/>
        <a:p>
          <a:endParaRPr lang="en-US"/>
        </a:p>
      </dgm:t>
    </dgm:pt>
    <dgm:pt modelId="{E85C1A3F-98CD-4B2B-864F-85171E10CE7D}">
      <dgm:prSet phldrT="[Text]" custT="1"/>
      <dgm:spPr/>
      <dgm:t>
        <a:bodyPr/>
        <a:lstStyle/>
        <a:p>
          <a:r>
            <a:rPr lang="en-US" sz="1800" dirty="0" err="1" smtClean="0"/>
            <a:t>Tujuan</a:t>
          </a:r>
          <a:r>
            <a:rPr lang="en-US" sz="1800" dirty="0" smtClean="0"/>
            <a:t> </a:t>
          </a:r>
          <a:r>
            <a:rPr lang="en-US" sz="1800" dirty="0" err="1" smtClean="0"/>
            <a:t>pelaksanaan</a:t>
          </a:r>
          <a:r>
            <a:rPr lang="en-US" sz="1800" dirty="0" smtClean="0"/>
            <a:t> </a:t>
          </a:r>
          <a:r>
            <a:rPr lang="en-US" sz="1800" dirty="0" err="1" smtClean="0"/>
            <a:t>diskusi</a:t>
          </a:r>
          <a:endParaRPr lang="en-US" sz="1800" dirty="0"/>
        </a:p>
      </dgm:t>
    </dgm:pt>
    <dgm:pt modelId="{DE20199B-5ABD-407C-8C23-1B83A804C9D4}" cxnId="{3EBEEDE0-CDDD-43A7-B093-D55E4030068E}" type="parTrans">
      <dgm:prSet/>
      <dgm:spPr/>
      <dgm:t>
        <a:bodyPr/>
        <a:lstStyle/>
        <a:p>
          <a:endParaRPr lang="en-US"/>
        </a:p>
      </dgm:t>
    </dgm:pt>
    <dgm:pt modelId="{1907C635-B1D9-4D23-9BD5-F8BC09DC4760}" cxnId="{3EBEEDE0-CDDD-43A7-B093-D55E4030068E}" type="sibTrans">
      <dgm:prSet/>
      <dgm:spPr/>
      <dgm:t>
        <a:bodyPr/>
        <a:lstStyle/>
        <a:p>
          <a:endParaRPr lang="en-US"/>
        </a:p>
      </dgm:t>
    </dgm:pt>
    <dgm:pt modelId="{78BB04E3-ABDC-46C0-AB88-716657F3D794}">
      <dgm:prSet phldrT="[Text]" custT="1"/>
      <dgm:spPr/>
      <dgm:t>
        <a:bodyPr/>
        <a:lstStyle/>
        <a:p>
          <a:r>
            <a:rPr lang="en-US" sz="1800" dirty="0" err="1" smtClean="0"/>
            <a:t>Pelaksanaan</a:t>
          </a:r>
          <a:r>
            <a:rPr lang="en-US" sz="1800" dirty="0" smtClean="0"/>
            <a:t> </a:t>
          </a:r>
          <a:r>
            <a:rPr lang="en-US" sz="1800" dirty="0" err="1" smtClean="0"/>
            <a:t>diskusi</a:t>
          </a:r>
          <a:endParaRPr lang="en-US" sz="1800" dirty="0"/>
        </a:p>
      </dgm:t>
    </dgm:pt>
    <dgm:pt modelId="{EC47DAAA-B058-4F23-85F4-EC3920DA4C54}" cxnId="{8A439D07-729E-4D22-9D50-82A1E9CA55D0}" type="parTrans">
      <dgm:prSet/>
      <dgm:spPr/>
      <dgm:t>
        <a:bodyPr/>
        <a:lstStyle/>
        <a:p>
          <a:endParaRPr lang="en-US"/>
        </a:p>
      </dgm:t>
    </dgm:pt>
    <dgm:pt modelId="{1B5BC1BA-E592-4742-87D7-4D8FE9BAA432}" cxnId="{8A439D07-729E-4D22-9D50-82A1E9CA55D0}" type="sibTrans">
      <dgm:prSet/>
      <dgm:spPr/>
      <dgm:t>
        <a:bodyPr/>
        <a:lstStyle/>
        <a:p>
          <a:endParaRPr lang="en-US"/>
        </a:p>
      </dgm:t>
    </dgm:pt>
    <dgm:pt modelId="{4707B13C-CF8D-4EFA-9CBC-EA8FF555215B}">
      <dgm:prSet phldrT="[Text]" custT="1"/>
      <dgm:spPr/>
      <dgm:t>
        <a:bodyPr/>
        <a:lstStyle/>
        <a:p>
          <a:r>
            <a:rPr lang="en-US" sz="1800" dirty="0" err="1" smtClean="0"/>
            <a:t>Peserta</a:t>
          </a:r>
          <a:r>
            <a:rPr lang="en-US" sz="1800" dirty="0" smtClean="0"/>
            <a:t> </a:t>
          </a:r>
          <a:r>
            <a:rPr lang="en-US" sz="1800" dirty="0" err="1" smtClean="0"/>
            <a:t>diskusi</a:t>
          </a:r>
          <a:endParaRPr lang="en-US" sz="1800" dirty="0"/>
        </a:p>
      </dgm:t>
    </dgm:pt>
    <dgm:pt modelId="{0237835A-B762-473B-9020-C41AD3AFE3F7}" cxnId="{D877E8E7-7D59-4BC6-8632-2292105D8198}" type="parTrans">
      <dgm:prSet/>
      <dgm:spPr/>
      <dgm:t>
        <a:bodyPr/>
        <a:lstStyle/>
        <a:p>
          <a:endParaRPr lang="en-US"/>
        </a:p>
      </dgm:t>
    </dgm:pt>
    <dgm:pt modelId="{D9A1595C-E5C6-44E6-9532-B76AFF5C9BEA}" cxnId="{D877E8E7-7D59-4BC6-8632-2292105D8198}" type="sibTrans">
      <dgm:prSet/>
      <dgm:spPr/>
      <dgm:t>
        <a:bodyPr/>
        <a:lstStyle/>
        <a:p>
          <a:endParaRPr lang="en-US"/>
        </a:p>
      </dgm:t>
    </dgm:pt>
    <dgm:pt modelId="{94DCA1D2-8B8C-4E19-BDA1-CBA8155FC616}" type="pres">
      <dgm:prSet presAssocID="{F531F492-A9F3-4DB0-B9D3-A2E43F9E1215}" presName="outerComposite" presStyleCnt="0">
        <dgm:presLayoutVars>
          <dgm:chMax val="5"/>
          <dgm:dir/>
          <dgm:resizeHandles val="exact"/>
        </dgm:presLayoutVars>
      </dgm:prSet>
      <dgm:spPr/>
      <dgm:t>
        <a:bodyPr/>
        <a:lstStyle/>
        <a:p>
          <a:endParaRPr lang="en-US"/>
        </a:p>
      </dgm:t>
    </dgm:pt>
    <dgm:pt modelId="{1D9B35D5-17F4-446F-B85B-97C1A5117A86}" type="pres">
      <dgm:prSet presAssocID="{F531F492-A9F3-4DB0-B9D3-A2E43F9E1215}" presName="dummyMaxCanvas" presStyleCnt="0">
        <dgm:presLayoutVars/>
      </dgm:prSet>
      <dgm:spPr/>
    </dgm:pt>
    <dgm:pt modelId="{C74049EC-0302-4E27-BDBD-4AD864B274BF}" type="pres">
      <dgm:prSet presAssocID="{F531F492-A9F3-4DB0-B9D3-A2E43F9E1215}" presName="FourNodes_1" presStyleLbl="node1" presStyleIdx="0" presStyleCnt="4" custScaleX="107610">
        <dgm:presLayoutVars>
          <dgm:bulletEnabled val="1"/>
        </dgm:presLayoutVars>
      </dgm:prSet>
      <dgm:spPr/>
      <dgm:t>
        <a:bodyPr/>
        <a:lstStyle/>
        <a:p>
          <a:endParaRPr lang="en-US"/>
        </a:p>
      </dgm:t>
    </dgm:pt>
    <dgm:pt modelId="{50DB46A0-D591-4712-B01E-6BC60E5BCE9B}" type="pres">
      <dgm:prSet presAssocID="{F531F492-A9F3-4DB0-B9D3-A2E43F9E1215}" presName="FourNodes_2" presStyleLbl="node1" presStyleIdx="1" presStyleCnt="4">
        <dgm:presLayoutVars>
          <dgm:bulletEnabled val="1"/>
        </dgm:presLayoutVars>
      </dgm:prSet>
      <dgm:spPr/>
      <dgm:t>
        <a:bodyPr/>
        <a:lstStyle/>
        <a:p>
          <a:endParaRPr lang="en-US"/>
        </a:p>
      </dgm:t>
    </dgm:pt>
    <dgm:pt modelId="{03777751-4578-49CF-9A46-330EA19FE9F5}" type="pres">
      <dgm:prSet presAssocID="{F531F492-A9F3-4DB0-B9D3-A2E43F9E1215}" presName="FourNodes_3" presStyleLbl="node1" presStyleIdx="2" presStyleCnt="4">
        <dgm:presLayoutVars>
          <dgm:bulletEnabled val="1"/>
        </dgm:presLayoutVars>
      </dgm:prSet>
      <dgm:spPr/>
      <dgm:t>
        <a:bodyPr/>
        <a:lstStyle/>
        <a:p>
          <a:endParaRPr lang="en-US"/>
        </a:p>
      </dgm:t>
    </dgm:pt>
    <dgm:pt modelId="{F3D56252-2BCF-401E-85EB-5697185DA2B5}" type="pres">
      <dgm:prSet presAssocID="{F531F492-A9F3-4DB0-B9D3-A2E43F9E1215}" presName="FourNodes_4" presStyleLbl="node1" presStyleIdx="3" presStyleCnt="4">
        <dgm:presLayoutVars>
          <dgm:bulletEnabled val="1"/>
        </dgm:presLayoutVars>
      </dgm:prSet>
      <dgm:spPr/>
      <dgm:t>
        <a:bodyPr/>
        <a:lstStyle/>
        <a:p>
          <a:endParaRPr lang="en-US"/>
        </a:p>
      </dgm:t>
    </dgm:pt>
    <dgm:pt modelId="{47042705-A885-4C10-9E55-4AD43936AA51}" type="pres">
      <dgm:prSet presAssocID="{F531F492-A9F3-4DB0-B9D3-A2E43F9E1215}" presName="FourConn_1-2" presStyleLbl="fgAccFollowNode1" presStyleIdx="0" presStyleCnt="3">
        <dgm:presLayoutVars>
          <dgm:bulletEnabled val="1"/>
        </dgm:presLayoutVars>
      </dgm:prSet>
      <dgm:spPr/>
      <dgm:t>
        <a:bodyPr/>
        <a:lstStyle/>
        <a:p>
          <a:endParaRPr lang="en-US"/>
        </a:p>
      </dgm:t>
    </dgm:pt>
    <dgm:pt modelId="{322A3745-9DD8-4E91-953A-C94222C5A0A9}" type="pres">
      <dgm:prSet presAssocID="{F531F492-A9F3-4DB0-B9D3-A2E43F9E1215}" presName="FourConn_2-3" presStyleLbl="fgAccFollowNode1" presStyleIdx="1" presStyleCnt="3">
        <dgm:presLayoutVars>
          <dgm:bulletEnabled val="1"/>
        </dgm:presLayoutVars>
      </dgm:prSet>
      <dgm:spPr/>
      <dgm:t>
        <a:bodyPr/>
        <a:lstStyle/>
        <a:p>
          <a:endParaRPr lang="en-US"/>
        </a:p>
      </dgm:t>
    </dgm:pt>
    <dgm:pt modelId="{F8008706-4C9A-45C6-A13A-7C84D67A7438}" type="pres">
      <dgm:prSet presAssocID="{F531F492-A9F3-4DB0-B9D3-A2E43F9E1215}" presName="FourConn_3-4" presStyleLbl="fgAccFollowNode1" presStyleIdx="2" presStyleCnt="3">
        <dgm:presLayoutVars>
          <dgm:bulletEnabled val="1"/>
        </dgm:presLayoutVars>
      </dgm:prSet>
      <dgm:spPr/>
      <dgm:t>
        <a:bodyPr/>
        <a:lstStyle/>
        <a:p>
          <a:endParaRPr lang="en-US"/>
        </a:p>
      </dgm:t>
    </dgm:pt>
    <dgm:pt modelId="{1703C706-3073-4669-A8D1-DDEFEF558711}" type="pres">
      <dgm:prSet presAssocID="{F531F492-A9F3-4DB0-B9D3-A2E43F9E1215}" presName="FourNodes_1_text" presStyleLbl="node1" presStyleIdx="3" presStyleCnt="4">
        <dgm:presLayoutVars>
          <dgm:bulletEnabled val="1"/>
        </dgm:presLayoutVars>
      </dgm:prSet>
      <dgm:spPr/>
      <dgm:t>
        <a:bodyPr/>
        <a:lstStyle/>
        <a:p>
          <a:endParaRPr lang="en-US"/>
        </a:p>
      </dgm:t>
    </dgm:pt>
    <dgm:pt modelId="{5066B6C2-CD3B-4CD2-B2E1-4EA2B85434CE}" type="pres">
      <dgm:prSet presAssocID="{F531F492-A9F3-4DB0-B9D3-A2E43F9E1215}" presName="FourNodes_2_text" presStyleLbl="node1" presStyleIdx="3" presStyleCnt="4">
        <dgm:presLayoutVars>
          <dgm:bulletEnabled val="1"/>
        </dgm:presLayoutVars>
      </dgm:prSet>
      <dgm:spPr/>
      <dgm:t>
        <a:bodyPr/>
        <a:lstStyle/>
        <a:p>
          <a:endParaRPr lang="en-US"/>
        </a:p>
      </dgm:t>
    </dgm:pt>
    <dgm:pt modelId="{AD4EBBD8-C4EA-4FE4-BF46-FEBA7C62DDCA}" type="pres">
      <dgm:prSet presAssocID="{F531F492-A9F3-4DB0-B9D3-A2E43F9E1215}" presName="FourNodes_3_text" presStyleLbl="node1" presStyleIdx="3" presStyleCnt="4">
        <dgm:presLayoutVars>
          <dgm:bulletEnabled val="1"/>
        </dgm:presLayoutVars>
      </dgm:prSet>
      <dgm:spPr/>
      <dgm:t>
        <a:bodyPr/>
        <a:lstStyle/>
        <a:p>
          <a:endParaRPr lang="en-US"/>
        </a:p>
      </dgm:t>
    </dgm:pt>
    <dgm:pt modelId="{22C8FD3D-E939-41D5-A16E-28BFFE2E6A13}" type="pres">
      <dgm:prSet presAssocID="{F531F492-A9F3-4DB0-B9D3-A2E43F9E1215}" presName="FourNodes_4_text" presStyleLbl="node1" presStyleIdx="3" presStyleCnt="4">
        <dgm:presLayoutVars>
          <dgm:bulletEnabled val="1"/>
        </dgm:presLayoutVars>
      </dgm:prSet>
      <dgm:spPr/>
      <dgm:t>
        <a:bodyPr/>
        <a:lstStyle/>
        <a:p>
          <a:endParaRPr lang="en-US"/>
        </a:p>
      </dgm:t>
    </dgm:pt>
  </dgm:ptLst>
  <dgm:cxnLst>
    <dgm:cxn modelId="{66E53DC5-2262-4100-9AF3-13331BCA8ADB}" type="presOf" srcId="{F531F492-A9F3-4DB0-B9D3-A2E43F9E1215}" destId="{94DCA1D2-8B8C-4E19-BDA1-CBA8155FC616}" srcOrd="0" destOrd="0" presId="urn:microsoft.com/office/officeart/2005/8/layout/vProcess5"/>
    <dgm:cxn modelId="{A7B9335B-7B31-4F08-B013-AF6F1A9F0F06}" type="presOf" srcId="{E85C1A3F-98CD-4B2B-864F-85171E10CE7D}" destId="{50DB46A0-D591-4712-B01E-6BC60E5BCE9B}" srcOrd="0" destOrd="0" presId="urn:microsoft.com/office/officeart/2005/8/layout/vProcess5"/>
    <dgm:cxn modelId="{7E9DDC35-DB4E-4007-AFD2-FF6B77874C03}" type="presOf" srcId="{29BAD3BB-BEDB-4F68-ABB8-D8361D7359EA}" destId="{1703C706-3073-4669-A8D1-DDEFEF558711}" srcOrd="1" destOrd="0" presId="urn:microsoft.com/office/officeart/2005/8/layout/vProcess5"/>
    <dgm:cxn modelId="{DC0B37CD-17B3-4B07-BFAA-25BADF863560}" type="presOf" srcId="{1907C635-B1D9-4D23-9BD5-F8BC09DC4760}" destId="{322A3745-9DD8-4E91-953A-C94222C5A0A9}" srcOrd="0" destOrd="0" presId="urn:microsoft.com/office/officeart/2005/8/layout/vProcess5"/>
    <dgm:cxn modelId="{1578B410-021E-4DA2-AF76-83A994C0046F}" type="presOf" srcId="{4707B13C-CF8D-4EFA-9CBC-EA8FF555215B}" destId="{F3D56252-2BCF-401E-85EB-5697185DA2B5}" srcOrd="0" destOrd="0" presId="urn:microsoft.com/office/officeart/2005/8/layout/vProcess5"/>
    <dgm:cxn modelId="{A45521CE-32C6-492B-8C25-66010A69C5B0}" type="presOf" srcId="{E85C1A3F-98CD-4B2B-864F-85171E10CE7D}" destId="{5066B6C2-CD3B-4CD2-B2E1-4EA2B85434CE}" srcOrd="1" destOrd="0" presId="urn:microsoft.com/office/officeart/2005/8/layout/vProcess5"/>
    <dgm:cxn modelId="{819909F1-CE59-485D-8149-CDF8B9DC6550}" type="presOf" srcId="{4707B13C-CF8D-4EFA-9CBC-EA8FF555215B}" destId="{22C8FD3D-E939-41D5-A16E-28BFFE2E6A13}" srcOrd="1" destOrd="0" presId="urn:microsoft.com/office/officeart/2005/8/layout/vProcess5"/>
    <dgm:cxn modelId="{027DF2CE-7EEE-4AEB-8D57-B4916DEBBE62}" type="presOf" srcId="{1B5BC1BA-E592-4742-87D7-4D8FE9BAA432}" destId="{F8008706-4C9A-45C6-A13A-7C84D67A7438}" srcOrd="0" destOrd="0" presId="urn:microsoft.com/office/officeart/2005/8/layout/vProcess5"/>
    <dgm:cxn modelId="{8A439D07-729E-4D22-9D50-82A1E9CA55D0}" srcId="{F531F492-A9F3-4DB0-B9D3-A2E43F9E1215}" destId="{78BB04E3-ABDC-46C0-AB88-716657F3D794}" srcOrd="2" destOrd="0" parTransId="{EC47DAAA-B058-4F23-85F4-EC3920DA4C54}" sibTransId="{1B5BC1BA-E592-4742-87D7-4D8FE9BAA432}"/>
    <dgm:cxn modelId="{83E56684-41EE-4740-8243-3B06112DF264}" type="presOf" srcId="{78BB04E3-ABDC-46C0-AB88-716657F3D794}" destId="{03777751-4578-49CF-9A46-330EA19FE9F5}" srcOrd="0" destOrd="0" presId="urn:microsoft.com/office/officeart/2005/8/layout/vProcess5"/>
    <dgm:cxn modelId="{D877E8E7-7D59-4BC6-8632-2292105D8198}" srcId="{F531F492-A9F3-4DB0-B9D3-A2E43F9E1215}" destId="{4707B13C-CF8D-4EFA-9CBC-EA8FF555215B}" srcOrd="3" destOrd="0" parTransId="{0237835A-B762-473B-9020-C41AD3AFE3F7}" sibTransId="{D9A1595C-E5C6-44E6-9532-B76AFF5C9BEA}"/>
    <dgm:cxn modelId="{E14A5FB1-6AE8-4C4F-9AC6-011676B3F590}" type="presOf" srcId="{78BB04E3-ABDC-46C0-AB88-716657F3D794}" destId="{AD4EBBD8-C4EA-4FE4-BF46-FEBA7C62DDCA}" srcOrd="1" destOrd="0" presId="urn:microsoft.com/office/officeart/2005/8/layout/vProcess5"/>
    <dgm:cxn modelId="{F93C9671-AF2A-4C6F-8A8B-169CB941EC20}" type="presOf" srcId="{9726252E-7C7B-4EBD-8C6C-3B1C25B71B5D}" destId="{47042705-A885-4C10-9E55-4AD43936AA51}" srcOrd="0" destOrd="0" presId="urn:microsoft.com/office/officeart/2005/8/layout/vProcess5"/>
    <dgm:cxn modelId="{BE156575-40E5-4402-AA88-AA5E82689B6C}" type="presOf" srcId="{29BAD3BB-BEDB-4F68-ABB8-D8361D7359EA}" destId="{C74049EC-0302-4E27-BDBD-4AD864B274BF}" srcOrd="0" destOrd="0" presId="urn:microsoft.com/office/officeart/2005/8/layout/vProcess5"/>
    <dgm:cxn modelId="{C5FD806F-DDF3-4B72-A172-1BF5736FA32C}" srcId="{F531F492-A9F3-4DB0-B9D3-A2E43F9E1215}" destId="{29BAD3BB-BEDB-4F68-ABB8-D8361D7359EA}" srcOrd="0" destOrd="0" parTransId="{C263862B-5F3E-4176-885D-C1C3C21B6D46}" sibTransId="{9726252E-7C7B-4EBD-8C6C-3B1C25B71B5D}"/>
    <dgm:cxn modelId="{3EBEEDE0-CDDD-43A7-B093-D55E4030068E}" srcId="{F531F492-A9F3-4DB0-B9D3-A2E43F9E1215}" destId="{E85C1A3F-98CD-4B2B-864F-85171E10CE7D}" srcOrd="1" destOrd="0" parTransId="{DE20199B-5ABD-407C-8C23-1B83A804C9D4}" sibTransId="{1907C635-B1D9-4D23-9BD5-F8BC09DC4760}"/>
    <dgm:cxn modelId="{2BC3369C-5EB7-43EE-83DD-615F5F3C2250}" type="presParOf" srcId="{94DCA1D2-8B8C-4E19-BDA1-CBA8155FC616}" destId="{1D9B35D5-17F4-446F-B85B-97C1A5117A86}" srcOrd="0" destOrd="0" presId="urn:microsoft.com/office/officeart/2005/8/layout/vProcess5"/>
    <dgm:cxn modelId="{ADA5C038-1384-4EC9-B7AD-50992FD9498A}" type="presParOf" srcId="{94DCA1D2-8B8C-4E19-BDA1-CBA8155FC616}" destId="{C74049EC-0302-4E27-BDBD-4AD864B274BF}" srcOrd="1" destOrd="0" presId="urn:microsoft.com/office/officeart/2005/8/layout/vProcess5"/>
    <dgm:cxn modelId="{C800D9E2-C8A3-480C-9B9A-C586D1A3405F}" type="presParOf" srcId="{94DCA1D2-8B8C-4E19-BDA1-CBA8155FC616}" destId="{50DB46A0-D591-4712-B01E-6BC60E5BCE9B}" srcOrd="2" destOrd="0" presId="urn:microsoft.com/office/officeart/2005/8/layout/vProcess5"/>
    <dgm:cxn modelId="{86C57DA0-9385-490A-9F32-20412F36BE93}" type="presParOf" srcId="{94DCA1D2-8B8C-4E19-BDA1-CBA8155FC616}" destId="{03777751-4578-49CF-9A46-330EA19FE9F5}" srcOrd="3" destOrd="0" presId="urn:microsoft.com/office/officeart/2005/8/layout/vProcess5"/>
    <dgm:cxn modelId="{79A65038-9086-420F-BD94-91CCAD020E6E}" type="presParOf" srcId="{94DCA1D2-8B8C-4E19-BDA1-CBA8155FC616}" destId="{F3D56252-2BCF-401E-85EB-5697185DA2B5}" srcOrd="4" destOrd="0" presId="urn:microsoft.com/office/officeart/2005/8/layout/vProcess5"/>
    <dgm:cxn modelId="{369064F8-998A-4023-ACDF-B522F513566C}" type="presParOf" srcId="{94DCA1D2-8B8C-4E19-BDA1-CBA8155FC616}" destId="{47042705-A885-4C10-9E55-4AD43936AA51}" srcOrd="5" destOrd="0" presId="urn:microsoft.com/office/officeart/2005/8/layout/vProcess5"/>
    <dgm:cxn modelId="{D83B9092-2487-4B72-BD8D-57EFBA68D4B6}" type="presParOf" srcId="{94DCA1D2-8B8C-4E19-BDA1-CBA8155FC616}" destId="{322A3745-9DD8-4E91-953A-C94222C5A0A9}" srcOrd="6" destOrd="0" presId="urn:microsoft.com/office/officeart/2005/8/layout/vProcess5"/>
    <dgm:cxn modelId="{4053FDD9-BC99-409D-BFA5-A7ECAD28CA79}" type="presParOf" srcId="{94DCA1D2-8B8C-4E19-BDA1-CBA8155FC616}" destId="{F8008706-4C9A-45C6-A13A-7C84D67A7438}" srcOrd="7" destOrd="0" presId="urn:microsoft.com/office/officeart/2005/8/layout/vProcess5"/>
    <dgm:cxn modelId="{6B64EEC5-F64C-4732-B25B-06E54594E16A}" type="presParOf" srcId="{94DCA1D2-8B8C-4E19-BDA1-CBA8155FC616}" destId="{1703C706-3073-4669-A8D1-DDEFEF558711}" srcOrd="8" destOrd="0" presId="urn:microsoft.com/office/officeart/2005/8/layout/vProcess5"/>
    <dgm:cxn modelId="{C2A7C0CE-1CB7-44B6-BFCF-A11EE3B2EC54}" type="presParOf" srcId="{94DCA1D2-8B8C-4E19-BDA1-CBA8155FC616}" destId="{5066B6C2-CD3B-4CD2-B2E1-4EA2B85434CE}" srcOrd="9" destOrd="0" presId="urn:microsoft.com/office/officeart/2005/8/layout/vProcess5"/>
    <dgm:cxn modelId="{E9145929-6089-466D-8D89-21B112B8D522}" type="presParOf" srcId="{94DCA1D2-8B8C-4E19-BDA1-CBA8155FC616}" destId="{AD4EBBD8-C4EA-4FE4-BF46-FEBA7C62DDCA}" srcOrd="10" destOrd="0" presId="urn:microsoft.com/office/officeart/2005/8/layout/vProcess5"/>
    <dgm:cxn modelId="{CDD2D3EC-E8FB-4658-A016-E29CF98AF475}" type="presParOf" srcId="{94DCA1D2-8B8C-4E19-BDA1-CBA8155FC616}" destId="{22C8FD3D-E939-41D5-A16E-28BFFE2E6A1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17631AE9-1FC3-4C27-AB91-4A9CAFB25807}" type="doc">
      <dgm:prSet loTypeId="urn:microsoft.com/office/officeart/2005/8/layout/chevron2" loCatId="list" qsTypeId="urn:microsoft.com/office/officeart/2005/8/quickstyle/simple1#11" qsCatId="simple" csTypeId="urn:microsoft.com/office/officeart/2005/8/colors/colorful5#5" csCatId="colorful" phldr="1"/>
      <dgm:spPr/>
      <dgm:t>
        <a:bodyPr/>
        <a:lstStyle/>
        <a:p>
          <a:endParaRPr lang="en-US"/>
        </a:p>
      </dgm:t>
    </dgm:pt>
    <dgm:pt modelId="{CB57F3D2-D380-490F-9195-BC5ADB7AC0E3}">
      <dgm:prSet phldrT="[Text]"/>
      <dgm:spPr/>
      <dgm:t>
        <a:bodyPr/>
        <a:lstStyle/>
        <a:p>
          <a:r>
            <a:rPr lang="en-ID" dirty="0" smtClean="0"/>
            <a:t>1.</a:t>
          </a:r>
          <a:endParaRPr lang="en-US" dirty="0"/>
        </a:p>
      </dgm:t>
    </dgm:pt>
    <dgm:pt modelId="{455AA9E5-F51A-4ABA-BA70-33A8379AEA6E}" cxnId="{1529A6F9-F0E7-4C34-88D7-D3068945F5D2}" type="parTrans">
      <dgm:prSet/>
      <dgm:spPr/>
      <dgm:t>
        <a:bodyPr/>
        <a:lstStyle/>
        <a:p>
          <a:endParaRPr lang="en-US"/>
        </a:p>
      </dgm:t>
    </dgm:pt>
    <dgm:pt modelId="{FCF8FB3D-0C68-4B1B-BA31-024E57524B18}" cxnId="{1529A6F9-F0E7-4C34-88D7-D3068945F5D2}" type="sibTrans">
      <dgm:prSet/>
      <dgm:spPr/>
      <dgm:t>
        <a:bodyPr/>
        <a:lstStyle/>
        <a:p>
          <a:endParaRPr lang="en-US"/>
        </a:p>
      </dgm:t>
    </dgm:pt>
    <dgm:pt modelId="{50E22FFD-2230-4176-A4A7-3F6FA0ED0B1E}">
      <dgm:prSet phldrT="[Text]"/>
      <dgm:spPr/>
      <dgm:t>
        <a:bodyPr/>
        <a:lstStyle/>
        <a:p>
          <a:r>
            <a:rPr lang="en-US" dirty="0" err="1" smtClean="0"/>
            <a:t>Narasumber</a:t>
          </a:r>
          <a:r>
            <a:rPr lang="en-US" dirty="0" smtClean="0"/>
            <a:t> yang </a:t>
          </a:r>
          <a:r>
            <a:rPr lang="en-US" dirty="0" err="1" smtClean="0"/>
            <a:t>menyampaikan</a:t>
          </a:r>
          <a:r>
            <a:rPr lang="en-US" dirty="0" smtClean="0"/>
            <a:t> </a:t>
          </a:r>
          <a:r>
            <a:rPr lang="en-US" dirty="0" err="1" smtClean="0"/>
            <a:t>isi</a:t>
          </a:r>
          <a:r>
            <a:rPr lang="en-US" dirty="0" smtClean="0"/>
            <a:t> </a:t>
          </a:r>
          <a:r>
            <a:rPr lang="en-US" dirty="0" err="1" smtClean="0"/>
            <a:t>buku</a:t>
          </a:r>
          <a:r>
            <a:rPr lang="en-US" dirty="0" smtClean="0"/>
            <a:t>. </a:t>
          </a:r>
          <a:endParaRPr lang="en-US" dirty="0"/>
        </a:p>
      </dgm:t>
    </dgm:pt>
    <dgm:pt modelId="{DA62AF12-BA9D-4AEE-8B2A-284D938B8EB2}" cxnId="{B97CCDEB-EB22-4613-8209-761D9540ECBA}" type="parTrans">
      <dgm:prSet/>
      <dgm:spPr/>
      <dgm:t>
        <a:bodyPr/>
        <a:lstStyle/>
        <a:p>
          <a:endParaRPr lang="en-US"/>
        </a:p>
      </dgm:t>
    </dgm:pt>
    <dgm:pt modelId="{0C34A036-8E4D-46BB-B33C-2CBA262B2760}" cxnId="{B97CCDEB-EB22-4613-8209-761D9540ECBA}" type="sibTrans">
      <dgm:prSet/>
      <dgm:spPr/>
      <dgm:t>
        <a:bodyPr/>
        <a:lstStyle/>
        <a:p>
          <a:endParaRPr lang="en-US"/>
        </a:p>
      </dgm:t>
    </dgm:pt>
    <dgm:pt modelId="{05B388CF-2566-47D8-97A5-F3D02432D7FD}">
      <dgm:prSet phldrT="[Text]"/>
      <dgm:spPr/>
      <dgm:t>
        <a:bodyPr/>
        <a:lstStyle/>
        <a:p>
          <a:r>
            <a:rPr lang="en-ID" dirty="0" smtClean="0"/>
            <a:t>2.</a:t>
          </a:r>
          <a:endParaRPr lang="en-US" dirty="0"/>
        </a:p>
      </dgm:t>
    </dgm:pt>
    <dgm:pt modelId="{932885F5-55CE-4E1E-B488-89E5D53F90F0}" cxnId="{E11BF7B9-5881-4414-AE84-830325622B65}" type="parTrans">
      <dgm:prSet/>
      <dgm:spPr/>
      <dgm:t>
        <a:bodyPr/>
        <a:lstStyle/>
        <a:p>
          <a:endParaRPr lang="en-US"/>
        </a:p>
      </dgm:t>
    </dgm:pt>
    <dgm:pt modelId="{09C75725-FF78-4775-8F76-BC36112123CE}" cxnId="{E11BF7B9-5881-4414-AE84-830325622B65}" type="sibTrans">
      <dgm:prSet/>
      <dgm:spPr/>
      <dgm:t>
        <a:bodyPr/>
        <a:lstStyle/>
        <a:p>
          <a:endParaRPr lang="en-US"/>
        </a:p>
      </dgm:t>
    </dgm:pt>
    <dgm:pt modelId="{31D0C7D8-ECA4-44CE-BC4A-A5D77FF72F07}">
      <dgm:prSet phldrT="[Text]"/>
      <dgm:spPr/>
      <dgm:t>
        <a:bodyPr/>
        <a:lstStyle/>
        <a:p>
          <a:r>
            <a:rPr lang="en-US" dirty="0" smtClean="0"/>
            <a:t>Moderator yang </a:t>
          </a:r>
          <a:r>
            <a:rPr lang="en-US" dirty="0" err="1" smtClean="0"/>
            <a:t>memimpin</a:t>
          </a:r>
          <a:r>
            <a:rPr lang="en-US" dirty="0" smtClean="0"/>
            <a:t> </a:t>
          </a:r>
          <a:r>
            <a:rPr lang="en-US" dirty="0" err="1" smtClean="0"/>
            <a:t>diskusi</a:t>
          </a:r>
          <a:r>
            <a:rPr lang="en-US" dirty="0" smtClean="0"/>
            <a:t>.</a:t>
          </a:r>
          <a:endParaRPr lang="en-US" dirty="0"/>
        </a:p>
      </dgm:t>
    </dgm:pt>
    <dgm:pt modelId="{5EEEA31E-2D56-4AAB-8EE5-66D024CC7668}" cxnId="{EAC218A9-A4AB-4800-8FFD-DE7F8476CB12}" type="parTrans">
      <dgm:prSet/>
      <dgm:spPr/>
      <dgm:t>
        <a:bodyPr/>
        <a:lstStyle/>
        <a:p>
          <a:endParaRPr lang="en-US"/>
        </a:p>
      </dgm:t>
    </dgm:pt>
    <dgm:pt modelId="{95CF6836-BF9B-4FC7-BB92-CD44984F47B3}" cxnId="{EAC218A9-A4AB-4800-8FFD-DE7F8476CB12}" type="sibTrans">
      <dgm:prSet/>
      <dgm:spPr/>
      <dgm:t>
        <a:bodyPr/>
        <a:lstStyle/>
        <a:p>
          <a:endParaRPr lang="en-US"/>
        </a:p>
      </dgm:t>
    </dgm:pt>
    <dgm:pt modelId="{4777717B-F27F-4E0E-8AA4-7946DB241B86}">
      <dgm:prSet phldrT="[Text]"/>
      <dgm:spPr/>
      <dgm:t>
        <a:bodyPr/>
        <a:lstStyle/>
        <a:p>
          <a:r>
            <a:rPr lang="en-ID" dirty="0" smtClean="0"/>
            <a:t>3.</a:t>
          </a:r>
          <a:endParaRPr lang="en-US" dirty="0"/>
        </a:p>
      </dgm:t>
    </dgm:pt>
    <dgm:pt modelId="{177F2F5B-5EE0-4A5A-9403-9C71AC4A8226}" cxnId="{3D3F6116-D400-4C95-8FFA-30557BD24115}" type="parTrans">
      <dgm:prSet/>
      <dgm:spPr/>
      <dgm:t>
        <a:bodyPr/>
        <a:lstStyle/>
        <a:p>
          <a:endParaRPr lang="en-US"/>
        </a:p>
      </dgm:t>
    </dgm:pt>
    <dgm:pt modelId="{45104CDF-41F2-4A52-98C9-BD469C154691}" cxnId="{3D3F6116-D400-4C95-8FFA-30557BD24115}" type="sibTrans">
      <dgm:prSet/>
      <dgm:spPr/>
      <dgm:t>
        <a:bodyPr/>
        <a:lstStyle/>
        <a:p>
          <a:endParaRPr lang="en-US"/>
        </a:p>
      </dgm:t>
    </dgm:pt>
    <dgm:pt modelId="{509E171F-EA01-4CF8-8B2F-CD01718242E2}">
      <dgm:prSet phldrT="[Text]"/>
      <dgm:spPr/>
      <dgm:t>
        <a:bodyPr/>
        <a:lstStyle/>
        <a:p>
          <a:r>
            <a:rPr lang="en-US" dirty="0" err="1" smtClean="0"/>
            <a:t>Notulis</a:t>
          </a:r>
          <a:r>
            <a:rPr lang="en-US" dirty="0" smtClean="0"/>
            <a:t> (</a:t>
          </a:r>
          <a:r>
            <a:rPr lang="en-US" dirty="0" err="1" smtClean="0"/>
            <a:t>terkadang</a:t>
          </a:r>
          <a:r>
            <a:rPr lang="en-US" dirty="0" smtClean="0"/>
            <a:t> moderator </a:t>
          </a:r>
          <a:r>
            <a:rPr lang="en-US" dirty="0" err="1" smtClean="0"/>
            <a:t>diskusi</a:t>
          </a:r>
          <a:r>
            <a:rPr lang="en-US" dirty="0" smtClean="0"/>
            <a:t> </a:t>
          </a:r>
          <a:r>
            <a:rPr lang="en-US" dirty="0" err="1" smtClean="0"/>
            <a:t>juga</a:t>
          </a:r>
          <a:r>
            <a:rPr lang="en-US" dirty="0" smtClean="0"/>
            <a:t> </a:t>
          </a:r>
          <a:r>
            <a:rPr lang="en-US" dirty="0" err="1" smtClean="0"/>
            <a:t>merangkap</a:t>
          </a:r>
          <a:r>
            <a:rPr lang="en-US" dirty="0" smtClean="0"/>
            <a:t> </a:t>
          </a:r>
          <a:r>
            <a:rPr lang="en-US" dirty="0" err="1" smtClean="0"/>
            <a:t>tugas</a:t>
          </a:r>
          <a:r>
            <a:rPr lang="en-US" dirty="0" smtClean="0"/>
            <a:t> </a:t>
          </a:r>
          <a:r>
            <a:rPr lang="en-US" dirty="0" smtClean="0"/>
            <a:t>moderator).</a:t>
          </a:r>
          <a:endParaRPr lang="en-US" dirty="0"/>
        </a:p>
      </dgm:t>
    </dgm:pt>
    <dgm:pt modelId="{585FB4A3-6490-463C-BB73-F288A2C36E96}" cxnId="{A62EA207-7729-4DE7-A1BF-FEA06000D7EF}" type="parTrans">
      <dgm:prSet/>
      <dgm:spPr/>
      <dgm:t>
        <a:bodyPr/>
        <a:lstStyle/>
        <a:p>
          <a:endParaRPr lang="en-US"/>
        </a:p>
      </dgm:t>
    </dgm:pt>
    <dgm:pt modelId="{FBEC0687-3B5A-412F-A4B1-973F1DDEABCC}" cxnId="{A62EA207-7729-4DE7-A1BF-FEA06000D7EF}" type="sibTrans">
      <dgm:prSet/>
      <dgm:spPr/>
      <dgm:t>
        <a:bodyPr/>
        <a:lstStyle/>
        <a:p>
          <a:endParaRPr lang="en-US"/>
        </a:p>
      </dgm:t>
    </dgm:pt>
    <dgm:pt modelId="{08142FC7-4A9A-4662-A812-A6066D5317BD}">
      <dgm:prSet phldrT="[Text]"/>
      <dgm:spPr/>
      <dgm:t>
        <a:bodyPr/>
        <a:lstStyle/>
        <a:p>
          <a:r>
            <a:rPr lang="en-ID" dirty="0" smtClean="0"/>
            <a:t>4. </a:t>
          </a:r>
          <a:endParaRPr lang="en-US" dirty="0"/>
        </a:p>
      </dgm:t>
    </dgm:pt>
    <dgm:pt modelId="{1E466419-7035-4452-8FD2-92793F76F91E}" cxnId="{FACDDA4E-A91D-49F2-9E69-061E92FE6F2E}" type="parTrans">
      <dgm:prSet/>
      <dgm:spPr/>
    </dgm:pt>
    <dgm:pt modelId="{4057A40B-A524-4D2C-AFB6-305B41DE3C83}" cxnId="{FACDDA4E-A91D-49F2-9E69-061E92FE6F2E}" type="sibTrans">
      <dgm:prSet/>
      <dgm:spPr/>
    </dgm:pt>
    <dgm:pt modelId="{1D24923E-E7A2-4DFA-AE7A-999FC0CDE10D}">
      <dgm:prSet phldrT="[Text]"/>
      <dgm:spPr/>
      <dgm:t>
        <a:bodyPr/>
        <a:lstStyle/>
        <a:p>
          <a:r>
            <a:rPr lang="en-US" dirty="0" smtClean="0"/>
            <a:t>Editor </a:t>
          </a:r>
          <a:r>
            <a:rPr lang="en-US" dirty="0" err="1" smtClean="0"/>
            <a:t>buku</a:t>
          </a:r>
          <a:r>
            <a:rPr lang="en-US" dirty="0" smtClean="0"/>
            <a:t> </a:t>
          </a:r>
          <a:r>
            <a:rPr lang="en-US" dirty="0" err="1" smtClean="0"/>
            <a:t>atau</a:t>
          </a:r>
          <a:r>
            <a:rPr lang="en-US" dirty="0" smtClean="0"/>
            <a:t> </a:t>
          </a:r>
          <a:r>
            <a:rPr lang="en-US" dirty="0" err="1" smtClean="0"/>
            <a:t>pihak</a:t>
          </a:r>
          <a:r>
            <a:rPr lang="en-US" dirty="0" smtClean="0"/>
            <a:t> </a:t>
          </a:r>
          <a:r>
            <a:rPr lang="en-US" dirty="0" err="1" smtClean="0"/>
            <a:t>penerbit</a:t>
          </a:r>
          <a:r>
            <a:rPr lang="en-US" dirty="0" smtClean="0"/>
            <a:t> </a:t>
          </a:r>
          <a:r>
            <a:rPr lang="en-US" dirty="0" err="1" smtClean="0"/>
            <a:t>buku</a:t>
          </a:r>
          <a:r>
            <a:rPr lang="en-US" dirty="0" smtClean="0"/>
            <a:t>.</a:t>
          </a:r>
          <a:endParaRPr lang="en-US" dirty="0"/>
        </a:p>
      </dgm:t>
    </dgm:pt>
    <dgm:pt modelId="{0FA254AE-9715-4C0B-976F-F43CB12945D6}" cxnId="{DDEC7707-14C0-4BA0-A50B-7F4776648E78}" type="parTrans">
      <dgm:prSet/>
      <dgm:spPr/>
    </dgm:pt>
    <dgm:pt modelId="{BCF92A20-EAD1-40CB-9B08-A6EC9BD162B4}" cxnId="{DDEC7707-14C0-4BA0-A50B-7F4776648E78}" type="sibTrans">
      <dgm:prSet/>
      <dgm:spPr/>
    </dgm:pt>
    <dgm:pt modelId="{B9AEF395-52C4-446F-ACE7-A3C8C55D5A48}">
      <dgm:prSet phldrT="[Text]"/>
      <dgm:spPr/>
      <dgm:t>
        <a:bodyPr/>
        <a:lstStyle/>
        <a:p>
          <a:r>
            <a:rPr lang="en-ID" dirty="0" smtClean="0"/>
            <a:t>5.</a:t>
          </a:r>
          <a:endParaRPr lang="en-US" dirty="0"/>
        </a:p>
      </dgm:t>
    </dgm:pt>
    <dgm:pt modelId="{42F7C8A0-0868-4ED4-AF57-AF5BC27C984F}" cxnId="{A7FC114D-BA6C-4777-AC32-8FA57AA3BAED}" type="parTrans">
      <dgm:prSet/>
      <dgm:spPr/>
    </dgm:pt>
    <dgm:pt modelId="{B5E9AA0C-099A-410E-804D-076088817592}" cxnId="{A7FC114D-BA6C-4777-AC32-8FA57AA3BAED}" type="sibTrans">
      <dgm:prSet/>
      <dgm:spPr/>
    </dgm:pt>
    <dgm:pt modelId="{0209422E-99D4-4AB3-8ACC-4E18BB3B1B25}">
      <dgm:prSet phldrT="[Text]"/>
      <dgm:spPr/>
      <dgm:t>
        <a:bodyPr/>
        <a:lstStyle/>
        <a:p>
          <a:r>
            <a:rPr lang="en-US" dirty="0" err="1" smtClean="0"/>
            <a:t>Peserta</a:t>
          </a:r>
          <a:r>
            <a:rPr lang="en-US" dirty="0" smtClean="0"/>
            <a:t> </a:t>
          </a:r>
          <a:r>
            <a:rPr lang="en-US" dirty="0" err="1" smtClean="0"/>
            <a:t>diskusi</a:t>
          </a:r>
          <a:r>
            <a:rPr lang="en-US" dirty="0" smtClean="0"/>
            <a:t>.</a:t>
          </a:r>
          <a:endParaRPr lang="en-US" dirty="0"/>
        </a:p>
      </dgm:t>
    </dgm:pt>
    <dgm:pt modelId="{F0A6B060-FA7D-4232-AB63-6E2C064E38D6}" cxnId="{F67496CF-0385-4752-A5E8-1ADA7F19290C}" type="parTrans">
      <dgm:prSet/>
      <dgm:spPr/>
    </dgm:pt>
    <dgm:pt modelId="{6414D9C5-BE77-48D2-8BF4-27B24398FA63}" cxnId="{F67496CF-0385-4752-A5E8-1ADA7F19290C}" type="sibTrans">
      <dgm:prSet/>
      <dgm:spPr/>
    </dgm:pt>
    <dgm:pt modelId="{7A562560-A10A-4491-906B-8C5C0C2019FE}" type="pres">
      <dgm:prSet presAssocID="{17631AE9-1FC3-4C27-AB91-4A9CAFB25807}" presName="linearFlow" presStyleCnt="0">
        <dgm:presLayoutVars>
          <dgm:dir/>
          <dgm:animLvl val="lvl"/>
          <dgm:resizeHandles val="exact"/>
        </dgm:presLayoutVars>
      </dgm:prSet>
      <dgm:spPr/>
      <dgm:t>
        <a:bodyPr/>
        <a:lstStyle/>
        <a:p>
          <a:endParaRPr lang="en-US"/>
        </a:p>
      </dgm:t>
    </dgm:pt>
    <dgm:pt modelId="{ADBC56B0-D382-474A-B8BE-8C8E2102A2A0}" type="pres">
      <dgm:prSet presAssocID="{CB57F3D2-D380-490F-9195-BC5ADB7AC0E3}" presName="composite" presStyleCnt="0"/>
      <dgm:spPr/>
    </dgm:pt>
    <dgm:pt modelId="{2086D1D9-9C7C-4F1C-8478-7A26A7401C34}" type="pres">
      <dgm:prSet presAssocID="{CB57F3D2-D380-490F-9195-BC5ADB7AC0E3}" presName="parentText" presStyleLbl="alignNode1" presStyleIdx="0" presStyleCnt="5">
        <dgm:presLayoutVars>
          <dgm:chMax val="1"/>
          <dgm:bulletEnabled val="1"/>
        </dgm:presLayoutVars>
      </dgm:prSet>
      <dgm:spPr/>
      <dgm:t>
        <a:bodyPr/>
        <a:lstStyle/>
        <a:p>
          <a:endParaRPr lang="en-US"/>
        </a:p>
      </dgm:t>
    </dgm:pt>
    <dgm:pt modelId="{6A4A1A07-74F9-45FB-BFAC-D6B01CE5EB69}" type="pres">
      <dgm:prSet presAssocID="{CB57F3D2-D380-490F-9195-BC5ADB7AC0E3}" presName="descendantText" presStyleLbl="alignAcc1" presStyleIdx="0" presStyleCnt="5">
        <dgm:presLayoutVars>
          <dgm:bulletEnabled val="1"/>
        </dgm:presLayoutVars>
      </dgm:prSet>
      <dgm:spPr/>
      <dgm:t>
        <a:bodyPr/>
        <a:lstStyle/>
        <a:p>
          <a:endParaRPr lang="en-US"/>
        </a:p>
      </dgm:t>
    </dgm:pt>
    <dgm:pt modelId="{457CEB5C-1471-4A02-8F5E-BB6AD1365105}" type="pres">
      <dgm:prSet presAssocID="{FCF8FB3D-0C68-4B1B-BA31-024E57524B18}" presName="sp" presStyleCnt="0"/>
      <dgm:spPr/>
    </dgm:pt>
    <dgm:pt modelId="{D4628E8F-274F-494B-A550-88B8F936C37B}" type="pres">
      <dgm:prSet presAssocID="{05B388CF-2566-47D8-97A5-F3D02432D7FD}" presName="composite" presStyleCnt="0"/>
      <dgm:spPr/>
    </dgm:pt>
    <dgm:pt modelId="{18B3EC09-2299-4A4A-961C-3C789B1AEA88}" type="pres">
      <dgm:prSet presAssocID="{05B388CF-2566-47D8-97A5-F3D02432D7FD}" presName="parentText" presStyleLbl="alignNode1" presStyleIdx="1" presStyleCnt="5">
        <dgm:presLayoutVars>
          <dgm:chMax val="1"/>
          <dgm:bulletEnabled val="1"/>
        </dgm:presLayoutVars>
      </dgm:prSet>
      <dgm:spPr/>
      <dgm:t>
        <a:bodyPr/>
        <a:lstStyle/>
        <a:p>
          <a:endParaRPr lang="en-US"/>
        </a:p>
      </dgm:t>
    </dgm:pt>
    <dgm:pt modelId="{E97C0067-25D3-4761-90F0-1F901B5DD886}" type="pres">
      <dgm:prSet presAssocID="{05B388CF-2566-47D8-97A5-F3D02432D7FD}" presName="descendantText" presStyleLbl="alignAcc1" presStyleIdx="1" presStyleCnt="5">
        <dgm:presLayoutVars>
          <dgm:bulletEnabled val="1"/>
        </dgm:presLayoutVars>
      </dgm:prSet>
      <dgm:spPr/>
      <dgm:t>
        <a:bodyPr/>
        <a:lstStyle/>
        <a:p>
          <a:endParaRPr lang="en-US"/>
        </a:p>
      </dgm:t>
    </dgm:pt>
    <dgm:pt modelId="{096D54DD-2910-4D18-AFA0-C6618DE1A523}" type="pres">
      <dgm:prSet presAssocID="{09C75725-FF78-4775-8F76-BC36112123CE}" presName="sp" presStyleCnt="0"/>
      <dgm:spPr/>
    </dgm:pt>
    <dgm:pt modelId="{66DB4738-7D96-480E-89FC-6D9C7BA7BFE3}" type="pres">
      <dgm:prSet presAssocID="{4777717B-F27F-4E0E-8AA4-7946DB241B86}" presName="composite" presStyleCnt="0"/>
      <dgm:spPr/>
    </dgm:pt>
    <dgm:pt modelId="{F630F87B-E4F1-417F-BA50-BD7CD5E870B3}" type="pres">
      <dgm:prSet presAssocID="{4777717B-F27F-4E0E-8AA4-7946DB241B86}" presName="parentText" presStyleLbl="alignNode1" presStyleIdx="2" presStyleCnt="5">
        <dgm:presLayoutVars>
          <dgm:chMax val="1"/>
          <dgm:bulletEnabled val="1"/>
        </dgm:presLayoutVars>
      </dgm:prSet>
      <dgm:spPr/>
      <dgm:t>
        <a:bodyPr/>
        <a:lstStyle/>
        <a:p>
          <a:endParaRPr lang="en-US"/>
        </a:p>
      </dgm:t>
    </dgm:pt>
    <dgm:pt modelId="{C824F18B-6F6A-4D08-997A-C0E5AB3E71E6}" type="pres">
      <dgm:prSet presAssocID="{4777717B-F27F-4E0E-8AA4-7946DB241B86}" presName="descendantText" presStyleLbl="alignAcc1" presStyleIdx="2" presStyleCnt="5">
        <dgm:presLayoutVars>
          <dgm:bulletEnabled val="1"/>
        </dgm:presLayoutVars>
      </dgm:prSet>
      <dgm:spPr/>
      <dgm:t>
        <a:bodyPr/>
        <a:lstStyle/>
        <a:p>
          <a:endParaRPr lang="en-US"/>
        </a:p>
      </dgm:t>
    </dgm:pt>
    <dgm:pt modelId="{EAAAFDB2-FC04-42A4-BE60-BC5369C5F595}" type="pres">
      <dgm:prSet presAssocID="{45104CDF-41F2-4A52-98C9-BD469C154691}" presName="sp" presStyleCnt="0"/>
      <dgm:spPr/>
    </dgm:pt>
    <dgm:pt modelId="{0DCBEF81-887E-4770-AB92-0CD14FC0155A}" type="pres">
      <dgm:prSet presAssocID="{08142FC7-4A9A-4662-A812-A6066D5317BD}" presName="composite" presStyleCnt="0"/>
      <dgm:spPr/>
    </dgm:pt>
    <dgm:pt modelId="{06473A80-C4BB-4386-8C8E-2013EE1264B6}" type="pres">
      <dgm:prSet presAssocID="{08142FC7-4A9A-4662-A812-A6066D5317BD}" presName="parentText" presStyleLbl="alignNode1" presStyleIdx="3" presStyleCnt="5">
        <dgm:presLayoutVars>
          <dgm:chMax val="1"/>
          <dgm:bulletEnabled val="1"/>
        </dgm:presLayoutVars>
      </dgm:prSet>
      <dgm:spPr/>
      <dgm:t>
        <a:bodyPr/>
        <a:lstStyle/>
        <a:p>
          <a:endParaRPr lang="en-US"/>
        </a:p>
      </dgm:t>
    </dgm:pt>
    <dgm:pt modelId="{42B24C62-8270-46C0-B42A-984676063B52}" type="pres">
      <dgm:prSet presAssocID="{08142FC7-4A9A-4662-A812-A6066D5317BD}" presName="descendantText" presStyleLbl="alignAcc1" presStyleIdx="3" presStyleCnt="5">
        <dgm:presLayoutVars>
          <dgm:bulletEnabled val="1"/>
        </dgm:presLayoutVars>
      </dgm:prSet>
      <dgm:spPr/>
      <dgm:t>
        <a:bodyPr/>
        <a:lstStyle/>
        <a:p>
          <a:endParaRPr lang="en-US"/>
        </a:p>
      </dgm:t>
    </dgm:pt>
    <dgm:pt modelId="{47764B70-9C35-4055-B95C-5E5538083E1C}" type="pres">
      <dgm:prSet presAssocID="{4057A40B-A524-4D2C-AFB6-305B41DE3C83}" presName="sp" presStyleCnt="0"/>
      <dgm:spPr/>
    </dgm:pt>
    <dgm:pt modelId="{35D8DFCB-13AE-412B-A090-EBD3B2CD6844}" type="pres">
      <dgm:prSet presAssocID="{B9AEF395-52C4-446F-ACE7-A3C8C55D5A48}" presName="composite" presStyleCnt="0"/>
      <dgm:spPr/>
    </dgm:pt>
    <dgm:pt modelId="{855C4437-22B7-4B42-B87D-C1B999F246FD}" type="pres">
      <dgm:prSet presAssocID="{B9AEF395-52C4-446F-ACE7-A3C8C55D5A48}" presName="parentText" presStyleLbl="alignNode1" presStyleIdx="4" presStyleCnt="5">
        <dgm:presLayoutVars>
          <dgm:chMax val="1"/>
          <dgm:bulletEnabled val="1"/>
        </dgm:presLayoutVars>
      </dgm:prSet>
      <dgm:spPr/>
      <dgm:t>
        <a:bodyPr/>
        <a:lstStyle/>
        <a:p>
          <a:endParaRPr lang="en-US"/>
        </a:p>
      </dgm:t>
    </dgm:pt>
    <dgm:pt modelId="{8581391B-6DEC-4089-A30D-9EA4D11E7763}" type="pres">
      <dgm:prSet presAssocID="{B9AEF395-52C4-446F-ACE7-A3C8C55D5A48}" presName="descendantText" presStyleLbl="alignAcc1" presStyleIdx="4" presStyleCnt="5">
        <dgm:presLayoutVars>
          <dgm:bulletEnabled val="1"/>
        </dgm:presLayoutVars>
      </dgm:prSet>
      <dgm:spPr/>
      <dgm:t>
        <a:bodyPr/>
        <a:lstStyle/>
        <a:p>
          <a:endParaRPr lang="en-US"/>
        </a:p>
      </dgm:t>
    </dgm:pt>
  </dgm:ptLst>
  <dgm:cxnLst>
    <dgm:cxn modelId="{6848E85B-87AF-4479-967C-34BCF0113F98}" type="presOf" srcId="{08142FC7-4A9A-4662-A812-A6066D5317BD}" destId="{06473A80-C4BB-4386-8C8E-2013EE1264B6}" srcOrd="0" destOrd="0" presId="urn:microsoft.com/office/officeart/2005/8/layout/chevron2"/>
    <dgm:cxn modelId="{0498F78F-0CDE-4263-BA38-AB8A014B0B0D}" type="presOf" srcId="{0209422E-99D4-4AB3-8ACC-4E18BB3B1B25}" destId="{8581391B-6DEC-4089-A30D-9EA4D11E7763}" srcOrd="0" destOrd="0" presId="urn:microsoft.com/office/officeart/2005/8/layout/chevron2"/>
    <dgm:cxn modelId="{DDEC7707-14C0-4BA0-A50B-7F4776648E78}" srcId="{08142FC7-4A9A-4662-A812-A6066D5317BD}" destId="{1D24923E-E7A2-4DFA-AE7A-999FC0CDE10D}" srcOrd="0" destOrd="0" parTransId="{0FA254AE-9715-4C0B-976F-F43CB12945D6}" sibTransId="{BCF92A20-EAD1-40CB-9B08-A6EC9BD162B4}"/>
    <dgm:cxn modelId="{02676CEB-7FBA-4247-95A1-CAD587516A74}" type="presOf" srcId="{1D24923E-E7A2-4DFA-AE7A-999FC0CDE10D}" destId="{42B24C62-8270-46C0-B42A-984676063B52}" srcOrd="0" destOrd="0" presId="urn:microsoft.com/office/officeart/2005/8/layout/chevron2"/>
    <dgm:cxn modelId="{0FF3934A-6B6E-491C-B34C-5D744A98DE0B}" type="presOf" srcId="{05B388CF-2566-47D8-97A5-F3D02432D7FD}" destId="{18B3EC09-2299-4A4A-961C-3C789B1AEA88}" srcOrd="0" destOrd="0" presId="urn:microsoft.com/office/officeart/2005/8/layout/chevron2"/>
    <dgm:cxn modelId="{DED41D3D-17AC-445F-9AF4-8570330F6F94}" type="presOf" srcId="{B9AEF395-52C4-446F-ACE7-A3C8C55D5A48}" destId="{855C4437-22B7-4B42-B87D-C1B999F246FD}" srcOrd="0" destOrd="0" presId="urn:microsoft.com/office/officeart/2005/8/layout/chevron2"/>
    <dgm:cxn modelId="{31F1929B-82FC-45FA-88E3-BBFB187D7B1B}" type="presOf" srcId="{4777717B-F27F-4E0E-8AA4-7946DB241B86}" destId="{F630F87B-E4F1-417F-BA50-BD7CD5E870B3}" srcOrd="0" destOrd="0" presId="urn:microsoft.com/office/officeart/2005/8/layout/chevron2"/>
    <dgm:cxn modelId="{B97CCDEB-EB22-4613-8209-761D9540ECBA}" srcId="{CB57F3D2-D380-490F-9195-BC5ADB7AC0E3}" destId="{50E22FFD-2230-4176-A4A7-3F6FA0ED0B1E}" srcOrd="0" destOrd="0" parTransId="{DA62AF12-BA9D-4AEE-8B2A-284D938B8EB2}" sibTransId="{0C34A036-8E4D-46BB-B33C-2CBA262B2760}"/>
    <dgm:cxn modelId="{7EA57628-D755-44D6-93A3-0BE443B65974}" type="presOf" srcId="{509E171F-EA01-4CF8-8B2F-CD01718242E2}" destId="{C824F18B-6F6A-4D08-997A-C0E5AB3E71E6}" srcOrd="0" destOrd="0" presId="urn:microsoft.com/office/officeart/2005/8/layout/chevron2"/>
    <dgm:cxn modelId="{E11BF7B9-5881-4414-AE84-830325622B65}" srcId="{17631AE9-1FC3-4C27-AB91-4A9CAFB25807}" destId="{05B388CF-2566-47D8-97A5-F3D02432D7FD}" srcOrd="1" destOrd="0" parTransId="{932885F5-55CE-4E1E-B488-89E5D53F90F0}" sibTransId="{09C75725-FF78-4775-8F76-BC36112123CE}"/>
    <dgm:cxn modelId="{424D8C70-52BE-4C79-9658-12AC3F21FD44}" type="presOf" srcId="{31D0C7D8-ECA4-44CE-BC4A-A5D77FF72F07}" destId="{E97C0067-25D3-4761-90F0-1F901B5DD886}" srcOrd="0" destOrd="0" presId="urn:microsoft.com/office/officeart/2005/8/layout/chevron2"/>
    <dgm:cxn modelId="{EAC218A9-A4AB-4800-8FFD-DE7F8476CB12}" srcId="{05B388CF-2566-47D8-97A5-F3D02432D7FD}" destId="{31D0C7D8-ECA4-44CE-BC4A-A5D77FF72F07}" srcOrd="0" destOrd="0" parTransId="{5EEEA31E-2D56-4AAB-8EE5-66D024CC7668}" sibTransId="{95CF6836-BF9B-4FC7-BB92-CD44984F47B3}"/>
    <dgm:cxn modelId="{F67496CF-0385-4752-A5E8-1ADA7F19290C}" srcId="{B9AEF395-52C4-446F-ACE7-A3C8C55D5A48}" destId="{0209422E-99D4-4AB3-8ACC-4E18BB3B1B25}" srcOrd="0" destOrd="0" parTransId="{F0A6B060-FA7D-4232-AB63-6E2C064E38D6}" sibTransId="{6414D9C5-BE77-48D2-8BF4-27B24398FA63}"/>
    <dgm:cxn modelId="{FACDDA4E-A91D-49F2-9E69-061E92FE6F2E}" srcId="{17631AE9-1FC3-4C27-AB91-4A9CAFB25807}" destId="{08142FC7-4A9A-4662-A812-A6066D5317BD}" srcOrd="3" destOrd="0" parTransId="{1E466419-7035-4452-8FD2-92793F76F91E}" sibTransId="{4057A40B-A524-4D2C-AFB6-305B41DE3C83}"/>
    <dgm:cxn modelId="{0A754D93-EF30-4054-8947-CC7104E2D55B}" type="presOf" srcId="{17631AE9-1FC3-4C27-AB91-4A9CAFB25807}" destId="{7A562560-A10A-4491-906B-8C5C0C2019FE}" srcOrd="0" destOrd="0" presId="urn:microsoft.com/office/officeart/2005/8/layout/chevron2"/>
    <dgm:cxn modelId="{A62EA207-7729-4DE7-A1BF-FEA06000D7EF}" srcId="{4777717B-F27F-4E0E-8AA4-7946DB241B86}" destId="{509E171F-EA01-4CF8-8B2F-CD01718242E2}" srcOrd="0" destOrd="0" parTransId="{585FB4A3-6490-463C-BB73-F288A2C36E96}" sibTransId="{FBEC0687-3B5A-412F-A4B1-973F1DDEABCC}"/>
    <dgm:cxn modelId="{3D3F6116-D400-4C95-8FFA-30557BD24115}" srcId="{17631AE9-1FC3-4C27-AB91-4A9CAFB25807}" destId="{4777717B-F27F-4E0E-8AA4-7946DB241B86}" srcOrd="2" destOrd="0" parTransId="{177F2F5B-5EE0-4A5A-9403-9C71AC4A8226}" sibTransId="{45104CDF-41F2-4A52-98C9-BD469C154691}"/>
    <dgm:cxn modelId="{80678B1A-597A-4CCF-BBEE-D8100AB8AD22}" type="presOf" srcId="{CB57F3D2-D380-490F-9195-BC5ADB7AC0E3}" destId="{2086D1D9-9C7C-4F1C-8478-7A26A7401C34}" srcOrd="0" destOrd="0" presId="urn:microsoft.com/office/officeart/2005/8/layout/chevron2"/>
    <dgm:cxn modelId="{1529A6F9-F0E7-4C34-88D7-D3068945F5D2}" srcId="{17631AE9-1FC3-4C27-AB91-4A9CAFB25807}" destId="{CB57F3D2-D380-490F-9195-BC5ADB7AC0E3}" srcOrd="0" destOrd="0" parTransId="{455AA9E5-F51A-4ABA-BA70-33A8379AEA6E}" sibTransId="{FCF8FB3D-0C68-4B1B-BA31-024E57524B18}"/>
    <dgm:cxn modelId="{533F0A86-F91A-4A6F-9502-F15201FA5FD5}" type="presOf" srcId="{50E22FFD-2230-4176-A4A7-3F6FA0ED0B1E}" destId="{6A4A1A07-74F9-45FB-BFAC-D6B01CE5EB69}" srcOrd="0" destOrd="0" presId="urn:microsoft.com/office/officeart/2005/8/layout/chevron2"/>
    <dgm:cxn modelId="{A7FC114D-BA6C-4777-AC32-8FA57AA3BAED}" srcId="{17631AE9-1FC3-4C27-AB91-4A9CAFB25807}" destId="{B9AEF395-52C4-446F-ACE7-A3C8C55D5A48}" srcOrd="4" destOrd="0" parTransId="{42F7C8A0-0868-4ED4-AF57-AF5BC27C984F}" sibTransId="{B5E9AA0C-099A-410E-804D-076088817592}"/>
    <dgm:cxn modelId="{A4A6CCB8-CEAD-4DAB-AFAA-AB807FE6FCC4}" type="presParOf" srcId="{7A562560-A10A-4491-906B-8C5C0C2019FE}" destId="{ADBC56B0-D382-474A-B8BE-8C8E2102A2A0}" srcOrd="0" destOrd="0" presId="urn:microsoft.com/office/officeart/2005/8/layout/chevron2"/>
    <dgm:cxn modelId="{B19F027B-963C-4ACD-A795-9475697B5078}" type="presParOf" srcId="{ADBC56B0-D382-474A-B8BE-8C8E2102A2A0}" destId="{2086D1D9-9C7C-4F1C-8478-7A26A7401C34}" srcOrd="0" destOrd="0" presId="urn:microsoft.com/office/officeart/2005/8/layout/chevron2"/>
    <dgm:cxn modelId="{5A5A02A9-8F79-4EB3-84AF-19FFDF7DFF59}" type="presParOf" srcId="{ADBC56B0-D382-474A-B8BE-8C8E2102A2A0}" destId="{6A4A1A07-74F9-45FB-BFAC-D6B01CE5EB69}" srcOrd="1" destOrd="0" presId="urn:microsoft.com/office/officeart/2005/8/layout/chevron2"/>
    <dgm:cxn modelId="{F695F918-480C-424F-A0F6-FED4C3470BFB}" type="presParOf" srcId="{7A562560-A10A-4491-906B-8C5C0C2019FE}" destId="{457CEB5C-1471-4A02-8F5E-BB6AD1365105}" srcOrd="1" destOrd="0" presId="urn:microsoft.com/office/officeart/2005/8/layout/chevron2"/>
    <dgm:cxn modelId="{3E7DCA01-BE79-4080-B0DE-39E21AD54269}" type="presParOf" srcId="{7A562560-A10A-4491-906B-8C5C0C2019FE}" destId="{D4628E8F-274F-494B-A550-88B8F936C37B}" srcOrd="2" destOrd="0" presId="urn:microsoft.com/office/officeart/2005/8/layout/chevron2"/>
    <dgm:cxn modelId="{1CEFD882-92D5-4143-B558-21795962E07E}" type="presParOf" srcId="{D4628E8F-274F-494B-A550-88B8F936C37B}" destId="{18B3EC09-2299-4A4A-961C-3C789B1AEA88}" srcOrd="0" destOrd="0" presId="urn:microsoft.com/office/officeart/2005/8/layout/chevron2"/>
    <dgm:cxn modelId="{002AE0BC-42FD-4CF7-9B90-1756B214C5B2}" type="presParOf" srcId="{D4628E8F-274F-494B-A550-88B8F936C37B}" destId="{E97C0067-25D3-4761-90F0-1F901B5DD886}" srcOrd="1" destOrd="0" presId="urn:microsoft.com/office/officeart/2005/8/layout/chevron2"/>
    <dgm:cxn modelId="{F23F8060-A22F-49F1-BA2D-FF650F37E44D}" type="presParOf" srcId="{7A562560-A10A-4491-906B-8C5C0C2019FE}" destId="{096D54DD-2910-4D18-AFA0-C6618DE1A523}" srcOrd="3" destOrd="0" presId="urn:microsoft.com/office/officeart/2005/8/layout/chevron2"/>
    <dgm:cxn modelId="{E7682489-51E3-4B94-AE13-DC06A7B4D429}" type="presParOf" srcId="{7A562560-A10A-4491-906B-8C5C0C2019FE}" destId="{66DB4738-7D96-480E-89FC-6D9C7BA7BFE3}" srcOrd="4" destOrd="0" presId="urn:microsoft.com/office/officeart/2005/8/layout/chevron2"/>
    <dgm:cxn modelId="{C06C3E41-ED5B-4AA5-B7FA-BDF952002D29}" type="presParOf" srcId="{66DB4738-7D96-480E-89FC-6D9C7BA7BFE3}" destId="{F630F87B-E4F1-417F-BA50-BD7CD5E870B3}" srcOrd="0" destOrd="0" presId="urn:microsoft.com/office/officeart/2005/8/layout/chevron2"/>
    <dgm:cxn modelId="{A0F59B56-7A39-4530-843B-0F4C70F67DD9}" type="presParOf" srcId="{66DB4738-7D96-480E-89FC-6D9C7BA7BFE3}" destId="{C824F18B-6F6A-4D08-997A-C0E5AB3E71E6}" srcOrd="1" destOrd="0" presId="urn:microsoft.com/office/officeart/2005/8/layout/chevron2"/>
    <dgm:cxn modelId="{1D745B54-0F2C-48DA-A6AE-23F1377616F3}" type="presParOf" srcId="{7A562560-A10A-4491-906B-8C5C0C2019FE}" destId="{EAAAFDB2-FC04-42A4-BE60-BC5369C5F595}" srcOrd="5" destOrd="0" presId="urn:microsoft.com/office/officeart/2005/8/layout/chevron2"/>
    <dgm:cxn modelId="{9C5FF1FB-D2C6-4162-8622-9DBAD95A5ADB}" type="presParOf" srcId="{7A562560-A10A-4491-906B-8C5C0C2019FE}" destId="{0DCBEF81-887E-4770-AB92-0CD14FC0155A}" srcOrd="6" destOrd="0" presId="urn:microsoft.com/office/officeart/2005/8/layout/chevron2"/>
    <dgm:cxn modelId="{96038E52-942E-4C04-BA92-52FA880BCB5A}" type="presParOf" srcId="{0DCBEF81-887E-4770-AB92-0CD14FC0155A}" destId="{06473A80-C4BB-4386-8C8E-2013EE1264B6}" srcOrd="0" destOrd="0" presId="urn:microsoft.com/office/officeart/2005/8/layout/chevron2"/>
    <dgm:cxn modelId="{260C37FC-7E05-4BAB-A91A-51D4F13B132E}" type="presParOf" srcId="{0DCBEF81-887E-4770-AB92-0CD14FC0155A}" destId="{42B24C62-8270-46C0-B42A-984676063B52}" srcOrd="1" destOrd="0" presId="urn:microsoft.com/office/officeart/2005/8/layout/chevron2"/>
    <dgm:cxn modelId="{3679D2D6-E623-496F-A87C-49C364FC510D}" type="presParOf" srcId="{7A562560-A10A-4491-906B-8C5C0C2019FE}" destId="{47764B70-9C35-4055-B95C-5E5538083E1C}" srcOrd="7" destOrd="0" presId="urn:microsoft.com/office/officeart/2005/8/layout/chevron2"/>
    <dgm:cxn modelId="{F543B3C6-5FF9-4C57-AE7E-000AB2708A42}" type="presParOf" srcId="{7A562560-A10A-4491-906B-8C5C0C2019FE}" destId="{35D8DFCB-13AE-412B-A090-EBD3B2CD6844}" srcOrd="8" destOrd="0" presId="urn:microsoft.com/office/officeart/2005/8/layout/chevron2"/>
    <dgm:cxn modelId="{9F497BC5-262D-4217-BD96-2713EC7D8C3B}" type="presParOf" srcId="{35D8DFCB-13AE-412B-A090-EBD3B2CD6844}" destId="{855C4437-22B7-4B42-B87D-C1B999F246FD}" srcOrd="0" destOrd="0" presId="urn:microsoft.com/office/officeart/2005/8/layout/chevron2"/>
    <dgm:cxn modelId="{1F4DBBFE-BD47-40FE-AFA4-A2E44566FFFD}" type="presParOf" srcId="{35D8DFCB-13AE-412B-A090-EBD3B2CD6844}" destId="{8581391B-6DEC-4089-A30D-9EA4D11E7763}"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2E8B313-6A08-4D18-B3BC-CDF2B80697EA}" type="doc">
      <dgm:prSet loTypeId="urn:microsoft.com/office/officeart/2005/8/layout/vList5" loCatId="list" qsTypeId="urn:microsoft.com/office/officeart/2005/8/quickstyle/simple1#12" qsCatId="simple" csTypeId="urn:microsoft.com/office/officeart/2005/8/colors/colorful5#6" csCatId="colorful" phldr="1"/>
      <dgm:spPr/>
      <dgm:t>
        <a:bodyPr/>
        <a:lstStyle/>
        <a:p>
          <a:endParaRPr lang="en-US"/>
        </a:p>
      </dgm:t>
    </dgm:pt>
    <dgm:pt modelId="{6B3937ED-D3A6-4A33-B37F-CC94A1558438}">
      <dgm:prSet phldrT="[Text]"/>
      <dgm:spPr/>
      <dgm:t>
        <a:bodyPr/>
        <a:lstStyle/>
        <a:p>
          <a:r>
            <a:rPr lang="en-US" dirty="0" err="1" smtClean="0"/>
            <a:t>Pendahuluan</a:t>
          </a:r>
          <a:endParaRPr lang="en-US" dirty="0"/>
        </a:p>
      </dgm:t>
    </dgm:pt>
    <dgm:pt modelId="{D16CD7A9-24A9-4E15-A703-5542ACFB6397}" cxnId="{3DCB5C2F-AA09-47A3-89E5-BE8D915B51E0}" type="parTrans">
      <dgm:prSet/>
      <dgm:spPr/>
      <dgm:t>
        <a:bodyPr/>
        <a:lstStyle/>
        <a:p>
          <a:endParaRPr lang="en-US"/>
        </a:p>
      </dgm:t>
    </dgm:pt>
    <dgm:pt modelId="{988AD37C-BBBE-411D-AB51-F92B9364F5B9}" cxnId="{3DCB5C2F-AA09-47A3-89E5-BE8D915B51E0}" type="sibTrans">
      <dgm:prSet/>
      <dgm:spPr/>
      <dgm:t>
        <a:bodyPr/>
        <a:lstStyle/>
        <a:p>
          <a:endParaRPr lang="en-US"/>
        </a:p>
      </dgm:t>
    </dgm:pt>
    <dgm:pt modelId="{8462BEE1-FBB8-4AB9-BF4C-85D0BDD66BD4}">
      <dgm:prSet phldrT="[Text]"/>
      <dgm:spPr/>
      <dgm:t>
        <a:bodyPr/>
        <a:lstStyle/>
        <a:p>
          <a:r>
            <a:rPr lang="en-US" dirty="0" err="1" smtClean="0"/>
            <a:t>Latar</a:t>
          </a:r>
          <a:r>
            <a:rPr lang="en-US" dirty="0" smtClean="0"/>
            <a:t> </a:t>
          </a:r>
          <a:r>
            <a:rPr lang="en-US" dirty="0" err="1" smtClean="0"/>
            <a:t>belakang</a:t>
          </a:r>
          <a:r>
            <a:rPr lang="en-US" dirty="0" smtClean="0"/>
            <a:t> </a:t>
          </a:r>
          <a:r>
            <a:rPr lang="en-US" dirty="0" err="1" smtClean="0"/>
            <a:t>pelaksanaan</a:t>
          </a:r>
          <a:r>
            <a:rPr lang="en-US" dirty="0" smtClean="0"/>
            <a:t> </a:t>
          </a:r>
          <a:r>
            <a:rPr lang="en-US" dirty="0" err="1" smtClean="0"/>
            <a:t>diskusi</a:t>
          </a:r>
          <a:r>
            <a:rPr lang="en-US" dirty="0" smtClean="0"/>
            <a:t> </a:t>
          </a:r>
          <a:r>
            <a:rPr lang="en-US" dirty="0" err="1" smtClean="0"/>
            <a:t>buku</a:t>
          </a:r>
          <a:endParaRPr lang="en-US" dirty="0"/>
        </a:p>
      </dgm:t>
    </dgm:pt>
    <dgm:pt modelId="{91D6C212-2D7F-449B-B310-F1117667CBBE}" cxnId="{98E71DEE-D57D-4A1C-86CC-BCA3AA0E8C43}" type="parTrans">
      <dgm:prSet/>
      <dgm:spPr/>
      <dgm:t>
        <a:bodyPr/>
        <a:lstStyle/>
        <a:p>
          <a:endParaRPr lang="en-US"/>
        </a:p>
      </dgm:t>
    </dgm:pt>
    <dgm:pt modelId="{7450A506-9208-44E6-A5F4-9D7ACC6B828F}" cxnId="{98E71DEE-D57D-4A1C-86CC-BCA3AA0E8C43}" type="sibTrans">
      <dgm:prSet/>
      <dgm:spPr/>
      <dgm:t>
        <a:bodyPr/>
        <a:lstStyle/>
        <a:p>
          <a:endParaRPr lang="en-US"/>
        </a:p>
      </dgm:t>
    </dgm:pt>
    <dgm:pt modelId="{06B517C4-DBFF-4ED4-B8EE-DB15CBB11BFF}">
      <dgm:prSet phldrT="[Text]"/>
      <dgm:spPr/>
      <dgm:t>
        <a:bodyPr/>
        <a:lstStyle/>
        <a:p>
          <a:r>
            <a:rPr lang="en-US" dirty="0" err="1" smtClean="0"/>
            <a:t>Uraian</a:t>
          </a:r>
          <a:r>
            <a:rPr lang="en-US" dirty="0" smtClean="0"/>
            <a:t> </a:t>
          </a:r>
          <a:r>
            <a:rPr lang="en-US" dirty="0" err="1" smtClean="0"/>
            <a:t>Diskusi</a:t>
          </a:r>
          <a:r>
            <a:rPr lang="en-US" dirty="0" smtClean="0"/>
            <a:t> </a:t>
          </a:r>
          <a:r>
            <a:rPr lang="en-US" dirty="0" err="1" smtClean="0"/>
            <a:t>Buku</a:t>
          </a:r>
          <a:endParaRPr lang="en-US" dirty="0"/>
        </a:p>
      </dgm:t>
    </dgm:pt>
    <dgm:pt modelId="{5BDD4A0A-C39C-49B0-AC3C-DB1D811FF77E}" cxnId="{7BC0C58A-0DA3-4C9B-9FD1-7E585E0B6085}" type="parTrans">
      <dgm:prSet/>
      <dgm:spPr/>
      <dgm:t>
        <a:bodyPr/>
        <a:lstStyle/>
        <a:p>
          <a:endParaRPr lang="en-US"/>
        </a:p>
      </dgm:t>
    </dgm:pt>
    <dgm:pt modelId="{B8A0F39B-A3D7-4558-8564-19033BD242C6}" cxnId="{7BC0C58A-0DA3-4C9B-9FD1-7E585E0B6085}" type="sibTrans">
      <dgm:prSet/>
      <dgm:spPr/>
      <dgm:t>
        <a:bodyPr/>
        <a:lstStyle/>
        <a:p>
          <a:endParaRPr lang="en-US"/>
        </a:p>
      </dgm:t>
    </dgm:pt>
    <dgm:pt modelId="{B77D7E4C-1C9B-491C-887F-41A89B9E68C9}">
      <dgm:prSet phldrT="[Text]"/>
      <dgm:spPr/>
      <dgm:t>
        <a:bodyPr/>
        <a:lstStyle/>
        <a:p>
          <a:r>
            <a:rPr lang="en-US" dirty="0" err="1" smtClean="0"/>
            <a:t>Uraian</a:t>
          </a:r>
          <a:r>
            <a:rPr lang="en-US" dirty="0" smtClean="0"/>
            <a:t> </a:t>
          </a:r>
          <a:r>
            <a:rPr lang="en-US" dirty="0" err="1" smtClean="0"/>
            <a:t>diskusi</a:t>
          </a:r>
          <a:r>
            <a:rPr lang="en-US" dirty="0" smtClean="0"/>
            <a:t> </a:t>
          </a:r>
          <a:r>
            <a:rPr lang="en-US" dirty="0" err="1" smtClean="0"/>
            <a:t>buku</a:t>
          </a:r>
          <a:r>
            <a:rPr lang="en-US" dirty="0" smtClean="0"/>
            <a:t> </a:t>
          </a:r>
          <a:r>
            <a:rPr lang="en-US" dirty="0" err="1" smtClean="0"/>
            <a:t>berisi</a:t>
          </a:r>
          <a:r>
            <a:rPr lang="en-US" dirty="0" smtClean="0"/>
            <a:t> </a:t>
          </a:r>
          <a:r>
            <a:rPr lang="en-US" dirty="0" err="1" smtClean="0"/>
            <a:t>ramu</a:t>
          </a:r>
          <a:r>
            <a:rPr lang="en-US" dirty="0" smtClean="0"/>
            <a:t> </a:t>
          </a:r>
          <a:r>
            <a:rPr lang="en-US" dirty="0" err="1" smtClean="0"/>
            <a:t>pendapat</a:t>
          </a:r>
          <a:r>
            <a:rPr lang="en-US" dirty="0" smtClean="0"/>
            <a:t> </a:t>
          </a:r>
          <a:r>
            <a:rPr lang="en-US" dirty="0" err="1" smtClean="0"/>
            <a:t>atau</a:t>
          </a:r>
          <a:r>
            <a:rPr lang="en-US" dirty="0" smtClean="0"/>
            <a:t> </a:t>
          </a:r>
          <a:r>
            <a:rPr lang="en-US" dirty="0" err="1" smtClean="0"/>
            <a:t>gagasan</a:t>
          </a:r>
          <a:r>
            <a:rPr lang="en-US" dirty="0" smtClean="0"/>
            <a:t> </a:t>
          </a:r>
          <a:r>
            <a:rPr lang="en-US" dirty="0" err="1" smtClean="0"/>
            <a:t>mengenai</a:t>
          </a:r>
          <a:r>
            <a:rPr lang="en-US" dirty="0" smtClean="0"/>
            <a:t> </a:t>
          </a:r>
          <a:r>
            <a:rPr lang="en-US" dirty="0" err="1" smtClean="0"/>
            <a:t>buku</a:t>
          </a:r>
          <a:r>
            <a:rPr lang="en-US" dirty="0" smtClean="0"/>
            <a:t> yang </a:t>
          </a:r>
          <a:r>
            <a:rPr lang="en-US" dirty="0" err="1" smtClean="0"/>
            <a:t>didiskusikan</a:t>
          </a:r>
          <a:r>
            <a:rPr lang="en-US" dirty="0" smtClean="0"/>
            <a:t> </a:t>
          </a:r>
          <a:r>
            <a:rPr lang="en-US" dirty="0" err="1" smtClean="0"/>
            <a:t>dan</a:t>
          </a:r>
          <a:r>
            <a:rPr lang="en-US" dirty="0" smtClean="0"/>
            <a:t> </a:t>
          </a:r>
          <a:r>
            <a:rPr lang="en-US" dirty="0" err="1" smtClean="0"/>
            <a:t>pokok</a:t>
          </a:r>
          <a:r>
            <a:rPr lang="en-US" dirty="0" smtClean="0"/>
            <a:t> </a:t>
          </a:r>
          <a:r>
            <a:rPr lang="en-US" dirty="0" err="1" smtClean="0"/>
            <a:t>pikiran</a:t>
          </a:r>
          <a:r>
            <a:rPr lang="en-US" dirty="0" smtClean="0"/>
            <a:t> </a:t>
          </a:r>
          <a:r>
            <a:rPr lang="en-US" dirty="0" err="1" smtClean="0"/>
            <a:t>dari</a:t>
          </a:r>
          <a:r>
            <a:rPr lang="en-US" dirty="0" smtClean="0"/>
            <a:t> </a:t>
          </a:r>
          <a:r>
            <a:rPr lang="en-US" dirty="0" err="1" smtClean="0"/>
            <a:t>panelis</a:t>
          </a:r>
          <a:r>
            <a:rPr lang="en-US" dirty="0" smtClean="0"/>
            <a:t> </a:t>
          </a:r>
          <a:r>
            <a:rPr lang="en-US" dirty="0" err="1" smtClean="0"/>
            <a:t>serta</a:t>
          </a:r>
          <a:r>
            <a:rPr lang="en-US" dirty="0" smtClean="0"/>
            <a:t> </a:t>
          </a:r>
          <a:r>
            <a:rPr lang="en-US" dirty="0" err="1" smtClean="0"/>
            <a:t>tanggapan</a:t>
          </a:r>
          <a:r>
            <a:rPr lang="en-US" dirty="0" smtClean="0"/>
            <a:t> </a:t>
          </a:r>
          <a:r>
            <a:rPr lang="en-US" dirty="0" err="1" smtClean="0"/>
            <a:t>peserta</a:t>
          </a:r>
          <a:r>
            <a:rPr lang="en-US" dirty="0" smtClean="0"/>
            <a:t> </a:t>
          </a:r>
          <a:r>
            <a:rPr lang="en-US" dirty="0" err="1" smtClean="0"/>
            <a:t>diskusi</a:t>
          </a:r>
          <a:r>
            <a:rPr lang="en-US" dirty="0" smtClean="0"/>
            <a:t>.</a:t>
          </a:r>
          <a:endParaRPr lang="en-US" dirty="0"/>
        </a:p>
      </dgm:t>
    </dgm:pt>
    <dgm:pt modelId="{1576F58A-127B-40C9-8DBB-6C17CC86B4DD}" cxnId="{F9C211C4-EB93-46A0-9FB0-628E49E6772B}" type="parTrans">
      <dgm:prSet/>
      <dgm:spPr/>
      <dgm:t>
        <a:bodyPr/>
        <a:lstStyle/>
        <a:p>
          <a:endParaRPr lang="en-US"/>
        </a:p>
      </dgm:t>
    </dgm:pt>
    <dgm:pt modelId="{17E5F95F-A128-44C6-AF9E-0DC540ACB698}" cxnId="{F9C211C4-EB93-46A0-9FB0-628E49E6772B}" type="sibTrans">
      <dgm:prSet/>
      <dgm:spPr/>
      <dgm:t>
        <a:bodyPr/>
        <a:lstStyle/>
        <a:p>
          <a:endParaRPr lang="en-US"/>
        </a:p>
      </dgm:t>
    </dgm:pt>
    <dgm:pt modelId="{62A905A3-7D35-4700-84F6-538D3EC9A783}">
      <dgm:prSet phldrT="[Text]"/>
      <dgm:spPr/>
      <dgm:t>
        <a:bodyPr/>
        <a:lstStyle/>
        <a:p>
          <a:r>
            <a:rPr lang="en-US" dirty="0" err="1" smtClean="0"/>
            <a:t>Simpulan</a:t>
          </a:r>
          <a:endParaRPr lang="en-US" dirty="0"/>
        </a:p>
      </dgm:t>
    </dgm:pt>
    <dgm:pt modelId="{82F53E35-C82F-406A-B4FF-4B71B00D4E53}" cxnId="{D50108C7-1CFD-4FDA-A8AF-8DCAA3360206}" type="parTrans">
      <dgm:prSet/>
      <dgm:spPr/>
      <dgm:t>
        <a:bodyPr/>
        <a:lstStyle/>
        <a:p>
          <a:endParaRPr lang="en-US"/>
        </a:p>
      </dgm:t>
    </dgm:pt>
    <dgm:pt modelId="{45A3B389-5E00-42DD-9675-F09E4295551D}" cxnId="{D50108C7-1CFD-4FDA-A8AF-8DCAA3360206}" type="sibTrans">
      <dgm:prSet/>
      <dgm:spPr/>
      <dgm:t>
        <a:bodyPr/>
        <a:lstStyle/>
        <a:p>
          <a:endParaRPr lang="en-US"/>
        </a:p>
      </dgm:t>
    </dgm:pt>
    <dgm:pt modelId="{68A431E4-47D5-48C8-B788-5FA8C4A680C5}">
      <dgm:prSet phldrT="[Text]"/>
      <dgm:spPr/>
      <dgm:t>
        <a:bodyPr/>
        <a:lstStyle/>
        <a:p>
          <a:r>
            <a:rPr lang="en-US" dirty="0" err="1" smtClean="0"/>
            <a:t>Bagian</a:t>
          </a:r>
          <a:r>
            <a:rPr lang="en-US" dirty="0" smtClean="0"/>
            <a:t> </a:t>
          </a:r>
          <a:r>
            <a:rPr lang="en-US" dirty="0" err="1" smtClean="0"/>
            <a:t>ini</a:t>
          </a:r>
          <a:r>
            <a:rPr lang="en-US" dirty="0" smtClean="0"/>
            <a:t> </a:t>
          </a:r>
          <a:r>
            <a:rPr lang="en-US" dirty="0" err="1" smtClean="0"/>
            <a:t>berisi</a:t>
          </a:r>
          <a:r>
            <a:rPr lang="en-US" dirty="0" smtClean="0"/>
            <a:t> </a:t>
          </a:r>
          <a:r>
            <a:rPr lang="en-US" dirty="0" err="1" smtClean="0"/>
            <a:t>simpulan</a:t>
          </a:r>
          <a:r>
            <a:rPr lang="en-US" dirty="0" smtClean="0"/>
            <a:t> </a:t>
          </a:r>
          <a:r>
            <a:rPr lang="en-US" dirty="0" err="1" smtClean="0"/>
            <a:t>hasil</a:t>
          </a:r>
          <a:r>
            <a:rPr lang="en-US" dirty="0" smtClean="0"/>
            <a:t> </a:t>
          </a:r>
          <a:r>
            <a:rPr lang="en-US" dirty="0" err="1" smtClean="0"/>
            <a:t>diskusi</a:t>
          </a:r>
          <a:r>
            <a:rPr lang="en-US" dirty="0" smtClean="0"/>
            <a:t> </a:t>
          </a:r>
          <a:r>
            <a:rPr lang="en-US" dirty="0" err="1" smtClean="0"/>
            <a:t>buku</a:t>
          </a:r>
          <a:r>
            <a:rPr lang="en-US" dirty="0" smtClean="0"/>
            <a:t> yang </a:t>
          </a:r>
          <a:r>
            <a:rPr lang="en-US" dirty="0" err="1" smtClean="0"/>
            <a:t>diolah</a:t>
          </a:r>
          <a:r>
            <a:rPr lang="en-US" dirty="0" smtClean="0"/>
            <a:t> </a:t>
          </a:r>
          <a:r>
            <a:rPr lang="en-US" dirty="0" err="1" smtClean="0"/>
            <a:t>berdasarkan</a:t>
          </a:r>
          <a:r>
            <a:rPr lang="en-US" dirty="0" smtClean="0"/>
            <a:t> </a:t>
          </a:r>
          <a:r>
            <a:rPr lang="en-US" dirty="0" err="1" smtClean="0"/>
            <a:t>pokok-pokok</a:t>
          </a:r>
          <a:r>
            <a:rPr lang="en-US" dirty="0" smtClean="0"/>
            <a:t> </a:t>
          </a:r>
          <a:r>
            <a:rPr lang="en-US" dirty="0" err="1" smtClean="0"/>
            <a:t>pemikiran</a:t>
          </a:r>
          <a:r>
            <a:rPr lang="en-US" dirty="0" smtClean="0"/>
            <a:t> </a:t>
          </a:r>
          <a:r>
            <a:rPr lang="en-US" dirty="0" err="1" smtClean="0"/>
            <a:t>dalam</a:t>
          </a:r>
          <a:r>
            <a:rPr lang="en-US" dirty="0" smtClean="0"/>
            <a:t> </a:t>
          </a:r>
          <a:r>
            <a:rPr lang="en-US" dirty="0" err="1" smtClean="0"/>
            <a:t>diskusi</a:t>
          </a:r>
          <a:r>
            <a:rPr lang="en-US" dirty="0" smtClean="0"/>
            <a:t> </a:t>
          </a:r>
          <a:r>
            <a:rPr lang="en-US" dirty="0" err="1" smtClean="0"/>
            <a:t>buku</a:t>
          </a:r>
          <a:r>
            <a:rPr lang="en-US" dirty="0" smtClean="0"/>
            <a:t>.</a:t>
          </a:r>
          <a:endParaRPr lang="en-US" dirty="0"/>
        </a:p>
      </dgm:t>
    </dgm:pt>
    <dgm:pt modelId="{8C56E12B-F5C7-4352-B248-40891A963F97}" cxnId="{0AA1C736-446E-4FA8-A593-1ED9C6A246F1}" type="parTrans">
      <dgm:prSet/>
      <dgm:spPr/>
      <dgm:t>
        <a:bodyPr/>
        <a:lstStyle/>
        <a:p>
          <a:endParaRPr lang="en-US"/>
        </a:p>
      </dgm:t>
    </dgm:pt>
    <dgm:pt modelId="{234390C5-0303-46D4-894F-C8C64361F18D}" cxnId="{0AA1C736-446E-4FA8-A593-1ED9C6A246F1}" type="sibTrans">
      <dgm:prSet/>
      <dgm:spPr/>
      <dgm:t>
        <a:bodyPr/>
        <a:lstStyle/>
        <a:p>
          <a:endParaRPr lang="en-US"/>
        </a:p>
      </dgm:t>
    </dgm:pt>
    <dgm:pt modelId="{E6F52E34-0E3E-4F4F-B913-1FAF1B730465}">
      <dgm:prSet/>
      <dgm:spPr/>
      <dgm:t>
        <a:bodyPr/>
        <a:lstStyle/>
        <a:p>
          <a:r>
            <a:rPr lang="en-US" smtClean="0"/>
            <a:t>Tujuan diskusi buku</a:t>
          </a:r>
          <a:endParaRPr lang="en-US"/>
        </a:p>
      </dgm:t>
    </dgm:pt>
    <dgm:pt modelId="{02BE05BB-8B8A-4ED9-8669-D279638454E6}" cxnId="{D07A7091-83F4-4CF5-A4C9-21F6AF4850D1}" type="parTrans">
      <dgm:prSet/>
      <dgm:spPr/>
      <dgm:t>
        <a:bodyPr/>
        <a:lstStyle/>
        <a:p>
          <a:endParaRPr lang="en-US"/>
        </a:p>
      </dgm:t>
    </dgm:pt>
    <dgm:pt modelId="{64BAC175-EB7D-47E7-A689-F9FEEDA93CDE}" cxnId="{D07A7091-83F4-4CF5-A4C9-21F6AF4850D1}" type="sibTrans">
      <dgm:prSet/>
      <dgm:spPr/>
      <dgm:t>
        <a:bodyPr/>
        <a:lstStyle/>
        <a:p>
          <a:endParaRPr lang="en-US"/>
        </a:p>
      </dgm:t>
    </dgm:pt>
    <dgm:pt modelId="{3E6F54FE-1A81-46E6-956E-832E917A0D97}">
      <dgm:prSet/>
      <dgm:spPr/>
      <dgm:t>
        <a:bodyPr/>
        <a:lstStyle/>
        <a:p>
          <a:r>
            <a:rPr lang="en-US" dirty="0" err="1" smtClean="0"/>
            <a:t>Topik</a:t>
          </a:r>
          <a:r>
            <a:rPr lang="en-US" dirty="0" smtClean="0"/>
            <a:t> </a:t>
          </a:r>
          <a:r>
            <a:rPr lang="en-US" dirty="0" err="1" smtClean="0"/>
            <a:t>buku</a:t>
          </a:r>
          <a:endParaRPr lang="en-US" dirty="0"/>
        </a:p>
      </dgm:t>
    </dgm:pt>
    <dgm:pt modelId="{0260C19B-9C49-47A8-9D6F-5699BFB623E8}" cxnId="{40FF71FA-4C30-4E6D-914A-6447A2DC5C7D}" type="parTrans">
      <dgm:prSet/>
      <dgm:spPr/>
      <dgm:t>
        <a:bodyPr/>
        <a:lstStyle/>
        <a:p>
          <a:endParaRPr lang="en-US"/>
        </a:p>
      </dgm:t>
    </dgm:pt>
    <dgm:pt modelId="{4EECAA47-2CB3-4DD8-94F9-3516112E2A7E}" cxnId="{40FF71FA-4C30-4E6D-914A-6447A2DC5C7D}" type="sibTrans">
      <dgm:prSet/>
      <dgm:spPr/>
      <dgm:t>
        <a:bodyPr/>
        <a:lstStyle/>
        <a:p>
          <a:endParaRPr lang="en-US"/>
        </a:p>
      </dgm:t>
    </dgm:pt>
    <dgm:pt modelId="{1F7FA62F-7B5F-49BE-AAD4-533B50802166}">
      <dgm:prSet/>
      <dgm:spPr/>
      <dgm:t>
        <a:bodyPr/>
        <a:lstStyle/>
        <a:p>
          <a:r>
            <a:rPr lang="en-US" dirty="0" err="1" smtClean="0"/>
            <a:t>Tempat</a:t>
          </a:r>
          <a:r>
            <a:rPr lang="en-US" dirty="0" smtClean="0"/>
            <a:t>, </a:t>
          </a:r>
          <a:r>
            <a:rPr lang="en-US" dirty="0" err="1" smtClean="0"/>
            <a:t>waktu</a:t>
          </a:r>
          <a:r>
            <a:rPr lang="en-US" dirty="0" smtClean="0"/>
            <a:t>, </a:t>
          </a:r>
          <a:r>
            <a:rPr lang="en-US" dirty="0" err="1" smtClean="0"/>
            <a:t>dan</a:t>
          </a:r>
          <a:r>
            <a:rPr lang="en-US" dirty="0" smtClean="0"/>
            <a:t> </a:t>
          </a:r>
          <a:r>
            <a:rPr lang="en-US" dirty="0" err="1" smtClean="0"/>
            <a:t>peserta</a:t>
          </a:r>
          <a:r>
            <a:rPr lang="en-US" dirty="0" smtClean="0"/>
            <a:t> </a:t>
          </a:r>
          <a:r>
            <a:rPr lang="en-US" dirty="0" err="1" smtClean="0"/>
            <a:t>diskusi</a:t>
          </a:r>
          <a:r>
            <a:rPr lang="en-US" dirty="0" smtClean="0"/>
            <a:t> </a:t>
          </a:r>
          <a:r>
            <a:rPr lang="en-US" dirty="0" err="1" smtClean="0"/>
            <a:t>buku</a:t>
          </a:r>
          <a:endParaRPr lang="en-US" dirty="0"/>
        </a:p>
      </dgm:t>
    </dgm:pt>
    <dgm:pt modelId="{08E4EE79-9395-4542-85FF-8754D9B6FFA0}" cxnId="{ADE0EBC7-F4E9-48D5-A3B2-DD0B4B1C7EB3}" type="parTrans">
      <dgm:prSet/>
      <dgm:spPr/>
      <dgm:t>
        <a:bodyPr/>
        <a:lstStyle/>
        <a:p>
          <a:endParaRPr lang="en-US"/>
        </a:p>
      </dgm:t>
    </dgm:pt>
    <dgm:pt modelId="{9571F514-F631-417D-B457-0A7FF7B9F39B}" cxnId="{ADE0EBC7-F4E9-48D5-A3B2-DD0B4B1C7EB3}" type="sibTrans">
      <dgm:prSet/>
      <dgm:spPr/>
      <dgm:t>
        <a:bodyPr/>
        <a:lstStyle/>
        <a:p>
          <a:endParaRPr lang="en-US"/>
        </a:p>
      </dgm:t>
    </dgm:pt>
    <dgm:pt modelId="{282F2D34-9935-486C-8D9D-450E7B144716}" type="pres">
      <dgm:prSet presAssocID="{D2E8B313-6A08-4D18-B3BC-CDF2B80697EA}" presName="Name0" presStyleCnt="0">
        <dgm:presLayoutVars>
          <dgm:dir/>
          <dgm:animLvl val="lvl"/>
          <dgm:resizeHandles val="exact"/>
        </dgm:presLayoutVars>
      </dgm:prSet>
      <dgm:spPr/>
      <dgm:t>
        <a:bodyPr/>
        <a:lstStyle/>
        <a:p>
          <a:endParaRPr lang="id-ID"/>
        </a:p>
      </dgm:t>
    </dgm:pt>
    <dgm:pt modelId="{B22EE914-A4EA-4A21-BDFE-4C4623064A69}" type="pres">
      <dgm:prSet presAssocID="{6B3937ED-D3A6-4A33-B37F-CC94A1558438}" presName="linNode" presStyleCnt="0"/>
      <dgm:spPr/>
    </dgm:pt>
    <dgm:pt modelId="{115B318B-5692-48D4-85B1-013841CDABAE}" type="pres">
      <dgm:prSet presAssocID="{6B3937ED-D3A6-4A33-B37F-CC94A1558438}" presName="parentText" presStyleLbl="node1" presStyleIdx="0" presStyleCnt="3">
        <dgm:presLayoutVars>
          <dgm:chMax val="1"/>
          <dgm:bulletEnabled val="1"/>
        </dgm:presLayoutVars>
      </dgm:prSet>
      <dgm:spPr/>
      <dgm:t>
        <a:bodyPr/>
        <a:lstStyle/>
        <a:p>
          <a:endParaRPr lang="en-US"/>
        </a:p>
      </dgm:t>
    </dgm:pt>
    <dgm:pt modelId="{E9C44188-6C22-4635-9017-73DD274FD9F3}" type="pres">
      <dgm:prSet presAssocID="{6B3937ED-D3A6-4A33-B37F-CC94A1558438}" presName="descendantText" presStyleLbl="alignAccFollowNode1" presStyleIdx="0" presStyleCnt="3">
        <dgm:presLayoutVars>
          <dgm:bulletEnabled val="1"/>
        </dgm:presLayoutVars>
      </dgm:prSet>
      <dgm:spPr/>
      <dgm:t>
        <a:bodyPr/>
        <a:lstStyle/>
        <a:p>
          <a:endParaRPr lang="en-US"/>
        </a:p>
      </dgm:t>
    </dgm:pt>
    <dgm:pt modelId="{F4148F42-04B3-49FF-96A1-9315BB5DD35A}" type="pres">
      <dgm:prSet presAssocID="{988AD37C-BBBE-411D-AB51-F92B9364F5B9}" presName="sp" presStyleCnt="0"/>
      <dgm:spPr/>
    </dgm:pt>
    <dgm:pt modelId="{AB3EB2AD-65C3-4723-931E-8C98610EE342}" type="pres">
      <dgm:prSet presAssocID="{06B517C4-DBFF-4ED4-B8EE-DB15CBB11BFF}" presName="linNode" presStyleCnt="0"/>
      <dgm:spPr/>
    </dgm:pt>
    <dgm:pt modelId="{4FCAA769-AF9A-4557-800F-1A78C7934F71}" type="pres">
      <dgm:prSet presAssocID="{06B517C4-DBFF-4ED4-B8EE-DB15CBB11BFF}" presName="parentText" presStyleLbl="node1" presStyleIdx="1" presStyleCnt="3">
        <dgm:presLayoutVars>
          <dgm:chMax val="1"/>
          <dgm:bulletEnabled val="1"/>
        </dgm:presLayoutVars>
      </dgm:prSet>
      <dgm:spPr/>
      <dgm:t>
        <a:bodyPr/>
        <a:lstStyle/>
        <a:p>
          <a:endParaRPr lang="en-US"/>
        </a:p>
      </dgm:t>
    </dgm:pt>
    <dgm:pt modelId="{D2915203-978B-4A5C-8A1A-77560CF8A1DF}" type="pres">
      <dgm:prSet presAssocID="{06B517C4-DBFF-4ED4-B8EE-DB15CBB11BFF}" presName="descendantText" presStyleLbl="alignAccFollowNode1" presStyleIdx="1" presStyleCnt="3">
        <dgm:presLayoutVars>
          <dgm:bulletEnabled val="1"/>
        </dgm:presLayoutVars>
      </dgm:prSet>
      <dgm:spPr/>
      <dgm:t>
        <a:bodyPr/>
        <a:lstStyle/>
        <a:p>
          <a:endParaRPr lang="en-US"/>
        </a:p>
      </dgm:t>
    </dgm:pt>
    <dgm:pt modelId="{9C44535E-255A-4D5B-9C73-32D379338638}" type="pres">
      <dgm:prSet presAssocID="{B8A0F39B-A3D7-4558-8564-19033BD242C6}" presName="sp" presStyleCnt="0"/>
      <dgm:spPr/>
    </dgm:pt>
    <dgm:pt modelId="{7AC4AEB3-2A79-40F9-8629-2CE49D4D5244}" type="pres">
      <dgm:prSet presAssocID="{62A905A3-7D35-4700-84F6-538D3EC9A783}" presName="linNode" presStyleCnt="0"/>
      <dgm:spPr/>
    </dgm:pt>
    <dgm:pt modelId="{C771285E-BE1F-44E7-B140-EB828407DC04}" type="pres">
      <dgm:prSet presAssocID="{62A905A3-7D35-4700-84F6-538D3EC9A783}" presName="parentText" presStyleLbl="node1" presStyleIdx="2" presStyleCnt="3">
        <dgm:presLayoutVars>
          <dgm:chMax val="1"/>
          <dgm:bulletEnabled val="1"/>
        </dgm:presLayoutVars>
      </dgm:prSet>
      <dgm:spPr/>
      <dgm:t>
        <a:bodyPr/>
        <a:lstStyle/>
        <a:p>
          <a:endParaRPr lang="en-US"/>
        </a:p>
      </dgm:t>
    </dgm:pt>
    <dgm:pt modelId="{94DE9085-A0D0-408D-BFE2-B913A091CFBD}" type="pres">
      <dgm:prSet presAssocID="{62A905A3-7D35-4700-84F6-538D3EC9A783}" presName="descendantText" presStyleLbl="alignAccFollowNode1" presStyleIdx="2" presStyleCnt="3">
        <dgm:presLayoutVars>
          <dgm:bulletEnabled val="1"/>
        </dgm:presLayoutVars>
      </dgm:prSet>
      <dgm:spPr/>
      <dgm:t>
        <a:bodyPr/>
        <a:lstStyle/>
        <a:p>
          <a:endParaRPr lang="en-US"/>
        </a:p>
      </dgm:t>
    </dgm:pt>
  </dgm:ptLst>
  <dgm:cxnLst>
    <dgm:cxn modelId="{ADE0EBC7-F4E9-48D5-A3B2-DD0B4B1C7EB3}" srcId="{6B3937ED-D3A6-4A33-B37F-CC94A1558438}" destId="{1F7FA62F-7B5F-49BE-AAD4-533B50802166}" srcOrd="3" destOrd="0" parTransId="{08E4EE79-9395-4542-85FF-8754D9B6FFA0}" sibTransId="{9571F514-F631-417D-B457-0A7FF7B9F39B}"/>
    <dgm:cxn modelId="{4B235666-4492-4104-9535-85A87B7AF08C}" type="presOf" srcId="{E6F52E34-0E3E-4F4F-B913-1FAF1B730465}" destId="{E9C44188-6C22-4635-9017-73DD274FD9F3}" srcOrd="0" destOrd="1" presId="urn:microsoft.com/office/officeart/2005/8/layout/vList5"/>
    <dgm:cxn modelId="{C89803C2-9B7C-4525-8ED3-AA952DEB69D6}" type="presOf" srcId="{62A905A3-7D35-4700-84F6-538D3EC9A783}" destId="{C771285E-BE1F-44E7-B140-EB828407DC04}" srcOrd="0" destOrd="0" presId="urn:microsoft.com/office/officeart/2005/8/layout/vList5"/>
    <dgm:cxn modelId="{F9C211C4-EB93-46A0-9FB0-628E49E6772B}" srcId="{06B517C4-DBFF-4ED4-B8EE-DB15CBB11BFF}" destId="{B77D7E4C-1C9B-491C-887F-41A89B9E68C9}" srcOrd="0" destOrd="0" parTransId="{1576F58A-127B-40C9-8DBB-6C17CC86B4DD}" sibTransId="{17E5F95F-A128-44C6-AF9E-0DC540ACB698}"/>
    <dgm:cxn modelId="{49FA53EE-138C-41C9-990B-88E432B25E5C}" type="presOf" srcId="{D2E8B313-6A08-4D18-B3BC-CDF2B80697EA}" destId="{282F2D34-9935-486C-8D9D-450E7B144716}" srcOrd="0" destOrd="0" presId="urn:microsoft.com/office/officeart/2005/8/layout/vList5"/>
    <dgm:cxn modelId="{D50108C7-1CFD-4FDA-A8AF-8DCAA3360206}" srcId="{D2E8B313-6A08-4D18-B3BC-CDF2B80697EA}" destId="{62A905A3-7D35-4700-84F6-538D3EC9A783}" srcOrd="2" destOrd="0" parTransId="{82F53E35-C82F-406A-B4FF-4B71B00D4E53}" sibTransId="{45A3B389-5E00-42DD-9675-F09E4295551D}"/>
    <dgm:cxn modelId="{0AA1C736-446E-4FA8-A593-1ED9C6A246F1}" srcId="{62A905A3-7D35-4700-84F6-538D3EC9A783}" destId="{68A431E4-47D5-48C8-B788-5FA8C4A680C5}" srcOrd="0" destOrd="0" parTransId="{8C56E12B-F5C7-4352-B248-40891A963F97}" sibTransId="{234390C5-0303-46D4-894F-C8C64361F18D}"/>
    <dgm:cxn modelId="{992EDA0F-8A67-49A6-A7FB-CC85684200DE}" type="presOf" srcId="{B77D7E4C-1C9B-491C-887F-41A89B9E68C9}" destId="{D2915203-978B-4A5C-8A1A-77560CF8A1DF}" srcOrd="0" destOrd="0" presId="urn:microsoft.com/office/officeart/2005/8/layout/vList5"/>
    <dgm:cxn modelId="{FC3599E3-AA0A-4C6B-81EC-DCBCE898F036}" type="presOf" srcId="{06B517C4-DBFF-4ED4-B8EE-DB15CBB11BFF}" destId="{4FCAA769-AF9A-4557-800F-1A78C7934F71}" srcOrd="0" destOrd="0" presId="urn:microsoft.com/office/officeart/2005/8/layout/vList5"/>
    <dgm:cxn modelId="{56DD3C34-C6D1-4EF1-BE87-A0697491F125}" type="presOf" srcId="{8462BEE1-FBB8-4AB9-BF4C-85D0BDD66BD4}" destId="{E9C44188-6C22-4635-9017-73DD274FD9F3}" srcOrd="0" destOrd="0" presId="urn:microsoft.com/office/officeart/2005/8/layout/vList5"/>
    <dgm:cxn modelId="{3DCB5C2F-AA09-47A3-89E5-BE8D915B51E0}" srcId="{D2E8B313-6A08-4D18-B3BC-CDF2B80697EA}" destId="{6B3937ED-D3A6-4A33-B37F-CC94A1558438}" srcOrd="0" destOrd="0" parTransId="{D16CD7A9-24A9-4E15-A703-5542ACFB6397}" sibTransId="{988AD37C-BBBE-411D-AB51-F92B9364F5B9}"/>
    <dgm:cxn modelId="{68A55120-CF1C-4FA0-8840-E5013D6F09C6}" type="presOf" srcId="{6B3937ED-D3A6-4A33-B37F-CC94A1558438}" destId="{115B318B-5692-48D4-85B1-013841CDABAE}" srcOrd="0" destOrd="0" presId="urn:microsoft.com/office/officeart/2005/8/layout/vList5"/>
    <dgm:cxn modelId="{40FF71FA-4C30-4E6D-914A-6447A2DC5C7D}" srcId="{6B3937ED-D3A6-4A33-B37F-CC94A1558438}" destId="{3E6F54FE-1A81-46E6-956E-832E917A0D97}" srcOrd="2" destOrd="0" parTransId="{0260C19B-9C49-47A8-9D6F-5699BFB623E8}" sibTransId="{4EECAA47-2CB3-4DD8-94F9-3516112E2A7E}"/>
    <dgm:cxn modelId="{D07A7091-83F4-4CF5-A4C9-21F6AF4850D1}" srcId="{6B3937ED-D3A6-4A33-B37F-CC94A1558438}" destId="{E6F52E34-0E3E-4F4F-B913-1FAF1B730465}" srcOrd="1" destOrd="0" parTransId="{02BE05BB-8B8A-4ED9-8669-D279638454E6}" sibTransId="{64BAC175-EB7D-47E7-A689-F9FEEDA93CDE}"/>
    <dgm:cxn modelId="{98E71DEE-D57D-4A1C-86CC-BCA3AA0E8C43}" srcId="{6B3937ED-D3A6-4A33-B37F-CC94A1558438}" destId="{8462BEE1-FBB8-4AB9-BF4C-85D0BDD66BD4}" srcOrd="0" destOrd="0" parTransId="{91D6C212-2D7F-449B-B310-F1117667CBBE}" sibTransId="{7450A506-9208-44E6-A5F4-9D7ACC6B828F}"/>
    <dgm:cxn modelId="{7BC0C58A-0DA3-4C9B-9FD1-7E585E0B6085}" srcId="{D2E8B313-6A08-4D18-B3BC-CDF2B80697EA}" destId="{06B517C4-DBFF-4ED4-B8EE-DB15CBB11BFF}" srcOrd="1" destOrd="0" parTransId="{5BDD4A0A-C39C-49B0-AC3C-DB1D811FF77E}" sibTransId="{B8A0F39B-A3D7-4558-8564-19033BD242C6}"/>
    <dgm:cxn modelId="{29DD6C0F-0B75-407F-948A-F8AEC712EA1C}" type="presOf" srcId="{3E6F54FE-1A81-46E6-956E-832E917A0D97}" destId="{E9C44188-6C22-4635-9017-73DD274FD9F3}" srcOrd="0" destOrd="2" presId="urn:microsoft.com/office/officeart/2005/8/layout/vList5"/>
    <dgm:cxn modelId="{26D46ACE-00F2-4DE0-8E48-BCB5100DE737}" type="presOf" srcId="{1F7FA62F-7B5F-49BE-AAD4-533B50802166}" destId="{E9C44188-6C22-4635-9017-73DD274FD9F3}" srcOrd="0" destOrd="3" presId="urn:microsoft.com/office/officeart/2005/8/layout/vList5"/>
    <dgm:cxn modelId="{1FF85A53-6FE9-4F8F-9918-66BF3228697E}" type="presOf" srcId="{68A431E4-47D5-48C8-B788-5FA8C4A680C5}" destId="{94DE9085-A0D0-408D-BFE2-B913A091CFBD}" srcOrd="0" destOrd="0" presId="urn:microsoft.com/office/officeart/2005/8/layout/vList5"/>
    <dgm:cxn modelId="{62B2A58A-E14F-49FA-9C35-9274644E9D1E}" type="presParOf" srcId="{282F2D34-9935-486C-8D9D-450E7B144716}" destId="{B22EE914-A4EA-4A21-BDFE-4C4623064A69}" srcOrd="0" destOrd="0" presId="urn:microsoft.com/office/officeart/2005/8/layout/vList5"/>
    <dgm:cxn modelId="{925D6CD9-CD7A-4FF3-BD34-F97F8F9A7E9F}" type="presParOf" srcId="{B22EE914-A4EA-4A21-BDFE-4C4623064A69}" destId="{115B318B-5692-48D4-85B1-013841CDABAE}" srcOrd="0" destOrd="0" presId="urn:microsoft.com/office/officeart/2005/8/layout/vList5"/>
    <dgm:cxn modelId="{AF35616D-5A73-4E8C-96F3-A8971C6393C8}" type="presParOf" srcId="{B22EE914-A4EA-4A21-BDFE-4C4623064A69}" destId="{E9C44188-6C22-4635-9017-73DD274FD9F3}" srcOrd="1" destOrd="0" presId="urn:microsoft.com/office/officeart/2005/8/layout/vList5"/>
    <dgm:cxn modelId="{50839A1D-E2A8-4550-B136-41142F235B4A}" type="presParOf" srcId="{282F2D34-9935-486C-8D9D-450E7B144716}" destId="{F4148F42-04B3-49FF-96A1-9315BB5DD35A}" srcOrd="1" destOrd="0" presId="urn:microsoft.com/office/officeart/2005/8/layout/vList5"/>
    <dgm:cxn modelId="{30BAB11E-AA2D-4A16-8D71-FF5B82B50258}" type="presParOf" srcId="{282F2D34-9935-486C-8D9D-450E7B144716}" destId="{AB3EB2AD-65C3-4723-931E-8C98610EE342}" srcOrd="2" destOrd="0" presId="urn:microsoft.com/office/officeart/2005/8/layout/vList5"/>
    <dgm:cxn modelId="{B3A4A472-A431-424C-9661-380F2517A02A}" type="presParOf" srcId="{AB3EB2AD-65C3-4723-931E-8C98610EE342}" destId="{4FCAA769-AF9A-4557-800F-1A78C7934F71}" srcOrd="0" destOrd="0" presId="urn:microsoft.com/office/officeart/2005/8/layout/vList5"/>
    <dgm:cxn modelId="{7774E3CC-9947-41F1-8E1D-EACEB6E6BCDB}" type="presParOf" srcId="{AB3EB2AD-65C3-4723-931E-8C98610EE342}" destId="{D2915203-978B-4A5C-8A1A-77560CF8A1DF}" srcOrd="1" destOrd="0" presId="urn:microsoft.com/office/officeart/2005/8/layout/vList5"/>
    <dgm:cxn modelId="{6791BA81-63F8-4123-9C7E-FC9A1629D6F5}" type="presParOf" srcId="{282F2D34-9935-486C-8D9D-450E7B144716}" destId="{9C44535E-255A-4D5B-9C73-32D379338638}" srcOrd="3" destOrd="0" presId="urn:microsoft.com/office/officeart/2005/8/layout/vList5"/>
    <dgm:cxn modelId="{EA4F3BEA-1D40-42A1-8380-7BBC6017E865}" type="presParOf" srcId="{282F2D34-9935-486C-8D9D-450E7B144716}" destId="{7AC4AEB3-2A79-40F9-8629-2CE49D4D5244}" srcOrd="4" destOrd="0" presId="urn:microsoft.com/office/officeart/2005/8/layout/vList5"/>
    <dgm:cxn modelId="{068DB82C-4127-4105-ACFE-3D90278C6CD0}" type="presParOf" srcId="{7AC4AEB3-2A79-40F9-8629-2CE49D4D5244}" destId="{C771285E-BE1F-44E7-B140-EB828407DC04}" srcOrd="0" destOrd="0" presId="urn:microsoft.com/office/officeart/2005/8/layout/vList5"/>
    <dgm:cxn modelId="{96DC8ECF-A340-4CE5-B23D-89E4308905D4}" type="presParOf" srcId="{7AC4AEB3-2A79-40F9-8629-2CE49D4D5244}" destId="{94DE9085-A0D0-408D-BFE2-B913A091CFBD}"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0139D6FB-2D2B-40A1-9974-27C97E473003}" type="doc">
      <dgm:prSet loTypeId="urn:microsoft.com/office/officeart/2005/8/layout/vList5" loCatId="list" qsTypeId="urn:microsoft.com/office/officeart/2005/8/quickstyle/3d2#1" qsCatId="3D" csTypeId="urn:microsoft.com/office/officeart/2005/8/colors/colorful4#2" csCatId="colorful" phldr="1"/>
      <dgm:spPr/>
      <dgm:t>
        <a:bodyPr/>
        <a:lstStyle/>
        <a:p>
          <a:endParaRPr lang="en-US"/>
        </a:p>
      </dgm:t>
    </dgm:pt>
    <dgm:pt modelId="{069EC695-A969-4106-962B-8A983C8B5AE8}">
      <dgm:prSet phldrT="[Text]"/>
      <dgm:spPr/>
      <dgm:t>
        <a:bodyPr/>
        <a:lstStyle/>
        <a:p>
          <a:r>
            <a:rPr lang="en-US" dirty="0" err="1" smtClean="0"/>
            <a:t>Nilai</a:t>
          </a:r>
          <a:r>
            <a:rPr lang="en-US" dirty="0" smtClean="0"/>
            <a:t> </a:t>
          </a:r>
          <a:r>
            <a:rPr lang="en-US" dirty="0" err="1" smtClean="0"/>
            <a:t>Didaktis</a:t>
          </a:r>
          <a:endParaRPr lang="en-US" dirty="0"/>
        </a:p>
      </dgm:t>
    </dgm:pt>
    <dgm:pt modelId="{43E92CC2-B0E0-459C-907D-6E15F6082980}" cxnId="{303870F4-2A3D-4A31-BAC1-60E4990F0050}" type="parTrans">
      <dgm:prSet/>
      <dgm:spPr/>
      <dgm:t>
        <a:bodyPr/>
        <a:lstStyle/>
        <a:p>
          <a:endParaRPr lang="en-US"/>
        </a:p>
      </dgm:t>
    </dgm:pt>
    <dgm:pt modelId="{FDA94365-9CF0-4B75-A734-9A2B6931C615}" cxnId="{303870F4-2A3D-4A31-BAC1-60E4990F0050}" type="sibTrans">
      <dgm:prSet/>
      <dgm:spPr/>
      <dgm:t>
        <a:bodyPr/>
        <a:lstStyle/>
        <a:p>
          <a:endParaRPr lang="en-US"/>
        </a:p>
      </dgm:t>
    </dgm:pt>
    <dgm:pt modelId="{3FAC90FC-46A1-4E08-835B-FF19FB09E429}">
      <dgm:prSet phldrT="[Text]"/>
      <dgm:spPr/>
      <dgm:t>
        <a:bodyPr/>
        <a:lstStyle/>
        <a:p>
          <a:r>
            <a:rPr lang="en-US" dirty="0" err="1" smtClean="0"/>
            <a:t>Pendidikan</a:t>
          </a:r>
          <a:r>
            <a:rPr lang="en-US" dirty="0" smtClean="0"/>
            <a:t> </a:t>
          </a:r>
          <a:r>
            <a:rPr lang="en-US" dirty="0" err="1" smtClean="0"/>
            <a:t>watak</a:t>
          </a:r>
          <a:endParaRPr lang="en-US" dirty="0"/>
        </a:p>
      </dgm:t>
    </dgm:pt>
    <dgm:pt modelId="{216B0D56-37F8-492D-B679-33B7A4EF2458}" cxnId="{5D5466F7-3BF6-4BC5-AF27-4301BB2EA262}" type="parTrans">
      <dgm:prSet/>
      <dgm:spPr/>
      <dgm:t>
        <a:bodyPr/>
        <a:lstStyle/>
        <a:p>
          <a:endParaRPr lang="en-US"/>
        </a:p>
      </dgm:t>
    </dgm:pt>
    <dgm:pt modelId="{77924697-38F4-4DC5-A392-EC48C7447C06}" cxnId="{5D5466F7-3BF6-4BC5-AF27-4301BB2EA262}" type="sibTrans">
      <dgm:prSet/>
      <dgm:spPr/>
      <dgm:t>
        <a:bodyPr/>
        <a:lstStyle/>
        <a:p>
          <a:endParaRPr lang="en-US"/>
        </a:p>
      </dgm:t>
    </dgm:pt>
    <dgm:pt modelId="{61D9A407-6397-40FE-8FC6-3D1CFB54D23D}">
      <dgm:prSet phldrT="[Text]"/>
      <dgm:spPr/>
      <dgm:t>
        <a:bodyPr/>
        <a:lstStyle/>
        <a:p>
          <a:r>
            <a:rPr lang="en-US" dirty="0" err="1" smtClean="0"/>
            <a:t>Pendidikan</a:t>
          </a:r>
          <a:r>
            <a:rPr lang="en-US" dirty="0" smtClean="0"/>
            <a:t> </a:t>
          </a:r>
          <a:r>
            <a:rPr lang="en-US" dirty="0" err="1" smtClean="0"/>
            <a:t>sikap</a:t>
          </a:r>
          <a:r>
            <a:rPr lang="en-US" dirty="0" smtClean="0"/>
            <a:t> </a:t>
          </a:r>
          <a:r>
            <a:rPr lang="en-US" dirty="0" err="1" smtClean="0"/>
            <a:t>hidup</a:t>
          </a:r>
          <a:endParaRPr lang="en-US" dirty="0"/>
        </a:p>
      </dgm:t>
    </dgm:pt>
    <dgm:pt modelId="{B6CF66F7-806E-43B9-AADB-6B61D05BC981}" cxnId="{0DB4DAAE-07A6-4DAD-8864-1280F3BD06B3}" type="parTrans">
      <dgm:prSet/>
      <dgm:spPr/>
      <dgm:t>
        <a:bodyPr/>
        <a:lstStyle/>
        <a:p>
          <a:endParaRPr lang="en-US"/>
        </a:p>
      </dgm:t>
    </dgm:pt>
    <dgm:pt modelId="{53E71D3B-DA16-45B7-860D-7ABF3EB57D96}" cxnId="{0DB4DAAE-07A6-4DAD-8864-1280F3BD06B3}" type="sibTrans">
      <dgm:prSet/>
      <dgm:spPr/>
      <dgm:t>
        <a:bodyPr/>
        <a:lstStyle/>
        <a:p>
          <a:endParaRPr lang="en-US"/>
        </a:p>
      </dgm:t>
    </dgm:pt>
    <dgm:pt modelId="{955B2019-AFE0-43A6-858F-31785592D39F}">
      <dgm:prSet phldrT="[Text]"/>
      <dgm:spPr/>
      <dgm:t>
        <a:bodyPr/>
        <a:lstStyle/>
        <a:p>
          <a:r>
            <a:rPr lang="en-US" dirty="0" err="1" smtClean="0"/>
            <a:t>Nilai</a:t>
          </a:r>
          <a:r>
            <a:rPr lang="en-US" dirty="0" smtClean="0"/>
            <a:t> </a:t>
          </a:r>
          <a:r>
            <a:rPr lang="en-US" dirty="0" err="1" smtClean="0"/>
            <a:t>Sosial</a:t>
          </a:r>
          <a:endParaRPr lang="en-US" dirty="0"/>
        </a:p>
      </dgm:t>
    </dgm:pt>
    <dgm:pt modelId="{77161F5D-AD4D-4908-BFF0-3C8CBA543A35}" cxnId="{47CF5E3E-EE71-41D4-B1C1-A873120D36F4}" type="parTrans">
      <dgm:prSet/>
      <dgm:spPr/>
      <dgm:t>
        <a:bodyPr/>
        <a:lstStyle/>
        <a:p>
          <a:endParaRPr lang="en-US"/>
        </a:p>
      </dgm:t>
    </dgm:pt>
    <dgm:pt modelId="{C0854AD7-5AC7-43DE-8C17-886217BCB6E7}" cxnId="{47CF5E3E-EE71-41D4-B1C1-A873120D36F4}" type="sibTrans">
      <dgm:prSet/>
      <dgm:spPr/>
      <dgm:t>
        <a:bodyPr/>
        <a:lstStyle/>
        <a:p>
          <a:endParaRPr lang="en-US"/>
        </a:p>
      </dgm:t>
    </dgm:pt>
    <dgm:pt modelId="{98D8E77C-BAE0-4781-B86C-E5FA42DD760A}">
      <dgm:prSet phldrT="[Text]"/>
      <dgm:spPr/>
      <dgm:t>
        <a:bodyPr/>
        <a:lstStyle/>
        <a:p>
          <a:r>
            <a:rPr lang="en-US" dirty="0" err="1" smtClean="0"/>
            <a:t>Nilai</a:t>
          </a:r>
          <a:r>
            <a:rPr lang="en-US" dirty="0" smtClean="0"/>
            <a:t> </a:t>
          </a:r>
          <a:r>
            <a:rPr lang="en-US" dirty="0" err="1" smtClean="0"/>
            <a:t>sosial</a:t>
          </a:r>
          <a:r>
            <a:rPr lang="en-US" dirty="0" smtClean="0"/>
            <a:t> </a:t>
          </a:r>
          <a:r>
            <a:rPr lang="en-US" dirty="0" err="1" smtClean="0"/>
            <a:t>dalam</a:t>
          </a:r>
          <a:r>
            <a:rPr lang="en-US" dirty="0" smtClean="0"/>
            <a:t> drama </a:t>
          </a:r>
          <a:r>
            <a:rPr lang="en-US" dirty="0" err="1" smtClean="0"/>
            <a:t>merupakan</a:t>
          </a:r>
          <a:r>
            <a:rPr lang="en-US" dirty="0" smtClean="0"/>
            <a:t> </a:t>
          </a:r>
          <a:r>
            <a:rPr lang="en-US" dirty="0" err="1" smtClean="0"/>
            <a:t>petunjuk</a:t>
          </a:r>
          <a:r>
            <a:rPr lang="en-US" dirty="0" smtClean="0"/>
            <a:t> </a:t>
          </a:r>
          <a:r>
            <a:rPr lang="en-US" dirty="0" err="1" smtClean="0"/>
            <a:t>umum</a:t>
          </a:r>
          <a:r>
            <a:rPr lang="en-US" dirty="0" smtClean="0"/>
            <a:t> </a:t>
          </a:r>
          <a:r>
            <a:rPr lang="en-US" dirty="0" err="1" smtClean="0"/>
            <a:t>dan</a:t>
          </a:r>
          <a:r>
            <a:rPr lang="en-US" dirty="0" smtClean="0"/>
            <a:t> </a:t>
          </a:r>
          <a:r>
            <a:rPr lang="en-US" dirty="0" err="1" smtClean="0"/>
            <a:t>pengarah</a:t>
          </a:r>
          <a:r>
            <a:rPr lang="en-US" dirty="0" smtClean="0"/>
            <a:t> </a:t>
          </a:r>
          <a:r>
            <a:rPr lang="en-US" dirty="0" err="1" smtClean="0"/>
            <a:t>tingkah</a:t>
          </a:r>
          <a:r>
            <a:rPr lang="en-US" dirty="0" smtClean="0"/>
            <a:t> </a:t>
          </a:r>
          <a:r>
            <a:rPr lang="en-US" dirty="0" err="1" smtClean="0"/>
            <a:t>laku</a:t>
          </a:r>
          <a:r>
            <a:rPr lang="en-US" dirty="0" smtClean="0"/>
            <a:t> </a:t>
          </a:r>
          <a:r>
            <a:rPr lang="en-US" dirty="0" err="1" smtClean="0"/>
            <a:t>serta</a:t>
          </a:r>
          <a:r>
            <a:rPr lang="en-US" dirty="0" smtClean="0"/>
            <a:t> </a:t>
          </a:r>
          <a:r>
            <a:rPr lang="en-US" dirty="0" err="1" smtClean="0"/>
            <a:t>kepuasan</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sehari-hari</a:t>
          </a:r>
          <a:r>
            <a:rPr lang="en-US" dirty="0" smtClean="0"/>
            <a:t>.</a:t>
          </a:r>
          <a:endParaRPr lang="en-US" dirty="0"/>
        </a:p>
      </dgm:t>
    </dgm:pt>
    <dgm:pt modelId="{8B2C6FA9-97D9-4501-9702-21BF6E872109}" cxnId="{2391CA20-5354-4315-B53A-D0ED07E74B9F}" type="parTrans">
      <dgm:prSet/>
      <dgm:spPr/>
      <dgm:t>
        <a:bodyPr/>
        <a:lstStyle/>
        <a:p>
          <a:endParaRPr lang="en-US"/>
        </a:p>
      </dgm:t>
    </dgm:pt>
    <dgm:pt modelId="{65CB0017-FF80-4F3D-B593-872F09B0E105}" cxnId="{2391CA20-5354-4315-B53A-D0ED07E74B9F}" type="sibTrans">
      <dgm:prSet/>
      <dgm:spPr/>
      <dgm:t>
        <a:bodyPr/>
        <a:lstStyle/>
        <a:p>
          <a:endParaRPr lang="en-US"/>
        </a:p>
      </dgm:t>
    </dgm:pt>
    <dgm:pt modelId="{AA26EAB1-126C-4666-AFDF-FDE80289E173}">
      <dgm:prSet phldrT="[Text]"/>
      <dgm:spPr/>
      <dgm:t>
        <a:bodyPr/>
        <a:lstStyle/>
        <a:p>
          <a:r>
            <a:rPr lang="en-US" dirty="0" err="1" smtClean="0"/>
            <a:t>Nilai</a:t>
          </a:r>
          <a:r>
            <a:rPr lang="en-US" dirty="0" smtClean="0"/>
            <a:t> </a:t>
          </a:r>
          <a:r>
            <a:rPr lang="en-US" dirty="0" err="1" smtClean="0"/>
            <a:t>Budaya</a:t>
          </a:r>
          <a:endParaRPr lang="en-US" dirty="0"/>
        </a:p>
      </dgm:t>
    </dgm:pt>
    <dgm:pt modelId="{1A187E61-6B32-492E-B690-F0CA698DF908}" cxnId="{31279B59-5B10-457D-BEF7-499A4535F050}" type="parTrans">
      <dgm:prSet/>
      <dgm:spPr/>
      <dgm:t>
        <a:bodyPr/>
        <a:lstStyle/>
        <a:p>
          <a:endParaRPr lang="en-US"/>
        </a:p>
      </dgm:t>
    </dgm:pt>
    <dgm:pt modelId="{495EE1BD-00D5-4531-BA0A-71C0D9C32B6D}" cxnId="{31279B59-5B10-457D-BEF7-499A4535F050}" type="sibTrans">
      <dgm:prSet/>
      <dgm:spPr/>
      <dgm:t>
        <a:bodyPr/>
        <a:lstStyle/>
        <a:p>
          <a:endParaRPr lang="en-US"/>
        </a:p>
      </dgm:t>
    </dgm:pt>
    <dgm:pt modelId="{2F527185-72FA-4129-81C8-6190F5DE85C9}">
      <dgm:prSet phldrT="[Text]"/>
      <dgm:spPr/>
      <dgm:t>
        <a:bodyPr/>
        <a:lstStyle/>
        <a:p>
          <a:r>
            <a:rPr lang="en-US" dirty="0" err="1" smtClean="0"/>
            <a:t>Bahasa</a:t>
          </a:r>
          <a:endParaRPr lang="en-US" dirty="0"/>
        </a:p>
      </dgm:t>
    </dgm:pt>
    <dgm:pt modelId="{6329D6D7-003A-4FA9-9C59-1E70D01F5A84}" cxnId="{CD07476E-4A43-4838-9335-8B7FE5A17A11}" type="parTrans">
      <dgm:prSet/>
      <dgm:spPr/>
      <dgm:t>
        <a:bodyPr/>
        <a:lstStyle/>
        <a:p>
          <a:endParaRPr lang="en-US"/>
        </a:p>
      </dgm:t>
    </dgm:pt>
    <dgm:pt modelId="{6FEA4E11-212D-49E9-A33B-0CB210ECADDC}" cxnId="{CD07476E-4A43-4838-9335-8B7FE5A17A11}" type="sibTrans">
      <dgm:prSet/>
      <dgm:spPr/>
      <dgm:t>
        <a:bodyPr/>
        <a:lstStyle/>
        <a:p>
          <a:endParaRPr lang="en-US"/>
        </a:p>
      </dgm:t>
    </dgm:pt>
    <dgm:pt modelId="{19F03EF2-024D-4AAB-8310-9850F074C75F}">
      <dgm:prSet phldrT="[Text]"/>
      <dgm:spPr/>
      <dgm:t>
        <a:bodyPr/>
        <a:lstStyle/>
        <a:p>
          <a:r>
            <a:rPr lang="en-US" dirty="0" err="1" smtClean="0"/>
            <a:t>Sistem</a:t>
          </a:r>
          <a:r>
            <a:rPr lang="en-US" dirty="0" smtClean="0"/>
            <a:t> </a:t>
          </a:r>
          <a:r>
            <a:rPr lang="en-US" dirty="0" err="1" smtClean="0"/>
            <a:t>pengetahuan</a:t>
          </a:r>
          <a:endParaRPr lang="en-US" dirty="0"/>
        </a:p>
      </dgm:t>
    </dgm:pt>
    <dgm:pt modelId="{BC2D8EF2-A945-4C5B-AD20-13F792CA1659}" cxnId="{B2635469-4D23-4A7C-8126-1116DD51BA60}" type="parTrans">
      <dgm:prSet/>
      <dgm:spPr/>
      <dgm:t>
        <a:bodyPr/>
        <a:lstStyle/>
        <a:p>
          <a:endParaRPr lang="en-US"/>
        </a:p>
      </dgm:t>
    </dgm:pt>
    <dgm:pt modelId="{DCB0AAB4-B569-4E03-BE36-1E75C3436871}" cxnId="{B2635469-4D23-4A7C-8126-1116DD51BA60}" type="sibTrans">
      <dgm:prSet/>
      <dgm:spPr/>
      <dgm:t>
        <a:bodyPr/>
        <a:lstStyle/>
        <a:p>
          <a:endParaRPr lang="en-US"/>
        </a:p>
      </dgm:t>
    </dgm:pt>
    <dgm:pt modelId="{5A0B7D6C-4B6C-4DDD-B632-F87C769EB6C5}">
      <dgm:prSet phldrT="[Text]"/>
      <dgm:spPr/>
      <dgm:t>
        <a:bodyPr/>
        <a:lstStyle/>
        <a:p>
          <a:r>
            <a:rPr lang="en-US" dirty="0" err="1" smtClean="0"/>
            <a:t>Pendidikan</a:t>
          </a:r>
          <a:r>
            <a:rPr lang="en-US" dirty="0" smtClean="0"/>
            <a:t> moral</a:t>
          </a:r>
          <a:endParaRPr lang="en-US" dirty="0"/>
        </a:p>
      </dgm:t>
    </dgm:pt>
    <dgm:pt modelId="{D6537F5B-3BC4-49E5-9216-10A5356B4280}" cxnId="{9153B397-2C01-4C70-9C1A-DFB755F16B7D}" type="parTrans">
      <dgm:prSet/>
      <dgm:spPr/>
    </dgm:pt>
    <dgm:pt modelId="{8857BCA4-53F7-4F81-95DE-21E4C75ACFD4}" cxnId="{9153B397-2C01-4C70-9C1A-DFB755F16B7D}" type="sibTrans">
      <dgm:prSet/>
      <dgm:spPr/>
    </dgm:pt>
    <dgm:pt modelId="{463BB413-945D-49CC-88D5-1F055915D951}">
      <dgm:prSet phldrT="[Text]"/>
      <dgm:spPr/>
      <dgm:t>
        <a:bodyPr/>
        <a:lstStyle/>
        <a:p>
          <a:r>
            <a:rPr lang="en-US" dirty="0" err="1" smtClean="0"/>
            <a:t>Sistem</a:t>
          </a:r>
          <a:r>
            <a:rPr lang="en-US" dirty="0" smtClean="0"/>
            <a:t> </a:t>
          </a:r>
          <a:r>
            <a:rPr lang="en-US" dirty="0" err="1" smtClean="0"/>
            <a:t>peralatan</a:t>
          </a:r>
          <a:endParaRPr lang="en-US" dirty="0"/>
        </a:p>
      </dgm:t>
    </dgm:pt>
    <dgm:pt modelId="{394C6E13-AB4A-4E80-A731-CF8AB52C4417}" cxnId="{E36DCBC7-4557-48EA-ACDD-6B65FE4CB055}" type="parTrans">
      <dgm:prSet/>
      <dgm:spPr/>
    </dgm:pt>
    <dgm:pt modelId="{E263C0B5-6479-412F-8117-D05E27E23904}" cxnId="{E36DCBC7-4557-48EA-ACDD-6B65FE4CB055}" type="sibTrans">
      <dgm:prSet/>
      <dgm:spPr/>
    </dgm:pt>
    <dgm:pt modelId="{DDBF8194-E0EE-490A-992B-518DD7900F49}">
      <dgm:prSet phldrT="[Text]"/>
      <dgm:spPr/>
      <dgm:t>
        <a:bodyPr/>
        <a:lstStyle/>
        <a:p>
          <a:r>
            <a:rPr lang="en-US" dirty="0" err="1" smtClean="0"/>
            <a:t>Sistem</a:t>
          </a:r>
          <a:r>
            <a:rPr lang="en-US" dirty="0" smtClean="0"/>
            <a:t> </a:t>
          </a:r>
          <a:r>
            <a:rPr lang="en-US" dirty="0" err="1" smtClean="0"/>
            <a:t>religi</a:t>
          </a:r>
          <a:endParaRPr lang="en-US" dirty="0"/>
        </a:p>
      </dgm:t>
    </dgm:pt>
    <dgm:pt modelId="{F4A50F5C-1602-468A-8511-B6FD3AAD4BDA}" cxnId="{7F148729-9675-497B-A261-223C075AB54F}" type="parTrans">
      <dgm:prSet/>
      <dgm:spPr/>
    </dgm:pt>
    <dgm:pt modelId="{0C516850-9A11-4190-99C3-3731EB86702D}" cxnId="{7F148729-9675-497B-A261-223C075AB54F}" type="sibTrans">
      <dgm:prSet/>
      <dgm:spPr/>
    </dgm:pt>
    <dgm:pt modelId="{5AADE8C6-02CF-4522-B4A3-F6613A28E50C}" type="pres">
      <dgm:prSet presAssocID="{0139D6FB-2D2B-40A1-9974-27C97E473003}" presName="Name0" presStyleCnt="0">
        <dgm:presLayoutVars>
          <dgm:dir/>
          <dgm:animLvl val="lvl"/>
          <dgm:resizeHandles val="exact"/>
        </dgm:presLayoutVars>
      </dgm:prSet>
      <dgm:spPr/>
      <dgm:t>
        <a:bodyPr/>
        <a:lstStyle/>
        <a:p>
          <a:endParaRPr lang="id-ID"/>
        </a:p>
      </dgm:t>
    </dgm:pt>
    <dgm:pt modelId="{9A0AFA4B-FAE9-4804-BE18-53159CE48E94}" type="pres">
      <dgm:prSet presAssocID="{069EC695-A969-4106-962B-8A983C8B5AE8}" presName="linNode" presStyleCnt="0"/>
      <dgm:spPr/>
    </dgm:pt>
    <dgm:pt modelId="{657376E6-FBDC-4649-AB71-CA284D3386AE}" type="pres">
      <dgm:prSet presAssocID="{069EC695-A969-4106-962B-8A983C8B5AE8}" presName="parentText" presStyleLbl="node1" presStyleIdx="0" presStyleCnt="3">
        <dgm:presLayoutVars>
          <dgm:chMax val="1"/>
          <dgm:bulletEnabled val="1"/>
        </dgm:presLayoutVars>
      </dgm:prSet>
      <dgm:spPr/>
      <dgm:t>
        <a:bodyPr/>
        <a:lstStyle/>
        <a:p>
          <a:endParaRPr lang="en-US"/>
        </a:p>
      </dgm:t>
    </dgm:pt>
    <dgm:pt modelId="{BDA89575-D28D-408B-B0F7-2A64166AA1C8}" type="pres">
      <dgm:prSet presAssocID="{069EC695-A969-4106-962B-8A983C8B5AE8}" presName="descendantText" presStyleLbl="alignAccFollowNode1" presStyleIdx="0" presStyleCnt="3">
        <dgm:presLayoutVars>
          <dgm:bulletEnabled val="1"/>
        </dgm:presLayoutVars>
      </dgm:prSet>
      <dgm:spPr/>
      <dgm:t>
        <a:bodyPr/>
        <a:lstStyle/>
        <a:p>
          <a:endParaRPr lang="en-US"/>
        </a:p>
      </dgm:t>
    </dgm:pt>
    <dgm:pt modelId="{647F2FA0-12F9-4826-B927-DBA7745F043D}" type="pres">
      <dgm:prSet presAssocID="{FDA94365-9CF0-4B75-A734-9A2B6931C615}" presName="sp" presStyleCnt="0"/>
      <dgm:spPr/>
    </dgm:pt>
    <dgm:pt modelId="{5BECB0C1-1218-417D-939A-62E81BD7CA7B}" type="pres">
      <dgm:prSet presAssocID="{955B2019-AFE0-43A6-858F-31785592D39F}" presName="linNode" presStyleCnt="0"/>
      <dgm:spPr/>
    </dgm:pt>
    <dgm:pt modelId="{662D4638-99EC-4C82-9B74-F4E731D56F96}" type="pres">
      <dgm:prSet presAssocID="{955B2019-AFE0-43A6-858F-31785592D39F}" presName="parentText" presStyleLbl="node1" presStyleIdx="1" presStyleCnt="3">
        <dgm:presLayoutVars>
          <dgm:chMax val="1"/>
          <dgm:bulletEnabled val="1"/>
        </dgm:presLayoutVars>
      </dgm:prSet>
      <dgm:spPr/>
      <dgm:t>
        <a:bodyPr/>
        <a:lstStyle/>
        <a:p>
          <a:endParaRPr lang="en-US"/>
        </a:p>
      </dgm:t>
    </dgm:pt>
    <dgm:pt modelId="{32D632E9-A7D8-4F6D-BC2E-C376543DA484}" type="pres">
      <dgm:prSet presAssocID="{955B2019-AFE0-43A6-858F-31785592D39F}" presName="descendantText" presStyleLbl="alignAccFollowNode1" presStyleIdx="1" presStyleCnt="3">
        <dgm:presLayoutVars>
          <dgm:bulletEnabled val="1"/>
        </dgm:presLayoutVars>
      </dgm:prSet>
      <dgm:spPr/>
      <dgm:t>
        <a:bodyPr/>
        <a:lstStyle/>
        <a:p>
          <a:endParaRPr lang="en-US"/>
        </a:p>
      </dgm:t>
    </dgm:pt>
    <dgm:pt modelId="{5CAB2EC6-0526-4305-AC3C-6A17BE7BD4AA}" type="pres">
      <dgm:prSet presAssocID="{C0854AD7-5AC7-43DE-8C17-886217BCB6E7}" presName="sp" presStyleCnt="0"/>
      <dgm:spPr/>
    </dgm:pt>
    <dgm:pt modelId="{22687426-5E68-48B6-AA47-7B324B04AA5E}" type="pres">
      <dgm:prSet presAssocID="{AA26EAB1-126C-4666-AFDF-FDE80289E173}" presName="linNode" presStyleCnt="0"/>
      <dgm:spPr/>
    </dgm:pt>
    <dgm:pt modelId="{579BFF78-374A-46CA-B21B-7AC2D635B15C}" type="pres">
      <dgm:prSet presAssocID="{AA26EAB1-126C-4666-AFDF-FDE80289E173}" presName="parentText" presStyleLbl="node1" presStyleIdx="2" presStyleCnt="3">
        <dgm:presLayoutVars>
          <dgm:chMax val="1"/>
          <dgm:bulletEnabled val="1"/>
        </dgm:presLayoutVars>
      </dgm:prSet>
      <dgm:spPr/>
      <dgm:t>
        <a:bodyPr/>
        <a:lstStyle/>
        <a:p>
          <a:endParaRPr lang="en-US"/>
        </a:p>
      </dgm:t>
    </dgm:pt>
    <dgm:pt modelId="{C3C567C3-2722-45BC-9870-5CA86EFB32E4}" type="pres">
      <dgm:prSet presAssocID="{AA26EAB1-126C-4666-AFDF-FDE80289E173}" presName="descendantText" presStyleLbl="alignAccFollowNode1" presStyleIdx="2" presStyleCnt="3">
        <dgm:presLayoutVars>
          <dgm:bulletEnabled val="1"/>
        </dgm:presLayoutVars>
      </dgm:prSet>
      <dgm:spPr/>
      <dgm:t>
        <a:bodyPr/>
        <a:lstStyle/>
        <a:p>
          <a:endParaRPr lang="en-US"/>
        </a:p>
      </dgm:t>
    </dgm:pt>
  </dgm:ptLst>
  <dgm:cxnLst>
    <dgm:cxn modelId="{47CF5E3E-EE71-41D4-B1C1-A873120D36F4}" srcId="{0139D6FB-2D2B-40A1-9974-27C97E473003}" destId="{955B2019-AFE0-43A6-858F-31785592D39F}" srcOrd="1" destOrd="0" parTransId="{77161F5D-AD4D-4908-BFF0-3C8CBA543A35}" sibTransId="{C0854AD7-5AC7-43DE-8C17-886217BCB6E7}"/>
    <dgm:cxn modelId="{B49AF2D4-F01E-4D19-9C36-6BF2B394CACA}" type="presOf" srcId="{0139D6FB-2D2B-40A1-9974-27C97E473003}" destId="{5AADE8C6-02CF-4522-B4A3-F6613A28E50C}" srcOrd="0" destOrd="0" presId="urn:microsoft.com/office/officeart/2005/8/layout/vList5"/>
    <dgm:cxn modelId="{5D5466F7-3BF6-4BC5-AF27-4301BB2EA262}" srcId="{069EC695-A969-4106-962B-8A983C8B5AE8}" destId="{3FAC90FC-46A1-4E08-835B-FF19FB09E429}" srcOrd="0" destOrd="0" parTransId="{216B0D56-37F8-492D-B679-33B7A4EF2458}" sibTransId="{77924697-38F4-4DC5-A392-EC48C7447C06}"/>
    <dgm:cxn modelId="{CD07476E-4A43-4838-9335-8B7FE5A17A11}" srcId="{AA26EAB1-126C-4666-AFDF-FDE80289E173}" destId="{2F527185-72FA-4129-81C8-6190F5DE85C9}" srcOrd="0" destOrd="0" parTransId="{6329D6D7-003A-4FA9-9C59-1E70D01F5A84}" sibTransId="{6FEA4E11-212D-49E9-A33B-0CB210ECADDC}"/>
    <dgm:cxn modelId="{68ED4383-E8BD-477F-BF49-F030CD5AAD35}" type="presOf" srcId="{DDBF8194-E0EE-490A-992B-518DD7900F49}" destId="{C3C567C3-2722-45BC-9870-5CA86EFB32E4}" srcOrd="0" destOrd="3" presId="urn:microsoft.com/office/officeart/2005/8/layout/vList5"/>
    <dgm:cxn modelId="{97D762A4-FF05-4833-AC35-AE5D717A1C69}" type="presOf" srcId="{19F03EF2-024D-4AAB-8310-9850F074C75F}" destId="{C3C567C3-2722-45BC-9870-5CA86EFB32E4}" srcOrd="0" destOrd="1" presId="urn:microsoft.com/office/officeart/2005/8/layout/vList5"/>
    <dgm:cxn modelId="{31279B59-5B10-457D-BEF7-499A4535F050}" srcId="{0139D6FB-2D2B-40A1-9974-27C97E473003}" destId="{AA26EAB1-126C-4666-AFDF-FDE80289E173}" srcOrd="2" destOrd="0" parTransId="{1A187E61-6B32-492E-B690-F0CA698DF908}" sibTransId="{495EE1BD-00D5-4531-BA0A-71C0D9C32B6D}"/>
    <dgm:cxn modelId="{4504FFB2-55D8-4164-AC17-052DB85251C6}" type="presOf" srcId="{069EC695-A969-4106-962B-8A983C8B5AE8}" destId="{657376E6-FBDC-4649-AB71-CA284D3386AE}" srcOrd="0" destOrd="0" presId="urn:microsoft.com/office/officeart/2005/8/layout/vList5"/>
    <dgm:cxn modelId="{0A9E6018-A823-4D98-B5EC-565CCDFFC1F3}" type="presOf" srcId="{463BB413-945D-49CC-88D5-1F055915D951}" destId="{C3C567C3-2722-45BC-9870-5CA86EFB32E4}" srcOrd="0" destOrd="2" presId="urn:microsoft.com/office/officeart/2005/8/layout/vList5"/>
    <dgm:cxn modelId="{7F148729-9675-497B-A261-223C075AB54F}" srcId="{AA26EAB1-126C-4666-AFDF-FDE80289E173}" destId="{DDBF8194-E0EE-490A-992B-518DD7900F49}" srcOrd="3" destOrd="0" parTransId="{F4A50F5C-1602-468A-8511-B6FD3AAD4BDA}" sibTransId="{0C516850-9A11-4190-99C3-3731EB86702D}"/>
    <dgm:cxn modelId="{2391CA20-5354-4315-B53A-D0ED07E74B9F}" srcId="{955B2019-AFE0-43A6-858F-31785592D39F}" destId="{98D8E77C-BAE0-4781-B86C-E5FA42DD760A}" srcOrd="0" destOrd="0" parTransId="{8B2C6FA9-97D9-4501-9702-21BF6E872109}" sibTransId="{65CB0017-FF80-4F3D-B593-872F09B0E105}"/>
    <dgm:cxn modelId="{9153B397-2C01-4C70-9C1A-DFB755F16B7D}" srcId="{069EC695-A969-4106-962B-8A983C8B5AE8}" destId="{5A0B7D6C-4B6C-4DDD-B632-F87C769EB6C5}" srcOrd="2" destOrd="0" parTransId="{D6537F5B-3BC4-49E5-9216-10A5356B4280}" sibTransId="{8857BCA4-53F7-4F81-95DE-21E4C75ACFD4}"/>
    <dgm:cxn modelId="{3B4A4C8A-C1B4-45A9-A806-4694B93D6CB3}" type="presOf" srcId="{3FAC90FC-46A1-4E08-835B-FF19FB09E429}" destId="{BDA89575-D28D-408B-B0F7-2A64166AA1C8}" srcOrd="0" destOrd="0" presId="urn:microsoft.com/office/officeart/2005/8/layout/vList5"/>
    <dgm:cxn modelId="{6AA82040-F9F5-4D4C-9FE3-873D70EF5C71}" type="presOf" srcId="{5A0B7D6C-4B6C-4DDD-B632-F87C769EB6C5}" destId="{BDA89575-D28D-408B-B0F7-2A64166AA1C8}" srcOrd="0" destOrd="2" presId="urn:microsoft.com/office/officeart/2005/8/layout/vList5"/>
    <dgm:cxn modelId="{0DB4DAAE-07A6-4DAD-8864-1280F3BD06B3}" srcId="{069EC695-A969-4106-962B-8A983C8B5AE8}" destId="{61D9A407-6397-40FE-8FC6-3D1CFB54D23D}" srcOrd="1" destOrd="0" parTransId="{B6CF66F7-806E-43B9-AADB-6B61D05BC981}" sibTransId="{53E71D3B-DA16-45B7-860D-7ABF3EB57D96}"/>
    <dgm:cxn modelId="{303870F4-2A3D-4A31-BAC1-60E4990F0050}" srcId="{0139D6FB-2D2B-40A1-9974-27C97E473003}" destId="{069EC695-A969-4106-962B-8A983C8B5AE8}" srcOrd="0" destOrd="0" parTransId="{43E92CC2-B0E0-459C-907D-6E15F6082980}" sibTransId="{FDA94365-9CF0-4B75-A734-9A2B6931C615}"/>
    <dgm:cxn modelId="{C6280E11-0CE0-4D63-8ED8-E5271509BE14}" type="presOf" srcId="{955B2019-AFE0-43A6-858F-31785592D39F}" destId="{662D4638-99EC-4C82-9B74-F4E731D56F96}" srcOrd="0" destOrd="0" presId="urn:microsoft.com/office/officeart/2005/8/layout/vList5"/>
    <dgm:cxn modelId="{52C89D93-882E-41D8-A2A4-F76523B177CE}" type="presOf" srcId="{AA26EAB1-126C-4666-AFDF-FDE80289E173}" destId="{579BFF78-374A-46CA-B21B-7AC2D635B15C}" srcOrd="0" destOrd="0" presId="urn:microsoft.com/office/officeart/2005/8/layout/vList5"/>
    <dgm:cxn modelId="{E36DCBC7-4557-48EA-ACDD-6B65FE4CB055}" srcId="{AA26EAB1-126C-4666-AFDF-FDE80289E173}" destId="{463BB413-945D-49CC-88D5-1F055915D951}" srcOrd="2" destOrd="0" parTransId="{394C6E13-AB4A-4E80-A731-CF8AB52C4417}" sibTransId="{E263C0B5-6479-412F-8117-D05E27E23904}"/>
    <dgm:cxn modelId="{EDEE8258-1834-4334-AEEC-6516EDE6D658}" type="presOf" srcId="{2F527185-72FA-4129-81C8-6190F5DE85C9}" destId="{C3C567C3-2722-45BC-9870-5CA86EFB32E4}" srcOrd="0" destOrd="0" presId="urn:microsoft.com/office/officeart/2005/8/layout/vList5"/>
    <dgm:cxn modelId="{945367E3-6245-43EC-9D08-717D4384F079}" type="presOf" srcId="{98D8E77C-BAE0-4781-B86C-E5FA42DD760A}" destId="{32D632E9-A7D8-4F6D-BC2E-C376543DA484}" srcOrd="0" destOrd="0" presId="urn:microsoft.com/office/officeart/2005/8/layout/vList5"/>
    <dgm:cxn modelId="{B2635469-4D23-4A7C-8126-1116DD51BA60}" srcId="{AA26EAB1-126C-4666-AFDF-FDE80289E173}" destId="{19F03EF2-024D-4AAB-8310-9850F074C75F}" srcOrd="1" destOrd="0" parTransId="{BC2D8EF2-A945-4C5B-AD20-13F792CA1659}" sibTransId="{DCB0AAB4-B569-4E03-BE36-1E75C3436871}"/>
    <dgm:cxn modelId="{1748D282-B4FF-42A3-8027-74B4DF09951A}" type="presOf" srcId="{61D9A407-6397-40FE-8FC6-3D1CFB54D23D}" destId="{BDA89575-D28D-408B-B0F7-2A64166AA1C8}" srcOrd="0" destOrd="1" presId="urn:microsoft.com/office/officeart/2005/8/layout/vList5"/>
    <dgm:cxn modelId="{45277550-0B20-4262-A569-41D0F5DAAC60}" type="presParOf" srcId="{5AADE8C6-02CF-4522-B4A3-F6613A28E50C}" destId="{9A0AFA4B-FAE9-4804-BE18-53159CE48E94}" srcOrd="0" destOrd="0" presId="urn:microsoft.com/office/officeart/2005/8/layout/vList5"/>
    <dgm:cxn modelId="{E23E54AE-FF2F-4B0D-9D7C-8F3818629A06}" type="presParOf" srcId="{9A0AFA4B-FAE9-4804-BE18-53159CE48E94}" destId="{657376E6-FBDC-4649-AB71-CA284D3386AE}" srcOrd="0" destOrd="0" presId="urn:microsoft.com/office/officeart/2005/8/layout/vList5"/>
    <dgm:cxn modelId="{90D6A58E-9E3A-4E4C-AE82-DCE02FDFB89B}" type="presParOf" srcId="{9A0AFA4B-FAE9-4804-BE18-53159CE48E94}" destId="{BDA89575-D28D-408B-B0F7-2A64166AA1C8}" srcOrd="1" destOrd="0" presId="urn:microsoft.com/office/officeart/2005/8/layout/vList5"/>
    <dgm:cxn modelId="{E61AB437-C846-4378-83EC-585D1188DBFB}" type="presParOf" srcId="{5AADE8C6-02CF-4522-B4A3-F6613A28E50C}" destId="{647F2FA0-12F9-4826-B927-DBA7745F043D}" srcOrd="1" destOrd="0" presId="urn:microsoft.com/office/officeart/2005/8/layout/vList5"/>
    <dgm:cxn modelId="{437C80B3-4FE2-4EAD-8B09-5F2076715B4E}" type="presParOf" srcId="{5AADE8C6-02CF-4522-B4A3-F6613A28E50C}" destId="{5BECB0C1-1218-417D-939A-62E81BD7CA7B}" srcOrd="2" destOrd="0" presId="urn:microsoft.com/office/officeart/2005/8/layout/vList5"/>
    <dgm:cxn modelId="{595336BD-6D11-4E81-9F25-9028C0B6634B}" type="presParOf" srcId="{5BECB0C1-1218-417D-939A-62E81BD7CA7B}" destId="{662D4638-99EC-4C82-9B74-F4E731D56F96}" srcOrd="0" destOrd="0" presId="urn:microsoft.com/office/officeart/2005/8/layout/vList5"/>
    <dgm:cxn modelId="{71B20F0C-B627-449A-9AC7-0D3714655A88}" type="presParOf" srcId="{5BECB0C1-1218-417D-939A-62E81BD7CA7B}" destId="{32D632E9-A7D8-4F6D-BC2E-C376543DA484}" srcOrd="1" destOrd="0" presId="urn:microsoft.com/office/officeart/2005/8/layout/vList5"/>
    <dgm:cxn modelId="{6719851A-2BAD-4238-B6B5-2731D94CC61B}" type="presParOf" srcId="{5AADE8C6-02CF-4522-B4A3-F6613A28E50C}" destId="{5CAB2EC6-0526-4305-AC3C-6A17BE7BD4AA}" srcOrd="3" destOrd="0" presId="urn:microsoft.com/office/officeart/2005/8/layout/vList5"/>
    <dgm:cxn modelId="{FAF093EE-9BB0-448B-A9ED-B24AE91C569B}" type="presParOf" srcId="{5AADE8C6-02CF-4522-B4A3-F6613A28E50C}" destId="{22687426-5E68-48B6-AA47-7B324B04AA5E}" srcOrd="4" destOrd="0" presId="urn:microsoft.com/office/officeart/2005/8/layout/vList5"/>
    <dgm:cxn modelId="{E24CD043-5686-4367-8D5D-6970D9D99324}" type="presParOf" srcId="{22687426-5E68-48B6-AA47-7B324B04AA5E}" destId="{579BFF78-374A-46CA-B21B-7AC2D635B15C}" srcOrd="0" destOrd="0" presId="urn:microsoft.com/office/officeart/2005/8/layout/vList5"/>
    <dgm:cxn modelId="{BF058528-EADC-4BBC-A284-F1D1A20DBB6A}" type="presParOf" srcId="{22687426-5E68-48B6-AA47-7B324B04AA5E}" destId="{C3C567C3-2722-45BC-9870-5CA86EFB32E4}"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1809E9-6C53-499F-9F42-97D34918CAA9}" type="doc">
      <dgm:prSet loTypeId="urn:microsoft.com/office/officeart/2005/8/layout/list1#1" loCatId="list" qsTypeId="urn:microsoft.com/office/officeart/2005/8/quickstyle/simple4#1" qsCatId="simple" csTypeId="urn:microsoft.com/office/officeart/2005/8/colors/accent4_5#1" csCatId="colorful" phldr="1"/>
      <dgm:spPr/>
      <dgm:t>
        <a:bodyPr/>
        <a:lstStyle/>
        <a:p>
          <a:endParaRPr lang="id-ID"/>
        </a:p>
      </dgm:t>
    </dgm:pt>
    <dgm:pt modelId="{207FB835-E5A7-4E75-8D17-4E6FA5FBD6C4}">
      <dgm:prSet phldrT="[Text]"/>
      <dgm:spPr/>
      <dgm:t>
        <a:bodyPr/>
        <a:lstStyle/>
        <a:p>
          <a:endParaRPr lang="id-ID" dirty="0"/>
        </a:p>
      </dgm:t>
    </dgm:pt>
    <dgm:pt modelId="{E3D8B7E3-773F-4CA7-91D3-9BDE1FE8FC73}" cxnId="{FDF278CA-08DD-47B3-B2F8-E537CA545D44}" type="parTrans">
      <dgm:prSet/>
      <dgm:spPr/>
      <dgm:t>
        <a:bodyPr/>
        <a:lstStyle/>
        <a:p>
          <a:endParaRPr lang="id-ID"/>
        </a:p>
      </dgm:t>
    </dgm:pt>
    <dgm:pt modelId="{49CE034F-3B08-400A-AD2B-A8FCDBEF217B}" cxnId="{FDF278CA-08DD-47B3-B2F8-E537CA545D44}" type="sibTrans">
      <dgm:prSet/>
      <dgm:spPr/>
      <dgm:t>
        <a:bodyPr/>
        <a:lstStyle/>
        <a:p>
          <a:endParaRPr lang="id-ID"/>
        </a:p>
      </dgm:t>
    </dgm:pt>
    <dgm:pt modelId="{05CEEBAC-E08C-46CD-AD3C-C76AA273FEDA}">
      <dgm:prSet phldrT="[Text]"/>
      <dgm:spPr/>
      <dgm:t>
        <a:bodyPr/>
        <a:lstStyle/>
        <a:p>
          <a:endParaRPr lang="id-ID" dirty="0"/>
        </a:p>
      </dgm:t>
    </dgm:pt>
    <dgm:pt modelId="{46CB64DA-0BA1-40B0-8D0B-8E41EC53F4DA}" cxnId="{484A47D0-91AF-427B-BA1B-11A4B6811706}" type="parTrans">
      <dgm:prSet/>
      <dgm:spPr/>
      <dgm:t>
        <a:bodyPr/>
        <a:lstStyle/>
        <a:p>
          <a:endParaRPr lang="id-ID"/>
        </a:p>
      </dgm:t>
    </dgm:pt>
    <dgm:pt modelId="{4A91F7C9-7E08-45A8-86D9-C11ED7B8BF78}" cxnId="{484A47D0-91AF-427B-BA1B-11A4B6811706}" type="sibTrans">
      <dgm:prSet/>
      <dgm:spPr/>
      <dgm:t>
        <a:bodyPr/>
        <a:lstStyle/>
        <a:p>
          <a:endParaRPr lang="id-ID"/>
        </a:p>
      </dgm:t>
    </dgm:pt>
    <dgm:pt modelId="{CF683502-3001-4E6E-A339-03E190C4E555}">
      <dgm:prSet phldrT="[Text]"/>
      <dgm:spPr/>
      <dgm:t>
        <a:bodyPr/>
        <a:lstStyle/>
        <a:p>
          <a:endParaRPr lang="id-ID" dirty="0"/>
        </a:p>
      </dgm:t>
    </dgm:pt>
    <dgm:pt modelId="{F4BF15F9-2831-4D31-AA2A-9B9FF55A1614}" cxnId="{839AB8F9-10D0-4B48-963E-BC7779C964C0}" type="parTrans">
      <dgm:prSet/>
      <dgm:spPr/>
      <dgm:t>
        <a:bodyPr/>
        <a:lstStyle/>
        <a:p>
          <a:endParaRPr lang="id-ID"/>
        </a:p>
      </dgm:t>
    </dgm:pt>
    <dgm:pt modelId="{DD3A79F7-9762-40F4-B6BF-E37372D80000}" cxnId="{839AB8F9-10D0-4B48-963E-BC7779C964C0}" type="sibTrans">
      <dgm:prSet/>
      <dgm:spPr/>
      <dgm:t>
        <a:bodyPr/>
        <a:lstStyle/>
        <a:p>
          <a:endParaRPr lang="id-ID"/>
        </a:p>
      </dgm:t>
    </dgm:pt>
    <dgm:pt modelId="{7378DBB1-47BC-4828-9D6D-64192C4253CB}">
      <dgm:prSet/>
      <dgm:spPr/>
      <dgm:t>
        <a:bodyPr/>
        <a:lstStyle/>
        <a:p>
          <a:endParaRPr lang="id-ID" dirty="0"/>
        </a:p>
      </dgm:t>
    </dgm:pt>
    <dgm:pt modelId="{0D856571-FBB9-4BCD-A00F-762CC96EAE71}" cxnId="{3203BCAC-32C7-4C8C-B4DD-BF2356F7C54E}" type="parTrans">
      <dgm:prSet/>
      <dgm:spPr/>
      <dgm:t>
        <a:bodyPr/>
        <a:lstStyle/>
        <a:p>
          <a:endParaRPr lang="id-ID"/>
        </a:p>
      </dgm:t>
    </dgm:pt>
    <dgm:pt modelId="{312507AB-D0AF-4767-B178-96623288C092}" cxnId="{3203BCAC-32C7-4C8C-B4DD-BF2356F7C54E}" type="sibTrans">
      <dgm:prSet/>
      <dgm:spPr/>
      <dgm:t>
        <a:bodyPr/>
        <a:lstStyle/>
        <a:p>
          <a:endParaRPr lang="id-ID"/>
        </a:p>
      </dgm:t>
    </dgm:pt>
    <dgm:pt modelId="{96845D17-8419-47A3-9A8E-146CB243A5E9}">
      <dgm:prSet phldrT="[Text]"/>
      <dgm:spPr/>
      <dgm:t>
        <a:bodyPr/>
        <a:lstStyle/>
        <a:p>
          <a:endParaRPr lang="id-ID" dirty="0"/>
        </a:p>
      </dgm:t>
    </dgm:pt>
    <dgm:pt modelId="{E6FD416F-FD0B-4FFE-AB56-78426496FF81}" cxnId="{6293296B-004D-4673-950B-DBD857C6BC82}" type="parTrans">
      <dgm:prSet/>
      <dgm:spPr/>
      <dgm:t>
        <a:bodyPr/>
        <a:lstStyle/>
        <a:p>
          <a:endParaRPr lang="id-ID"/>
        </a:p>
      </dgm:t>
    </dgm:pt>
    <dgm:pt modelId="{AE04BE03-75C5-42F1-8B3F-337F27ACA23E}" cxnId="{6293296B-004D-4673-950B-DBD857C6BC82}" type="sibTrans">
      <dgm:prSet/>
      <dgm:spPr/>
      <dgm:t>
        <a:bodyPr/>
        <a:lstStyle/>
        <a:p>
          <a:endParaRPr lang="id-ID"/>
        </a:p>
      </dgm:t>
    </dgm:pt>
    <dgm:pt modelId="{950B9F59-2F10-43F3-9AD9-64F2F84E3CFC}" type="pres">
      <dgm:prSet presAssocID="{BA1809E9-6C53-499F-9F42-97D34918CAA9}" presName="linear" presStyleCnt="0">
        <dgm:presLayoutVars>
          <dgm:dir/>
          <dgm:animLvl val="lvl"/>
          <dgm:resizeHandles val="exact"/>
        </dgm:presLayoutVars>
      </dgm:prSet>
      <dgm:spPr/>
      <dgm:t>
        <a:bodyPr/>
        <a:lstStyle/>
        <a:p>
          <a:endParaRPr lang="id-ID"/>
        </a:p>
      </dgm:t>
    </dgm:pt>
    <dgm:pt modelId="{57B5F930-FDFB-4CE1-BCB0-72F25E0C80E3}" type="pres">
      <dgm:prSet presAssocID="{207FB835-E5A7-4E75-8D17-4E6FA5FBD6C4}" presName="parentLin" presStyleCnt="0"/>
      <dgm:spPr/>
      <dgm:t>
        <a:bodyPr/>
        <a:lstStyle/>
        <a:p>
          <a:endParaRPr lang="id-ID"/>
        </a:p>
      </dgm:t>
    </dgm:pt>
    <dgm:pt modelId="{11BCC61C-E27B-486E-99A9-C4F8F215EC41}" type="pres">
      <dgm:prSet presAssocID="{207FB835-E5A7-4E75-8D17-4E6FA5FBD6C4}" presName="parentLeftMargin" presStyleLbl="node1" presStyleIdx="0" presStyleCnt="5"/>
      <dgm:spPr/>
      <dgm:t>
        <a:bodyPr/>
        <a:lstStyle/>
        <a:p>
          <a:endParaRPr lang="id-ID"/>
        </a:p>
      </dgm:t>
    </dgm:pt>
    <dgm:pt modelId="{4DCAC0E5-C99A-4436-B6A6-90D0D6314265}" type="pres">
      <dgm:prSet presAssocID="{207FB835-E5A7-4E75-8D17-4E6FA5FBD6C4}" presName="parentText" presStyleLbl="node1" presStyleIdx="0" presStyleCnt="5" custScaleX="108192" custScaleY="150845">
        <dgm:presLayoutVars>
          <dgm:chMax val="0"/>
          <dgm:bulletEnabled val="1"/>
        </dgm:presLayoutVars>
      </dgm:prSet>
      <dgm:spPr/>
      <dgm:t>
        <a:bodyPr/>
        <a:lstStyle/>
        <a:p>
          <a:endParaRPr lang="id-ID"/>
        </a:p>
      </dgm:t>
    </dgm:pt>
    <dgm:pt modelId="{784568BD-9AE4-4071-A3C1-2A5506CB61C0}" type="pres">
      <dgm:prSet presAssocID="{207FB835-E5A7-4E75-8D17-4E6FA5FBD6C4}" presName="negativeSpace" presStyleCnt="0"/>
      <dgm:spPr/>
      <dgm:t>
        <a:bodyPr/>
        <a:lstStyle/>
        <a:p>
          <a:endParaRPr lang="id-ID"/>
        </a:p>
      </dgm:t>
    </dgm:pt>
    <dgm:pt modelId="{8B9F7AAB-957B-4A0C-8744-F4B72413FAB8}" type="pres">
      <dgm:prSet presAssocID="{207FB835-E5A7-4E75-8D17-4E6FA5FBD6C4}" presName="childText" presStyleLbl="conFgAcc1" presStyleIdx="0" presStyleCnt="5" custScaleY="121125">
        <dgm:presLayoutVars>
          <dgm:bulletEnabled val="1"/>
        </dgm:presLayoutVars>
      </dgm:prSet>
      <dgm:spPr/>
      <dgm:t>
        <a:bodyPr/>
        <a:lstStyle/>
        <a:p>
          <a:endParaRPr lang="id-ID"/>
        </a:p>
      </dgm:t>
    </dgm:pt>
    <dgm:pt modelId="{CA2EE8C7-CB6D-497F-86FC-FC03C71FE37A}" type="pres">
      <dgm:prSet presAssocID="{49CE034F-3B08-400A-AD2B-A8FCDBEF217B}" presName="spaceBetweenRectangles" presStyleCnt="0"/>
      <dgm:spPr/>
      <dgm:t>
        <a:bodyPr/>
        <a:lstStyle/>
        <a:p>
          <a:endParaRPr lang="id-ID"/>
        </a:p>
      </dgm:t>
    </dgm:pt>
    <dgm:pt modelId="{64A3F93A-B91D-480D-94A6-F0880645D3D6}" type="pres">
      <dgm:prSet presAssocID="{7378DBB1-47BC-4828-9D6D-64192C4253CB}" presName="parentLin" presStyleCnt="0"/>
      <dgm:spPr/>
      <dgm:t>
        <a:bodyPr/>
        <a:lstStyle/>
        <a:p>
          <a:endParaRPr lang="id-ID"/>
        </a:p>
      </dgm:t>
    </dgm:pt>
    <dgm:pt modelId="{91AB16D0-B276-4E1E-A3BF-91992F05F058}" type="pres">
      <dgm:prSet presAssocID="{7378DBB1-47BC-4828-9D6D-64192C4253CB}" presName="parentLeftMargin" presStyleLbl="node1" presStyleIdx="0" presStyleCnt="5"/>
      <dgm:spPr/>
      <dgm:t>
        <a:bodyPr/>
        <a:lstStyle/>
        <a:p>
          <a:endParaRPr lang="id-ID"/>
        </a:p>
      </dgm:t>
    </dgm:pt>
    <dgm:pt modelId="{5D94E20E-8EB7-4E1C-A687-AC45785A305E}" type="pres">
      <dgm:prSet presAssocID="{7378DBB1-47BC-4828-9D6D-64192C4253CB}" presName="parentText" presStyleLbl="node1" presStyleIdx="1" presStyleCnt="5" custScaleX="108532" custScaleY="143623">
        <dgm:presLayoutVars>
          <dgm:chMax val="0"/>
          <dgm:bulletEnabled val="1"/>
        </dgm:presLayoutVars>
      </dgm:prSet>
      <dgm:spPr/>
      <dgm:t>
        <a:bodyPr/>
        <a:lstStyle/>
        <a:p>
          <a:endParaRPr lang="id-ID"/>
        </a:p>
      </dgm:t>
    </dgm:pt>
    <dgm:pt modelId="{9080E477-12BA-441C-A09A-0ECB3BEED18C}" type="pres">
      <dgm:prSet presAssocID="{7378DBB1-47BC-4828-9D6D-64192C4253CB}" presName="negativeSpace" presStyleCnt="0"/>
      <dgm:spPr/>
      <dgm:t>
        <a:bodyPr/>
        <a:lstStyle/>
        <a:p>
          <a:endParaRPr lang="id-ID"/>
        </a:p>
      </dgm:t>
    </dgm:pt>
    <dgm:pt modelId="{3100DD75-DDA5-4CDD-A5BF-BE90F7C5EC54}" type="pres">
      <dgm:prSet presAssocID="{7378DBB1-47BC-4828-9D6D-64192C4253CB}" presName="childText" presStyleLbl="conFgAcc1" presStyleIdx="1" presStyleCnt="5" custScaleY="133670">
        <dgm:presLayoutVars>
          <dgm:bulletEnabled val="1"/>
        </dgm:presLayoutVars>
      </dgm:prSet>
      <dgm:spPr/>
      <dgm:t>
        <a:bodyPr/>
        <a:lstStyle/>
        <a:p>
          <a:endParaRPr lang="id-ID"/>
        </a:p>
      </dgm:t>
    </dgm:pt>
    <dgm:pt modelId="{C5330C1F-1917-4ABD-8B36-5705EA78A8B8}" type="pres">
      <dgm:prSet presAssocID="{312507AB-D0AF-4767-B178-96623288C092}" presName="spaceBetweenRectangles" presStyleCnt="0"/>
      <dgm:spPr/>
      <dgm:t>
        <a:bodyPr/>
        <a:lstStyle/>
        <a:p>
          <a:endParaRPr lang="id-ID"/>
        </a:p>
      </dgm:t>
    </dgm:pt>
    <dgm:pt modelId="{61DBA150-7FAA-444D-9822-587D680CD199}" type="pres">
      <dgm:prSet presAssocID="{05CEEBAC-E08C-46CD-AD3C-C76AA273FEDA}" presName="parentLin" presStyleCnt="0"/>
      <dgm:spPr/>
      <dgm:t>
        <a:bodyPr/>
        <a:lstStyle/>
        <a:p>
          <a:endParaRPr lang="id-ID"/>
        </a:p>
      </dgm:t>
    </dgm:pt>
    <dgm:pt modelId="{4C05B1C4-684F-4281-B40D-78F8D2A61C56}" type="pres">
      <dgm:prSet presAssocID="{05CEEBAC-E08C-46CD-AD3C-C76AA273FEDA}" presName="parentLeftMargin" presStyleLbl="node1" presStyleIdx="1" presStyleCnt="5"/>
      <dgm:spPr/>
      <dgm:t>
        <a:bodyPr/>
        <a:lstStyle/>
        <a:p>
          <a:endParaRPr lang="id-ID"/>
        </a:p>
      </dgm:t>
    </dgm:pt>
    <dgm:pt modelId="{7BDC612A-F288-4BA0-AD3E-72D63838F32A}" type="pres">
      <dgm:prSet presAssocID="{05CEEBAC-E08C-46CD-AD3C-C76AA273FEDA}" presName="parentText" presStyleLbl="node1" presStyleIdx="2" presStyleCnt="5" custScaleX="108179" custScaleY="143624">
        <dgm:presLayoutVars>
          <dgm:chMax val="0"/>
          <dgm:bulletEnabled val="1"/>
        </dgm:presLayoutVars>
      </dgm:prSet>
      <dgm:spPr/>
      <dgm:t>
        <a:bodyPr/>
        <a:lstStyle/>
        <a:p>
          <a:endParaRPr lang="id-ID"/>
        </a:p>
      </dgm:t>
    </dgm:pt>
    <dgm:pt modelId="{A183CCA9-F03F-4EF5-8E56-4CAEE59AAA7B}" type="pres">
      <dgm:prSet presAssocID="{05CEEBAC-E08C-46CD-AD3C-C76AA273FEDA}" presName="negativeSpace" presStyleCnt="0"/>
      <dgm:spPr/>
      <dgm:t>
        <a:bodyPr/>
        <a:lstStyle/>
        <a:p>
          <a:endParaRPr lang="id-ID"/>
        </a:p>
      </dgm:t>
    </dgm:pt>
    <dgm:pt modelId="{79A60E6C-551F-40B3-AE46-A1D2AA251E41}" type="pres">
      <dgm:prSet presAssocID="{05CEEBAC-E08C-46CD-AD3C-C76AA273FEDA}" presName="childText" presStyleLbl="conFgAcc1" presStyleIdx="2" presStyleCnt="5" custScaleY="128920">
        <dgm:presLayoutVars>
          <dgm:bulletEnabled val="1"/>
        </dgm:presLayoutVars>
      </dgm:prSet>
      <dgm:spPr/>
      <dgm:t>
        <a:bodyPr/>
        <a:lstStyle/>
        <a:p>
          <a:endParaRPr lang="id-ID"/>
        </a:p>
      </dgm:t>
    </dgm:pt>
    <dgm:pt modelId="{814957D4-7BD7-417E-BA4B-9C915FF1CF20}" type="pres">
      <dgm:prSet presAssocID="{4A91F7C9-7E08-45A8-86D9-C11ED7B8BF78}" presName="spaceBetweenRectangles" presStyleCnt="0"/>
      <dgm:spPr/>
      <dgm:t>
        <a:bodyPr/>
        <a:lstStyle/>
        <a:p>
          <a:endParaRPr lang="id-ID"/>
        </a:p>
      </dgm:t>
    </dgm:pt>
    <dgm:pt modelId="{64649F49-18BC-4000-8F2C-76A444E0B934}" type="pres">
      <dgm:prSet presAssocID="{CF683502-3001-4E6E-A339-03E190C4E555}" presName="parentLin" presStyleCnt="0"/>
      <dgm:spPr/>
      <dgm:t>
        <a:bodyPr/>
        <a:lstStyle/>
        <a:p>
          <a:endParaRPr lang="id-ID"/>
        </a:p>
      </dgm:t>
    </dgm:pt>
    <dgm:pt modelId="{C65A67C0-EDBE-4D56-9910-79A36881A8BB}" type="pres">
      <dgm:prSet presAssocID="{CF683502-3001-4E6E-A339-03E190C4E555}" presName="parentLeftMargin" presStyleLbl="node1" presStyleIdx="2" presStyleCnt="5"/>
      <dgm:spPr/>
      <dgm:t>
        <a:bodyPr/>
        <a:lstStyle/>
        <a:p>
          <a:endParaRPr lang="id-ID"/>
        </a:p>
      </dgm:t>
    </dgm:pt>
    <dgm:pt modelId="{4F1970F3-617F-4936-AF8B-F1745EB0E726}" type="pres">
      <dgm:prSet presAssocID="{CF683502-3001-4E6E-A339-03E190C4E555}" presName="parentText" presStyleLbl="node1" presStyleIdx="3" presStyleCnt="5" custScaleX="107450" custScaleY="143624">
        <dgm:presLayoutVars>
          <dgm:chMax val="0"/>
          <dgm:bulletEnabled val="1"/>
        </dgm:presLayoutVars>
      </dgm:prSet>
      <dgm:spPr/>
      <dgm:t>
        <a:bodyPr/>
        <a:lstStyle/>
        <a:p>
          <a:endParaRPr lang="id-ID"/>
        </a:p>
      </dgm:t>
    </dgm:pt>
    <dgm:pt modelId="{14ED8328-CF64-47FF-8EAD-D2503B821365}" type="pres">
      <dgm:prSet presAssocID="{CF683502-3001-4E6E-A339-03E190C4E555}" presName="negativeSpace" presStyleCnt="0"/>
      <dgm:spPr/>
      <dgm:t>
        <a:bodyPr/>
        <a:lstStyle/>
        <a:p>
          <a:endParaRPr lang="id-ID"/>
        </a:p>
      </dgm:t>
    </dgm:pt>
    <dgm:pt modelId="{01F92195-191C-4E48-B0EB-2C42E51B8427}" type="pres">
      <dgm:prSet presAssocID="{CF683502-3001-4E6E-A339-03E190C4E555}" presName="childText" presStyleLbl="conFgAcc1" presStyleIdx="3" presStyleCnt="5" custScaleY="119421">
        <dgm:presLayoutVars>
          <dgm:bulletEnabled val="1"/>
        </dgm:presLayoutVars>
      </dgm:prSet>
      <dgm:spPr/>
      <dgm:t>
        <a:bodyPr/>
        <a:lstStyle/>
        <a:p>
          <a:endParaRPr lang="id-ID"/>
        </a:p>
      </dgm:t>
    </dgm:pt>
    <dgm:pt modelId="{4301B1A6-942D-4F12-B539-96682C537951}" type="pres">
      <dgm:prSet presAssocID="{DD3A79F7-9762-40F4-B6BF-E37372D80000}" presName="spaceBetweenRectangles" presStyleCnt="0"/>
      <dgm:spPr/>
      <dgm:t>
        <a:bodyPr/>
        <a:lstStyle/>
        <a:p>
          <a:endParaRPr lang="id-ID"/>
        </a:p>
      </dgm:t>
    </dgm:pt>
    <dgm:pt modelId="{BC7FF57A-3A7F-48FC-B082-7EAB76789838}" type="pres">
      <dgm:prSet presAssocID="{96845D17-8419-47A3-9A8E-146CB243A5E9}" presName="parentLin" presStyleCnt="0"/>
      <dgm:spPr/>
      <dgm:t>
        <a:bodyPr/>
        <a:lstStyle/>
        <a:p>
          <a:endParaRPr lang="id-ID"/>
        </a:p>
      </dgm:t>
    </dgm:pt>
    <dgm:pt modelId="{382C3B1B-666D-41D1-8D04-5A573EBAD01A}" type="pres">
      <dgm:prSet presAssocID="{96845D17-8419-47A3-9A8E-146CB243A5E9}" presName="parentLeftMargin" presStyleLbl="node1" presStyleIdx="3" presStyleCnt="5"/>
      <dgm:spPr/>
      <dgm:t>
        <a:bodyPr/>
        <a:lstStyle/>
        <a:p>
          <a:endParaRPr lang="id-ID"/>
        </a:p>
      </dgm:t>
    </dgm:pt>
    <dgm:pt modelId="{A553E53A-1EAF-4C47-B32D-EAB144B9B6CD}" type="pres">
      <dgm:prSet presAssocID="{96845D17-8419-47A3-9A8E-146CB243A5E9}" presName="parentText" presStyleLbl="node1" presStyleIdx="4" presStyleCnt="5" custScaleX="107440" custScaleY="118967">
        <dgm:presLayoutVars>
          <dgm:chMax val="0"/>
          <dgm:bulletEnabled val="1"/>
        </dgm:presLayoutVars>
      </dgm:prSet>
      <dgm:spPr/>
      <dgm:t>
        <a:bodyPr/>
        <a:lstStyle/>
        <a:p>
          <a:endParaRPr lang="id-ID"/>
        </a:p>
      </dgm:t>
    </dgm:pt>
    <dgm:pt modelId="{0277D171-3FB9-4FE4-9C33-D20B224706E2}" type="pres">
      <dgm:prSet presAssocID="{96845D17-8419-47A3-9A8E-146CB243A5E9}" presName="negativeSpace" presStyleCnt="0"/>
      <dgm:spPr/>
      <dgm:t>
        <a:bodyPr/>
        <a:lstStyle/>
        <a:p>
          <a:endParaRPr lang="id-ID"/>
        </a:p>
      </dgm:t>
    </dgm:pt>
    <dgm:pt modelId="{3748A1A7-635D-4AAB-9B6E-6CD2E2C664C2}" type="pres">
      <dgm:prSet presAssocID="{96845D17-8419-47A3-9A8E-146CB243A5E9}" presName="childText" presStyleLbl="conFgAcc1" presStyleIdx="4" presStyleCnt="5">
        <dgm:presLayoutVars>
          <dgm:bulletEnabled val="1"/>
        </dgm:presLayoutVars>
      </dgm:prSet>
      <dgm:spPr/>
      <dgm:t>
        <a:bodyPr/>
        <a:lstStyle/>
        <a:p>
          <a:endParaRPr lang="id-ID"/>
        </a:p>
      </dgm:t>
    </dgm:pt>
  </dgm:ptLst>
  <dgm:cxnLst>
    <dgm:cxn modelId="{65BBCFCE-5EE7-4A60-B6C4-FA131B29A549}" type="presOf" srcId="{207FB835-E5A7-4E75-8D17-4E6FA5FBD6C4}" destId="{4DCAC0E5-C99A-4436-B6A6-90D0D6314265}" srcOrd="1" destOrd="0" presId="urn:microsoft.com/office/officeart/2005/8/layout/list1#1"/>
    <dgm:cxn modelId="{450E6018-EEF6-4605-9B64-3A76172FB9F0}" type="presOf" srcId="{05CEEBAC-E08C-46CD-AD3C-C76AA273FEDA}" destId="{7BDC612A-F288-4BA0-AD3E-72D63838F32A}" srcOrd="1" destOrd="0" presId="urn:microsoft.com/office/officeart/2005/8/layout/list1#1"/>
    <dgm:cxn modelId="{FDF278CA-08DD-47B3-B2F8-E537CA545D44}" srcId="{BA1809E9-6C53-499F-9F42-97D34918CAA9}" destId="{207FB835-E5A7-4E75-8D17-4E6FA5FBD6C4}" srcOrd="0" destOrd="0" parTransId="{E3D8B7E3-773F-4CA7-91D3-9BDE1FE8FC73}" sibTransId="{49CE034F-3B08-400A-AD2B-A8FCDBEF217B}"/>
    <dgm:cxn modelId="{6293296B-004D-4673-950B-DBD857C6BC82}" srcId="{BA1809E9-6C53-499F-9F42-97D34918CAA9}" destId="{96845D17-8419-47A3-9A8E-146CB243A5E9}" srcOrd="4" destOrd="0" parTransId="{E6FD416F-FD0B-4FFE-AB56-78426496FF81}" sibTransId="{AE04BE03-75C5-42F1-8B3F-337F27ACA23E}"/>
    <dgm:cxn modelId="{9EF255C5-151A-48B5-B56C-46D6E8658FCE}" type="presOf" srcId="{CF683502-3001-4E6E-A339-03E190C4E555}" destId="{4F1970F3-617F-4936-AF8B-F1745EB0E726}" srcOrd="1" destOrd="0" presId="urn:microsoft.com/office/officeart/2005/8/layout/list1#1"/>
    <dgm:cxn modelId="{B4DD29D6-6437-4905-B5DA-E5D6E49BC9B5}" type="presOf" srcId="{207FB835-E5A7-4E75-8D17-4E6FA5FBD6C4}" destId="{11BCC61C-E27B-486E-99A9-C4F8F215EC41}" srcOrd="0" destOrd="0" presId="urn:microsoft.com/office/officeart/2005/8/layout/list1#1"/>
    <dgm:cxn modelId="{C9A3A6CF-4C6B-4926-959D-928F6A949A8A}" type="presOf" srcId="{CF683502-3001-4E6E-A339-03E190C4E555}" destId="{C65A67C0-EDBE-4D56-9910-79A36881A8BB}" srcOrd="0" destOrd="0" presId="urn:microsoft.com/office/officeart/2005/8/layout/list1#1"/>
    <dgm:cxn modelId="{396DCE5C-1686-4FCF-95B3-C5B427B0FC81}" type="presOf" srcId="{05CEEBAC-E08C-46CD-AD3C-C76AA273FEDA}" destId="{4C05B1C4-684F-4281-B40D-78F8D2A61C56}" srcOrd="0" destOrd="0" presId="urn:microsoft.com/office/officeart/2005/8/layout/list1#1"/>
    <dgm:cxn modelId="{F0A71F56-BF8A-4234-A2E6-C8A356F7E500}" type="presOf" srcId="{96845D17-8419-47A3-9A8E-146CB243A5E9}" destId="{382C3B1B-666D-41D1-8D04-5A573EBAD01A}" srcOrd="0" destOrd="0" presId="urn:microsoft.com/office/officeart/2005/8/layout/list1#1"/>
    <dgm:cxn modelId="{839AB8F9-10D0-4B48-963E-BC7779C964C0}" srcId="{BA1809E9-6C53-499F-9F42-97D34918CAA9}" destId="{CF683502-3001-4E6E-A339-03E190C4E555}" srcOrd="3" destOrd="0" parTransId="{F4BF15F9-2831-4D31-AA2A-9B9FF55A1614}" sibTransId="{DD3A79F7-9762-40F4-B6BF-E37372D80000}"/>
    <dgm:cxn modelId="{012D013A-E502-4230-B51D-27C7D91E3ED3}" type="presOf" srcId="{7378DBB1-47BC-4828-9D6D-64192C4253CB}" destId="{5D94E20E-8EB7-4E1C-A687-AC45785A305E}" srcOrd="1" destOrd="0" presId="urn:microsoft.com/office/officeart/2005/8/layout/list1#1"/>
    <dgm:cxn modelId="{419916F2-05A7-4684-8C8F-24773877A525}" type="presOf" srcId="{7378DBB1-47BC-4828-9D6D-64192C4253CB}" destId="{91AB16D0-B276-4E1E-A3BF-91992F05F058}" srcOrd="0" destOrd="0" presId="urn:microsoft.com/office/officeart/2005/8/layout/list1#1"/>
    <dgm:cxn modelId="{3203BCAC-32C7-4C8C-B4DD-BF2356F7C54E}" srcId="{BA1809E9-6C53-499F-9F42-97D34918CAA9}" destId="{7378DBB1-47BC-4828-9D6D-64192C4253CB}" srcOrd="1" destOrd="0" parTransId="{0D856571-FBB9-4BCD-A00F-762CC96EAE71}" sibTransId="{312507AB-D0AF-4767-B178-96623288C092}"/>
    <dgm:cxn modelId="{687E9F5B-C5D7-4577-854A-2806AAF21DA5}" type="presOf" srcId="{BA1809E9-6C53-499F-9F42-97D34918CAA9}" destId="{950B9F59-2F10-43F3-9AD9-64F2F84E3CFC}" srcOrd="0" destOrd="0" presId="urn:microsoft.com/office/officeart/2005/8/layout/list1#1"/>
    <dgm:cxn modelId="{58F7823A-8AF6-432A-B28E-AD7A8B40A295}" type="presOf" srcId="{96845D17-8419-47A3-9A8E-146CB243A5E9}" destId="{A553E53A-1EAF-4C47-B32D-EAB144B9B6CD}" srcOrd="1" destOrd="0" presId="urn:microsoft.com/office/officeart/2005/8/layout/list1#1"/>
    <dgm:cxn modelId="{484A47D0-91AF-427B-BA1B-11A4B6811706}" srcId="{BA1809E9-6C53-499F-9F42-97D34918CAA9}" destId="{05CEEBAC-E08C-46CD-AD3C-C76AA273FEDA}" srcOrd="2" destOrd="0" parTransId="{46CB64DA-0BA1-40B0-8D0B-8E41EC53F4DA}" sibTransId="{4A91F7C9-7E08-45A8-86D9-C11ED7B8BF78}"/>
    <dgm:cxn modelId="{283F1400-9950-4CC2-BED4-4AF5DEEC2903}" type="presParOf" srcId="{950B9F59-2F10-43F3-9AD9-64F2F84E3CFC}" destId="{57B5F930-FDFB-4CE1-BCB0-72F25E0C80E3}" srcOrd="0" destOrd="0" presId="urn:microsoft.com/office/officeart/2005/8/layout/list1#1"/>
    <dgm:cxn modelId="{7B4CA1AD-FC6E-453C-9789-C1EF5D2EB770}" type="presParOf" srcId="{57B5F930-FDFB-4CE1-BCB0-72F25E0C80E3}" destId="{11BCC61C-E27B-486E-99A9-C4F8F215EC41}" srcOrd="0" destOrd="0" presId="urn:microsoft.com/office/officeart/2005/8/layout/list1#1"/>
    <dgm:cxn modelId="{7AFA97FF-E986-4D65-BB08-56558B024219}" type="presParOf" srcId="{57B5F930-FDFB-4CE1-BCB0-72F25E0C80E3}" destId="{4DCAC0E5-C99A-4436-B6A6-90D0D6314265}" srcOrd="1" destOrd="0" presId="urn:microsoft.com/office/officeart/2005/8/layout/list1#1"/>
    <dgm:cxn modelId="{42593987-35ED-4C6F-A47E-601FE0F81ADE}" type="presParOf" srcId="{950B9F59-2F10-43F3-9AD9-64F2F84E3CFC}" destId="{784568BD-9AE4-4071-A3C1-2A5506CB61C0}" srcOrd="1" destOrd="0" presId="urn:microsoft.com/office/officeart/2005/8/layout/list1#1"/>
    <dgm:cxn modelId="{94F018A7-BAE7-4216-94FA-BACFA67EC3B3}" type="presParOf" srcId="{950B9F59-2F10-43F3-9AD9-64F2F84E3CFC}" destId="{8B9F7AAB-957B-4A0C-8744-F4B72413FAB8}" srcOrd="2" destOrd="0" presId="urn:microsoft.com/office/officeart/2005/8/layout/list1#1"/>
    <dgm:cxn modelId="{61EC513B-E238-44B0-A551-EC6A28CE9825}" type="presParOf" srcId="{950B9F59-2F10-43F3-9AD9-64F2F84E3CFC}" destId="{CA2EE8C7-CB6D-497F-86FC-FC03C71FE37A}" srcOrd="3" destOrd="0" presId="urn:microsoft.com/office/officeart/2005/8/layout/list1#1"/>
    <dgm:cxn modelId="{44B3BCBE-6564-40B0-B83B-97A8DD924452}" type="presParOf" srcId="{950B9F59-2F10-43F3-9AD9-64F2F84E3CFC}" destId="{64A3F93A-B91D-480D-94A6-F0880645D3D6}" srcOrd="4" destOrd="0" presId="urn:microsoft.com/office/officeart/2005/8/layout/list1#1"/>
    <dgm:cxn modelId="{BE99E8A5-7998-4636-8216-D9AC11B00EA8}" type="presParOf" srcId="{64A3F93A-B91D-480D-94A6-F0880645D3D6}" destId="{91AB16D0-B276-4E1E-A3BF-91992F05F058}" srcOrd="0" destOrd="0" presId="urn:microsoft.com/office/officeart/2005/8/layout/list1#1"/>
    <dgm:cxn modelId="{8D86AA35-5FAB-4478-A2EA-9D44622F8897}" type="presParOf" srcId="{64A3F93A-B91D-480D-94A6-F0880645D3D6}" destId="{5D94E20E-8EB7-4E1C-A687-AC45785A305E}" srcOrd="1" destOrd="0" presId="urn:microsoft.com/office/officeart/2005/8/layout/list1#1"/>
    <dgm:cxn modelId="{64A9E69B-156A-46A9-844A-0825C0ED6B47}" type="presParOf" srcId="{950B9F59-2F10-43F3-9AD9-64F2F84E3CFC}" destId="{9080E477-12BA-441C-A09A-0ECB3BEED18C}" srcOrd="5" destOrd="0" presId="urn:microsoft.com/office/officeart/2005/8/layout/list1#1"/>
    <dgm:cxn modelId="{E0BCB863-49FC-4CAC-A85D-E255D1DC0256}" type="presParOf" srcId="{950B9F59-2F10-43F3-9AD9-64F2F84E3CFC}" destId="{3100DD75-DDA5-4CDD-A5BF-BE90F7C5EC54}" srcOrd="6" destOrd="0" presId="urn:microsoft.com/office/officeart/2005/8/layout/list1#1"/>
    <dgm:cxn modelId="{41922C30-DDE8-49AE-8AE1-13ED12D999EC}" type="presParOf" srcId="{950B9F59-2F10-43F3-9AD9-64F2F84E3CFC}" destId="{C5330C1F-1917-4ABD-8B36-5705EA78A8B8}" srcOrd="7" destOrd="0" presId="urn:microsoft.com/office/officeart/2005/8/layout/list1#1"/>
    <dgm:cxn modelId="{670178F5-AB36-4A75-8402-6DC3ACA57B55}" type="presParOf" srcId="{950B9F59-2F10-43F3-9AD9-64F2F84E3CFC}" destId="{61DBA150-7FAA-444D-9822-587D680CD199}" srcOrd="8" destOrd="0" presId="urn:microsoft.com/office/officeart/2005/8/layout/list1#1"/>
    <dgm:cxn modelId="{7BBB4DF3-E8AC-48AE-916F-0553847B2A75}" type="presParOf" srcId="{61DBA150-7FAA-444D-9822-587D680CD199}" destId="{4C05B1C4-684F-4281-B40D-78F8D2A61C56}" srcOrd="0" destOrd="0" presId="urn:microsoft.com/office/officeart/2005/8/layout/list1#1"/>
    <dgm:cxn modelId="{75B48EE6-4C97-4D55-830F-C1FE4A4F09C2}" type="presParOf" srcId="{61DBA150-7FAA-444D-9822-587D680CD199}" destId="{7BDC612A-F288-4BA0-AD3E-72D63838F32A}" srcOrd="1" destOrd="0" presId="urn:microsoft.com/office/officeart/2005/8/layout/list1#1"/>
    <dgm:cxn modelId="{32B2113E-D582-430A-8996-6A0C96DC948C}" type="presParOf" srcId="{950B9F59-2F10-43F3-9AD9-64F2F84E3CFC}" destId="{A183CCA9-F03F-4EF5-8E56-4CAEE59AAA7B}" srcOrd="9" destOrd="0" presId="urn:microsoft.com/office/officeart/2005/8/layout/list1#1"/>
    <dgm:cxn modelId="{E55B4642-BDC6-4108-A732-235F515A78CD}" type="presParOf" srcId="{950B9F59-2F10-43F3-9AD9-64F2F84E3CFC}" destId="{79A60E6C-551F-40B3-AE46-A1D2AA251E41}" srcOrd="10" destOrd="0" presId="urn:microsoft.com/office/officeart/2005/8/layout/list1#1"/>
    <dgm:cxn modelId="{35EC526A-FFBA-49A6-9F44-10EDAB405D1C}" type="presParOf" srcId="{950B9F59-2F10-43F3-9AD9-64F2F84E3CFC}" destId="{814957D4-7BD7-417E-BA4B-9C915FF1CF20}" srcOrd="11" destOrd="0" presId="urn:microsoft.com/office/officeart/2005/8/layout/list1#1"/>
    <dgm:cxn modelId="{17FF061D-A0ED-4615-9981-A9084FAE9C50}" type="presParOf" srcId="{950B9F59-2F10-43F3-9AD9-64F2F84E3CFC}" destId="{64649F49-18BC-4000-8F2C-76A444E0B934}" srcOrd="12" destOrd="0" presId="urn:microsoft.com/office/officeart/2005/8/layout/list1#1"/>
    <dgm:cxn modelId="{376FBFCA-EB24-4DC9-8BA5-520D52C85095}" type="presParOf" srcId="{64649F49-18BC-4000-8F2C-76A444E0B934}" destId="{C65A67C0-EDBE-4D56-9910-79A36881A8BB}" srcOrd="0" destOrd="0" presId="urn:microsoft.com/office/officeart/2005/8/layout/list1#1"/>
    <dgm:cxn modelId="{621B32E1-A7FD-4E60-BD28-E1811C1B26B1}" type="presParOf" srcId="{64649F49-18BC-4000-8F2C-76A444E0B934}" destId="{4F1970F3-617F-4936-AF8B-F1745EB0E726}" srcOrd="1" destOrd="0" presId="urn:microsoft.com/office/officeart/2005/8/layout/list1#1"/>
    <dgm:cxn modelId="{B1FAB277-D451-4BCD-98BB-A40DB31EA40C}" type="presParOf" srcId="{950B9F59-2F10-43F3-9AD9-64F2F84E3CFC}" destId="{14ED8328-CF64-47FF-8EAD-D2503B821365}" srcOrd="13" destOrd="0" presId="urn:microsoft.com/office/officeart/2005/8/layout/list1#1"/>
    <dgm:cxn modelId="{9B57791E-D457-4F6B-BF07-EE4B478FE2FB}" type="presParOf" srcId="{950B9F59-2F10-43F3-9AD9-64F2F84E3CFC}" destId="{01F92195-191C-4E48-B0EB-2C42E51B8427}" srcOrd="14" destOrd="0" presId="urn:microsoft.com/office/officeart/2005/8/layout/list1#1"/>
    <dgm:cxn modelId="{CAC251C2-9084-41B1-AF9F-90335B1562B4}" type="presParOf" srcId="{950B9F59-2F10-43F3-9AD9-64F2F84E3CFC}" destId="{4301B1A6-942D-4F12-B539-96682C537951}" srcOrd="15" destOrd="0" presId="urn:microsoft.com/office/officeart/2005/8/layout/list1#1"/>
    <dgm:cxn modelId="{5EA3B9A1-AAA7-4893-9ACA-C2136574BF5D}" type="presParOf" srcId="{950B9F59-2F10-43F3-9AD9-64F2F84E3CFC}" destId="{BC7FF57A-3A7F-48FC-B082-7EAB76789838}" srcOrd="16" destOrd="0" presId="urn:microsoft.com/office/officeart/2005/8/layout/list1#1"/>
    <dgm:cxn modelId="{E7E23519-3E64-4114-BA0C-6E411343162C}" type="presParOf" srcId="{BC7FF57A-3A7F-48FC-B082-7EAB76789838}" destId="{382C3B1B-666D-41D1-8D04-5A573EBAD01A}" srcOrd="0" destOrd="0" presId="urn:microsoft.com/office/officeart/2005/8/layout/list1#1"/>
    <dgm:cxn modelId="{2202B158-6D7D-44C5-BB3E-1FE424885707}" type="presParOf" srcId="{BC7FF57A-3A7F-48FC-B082-7EAB76789838}" destId="{A553E53A-1EAF-4C47-B32D-EAB144B9B6CD}" srcOrd="1" destOrd="0" presId="urn:microsoft.com/office/officeart/2005/8/layout/list1#1"/>
    <dgm:cxn modelId="{8F243D25-65BA-4827-A356-CB2C91DAEF96}" type="presParOf" srcId="{950B9F59-2F10-43F3-9AD9-64F2F84E3CFC}" destId="{0277D171-3FB9-4FE4-9C33-D20B224706E2}" srcOrd="17" destOrd="0" presId="urn:microsoft.com/office/officeart/2005/8/layout/list1#1"/>
    <dgm:cxn modelId="{A29E2A2A-93C7-4C83-8319-CD4DDBE7FD00}" type="presParOf" srcId="{950B9F59-2F10-43F3-9AD9-64F2F84E3CFC}" destId="{3748A1A7-635D-4AAB-9B6E-6CD2E2C664C2}" srcOrd="18"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BA98184-1959-46DF-9B80-7F8A7F0024D4}" type="doc">
      <dgm:prSet loTypeId="urn:microsoft.com/office/officeart/2005/8/layout/arrow2#1" loCatId="process" qsTypeId="urn:microsoft.com/office/officeart/2005/8/quickstyle/simple1#13" qsCatId="simple" csTypeId="urn:microsoft.com/office/officeart/2005/8/colors/accent2_4#1" csCatId="accent2" phldr="1"/>
      <dgm:spPr/>
    </dgm:pt>
    <dgm:pt modelId="{7D043BBC-A0A1-464B-9AF2-0BF05F05A3DE}">
      <dgm:prSet phldrT="[Text]"/>
      <dgm:spPr/>
      <dgm:t>
        <a:bodyPr/>
        <a:lstStyle/>
        <a:p>
          <a:r>
            <a:rPr lang="en-US" dirty="0" smtClean="0"/>
            <a:t>1. </a:t>
          </a:r>
          <a:r>
            <a:rPr lang="en-US" dirty="0" err="1" smtClean="0"/>
            <a:t>Membaca</a:t>
          </a:r>
          <a:r>
            <a:rPr lang="en-US" dirty="0" smtClean="0"/>
            <a:t> </a:t>
          </a:r>
          <a:r>
            <a:rPr lang="en-US" dirty="0" err="1" smtClean="0"/>
            <a:t>buku</a:t>
          </a:r>
          <a:r>
            <a:rPr lang="en-US" dirty="0" smtClean="0"/>
            <a:t> </a:t>
          </a:r>
          <a:r>
            <a:rPr lang="en-US" dirty="0" err="1" smtClean="0"/>
            <a:t>dengan</a:t>
          </a:r>
          <a:r>
            <a:rPr lang="en-US" dirty="0" smtClean="0"/>
            <a:t> </a:t>
          </a:r>
          <a:r>
            <a:rPr lang="en-US" dirty="0" err="1" smtClean="0"/>
            <a:t>intensif</a:t>
          </a:r>
          <a:r>
            <a:rPr lang="en-US" dirty="0" smtClean="0"/>
            <a:t> </a:t>
          </a:r>
          <a:r>
            <a:rPr lang="en-US" dirty="0" err="1" smtClean="0"/>
            <a:t>dan</a:t>
          </a:r>
          <a:r>
            <a:rPr lang="en-US" dirty="0" smtClean="0"/>
            <a:t> </a:t>
          </a:r>
          <a:r>
            <a:rPr lang="en-US" dirty="0" err="1" smtClean="0"/>
            <a:t>cermat</a:t>
          </a:r>
          <a:r>
            <a:rPr lang="en-US" dirty="0" smtClean="0"/>
            <a:t>.</a:t>
          </a:r>
          <a:endParaRPr lang="en-US" dirty="0"/>
        </a:p>
      </dgm:t>
    </dgm:pt>
    <dgm:pt modelId="{ACE8E5C1-23C5-4904-BF2D-3DA660C3D988}" cxnId="{82AF529B-F027-49BD-8DA7-43739839EACA}" type="parTrans">
      <dgm:prSet/>
      <dgm:spPr/>
      <dgm:t>
        <a:bodyPr/>
        <a:lstStyle/>
        <a:p>
          <a:endParaRPr lang="en-US"/>
        </a:p>
      </dgm:t>
    </dgm:pt>
    <dgm:pt modelId="{F177D7BE-CC03-4781-ACBB-562B6B891065}" cxnId="{82AF529B-F027-49BD-8DA7-43739839EACA}" type="sibTrans">
      <dgm:prSet/>
      <dgm:spPr/>
      <dgm:t>
        <a:bodyPr/>
        <a:lstStyle/>
        <a:p>
          <a:endParaRPr lang="en-US"/>
        </a:p>
      </dgm:t>
    </dgm:pt>
    <dgm:pt modelId="{C98DEDA0-9793-4A96-8C1E-6B09B4B7DB5A}">
      <dgm:prSet phldrT="[Text]"/>
      <dgm:spPr/>
      <dgm:t>
        <a:bodyPr/>
        <a:lstStyle/>
        <a:p>
          <a:r>
            <a:rPr lang="en-ID" dirty="0" smtClean="0"/>
            <a:t>2. </a:t>
          </a:r>
          <a:r>
            <a:rPr lang="en-US" dirty="0" err="1" smtClean="0"/>
            <a:t>Refleksikan</a:t>
          </a:r>
          <a:r>
            <a:rPr lang="en-US" dirty="0" smtClean="0"/>
            <a:t> </a:t>
          </a:r>
          <a:r>
            <a:rPr lang="en-US" dirty="0" err="1" smtClean="0"/>
            <a:t>nilai-nilai</a:t>
          </a:r>
          <a:r>
            <a:rPr lang="en-US" dirty="0" smtClean="0"/>
            <a:t> </a:t>
          </a:r>
          <a:r>
            <a:rPr lang="en-US" dirty="0" err="1" smtClean="0"/>
            <a:t>dalam</a:t>
          </a:r>
          <a:r>
            <a:rPr lang="en-US" dirty="0" smtClean="0"/>
            <a:t> </a:t>
          </a:r>
          <a:r>
            <a:rPr lang="en-US" dirty="0" err="1" smtClean="0"/>
            <a:t>buku</a:t>
          </a:r>
          <a:r>
            <a:rPr lang="en-US" dirty="0" smtClean="0"/>
            <a:t> </a:t>
          </a:r>
          <a:r>
            <a:rPr lang="en-US" dirty="0" err="1" smtClean="0"/>
            <a:t>dengan</a:t>
          </a:r>
          <a:r>
            <a:rPr lang="en-US" dirty="0" smtClean="0"/>
            <a:t> </a:t>
          </a:r>
          <a:r>
            <a:rPr lang="en-US" dirty="0" err="1" smtClean="0"/>
            <a:t>pengalaman</a:t>
          </a:r>
          <a:r>
            <a:rPr lang="en-US" dirty="0" smtClean="0"/>
            <a:t> </a:t>
          </a:r>
          <a:r>
            <a:rPr lang="en-US" dirty="0" err="1" smtClean="0"/>
            <a:t>atau</a:t>
          </a:r>
          <a:r>
            <a:rPr lang="en-US" dirty="0" smtClean="0"/>
            <a:t> </a:t>
          </a:r>
          <a:r>
            <a:rPr lang="en-US" dirty="0" err="1" smtClean="0"/>
            <a:t>sudut</a:t>
          </a:r>
          <a:r>
            <a:rPr lang="en-US" dirty="0" smtClean="0"/>
            <a:t> </a:t>
          </a:r>
          <a:r>
            <a:rPr lang="en-US" dirty="0" err="1" smtClean="0"/>
            <a:t>pandang</a:t>
          </a:r>
          <a:r>
            <a:rPr lang="en-US" dirty="0" smtClean="0"/>
            <a:t> </a:t>
          </a:r>
          <a:r>
            <a:rPr lang="en-US" dirty="0" err="1" smtClean="0"/>
            <a:t>Anda</a:t>
          </a:r>
          <a:r>
            <a:rPr lang="en-US" dirty="0" smtClean="0"/>
            <a:t>. </a:t>
          </a:r>
          <a:endParaRPr lang="en-US" dirty="0"/>
        </a:p>
      </dgm:t>
    </dgm:pt>
    <dgm:pt modelId="{8F2D7DE1-0E7A-4A77-9A6E-0758DA8311EF}" cxnId="{3523D3EE-370A-47BD-B031-788E51AF6B4C}" type="parTrans">
      <dgm:prSet/>
      <dgm:spPr/>
      <dgm:t>
        <a:bodyPr/>
        <a:lstStyle/>
        <a:p>
          <a:endParaRPr lang="en-US"/>
        </a:p>
      </dgm:t>
    </dgm:pt>
    <dgm:pt modelId="{A8FDA5F7-7B30-4F60-B7A8-AF52435814BB}" cxnId="{3523D3EE-370A-47BD-B031-788E51AF6B4C}" type="sibTrans">
      <dgm:prSet/>
      <dgm:spPr/>
      <dgm:t>
        <a:bodyPr/>
        <a:lstStyle/>
        <a:p>
          <a:endParaRPr lang="en-US"/>
        </a:p>
      </dgm:t>
    </dgm:pt>
    <dgm:pt modelId="{38EFE19C-3E69-4E2F-B123-B74E7969A355}">
      <dgm:prSet phldrT="[Text]"/>
      <dgm:spPr/>
      <dgm:t>
        <a:bodyPr/>
        <a:lstStyle/>
        <a:p>
          <a:r>
            <a:rPr lang="en-US" dirty="0" smtClean="0"/>
            <a:t>3. </a:t>
          </a:r>
          <a:r>
            <a:rPr lang="en-US" dirty="0" err="1" smtClean="0"/>
            <a:t>Susunlah</a:t>
          </a:r>
          <a:r>
            <a:rPr lang="en-US" dirty="0" smtClean="0"/>
            <a:t> </a:t>
          </a:r>
          <a:r>
            <a:rPr lang="en-US" dirty="0" err="1" smtClean="0"/>
            <a:t>refleksi</a:t>
          </a:r>
          <a:r>
            <a:rPr lang="en-US" dirty="0" smtClean="0"/>
            <a:t> </a:t>
          </a:r>
          <a:r>
            <a:rPr lang="en-US" dirty="0" err="1" smtClean="0"/>
            <a:t>Anda</a:t>
          </a:r>
          <a:r>
            <a:rPr lang="en-US" dirty="0" smtClean="0"/>
            <a:t> </a:t>
          </a:r>
          <a:r>
            <a:rPr lang="en-US" dirty="0" err="1" smtClean="0"/>
            <a:t>terhadap</a:t>
          </a:r>
          <a:r>
            <a:rPr lang="en-US" dirty="0" smtClean="0"/>
            <a:t> </a:t>
          </a:r>
          <a:r>
            <a:rPr lang="en-US" dirty="0" err="1" smtClean="0"/>
            <a:t>buku</a:t>
          </a:r>
          <a:r>
            <a:rPr lang="en-US" dirty="0" smtClean="0"/>
            <a:t> </a:t>
          </a:r>
          <a:r>
            <a:rPr lang="en-US" dirty="0" err="1" smtClean="0"/>
            <a:t>tersebut</a:t>
          </a:r>
          <a:r>
            <a:rPr lang="en-US" dirty="0" smtClean="0"/>
            <a:t>. </a:t>
          </a:r>
          <a:endParaRPr lang="en-US" dirty="0"/>
        </a:p>
      </dgm:t>
    </dgm:pt>
    <dgm:pt modelId="{1DCBB954-C67F-4307-8BF8-F69D4160CFD3}" cxnId="{4D588E4F-D78B-4611-91F7-308009088F05}" type="parTrans">
      <dgm:prSet/>
      <dgm:spPr/>
      <dgm:t>
        <a:bodyPr/>
        <a:lstStyle/>
        <a:p>
          <a:endParaRPr lang="en-US"/>
        </a:p>
      </dgm:t>
    </dgm:pt>
    <dgm:pt modelId="{1C524639-C10E-49C9-BB06-082242A291C8}" cxnId="{4D588E4F-D78B-4611-91F7-308009088F05}" type="sibTrans">
      <dgm:prSet/>
      <dgm:spPr/>
      <dgm:t>
        <a:bodyPr/>
        <a:lstStyle/>
        <a:p>
          <a:endParaRPr lang="en-US"/>
        </a:p>
      </dgm:t>
    </dgm:pt>
    <dgm:pt modelId="{0175759B-AFC3-4899-A1CE-9400AF773464}">
      <dgm:prSet phldrT="[Text]"/>
      <dgm:spPr/>
      <dgm:t>
        <a:bodyPr/>
        <a:lstStyle/>
        <a:p>
          <a:r>
            <a:rPr lang="en-ID" dirty="0" smtClean="0"/>
            <a:t>4. </a:t>
          </a:r>
          <a:r>
            <a:rPr lang="en-US" dirty="0" err="1" smtClean="0"/>
            <a:t>Gunakan</a:t>
          </a:r>
          <a:r>
            <a:rPr lang="en-US" dirty="0" smtClean="0"/>
            <a:t> </a:t>
          </a:r>
          <a:r>
            <a:rPr lang="en-US" dirty="0" err="1" smtClean="0"/>
            <a:t>kata-kata</a:t>
          </a:r>
          <a:r>
            <a:rPr lang="en-US" dirty="0" smtClean="0"/>
            <a:t> </a:t>
          </a:r>
          <a:r>
            <a:rPr lang="en-US" dirty="0" err="1" smtClean="0"/>
            <a:t>santun</a:t>
          </a:r>
          <a:r>
            <a:rPr lang="en-US" smtClean="0"/>
            <a:t>. </a:t>
          </a:r>
          <a:endParaRPr lang="en-US" dirty="0"/>
        </a:p>
      </dgm:t>
    </dgm:pt>
    <dgm:pt modelId="{124DDE78-C0B1-4D9F-97C4-906CFD0FC935}" cxnId="{C88307CA-73FE-42FC-9E24-7EA1D6460E60}" type="parTrans">
      <dgm:prSet/>
      <dgm:spPr/>
      <dgm:t>
        <a:bodyPr/>
        <a:lstStyle/>
        <a:p>
          <a:endParaRPr lang="en-US"/>
        </a:p>
      </dgm:t>
    </dgm:pt>
    <dgm:pt modelId="{840D4DD1-1191-487F-8DD2-B2D34B5A56C1}" cxnId="{C88307CA-73FE-42FC-9E24-7EA1D6460E60}" type="sibTrans">
      <dgm:prSet/>
      <dgm:spPr/>
      <dgm:t>
        <a:bodyPr/>
        <a:lstStyle/>
        <a:p>
          <a:endParaRPr lang="en-US"/>
        </a:p>
      </dgm:t>
    </dgm:pt>
    <dgm:pt modelId="{65BA1DE0-AB95-422A-9CFE-448E5BBACEAF}" type="pres">
      <dgm:prSet presAssocID="{ABA98184-1959-46DF-9B80-7F8A7F0024D4}" presName="arrowDiagram" presStyleCnt="0">
        <dgm:presLayoutVars>
          <dgm:chMax val="5"/>
          <dgm:dir/>
          <dgm:resizeHandles val="exact"/>
        </dgm:presLayoutVars>
      </dgm:prSet>
      <dgm:spPr/>
    </dgm:pt>
    <dgm:pt modelId="{83BCEB08-5ADF-4929-AD7B-3800D1190B1F}" type="pres">
      <dgm:prSet presAssocID="{ABA98184-1959-46DF-9B80-7F8A7F0024D4}" presName="arrow" presStyleLbl="bgShp" presStyleIdx="0" presStyleCnt="1"/>
      <dgm:spPr/>
    </dgm:pt>
    <dgm:pt modelId="{FD31BD72-A85C-419C-BBC1-560441FB43EB}" type="pres">
      <dgm:prSet presAssocID="{ABA98184-1959-46DF-9B80-7F8A7F0024D4}" presName="arrowDiagram4" presStyleCnt="0"/>
      <dgm:spPr/>
    </dgm:pt>
    <dgm:pt modelId="{86D97F4A-26E3-43F1-B5FB-E9B6A0D177CA}" type="pres">
      <dgm:prSet presAssocID="{7D043BBC-A0A1-464B-9AF2-0BF05F05A3DE}" presName="bullet4a" presStyleLbl="node1" presStyleIdx="0" presStyleCnt="4"/>
      <dgm:spPr/>
    </dgm:pt>
    <dgm:pt modelId="{3209C1E4-E7D3-4F40-85AA-72046D802F47}" type="pres">
      <dgm:prSet presAssocID="{7D043BBC-A0A1-464B-9AF2-0BF05F05A3DE}" presName="textBox4a" presStyleLbl="revTx" presStyleIdx="0" presStyleCnt="4">
        <dgm:presLayoutVars>
          <dgm:bulletEnabled val="1"/>
        </dgm:presLayoutVars>
      </dgm:prSet>
      <dgm:spPr/>
      <dgm:t>
        <a:bodyPr/>
        <a:lstStyle/>
        <a:p>
          <a:endParaRPr lang="id-ID"/>
        </a:p>
      </dgm:t>
    </dgm:pt>
    <dgm:pt modelId="{A2ADC9F5-977E-4D83-ACB0-669EC5F2E2D2}" type="pres">
      <dgm:prSet presAssocID="{C98DEDA0-9793-4A96-8C1E-6B09B4B7DB5A}" presName="bullet4b" presStyleLbl="node1" presStyleIdx="1" presStyleCnt="4"/>
      <dgm:spPr/>
    </dgm:pt>
    <dgm:pt modelId="{C7A43CFF-C345-490D-8A07-E519D3401938}" type="pres">
      <dgm:prSet presAssocID="{C98DEDA0-9793-4A96-8C1E-6B09B4B7DB5A}" presName="textBox4b" presStyleLbl="revTx" presStyleIdx="1" presStyleCnt="4">
        <dgm:presLayoutVars>
          <dgm:bulletEnabled val="1"/>
        </dgm:presLayoutVars>
      </dgm:prSet>
      <dgm:spPr/>
      <dgm:t>
        <a:bodyPr/>
        <a:lstStyle/>
        <a:p>
          <a:endParaRPr lang="id-ID"/>
        </a:p>
      </dgm:t>
    </dgm:pt>
    <dgm:pt modelId="{257D9F3E-C1C9-440C-AC05-D728FF13CC5B}" type="pres">
      <dgm:prSet presAssocID="{38EFE19C-3E69-4E2F-B123-B74E7969A355}" presName="bullet4c" presStyleLbl="node1" presStyleIdx="2" presStyleCnt="4"/>
      <dgm:spPr/>
    </dgm:pt>
    <dgm:pt modelId="{EE7DC5EE-D166-4105-BE39-EB433CFB5AED}" type="pres">
      <dgm:prSet presAssocID="{38EFE19C-3E69-4E2F-B123-B74E7969A355}" presName="textBox4c" presStyleLbl="revTx" presStyleIdx="2" presStyleCnt="4">
        <dgm:presLayoutVars>
          <dgm:bulletEnabled val="1"/>
        </dgm:presLayoutVars>
      </dgm:prSet>
      <dgm:spPr/>
      <dgm:t>
        <a:bodyPr/>
        <a:lstStyle/>
        <a:p>
          <a:endParaRPr lang="id-ID"/>
        </a:p>
      </dgm:t>
    </dgm:pt>
    <dgm:pt modelId="{97C6ED5A-8B59-4A90-B2EF-22E30F0D7FA0}" type="pres">
      <dgm:prSet presAssocID="{0175759B-AFC3-4899-A1CE-9400AF773464}" presName="bullet4d" presStyleLbl="node1" presStyleIdx="3" presStyleCnt="4"/>
      <dgm:spPr/>
    </dgm:pt>
    <dgm:pt modelId="{3AC3ADDB-7777-4EDA-9764-372126D83D36}" type="pres">
      <dgm:prSet presAssocID="{0175759B-AFC3-4899-A1CE-9400AF773464}" presName="textBox4d" presStyleLbl="revTx" presStyleIdx="3" presStyleCnt="4">
        <dgm:presLayoutVars>
          <dgm:bulletEnabled val="1"/>
        </dgm:presLayoutVars>
      </dgm:prSet>
      <dgm:spPr/>
      <dgm:t>
        <a:bodyPr/>
        <a:lstStyle/>
        <a:p>
          <a:endParaRPr lang="en-US"/>
        </a:p>
      </dgm:t>
    </dgm:pt>
  </dgm:ptLst>
  <dgm:cxnLst>
    <dgm:cxn modelId="{711F1779-C538-47A8-B815-F49935604CD4}" type="presOf" srcId="{C98DEDA0-9793-4A96-8C1E-6B09B4B7DB5A}" destId="{C7A43CFF-C345-490D-8A07-E519D3401938}" srcOrd="0" destOrd="0" presId="urn:microsoft.com/office/officeart/2005/8/layout/arrow2#1"/>
    <dgm:cxn modelId="{22853717-1814-43BC-99EA-62D9578214B6}" type="presOf" srcId="{0175759B-AFC3-4899-A1CE-9400AF773464}" destId="{3AC3ADDB-7777-4EDA-9764-372126D83D36}" srcOrd="0" destOrd="0" presId="urn:microsoft.com/office/officeart/2005/8/layout/arrow2#1"/>
    <dgm:cxn modelId="{8159A6ED-4DD6-4A94-8119-5B89DD8485E7}" type="presOf" srcId="{ABA98184-1959-46DF-9B80-7F8A7F0024D4}" destId="{65BA1DE0-AB95-422A-9CFE-448E5BBACEAF}" srcOrd="0" destOrd="0" presId="urn:microsoft.com/office/officeart/2005/8/layout/arrow2#1"/>
    <dgm:cxn modelId="{3485A471-620D-4914-8748-0A31B875D378}" type="presOf" srcId="{38EFE19C-3E69-4E2F-B123-B74E7969A355}" destId="{EE7DC5EE-D166-4105-BE39-EB433CFB5AED}" srcOrd="0" destOrd="0" presId="urn:microsoft.com/office/officeart/2005/8/layout/arrow2#1"/>
    <dgm:cxn modelId="{82AF529B-F027-49BD-8DA7-43739839EACA}" srcId="{ABA98184-1959-46DF-9B80-7F8A7F0024D4}" destId="{7D043BBC-A0A1-464B-9AF2-0BF05F05A3DE}" srcOrd="0" destOrd="0" parTransId="{ACE8E5C1-23C5-4904-BF2D-3DA660C3D988}" sibTransId="{F177D7BE-CC03-4781-ACBB-562B6B891065}"/>
    <dgm:cxn modelId="{D19BB31E-C315-4D88-8EF4-2309670EBC50}" type="presOf" srcId="{7D043BBC-A0A1-464B-9AF2-0BF05F05A3DE}" destId="{3209C1E4-E7D3-4F40-85AA-72046D802F47}" srcOrd="0" destOrd="0" presId="urn:microsoft.com/office/officeart/2005/8/layout/arrow2#1"/>
    <dgm:cxn modelId="{C88307CA-73FE-42FC-9E24-7EA1D6460E60}" srcId="{ABA98184-1959-46DF-9B80-7F8A7F0024D4}" destId="{0175759B-AFC3-4899-A1CE-9400AF773464}" srcOrd="3" destOrd="0" parTransId="{124DDE78-C0B1-4D9F-97C4-906CFD0FC935}" sibTransId="{840D4DD1-1191-487F-8DD2-B2D34B5A56C1}"/>
    <dgm:cxn modelId="{3523D3EE-370A-47BD-B031-788E51AF6B4C}" srcId="{ABA98184-1959-46DF-9B80-7F8A7F0024D4}" destId="{C98DEDA0-9793-4A96-8C1E-6B09B4B7DB5A}" srcOrd="1" destOrd="0" parTransId="{8F2D7DE1-0E7A-4A77-9A6E-0758DA8311EF}" sibTransId="{A8FDA5F7-7B30-4F60-B7A8-AF52435814BB}"/>
    <dgm:cxn modelId="{4D588E4F-D78B-4611-91F7-308009088F05}" srcId="{ABA98184-1959-46DF-9B80-7F8A7F0024D4}" destId="{38EFE19C-3E69-4E2F-B123-B74E7969A355}" srcOrd="2" destOrd="0" parTransId="{1DCBB954-C67F-4307-8BF8-F69D4160CFD3}" sibTransId="{1C524639-C10E-49C9-BB06-082242A291C8}"/>
    <dgm:cxn modelId="{F385A461-0297-4394-B78B-DB2BD4F403B7}" type="presParOf" srcId="{65BA1DE0-AB95-422A-9CFE-448E5BBACEAF}" destId="{83BCEB08-5ADF-4929-AD7B-3800D1190B1F}" srcOrd="0" destOrd="0" presId="urn:microsoft.com/office/officeart/2005/8/layout/arrow2#1"/>
    <dgm:cxn modelId="{966871C6-195E-4F48-863D-569CC8059F72}" type="presParOf" srcId="{65BA1DE0-AB95-422A-9CFE-448E5BBACEAF}" destId="{FD31BD72-A85C-419C-BBC1-560441FB43EB}" srcOrd="1" destOrd="0" presId="urn:microsoft.com/office/officeart/2005/8/layout/arrow2#1"/>
    <dgm:cxn modelId="{C978AEEB-BBA5-4E17-8082-8964793804B1}" type="presParOf" srcId="{FD31BD72-A85C-419C-BBC1-560441FB43EB}" destId="{86D97F4A-26E3-43F1-B5FB-E9B6A0D177CA}" srcOrd="0" destOrd="0" presId="urn:microsoft.com/office/officeart/2005/8/layout/arrow2#1"/>
    <dgm:cxn modelId="{05C4D44F-008A-44B1-A429-BF44D4208C59}" type="presParOf" srcId="{FD31BD72-A85C-419C-BBC1-560441FB43EB}" destId="{3209C1E4-E7D3-4F40-85AA-72046D802F47}" srcOrd="1" destOrd="0" presId="urn:microsoft.com/office/officeart/2005/8/layout/arrow2#1"/>
    <dgm:cxn modelId="{5BC679BA-EA6C-40FE-8F1E-F4BED34042D0}" type="presParOf" srcId="{FD31BD72-A85C-419C-BBC1-560441FB43EB}" destId="{A2ADC9F5-977E-4D83-ACB0-669EC5F2E2D2}" srcOrd="2" destOrd="0" presId="urn:microsoft.com/office/officeart/2005/8/layout/arrow2#1"/>
    <dgm:cxn modelId="{99614F16-2B69-4E67-99A4-83AD3C12F94E}" type="presParOf" srcId="{FD31BD72-A85C-419C-BBC1-560441FB43EB}" destId="{C7A43CFF-C345-490D-8A07-E519D3401938}" srcOrd="3" destOrd="0" presId="urn:microsoft.com/office/officeart/2005/8/layout/arrow2#1"/>
    <dgm:cxn modelId="{6C9AD130-8CC3-4545-9448-98C2E84E483F}" type="presParOf" srcId="{FD31BD72-A85C-419C-BBC1-560441FB43EB}" destId="{257D9F3E-C1C9-440C-AC05-D728FF13CC5B}" srcOrd="4" destOrd="0" presId="urn:microsoft.com/office/officeart/2005/8/layout/arrow2#1"/>
    <dgm:cxn modelId="{AF0A4DF2-F51F-4F16-AF86-1B39D563D26E}" type="presParOf" srcId="{FD31BD72-A85C-419C-BBC1-560441FB43EB}" destId="{EE7DC5EE-D166-4105-BE39-EB433CFB5AED}" srcOrd="5" destOrd="0" presId="urn:microsoft.com/office/officeart/2005/8/layout/arrow2#1"/>
    <dgm:cxn modelId="{F2A8A1D4-3936-494B-A7D9-CDBC505A42F5}" type="presParOf" srcId="{FD31BD72-A85C-419C-BBC1-560441FB43EB}" destId="{97C6ED5A-8B59-4A90-B2EF-22E30F0D7FA0}" srcOrd="6" destOrd="0" presId="urn:microsoft.com/office/officeart/2005/8/layout/arrow2#1"/>
    <dgm:cxn modelId="{AF660814-5DC7-43BD-A822-B042E73B90ED}" type="presParOf" srcId="{FD31BD72-A85C-419C-BBC1-560441FB43EB}" destId="{3AC3ADDB-7777-4EDA-9764-372126D83D36}" srcOrd="7" destOrd="0" presId="urn:microsoft.com/office/officeart/2005/8/layout/arrow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7A27AE-2B90-49DA-A74B-298DB287AA75}" type="doc">
      <dgm:prSet loTypeId="urn:microsoft.com/office/officeart/2005/8/layout/list1#1" loCatId="list" qsTypeId="urn:microsoft.com/office/officeart/2005/8/quickstyle/simple2#1" qsCatId="simple" csTypeId="urn:microsoft.com/office/officeart/2005/8/colors/accent4_1#1" csCatId="accent1" phldr="1"/>
      <dgm:spPr/>
      <dgm:t>
        <a:bodyPr/>
        <a:lstStyle/>
        <a:p>
          <a:endParaRPr lang="id-ID"/>
        </a:p>
      </dgm:t>
    </dgm:pt>
    <dgm:pt modelId="{F4FA7590-8071-44B5-9A25-00240B035631}">
      <dgm:prSet phldrT="[Text]" phldr="0" custT="1"/>
      <dgm:spPr/>
      <dgm:t>
        <a:bodyPr vert="horz" wrap="square"/>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a:lnSpc>
              <a:spcPct val="100000"/>
            </a:lnSpc>
            <a:spcBef>
              <a:spcPct val="0"/>
            </a:spcBef>
            <a:spcAft>
              <a:spcPct val="35000"/>
            </a:spcAft>
          </a:pPr>
          <a:endParaRPr lang="id-ID" sz="1800" dirty="0"/>
        </a:p>
      </dgm:t>
    </dgm:pt>
    <dgm:pt modelId="{B8E488C9-E3E6-4CD1-9AA8-43B46A02FC2E}" cxnId="{C35081C0-E56C-405F-AAF5-BAD17882060F}" type="parTrans">
      <dgm:prSet/>
      <dgm:spPr/>
      <dgm:t>
        <a:bodyPr/>
        <a:lstStyle/>
        <a:p>
          <a:endParaRPr lang="id-ID"/>
        </a:p>
      </dgm:t>
    </dgm:pt>
    <dgm:pt modelId="{E5FB4203-C88F-4130-8C91-A67C6B707579}" cxnId="{C35081C0-E56C-405F-AAF5-BAD17882060F}" type="sibTrans">
      <dgm:prSet/>
      <dgm:spPr/>
      <dgm:t>
        <a:bodyPr/>
        <a:lstStyle/>
        <a:p>
          <a:endParaRPr lang="id-ID"/>
        </a:p>
      </dgm:t>
    </dgm:pt>
    <dgm:pt modelId="{59D40DE6-0065-43D5-B145-B4D4EEBC94D7}">
      <dgm:prSet phldrT="[Text]" phldr="0" custT="0"/>
      <dgm:spPr/>
      <dgm:t>
        <a:bodyPr vert="horz" wrap="square"/>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a:lnSpc>
              <a:spcPct val="100000"/>
            </a:lnSpc>
            <a:spcBef>
              <a:spcPct val="0"/>
            </a:spcBef>
            <a:spcAft>
              <a:spcPct val="35000"/>
            </a:spcAft>
          </a:pPr>
          <a:endParaRPr lang="id-ID" dirty="0"/>
        </a:p>
      </dgm:t>
    </dgm:pt>
    <dgm:pt modelId="{D0DFCDBE-D570-4F72-AB79-CD8489BE7E4A}" cxnId="{9682D296-CA1D-476B-9497-CE38FFC6B221}" type="parTrans">
      <dgm:prSet/>
      <dgm:spPr/>
      <dgm:t>
        <a:bodyPr/>
        <a:lstStyle/>
        <a:p>
          <a:endParaRPr lang="id-ID"/>
        </a:p>
      </dgm:t>
    </dgm:pt>
    <dgm:pt modelId="{6E38969E-168D-4747-A645-EED49D296843}" cxnId="{9682D296-CA1D-476B-9497-CE38FFC6B221}" type="sibTrans">
      <dgm:prSet/>
      <dgm:spPr/>
      <dgm:t>
        <a:bodyPr/>
        <a:lstStyle/>
        <a:p>
          <a:endParaRPr lang="id-ID"/>
        </a:p>
      </dgm:t>
    </dgm:pt>
    <dgm:pt modelId="{9AD28C4E-07A2-431F-80A6-D93E667364AD}">
      <dgm:prSet phldrT="[Text]" phldr="0" custT="0"/>
      <dgm:spPr/>
      <dgm:t>
        <a:bodyPr vert="horz" wrap="square"/>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a:lnSpc>
              <a:spcPct val="100000"/>
            </a:lnSpc>
            <a:spcBef>
              <a:spcPct val="0"/>
            </a:spcBef>
            <a:spcAft>
              <a:spcPct val="35000"/>
            </a:spcAft>
          </a:pPr>
          <a:endParaRPr lang="id-ID" dirty="0"/>
        </a:p>
      </dgm:t>
    </dgm:pt>
    <dgm:pt modelId="{DBCE5DF5-49CC-4CC0-A425-FD3A8DC039F5}" cxnId="{5E23AC2F-C513-4E22-8371-C72062F9CCBB}" type="parTrans">
      <dgm:prSet/>
      <dgm:spPr/>
      <dgm:t>
        <a:bodyPr/>
        <a:lstStyle/>
        <a:p>
          <a:endParaRPr lang="id-ID"/>
        </a:p>
      </dgm:t>
    </dgm:pt>
    <dgm:pt modelId="{E352CDED-4B76-4BD6-A5A9-E90A9CC4E51A}" cxnId="{5E23AC2F-C513-4E22-8371-C72062F9CCBB}" type="sibTrans">
      <dgm:prSet/>
      <dgm:spPr/>
      <dgm:t>
        <a:bodyPr/>
        <a:lstStyle/>
        <a:p>
          <a:endParaRPr lang="id-ID"/>
        </a:p>
      </dgm:t>
    </dgm:pt>
    <dgm:pt modelId="{2D9579F0-4F34-4A45-B590-352CF98B7679}">
      <dgm:prSet phldrT="[Text]" phldr="0" custT="0"/>
      <dgm:spPr/>
      <dgm:t>
        <a:bodyPr vert="horz" wrap="square"/>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a:lnSpc>
              <a:spcPct val="100000"/>
            </a:lnSpc>
            <a:spcBef>
              <a:spcPct val="0"/>
            </a:spcBef>
            <a:spcAft>
              <a:spcPct val="35000"/>
            </a:spcAft>
          </a:pPr>
          <a:endParaRPr/>
        </a:p>
      </dgm:t>
    </dgm:pt>
    <dgm:pt modelId="{DE6FBBED-4BCD-4DFE-A257-E16223D286CA}" cxnId="{B3187435-2FF5-4EE7-AA3E-35DFC6D35D68}" type="parTrans">
      <dgm:prSet/>
      <dgm:spPr/>
      <dgm:t>
        <a:bodyPr/>
        <a:lstStyle/>
        <a:p>
          <a:endParaRPr lang="id-ID"/>
        </a:p>
      </dgm:t>
    </dgm:pt>
    <dgm:pt modelId="{E6B95C31-F067-470D-ACFE-A578D1FE1D65}" cxnId="{B3187435-2FF5-4EE7-AA3E-35DFC6D35D68}" type="sibTrans">
      <dgm:prSet/>
      <dgm:spPr/>
      <dgm:t>
        <a:bodyPr/>
        <a:lstStyle/>
        <a:p>
          <a:endParaRPr lang="id-ID"/>
        </a:p>
      </dgm:t>
    </dgm:pt>
    <dgm:pt modelId="{596F50DB-20A6-40EF-9A3B-7273CEBE2CA0}">
      <dgm:prSet phldrT="[Text]" phldr="0" custT="0"/>
      <dgm:spPr/>
      <dgm:t>
        <a:bodyPr vert="horz" wrap="square"/>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a:lnSpc>
              <a:spcPct val="100000"/>
            </a:lnSpc>
            <a:spcBef>
              <a:spcPct val="0"/>
            </a:spcBef>
            <a:spcAft>
              <a:spcPct val="35000"/>
            </a:spcAft>
          </a:pPr>
          <a:endParaRPr/>
        </a:p>
      </dgm:t>
    </dgm:pt>
    <dgm:pt modelId="{811C9C90-47A3-4974-AA61-92244E98E1F4}" cxnId="{A2D555CB-97D4-4726-AAD7-775E7A392CC2}" type="parTrans">
      <dgm:prSet/>
      <dgm:spPr/>
      <dgm:t>
        <a:bodyPr/>
        <a:lstStyle/>
        <a:p>
          <a:endParaRPr lang="id-ID"/>
        </a:p>
      </dgm:t>
    </dgm:pt>
    <dgm:pt modelId="{451A56CD-288B-49ED-A8D7-409F74694E86}" cxnId="{A2D555CB-97D4-4726-AAD7-775E7A392CC2}" type="sibTrans">
      <dgm:prSet/>
      <dgm:spPr/>
      <dgm:t>
        <a:bodyPr/>
        <a:lstStyle/>
        <a:p>
          <a:endParaRPr lang="id-ID"/>
        </a:p>
      </dgm:t>
    </dgm:pt>
    <dgm:pt modelId="{5D40C6B5-950C-49A9-B311-44723F690537}" type="pres">
      <dgm:prSet presAssocID="{287A27AE-2B90-49DA-A74B-298DB287AA75}" presName="linear" presStyleCnt="0">
        <dgm:presLayoutVars>
          <dgm:dir/>
          <dgm:animLvl val="lvl"/>
          <dgm:resizeHandles val="exact"/>
        </dgm:presLayoutVars>
      </dgm:prSet>
      <dgm:spPr/>
      <dgm:t>
        <a:bodyPr/>
        <a:lstStyle/>
        <a:p>
          <a:endParaRPr lang="id-ID"/>
        </a:p>
      </dgm:t>
    </dgm:pt>
    <dgm:pt modelId="{D11D671E-048F-4E49-87FB-C56B79A795B0}" type="pres">
      <dgm:prSet presAssocID="{F4FA7590-8071-44B5-9A25-00240B035631}" presName="parentLin" presStyleCnt="0"/>
      <dgm:spPr/>
    </dgm:pt>
    <dgm:pt modelId="{21F5EDB8-ABF4-4E41-BB30-C5C5F0A85807}" type="pres">
      <dgm:prSet presAssocID="{F4FA7590-8071-44B5-9A25-00240B035631}" presName="parentLeftMargin" presStyleLbl="node1" presStyleIdx="0" presStyleCnt="5"/>
      <dgm:spPr/>
      <dgm:t>
        <a:bodyPr/>
        <a:lstStyle/>
        <a:p>
          <a:endParaRPr lang="id-ID"/>
        </a:p>
      </dgm:t>
    </dgm:pt>
    <dgm:pt modelId="{18695745-A6FE-494A-A98C-E45C1D50EA61}" type="pres">
      <dgm:prSet presAssocID="{F4FA7590-8071-44B5-9A25-00240B035631}" presName="parentText" presStyleLbl="node1" presStyleIdx="0" presStyleCnt="5">
        <dgm:presLayoutVars>
          <dgm:chMax val="0"/>
          <dgm:bulletEnabled val="1"/>
        </dgm:presLayoutVars>
      </dgm:prSet>
      <dgm:spPr/>
      <dgm:t>
        <a:bodyPr/>
        <a:lstStyle/>
        <a:p>
          <a:endParaRPr lang="id-ID"/>
        </a:p>
      </dgm:t>
    </dgm:pt>
    <dgm:pt modelId="{37E96400-B6F3-479B-9468-2B29654F01B4}" type="pres">
      <dgm:prSet presAssocID="{F4FA7590-8071-44B5-9A25-00240B035631}" presName="negativeSpace" presStyleCnt="0"/>
      <dgm:spPr/>
    </dgm:pt>
    <dgm:pt modelId="{8C0F4270-E8DD-4A9E-90A3-A941ACE2A28F}" type="pres">
      <dgm:prSet presAssocID="{F4FA7590-8071-44B5-9A25-00240B035631}" presName="childText" presStyleLbl="conFgAcc1" presStyleIdx="0" presStyleCnt="5">
        <dgm:presLayoutVars>
          <dgm:bulletEnabled val="1"/>
        </dgm:presLayoutVars>
      </dgm:prSet>
      <dgm:spPr/>
    </dgm:pt>
    <dgm:pt modelId="{247AB2EC-FD29-415B-A49F-26E5FD8F792C}" type="pres">
      <dgm:prSet presAssocID="{E5FB4203-C88F-4130-8C91-A67C6B707579}" presName="spaceBetweenRectangles" presStyleCnt="0"/>
      <dgm:spPr/>
    </dgm:pt>
    <dgm:pt modelId="{CB1B7054-DEF5-47F9-99F5-40E3E693CE9F}" type="pres">
      <dgm:prSet presAssocID="{59D40DE6-0065-43D5-B145-B4D4EEBC94D7}" presName="parentLin" presStyleCnt="0"/>
      <dgm:spPr/>
    </dgm:pt>
    <dgm:pt modelId="{7957C223-83CA-4A65-9081-446790289104}" type="pres">
      <dgm:prSet presAssocID="{59D40DE6-0065-43D5-B145-B4D4EEBC94D7}" presName="parentLeftMargin" presStyleLbl="node1" presStyleIdx="0" presStyleCnt="5"/>
      <dgm:spPr/>
      <dgm:t>
        <a:bodyPr/>
        <a:lstStyle/>
        <a:p>
          <a:endParaRPr lang="id-ID"/>
        </a:p>
      </dgm:t>
    </dgm:pt>
    <dgm:pt modelId="{71D1068A-6EC5-48CD-82EF-89FE01B87524}" type="pres">
      <dgm:prSet presAssocID="{59D40DE6-0065-43D5-B145-B4D4EEBC94D7}" presName="parentText" presStyleLbl="node1" presStyleIdx="1" presStyleCnt="5">
        <dgm:presLayoutVars>
          <dgm:chMax val="0"/>
          <dgm:bulletEnabled val="1"/>
        </dgm:presLayoutVars>
      </dgm:prSet>
      <dgm:spPr/>
      <dgm:t>
        <a:bodyPr/>
        <a:lstStyle/>
        <a:p>
          <a:endParaRPr lang="id-ID"/>
        </a:p>
      </dgm:t>
    </dgm:pt>
    <dgm:pt modelId="{BBF046B9-5F5F-4931-925C-C4017ED73F8B}" type="pres">
      <dgm:prSet presAssocID="{59D40DE6-0065-43D5-B145-B4D4EEBC94D7}" presName="negativeSpace" presStyleCnt="0"/>
      <dgm:spPr/>
    </dgm:pt>
    <dgm:pt modelId="{DA2CEF0F-7B64-4E3C-A284-22DEDCF89C73}" type="pres">
      <dgm:prSet presAssocID="{59D40DE6-0065-43D5-B145-B4D4EEBC94D7}" presName="childText" presStyleLbl="conFgAcc1" presStyleIdx="1" presStyleCnt="5">
        <dgm:presLayoutVars>
          <dgm:bulletEnabled val="1"/>
        </dgm:presLayoutVars>
      </dgm:prSet>
      <dgm:spPr/>
    </dgm:pt>
    <dgm:pt modelId="{769890D6-A58C-46FD-A4A2-325752FBCF2B}" type="pres">
      <dgm:prSet presAssocID="{6E38969E-168D-4747-A645-EED49D296843}" presName="spaceBetweenRectangles" presStyleCnt="0"/>
      <dgm:spPr/>
    </dgm:pt>
    <dgm:pt modelId="{288B8AF4-5DBE-4709-A493-5357C94C3B7F}" type="pres">
      <dgm:prSet presAssocID="{9AD28C4E-07A2-431F-80A6-D93E667364AD}" presName="parentLin" presStyleCnt="0"/>
      <dgm:spPr/>
    </dgm:pt>
    <dgm:pt modelId="{4ACC1507-0A26-4537-B216-828FE1162162}" type="pres">
      <dgm:prSet presAssocID="{9AD28C4E-07A2-431F-80A6-D93E667364AD}" presName="parentLeftMargin" presStyleLbl="node1" presStyleIdx="1" presStyleCnt="5"/>
      <dgm:spPr/>
      <dgm:t>
        <a:bodyPr/>
        <a:lstStyle/>
        <a:p>
          <a:endParaRPr lang="id-ID"/>
        </a:p>
      </dgm:t>
    </dgm:pt>
    <dgm:pt modelId="{21D91441-4A47-42C9-9FB5-2E86C802D075}" type="pres">
      <dgm:prSet presAssocID="{9AD28C4E-07A2-431F-80A6-D93E667364AD}" presName="parentText" presStyleLbl="node1" presStyleIdx="2" presStyleCnt="5">
        <dgm:presLayoutVars>
          <dgm:chMax val="0"/>
          <dgm:bulletEnabled val="1"/>
        </dgm:presLayoutVars>
      </dgm:prSet>
      <dgm:spPr/>
      <dgm:t>
        <a:bodyPr/>
        <a:lstStyle/>
        <a:p>
          <a:endParaRPr lang="id-ID"/>
        </a:p>
      </dgm:t>
    </dgm:pt>
    <dgm:pt modelId="{903CAA59-D675-448D-A50C-3EE450737D95}" type="pres">
      <dgm:prSet presAssocID="{9AD28C4E-07A2-431F-80A6-D93E667364AD}" presName="negativeSpace" presStyleCnt="0"/>
      <dgm:spPr/>
    </dgm:pt>
    <dgm:pt modelId="{76B757EE-49CB-48EE-A3F5-C45C892012B5}" type="pres">
      <dgm:prSet presAssocID="{9AD28C4E-07A2-431F-80A6-D93E667364AD}" presName="childText" presStyleLbl="conFgAcc1" presStyleIdx="2" presStyleCnt="5">
        <dgm:presLayoutVars>
          <dgm:bulletEnabled val="1"/>
        </dgm:presLayoutVars>
      </dgm:prSet>
      <dgm:spPr/>
    </dgm:pt>
    <dgm:pt modelId="{60BC4969-1DAC-488D-B8E0-4BF8148ECBBF}" type="pres">
      <dgm:prSet presAssocID="{E352CDED-4B76-4BD6-A5A9-E90A9CC4E51A}" presName="spaceBetweenRectangles" presStyleCnt="0"/>
      <dgm:spPr/>
    </dgm:pt>
    <dgm:pt modelId="{365BF896-059E-43CE-B58E-6CB5D84E8662}" type="pres">
      <dgm:prSet presAssocID="{2D9579F0-4F34-4A45-B590-352CF98B7679}" presName="parentLin" presStyleCnt="0"/>
      <dgm:spPr/>
    </dgm:pt>
    <dgm:pt modelId="{336B72EE-DAA0-4B44-A07A-8E83229C8A21}" type="pres">
      <dgm:prSet presAssocID="{2D9579F0-4F34-4A45-B590-352CF98B7679}" presName="parentLeftMargin" presStyleLbl="node1" presStyleIdx="2" presStyleCnt="5"/>
      <dgm:spPr/>
      <dgm:t>
        <a:bodyPr/>
        <a:lstStyle/>
        <a:p>
          <a:endParaRPr lang="id-ID"/>
        </a:p>
      </dgm:t>
    </dgm:pt>
    <dgm:pt modelId="{DDE16C09-896B-413B-9C30-7661488F5BF3}" type="pres">
      <dgm:prSet presAssocID="{2D9579F0-4F34-4A45-B590-352CF98B7679}" presName="parentText" presStyleLbl="node1" presStyleIdx="3" presStyleCnt="5">
        <dgm:presLayoutVars>
          <dgm:chMax val="0"/>
          <dgm:bulletEnabled val="1"/>
        </dgm:presLayoutVars>
      </dgm:prSet>
      <dgm:spPr/>
      <dgm:t>
        <a:bodyPr/>
        <a:lstStyle/>
        <a:p>
          <a:endParaRPr lang="id-ID"/>
        </a:p>
      </dgm:t>
    </dgm:pt>
    <dgm:pt modelId="{5ECD1B01-2F0E-4E06-945A-A7435B73A33D}" type="pres">
      <dgm:prSet presAssocID="{2D9579F0-4F34-4A45-B590-352CF98B7679}" presName="negativeSpace" presStyleCnt="0"/>
      <dgm:spPr/>
    </dgm:pt>
    <dgm:pt modelId="{818411E7-5D60-479A-AD26-419637F7A0A5}" type="pres">
      <dgm:prSet presAssocID="{2D9579F0-4F34-4A45-B590-352CF98B7679}" presName="childText" presStyleLbl="conFgAcc1" presStyleIdx="3" presStyleCnt="5">
        <dgm:presLayoutVars>
          <dgm:bulletEnabled val="1"/>
        </dgm:presLayoutVars>
      </dgm:prSet>
      <dgm:spPr/>
    </dgm:pt>
    <dgm:pt modelId="{F53234EF-E605-4451-907D-1544E1AD16CA}" type="pres">
      <dgm:prSet presAssocID="{E6B95C31-F067-470D-ACFE-A578D1FE1D65}" presName="spaceBetweenRectangles" presStyleCnt="0"/>
      <dgm:spPr/>
    </dgm:pt>
    <dgm:pt modelId="{51E1ABED-AA19-4366-8939-472D86B94173}" type="pres">
      <dgm:prSet presAssocID="{596F50DB-20A6-40EF-9A3B-7273CEBE2CA0}" presName="parentLin" presStyleCnt="0"/>
      <dgm:spPr/>
    </dgm:pt>
    <dgm:pt modelId="{D06E7EC8-19FE-4EA6-968A-8AD70D28C3C7}" type="pres">
      <dgm:prSet presAssocID="{596F50DB-20A6-40EF-9A3B-7273CEBE2CA0}" presName="parentLeftMargin" presStyleLbl="node1" presStyleIdx="3" presStyleCnt="5"/>
      <dgm:spPr/>
      <dgm:t>
        <a:bodyPr/>
        <a:lstStyle/>
        <a:p>
          <a:endParaRPr lang="id-ID"/>
        </a:p>
      </dgm:t>
    </dgm:pt>
    <dgm:pt modelId="{BB98B88E-1A3D-4705-A1C4-25945FDDAE71}" type="pres">
      <dgm:prSet presAssocID="{596F50DB-20A6-40EF-9A3B-7273CEBE2CA0}" presName="parentText" presStyleLbl="node1" presStyleIdx="4" presStyleCnt="5">
        <dgm:presLayoutVars>
          <dgm:chMax val="0"/>
          <dgm:bulletEnabled val="1"/>
        </dgm:presLayoutVars>
      </dgm:prSet>
      <dgm:spPr/>
      <dgm:t>
        <a:bodyPr/>
        <a:lstStyle/>
        <a:p>
          <a:endParaRPr lang="id-ID"/>
        </a:p>
      </dgm:t>
    </dgm:pt>
    <dgm:pt modelId="{55D05B06-0A2E-49A5-99C2-2020DA68EC5E}" type="pres">
      <dgm:prSet presAssocID="{596F50DB-20A6-40EF-9A3B-7273CEBE2CA0}" presName="negativeSpace" presStyleCnt="0"/>
      <dgm:spPr/>
    </dgm:pt>
    <dgm:pt modelId="{B845E992-8004-4D47-BB0D-53DF7C814A45}" type="pres">
      <dgm:prSet presAssocID="{596F50DB-20A6-40EF-9A3B-7273CEBE2CA0}" presName="childText" presStyleLbl="conFgAcc1" presStyleIdx="4" presStyleCnt="5">
        <dgm:presLayoutVars>
          <dgm:bulletEnabled val="1"/>
        </dgm:presLayoutVars>
      </dgm:prSet>
      <dgm:spPr/>
    </dgm:pt>
  </dgm:ptLst>
  <dgm:cxnLst>
    <dgm:cxn modelId="{2757A7CB-B71E-496A-BB91-B8FC8B0A5A62}" type="presOf" srcId="{2D9579F0-4F34-4A45-B590-352CF98B7679}" destId="{DDE16C09-896B-413B-9C30-7661488F5BF3}" srcOrd="1" destOrd="0" presId="urn:microsoft.com/office/officeart/2005/8/layout/list1#1"/>
    <dgm:cxn modelId="{C35081C0-E56C-405F-AAF5-BAD17882060F}" srcId="{287A27AE-2B90-49DA-A74B-298DB287AA75}" destId="{F4FA7590-8071-44B5-9A25-00240B035631}" srcOrd="0" destOrd="0" parTransId="{B8E488C9-E3E6-4CD1-9AA8-43B46A02FC2E}" sibTransId="{E5FB4203-C88F-4130-8C91-A67C6B707579}"/>
    <dgm:cxn modelId="{9682D296-CA1D-476B-9497-CE38FFC6B221}" srcId="{287A27AE-2B90-49DA-A74B-298DB287AA75}" destId="{59D40DE6-0065-43D5-B145-B4D4EEBC94D7}" srcOrd="1" destOrd="0" parTransId="{D0DFCDBE-D570-4F72-AB79-CD8489BE7E4A}" sibTransId="{6E38969E-168D-4747-A645-EED49D296843}"/>
    <dgm:cxn modelId="{B3187435-2FF5-4EE7-AA3E-35DFC6D35D68}" srcId="{287A27AE-2B90-49DA-A74B-298DB287AA75}" destId="{2D9579F0-4F34-4A45-B590-352CF98B7679}" srcOrd="3" destOrd="0" parTransId="{DE6FBBED-4BCD-4DFE-A257-E16223D286CA}" sibTransId="{E6B95C31-F067-470D-ACFE-A578D1FE1D65}"/>
    <dgm:cxn modelId="{5E23AC2F-C513-4E22-8371-C72062F9CCBB}" srcId="{287A27AE-2B90-49DA-A74B-298DB287AA75}" destId="{9AD28C4E-07A2-431F-80A6-D93E667364AD}" srcOrd="2" destOrd="0" parTransId="{DBCE5DF5-49CC-4CC0-A425-FD3A8DC039F5}" sibTransId="{E352CDED-4B76-4BD6-A5A9-E90A9CC4E51A}"/>
    <dgm:cxn modelId="{0A207F8E-3E7C-4B3B-8457-3CFCA115347D}" type="presOf" srcId="{9AD28C4E-07A2-431F-80A6-D93E667364AD}" destId="{4ACC1507-0A26-4537-B216-828FE1162162}" srcOrd="0" destOrd="0" presId="urn:microsoft.com/office/officeart/2005/8/layout/list1#1"/>
    <dgm:cxn modelId="{F356234F-82BA-4DFA-A60A-CD2DA69A2433}" type="presOf" srcId="{287A27AE-2B90-49DA-A74B-298DB287AA75}" destId="{5D40C6B5-950C-49A9-B311-44723F690537}" srcOrd="0" destOrd="0" presId="urn:microsoft.com/office/officeart/2005/8/layout/list1#1"/>
    <dgm:cxn modelId="{A2D555CB-97D4-4726-AAD7-775E7A392CC2}" srcId="{287A27AE-2B90-49DA-A74B-298DB287AA75}" destId="{596F50DB-20A6-40EF-9A3B-7273CEBE2CA0}" srcOrd="4" destOrd="0" parTransId="{811C9C90-47A3-4974-AA61-92244E98E1F4}" sibTransId="{451A56CD-288B-49ED-A8D7-409F74694E86}"/>
    <dgm:cxn modelId="{DFD9ADC8-C976-4813-BB0E-EAFA0D149739}" type="presOf" srcId="{596F50DB-20A6-40EF-9A3B-7273CEBE2CA0}" destId="{D06E7EC8-19FE-4EA6-968A-8AD70D28C3C7}" srcOrd="0" destOrd="0" presId="urn:microsoft.com/office/officeart/2005/8/layout/list1#1"/>
    <dgm:cxn modelId="{A8A2890A-029C-4DE0-9A7E-7F431F92E5D4}" type="presOf" srcId="{F4FA7590-8071-44B5-9A25-00240B035631}" destId="{21F5EDB8-ABF4-4E41-BB30-C5C5F0A85807}" srcOrd="0" destOrd="0" presId="urn:microsoft.com/office/officeart/2005/8/layout/list1#1"/>
    <dgm:cxn modelId="{77111408-0FDF-4EC8-945A-25019C94C1C5}" type="presOf" srcId="{59D40DE6-0065-43D5-B145-B4D4EEBC94D7}" destId="{71D1068A-6EC5-48CD-82EF-89FE01B87524}" srcOrd="1" destOrd="0" presId="urn:microsoft.com/office/officeart/2005/8/layout/list1#1"/>
    <dgm:cxn modelId="{EE2CF24B-57ED-4082-82D6-F74F6D1CBEAE}" type="presOf" srcId="{596F50DB-20A6-40EF-9A3B-7273CEBE2CA0}" destId="{BB98B88E-1A3D-4705-A1C4-25945FDDAE71}" srcOrd="1" destOrd="0" presId="urn:microsoft.com/office/officeart/2005/8/layout/list1#1"/>
    <dgm:cxn modelId="{74C59C95-04CB-47E2-869C-1541E7D35E5E}" type="presOf" srcId="{F4FA7590-8071-44B5-9A25-00240B035631}" destId="{18695745-A6FE-494A-A98C-E45C1D50EA61}" srcOrd="1" destOrd="0" presId="urn:microsoft.com/office/officeart/2005/8/layout/list1#1"/>
    <dgm:cxn modelId="{83D943BE-7BAD-4907-8680-5D4B0CA3AC7E}" type="presOf" srcId="{59D40DE6-0065-43D5-B145-B4D4EEBC94D7}" destId="{7957C223-83CA-4A65-9081-446790289104}" srcOrd="0" destOrd="0" presId="urn:microsoft.com/office/officeart/2005/8/layout/list1#1"/>
    <dgm:cxn modelId="{DC1ABAB7-DB1A-4A26-9D43-AEB3B48EF84B}" type="presOf" srcId="{2D9579F0-4F34-4A45-B590-352CF98B7679}" destId="{336B72EE-DAA0-4B44-A07A-8E83229C8A21}" srcOrd="0" destOrd="0" presId="urn:microsoft.com/office/officeart/2005/8/layout/list1#1"/>
    <dgm:cxn modelId="{7F35BBE8-F555-46CC-A7D6-982C64FD123A}" type="presOf" srcId="{9AD28C4E-07A2-431F-80A6-D93E667364AD}" destId="{21D91441-4A47-42C9-9FB5-2E86C802D075}" srcOrd="1" destOrd="0" presId="urn:microsoft.com/office/officeart/2005/8/layout/list1#1"/>
    <dgm:cxn modelId="{40BB0498-0486-496A-AB9B-D971D5FD205D}" type="presParOf" srcId="{5D40C6B5-950C-49A9-B311-44723F690537}" destId="{D11D671E-048F-4E49-87FB-C56B79A795B0}" srcOrd="0" destOrd="0" presId="urn:microsoft.com/office/officeart/2005/8/layout/list1#1"/>
    <dgm:cxn modelId="{A07E17BA-38DD-45C2-99EE-E4648FBB3451}" type="presParOf" srcId="{D11D671E-048F-4E49-87FB-C56B79A795B0}" destId="{21F5EDB8-ABF4-4E41-BB30-C5C5F0A85807}" srcOrd="0" destOrd="0" presId="urn:microsoft.com/office/officeart/2005/8/layout/list1#1"/>
    <dgm:cxn modelId="{DC4E147D-939E-48B7-9DFF-59D888A51094}" type="presParOf" srcId="{D11D671E-048F-4E49-87FB-C56B79A795B0}" destId="{18695745-A6FE-494A-A98C-E45C1D50EA61}" srcOrd="1" destOrd="0" presId="urn:microsoft.com/office/officeart/2005/8/layout/list1#1"/>
    <dgm:cxn modelId="{BFCD78ED-347F-46DB-824B-AF9416EEF519}" type="presParOf" srcId="{5D40C6B5-950C-49A9-B311-44723F690537}" destId="{37E96400-B6F3-479B-9468-2B29654F01B4}" srcOrd="1" destOrd="0" presId="urn:microsoft.com/office/officeart/2005/8/layout/list1#1"/>
    <dgm:cxn modelId="{E2289862-EF5F-4F37-A119-912D71F9DD90}" type="presParOf" srcId="{5D40C6B5-950C-49A9-B311-44723F690537}" destId="{8C0F4270-E8DD-4A9E-90A3-A941ACE2A28F}" srcOrd="2" destOrd="0" presId="urn:microsoft.com/office/officeart/2005/8/layout/list1#1"/>
    <dgm:cxn modelId="{55053398-8EFE-4C82-8568-45DB98BEC0CB}" type="presParOf" srcId="{5D40C6B5-950C-49A9-B311-44723F690537}" destId="{247AB2EC-FD29-415B-A49F-26E5FD8F792C}" srcOrd="3" destOrd="0" presId="urn:microsoft.com/office/officeart/2005/8/layout/list1#1"/>
    <dgm:cxn modelId="{29CAD0D9-9A99-4B65-B523-4D42AA5061BD}" type="presParOf" srcId="{5D40C6B5-950C-49A9-B311-44723F690537}" destId="{CB1B7054-DEF5-47F9-99F5-40E3E693CE9F}" srcOrd="4" destOrd="0" presId="urn:microsoft.com/office/officeart/2005/8/layout/list1#1"/>
    <dgm:cxn modelId="{58C0805F-6779-4EF5-9518-6E57992E1566}" type="presParOf" srcId="{CB1B7054-DEF5-47F9-99F5-40E3E693CE9F}" destId="{7957C223-83CA-4A65-9081-446790289104}" srcOrd="0" destOrd="0" presId="urn:microsoft.com/office/officeart/2005/8/layout/list1#1"/>
    <dgm:cxn modelId="{CB277828-9549-4AB9-990F-44F3AE5EB26F}" type="presParOf" srcId="{CB1B7054-DEF5-47F9-99F5-40E3E693CE9F}" destId="{71D1068A-6EC5-48CD-82EF-89FE01B87524}" srcOrd="1" destOrd="0" presId="urn:microsoft.com/office/officeart/2005/8/layout/list1#1"/>
    <dgm:cxn modelId="{D26683AF-ADCF-4102-A4DC-B795C0E303DF}" type="presParOf" srcId="{5D40C6B5-950C-49A9-B311-44723F690537}" destId="{BBF046B9-5F5F-4931-925C-C4017ED73F8B}" srcOrd="5" destOrd="0" presId="urn:microsoft.com/office/officeart/2005/8/layout/list1#1"/>
    <dgm:cxn modelId="{4DB172C4-12FA-40A7-8F43-6D3914130C64}" type="presParOf" srcId="{5D40C6B5-950C-49A9-B311-44723F690537}" destId="{DA2CEF0F-7B64-4E3C-A284-22DEDCF89C73}" srcOrd="6" destOrd="0" presId="urn:microsoft.com/office/officeart/2005/8/layout/list1#1"/>
    <dgm:cxn modelId="{41BA3154-A6D8-4798-BCF4-F63A3830A5BB}" type="presParOf" srcId="{5D40C6B5-950C-49A9-B311-44723F690537}" destId="{769890D6-A58C-46FD-A4A2-325752FBCF2B}" srcOrd="7" destOrd="0" presId="urn:microsoft.com/office/officeart/2005/8/layout/list1#1"/>
    <dgm:cxn modelId="{09EEECCF-A91B-4B9D-A05E-89CC67E8953B}" type="presParOf" srcId="{5D40C6B5-950C-49A9-B311-44723F690537}" destId="{288B8AF4-5DBE-4709-A493-5357C94C3B7F}" srcOrd="8" destOrd="0" presId="urn:microsoft.com/office/officeart/2005/8/layout/list1#1"/>
    <dgm:cxn modelId="{874BB308-9324-4DE3-AB0A-D29952AAD42A}" type="presParOf" srcId="{288B8AF4-5DBE-4709-A493-5357C94C3B7F}" destId="{4ACC1507-0A26-4537-B216-828FE1162162}" srcOrd="0" destOrd="0" presId="urn:microsoft.com/office/officeart/2005/8/layout/list1#1"/>
    <dgm:cxn modelId="{16D272E9-320C-40F4-A05C-E3FCC0B0583F}" type="presParOf" srcId="{288B8AF4-5DBE-4709-A493-5357C94C3B7F}" destId="{21D91441-4A47-42C9-9FB5-2E86C802D075}" srcOrd="1" destOrd="0" presId="urn:microsoft.com/office/officeart/2005/8/layout/list1#1"/>
    <dgm:cxn modelId="{2154D858-F49D-42C5-BD3F-0183FE16CFFE}" type="presParOf" srcId="{5D40C6B5-950C-49A9-B311-44723F690537}" destId="{903CAA59-D675-448D-A50C-3EE450737D95}" srcOrd="9" destOrd="0" presId="urn:microsoft.com/office/officeart/2005/8/layout/list1#1"/>
    <dgm:cxn modelId="{69ECD54B-A835-4D84-9943-360122E0EAC9}" type="presParOf" srcId="{5D40C6B5-950C-49A9-B311-44723F690537}" destId="{76B757EE-49CB-48EE-A3F5-C45C892012B5}" srcOrd="10" destOrd="0" presId="urn:microsoft.com/office/officeart/2005/8/layout/list1#1"/>
    <dgm:cxn modelId="{3F239A89-B297-464C-A14A-522ACF2F724A}" type="presParOf" srcId="{5D40C6B5-950C-49A9-B311-44723F690537}" destId="{60BC4969-1DAC-488D-B8E0-4BF8148ECBBF}" srcOrd="11" destOrd="0" presId="urn:microsoft.com/office/officeart/2005/8/layout/list1#1"/>
    <dgm:cxn modelId="{D52301FC-DBDD-43E2-B2F2-82173709A978}" type="presParOf" srcId="{5D40C6B5-950C-49A9-B311-44723F690537}" destId="{365BF896-059E-43CE-B58E-6CB5D84E8662}" srcOrd="12" destOrd="0" presId="urn:microsoft.com/office/officeart/2005/8/layout/list1#1"/>
    <dgm:cxn modelId="{23E89B5D-8676-4E0D-99E5-E5A1A31243C4}" type="presParOf" srcId="{365BF896-059E-43CE-B58E-6CB5D84E8662}" destId="{336B72EE-DAA0-4B44-A07A-8E83229C8A21}" srcOrd="0" destOrd="0" presId="urn:microsoft.com/office/officeart/2005/8/layout/list1#1"/>
    <dgm:cxn modelId="{74C6A1CA-573B-45E9-9626-917C777C5DFF}" type="presParOf" srcId="{365BF896-059E-43CE-B58E-6CB5D84E8662}" destId="{DDE16C09-896B-413B-9C30-7661488F5BF3}" srcOrd="1" destOrd="0" presId="urn:microsoft.com/office/officeart/2005/8/layout/list1#1"/>
    <dgm:cxn modelId="{989619E0-B621-4E1C-BD75-0FEC8E903F56}" type="presParOf" srcId="{5D40C6B5-950C-49A9-B311-44723F690537}" destId="{5ECD1B01-2F0E-4E06-945A-A7435B73A33D}" srcOrd="13" destOrd="0" presId="urn:microsoft.com/office/officeart/2005/8/layout/list1#1"/>
    <dgm:cxn modelId="{D151CAF6-E24E-40F5-B945-1BF253C425D2}" type="presParOf" srcId="{5D40C6B5-950C-49A9-B311-44723F690537}" destId="{818411E7-5D60-479A-AD26-419637F7A0A5}" srcOrd="14" destOrd="0" presId="urn:microsoft.com/office/officeart/2005/8/layout/list1#1"/>
    <dgm:cxn modelId="{A682E1BB-7970-4BBA-A85E-D0ED216A839F}" type="presParOf" srcId="{5D40C6B5-950C-49A9-B311-44723F690537}" destId="{F53234EF-E605-4451-907D-1544E1AD16CA}" srcOrd="15" destOrd="0" presId="urn:microsoft.com/office/officeart/2005/8/layout/list1#1"/>
    <dgm:cxn modelId="{DEE8FB04-4B3F-471A-B6BA-81EC53EE9119}" type="presParOf" srcId="{5D40C6B5-950C-49A9-B311-44723F690537}" destId="{51E1ABED-AA19-4366-8939-472D86B94173}" srcOrd="16" destOrd="0" presId="urn:microsoft.com/office/officeart/2005/8/layout/list1#1"/>
    <dgm:cxn modelId="{09BEB310-06BE-4536-B7A2-DC8BD347C134}" type="presParOf" srcId="{51E1ABED-AA19-4366-8939-472D86B94173}" destId="{D06E7EC8-19FE-4EA6-968A-8AD70D28C3C7}" srcOrd="0" destOrd="0" presId="urn:microsoft.com/office/officeart/2005/8/layout/list1#1"/>
    <dgm:cxn modelId="{FF200EA7-45E0-4CBB-9887-7153B0E5AE78}" type="presParOf" srcId="{51E1ABED-AA19-4366-8939-472D86B94173}" destId="{BB98B88E-1A3D-4705-A1C4-25945FDDAE71}" srcOrd="1" destOrd="0" presId="urn:microsoft.com/office/officeart/2005/8/layout/list1#1"/>
    <dgm:cxn modelId="{D0AC4138-B3A6-4202-814A-C7274DF9B93B}" type="presParOf" srcId="{5D40C6B5-950C-49A9-B311-44723F690537}" destId="{55D05B06-0A2E-49A5-99C2-2020DA68EC5E}" srcOrd="17" destOrd="0" presId="urn:microsoft.com/office/officeart/2005/8/layout/list1#1"/>
    <dgm:cxn modelId="{FBE3CBE9-853A-4B90-ACB9-ABD42BD4B4A6}" type="presParOf" srcId="{5D40C6B5-950C-49A9-B311-44723F690537}" destId="{B845E992-8004-4D47-BB0D-53DF7C814A45}" srcOrd="18" destOrd="0" presId="urn:microsoft.com/office/officeart/2005/8/layout/list1#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C64596-1ADB-4C62-95DF-0B6946BF8C7C}" type="doc">
      <dgm:prSet loTypeId="urn:microsoft.com/office/officeart/2005/8/layout/hProcess9#1" loCatId="process" qsTypeId="urn:microsoft.com/office/officeart/2005/8/quickstyle/simple4#1" qsCatId="simple" csTypeId="urn:microsoft.com/office/officeart/2005/8/colors/colorful2#1" csCatId="colorful" phldr="1"/>
      <dgm:spPr/>
    </dgm:pt>
    <dgm:pt modelId="{413AD22D-7C4F-4DE3-96AF-6F5771C0450F}">
      <dgm:prSet phldrT="[Text]"/>
      <dgm:spPr>
        <a:solidFill>
          <a:srgbClr val="FFC000"/>
        </a:solidFill>
      </dgm:spPr>
      <dgm:t>
        <a:bodyPr/>
        <a:lstStyle/>
        <a:p>
          <a:endParaRPr lang="id-ID" dirty="0"/>
        </a:p>
      </dgm:t>
    </dgm:pt>
    <dgm:pt modelId="{FB9FF363-B028-497C-8EA3-A01A03B492C2}" cxnId="{4FE6BAE6-362C-4708-AF85-69E91A46E277}" type="parTrans">
      <dgm:prSet/>
      <dgm:spPr/>
      <dgm:t>
        <a:bodyPr/>
        <a:lstStyle/>
        <a:p>
          <a:endParaRPr lang="id-ID"/>
        </a:p>
      </dgm:t>
    </dgm:pt>
    <dgm:pt modelId="{72944700-608B-488A-9E05-AC1ECCE12D0F}" cxnId="{4FE6BAE6-362C-4708-AF85-69E91A46E277}" type="sibTrans">
      <dgm:prSet/>
      <dgm:spPr/>
      <dgm:t>
        <a:bodyPr/>
        <a:lstStyle/>
        <a:p>
          <a:endParaRPr lang="id-ID"/>
        </a:p>
      </dgm:t>
    </dgm:pt>
    <dgm:pt modelId="{EB11C38B-758B-43BE-A23F-6EE160C84954}">
      <dgm:prSet phldrT="[Text]" custT="1"/>
      <dgm:spPr>
        <a:solidFill>
          <a:srgbClr val="FFC000"/>
        </a:solidFill>
      </dgm:spPr>
      <dgm:t>
        <a:bodyPr/>
        <a:lstStyle/>
        <a:p>
          <a:r>
            <a:rPr lang="id-ID"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Jenis-Jenis Novel</a:t>
          </a:r>
          <a:endParaRPr lang="id-ID"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C7FBDC1-EE87-4932-A4DD-D611984952FF}" cxnId="{C091E7BE-F34D-40EF-85E8-206E8C9F696A}" type="parTrans">
      <dgm:prSet/>
      <dgm:spPr/>
      <dgm:t>
        <a:bodyPr/>
        <a:lstStyle/>
        <a:p>
          <a:endParaRPr lang="id-ID"/>
        </a:p>
      </dgm:t>
    </dgm:pt>
    <dgm:pt modelId="{831FDB5F-E83B-406B-AEBD-C3B662247279}" cxnId="{C091E7BE-F34D-40EF-85E8-206E8C9F696A}" type="sibTrans">
      <dgm:prSet/>
      <dgm:spPr/>
      <dgm:t>
        <a:bodyPr/>
        <a:lstStyle/>
        <a:p>
          <a:endParaRPr lang="id-ID"/>
        </a:p>
      </dgm:t>
    </dgm:pt>
    <dgm:pt modelId="{337DC62D-E038-4D7E-8815-FD58D5A0422C}" type="pres">
      <dgm:prSet presAssocID="{3EC64596-1ADB-4C62-95DF-0B6946BF8C7C}" presName="CompostProcess" presStyleCnt="0">
        <dgm:presLayoutVars>
          <dgm:dir/>
          <dgm:resizeHandles val="exact"/>
        </dgm:presLayoutVars>
      </dgm:prSet>
      <dgm:spPr/>
    </dgm:pt>
    <dgm:pt modelId="{574B9C90-2492-4320-AD07-BFD17C2A9584}" type="pres">
      <dgm:prSet presAssocID="{3EC64596-1ADB-4C62-95DF-0B6946BF8C7C}" presName="arrow" presStyleLbl="bgShp" presStyleIdx="0" presStyleCnt="1"/>
      <dgm:spPr>
        <a:solidFill>
          <a:srgbClr val="00B0F0"/>
        </a:solidFill>
      </dgm:spPr>
    </dgm:pt>
    <dgm:pt modelId="{6EF70BF3-1AAA-4391-BBDA-415D97B5A222}" type="pres">
      <dgm:prSet presAssocID="{3EC64596-1ADB-4C62-95DF-0B6946BF8C7C}" presName="linearProcess" presStyleCnt="0"/>
      <dgm:spPr/>
    </dgm:pt>
    <dgm:pt modelId="{BDA863AC-6E1F-4B79-863F-4D9A7CD73077}" type="pres">
      <dgm:prSet presAssocID="{413AD22D-7C4F-4DE3-96AF-6F5771C0450F}" presName="textNode" presStyleLbl="node1" presStyleIdx="0" presStyleCnt="2" custScaleX="106140" custScaleY="103846" custLinFactX="-877" custLinFactNeighborX="-100000" custLinFactNeighborY="0">
        <dgm:presLayoutVars>
          <dgm:bulletEnabled val="1"/>
        </dgm:presLayoutVars>
      </dgm:prSet>
      <dgm:spPr/>
      <dgm:t>
        <a:bodyPr/>
        <a:lstStyle/>
        <a:p>
          <a:endParaRPr lang="id-ID"/>
        </a:p>
      </dgm:t>
    </dgm:pt>
    <dgm:pt modelId="{588CD0D3-2745-45F2-A2F0-26C8A2404CCD}" type="pres">
      <dgm:prSet presAssocID="{72944700-608B-488A-9E05-AC1ECCE12D0F}" presName="sibTrans" presStyleCnt="0"/>
      <dgm:spPr/>
    </dgm:pt>
    <dgm:pt modelId="{E42E1597-0393-461E-8A83-19C6DA3C076E}" type="pres">
      <dgm:prSet presAssocID="{EB11C38B-758B-43BE-A23F-6EE160C84954}" presName="textNode" presStyleLbl="node1" presStyleIdx="1" presStyleCnt="2" custScaleX="77193" custLinFactNeighborX="-84209" custLinFactNeighborY="-1923">
        <dgm:presLayoutVars>
          <dgm:bulletEnabled val="1"/>
        </dgm:presLayoutVars>
      </dgm:prSet>
      <dgm:spPr/>
      <dgm:t>
        <a:bodyPr/>
        <a:lstStyle/>
        <a:p>
          <a:endParaRPr lang="id-ID"/>
        </a:p>
      </dgm:t>
    </dgm:pt>
  </dgm:ptLst>
  <dgm:cxnLst>
    <dgm:cxn modelId="{27288259-EDB4-43AB-8CF6-3ABDFBE1206B}" type="presOf" srcId="{EB11C38B-758B-43BE-A23F-6EE160C84954}" destId="{E42E1597-0393-461E-8A83-19C6DA3C076E}" srcOrd="0" destOrd="0" presId="urn:microsoft.com/office/officeart/2005/8/layout/hProcess9#1"/>
    <dgm:cxn modelId="{C091E7BE-F34D-40EF-85E8-206E8C9F696A}" srcId="{3EC64596-1ADB-4C62-95DF-0B6946BF8C7C}" destId="{EB11C38B-758B-43BE-A23F-6EE160C84954}" srcOrd="1" destOrd="0" parTransId="{AC7FBDC1-EE87-4932-A4DD-D611984952FF}" sibTransId="{831FDB5F-E83B-406B-AEBD-C3B662247279}"/>
    <dgm:cxn modelId="{4FE6BAE6-362C-4708-AF85-69E91A46E277}" srcId="{3EC64596-1ADB-4C62-95DF-0B6946BF8C7C}" destId="{413AD22D-7C4F-4DE3-96AF-6F5771C0450F}" srcOrd="0" destOrd="0" parTransId="{FB9FF363-B028-497C-8EA3-A01A03B492C2}" sibTransId="{72944700-608B-488A-9E05-AC1ECCE12D0F}"/>
    <dgm:cxn modelId="{DA34C259-A53D-4615-B146-90BEBBEDEC1E}" type="presOf" srcId="{413AD22D-7C4F-4DE3-96AF-6F5771C0450F}" destId="{BDA863AC-6E1F-4B79-863F-4D9A7CD73077}" srcOrd="0" destOrd="0" presId="urn:microsoft.com/office/officeart/2005/8/layout/hProcess9#1"/>
    <dgm:cxn modelId="{90A4B921-9E95-46FF-A9CA-1121CEC035A3}" type="presOf" srcId="{3EC64596-1ADB-4C62-95DF-0B6946BF8C7C}" destId="{337DC62D-E038-4D7E-8815-FD58D5A0422C}" srcOrd="0" destOrd="0" presId="urn:microsoft.com/office/officeart/2005/8/layout/hProcess9#1"/>
    <dgm:cxn modelId="{88AB76FD-5682-452D-846E-605B8CC32418}" type="presParOf" srcId="{337DC62D-E038-4D7E-8815-FD58D5A0422C}" destId="{574B9C90-2492-4320-AD07-BFD17C2A9584}" srcOrd="0" destOrd="0" presId="urn:microsoft.com/office/officeart/2005/8/layout/hProcess9#1"/>
    <dgm:cxn modelId="{A83CE766-1A3B-455C-885B-8576666E5D3A}" type="presParOf" srcId="{337DC62D-E038-4D7E-8815-FD58D5A0422C}" destId="{6EF70BF3-1AAA-4391-BBDA-415D97B5A222}" srcOrd="1" destOrd="0" presId="urn:microsoft.com/office/officeart/2005/8/layout/hProcess9#1"/>
    <dgm:cxn modelId="{03256B24-8C98-44D5-BFFC-445D208C7DB2}" type="presParOf" srcId="{6EF70BF3-1AAA-4391-BBDA-415D97B5A222}" destId="{BDA863AC-6E1F-4B79-863F-4D9A7CD73077}" srcOrd="0" destOrd="0" presId="urn:microsoft.com/office/officeart/2005/8/layout/hProcess9#1"/>
    <dgm:cxn modelId="{3BB1E39F-F70E-4183-BDC0-9DA77342EA2F}" type="presParOf" srcId="{6EF70BF3-1AAA-4391-BBDA-415D97B5A222}" destId="{588CD0D3-2745-45F2-A2F0-26C8A2404CCD}" srcOrd="1" destOrd="0" presId="urn:microsoft.com/office/officeart/2005/8/layout/hProcess9#1"/>
    <dgm:cxn modelId="{38AF3E13-FD1A-4EE3-BA6B-46BC13898FB3}" type="presParOf" srcId="{6EF70BF3-1AAA-4391-BBDA-415D97B5A222}" destId="{E42E1597-0393-461E-8A83-19C6DA3C076E}" srcOrd="2" destOrd="0" presId="urn:microsoft.com/office/officeart/2005/8/layout/hProcess9#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E90650-5C9C-4E14-8BF5-C98D248E5912}" type="doc">
      <dgm:prSet loTypeId="urn:microsoft.com/office/officeart/2005/8/layout/vProcess5" loCatId="process" qsTypeId="urn:microsoft.com/office/officeart/2005/8/quickstyle/3d2#1" qsCatId="3D" csTypeId="urn:microsoft.com/office/officeart/2005/8/colors/colorful2#2" csCatId="colorful" phldr="1"/>
      <dgm:spPr/>
      <dgm:t>
        <a:bodyPr/>
        <a:lstStyle/>
        <a:p>
          <a:endParaRPr lang="id-ID"/>
        </a:p>
      </dgm:t>
    </dgm:pt>
    <dgm:pt modelId="{8CF00A23-E6EA-459B-B648-26CB3A078DBB}" type="pres">
      <dgm:prSet presAssocID="{9AE90650-5C9C-4E14-8BF5-C98D248E5912}" presName="outerComposite" presStyleCnt="0">
        <dgm:presLayoutVars>
          <dgm:chMax val="5"/>
          <dgm:dir/>
          <dgm:resizeHandles val="exact"/>
        </dgm:presLayoutVars>
      </dgm:prSet>
      <dgm:spPr/>
      <dgm:t>
        <a:bodyPr/>
        <a:lstStyle/>
        <a:p>
          <a:endParaRPr lang="id-ID"/>
        </a:p>
      </dgm:t>
    </dgm:pt>
    <dgm:pt modelId="{C23FC459-4074-44BE-BA40-BF5F4CDEE4D5}" type="pres">
      <dgm:prSet presAssocID="{9AE90650-5C9C-4E14-8BF5-C98D248E5912}" presName="dummyMaxCanvas" presStyleCnt="0">
        <dgm:presLayoutVars/>
      </dgm:prSet>
      <dgm:spPr/>
    </dgm:pt>
  </dgm:ptLst>
  <dgm:cxnLst>
    <dgm:cxn modelId="{3CE61927-BF91-46C2-8EDE-3D1155156156}" type="presOf" srcId="{9AE90650-5C9C-4E14-8BF5-C98D248E5912}" destId="{8CF00A23-E6EA-459B-B648-26CB3A078DBB}" srcOrd="0" destOrd="0" presId="urn:microsoft.com/office/officeart/2005/8/layout/vProcess5"/>
    <dgm:cxn modelId="{835CCBE5-9A92-4055-AE18-C927BFCF132D}" type="presParOf" srcId="{8CF00A23-E6EA-459B-B648-26CB3A078DBB}" destId="{C23FC459-4074-44BE-BA40-BF5F4CDEE4D5}" srcOrd="0"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05CC5F-0443-42FE-8F2A-721BB59C88FB}" type="doc">
      <dgm:prSet loTypeId="urn:microsoft.com/office/officeart/2005/8/layout/arrow4" loCatId="relationship" qsTypeId="urn:microsoft.com/office/officeart/2005/8/quickstyle/simple1#1" qsCatId="simple" csTypeId="urn:microsoft.com/office/officeart/2005/8/colors/accent1_2#1" csCatId="accent1" phldr="1"/>
      <dgm:spPr/>
      <dgm:t>
        <a:bodyPr/>
        <a:lstStyle/>
        <a:p>
          <a:endParaRPr lang="id-ID"/>
        </a:p>
      </dgm:t>
    </dgm:pt>
    <dgm:pt modelId="{78B8E00F-B281-4B37-9211-189E364F873B}">
      <dgm:prSet phldrT="[Text]" custT="1"/>
      <dgm:spPr/>
      <dgm:t>
        <a:bodyPr/>
        <a:lstStyle/>
        <a:p>
          <a:r>
            <a:rPr lang="id-ID" sz="2400" dirty="0" smtClean="0">
              <a:ln>
                <a:solidFill>
                  <a:schemeClr val="accent4"/>
                </a:solidFill>
              </a:ln>
              <a:solidFill>
                <a:srgbClr val="00B0F0"/>
              </a:solidFill>
            </a:rPr>
            <a:t>Pengertian Pandangan Pengarang dalam Novel</a:t>
          </a:r>
          <a:endParaRPr lang="id-ID" sz="2400" dirty="0">
            <a:ln>
              <a:solidFill>
                <a:schemeClr val="accent4"/>
              </a:solidFill>
            </a:ln>
            <a:solidFill>
              <a:srgbClr val="00B0F0"/>
            </a:solidFill>
          </a:endParaRPr>
        </a:p>
      </dgm:t>
    </dgm:pt>
    <dgm:pt modelId="{A1C79116-0A87-4951-91D2-7248BEDD655C}" cxnId="{ECD46CC2-5C03-4D4F-9F6D-E8ECAA56305F}" type="parTrans">
      <dgm:prSet/>
      <dgm:spPr/>
      <dgm:t>
        <a:bodyPr/>
        <a:lstStyle/>
        <a:p>
          <a:endParaRPr lang="id-ID">
            <a:ln>
              <a:solidFill>
                <a:srgbClr val="FF0000"/>
              </a:solidFill>
            </a:ln>
          </a:endParaRPr>
        </a:p>
      </dgm:t>
    </dgm:pt>
    <dgm:pt modelId="{A302FB9E-ABEA-4E91-8EB8-9A2610725652}" cxnId="{ECD46CC2-5C03-4D4F-9F6D-E8ECAA56305F}" type="sibTrans">
      <dgm:prSet/>
      <dgm:spPr/>
      <dgm:t>
        <a:bodyPr/>
        <a:lstStyle/>
        <a:p>
          <a:endParaRPr lang="id-ID">
            <a:ln>
              <a:solidFill>
                <a:srgbClr val="FF0000"/>
              </a:solidFill>
            </a:ln>
          </a:endParaRPr>
        </a:p>
      </dgm:t>
    </dgm:pt>
    <dgm:pt modelId="{63E10B85-9B48-41C7-95EE-A1F596992EBD}">
      <dgm:prSet phldrT="[Text]" custT="1"/>
      <dgm:spPr/>
      <dgm:t>
        <a:bodyPr/>
        <a:lstStyle/>
        <a:p>
          <a:r>
            <a:rPr lang="id-ID" sz="2400" dirty="0" smtClean="0">
              <a:ln>
                <a:solidFill>
                  <a:schemeClr val="accent4"/>
                </a:solidFill>
              </a:ln>
              <a:solidFill>
                <a:srgbClr val="00B0F0"/>
              </a:solidFill>
            </a:rPr>
            <a:t>Penafsiran Pandangan Pengarang dalam Novel</a:t>
          </a:r>
          <a:endParaRPr lang="id-ID" sz="2400" dirty="0">
            <a:ln>
              <a:solidFill>
                <a:schemeClr val="accent4"/>
              </a:solidFill>
            </a:ln>
            <a:solidFill>
              <a:srgbClr val="00B0F0"/>
            </a:solidFill>
          </a:endParaRPr>
        </a:p>
      </dgm:t>
    </dgm:pt>
    <dgm:pt modelId="{0562D85D-042F-4C85-81C4-05E84945D62F}" cxnId="{2CE9867C-79E4-4A5C-86F4-3D105BBFC0D7}" type="parTrans">
      <dgm:prSet/>
      <dgm:spPr/>
      <dgm:t>
        <a:bodyPr/>
        <a:lstStyle/>
        <a:p>
          <a:endParaRPr lang="id-ID">
            <a:ln>
              <a:solidFill>
                <a:srgbClr val="FF0000"/>
              </a:solidFill>
            </a:ln>
          </a:endParaRPr>
        </a:p>
      </dgm:t>
    </dgm:pt>
    <dgm:pt modelId="{E021CCF1-7E2E-4DBE-9206-5D60559D7129}" cxnId="{2CE9867C-79E4-4A5C-86F4-3D105BBFC0D7}" type="sibTrans">
      <dgm:prSet/>
      <dgm:spPr/>
      <dgm:t>
        <a:bodyPr/>
        <a:lstStyle/>
        <a:p>
          <a:endParaRPr lang="id-ID">
            <a:ln>
              <a:solidFill>
                <a:srgbClr val="FF0000"/>
              </a:solidFill>
            </a:ln>
          </a:endParaRPr>
        </a:p>
      </dgm:t>
    </dgm:pt>
    <dgm:pt modelId="{B44F8558-4CBB-4350-8B9F-7B80FA1F8675}" type="pres">
      <dgm:prSet presAssocID="{5205CC5F-0443-42FE-8F2A-721BB59C88FB}" presName="compositeShape" presStyleCnt="0">
        <dgm:presLayoutVars>
          <dgm:chMax val="2"/>
          <dgm:dir/>
          <dgm:resizeHandles val="exact"/>
        </dgm:presLayoutVars>
      </dgm:prSet>
      <dgm:spPr/>
      <dgm:t>
        <a:bodyPr/>
        <a:lstStyle/>
        <a:p>
          <a:endParaRPr lang="id-ID"/>
        </a:p>
      </dgm:t>
    </dgm:pt>
    <dgm:pt modelId="{CFA1F847-4EC1-4777-B5F6-305CA55F3804}" type="pres">
      <dgm:prSet presAssocID="{78B8E00F-B281-4B37-9211-189E364F873B}" presName="upArrow" presStyleLbl="node1" presStyleIdx="0" presStyleCnt="2"/>
      <dgm:spPr>
        <a:solidFill>
          <a:schemeClr val="accent2">
            <a:lumMod val="75000"/>
          </a:schemeClr>
        </a:solidFill>
      </dgm:spPr>
      <dgm:t>
        <a:bodyPr/>
        <a:lstStyle/>
        <a:p>
          <a:endParaRPr lang="id-ID"/>
        </a:p>
      </dgm:t>
    </dgm:pt>
    <dgm:pt modelId="{86770DCE-40DF-43CD-929B-0D543286D78E}" type="pres">
      <dgm:prSet presAssocID="{78B8E00F-B281-4B37-9211-189E364F873B}" presName="upArrowText" presStyleLbl="revTx" presStyleIdx="0" presStyleCnt="2">
        <dgm:presLayoutVars>
          <dgm:chMax val="0"/>
          <dgm:bulletEnabled val="1"/>
        </dgm:presLayoutVars>
      </dgm:prSet>
      <dgm:spPr/>
      <dgm:t>
        <a:bodyPr/>
        <a:lstStyle/>
        <a:p>
          <a:endParaRPr lang="id-ID"/>
        </a:p>
      </dgm:t>
    </dgm:pt>
    <dgm:pt modelId="{1B6C9F3E-DBFF-42B0-BEAB-80CD8A7DEBD2}" type="pres">
      <dgm:prSet presAssocID="{63E10B85-9B48-41C7-95EE-A1F596992EBD}" presName="downArrow" presStyleLbl="node1" presStyleIdx="1" presStyleCnt="2" custLinFactNeighborX="-5309" custLinFactNeighborY="-2131"/>
      <dgm:spPr>
        <a:solidFill>
          <a:schemeClr val="accent2">
            <a:lumMod val="60000"/>
            <a:lumOff val="40000"/>
          </a:schemeClr>
        </a:solidFill>
      </dgm:spPr>
      <dgm:t>
        <a:bodyPr/>
        <a:lstStyle/>
        <a:p>
          <a:endParaRPr lang="id-ID"/>
        </a:p>
      </dgm:t>
    </dgm:pt>
    <dgm:pt modelId="{AF0895C5-8BB1-43C4-8119-8835F722B401}" type="pres">
      <dgm:prSet presAssocID="{63E10B85-9B48-41C7-95EE-A1F596992EBD}" presName="downArrowText" presStyleLbl="revTx" presStyleIdx="1" presStyleCnt="2">
        <dgm:presLayoutVars>
          <dgm:chMax val="0"/>
          <dgm:bulletEnabled val="1"/>
        </dgm:presLayoutVars>
      </dgm:prSet>
      <dgm:spPr/>
      <dgm:t>
        <a:bodyPr/>
        <a:lstStyle/>
        <a:p>
          <a:endParaRPr lang="id-ID"/>
        </a:p>
      </dgm:t>
    </dgm:pt>
  </dgm:ptLst>
  <dgm:cxnLst>
    <dgm:cxn modelId="{2CE9867C-79E4-4A5C-86F4-3D105BBFC0D7}" srcId="{5205CC5F-0443-42FE-8F2A-721BB59C88FB}" destId="{63E10B85-9B48-41C7-95EE-A1F596992EBD}" srcOrd="1" destOrd="0" parTransId="{0562D85D-042F-4C85-81C4-05E84945D62F}" sibTransId="{E021CCF1-7E2E-4DBE-9206-5D60559D7129}"/>
    <dgm:cxn modelId="{7749B25A-E8A6-4860-AEEF-34C50B663658}" type="presOf" srcId="{63E10B85-9B48-41C7-95EE-A1F596992EBD}" destId="{AF0895C5-8BB1-43C4-8119-8835F722B401}" srcOrd="0" destOrd="0" presId="urn:microsoft.com/office/officeart/2005/8/layout/arrow4"/>
    <dgm:cxn modelId="{1C3DCFA7-918D-4536-A2C8-2291B377EA42}" type="presOf" srcId="{78B8E00F-B281-4B37-9211-189E364F873B}" destId="{86770DCE-40DF-43CD-929B-0D543286D78E}" srcOrd="0" destOrd="0" presId="urn:microsoft.com/office/officeart/2005/8/layout/arrow4"/>
    <dgm:cxn modelId="{ECD46CC2-5C03-4D4F-9F6D-E8ECAA56305F}" srcId="{5205CC5F-0443-42FE-8F2A-721BB59C88FB}" destId="{78B8E00F-B281-4B37-9211-189E364F873B}" srcOrd="0" destOrd="0" parTransId="{A1C79116-0A87-4951-91D2-7248BEDD655C}" sibTransId="{A302FB9E-ABEA-4E91-8EB8-9A2610725652}"/>
    <dgm:cxn modelId="{CF657F36-F98F-4A5F-9A1A-205020E117FA}" type="presOf" srcId="{5205CC5F-0443-42FE-8F2A-721BB59C88FB}" destId="{B44F8558-4CBB-4350-8B9F-7B80FA1F8675}" srcOrd="0" destOrd="0" presId="urn:microsoft.com/office/officeart/2005/8/layout/arrow4"/>
    <dgm:cxn modelId="{77F873B8-583F-49CF-BFEB-2DD7ABDFAE0C}" type="presParOf" srcId="{B44F8558-4CBB-4350-8B9F-7B80FA1F8675}" destId="{CFA1F847-4EC1-4777-B5F6-305CA55F3804}" srcOrd="0" destOrd="0" presId="urn:microsoft.com/office/officeart/2005/8/layout/arrow4"/>
    <dgm:cxn modelId="{D3F6B788-0BA0-4427-805D-BFB314EACE5C}" type="presParOf" srcId="{B44F8558-4CBB-4350-8B9F-7B80FA1F8675}" destId="{86770DCE-40DF-43CD-929B-0D543286D78E}" srcOrd="1" destOrd="0" presId="urn:microsoft.com/office/officeart/2005/8/layout/arrow4"/>
    <dgm:cxn modelId="{5735930C-EC18-4CA0-9240-454D286FAB8F}" type="presParOf" srcId="{B44F8558-4CBB-4350-8B9F-7B80FA1F8675}" destId="{1B6C9F3E-DBFF-42B0-BEAB-80CD8A7DEBD2}" srcOrd="2" destOrd="0" presId="urn:microsoft.com/office/officeart/2005/8/layout/arrow4"/>
    <dgm:cxn modelId="{DE6B6D49-2D4D-45C2-804D-60CAC3BBF6AC}" type="presParOf" srcId="{B44F8558-4CBB-4350-8B9F-7B80FA1F8675}" destId="{AF0895C5-8BB1-43C4-8119-8835F722B401}" srcOrd="3" destOrd="0" presId="urn:microsoft.com/office/officeart/2005/8/layout/arrow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115182" cy="5485366"/>
        <a:chOff x="0" y="0"/>
        <a:chExt cx="9115182" cy="5485366"/>
      </a:xfrm>
    </dsp:grpSpPr>
    <dsp:sp modelId="{8B9F7AAB-957B-4A0C-8744-F4B72413FAB8}">
      <dsp:nvSpPr>
        <dsp:cNvPr id="5" name="Rectangle 4"/>
        <dsp:cNvSpPr/>
      </dsp:nvSpPr>
      <dsp:spPr bwMode="white">
        <a:xfrm>
          <a:off x="0" y="532548"/>
          <a:ext cx="9115182" cy="546038"/>
        </a:xfrm>
        <a:prstGeom prst="rect">
          <a:avLst/>
        </a:prstGeom>
      </dsp:spPr>
      <dsp:style>
        <a:lnRef idx="1">
          <a:schemeClr val="accent6">
            <a:alpha val="90000"/>
            <a:hueOff val="0"/>
            <a:satOff val="0"/>
            <a:lumOff val="0"/>
            <a:alpha val="90196"/>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532548"/>
        <a:ext cx="9115182" cy="546038"/>
      </dsp:txXfrm>
    </dsp:sp>
    <dsp:sp modelId="{4DCAC0E5-C99A-4436-B6A6-90D0D6314265}">
      <dsp:nvSpPr>
        <dsp:cNvPr id="4" name="Rounded Rectangle 3"/>
        <dsp:cNvSpPr/>
      </dsp:nvSpPr>
      <dsp:spPr bwMode="white">
        <a:xfrm>
          <a:off x="455759" y="0"/>
          <a:ext cx="6903328" cy="796591"/>
        </a:xfrm>
        <a:prstGeom prst="roundRect">
          <a:avLst/>
        </a:prstGeom>
      </dsp:spPr>
      <dsp:style>
        <a:lnRef idx="0">
          <a:schemeClr val="lt1"/>
        </a:lnRef>
        <a:fillRef idx="3">
          <a:schemeClr val="accent6">
            <a:alpha val="90000"/>
            <a:hueOff val="0"/>
            <a:satOff val="0"/>
            <a:lumOff val="0"/>
            <a:alpha val="90196"/>
          </a:schemeClr>
        </a:fillRef>
        <a:effectRef idx="2">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55759" y="0"/>
        <a:ext cx="6903328" cy="796591"/>
      </dsp:txXfrm>
    </dsp:sp>
    <dsp:sp modelId="{3100DD75-DDA5-4CDD-A5BF-BE90F7C5EC54}">
      <dsp:nvSpPr>
        <dsp:cNvPr id="8" name="Rectangle 7"/>
        <dsp:cNvSpPr/>
      </dsp:nvSpPr>
      <dsp:spPr bwMode="white">
        <a:xfrm>
          <a:off x="0" y="1669597"/>
          <a:ext cx="9115182" cy="602591"/>
        </a:xfrm>
        <a:prstGeom prst="rect">
          <a:avLst/>
        </a:prstGeom>
      </dsp:spPr>
      <dsp:style>
        <a:lnRef idx="1">
          <a:schemeClr val="accent6">
            <a:alpha val="90000"/>
            <a:hueOff val="0"/>
            <a:satOff val="0"/>
            <a:lumOff val="0"/>
            <a:alpha val="80196"/>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1669597"/>
        <a:ext cx="9115182" cy="602591"/>
      </dsp:txXfrm>
    </dsp:sp>
    <dsp:sp modelId="{5D94E20E-8EB7-4E1C-A687-AC45785A305E}">
      <dsp:nvSpPr>
        <dsp:cNvPr id="7" name="Rounded Rectangle 6"/>
        <dsp:cNvSpPr/>
      </dsp:nvSpPr>
      <dsp:spPr bwMode="white">
        <a:xfrm>
          <a:off x="455759" y="1175187"/>
          <a:ext cx="6925023" cy="758453"/>
        </a:xfrm>
        <a:prstGeom prst="roundRect">
          <a:avLst/>
        </a:prstGeom>
      </dsp:spPr>
      <dsp:style>
        <a:lnRef idx="0">
          <a:schemeClr val="lt1"/>
        </a:lnRef>
        <a:fillRef idx="3">
          <a:schemeClr val="accent6">
            <a:alpha val="90000"/>
            <a:hueOff val="0"/>
            <a:satOff val="0"/>
            <a:lumOff val="0"/>
            <a:alpha val="80196"/>
          </a:schemeClr>
        </a:fillRef>
        <a:effectRef idx="2">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55759" y="1175187"/>
        <a:ext cx="6925023" cy="758453"/>
      </dsp:txXfrm>
    </dsp:sp>
    <dsp:sp modelId="{79A60E6C-551F-40B3-AE46-A1D2AA251E41}">
      <dsp:nvSpPr>
        <dsp:cNvPr id="11" name="Rectangle 10"/>
        <dsp:cNvSpPr/>
      </dsp:nvSpPr>
      <dsp:spPr bwMode="white">
        <a:xfrm>
          <a:off x="0" y="2863205"/>
          <a:ext cx="9115182" cy="581178"/>
        </a:xfrm>
        <a:prstGeom prst="rect">
          <a:avLst/>
        </a:prstGeom>
      </dsp:spPr>
      <dsp:style>
        <a:lnRef idx="1">
          <a:schemeClr val="accent6">
            <a:alpha val="90000"/>
            <a:hueOff val="0"/>
            <a:satOff val="0"/>
            <a:lumOff val="0"/>
            <a:alpha val="70196"/>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2863205"/>
        <a:ext cx="9115182" cy="581178"/>
      </dsp:txXfrm>
    </dsp:sp>
    <dsp:sp modelId="{7BDC612A-F288-4BA0-AD3E-72D63838F32A}">
      <dsp:nvSpPr>
        <dsp:cNvPr id="10" name="Rounded Rectangle 9"/>
        <dsp:cNvSpPr/>
      </dsp:nvSpPr>
      <dsp:spPr bwMode="white">
        <a:xfrm>
          <a:off x="455759" y="2368789"/>
          <a:ext cx="6902499" cy="758458"/>
        </a:xfrm>
        <a:prstGeom prst="roundRect">
          <a:avLst/>
        </a:prstGeom>
      </dsp:spPr>
      <dsp:style>
        <a:lnRef idx="0">
          <a:schemeClr val="lt1"/>
        </a:lnRef>
        <a:fillRef idx="3">
          <a:schemeClr val="accent6">
            <a:alpha val="90000"/>
            <a:hueOff val="0"/>
            <a:satOff val="0"/>
            <a:lumOff val="0"/>
            <a:alpha val="70196"/>
          </a:schemeClr>
        </a:fillRef>
        <a:effectRef idx="2">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55759" y="2368789"/>
        <a:ext cx="6902499" cy="758458"/>
      </dsp:txXfrm>
    </dsp:sp>
    <dsp:sp modelId="{01F92195-191C-4E48-B0EB-2C42E51B8427}">
      <dsp:nvSpPr>
        <dsp:cNvPr id="14" name="Rectangle 13"/>
        <dsp:cNvSpPr/>
      </dsp:nvSpPr>
      <dsp:spPr bwMode="white">
        <a:xfrm>
          <a:off x="0" y="4035399"/>
          <a:ext cx="9115182" cy="538356"/>
        </a:xfrm>
        <a:prstGeom prst="rect">
          <a:avLst/>
        </a:prstGeom>
      </dsp:spPr>
      <dsp:style>
        <a:lnRef idx="1">
          <a:schemeClr val="accent6">
            <a:alpha val="90000"/>
            <a:hueOff val="0"/>
            <a:satOff val="0"/>
            <a:lumOff val="0"/>
            <a:alpha val="60196"/>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4035399"/>
        <a:ext cx="9115182" cy="538356"/>
      </dsp:txXfrm>
    </dsp:sp>
    <dsp:sp modelId="{4F1970F3-617F-4936-AF8B-F1745EB0E726}">
      <dsp:nvSpPr>
        <dsp:cNvPr id="13" name="Rounded Rectangle 12"/>
        <dsp:cNvSpPr/>
      </dsp:nvSpPr>
      <dsp:spPr bwMode="white">
        <a:xfrm>
          <a:off x="455759" y="3540984"/>
          <a:ext cx="6855984" cy="758458"/>
        </a:xfrm>
        <a:prstGeom prst="roundRect">
          <a:avLst/>
        </a:prstGeom>
      </dsp:spPr>
      <dsp:style>
        <a:lnRef idx="0">
          <a:schemeClr val="lt1"/>
        </a:lnRef>
        <a:fillRef idx="3">
          <a:schemeClr val="accent6">
            <a:alpha val="90000"/>
            <a:hueOff val="0"/>
            <a:satOff val="0"/>
            <a:lumOff val="0"/>
            <a:alpha val="60196"/>
          </a:schemeClr>
        </a:fillRef>
        <a:effectRef idx="2">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55759" y="3540984"/>
        <a:ext cx="6855984" cy="758458"/>
      </dsp:txXfrm>
    </dsp:sp>
    <dsp:sp modelId="{3748A1A7-635D-4AAB-9B6E-6CD2E2C664C2}">
      <dsp:nvSpPr>
        <dsp:cNvPr id="17" name="Rectangle 16"/>
        <dsp:cNvSpPr/>
      </dsp:nvSpPr>
      <dsp:spPr bwMode="white">
        <a:xfrm>
          <a:off x="0" y="5034561"/>
          <a:ext cx="9115182" cy="450805"/>
        </a:xfrm>
        <a:prstGeom prst="rect">
          <a:avLst/>
        </a:prstGeom>
      </dsp:spPr>
      <dsp:style>
        <a:lnRef idx="1">
          <a:schemeClr val="accent6">
            <a:alpha val="90000"/>
            <a:hueOff val="0"/>
            <a:satOff val="0"/>
            <a:lumOff val="0"/>
            <a:alpha val="50196"/>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5034561"/>
        <a:ext cx="9115182" cy="450805"/>
      </dsp:txXfrm>
    </dsp:sp>
    <dsp:sp modelId="{A553E53A-1EAF-4C47-B32D-EAB144B9B6CD}">
      <dsp:nvSpPr>
        <dsp:cNvPr id="16" name="Rounded Rectangle 15"/>
        <dsp:cNvSpPr/>
      </dsp:nvSpPr>
      <dsp:spPr bwMode="white">
        <a:xfrm>
          <a:off x="455759" y="4670356"/>
          <a:ext cx="6855346" cy="628248"/>
        </a:xfrm>
        <a:prstGeom prst="roundRect">
          <a:avLst/>
        </a:prstGeom>
      </dsp:spPr>
      <dsp:style>
        <a:lnRef idx="0">
          <a:schemeClr val="lt1"/>
        </a:lnRef>
        <a:fillRef idx="3">
          <a:schemeClr val="accent6">
            <a:alpha val="90000"/>
            <a:hueOff val="0"/>
            <a:satOff val="0"/>
            <a:lumOff val="0"/>
            <a:alpha val="50196"/>
          </a:schemeClr>
        </a:fillRef>
        <a:effectRef idx="2">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55759" y="4670356"/>
        <a:ext cx="6855346" cy="628248"/>
      </dsp:txXfrm>
    </dsp:sp>
    <dsp:sp modelId="{11BCC61C-E27B-486E-99A9-C4F8F215EC41}">
      <dsp:nvSpPr>
        <dsp:cNvPr id="3" name="Rectangle 2" hidden="1"/>
        <dsp:cNvSpPr/>
      </dsp:nvSpPr>
      <dsp:spPr bwMode="white">
        <a:xfrm>
          <a:off x="0" y="365691"/>
          <a:ext cx="455759" cy="0"/>
        </a:xfrm>
        <a:prstGeom prst="rect">
          <a:avLst/>
        </a:prstGeom>
      </dsp:spPr>
      <dsp:style>
        <a:lnRef idx="0">
          <a:schemeClr val="lt1"/>
        </a:lnRef>
        <a:fillRef idx="3">
          <a:schemeClr val="accent6">
            <a:alpha val="90000"/>
            <a:hueOff val="0"/>
            <a:satOff val="0"/>
            <a:lumOff val="0"/>
            <a:alpha val="90196"/>
          </a:schemeClr>
        </a:fillRef>
        <a:effectRef idx="2">
          <a:scrgbClr r="0" g="0" b="0"/>
        </a:effectRef>
        <a:fontRef idx="minor">
          <a:schemeClr val="lt1"/>
        </a:fontRef>
      </dsp:style>
      <dsp:txXfrm>
        <a:off x="0" y="365691"/>
        <a:ext cx="455759" cy="0"/>
      </dsp:txXfrm>
    </dsp:sp>
    <dsp:sp modelId="{91AB16D0-B276-4E1E-A3BF-91992F05F058}">
      <dsp:nvSpPr>
        <dsp:cNvPr id="6" name="Rectangle 5" hidden="1"/>
        <dsp:cNvSpPr/>
      </dsp:nvSpPr>
      <dsp:spPr bwMode="white">
        <a:xfrm>
          <a:off x="0" y="1540878"/>
          <a:ext cx="455759" cy="0"/>
        </a:xfrm>
        <a:prstGeom prst="rect">
          <a:avLst/>
        </a:prstGeom>
      </dsp:spPr>
      <dsp:style>
        <a:lnRef idx="0">
          <a:schemeClr val="lt1"/>
        </a:lnRef>
        <a:fillRef idx="3">
          <a:schemeClr val="accent6">
            <a:alpha val="90000"/>
            <a:hueOff val="0"/>
            <a:satOff val="0"/>
            <a:lumOff val="0"/>
            <a:alpha val="90196"/>
          </a:schemeClr>
        </a:fillRef>
        <a:effectRef idx="2">
          <a:scrgbClr r="0" g="0" b="0"/>
        </a:effectRef>
        <a:fontRef idx="minor">
          <a:schemeClr val="lt1"/>
        </a:fontRef>
      </dsp:style>
      <dsp:txXfrm>
        <a:off x="0" y="1540878"/>
        <a:ext cx="455759" cy="0"/>
      </dsp:txXfrm>
    </dsp:sp>
    <dsp:sp modelId="{4C05B1C4-684F-4281-B40D-78F8D2A61C56}">
      <dsp:nvSpPr>
        <dsp:cNvPr id="9" name="Rectangle 8" hidden="1"/>
        <dsp:cNvSpPr/>
      </dsp:nvSpPr>
      <dsp:spPr bwMode="white">
        <a:xfrm>
          <a:off x="0" y="2734480"/>
          <a:ext cx="455759" cy="0"/>
        </a:xfrm>
        <a:prstGeom prst="rect">
          <a:avLst/>
        </a:prstGeom>
      </dsp:spPr>
      <dsp:style>
        <a:lnRef idx="0">
          <a:schemeClr val="lt1"/>
        </a:lnRef>
        <a:fillRef idx="3">
          <a:schemeClr val="accent6">
            <a:alpha val="90000"/>
            <a:hueOff val="0"/>
            <a:satOff val="0"/>
            <a:lumOff val="0"/>
            <a:alpha val="80196"/>
          </a:schemeClr>
        </a:fillRef>
        <a:effectRef idx="2">
          <a:scrgbClr r="0" g="0" b="0"/>
        </a:effectRef>
        <a:fontRef idx="minor">
          <a:schemeClr val="lt1"/>
        </a:fontRef>
      </dsp:style>
      <dsp:txXfrm>
        <a:off x="0" y="2734480"/>
        <a:ext cx="455759" cy="0"/>
      </dsp:txXfrm>
    </dsp:sp>
    <dsp:sp modelId="{C65A67C0-EDBE-4D56-9910-79A36881A8BB}">
      <dsp:nvSpPr>
        <dsp:cNvPr id="12" name="Rectangle 11" hidden="1"/>
        <dsp:cNvSpPr/>
      </dsp:nvSpPr>
      <dsp:spPr bwMode="white">
        <a:xfrm>
          <a:off x="0" y="3906675"/>
          <a:ext cx="455759" cy="0"/>
        </a:xfrm>
        <a:prstGeom prst="rect">
          <a:avLst/>
        </a:prstGeom>
      </dsp:spPr>
      <dsp:style>
        <a:lnRef idx="0">
          <a:schemeClr val="lt1"/>
        </a:lnRef>
        <a:fillRef idx="3">
          <a:schemeClr val="accent6">
            <a:alpha val="90000"/>
            <a:hueOff val="0"/>
            <a:satOff val="0"/>
            <a:lumOff val="0"/>
            <a:alpha val="70196"/>
          </a:schemeClr>
        </a:fillRef>
        <a:effectRef idx="2">
          <a:scrgbClr r="0" g="0" b="0"/>
        </a:effectRef>
        <a:fontRef idx="minor">
          <a:schemeClr val="lt1"/>
        </a:fontRef>
      </dsp:style>
      <dsp:txXfrm>
        <a:off x="0" y="3906675"/>
        <a:ext cx="455759" cy="0"/>
      </dsp:txXfrm>
    </dsp:sp>
    <dsp:sp modelId="{382C3B1B-666D-41D1-8D04-5A573EBAD01A}">
      <dsp:nvSpPr>
        <dsp:cNvPr id="15" name="Rectangle 14" hidden="1"/>
        <dsp:cNvSpPr/>
      </dsp:nvSpPr>
      <dsp:spPr bwMode="white">
        <a:xfrm>
          <a:off x="0" y="5036047"/>
          <a:ext cx="455759" cy="0"/>
        </a:xfrm>
        <a:prstGeom prst="rect">
          <a:avLst/>
        </a:prstGeom>
      </dsp:spPr>
      <dsp:style>
        <a:lnRef idx="0">
          <a:schemeClr val="lt1"/>
        </a:lnRef>
        <a:fillRef idx="3">
          <a:schemeClr val="accent6">
            <a:alpha val="90000"/>
            <a:hueOff val="0"/>
            <a:satOff val="0"/>
            <a:lumOff val="0"/>
            <a:alpha val="60196"/>
          </a:schemeClr>
        </a:fillRef>
        <a:effectRef idx="2">
          <a:scrgbClr r="0" g="0" b="0"/>
        </a:effectRef>
        <a:fontRef idx="minor">
          <a:schemeClr val="lt1"/>
        </a:fontRef>
      </dsp:style>
      <dsp:txXfrm>
        <a:off x="0" y="5036047"/>
        <a:ext cx="455759" cy="0"/>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976958" cy="3389322"/>
        <a:chOff x="0" y="0"/>
        <a:chExt cx="5976958" cy="3389322"/>
      </a:xfrm>
    </dsp:grpSpPr>
    <dsp:sp modelId="{9091500F-6F30-4356-AE09-6797ECFFE908}">
      <dsp:nvSpPr>
        <dsp:cNvPr id="4" name="Pentagon 3"/>
        <dsp:cNvSpPr/>
      </dsp:nvSpPr>
      <dsp:spPr bwMode="white">
        <a:xfrm rot="10800000">
          <a:off x="1377732" y="0"/>
          <a:ext cx="3974677" cy="1506365"/>
        </a:xfrm>
        <a:prstGeom prst="homePlate">
          <a:avLst/>
        </a:prstGeom>
        <a:solidFill>
          <a:srgbClr val="F4750C"/>
        </a:solidFill>
      </dsp:spPr>
      <dsp:style>
        <a:lnRef idx="2">
          <a:schemeClr val="lt1"/>
        </a:lnRef>
        <a:fillRef idx="1">
          <a:schemeClr val="accent1"/>
        </a:fillRef>
        <a:effectRef idx="0">
          <a:scrgbClr r="0" g="0" b="0"/>
        </a:effectRef>
        <a:fontRef idx="minor">
          <a:schemeClr val="lt1"/>
        </a:fontRef>
      </dsp:style>
      <dsp:txBody>
        <a:bodyPr rot="10800000" lIns="664265" tIns="68580" rIns="128016"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Interpretasi terhadap Pandangan Pengarang</a:t>
          </a:r>
          <a:endParaRPr lang="id-ID"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0800000">
        <a:off x="1377732" y="0"/>
        <a:ext cx="3974677" cy="1506365"/>
      </dsp:txXfrm>
    </dsp:sp>
    <dsp:sp modelId="{F2110BB6-33E4-431E-94AA-609855542CA5}">
      <dsp:nvSpPr>
        <dsp:cNvPr id="3" name="Oval 2"/>
        <dsp:cNvSpPr/>
      </dsp:nvSpPr>
      <dsp:spPr bwMode="white">
        <a:xfrm>
          <a:off x="624549" y="0"/>
          <a:ext cx="1506365" cy="1506365"/>
        </a:xfrm>
        <a:prstGeom prst="ellipse">
          <a:avLst/>
        </a:prstGeom>
      </dsp:spPr>
      <dsp:style>
        <a:lnRef idx="2">
          <a:schemeClr val="lt1"/>
        </a:lnRef>
        <a:fillRef idx="1">
          <a:schemeClr val="accent1">
            <a:tint val="50000"/>
          </a:schemeClr>
        </a:fillRef>
        <a:effectRef idx="0">
          <a:scrgbClr r="0" g="0" b="0"/>
        </a:effectRef>
        <a:fontRef idx="minor"/>
      </dsp:style>
      <dsp:txXfrm>
        <a:off x="624549" y="0"/>
        <a:ext cx="1506365" cy="1506365"/>
      </dsp:txXfrm>
    </dsp:sp>
    <dsp:sp modelId="{E714719E-E4E0-410F-AB71-4DF6B2500996}">
      <dsp:nvSpPr>
        <dsp:cNvPr id="6" name="Pentagon 5"/>
        <dsp:cNvSpPr/>
      </dsp:nvSpPr>
      <dsp:spPr bwMode="white">
        <a:xfrm rot="10800000">
          <a:off x="1377732" y="1882957"/>
          <a:ext cx="3974677" cy="1506365"/>
        </a:xfrm>
        <a:prstGeom prst="homePlate">
          <a:avLst/>
        </a:prstGeom>
        <a:solidFill>
          <a:srgbClr val="C00000"/>
        </a:solidFill>
      </dsp:spPr>
      <dsp:style>
        <a:lnRef idx="2">
          <a:schemeClr val="lt1"/>
        </a:lnRef>
        <a:fillRef idx="1">
          <a:schemeClr val="accent1"/>
        </a:fillRef>
        <a:effectRef idx="0">
          <a:scrgbClr r="0" g="0" b="0"/>
        </a:effectRef>
        <a:fontRef idx="minor">
          <a:schemeClr val="lt1"/>
        </a:fontRef>
      </dsp:style>
      <dsp:txBody>
        <a:bodyPr rot="10800000" lIns="664265" tIns="68580" rIns="128016"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Penyajian Hasil Interpretasi terhadap Pandangan Pengarang</a:t>
          </a:r>
          <a:endParaRPr lang="id-ID"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0800000">
        <a:off x="1377732" y="1882957"/>
        <a:ext cx="3974677" cy="1506365"/>
      </dsp:txXfrm>
    </dsp:sp>
    <dsp:sp modelId="{90CBBF11-378F-45D5-B2AA-34AE821C6231}">
      <dsp:nvSpPr>
        <dsp:cNvPr id="5" name="Oval 4"/>
        <dsp:cNvSpPr/>
      </dsp:nvSpPr>
      <dsp:spPr bwMode="white">
        <a:xfrm>
          <a:off x="624549" y="1882957"/>
          <a:ext cx="1506365" cy="1506365"/>
        </a:xfrm>
        <a:prstGeom prst="ellipse">
          <a:avLst/>
        </a:prstGeom>
      </dsp:spPr>
      <dsp:style>
        <a:lnRef idx="2">
          <a:schemeClr val="lt1"/>
        </a:lnRef>
        <a:fillRef idx="1">
          <a:schemeClr val="accent1">
            <a:tint val="50000"/>
          </a:schemeClr>
        </a:fillRef>
        <a:effectRef idx="0">
          <a:scrgbClr r="0" g="0" b="0"/>
        </a:effectRef>
        <a:fontRef idx="minor"/>
      </dsp:style>
      <dsp:txXfrm>
        <a:off x="624549" y="1882957"/>
        <a:ext cx="1506365" cy="15063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786478" cy="3286148"/>
        <a:chOff x="0" y="0"/>
        <a:chExt cx="5786478" cy="3286148"/>
      </a:xfrm>
    </dsp:grpSpPr>
    <dsp:sp modelId="{FF40BC08-DC1E-4850-AC4C-ED1FA57D56A2}">
      <dsp:nvSpPr>
        <dsp:cNvPr id="5" name="Rectangle 4"/>
        <dsp:cNvSpPr/>
      </dsp:nvSpPr>
      <dsp:spPr bwMode="white">
        <a:xfrm>
          <a:off x="0" y="568490"/>
          <a:ext cx="5786478" cy="970592"/>
        </a:xfrm>
        <a:prstGeom prst="rect">
          <a:avLst/>
        </a:prstGeom>
      </dsp:spPr>
      <dsp:style>
        <a:lnRef idx="2">
          <a:schemeClr val="accent1"/>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568490"/>
        <a:ext cx="5786478" cy="970592"/>
      </dsp:txXfrm>
    </dsp:sp>
    <dsp:sp modelId="{00DB9BFC-F7D5-4888-9672-F9D1D9120E22}">
      <dsp:nvSpPr>
        <dsp:cNvPr id="4" name="Rounded Rectangle 3"/>
        <dsp:cNvSpPr/>
      </dsp:nvSpPr>
      <dsp:spPr bwMode="white">
        <a:xfrm>
          <a:off x="289324" y="0"/>
          <a:ext cx="4050535" cy="1136979"/>
        </a:xfrm>
        <a:prstGeom prst="roundRect">
          <a:avLst/>
        </a:prstGeom>
        <a:solidFill>
          <a:schemeClr val="bg2">
            <a:lumMod val="50000"/>
          </a:schemeClr>
        </a:solidFill>
      </dsp:spPr>
      <dsp:style>
        <a:lnRef idx="2">
          <a:schemeClr val="lt1"/>
        </a:lnRef>
        <a:fillRef idx="1">
          <a:schemeClr val="accent1"/>
        </a:fillRef>
        <a:effectRef idx="0">
          <a:scrgbClr r="0" g="0" b="0"/>
        </a:effectRef>
        <a:fontRef idx="minor">
          <a:schemeClr val="lt1"/>
        </a:fontRef>
      </dsp:style>
      <dsp:txBody>
        <a:bodyPr lIns="153100" tIns="0" rIns="304800" bIns="0" anchor="ctr"/>
        <a:lstStyle>
          <a:lvl1pPr algn="l"/>
          <a:lvl2pPr algn="l"/>
          <a:lvl3pPr algn="l"/>
          <a:lvl4pPr algn="l"/>
          <a:lvl5pPr algn="l"/>
          <a:lvl6pPr algn="l"/>
          <a:lvl7pPr algn="l"/>
          <a:lvl8pPr algn="l"/>
          <a:lvl9pPr algn="l"/>
        </a:lstStyle>
        <a:p>
          <a:pPr lvl="0">
            <a:lnSpc>
              <a:spcPct val="100000"/>
            </a:lnSpc>
            <a:spcBef>
              <a:spcPct val="0"/>
            </a:spcBef>
            <a:spcAft>
              <a:spcPct val="35000"/>
            </a:spcAft>
          </a:pPr>
          <a:r>
            <a:rPr lang="id-ID" sz="2400" dirty="0" smtClean="0">
              <a:solidFill>
                <a:schemeClr val="tx1"/>
              </a:solidFill>
            </a:rPr>
            <a:t>Unsur-Unsur Pembangun Novel</a:t>
          </a:r>
          <a:endParaRPr lang="id-ID" sz="2400" dirty="0">
            <a:solidFill>
              <a:schemeClr val="tx1"/>
            </a:solidFill>
          </a:endParaRPr>
        </a:p>
      </dsp:txBody>
      <dsp:txXfrm>
        <a:off x="289324" y="0"/>
        <a:ext cx="4050535" cy="1136979"/>
      </dsp:txXfrm>
    </dsp:sp>
    <dsp:sp modelId="{4CF52A7A-EE21-4572-9EDC-85109530906A}">
      <dsp:nvSpPr>
        <dsp:cNvPr id="8" name="Rectangle 7"/>
        <dsp:cNvSpPr/>
      </dsp:nvSpPr>
      <dsp:spPr bwMode="white">
        <a:xfrm>
          <a:off x="0" y="2315556"/>
          <a:ext cx="5786478" cy="970592"/>
        </a:xfrm>
        <a:prstGeom prst="rect">
          <a:avLst/>
        </a:prstGeom>
      </dsp:spPr>
      <dsp:style>
        <a:lnRef idx="2">
          <a:schemeClr val="accent1"/>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2315556"/>
        <a:ext cx="5786478" cy="970592"/>
      </dsp:txXfrm>
    </dsp:sp>
    <dsp:sp modelId="{631FE5FD-6B8D-4880-83EF-269F5291C594}">
      <dsp:nvSpPr>
        <dsp:cNvPr id="7" name="Rounded Rectangle 6"/>
        <dsp:cNvSpPr/>
      </dsp:nvSpPr>
      <dsp:spPr bwMode="white">
        <a:xfrm>
          <a:off x="289324" y="1747066"/>
          <a:ext cx="4050535" cy="1136979"/>
        </a:xfrm>
        <a:prstGeom prst="roundRect">
          <a:avLst/>
        </a:prstGeom>
        <a:solidFill>
          <a:schemeClr val="accent6"/>
        </a:solidFill>
      </dsp:spPr>
      <dsp:style>
        <a:lnRef idx="2">
          <a:schemeClr val="lt1"/>
        </a:lnRef>
        <a:fillRef idx="1">
          <a:schemeClr val="accent1"/>
        </a:fillRef>
        <a:effectRef idx="0">
          <a:scrgbClr r="0" g="0" b="0"/>
        </a:effectRef>
        <a:fontRef idx="minor">
          <a:schemeClr val="lt1"/>
        </a:fontRef>
      </dsp:style>
      <dsp:txBody>
        <a:bodyPr lIns="153100" tIns="0" rIns="153100" bIns="0" anchor="ctr"/>
        <a:lstStyle>
          <a:lvl1pPr algn="l"/>
          <a:lvl2pPr algn="l"/>
          <a:lvl3pPr algn="l"/>
          <a:lvl4pPr algn="l"/>
          <a:lvl5pPr algn="l"/>
          <a:lvl6pPr algn="l"/>
          <a:lvl7pPr algn="l"/>
          <a:lvl8pPr algn="l"/>
          <a:lvl9pPr algn="l"/>
        </a:lstStyle>
        <a:p>
          <a:pPr lvl="0">
            <a:lnSpc>
              <a:spcPct val="100000"/>
            </a:lnSpc>
            <a:spcBef>
              <a:spcPct val="0"/>
            </a:spcBef>
            <a:spcAft>
              <a:spcPct val="35000"/>
            </a:spcAft>
          </a:pPr>
          <a:r>
            <a:rPr lang="id-ID" sz="2400" dirty="0" smtClean="0">
              <a:solidFill>
                <a:schemeClr val="tx1"/>
              </a:solidFill>
            </a:rPr>
            <a:t>Unsur Kebahasaan Novel</a:t>
          </a:r>
          <a:endParaRPr lang="id-ID" sz="2400" dirty="0">
            <a:solidFill>
              <a:schemeClr val="tx1"/>
            </a:solidFill>
          </a:endParaRPr>
        </a:p>
      </dsp:txBody>
      <dsp:txXfrm>
        <a:off x="289324" y="1747066"/>
        <a:ext cx="4050535" cy="1136979"/>
      </dsp:txXfrm>
    </dsp:sp>
    <dsp:sp modelId="{2FDDE93F-DD54-4F60-AFCD-D16E1F1B0222}">
      <dsp:nvSpPr>
        <dsp:cNvPr id="3" name="Rectangle 2" hidden="1"/>
        <dsp:cNvSpPr/>
      </dsp:nvSpPr>
      <dsp:spPr bwMode="white">
        <a:xfrm>
          <a:off x="0" y="568490"/>
          <a:ext cx="289324" cy="0"/>
        </a:xfrm>
        <a:prstGeom prst="rect">
          <a:avLst/>
        </a:prstGeom>
        <a:solidFill>
          <a:schemeClr val="bg2">
            <a:lumMod val="50000"/>
          </a:schemeClr>
        </a:solidFill>
      </dsp:spPr>
      <dsp:style>
        <a:lnRef idx="2">
          <a:schemeClr val="lt1"/>
        </a:lnRef>
        <a:fillRef idx="1">
          <a:schemeClr val="accent1"/>
        </a:fillRef>
        <a:effectRef idx="0">
          <a:scrgbClr r="0" g="0" b="0"/>
        </a:effectRef>
        <a:fontRef idx="minor">
          <a:schemeClr val="lt1"/>
        </a:fontRef>
      </dsp:style>
      <dsp:txXfrm>
        <a:off x="0" y="568490"/>
        <a:ext cx="289324" cy="0"/>
      </dsp:txXfrm>
    </dsp:sp>
    <dsp:sp modelId="{F3559630-68C1-4667-AFF5-495193E08ED3}">
      <dsp:nvSpPr>
        <dsp:cNvPr id="6" name="Rectangle 5" hidden="1"/>
        <dsp:cNvSpPr/>
      </dsp:nvSpPr>
      <dsp:spPr bwMode="white">
        <a:xfrm>
          <a:off x="0" y="2315556"/>
          <a:ext cx="289324" cy="0"/>
        </a:xfrm>
        <a:prstGeom prst="rect">
          <a:avLst/>
        </a:prstGeom>
        <a:solidFill>
          <a:schemeClr val="accent6"/>
        </a:solidFill>
      </dsp:spPr>
      <dsp:style>
        <a:lnRef idx="2">
          <a:schemeClr val="lt1"/>
        </a:lnRef>
        <a:fillRef idx="1">
          <a:schemeClr val="accent1"/>
        </a:fillRef>
        <a:effectRef idx="0">
          <a:scrgbClr r="0" g="0" b="0"/>
        </a:effectRef>
        <a:fontRef idx="minor">
          <a:schemeClr val="lt1"/>
        </a:fontRef>
      </dsp:style>
      <dsp:txXfrm>
        <a:off x="0" y="2315556"/>
        <a:ext cx="289324" cy="0"/>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429420" cy="3357587"/>
        <a:chOff x="0" y="0"/>
        <a:chExt cx="6429420" cy="3357587"/>
      </a:xfrm>
    </dsp:grpSpPr>
    <dsp:sp modelId="{BAD359F8-8CD5-4557-ABB2-8F9D71B6BB70}">
      <dsp:nvSpPr>
        <dsp:cNvPr id="3" name="Down Arrow 2"/>
        <dsp:cNvSpPr/>
      </dsp:nvSpPr>
      <dsp:spPr bwMode="white">
        <a:xfrm rot="16200000">
          <a:off x="0" y="147979"/>
          <a:ext cx="3061629" cy="3061629"/>
        </a:xfrm>
        <a:prstGeom prst="downArrow">
          <a:avLst>
            <a:gd name="adj1" fmla="val 50000"/>
            <a:gd name="adj2" fmla="val 35000"/>
          </a:avLst>
        </a:prstGeom>
        <a:solidFill>
          <a:srgbClr val="7030A0"/>
        </a:solidFill>
      </dsp:spPr>
      <dsp:style>
        <a:lnRef idx="2">
          <a:schemeClr val="lt1"/>
        </a:lnRef>
        <a:fillRef idx="1">
          <a:schemeClr val="accent1"/>
        </a:fillRef>
        <a:effectRef idx="0">
          <a:scrgbClr r="0" g="0" b="0"/>
        </a:effectRef>
        <a:fontRef idx="minor">
          <a:schemeClr val="lt1"/>
        </a:fontRef>
      </dsp:style>
      <dsp:txBody>
        <a:bodyPr rot="5400000" lIns="227584" tIns="227584" rIns="227584" bIns="22758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3200" dirty="0" smtClean="0"/>
            <a:t>Unsur Intrinsik</a:t>
          </a:r>
          <a:endParaRPr lang="id-ID" sz="3200" dirty="0"/>
        </a:p>
      </dsp:txBody>
      <dsp:txXfrm rot="16200000">
        <a:off x="0" y="147979"/>
        <a:ext cx="3061629" cy="3061629"/>
      </dsp:txXfrm>
    </dsp:sp>
    <dsp:sp modelId="{37628038-2BF6-41E1-B4B8-EEAF3D7B24BB}">
      <dsp:nvSpPr>
        <dsp:cNvPr id="4" name="Down Arrow 3"/>
        <dsp:cNvSpPr/>
      </dsp:nvSpPr>
      <dsp:spPr bwMode="white">
        <a:xfrm rot="27000000">
          <a:off x="3367791" y="147979"/>
          <a:ext cx="3061629" cy="3061629"/>
        </a:xfrm>
        <a:prstGeom prst="downArrow">
          <a:avLst>
            <a:gd name="adj1" fmla="val 50000"/>
            <a:gd name="adj2" fmla="val 35000"/>
          </a:avLst>
        </a:prstGeom>
        <a:solidFill>
          <a:srgbClr val="7030A0"/>
        </a:solidFill>
      </dsp:spPr>
      <dsp:style>
        <a:lnRef idx="2">
          <a:schemeClr val="lt1"/>
        </a:lnRef>
        <a:fillRef idx="1">
          <a:schemeClr val="accent1"/>
        </a:fillRef>
        <a:effectRef idx="0">
          <a:scrgbClr r="0" g="0" b="0"/>
        </a:effectRef>
        <a:fontRef idx="minor">
          <a:schemeClr val="lt1"/>
        </a:fontRef>
      </dsp:style>
      <dsp:txBody>
        <a:bodyPr rot="-5400000" lIns="227584" tIns="227584" rIns="227584" bIns="22758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3200" dirty="0" smtClean="0"/>
            <a:t>Unsur Ekstrinsik</a:t>
          </a:r>
          <a:endParaRPr lang="id-ID" sz="3200" dirty="0"/>
        </a:p>
      </dsp:txBody>
      <dsp:txXfrm rot="27000000">
        <a:off x="3367791" y="147979"/>
        <a:ext cx="3061629" cy="30616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B9D21267-633E-4DEB-BE62-DD9DC63314D6}">
      <dsp:nvSpPr>
        <dsp:cNvPr id="3" name="Oval 2"/>
        <dsp:cNvSpPr/>
      </dsp:nvSpPr>
      <dsp:spPr bwMode="white">
        <a:xfrm>
          <a:off x="3316062" y="2928488"/>
          <a:ext cx="1597475" cy="1597475"/>
        </a:xfrm>
        <a:prstGeom prst="ellipse">
          <a:avLst/>
        </a:prstGeom>
      </dsp:spPr>
      <dsp:style>
        <a:lnRef idx="2">
          <a:schemeClr val="lt1"/>
        </a:lnRef>
        <a:fillRef idx="1">
          <a:schemeClr val="accent1"/>
        </a:fillRef>
        <a:effectRef idx="0">
          <a:scrgbClr r="0" g="0" b="0"/>
        </a:effectRef>
        <a:fontRef idx="minor">
          <a:schemeClr val="lt1"/>
        </a:fontRef>
      </dsp:style>
      <dsp:txBody>
        <a:bodyPr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id-ID" dirty="0" smtClean="0"/>
            <a:t>Unsur Intrinsik</a:t>
          </a:r>
          <a:endParaRPr lang="id-ID" dirty="0"/>
        </a:p>
      </dsp:txBody>
      <dsp:txXfrm>
        <a:off x="3316062" y="2928488"/>
        <a:ext cx="1597475" cy="1597475"/>
      </dsp:txXfrm>
    </dsp:sp>
    <dsp:sp modelId="{FEAE50BE-F5B0-400F-8A58-3F8B08032427}">
      <dsp:nvSpPr>
        <dsp:cNvPr id="4" name="Left Arrow 3"/>
        <dsp:cNvSpPr/>
      </dsp:nvSpPr>
      <dsp:spPr bwMode="white">
        <a:xfrm rot="10799999">
          <a:off x="902299" y="3499585"/>
          <a:ext cx="2345508" cy="455280"/>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0799999">
        <a:off x="902299" y="3499585"/>
        <a:ext cx="2345508" cy="455280"/>
      </dsp:txXfrm>
    </dsp:sp>
    <dsp:sp modelId="{B4DB9EEA-A780-44F9-B63A-7F8D4C1C167C}">
      <dsp:nvSpPr>
        <dsp:cNvPr id="5" name="Rounded Rectangle 4"/>
        <dsp:cNvSpPr/>
      </dsp:nvSpPr>
      <dsp:spPr bwMode="white">
        <a:xfrm>
          <a:off x="75243" y="3120185"/>
          <a:ext cx="1517602" cy="121408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3815" tIns="43815" rIns="43815" bIns="4381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id-ID" dirty="0" smtClean="0"/>
            <a:t>Tema</a:t>
          </a:r>
          <a:endParaRPr lang="id-ID" dirty="0"/>
        </a:p>
      </dsp:txBody>
      <dsp:txXfrm>
        <a:off x="75243" y="3120185"/>
        <a:ext cx="1517602" cy="1214081"/>
      </dsp:txXfrm>
    </dsp:sp>
    <dsp:sp modelId="{5DE2692F-5FB6-4010-B14D-49954F414976}">
      <dsp:nvSpPr>
        <dsp:cNvPr id="6" name="Left Arrow 5"/>
        <dsp:cNvSpPr/>
      </dsp:nvSpPr>
      <dsp:spPr bwMode="white">
        <a:xfrm rot="12959999">
          <a:off x="1291856" y="2300652"/>
          <a:ext cx="2345508" cy="455280"/>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2959999">
        <a:off x="1291856" y="2300652"/>
        <a:ext cx="2345508" cy="455280"/>
      </dsp:txXfrm>
    </dsp:sp>
    <dsp:sp modelId="{5FD511F7-5D5C-4FBA-96EC-316C09061E18}">
      <dsp:nvSpPr>
        <dsp:cNvPr id="7" name="Rounded Rectangle 6"/>
        <dsp:cNvSpPr/>
      </dsp:nvSpPr>
      <dsp:spPr bwMode="white">
        <a:xfrm>
          <a:off x="701812" y="1191804"/>
          <a:ext cx="1517602" cy="121408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3815" tIns="43815" rIns="43815" bIns="4381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id-ID" dirty="0" smtClean="0"/>
            <a:t>Alur</a:t>
          </a:r>
          <a:endParaRPr lang="id-ID" dirty="0"/>
        </a:p>
      </dsp:txBody>
      <dsp:txXfrm>
        <a:off x="701812" y="1191804"/>
        <a:ext cx="1517602" cy="1214081"/>
      </dsp:txXfrm>
    </dsp:sp>
    <dsp:sp modelId="{F08A2741-4FD0-4FFE-A239-54B4BBECCED5}">
      <dsp:nvSpPr>
        <dsp:cNvPr id="8" name="Left Arrow 7"/>
        <dsp:cNvSpPr/>
      </dsp:nvSpPr>
      <dsp:spPr bwMode="white">
        <a:xfrm rot="15119999">
          <a:off x="2311730" y="1559670"/>
          <a:ext cx="2345508" cy="455280"/>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5119999">
        <a:off x="2311730" y="1559670"/>
        <a:ext cx="2345508" cy="455280"/>
      </dsp:txXfrm>
    </dsp:sp>
    <dsp:sp modelId="{20148429-9569-4DD2-A5AF-709A3CE53FEA}">
      <dsp:nvSpPr>
        <dsp:cNvPr id="9" name="Rounded Rectangle 8"/>
        <dsp:cNvSpPr/>
      </dsp:nvSpPr>
      <dsp:spPr bwMode="white">
        <a:xfrm>
          <a:off x="2342190" y="0"/>
          <a:ext cx="1517602" cy="121408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3815" tIns="43815" rIns="43815" bIns="4381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id-ID" dirty="0" smtClean="0"/>
            <a:t>Latar</a:t>
          </a:r>
          <a:endParaRPr lang="id-ID" dirty="0"/>
        </a:p>
      </dsp:txBody>
      <dsp:txXfrm>
        <a:off x="2342190" y="0"/>
        <a:ext cx="1517602" cy="1214081"/>
      </dsp:txXfrm>
    </dsp:sp>
    <dsp:sp modelId="{EC1AFAC1-5C9A-42C4-95DB-B3C6853DBC0A}">
      <dsp:nvSpPr>
        <dsp:cNvPr id="10" name="Left Arrow 9"/>
        <dsp:cNvSpPr/>
      </dsp:nvSpPr>
      <dsp:spPr bwMode="white">
        <a:xfrm rot="-4320000">
          <a:off x="3572363" y="1559670"/>
          <a:ext cx="2345508" cy="455280"/>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4320000">
        <a:off x="3572363" y="1559670"/>
        <a:ext cx="2345508" cy="455280"/>
      </dsp:txXfrm>
    </dsp:sp>
    <dsp:sp modelId="{355DBF00-93F3-4FF6-A859-5970C20EDA72}">
      <dsp:nvSpPr>
        <dsp:cNvPr id="11" name="Rounded Rectangle 10"/>
        <dsp:cNvSpPr/>
      </dsp:nvSpPr>
      <dsp:spPr bwMode="white">
        <a:xfrm>
          <a:off x="4369809" y="0"/>
          <a:ext cx="1517602" cy="121408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3815" tIns="43815" rIns="43815" bIns="4381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id-ID" dirty="0" smtClean="0"/>
            <a:t>Tokoh dan Penokohan</a:t>
          </a:r>
          <a:endParaRPr lang="id-ID" dirty="0"/>
        </a:p>
      </dsp:txBody>
      <dsp:txXfrm>
        <a:off x="4369809" y="0"/>
        <a:ext cx="1517602" cy="1214081"/>
      </dsp:txXfrm>
    </dsp:sp>
    <dsp:sp modelId="{4E7D3A01-8FD5-42AD-8305-E09C1278F87A}">
      <dsp:nvSpPr>
        <dsp:cNvPr id="12" name="Left Arrow 11"/>
        <dsp:cNvSpPr/>
      </dsp:nvSpPr>
      <dsp:spPr bwMode="white">
        <a:xfrm rot="-2160000">
          <a:off x="4592236" y="2300652"/>
          <a:ext cx="2345508" cy="455280"/>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2160000">
        <a:off x="4592236" y="2300652"/>
        <a:ext cx="2345508" cy="455280"/>
      </dsp:txXfrm>
    </dsp:sp>
    <dsp:sp modelId="{4A824FA9-2989-4D90-A78B-959DB40D85A5}">
      <dsp:nvSpPr>
        <dsp:cNvPr id="13" name="Rounded Rectangle 12"/>
        <dsp:cNvSpPr/>
      </dsp:nvSpPr>
      <dsp:spPr bwMode="white">
        <a:xfrm>
          <a:off x="6010187" y="1191804"/>
          <a:ext cx="1517602" cy="121408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3815" tIns="43815" rIns="43815" bIns="4381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id-ID" dirty="0" smtClean="0"/>
            <a:t>Sudut Pandang</a:t>
          </a:r>
          <a:endParaRPr lang="id-ID" dirty="0"/>
        </a:p>
      </dsp:txBody>
      <dsp:txXfrm>
        <a:off x="6010187" y="1191804"/>
        <a:ext cx="1517602" cy="1214081"/>
      </dsp:txXfrm>
    </dsp:sp>
    <dsp:sp modelId="{BB47EAD0-0378-40B2-BD22-3EA23295B448}">
      <dsp:nvSpPr>
        <dsp:cNvPr id="14" name="Left Arrow 13"/>
        <dsp:cNvSpPr/>
      </dsp:nvSpPr>
      <dsp:spPr bwMode="white">
        <a:xfrm>
          <a:off x="4981793" y="3499585"/>
          <a:ext cx="2345508" cy="455280"/>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4981793" y="3499585"/>
        <a:ext cx="2345508" cy="455280"/>
      </dsp:txXfrm>
    </dsp:sp>
    <dsp:sp modelId="{308EDB94-10AB-4B10-8270-6ADB9DD6001E}">
      <dsp:nvSpPr>
        <dsp:cNvPr id="15" name="Rounded Rectangle 14"/>
        <dsp:cNvSpPr/>
      </dsp:nvSpPr>
      <dsp:spPr bwMode="white">
        <a:xfrm>
          <a:off x="6636756" y="3120185"/>
          <a:ext cx="1517602" cy="1214081"/>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43815" tIns="43815" rIns="43815" bIns="43815"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id-ID" dirty="0" smtClean="0"/>
            <a:t>Amanat</a:t>
          </a:r>
          <a:endParaRPr lang="id-ID" dirty="0"/>
        </a:p>
      </dsp:txBody>
      <dsp:txXfrm>
        <a:off x="6636756" y="3120185"/>
        <a:ext cx="1517602" cy="12140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214842" cy="4214842"/>
        <a:chOff x="0" y="0"/>
        <a:chExt cx="4214842" cy="4214842"/>
      </a:xfrm>
    </dsp:grpSpPr>
    <dsp:sp modelId="{F8F8C834-46C1-4B25-9CEC-5A95815C6C25}">
      <dsp:nvSpPr>
        <dsp:cNvPr id="3" name="Oval 2"/>
        <dsp:cNvSpPr/>
      </dsp:nvSpPr>
      <dsp:spPr bwMode="white">
        <a:xfrm>
          <a:off x="2850347" y="52686"/>
          <a:ext cx="2528905" cy="2528905"/>
        </a:xfrm>
        <a:prstGeom prst="ellipse">
          <a:avLst/>
        </a:prstGeom>
        <a:solidFill>
          <a:srgbClr val="FFC000"/>
        </a:solidFill>
      </dsp:spPr>
      <dsp:style>
        <a:lnRef idx="2">
          <a:schemeClr val="lt1"/>
        </a:lnRef>
        <a:fillRef idx="1">
          <a:schemeClr val="accent1">
            <a:alpha val="50000"/>
          </a:schemeClr>
        </a:fillRef>
        <a:effectRef idx="0">
          <a:scrgbClr r="0" g="0" b="0"/>
        </a:effectRef>
        <a:fontRef idx="minor">
          <a:schemeClr val="tx1"/>
        </a:fontRef>
      </dsp:style>
      <dsp:txXfrm>
        <a:off x="2850347" y="52686"/>
        <a:ext cx="2528905" cy="2528905"/>
      </dsp:txXfrm>
    </dsp:sp>
    <dsp:sp modelId="{3A0A31D5-5F96-4BBB-B446-9FE3272545C9}">
      <dsp:nvSpPr>
        <dsp:cNvPr id="5" name="Oval 4"/>
        <dsp:cNvSpPr/>
      </dsp:nvSpPr>
      <dsp:spPr bwMode="white">
        <a:xfrm>
          <a:off x="3762861" y="1633251"/>
          <a:ext cx="2528905" cy="2528905"/>
        </a:xfrm>
        <a:prstGeom prst="ellipse">
          <a:avLst/>
        </a:prstGeom>
        <a:solidFill>
          <a:srgbClr val="FF0000"/>
        </a:solidFill>
      </dsp:spPr>
      <dsp:style>
        <a:lnRef idx="2">
          <a:schemeClr val="lt1"/>
        </a:lnRef>
        <a:fillRef idx="1">
          <a:schemeClr val="accent1">
            <a:alpha val="50000"/>
          </a:schemeClr>
        </a:fillRef>
        <a:effectRef idx="0">
          <a:scrgbClr r="0" g="0" b="0"/>
        </a:effectRef>
        <a:fontRef idx="minor">
          <a:schemeClr val="tx1"/>
        </a:fontRef>
      </dsp:style>
      <dsp:txXfrm>
        <a:off x="3762861" y="1633251"/>
        <a:ext cx="2528905" cy="2528905"/>
      </dsp:txXfrm>
    </dsp:sp>
    <dsp:sp modelId="{45F703D0-45C9-4271-9982-C2A409894043}">
      <dsp:nvSpPr>
        <dsp:cNvPr id="7" name="Oval 6"/>
        <dsp:cNvSpPr/>
      </dsp:nvSpPr>
      <dsp:spPr bwMode="white">
        <a:xfrm>
          <a:off x="1937834" y="1633251"/>
          <a:ext cx="2528905" cy="2528905"/>
        </a:xfrm>
        <a:prstGeom prst="ellipse">
          <a:avLst/>
        </a:prstGeom>
        <a:solidFill>
          <a:srgbClr val="00B0F0"/>
        </a:solidFill>
      </dsp:spPr>
      <dsp:style>
        <a:lnRef idx="2">
          <a:schemeClr val="lt1"/>
        </a:lnRef>
        <a:fillRef idx="1">
          <a:schemeClr val="accent1">
            <a:alpha val="50000"/>
          </a:schemeClr>
        </a:fillRef>
        <a:effectRef idx="0">
          <a:scrgbClr r="0" g="0" b="0"/>
        </a:effectRef>
        <a:fontRef idx="minor">
          <a:schemeClr val="tx1"/>
        </a:fontRef>
      </dsp:style>
      <dsp:txXfrm>
        <a:off x="1937834" y="1633251"/>
        <a:ext cx="2528905" cy="2528905"/>
      </dsp:txXfrm>
    </dsp:sp>
    <dsp:sp modelId="{8E4EA701-AE52-4000-B8E7-75421F939C09}">
      <dsp:nvSpPr>
        <dsp:cNvPr id="4" name="Rectangle 3"/>
        <dsp:cNvSpPr/>
      </dsp:nvSpPr>
      <dsp:spPr bwMode="white">
        <a:xfrm>
          <a:off x="3187535" y="495244"/>
          <a:ext cx="1854530" cy="1138007"/>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800" dirty="0" smtClean="0">
              <a:solidFill>
                <a:schemeClr val="tx1"/>
              </a:solidFill>
            </a:rPr>
            <a:t>Biografi Pengarang</a:t>
          </a:r>
          <a:endParaRPr lang="id-ID" sz="2800" dirty="0">
            <a:solidFill>
              <a:schemeClr val="tx1"/>
            </a:solidFill>
          </a:endParaRPr>
        </a:p>
      </dsp:txBody>
      <dsp:txXfrm>
        <a:off x="3187535" y="495244"/>
        <a:ext cx="1854530" cy="1138007"/>
      </dsp:txXfrm>
    </dsp:sp>
    <dsp:sp modelId="{D0A6AA02-C40A-48DB-9AB5-5F3DC8D7CF62}">
      <dsp:nvSpPr>
        <dsp:cNvPr id="6" name="Rectangle 5"/>
        <dsp:cNvSpPr/>
      </dsp:nvSpPr>
      <dsp:spPr bwMode="white">
        <a:xfrm>
          <a:off x="4536284" y="2286552"/>
          <a:ext cx="1517343" cy="1390898"/>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800" dirty="0" smtClean="0">
              <a:solidFill>
                <a:schemeClr val="tx1"/>
              </a:solidFill>
            </a:rPr>
            <a:t>Situasi dan Kondisi</a:t>
          </a:r>
          <a:endParaRPr lang="id-ID" sz="2800" dirty="0">
            <a:solidFill>
              <a:schemeClr val="tx1"/>
            </a:solidFill>
          </a:endParaRPr>
        </a:p>
      </dsp:txBody>
      <dsp:txXfrm>
        <a:off x="4536284" y="2286552"/>
        <a:ext cx="1517343" cy="1390898"/>
      </dsp:txXfrm>
    </dsp:sp>
    <dsp:sp modelId="{4FEB6529-4340-4AE1-9690-7032D83BB229}">
      <dsp:nvSpPr>
        <dsp:cNvPr id="8" name="Rectangle 7"/>
        <dsp:cNvSpPr/>
      </dsp:nvSpPr>
      <dsp:spPr bwMode="white">
        <a:xfrm>
          <a:off x="2175973" y="2286552"/>
          <a:ext cx="1517343" cy="1390898"/>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800" dirty="0" smtClean="0">
              <a:solidFill>
                <a:schemeClr val="tx1"/>
              </a:solidFill>
            </a:rPr>
            <a:t>Nilai-Nilai</a:t>
          </a:r>
          <a:endParaRPr lang="id-ID" sz="2800" dirty="0">
            <a:solidFill>
              <a:schemeClr val="tx1"/>
            </a:solidFill>
          </a:endParaRPr>
        </a:p>
      </dsp:txBody>
      <dsp:txXfrm>
        <a:off x="2175973" y="2286552"/>
        <a:ext cx="1517343" cy="13908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4929222" cy="4064000"/>
        <a:chOff x="0" y="0"/>
        <a:chExt cx="4929222" cy="4064000"/>
      </a:xfrm>
    </dsp:grpSpPr>
    <dsp:sp modelId="{BE44B003-93DC-4F51-A23F-B4D098943981}">
      <dsp:nvSpPr>
        <dsp:cNvPr id="3" name="Rounded Rectangle 2"/>
        <dsp:cNvSpPr/>
      </dsp:nvSpPr>
      <dsp:spPr bwMode="white">
        <a:xfrm>
          <a:off x="0" y="2632"/>
          <a:ext cx="4929222" cy="723726"/>
        </a:xfrm>
        <a:prstGeom prst="roundRect">
          <a:avLst/>
        </a:prstGeom>
        <a:solidFill>
          <a:schemeClr val="accent2">
            <a:lumMod val="60000"/>
            <a:lumOff val="40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400" dirty="0" smtClean="0">
              <a:solidFill>
                <a:schemeClr val="tx1"/>
              </a:solidFill>
            </a:rPr>
            <a:t>Gaya Bahasa Perbandingan</a:t>
          </a:r>
          <a:endParaRPr lang="id-ID" sz="2400" dirty="0">
            <a:solidFill>
              <a:schemeClr val="tx1"/>
            </a:solidFill>
          </a:endParaRPr>
        </a:p>
      </dsp:txBody>
      <dsp:txXfrm>
        <a:off x="0" y="2632"/>
        <a:ext cx="4929222" cy="723726"/>
      </dsp:txXfrm>
    </dsp:sp>
    <dsp:sp modelId="{3ECE0D37-E7CD-41E5-8652-B699D0BDA1F9}">
      <dsp:nvSpPr>
        <dsp:cNvPr id="4" name="Rounded Rectangle 3"/>
        <dsp:cNvSpPr/>
      </dsp:nvSpPr>
      <dsp:spPr bwMode="white">
        <a:xfrm>
          <a:off x="0" y="835068"/>
          <a:ext cx="4929222" cy="723726"/>
        </a:xfrm>
        <a:prstGeom prst="roundRect">
          <a:avLst/>
        </a:prstGeom>
        <a:solidFill>
          <a:schemeClr val="accent4">
            <a:lumMod val="75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400" dirty="0" smtClean="0">
              <a:solidFill>
                <a:schemeClr val="tx1"/>
              </a:solidFill>
            </a:rPr>
            <a:t>Gaya Bahasa Perulangan</a:t>
          </a:r>
          <a:endParaRPr lang="id-ID" sz="2400" dirty="0">
            <a:solidFill>
              <a:schemeClr val="tx1"/>
            </a:solidFill>
          </a:endParaRPr>
        </a:p>
      </dsp:txBody>
      <dsp:txXfrm>
        <a:off x="0" y="835068"/>
        <a:ext cx="4929222" cy="723726"/>
      </dsp:txXfrm>
    </dsp:sp>
    <dsp:sp modelId="{F3B1C986-7193-418B-B395-030C3133FF84}">
      <dsp:nvSpPr>
        <dsp:cNvPr id="5" name="Rounded Rectangle 4"/>
        <dsp:cNvSpPr/>
      </dsp:nvSpPr>
      <dsp:spPr bwMode="white">
        <a:xfrm>
          <a:off x="0" y="1670137"/>
          <a:ext cx="4929222" cy="723726"/>
        </a:xfrm>
        <a:prstGeom prst="roundRect">
          <a:avLst/>
        </a:prstGeom>
        <a:solidFill>
          <a:schemeClr val="accent2">
            <a:lumMod val="60000"/>
            <a:lumOff val="40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400" dirty="0" smtClean="0">
              <a:solidFill>
                <a:schemeClr val="tx1"/>
              </a:solidFill>
            </a:rPr>
            <a:t>Gaya Bahasa Pertautan</a:t>
          </a:r>
          <a:endParaRPr lang="id-ID" sz="2400" dirty="0">
            <a:solidFill>
              <a:schemeClr val="tx1"/>
            </a:solidFill>
          </a:endParaRPr>
        </a:p>
      </dsp:txBody>
      <dsp:txXfrm>
        <a:off x="0" y="1670137"/>
        <a:ext cx="4929222" cy="723726"/>
      </dsp:txXfrm>
    </dsp:sp>
    <dsp:sp modelId="{FA56BCE3-D47D-444A-A32A-5A5E79EDE9D7}">
      <dsp:nvSpPr>
        <dsp:cNvPr id="6" name="Rounded Rectangle 5"/>
        <dsp:cNvSpPr/>
      </dsp:nvSpPr>
      <dsp:spPr bwMode="white">
        <a:xfrm>
          <a:off x="0" y="2505205"/>
          <a:ext cx="4929222" cy="723726"/>
        </a:xfrm>
        <a:prstGeom prst="roundRect">
          <a:avLst/>
        </a:prstGeom>
        <a:solidFill>
          <a:schemeClr val="accent4">
            <a:lumMod val="75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400" dirty="0" smtClean="0">
              <a:solidFill>
                <a:schemeClr val="tx1"/>
              </a:solidFill>
            </a:rPr>
            <a:t>Gaya Bahasa Pertentangan</a:t>
          </a:r>
          <a:endParaRPr lang="id-ID" sz="2400" dirty="0">
            <a:solidFill>
              <a:schemeClr val="tx1"/>
            </a:solidFill>
          </a:endParaRPr>
        </a:p>
      </dsp:txBody>
      <dsp:txXfrm>
        <a:off x="0" y="2505205"/>
        <a:ext cx="4929222" cy="723726"/>
      </dsp:txXfrm>
    </dsp:sp>
    <dsp:sp modelId="{DFE123B4-C423-414B-8AF2-AF34ACAB483F}">
      <dsp:nvSpPr>
        <dsp:cNvPr id="7" name="Rounded Rectangle 6"/>
        <dsp:cNvSpPr/>
      </dsp:nvSpPr>
      <dsp:spPr bwMode="white">
        <a:xfrm>
          <a:off x="0" y="3340274"/>
          <a:ext cx="4929222" cy="723726"/>
        </a:xfrm>
        <a:prstGeom prst="roundRect">
          <a:avLst/>
        </a:prstGeom>
        <a:solidFill>
          <a:schemeClr val="accent2">
            <a:lumMod val="60000"/>
            <a:lumOff val="40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400" dirty="0" smtClean="0">
              <a:solidFill>
                <a:schemeClr val="tx1"/>
              </a:solidFill>
            </a:rPr>
            <a:t>Gaya Bahasa Penegasan</a:t>
          </a:r>
          <a:endParaRPr lang="id-ID" sz="2400" dirty="0">
            <a:solidFill>
              <a:schemeClr val="tx1"/>
            </a:solidFill>
          </a:endParaRPr>
        </a:p>
      </dsp:txBody>
      <dsp:txXfrm>
        <a:off x="0" y="3340274"/>
        <a:ext cx="4929222" cy="723726"/>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6FA898-3ABF-4C5E-9063-0BC3A5360EBD}">
      <dsp:nvSpPr>
        <dsp:cNvPr id="0" name=""/>
        <dsp:cNvSpPr/>
      </dsp:nvSpPr>
      <dsp:spPr>
        <a:xfrm rot="5400000">
          <a:off x="3989186" y="-1550119"/>
          <a:ext cx="835405" cy="414766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id-ID" sz="2300" kern="1200" dirty="0" smtClean="0"/>
            <a:t>selain itu, misalnya, padahal,  justru</a:t>
          </a:r>
          <a:endParaRPr lang="id-ID" sz="2300" kern="1200" dirty="0"/>
        </a:p>
      </dsp:txBody>
      <dsp:txXfrm rot="5400000">
        <a:off x="3989186" y="-1550119"/>
        <a:ext cx="835405" cy="4147660"/>
      </dsp:txXfrm>
    </dsp:sp>
    <dsp:sp modelId="{1E0821B4-5435-4EA6-A13B-AB00C43D6F6B}">
      <dsp:nvSpPr>
        <dsp:cNvPr id="0" name=""/>
        <dsp:cNvSpPr/>
      </dsp:nvSpPr>
      <dsp:spPr>
        <a:xfrm>
          <a:off x="0" y="1582"/>
          <a:ext cx="2333059" cy="10442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d-ID" sz="1500" kern="1200" dirty="0" smtClean="0"/>
            <a:t>Konjungsi yang digunakan untuk memperkuat argumentasi</a:t>
          </a:r>
          <a:endParaRPr lang="id-ID" sz="1500" kern="1200" dirty="0"/>
        </a:p>
      </dsp:txBody>
      <dsp:txXfrm>
        <a:off x="0" y="1582"/>
        <a:ext cx="2333059" cy="1044256"/>
      </dsp:txXfrm>
    </dsp:sp>
    <dsp:sp modelId="{47CAFEF5-4C99-4FE1-A93C-463BA12DEC62}">
      <dsp:nvSpPr>
        <dsp:cNvPr id="0" name=""/>
        <dsp:cNvSpPr/>
      </dsp:nvSpPr>
      <dsp:spPr>
        <a:xfrm rot="5400000">
          <a:off x="3989186" y="-453650"/>
          <a:ext cx="835405" cy="4147660"/>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id-ID" sz="2300" kern="1200" dirty="0" smtClean="0"/>
            <a:t>sejak, sebelumnya</a:t>
          </a:r>
          <a:endParaRPr lang="id-ID" sz="2300" kern="1200" dirty="0"/>
        </a:p>
      </dsp:txBody>
      <dsp:txXfrm rot="5400000">
        <a:off x="3989186" y="-453650"/>
        <a:ext cx="835405" cy="4147660"/>
      </dsp:txXfrm>
    </dsp:sp>
    <dsp:sp modelId="{74D0E18F-A47B-4BBD-A3E9-40F5652F5E22}">
      <dsp:nvSpPr>
        <dsp:cNvPr id="0" name=""/>
        <dsp:cNvSpPr/>
      </dsp:nvSpPr>
      <dsp:spPr>
        <a:xfrm>
          <a:off x="0" y="1098051"/>
          <a:ext cx="2333059" cy="104425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d-ID" sz="1500" kern="1200" dirty="0" smtClean="0"/>
            <a:t>Konjungsi yang digunakan untuk menyatakan hubungan sebab akibat</a:t>
          </a:r>
          <a:endParaRPr lang="id-ID" sz="1500" kern="1200" dirty="0"/>
        </a:p>
      </dsp:txBody>
      <dsp:txXfrm>
        <a:off x="0" y="1098051"/>
        <a:ext cx="2333059" cy="1044256"/>
      </dsp:txXfrm>
    </dsp:sp>
    <dsp:sp modelId="{94A90425-4CAD-4212-BB13-79C559A9D5DC}">
      <dsp:nvSpPr>
        <dsp:cNvPr id="0" name=""/>
        <dsp:cNvSpPr/>
      </dsp:nvSpPr>
      <dsp:spPr>
        <a:xfrm rot="5400000">
          <a:off x="3989186" y="642819"/>
          <a:ext cx="835405" cy="4147660"/>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id-ID" sz="2300" i="0" kern="1200" dirty="0" smtClean="0"/>
            <a:t>supaya, agar</a:t>
          </a:r>
          <a:endParaRPr lang="id-ID" sz="2300" i="0" kern="1200" dirty="0"/>
        </a:p>
      </dsp:txBody>
      <dsp:txXfrm rot="5400000">
        <a:off x="3989186" y="642819"/>
        <a:ext cx="835405" cy="4147660"/>
      </dsp:txXfrm>
    </dsp:sp>
    <dsp:sp modelId="{8FEF1BA2-F1B4-4122-9FAE-18842EF02CBC}">
      <dsp:nvSpPr>
        <dsp:cNvPr id="0" name=""/>
        <dsp:cNvSpPr/>
      </dsp:nvSpPr>
      <dsp:spPr>
        <a:xfrm>
          <a:off x="0" y="2194521"/>
          <a:ext cx="2333059" cy="104425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id-ID" sz="1500" kern="1200" dirty="0" smtClean="0"/>
            <a:t>Konjungsi yang digunakan untuk menyatakan harapan</a:t>
          </a:r>
          <a:endParaRPr lang="id-ID" sz="1500" kern="1200" dirty="0"/>
        </a:p>
      </dsp:txBody>
      <dsp:txXfrm>
        <a:off x="0" y="2194521"/>
        <a:ext cx="2333059" cy="104425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6FA898-3ABF-4C5E-9063-0BC3A5360EBD}">
      <dsp:nvSpPr>
        <dsp:cNvPr id="0" name=""/>
        <dsp:cNvSpPr/>
      </dsp:nvSpPr>
      <dsp:spPr>
        <a:xfrm rot="5400000">
          <a:off x="4853620" y="-2058690"/>
          <a:ext cx="575501" cy="483893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d-ID" sz="2000" kern="1200" dirty="0" smtClean="0"/>
            <a:t>untuk mempermudah pemahaman pembaca</a:t>
          </a:r>
          <a:endParaRPr lang="id-ID" sz="2000" kern="1200" dirty="0"/>
        </a:p>
      </dsp:txBody>
      <dsp:txXfrm rot="5400000">
        <a:off x="4853620" y="-2058690"/>
        <a:ext cx="575501" cy="4838937"/>
      </dsp:txXfrm>
    </dsp:sp>
    <dsp:sp modelId="{1E0821B4-5435-4EA6-A13B-AB00C43D6F6B}">
      <dsp:nvSpPr>
        <dsp:cNvPr id="0" name=""/>
        <dsp:cNvSpPr/>
      </dsp:nvSpPr>
      <dsp:spPr>
        <a:xfrm>
          <a:off x="0" y="1089"/>
          <a:ext cx="2721902" cy="719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t>Istilah Umum</a:t>
          </a:r>
          <a:endParaRPr lang="id-ID" sz="2000" kern="1200" dirty="0"/>
        </a:p>
      </dsp:txBody>
      <dsp:txXfrm>
        <a:off x="0" y="1089"/>
        <a:ext cx="2721902" cy="719376"/>
      </dsp:txXfrm>
    </dsp:sp>
    <dsp:sp modelId="{47CAFEF5-4C99-4FE1-A93C-463BA12DEC62}">
      <dsp:nvSpPr>
        <dsp:cNvPr id="0" name=""/>
        <dsp:cNvSpPr/>
      </dsp:nvSpPr>
      <dsp:spPr>
        <a:xfrm rot="5400000">
          <a:off x="4853620" y="-1303344"/>
          <a:ext cx="575501" cy="4838937"/>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d-ID" sz="2000" kern="1200" dirty="0" smtClean="0"/>
            <a:t>mengandung </a:t>
          </a:r>
          <a:r>
            <a:rPr lang="en-US" sz="2000" kern="1200" dirty="0" err="1" smtClean="0"/>
            <a:t>peristiwa</a:t>
          </a:r>
          <a:r>
            <a:rPr lang="en-US" sz="2000" kern="1200" dirty="0" smtClean="0"/>
            <a:t> </a:t>
          </a:r>
          <a:r>
            <a:rPr lang="en-US" sz="2000" kern="1200" dirty="0" err="1" smtClean="0"/>
            <a:t>mutakhir</a:t>
          </a:r>
          <a:r>
            <a:rPr lang="en-US" sz="2000" kern="1200" dirty="0" smtClean="0"/>
            <a:t> (</a:t>
          </a:r>
          <a:r>
            <a:rPr lang="en-US" sz="2000" i="1" kern="1200" dirty="0" smtClean="0"/>
            <a:t>up to date</a:t>
          </a:r>
          <a:r>
            <a:rPr lang="en-US" sz="2000" kern="1200" dirty="0" smtClean="0"/>
            <a:t>)</a:t>
          </a:r>
          <a:endParaRPr lang="id-ID" sz="2000" kern="1200" dirty="0"/>
        </a:p>
      </dsp:txBody>
      <dsp:txXfrm rot="5400000">
        <a:off x="4853620" y="-1303344"/>
        <a:ext cx="575501" cy="4838937"/>
      </dsp:txXfrm>
    </dsp:sp>
    <dsp:sp modelId="{74D0E18F-A47B-4BBD-A3E9-40F5652F5E22}">
      <dsp:nvSpPr>
        <dsp:cNvPr id="0" name=""/>
        <dsp:cNvSpPr/>
      </dsp:nvSpPr>
      <dsp:spPr>
        <a:xfrm>
          <a:off x="0" y="756435"/>
          <a:ext cx="2721902" cy="71937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t>Aktual</a:t>
          </a:r>
          <a:endParaRPr lang="id-ID" sz="2000" kern="1200" dirty="0"/>
        </a:p>
      </dsp:txBody>
      <dsp:txXfrm>
        <a:off x="0" y="756435"/>
        <a:ext cx="2721902" cy="719376"/>
      </dsp:txXfrm>
    </dsp:sp>
    <dsp:sp modelId="{94A90425-4CAD-4212-BB13-79C559A9D5DC}">
      <dsp:nvSpPr>
        <dsp:cNvPr id="0" name=""/>
        <dsp:cNvSpPr/>
      </dsp:nvSpPr>
      <dsp:spPr>
        <a:xfrm rot="5400000">
          <a:off x="4853620" y="-547999"/>
          <a:ext cx="575501" cy="4838937"/>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d-ID" sz="2000" i="0" kern="1200" dirty="0" smtClean="0"/>
            <a:t>Kosakata yang s</a:t>
          </a:r>
          <a:r>
            <a:rPr lang="sv-SE" sz="2000" i="0" kern="1200" dirty="0" smtClean="0"/>
            <a:t>edang ramai dbicarakan masyarakat.</a:t>
          </a:r>
          <a:endParaRPr lang="id-ID" sz="2000" i="0" kern="1200" dirty="0"/>
        </a:p>
      </dsp:txBody>
      <dsp:txXfrm rot="5400000">
        <a:off x="4853620" y="-547999"/>
        <a:ext cx="575501" cy="4838937"/>
      </dsp:txXfrm>
    </dsp:sp>
    <dsp:sp modelId="{8FEF1BA2-F1B4-4122-9FAE-18842EF02CBC}">
      <dsp:nvSpPr>
        <dsp:cNvPr id="0" name=""/>
        <dsp:cNvSpPr/>
      </dsp:nvSpPr>
      <dsp:spPr>
        <a:xfrm>
          <a:off x="0" y="1511781"/>
          <a:ext cx="2721902" cy="71937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t>Fenomenal</a:t>
          </a:r>
          <a:endParaRPr lang="id-ID" sz="2000" kern="1200" dirty="0"/>
        </a:p>
      </dsp:txBody>
      <dsp:txXfrm>
        <a:off x="0" y="1511781"/>
        <a:ext cx="2721902" cy="719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64267" cy="5975945"/>
        <a:chOff x="0" y="0"/>
        <a:chExt cx="8964267" cy="5975945"/>
      </a:xfrm>
    </dsp:grpSpPr>
    <dsp:sp modelId="{1F055725-8984-42CB-98CB-8E7728DD5EAB}">
      <dsp:nvSpPr>
        <dsp:cNvPr id="5" name="Rectangle 4"/>
        <dsp:cNvSpPr/>
      </dsp:nvSpPr>
      <dsp:spPr bwMode="white">
        <a:xfrm>
          <a:off x="0" y="493532"/>
          <a:ext cx="8964267" cy="655200"/>
        </a:xfrm>
        <a:prstGeom prst="rect">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493532"/>
        <a:ext cx="8964267" cy="655200"/>
      </dsp:txXfrm>
    </dsp:sp>
    <dsp:sp modelId="{D0971512-D8E1-4E4B-89F4-FF2EB164C196}">
      <dsp:nvSpPr>
        <dsp:cNvPr id="4" name="Rounded Rectangle 3"/>
        <dsp:cNvSpPr/>
      </dsp:nvSpPr>
      <dsp:spPr bwMode="white">
        <a:xfrm>
          <a:off x="448213" y="109772"/>
          <a:ext cx="6274987" cy="767520"/>
        </a:xfrm>
        <a:prstGeom prst="roundRect">
          <a:avLst/>
        </a:prstGeom>
      </dsp:spPr>
      <dsp:style>
        <a:lnRef idx="2">
          <a:schemeClr val="lt1"/>
        </a:lnRef>
        <a:fillRef idx="1">
          <a:schemeClr val="accent4">
            <a:hueOff val="0"/>
            <a:satOff val="0"/>
            <a:lumOff val="0"/>
            <a:alpha val="100000"/>
          </a:schemeClr>
        </a:fillRef>
        <a:effectRef idx="0">
          <a:scrgbClr r="0" g="0" b="0"/>
        </a:effectRef>
        <a:fontRef idx="minor">
          <a:schemeClr val="lt1"/>
        </a:fontRef>
      </dsp:style>
      <dsp:txBody>
        <a:bodyPr vert="horz" wrap="square"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lang="en-US"/>
        </a:p>
      </dsp:txBody>
      <dsp:txXfrm>
        <a:off x="448213" y="109772"/>
        <a:ext cx="6274987" cy="767520"/>
      </dsp:txXfrm>
    </dsp:sp>
    <dsp:sp modelId="{2349BC44-FFE9-4776-9A91-84173F952730}">
      <dsp:nvSpPr>
        <dsp:cNvPr id="14" name="Rectangle 13"/>
        <dsp:cNvSpPr/>
      </dsp:nvSpPr>
      <dsp:spPr bwMode="white">
        <a:xfrm>
          <a:off x="0" y="1672892"/>
          <a:ext cx="8964267" cy="655200"/>
        </a:xfrm>
        <a:prstGeom prst="rect">
          <a:avLst/>
        </a:prstGeom>
      </dsp:spPr>
      <dsp:style>
        <a:lnRef idx="2">
          <a:schemeClr val="accent4">
            <a:hueOff val="2595000"/>
            <a:satOff val="-11960"/>
            <a:lumOff val="392"/>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1672892"/>
        <a:ext cx="8964267" cy="655200"/>
      </dsp:txXfrm>
    </dsp:sp>
    <dsp:sp modelId="{75717603-5B03-43B9-AD48-5DF75A67A691}">
      <dsp:nvSpPr>
        <dsp:cNvPr id="13" name="Rounded Rectangle 12"/>
        <dsp:cNvSpPr/>
      </dsp:nvSpPr>
      <dsp:spPr bwMode="white">
        <a:xfrm>
          <a:off x="448213" y="1289132"/>
          <a:ext cx="6274987" cy="767520"/>
        </a:xfrm>
        <a:prstGeom prst="roundRect">
          <a:avLst/>
        </a:prstGeom>
      </dsp:spPr>
      <dsp:style>
        <a:lnRef idx="2">
          <a:schemeClr val="lt1"/>
        </a:lnRef>
        <a:fillRef idx="1">
          <a:schemeClr val="accent4">
            <a:hueOff val="2595000"/>
            <a:satOff val="-11960"/>
            <a:lumOff val="392"/>
            <a:alpha val="100000"/>
          </a:schemeClr>
        </a:fillRef>
        <a:effectRef idx="0">
          <a:scrgbClr r="0" g="0" b="0"/>
        </a:effectRef>
        <a:fontRef idx="minor">
          <a:schemeClr val="lt1"/>
        </a:fontRef>
      </dsp:style>
      <dsp:txBody>
        <a:bodyPr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altLang="en-US"/>
        </a:p>
      </dsp:txBody>
      <dsp:txXfrm>
        <a:off x="448213" y="1289132"/>
        <a:ext cx="6274987" cy="767520"/>
      </dsp:txXfrm>
    </dsp:sp>
    <dsp:sp modelId="{235E7D64-1B24-4489-864A-E0CACCA4A029}">
      <dsp:nvSpPr>
        <dsp:cNvPr id="17" name="Rectangle 16"/>
        <dsp:cNvSpPr/>
      </dsp:nvSpPr>
      <dsp:spPr bwMode="white">
        <a:xfrm>
          <a:off x="0" y="2852252"/>
          <a:ext cx="8964267" cy="655200"/>
        </a:xfrm>
        <a:prstGeom prst="rect">
          <a:avLst/>
        </a:prstGeom>
      </dsp:spPr>
      <dsp:style>
        <a:lnRef idx="2">
          <a:schemeClr val="accent4">
            <a:hueOff val="5190000"/>
            <a:satOff val="-23921"/>
            <a:lumOff val="784"/>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2852252"/>
        <a:ext cx="8964267" cy="655200"/>
      </dsp:txXfrm>
    </dsp:sp>
    <dsp:sp modelId="{37B9687E-743D-4882-B709-3CEF09D512B6}">
      <dsp:nvSpPr>
        <dsp:cNvPr id="16" name="Rounded Rectangle 15"/>
        <dsp:cNvSpPr/>
      </dsp:nvSpPr>
      <dsp:spPr bwMode="white">
        <a:xfrm>
          <a:off x="448213" y="2468492"/>
          <a:ext cx="6274987" cy="767520"/>
        </a:xfrm>
        <a:prstGeom prst="roundRect">
          <a:avLst/>
        </a:prstGeom>
      </dsp:spPr>
      <dsp:style>
        <a:lnRef idx="2">
          <a:schemeClr val="lt1"/>
        </a:lnRef>
        <a:fillRef idx="1">
          <a:schemeClr val="accent4">
            <a:hueOff val="5190000"/>
            <a:satOff val="-23921"/>
            <a:lumOff val="784"/>
            <a:alpha val="100000"/>
          </a:schemeClr>
        </a:fillRef>
        <a:effectRef idx="0">
          <a:scrgbClr r="0" g="0" b="0"/>
        </a:effectRef>
        <a:fontRef idx="minor">
          <a:schemeClr val="lt1"/>
        </a:fontRef>
      </dsp:style>
      <dsp:txBody>
        <a:bodyPr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altLang="en-US"/>
        </a:p>
      </dsp:txBody>
      <dsp:txXfrm>
        <a:off x="448213" y="2468492"/>
        <a:ext cx="6274987" cy="767520"/>
      </dsp:txXfrm>
    </dsp:sp>
    <dsp:sp modelId="{FB20FF5F-D131-4A8A-AEBC-01A2B84D6655}">
      <dsp:nvSpPr>
        <dsp:cNvPr id="8" name="Rectangle 7"/>
        <dsp:cNvSpPr/>
      </dsp:nvSpPr>
      <dsp:spPr bwMode="white">
        <a:xfrm>
          <a:off x="0" y="4031612"/>
          <a:ext cx="8964267" cy="655200"/>
        </a:xfrm>
        <a:prstGeom prst="rect">
          <a:avLst/>
        </a:prstGeom>
      </dsp:spPr>
      <dsp:style>
        <a:lnRef idx="2">
          <a:schemeClr val="accent4">
            <a:hueOff val="7785000"/>
            <a:satOff val="-35881"/>
            <a:lumOff val="1176"/>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4031612"/>
        <a:ext cx="8964267" cy="655200"/>
      </dsp:txXfrm>
    </dsp:sp>
    <dsp:sp modelId="{DD07B078-3354-4F1B-9438-E4F95C4B43A6}">
      <dsp:nvSpPr>
        <dsp:cNvPr id="7" name="Rounded Rectangle 6"/>
        <dsp:cNvSpPr/>
      </dsp:nvSpPr>
      <dsp:spPr bwMode="white">
        <a:xfrm>
          <a:off x="448213" y="3647852"/>
          <a:ext cx="6274987" cy="767520"/>
        </a:xfrm>
        <a:prstGeom prst="roundRect">
          <a:avLst/>
        </a:prstGeom>
      </dsp:spPr>
      <dsp:style>
        <a:lnRef idx="2">
          <a:schemeClr val="lt1"/>
        </a:lnRef>
        <a:fillRef idx="1">
          <a:schemeClr val="accent4">
            <a:hueOff val="7785000"/>
            <a:satOff val="-35881"/>
            <a:lumOff val="1176"/>
            <a:alpha val="100000"/>
          </a:schemeClr>
        </a:fillRef>
        <a:effectRef idx="0">
          <a:scrgbClr r="0" g="0" b="0"/>
        </a:effectRef>
        <a:fontRef idx="minor">
          <a:schemeClr val="lt1"/>
        </a:fontRef>
      </dsp:style>
      <dsp:txBody>
        <a:bodyPr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lang="en-US"/>
        </a:p>
      </dsp:txBody>
      <dsp:txXfrm>
        <a:off x="448213" y="3647852"/>
        <a:ext cx="6274987" cy="767520"/>
      </dsp:txXfrm>
    </dsp:sp>
    <dsp:sp modelId="{F855875C-E8B4-4273-8C6C-6A8EC3091B3C}">
      <dsp:nvSpPr>
        <dsp:cNvPr id="11" name="Rectangle 10"/>
        <dsp:cNvSpPr/>
      </dsp:nvSpPr>
      <dsp:spPr bwMode="white">
        <a:xfrm>
          <a:off x="0" y="5210972"/>
          <a:ext cx="8964267" cy="655200"/>
        </a:xfrm>
        <a:prstGeom prst="rect">
          <a:avLst/>
        </a:prstGeom>
      </dsp:spPr>
      <dsp:style>
        <a:lnRef idx="2">
          <a:schemeClr val="accent4">
            <a:hueOff val="10380000"/>
            <a:satOff val="-47842"/>
            <a:lumOff val="1569"/>
            <a:alpha val="100000"/>
          </a:schemeClr>
        </a:lnRef>
        <a:fillRef idx="1">
          <a:schemeClr val="lt1">
            <a:alpha val="90000"/>
          </a:schemeClr>
        </a:fillRef>
        <a:effectRef idx="0">
          <a:scrgbClr r="0" g="0" b="0"/>
        </a:effectRef>
        <a:fontRef idx="minor"/>
      </dsp:style>
      <dsp:txBody>
        <a:bodyPr lIns="695726" tIns="541528" rIns="695726" bIns="184912" anchor="t"/>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endParaRPr>
            <a:solidFill>
              <a:schemeClr val="dk1"/>
            </a:solidFill>
          </a:endParaRPr>
        </a:p>
      </dsp:txBody>
      <dsp:txXfrm>
        <a:off x="0" y="5210972"/>
        <a:ext cx="8964267" cy="655200"/>
      </dsp:txXfrm>
    </dsp:sp>
    <dsp:sp modelId="{F8B30F84-9FC1-4455-B8FC-CA5DC2189586}">
      <dsp:nvSpPr>
        <dsp:cNvPr id="10" name="Rounded Rectangle 9"/>
        <dsp:cNvSpPr/>
      </dsp:nvSpPr>
      <dsp:spPr bwMode="white">
        <a:xfrm>
          <a:off x="448213" y="4827212"/>
          <a:ext cx="6274987" cy="767520"/>
        </a:xfrm>
        <a:prstGeom prst="roundRect">
          <a:avLst/>
        </a:prstGeom>
      </dsp:spPr>
      <dsp:style>
        <a:lnRef idx="2">
          <a:schemeClr val="lt1"/>
        </a:lnRef>
        <a:fillRef idx="1">
          <a:schemeClr val="accent4">
            <a:hueOff val="10380000"/>
            <a:satOff val="-47842"/>
            <a:lumOff val="1569"/>
            <a:alpha val="100000"/>
          </a:schemeClr>
        </a:fillRef>
        <a:effectRef idx="0">
          <a:scrgbClr r="0" g="0" b="0"/>
        </a:effectRef>
        <a:fontRef idx="minor">
          <a:schemeClr val="lt1"/>
        </a:fontRef>
      </dsp:style>
      <dsp:txBody>
        <a:bodyPr lIns="237179" tIns="0" rIns="237179" bIns="0"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endParaRPr lang="en-US"/>
        </a:p>
      </dsp:txBody>
      <dsp:txXfrm>
        <a:off x="448213" y="4827212"/>
        <a:ext cx="6274987" cy="767520"/>
      </dsp:txXfrm>
    </dsp:sp>
    <dsp:sp modelId="{58B158CB-C1D2-4676-88E6-6B3937A00A96}">
      <dsp:nvSpPr>
        <dsp:cNvPr id="3" name="Rectangle 2" hidden="1"/>
        <dsp:cNvSpPr/>
      </dsp:nvSpPr>
      <dsp:spPr bwMode="white">
        <a:xfrm>
          <a:off x="0" y="49353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493532"/>
        <a:ext cx="448213" cy="0"/>
      </dsp:txXfrm>
    </dsp:sp>
    <dsp:sp modelId="{9B953055-1FEE-4A5E-873A-21625A6BA9DD}">
      <dsp:nvSpPr>
        <dsp:cNvPr id="12" name="Rectangle 11" hidden="1"/>
        <dsp:cNvSpPr/>
      </dsp:nvSpPr>
      <dsp:spPr bwMode="white">
        <a:xfrm>
          <a:off x="0" y="167289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1672892"/>
        <a:ext cx="448213" cy="0"/>
      </dsp:txXfrm>
    </dsp:sp>
    <dsp:sp modelId="{4A9BBA40-1937-4CA0-9643-435BF58FF607}">
      <dsp:nvSpPr>
        <dsp:cNvPr id="15" name="Rectangle 14" hidden="1"/>
        <dsp:cNvSpPr/>
      </dsp:nvSpPr>
      <dsp:spPr bwMode="white">
        <a:xfrm>
          <a:off x="0" y="285225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2852252"/>
        <a:ext cx="448213" cy="0"/>
      </dsp:txXfrm>
    </dsp:sp>
    <dsp:sp modelId="{AEA4B341-6C57-43B8-BC42-9813D43D1335}">
      <dsp:nvSpPr>
        <dsp:cNvPr id="6" name="Rectangle 5" hidden="1"/>
        <dsp:cNvSpPr/>
      </dsp:nvSpPr>
      <dsp:spPr bwMode="white">
        <a:xfrm>
          <a:off x="0" y="403161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4031612"/>
        <a:ext cx="448213" cy="0"/>
      </dsp:txXfrm>
    </dsp:sp>
    <dsp:sp modelId="{09CBCBA7-E2EE-4654-BCFB-AB2C2D77E66B}">
      <dsp:nvSpPr>
        <dsp:cNvPr id="9" name="Rectangle 8" hidden="1"/>
        <dsp:cNvSpPr/>
      </dsp:nvSpPr>
      <dsp:spPr bwMode="white">
        <a:xfrm>
          <a:off x="0" y="5210972"/>
          <a:ext cx="448213" cy="0"/>
        </a:xfrm>
        <a:prstGeom prst="rect">
          <a:avLst/>
        </a:prstGeom>
      </dsp:spPr>
      <dsp:style>
        <a:lnRef idx="2">
          <a:schemeClr val="lt1"/>
        </a:lnRef>
        <a:fillRef idx="1">
          <a:schemeClr val="accent3"/>
        </a:fillRef>
        <a:effectRef idx="0">
          <a:scrgbClr r="0" g="0" b="0"/>
        </a:effectRef>
        <a:fontRef idx="minor">
          <a:schemeClr val="lt1"/>
        </a:fontRef>
      </dsp:style>
      <dsp:txXfrm>
        <a:off x="0" y="5210972"/>
        <a:ext cx="448213" cy="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6FA898-3ABF-4C5E-9063-0BC3A5360EBD}">
      <dsp:nvSpPr>
        <dsp:cNvPr id="0" name=""/>
        <dsp:cNvSpPr/>
      </dsp:nvSpPr>
      <dsp:spPr>
        <a:xfrm rot="5400000">
          <a:off x="4796070" y="-1987420"/>
          <a:ext cx="690601" cy="483893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nn-NO" sz="2000" kern="1200" dirty="0" smtClean="0"/>
            <a:t>frasa yang menerangkan suatu subjek</a:t>
          </a:r>
          <a:r>
            <a:rPr lang="id-ID" sz="2000" kern="1200" dirty="0" smtClean="0"/>
            <a:t> maupun objek</a:t>
          </a:r>
          <a:endParaRPr lang="id-ID" sz="2000" kern="1200" dirty="0"/>
        </a:p>
      </dsp:txBody>
      <dsp:txXfrm rot="5400000">
        <a:off x="4796070" y="-1987420"/>
        <a:ext cx="690601" cy="4838937"/>
      </dsp:txXfrm>
    </dsp:sp>
    <dsp:sp modelId="{1E0821B4-5435-4EA6-A13B-AB00C43D6F6B}">
      <dsp:nvSpPr>
        <dsp:cNvPr id="0" name=""/>
        <dsp:cNvSpPr/>
      </dsp:nvSpPr>
      <dsp:spPr>
        <a:xfrm>
          <a:off x="0" y="0"/>
          <a:ext cx="2721902" cy="8632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d-ID" sz="2000" kern="1200" dirty="0" smtClean="0"/>
            <a:t>Keterangan Oposisi</a:t>
          </a:r>
          <a:endParaRPr lang="id-ID" sz="2000" kern="1200" dirty="0"/>
        </a:p>
      </dsp:txBody>
      <dsp:txXfrm>
        <a:off x="0" y="0"/>
        <a:ext cx="2721902" cy="863252"/>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CCE4E8-2D26-4219-8CB4-276CD12A929B}">
      <dsp:nvSpPr>
        <dsp:cNvPr id="0" name=""/>
        <dsp:cNvSpPr/>
      </dsp:nvSpPr>
      <dsp:spPr>
        <a:xfrm>
          <a:off x="0" y="2090633"/>
          <a:ext cx="4032448" cy="4573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t>Penutup atau Simpulan</a:t>
          </a:r>
          <a:endParaRPr lang="en-US" sz="1600" kern="1200" dirty="0"/>
        </a:p>
      </dsp:txBody>
      <dsp:txXfrm>
        <a:off x="0" y="2090633"/>
        <a:ext cx="4032448" cy="457379"/>
      </dsp:txXfrm>
    </dsp:sp>
    <dsp:sp modelId="{84529268-3AEA-4859-ACEF-E3D5A5424FAD}">
      <dsp:nvSpPr>
        <dsp:cNvPr id="0" name=""/>
        <dsp:cNvSpPr/>
      </dsp:nvSpPr>
      <dsp:spPr>
        <a:xfrm rot="10800000">
          <a:off x="0" y="1394044"/>
          <a:ext cx="4032448" cy="703449"/>
        </a:xfrm>
        <a:prstGeom prst="upArrowCallou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t>Isi</a:t>
          </a:r>
          <a:endParaRPr lang="en-US" sz="1600" kern="1200" dirty="0"/>
        </a:p>
      </dsp:txBody>
      <dsp:txXfrm rot="10800000">
        <a:off x="0" y="1394044"/>
        <a:ext cx="4032448" cy="703449"/>
      </dsp:txXfrm>
    </dsp:sp>
    <dsp:sp modelId="{5929D22A-CDFD-41E4-B566-0514F23CAD9A}">
      <dsp:nvSpPr>
        <dsp:cNvPr id="0" name=""/>
        <dsp:cNvSpPr/>
      </dsp:nvSpPr>
      <dsp:spPr>
        <a:xfrm rot="10800000">
          <a:off x="0" y="697455"/>
          <a:ext cx="4032448" cy="703449"/>
        </a:xfrm>
        <a:prstGeom prst="upArrowCallou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t>Pembuka</a:t>
          </a:r>
          <a:endParaRPr lang="en-US" sz="1600" kern="1200" dirty="0"/>
        </a:p>
      </dsp:txBody>
      <dsp:txXfrm rot="10800000">
        <a:off x="0" y="697455"/>
        <a:ext cx="4032448" cy="703449"/>
      </dsp:txXfrm>
    </dsp:sp>
    <dsp:sp modelId="{5DD20F7F-8453-46E4-BE62-760147974784}">
      <dsp:nvSpPr>
        <dsp:cNvPr id="0" name=""/>
        <dsp:cNvSpPr/>
      </dsp:nvSpPr>
      <dsp:spPr>
        <a:xfrm rot="10800000">
          <a:off x="0" y="866"/>
          <a:ext cx="4032448" cy="703449"/>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d-ID" sz="1600" kern="1200" dirty="0" smtClean="0"/>
            <a:t>Judul</a:t>
          </a:r>
          <a:endParaRPr lang="en-US" sz="1600" kern="1200" dirty="0"/>
        </a:p>
      </dsp:txBody>
      <dsp:txXfrm rot="10800000">
        <a:off x="0" y="866"/>
        <a:ext cx="4032448" cy="70344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2FF366-299B-410C-A992-91D2948B24CD}">
      <dsp:nvSpPr>
        <dsp:cNvPr id="0" name=""/>
        <dsp:cNvSpPr/>
      </dsp:nvSpPr>
      <dsp:spPr>
        <a:xfrm rot="5400000">
          <a:off x="-97321" y="99816"/>
          <a:ext cx="648809" cy="45416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1.</a:t>
          </a:r>
          <a:endParaRPr lang="id-ID" sz="2000" kern="1200" dirty="0"/>
        </a:p>
      </dsp:txBody>
      <dsp:txXfrm rot="5400000">
        <a:off x="-97321" y="99816"/>
        <a:ext cx="648809" cy="454166"/>
      </dsp:txXfrm>
    </dsp:sp>
    <dsp:sp modelId="{A5C8509A-F7A6-4B39-AFFD-1D2C67FDB262}">
      <dsp:nvSpPr>
        <dsp:cNvPr id="0" name=""/>
        <dsp:cNvSpPr/>
      </dsp:nvSpPr>
      <dsp:spPr>
        <a:xfrm rot="5400000">
          <a:off x="3868537" y="-3411875"/>
          <a:ext cx="421947" cy="7250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Menentukan tema.</a:t>
          </a:r>
          <a:endParaRPr lang="id-ID" sz="2400" kern="1200" dirty="0"/>
        </a:p>
      </dsp:txBody>
      <dsp:txXfrm rot="5400000">
        <a:off x="3868537" y="-3411875"/>
        <a:ext cx="421947" cy="7250689"/>
      </dsp:txXfrm>
    </dsp:sp>
    <dsp:sp modelId="{85A33AD4-8F58-4B45-9A60-4AE3EE2D9902}">
      <dsp:nvSpPr>
        <dsp:cNvPr id="0" name=""/>
        <dsp:cNvSpPr/>
      </dsp:nvSpPr>
      <dsp:spPr>
        <a:xfrm rot="5400000">
          <a:off x="-97321" y="645931"/>
          <a:ext cx="648809" cy="45416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2.</a:t>
          </a:r>
          <a:endParaRPr lang="id-ID" sz="2000" kern="1200" dirty="0"/>
        </a:p>
      </dsp:txBody>
      <dsp:txXfrm rot="5400000">
        <a:off x="-97321" y="645931"/>
        <a:ext cx="648809" cy="454166"/>
      </dsp:txXfrm>
    </dsp:sp>
    <dsp:sp modelId="{64F28243-8279-4557-8E7F-120293551A8D}">
      <dsp:nvSpPr>
        <dsp:cNvPr id="0" name=""/>
        <dsp:cNvSpPr/>
      </dsp:nvSpPr>
      <dsp:spPr>
        <a:xfrm rot="5400000">
          <a:off x="3868648" y="-2865871"/>
          <a:ext cx="421725" cy="725068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Menetapkan tujuan penulisan.</a:t>
          </a:r>
          <a:endParaRPr lang="id-ID" sz="2400" kern="1200" dirty="0"/>
        </a:p>
      </dsp:txBody>
      <dsp:txXfrm rot="5400000">
        <a:off x="3868648" y="-2865871"/>
        <a:ext cx="421725" cy="7250689"/>
      </dsp:txXfrm>
    </dsp:sp>
    <dsp:sp modelId="{D8E0AEA2-6877-4E20-B333-A1BD5128DDAB}">
      <dsp:nvSpPr>
        <dsp:cNvPr id="0" name=""/>
        <dsp:cNvSpPr/>
      </dsp:nvSpPr>
      <dsp:spPr>
        <a:xfrm rot="5400000">
          <a:off x="-97321" y="1192047"/>
          <a:ext cx="648809" cy="45416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3.</a:t>
          </a:r>
          <a:endParaRPr lang="id-ID" sz="2000" kern="1200" dirty="0"/>
        </a:p>
      </dsp:txBody>
      <dsp:txXfrm rot="5400000">
        <a:off x="-97321" y="1192047"/>
        <a:ext cx="648809" cy="454166"/>
      </dsp:txXfrm>
    </dsp:sp>
    <dsp:sp modelId="{1ECB0D2E-D6BA-422B-97CB-139A6DC94175}">
      <dsp:nvSpPr>
        <dsp:cNvPr id="0" name=""/>
        <dsp:cNvSpPr/>
      </dsp:nvSpPr>
      <dsp:spPr>
        <a:xfrm rot="5400000">
          <a:off x="3868648" y="-2319756"/>
          <a:ext cx="421725" cy="725068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Menentukan fakta berkaitan dengan tema.</a:t>
          </a:r>
          <a:endParaRPr lang="id-ID" sz="2400" kern="1200" dirty="0"/>
        </a:p>
      </dsp:txBody>
      <dsp:txXfrm rot="5400000">
        <a:off x="3868648" y="-2319756"/>
        <a:ext cx="421725" cy="7250689"/>
      </dsp:txXfrm>
    </dsp:sp>
    <dsp:sp modelId="{569CA799-622E-4407-B216-5C942B0CA7A7}">
      <dsp:nvSpPr>
        <dsp:cNvPr id="0" name=""/>
        <dsp:cNvSpPr/>
      </dsp:nvSpPr>
      <dsp:spPr>
        <a:xfrm rot="5400000">
          <a:off x="-97321" y="1738162"/>
          <a:ext cx="648809" cy="45416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4.</a:t>
          </a:r>
          <a:endParaRPr lang="id-ID" sz="2000" kern="1200" dirty="0"/>
        </a:p>
      </dsp:txBody>
      <dsp:txXfrm rot="5400000">
        <a:off x="-97321" y="1738162"/>
        <a:ext cx="648809" cy="454166"/>
      </dsp:txXfrm>
    </dsp:sp>
    <dsp:sp modelId="{9806FEF7-D5A1-401B-B1F3-37EA185E7D3C}">
      <dsp:nvSpPr>
        <dsp:cNvPr id="0" name=""/>
        <dsp:cNvSpPr/>
      </dsp:nvSpPr>
      <dsp:spPr>
        <a:xfrm rot="5400000">
          <a:off x="3868648" y="-1773640"/>
          <a:ext cx="421725" cy="725068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d-ID" sz="2400" kern="1200" dirty="0" smtClean="0"/>
            <a:t>Menentukan opini-opini berdasarkan fakta.</a:t>
          </a:r>
          <a:endParaRPr lang="id-ID" sz="2400" kern="1200" dirty="0"/>
        </a:p>
      </dsp:txBody>
      <dsp:txXfrm rot="5400000">
        <a:off x="3868648" y="-1773640"/>
        <a:ext cx="421725" cy="7250689"/>
      </dsp:txXfrm>
    </dsp:sp>
    <dsp:sp modelId="{380F91F4-981E-4202-821E-F1740FF475E1}">
      <dsp:nvSpPr>
        <dsp:cNvPr id="0" name=""/>
        <dsp:cNvSpPr/>
      </dsp:nvSpPr>
      <dsp:spPr>
        <a:xfrm rot="5400000">
          <a:off x="-97321" y="2284277"/>
          <a:ext cx="648809" cy="454166"/>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5.</a:t>
          </a:r>
          <a:endParaRPr lang="id-ID" sz="2000" kern="1200" dirty="0"/>
        </a:p>
      </dsp:txBody>
      <dsp:txXfrm rot="5400000">
        <a:off x="-97321" y="2284277"/>
        <a:ext cx="648809" cy="454166"/>
      </dsp:txXfrm>
    </dsp:sp>
    <dsp:sp modelId="{57D61A8C-B9EF-45B0-A32B-BB54C758F33B}">
      <dsp:nvSpPr>
        <dsp:cNvPr id="0" name=""/>
        <dsp:cNvSpPr/>
      </dsp:nvSpPr>
      <dsp:spPr>
        <a:xfrm rot="5400000">
          <a:off x="3868648" y="-1227525"/>
          <a:ext cx="421725" cy="7250689"/>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smtClean="0"/>
            <a:t>Menyusun opini-opini dan fakta menjadi artikel padu</a:t>
          </a:r>
          <a:r>
            <a:rPr lang="id-ID" sz="2400" kern="1200" dirty="0" smtClean="0"/>
            <a:t>.</a:t>
          </a:r>
          <a:endParaRPr lang="id-ID" sz="2400" kern="1200" dirty="0"/>
        </a:p>
      </dsp:txBody>
      <dsp:txXfrm rot="5400000">
        <a:off x="3868648" y="-1227525"/>
        <a:ext cx="421725" cy="7250689"/>
      </dsp:txXfrm>
    </dsp:sp>
    <dsp:sp modelId="{EECC561D-A984-40AE-98E2-9B6455545AC7}">
      <dsp:nvSpPr>
        <dsp:cNvPr id="0" name=""/>
        <dsp:cNvSpPr/>
      </dsp:nvSpPr>
      <dsp:spPr>
        <a:xfrm rot="5400000">
          <a:off x="-97321" y="2830393"/>
          <a:ext cx="648809" cy="45416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6.</a:t>
          </a:r>
          <a:endParaRPr lang="id-ID" sz="2000" kern="1200" dirty="0"/>
        </a:p>
      </dsp:txBody>
      <dsp:txXfrm rot="5400000">
        <a:off x="-97321" y="2830393"/>
        <a:ext cx="648809" cy="454166"/>
      </dsp:txXfrm>
    </dsp:sp>
    <dsp:sp modelId="{574F8485-05C1-4DF8-9250-6939D969D980}">
      <dsp:nvSpPr>
        <dsp:cNvPr id="0" name=""/>
        <dsp:cNvSpPr/>
      </dsp:nvSpPr>
      <dsp:spPr>
        <a:xfrm rot="5400000">
          <a:off x="3868648" y="-681410"/>
          <a:ext cx="421725" cy="725068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sv-SE" sz="2400" kern="1200" dirty="0" smtClean="0"/>
            <a:t>Membuat kalimat simpulan berdasarkan opini</a:t>
          </a:r>
          <a:r>
            <a:rPr lang="id-ID" sz="2400" kern="1200" dirty="0" smtClean="0"/>
            <a:t>.</a:t>
          </a:r>
          <a:endParaRPr lang="id-ID" sz="2400" kern="1200" dirty="0"/>
        </a:p>
      </dsp:txBody>
      <dsp:txXfrm rot="5400000">
        <a:off x="3868648" y="-681410"/>
        <a:ext cx="421725" cy="725068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1B70C6-C211-4E84-B611-F1389BC03B29}">
      <dsp:nvSpPr>
        <dsp:cNvPr id="0" name=""/>
        <dsp:cNvSpPr/>
      </dsp:nvSpPr>
      <dsp:spPr>
        <a:xfrm>
          <a:off x="0" y="180019"/>
          <a:ext cx="4536504" cy="4536504"/>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7D9AC-121A-4417-AC1A-81521CB1A969}">
      <dsp:nvSpPr>
        <dsp:cNvPr id="0" name=""/>
        <dsp:cNvSpPr/>
      </dsp:nvSpPr>
      <dsp:spPr>
        <a:xfrm>
          <a:off x="2268252" y="180019"/>
          <a:ext cx="5292588" cy="453650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1. Menggunakan kutipan kata-kata seseorang, biasanya ditandai dengan adanya tanda petik dua </a:t>
          </a:r>
        </a:p>
        <a:p>
          <a:pPr lvl="0" algn="l" defTabSz="889000">
            <a:lnSpc>
              <a:spcPct val="90000"/>
            </a:lnSpc>
            <a:spcBef>
              <a:spcPct val="0"/>
            </a:spcBef>
            <a:spcAft>
              <a:spcPct val="35000"/>
            </a:spcAft>
          </a:pPr>
          <a:r>
            <a:rPr lang="id-ID" sz="2000" kern="1200" dirty="0" smtClean="0"/>
            <a:t>(”. . .”).</a:t>
          </a:r>
          <a:endParaRPr lang="id-ID" sz="2000" kern="1200" dirty="0"/>
        </a:p>
      </dsp:txBody>
      <dsp:txXfrm>
        <a:off x="2268252" y="180019"/>
        <a:ext cx="5292588" cy="964007"/>
      </dsp:txXfrm>
    </dsp:sp>
    <dsp:sp modelId="{75318CDF-5A7E-4B5A-85DF-3B482EC11C5D}">
      <dsp:nvSpPr>
        <dsp:cNvPr id="0" name=""/>
        <dsp:cNvSpPr/>
      </dsp:nvSpPr>
      <dsp:spPr>
        <a:xfrm>
          <a:off x="595416" y="1144027"/>
          <a:ext cx="3345671" cy="334567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C838E-0CBE-4270-973F-9661C82D63ED}">
      <dsp:nvSpPr>
        <dsp:cNvPr id="0" name=""/>
        <dsp:cNvSpPr/>
      </dsp:nvSpPr>
      <dsp:spPr>
        <a:xfrm>
          <a:off x="2268252" y="1144027"/>
          <a:ext cx="5292588" cy="334567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2. </a:t>
          </a:r>
          <a:r>
            <a:rPr lang="id-ID" sz="2000" kern="1200" dirty="0" smtClean="0"/>
            <a:t>Menggunakan sudut pandang penulis dalam bentuk penafsiran terhadap fakta.</a:t>
          </a:r>
          <a:endParaRPr lang="id-ID" sz="2000" kern="1200" dirty="0"/>
        </a:p>
      </dsp:txBody>
      <dsp:txXfrm>
        <a:off x="2268252" y="1144027"/>
        <a:ext cx="5292588" cy="964007"/>
      </dsp:txXfrm>
    </dsp:sp>
    <dsp:sp modelId="{E358EACB-8138-46A0-890B-07F4F1BD7F18}">
      <dsp:nvSpPr>
        <dsp:cNvPr id="0" name=""/>
        <dsp:cNvSpPr/>
      </dsp:nvSpPr>
      <dsp:spPr>
        <a:xfrm>
          <a:off x="1190832" y="2108034"/>
          <a:ext cx="2154839" cy="2154839"/>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6043E-C3D5-49FB-B9FF-72B293D9FD50}">
      <dsp:nvSpPr>
        <dsp:cNvPr id="0" name=""/>
        <dsp:cNvSpPr/>
      </dsp:nvSpPr>
      <dsp:spPr>
        <a:xfrm>
          <a:off x="2268252" y="2108034"/>
          <a:ext cx="5292588" cy="2154839"/>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3. </a:t>
          </a:r>
          <a:r>
            <a:rPr lang="id-ID" sz="2000" kern="1200" dirty="0" smtClean="0"/>
            <a:t>Menggunakan kata yang tidak pasti (mungkin, rasanya).</a:t>
          </a:r>
          <a:endParaRPr lang="id-ID" sz="2000" kern="1200" dirty="0"/>
        </a:p>
      </dsp:txBody>
      <dsp:txXfrm>
        <a:off x="2268252" y="2108034"/>
        <a:ext cx="5292588" cy="964007"/>
      </dsp:txXfrm>
    </dsp:sp>
    <dsp:sp modelId="{C8D4121B-8E41-4AAD-BD6B-B1B258E11A01}">
      <dsp:nvSpPr>
        <dsp:cNvPr id="0" name=""/>
        <dsp:cNvSpPr/>
      </dsp:nvSpPr>
      <dsp:spPr>
        <a:xfrm>
          <a:off x="1786248" y="3072041"/>
          <a:ext cx="964007" cy="964007"/>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76537-2DDA-4081-80E4-65246DEE360E}">
      <dsp:nvSpPr>
        <dsp:cNvPr id="0" name=""/>
        <dsp:cNvSpPr/>
      </dsp:nvSpPr>
      <dsp:spPr>
        <a:xfrm>
          <a:off x="2268252" y="3072041"/>
          <a:ext cx="5292588" cy="964007"/>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4. </a:t>
          </a:r>
          <a:r>
            <a:rPr lang="id-ID" sz="2000" kern="1200" dirty="0" smtClean="0"/>
            <a:t>Menggunakan kata yang bertujuan menyampaikan sesuatu (sebaiknya, saran, pendapat).</a:t>
          </a:r>
          <a:endParaRPr lang="id-ID" sz="2000" kern="1200" dirty="0"/>
        </a:p>
      </dsp:txBody>
      <dsp:txXfrm>
        <a:off x="2268252" y="3072041"/>
        <a:ext cx="5292588" cy="964007"/>
      </dsp:txXfrm>
    </dsp:sp>
  </dsp:spTree>
</dsp:drawing>
</file>

<file path=ppt/diagrams/drawing2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43866" cy="4064000"/>
        <a:chOff x="0" y="0"/>
        <a:chExt cx="7643866" cy="4064000"/>
      </a:xfrm>
    </dsp:grpSpPr>
    <dsp:sp modelId="{3C48054D-10BE-433A-89AE-087002678663}">
      <dsp:nvSpPr>
        <dsp:cNvPr id="3" name="Rounded Rectangle 2"/>
        <dsp:cNvSpPr/>
      </dsp:nvSpPr>
      <dsp:spPr bwMode="white">
        <a:xfrm>
          <a:off x="0" y="0"/>
          <a:ext cx="5885777" cy="731520"/>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0" y="0"/>
        <a:ext cx="5885777" cy="731520"/>
      </dsp:txXfrm>
    </dsp:sp>
    <dsp:sp modelId="{0FC57513-4567-40C1-9BB3-3B0A06F2EA66}">
      <dsp:nvSpPr>
        <dsp:cNvPr id="4" name="Rounded Rectangle 3"/>
        <dsp:cNvSpPr/>
      </dsp:nvSpPr>
      <dsp:spPr bwMode="white">
        <a:xfrm>
          <a:off x="439522" y="833120"/>
          <a:ext cx="5885777" cy="731520"/>
        </a:xfrm>
        <a:prstGeom prst="roundRect">
          <a:avLst>
            <a:gd name="adj" fmla="val 10000"/>
          </a:avLst>
        </a:prstGeom>
      </dsp:spPr>
      <dsp:style>
        <a:lnRef idx="2">
          <a:schemeClr val="lt1"/>
        </a:lnRef>
        <a:fillRef idx="1">
          <a:schemeClr val="accent2">
            <a:hueOff val="1170000"/>
            <a:satOff val="-1470"/>
            <a:lumOff val="294"/>
            <a:alpha val="100000"/>
          </a:schemeClr>
        </a:fillRef>
        <a:effectRef idx="0">
          <a:scrgbClr r="0" g="0" b="0"/>
        </a:effectRef>
        <a:fontRef idx="minor">
          <a:schemeClr val="lt1"/>
        </a:fontRef>
      </dsp:style>
      <dsp:txXfrm>
        <a:off x="439522" y="833120"/>
        <a:ext cx="5885777" cy="731520"/>
      </dsp:txXfrm>
    </dsp:sp>
    <dsp:sp modelId="{4CA4A106-CB4C-4ADD-9F10-90A71A64F591}">
      <dsp:nvSpPr>
        <dsp:cNvPr id="5" name="Rounded Rectangle 4"/>
        <dsp:cNvSpPr/>
      </dsp:nvSpPr>
      <dsp:spPr bwMode="white">
        <a:xfrm>
          <a:off x="879045" y="1666240"/>
          <a:ext cx="5885777" cy="731520"/>
        </a:xfrm>
        <a:prstGeom prst="roundRect">
          <a:avLst>
            <a:gd name="adj" fmla="val 10000"/>
          </a:avLst>
        </a:prstGeom>
      </dsp:spPr>
      <dsp:style>
        <a:lnRef idx="2">
          <a:schemeClr val="lt1"/>
        </a:lnRef>
        <a:fillRef idx="1">
          <a:schemeClr val="accent2">
            <a:hueOff val="2340000"/>
            <a:satOff val="-2940"/>
            <a:lumOff val="588"/>
            <a:alpha val="100000"/>
          </a:schemeClr>
        </a:fillRef>
        <a:effectRef idx="0">
          <a:scrgbClr r="0" g="0" b="0"/>
        </a:effectRef>
        <a:fontRef idx="minor">
          <a:schemeClr val="lt1"/>
        </a:fontRef>
      </dsp:style>
      <dsp:txXfrm>
        <a:off x="879045" y="1666240"/>
        <a:ext cx="5885777" cy="731520"/>
      </dsp:txXfrm>
    </dsp:sp>
    <dsp:sp modelId="{87BBCBB9-4168-47A7-B9A4-E5D0E51D52C5}">
      <dsp:nvSpPr>
        <dsp:cNvPr id="6" name="Rounded Rectangle 5"/>
        <dsp:cNvSpPr/>
      </dsp:nvSpPr>
      <dsp:spPr bwMode="white">
        <a:xfrm>
          <a:off x="1318567" y="2499360"/>
          <a:ext cx="5885777" cy="731520"/>
        </a:xfrm>
        <a:prstGeom prst="roundRect">
          <a:avLst>
            <a:gd name="adj" fmla="val 10000"/>
          </a:avLst>
        </a:prstGeom>
      </dsp:spPr>
      <dsp:style>
        <a:lnRef idx="2">
          <a:schemeClr val="lt1"/>
        </a:lnRef>
        <a:fillRef idx="1">
          <a:schemeClr val="accent2">
            <a:hueOff val="3510000"/>
            <a:satOff val="-4411"/>
            <a:lumOff val="882"/>
            <a:alpha val="100000"/>
          </a:schemeClr>
        </a:fillRef>
        <a:effectRef idx="0">
          <a:scrgbClr r="0" g="0" b="0"/>
        </a:effectRef>
        <a:fontRef idx="minor">
          <a:schemeClr val="lt1"/>
        </a:fontRef>
      </dsp:style>
      <dsp:txXfrm>
        <a:off x="1318567" y="2499360"/>
        <a:ext cx="5885777" cy="731520"/>
      </dsp:txXfrm>
    </dsp:sp>
    <dsp:sp modelId="{43E72696-8F97-4AE7-A37B-DFE7FAF7DC15}">
      <dsp:nvSpPr>
        <dsp:cNvPr id="7" name="Rounded Rectangle 6"/>
        <dsp:cNvSpPr/>
      </dsp:nvSpPr>
      <dsp:spPr bwMode="white">
        <a:xfrm>
          <a:off x="1758089" y="3332480"/>
          <a:ext cx="5885777" cy="731520"/>
        </a:xfrm>
        <a:prstGeom prst="roundRect">
          <a:avLst>
            <a:gd name="adj" fmla="val 10000"/>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Xfrm>
        <a:off x="1758089" y="3332480"/>
        <a:ext cx="5885777" cy="731520"/>
      </dsp:txXfrm>
    </dsp:sp>
    <dsp:sp modelId="{A861E918-8606-4B3B-BC97-D9A5623D52AA}">
      <dsp:nvSpPr>
        <dsp:cNvPr id="8" name="Down Arrow 7"/>
        <dsp:cNvSpPr/>
      </dsp:nvSpPr>
      <dsp:spPr bwMode="white">
        <a:xfrm>
          <a:off x="5410289" y="534416"/>
          <a:ext cx="475488" cy="475488"/>
        </a:xfrm>
        <a:prstGeom prst="downArrow">
          <a:avLst>
            <a:gd name="adj1" fmla="val 55000"/>
            <a:gd name="adj2" fmla="val 45000"/>
          </a:avLst>
        </a:prstGeom>
      </dsp:spPr>
      <dsp:style>
        <a:lnRef idx="2">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5410289" y="534416"/>
        <a:ext cx="475488" cy="475488"/>
      </dsp:txXfrm>
    </dsp:sp>
    <dsp:sp modelId="{6144020F-B779-44D1-B545-D3E437832ED4}">
      <dsp:nvSpPr>
        <dsp:cNvPr id="9" name="Down Arrow 8"/>
        <dsp:cNvSpPr/>
      </dsp:nvSpPr>
      <dsp:spPr bwMode="white">
        <a:xfrm>
          <a:off x="5849811" y="1367536"/>
          <a:ext cx="475488" cy="475488"/>
        </a:xfrm>
        <a:prstGeom prst="downArrow">
          <a:avLst>
            <a:gd name="adj1" fmla="val 55000"/>
            <a:gd name="adj2" fmla="val 45000"/>
          </a:avLst>
        </a:prstGeom>
      </dsp:spPr>
      <dsp:style>
        <a:lnRef idx="2">
          <a:schemeClr val="accent2">
            <a:tint val="40000"/>
            <a:alpha val="90000"/>
            <a:hueOff val="1680000"/>
            <a:satOff val="-914"/>
            <a:lumOff val="0"/>
            <a:alpha val="90196"/>
          </a:schemeClr>
        </a:lnRef>
        <a:fillRef idx="1">
          <a:schemeClr val="accent2">
            <a:tint val="40000"/>
            <a:alpha val="90000"/>
            <a:hueOff val="1680000"/>
            <a:satOff val="-914"/>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5849811" y="1367536"/>
        <a:ext cx="475488" cy="475488"/>
      </dsp:txXfrm>
    </dsp:sp>
    <dsp:sp modelId="{6900C935-A5BC-438A-AF55-520CD88FC139}">
      <dsp:nvSpPr>
        <dsp:cNvPr id="10" name="Down Arrow 9"/>
        <dsp:cNvSpPr/>
      </dsp:nvSpPr>
      <dsp:spPr bwMode="white">
        <a:xfrm>
          <a:off x="6289333" y="2188464"/>
          <a:ext cx="475488" cy="475488"/>
        </a:xfrm>
        <a:prstGeom prst="downArrow">
          <a:avLst>
            <a:gd name="adj1" fmla="val 55000"/>
            <a:gd name="adj2" fmla="val 45000"/>
          </a:avLst>
        </a:prstGeom>
      </dsp:spPr>
      <dsp:style>
        <a:lnRef idx="2">
          <a:schemeClr val="accent2">
            <a:tint val="40000"/>
            <a:alpha val="90000"/>
            <a:hueOff val="3360000"/>
            <a:satOff val="-1829"/>
            <a:lumOff val="0"/>
            <a:alpha val="90196"/>
          </a:schemeClr>
        </a:lnRef>
        <a:fillRef idx="1">
          <a:schemeClr val="accent2">
            <a:tint val="40000"/>
            <a:alpha val="90000"/>
            <a:hueOff val="3360000"/>
            <a:satOff val="-1829"/>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6289333" y="2188464"/>
        <a:ext cx="475488" cy="475488"/>
      </dsp:txXfrm>
    </dsp:sp>
    <dsp:sp modelId="{6129595C-2CDB-4541-96B4-D99C7ADE466A}">
      <dsp:nvSpPr>
        <dsp:cNvPr id="11" name="Down Arrow 10"/>
        <dsp:cNvSpPr/>
      </dsp:nvSpPr>
      <dsp:spPr bwMode="white">
        <a:xfrm>
          <a:off x="6728856" y="3029712"/>
          <a:ext cx="475488" cy="475488"/>
        </a:xfrm>
        <a:prstGeom prst="downArrow">
          <a:avLst>
            <a:gd name="adj1" fmla="val 55000"/>
            <a:gd name="adj2" fmla="val 45000"/>
          </a:avLst>
        </a:prstGeom>
      </dsp:spPr>
      <dsp:style>
        <a:lnRef idx="2">
          <a:schemeClr val="accent2">
            <a:tint val="40000"/>
            <a:alpha val="90000"/>
            <a:hueOff val="5040000"/>
            <a:satOff val="-2744"/>
            <a:lumOff val="0"/>
            <a:alpha val="90196"/>
          </a:schemeClr>
        </a:lnRef>
        <a:fillRef idx="1">
          <a:schemeClr val="accent2">
            <a:tint val="40000"/>
            <a:alpha val="90000"/>
            <a:hueOff val="5040000"/>
            <a:satOff val="-2744"/>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6728856" y="3029712"/>
        <a:ext cx="475488" cy="475488"/>
      </dsp:txXfrm>
    </dsp:sp>
    <dsp:sp modelId="{DB40CBF0-51AE-49E2-916E-9F51E6E07C40}">
      <dsp:nvSpPr>
        <dsp:cNvPr id="12" name="Rounded Rectangle 11"/>
        <dsp:cNvSpPr/>
      </dsp:nvSpPr>
      <dsp:spPr bwMode="white">
        <a:xfrm>
          <a:off x="0" y="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dirty="0"/>
        </a:p>
      </dsp:txBody>
      <dsp:txXfrm>
        <a:off x="0" y="0"/>
        <a:ext cx="5885777" cy="731520"/>
      </dsp:txXfrm>
    </dsp:sp>
    <dsp:sp modelId="{6BD356CD-3F40-474E-9E41-F1C28E6F33A2}">
      <dsp:nvSpPr>
        <dsp:cNvPr id="13" name="Rounded Rectangle 12"/>
        <dsp:cNvSpPr/>
      </dsp:nvSpPr>
      <dsp:spPr bwMode="white">
        <a:xfrm>
          <a:off x="439522" y="83312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endParaRPr lang="id-ID" dirty="0"/>
        </a:p>
      </dsp:txBody>
      <dsp:txXfrm>
        <a:off x="439522" y="833120"/>
        <a:ext cx="5885777" cy="731520"/>
      </dsp:txXfrm>
    </dsp:sp>
    <dsp:sp modelId="{32831C18-785A-4BA0-B138-3C25227021F9}">
      <dsp:nvSpPr>
        <dsp:cNvPr id="14" name="Rounded Rectangle 13"/>
        <dsp:cNvSpPr/>
      </dsp:nvSpPr>
      <dsp:spPr bwMode="white">
        <a:xfrm>
          <a:off x="879045" y="166624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dirty="0"/>
        </a:p>
      </dsp:txBody>
      <dsp:txXfrm>
        <a:off x="879045" y="1666240"/>
        <a:ext cx="5885777" cy="731520"/>
      </dsp:txXfrm>
    </dsp:sp>
    <dsp:sp modelId="{79C9F6D4-FB33-4DBD-AD0D-5E8AE42D19B2}">
      <dsp:nvSpPr>
        <dsp:cNvPr id="15" name="Rounded Rectangle 14"/>
        <dsp:cNvSpPr/>
      </dsp:nvSpPr>
      <dsp:spPr bwMode="white">
        <a:xfrm>
          <a:off x="1318567" y="249936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dirty="0"/>
        </a:p>
      </dsp:txBody>
      <dsp:txXfrm>
        <a:off x="1318567" y="2499360"/>
        <a:ext cx="5885777" cy="731520"/>
      </dsp:txXfrm>
    </dsp:sp>
    <dsp:sp modelId="{E814C832-FAAD-48ED-860B-FF679CCB8FD2}">
      <dsp:nvSpPr>
        <dsp:cNvPr id="16" name="Rounded Rectangle 15"/>
        <dsp:cNvSpPr/>
      </dsp:nvSpPr>
      <dsp:spPr bwMode="white">
        <a:xfrm>
          <a:off x="1758089" y="333248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dirty="0"/>
        </a:p>
      </dsp:txBody>
      <dsp:txXfrm>
        <a:off x="1758089" y="3332480"/>
        <a:ext cx="5885777" cy="7315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86808" cy="4143404"/>
        <a:chOff x="0" y="0"/>
        <a:chExt cx="8286808" cy="4143404"/>
      </a:xfrm>
    </dsp:grpSpPr>
    <dsp:sp modelId="{5A0984BD-A63C-4960-97E6-F29E0EBF4125}">
      <dsp:nvSpPr>
        <dsp:cNvPr id="3" name="Rounded Rectangle 2"/>
        <dsp:cNvSpPr/>
      </dsp:nvSpPr>
      <dsp:spPr bwMode="white">
        <a:xfrm>
          <a:off x="0" y="0"/>
          <a:ext cx="8286808" cy="1852825"/>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vert="horz" wrap="square" lIns="30480" tIns="30480" rIns="30480" bIns="30480" anchor="ctr"/>
        <a:lstStyle>
          <a:lvl1pPr algn="l">
            <a:defRPr sz="800"/>
          </a:lvl1pPr>
          <a:lvl2pPr marL="57150" indent="-57150" algn="l">
            <a:defRPr sz="600"/>
          </a:lvl2pPr>
          <a:lvl3pPr marL="114300" indent="-57150" algn="l">
            <a:defRPr sz="600"/>
          </a:lvl3pPr>
          <a:lvl4pPr marL="171450" indent="-57150" algn="l">
            <a:defRPr sz="600"/>
          </a:lvl4pPr>
          <a:lvl5pPr marL="228600" indent="-57150" algn="l">
            <a:defRPr sz="600"/>
          </a:lvl5pPr>
          <a:lvl6pPr marL="285750" indent="-57150" algn="l">
            <a:defRPr sz="600"/>
          </a:lvl6pPr>
          <a:lvl7pPr marL="342900" indent="-57150" algn="l">
            <a:defRPr sz="600"/>
          </a:lvl7pPr>
          <a:lvl8pPr marL="400050" indent="-57150" algn="l">
            <a:defRPr sz="600"/>
          </a:lvl8pPr>
          <a:lvl9pPr marL="457200" indent="-57150" algn="l">
            <a:defRPr sz="600"/>
          </a:lvl9pPr>
        </a:lstStyle>
        <a:p>
          <a:pPr lvl="0">
            <a:lnSpc>
              <a:spcPct val="100000"/>
            </a:lnSpc>
            <a:spcBef>
              <a:spcPct val="0"/>
            </a:spcBef>
            <a:spcAft>
              <a:spcPct val="35000"/>
            </a:spcAft>
          </a:pPr>
          <a:endParaRPr lang="id-ID" dirty="0"/>
        </a:p>
      </dsp:txBody>
      <dsp:txXfrm>
        <a:off x="0" y="0"/>
        <a:ext cx="8286808" cy="1852825"/>
      </dsp:txXfrm>
    </dsp:sp>
    <dsp:sp modelId="{8E6D1406-F33F-4789-BDC9-D10771224A19}">
      <dsp:nvSpPr>
        <dsp:cNvPr id="4" name="Rectangle 3"/>
        <dsp:cNvSpPr/>
      </dsp:nvSpPr>
      <dsp:spPr bwMode="white">
        <a:xfrm>
          <a:off x="0" y="2015748"/>
          <a:ext cx="8286808" cy="11303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63106" tIns="10160" rIns="56896" bIns="10160" anchor="t"/>
        <a:lstStyle>
          <a:lvl1pPr algn="l">
            <a:defRPr sz="800"/>
          </a:lvl1pPr>
          <a:lvl2pPr marL="57150" indent="-57150" algn="l">
            <a:defRPr sz="600"/>
          </a:lvl2pPr>
          <a:lvl3pPr marL="114300" indent="-57150" algn="l">
            <a:defRPr sz="600"/>
          </a:lvl3pPr>
          <a:lvl4pPr marL="171450" indent="-57150" algn="l">
            <a:defRPr sz="600"/>
          </a:lvl4pPr>
          <a:lvl5pPr marL="228600" indent="-57150" algn="l">
            <a:defRPr sz="600"/>
          </a:lvl5pPr>
          <a:lvl6pPr marL="285750" indent="-57150" algn="l">
            <a:defRPr sz="600"/>
          </a:lvl6pPr>
          <a:lvl7pPr marL="342900" indent="-57150" algn="l">
            <a:defRPr sz="600"/>
          </a:lvl7pPr>
          <a:lvl8pPr marL="400050" indent="-57150" algn="l">
            <a:defRPr sz="600"/>
          </a:lvl8pPr>
          <a:lvl9pPr marL="457200" indent="-57150" algn="l">
            <a:defRPr sz="600"/>
          </a:lvl9pPr>
        </a:lstStyle>
        <a:p>
          <a:pPr lvl="1">
            <a:lnSpc>
              <a:spcPct val="100000"/>
            </a:lnSpc>
            <a:spcBef>
              <a:spcPct val="0"/>
            </a:spcBef>
            <a:spcAft>
              <a:spcPct val="20000"/>
            </a:spcAft>
            <a:buChar char="•"/>
          </a:pPr>
          <a:endParaRPr lang="id-ID" dirty="0">
            <a:solidFill>
              <a:schemeClr val="tx1"/>
            </a:solidFill>
          </a:endParaRPr>
        </a:p>
      </dsp:txBody>
      <dsp:txXfrm>
        <a:off x="0" y="2015748"/>
        <a:ext cx="8286808" cy="113030"/>
      </dsp:txXfrm>
    </dsp:sp>
    <dsp:sp modelId="{919E9748-6D76-4DEE-87E2-AA56EB82A522}">
      <dsp:nvSpPr>
        <dsp:cNvPr id="5" name="Rounded Rectangle 4"/>
        <dsp:cNvSpPr/>
      </dsp:nvSpPr>
      <dsp:spPr bwMode="white">
        <a:xfrm>
          <a:off x="0" y="1843245"/>
          <a:ext cx="8286808" cy="1719222"/>
        </a:xfrm>
        <a:prstGeom prst="roundRect">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vert="horz" wrap="square" lIns="30480" tIns="30480" rIns="30480" bIns="30480" anchor="ctr"/>
        <a:lstStyle>
          <a:lvl1pPr algn="l">
            <a:defRPr sz="800"/>
          </a:lvl1pPr>
          <a:lvl2pPr marL="57150" indent="-57150" algn="l">
            <a:defRPr sz="600"/>
          </a:lvl2pPr>
          <a:lvl3pPr marL="114300" indent="-57150" algn="l">
            <a:defRPr sz="600"/>
          </a:lvl3pPr>
          <a:lvl4pPr marL="171450" indent="-57150" algn="l">
            <a:defRPr sz="600"/>
          </a:lvl4pPr>
          <a:lvl5pPr marL="228600" indent="-57150" algn="l">
            <a:defRPr sz="600"/>
          </a:lvl5pPr>
          <a:lvl6pPr marL="285750" indent="-57150" algn="l">
            <a:defRPr sz="600"/>
          </a:lvl6pPr>
          <a:lvl7pPr marL="342900" indent="-57150" algn="l">
            <a:defRPr sz="600"/>
          </a:lvl7pPr>
          <a:lvl8pPr marL="400050" indent="-57150" algn="l">
            <a:defRPr sz="600"/>
          </a:lvl8pPr>
          <a:lvl9pPr marL="457200" indent="-57150" algn="l">
            <a:defRPr sz="600"/>
          </a:lvl9pPr>
        </a:lstStyle>
        <a:p>
          <a:pPr lvl="0">
            <a:lnSpc>
              <a:spcPct val="100000"/>
            </a:lnSpc>
            <a:spcBef>
              <a:spcPct val="0"/>
            </a:spcBef>
            <a:spcAft>
              <a:spcPct val="35000"/>
            </a:spcAft>
          </a:pPr>
          <a:endParaRPr lang="id-ID" dirty="0"/>
        </a:p>
      </dsp:txBody>
      <dsp:txXfrm>
        <a:off x="0" y="1843245"/>
        <a:ext cx="8286808" cy="1719222"/>
      </dsp:txXfrm>
    </dsp:sp>
    <dsp:sp modelId="{B2399904-B4A6-40F8-BF99-A19C39820945}">
      <dsp:nvSpPr>
        <dsp:cNvPr id="6" name="Rectangle 5"/>
        <dsp:cNvSpPr/>
      </dsp:nvSpPr>
      <dsp:spPr bwMode="white">
        <a:xfrm>
          <a:off x="0" y="3848001"/>
          <a:ext cx="8286808" cy="13248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63106" tIns="10160" rIns="56896" bIns="10160" anchor="t"/>
        <a:lstStyle>
          <a:lvl1pPr algn="l">
            <a:defRPr sz="800"/>
          </a:lvl1pPr>
          <a:lvl2pPr marL="57150" indent="-57150" algn="l">
            <a:defRPr sz="600"/>
          </a:lvl2pPr>
          <a:lvl3pPr marL="114300" indent="-57150" algn="l">
            <a:defRPr sz="600"/>
          </a:lvl3pPr>
          <a:lvl4pPr marL="171450" indent="-57150" algn="l">
            <a:defRPr sz="600"/>
          </a:lvl4pPr>
          <a:lvl5pPr marL="228600" indent="-57150" algn="l">
            <a:defRPr sz="600"/>
          </a:lvl5pPr>
          <a:lvl6pPr marL="285750" indent="-57150" algn="l">
            <a:defRPr sz="600"/>
          </a:lvl6pPr>
          <a:lvl7pPr marL="342900" indent="-57150" algn="l">
            <a:defRPr sz="600"/>
          </a:lvl7pPr>
          <a:lvl8pPr marL="400050" indent="-57150" algn="l">
            <a:defRPr sz="600"/>
          </a:lvl8pPr>
          <a:lvl9pPr marL="457200" indent="-57150" algn="l">
            <a:defRPr sz="600"/>
          </a:lvl9pPr>
        </a:lstStyle>
        <a:p>
          <a:pPr lvl="1">
            <a:lnSpc>
              <a:spcPct val="100000"/>
            </a:lnSpc>
            <a:spcBef>
              <a:spcPct val="0"/>
            </a:spcBef>
            <a:spcAft>
              <a:spcPct val="20000"/>
            </a:spcAft>
            <a:buChar char="•"/>
          </a:pPr>
          <a:endParaRPr lang="id-ID">
            <a:solidFill>
              <a:schemeClr val="tx1"/>
            </a:solidFill>
          </a:endParaRPr>
        </a:p>
      </dsp:txBody>
      <dsp:txXfrm>
        <a:off x="0" y="3848001"/>
        <a:ext cx="8286808" cy="1324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01056" cy="5286412"/>
        <a:chOff x="0" y="0"/>
        <a:chExt cx="8001056" cy="5286412"/>
      </a:xfrm>
    </dsp:grpSpPr>
    <dsp:sp modelId="{E5E7B942-C13B-425C-A291-02D1AA2DA5F7}">
      <dsp:nvSpPr>
        <dsp:cNvPr id="3" name="Oval 2"/>
        <dsp:cNvSpPr/>
      </dsp:nvSpPr>
      <dsp:spPr bwMode="white">
        <a:xfrm>
          <a:off x="3313595" y="2058185"/>
          <a:ext cx="1373866" cy="1373866"/>
        </a:xfrm>
        <a:prstGeom prst="ellipse">
          <a:avLst/>
        </a:prstGeom>
      </dsp:spPr>
      <dsp:style>
        <a:lnRef idx="2">
          <a:schemeClr val="lt1"/>
        </a:lnRef>
        <a:fillRef idx="1">
          <a:schemeClr val="accent1"/>
        </a:fillRef>
        <a:effectRef idx="0">
          <a:scrgbClr r="0" g="0" b="0"/>
        </a:effectRef>
        <a:fontRef idx="minor">
          <a:schemeClr val="lt1"/>
        </a:fontRef>
      </dsp:style>
      <dsp:txBody>
        <a:bodyPr lIns="36830" tIns="36830" rIns="36830" bIns="3683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id-ID"/>
        </a:p>
      </dsp:txBody>
      <dsp:txXfrm>
        <a:off x="3313595" y="2058185"/>
        <a:ext cx="1373866" cy="1373866"/>
      </dsp:txXfrm>
    </dsp:sp>
    <dsp:sp modelId="{CAFC1D10-DBEF-4FC9-A50B-7A48730D9E3D}">
      <dsp:nvSpPr>
        <dsp:cNvPr id="4" name="Freeform 3"/>
        <dsp:cNvSpPr/>
      </dsp:nvSpPr>
      <dsp:spPr bwMode="white">
        <a:xfrm>
          <a:off x="3658369" y="1700572"/>
          <a:ext cx="684319" cy="30908"/>
        </a:xfrm>
        <a:custGeom>
          <a:avLst/>
          <a:gdLst/>
          <a:ahLst/>
          <a:cxnLst/>
          <a:pathLst>
            <a:path w="1078" h="49">
              <a:moveTo>
                <a:pt x="539" y="563"/>
              </a:moveTo>
              <a:lnTo>
                <a:pt x="539" y="-514"/>
              </a:lnTo>
            </a:path>
          </a:pathLst>
        </a:custGeom>
      </dsp:spPr>
      <dsp:style>
        <a:lnRef idx="2">
          <a:schemeClr val="accent3"/>
        </a:lnRef>
        <a:fillRef idx="0">
          <a:schemeClr val="accent2">
            <a:tint val="90000"/>
          </a:schemeClr>
        </a:fillRef>
        <a:effectRef idx="0">
          <a:scrgbClr r="0" g="0" b="0"/>
        </a:effectRef>
        <a:fontRef idx="minor"/>
      </dsp:style>
      <dsp:txXfrm>
        <a:off x="3658369" y="1700572"/>
        <a:ext cx="684319" cy="30908"/>
      </dsp:txXfrm>
    </dsp:sp>
    <dsp:sp modelId="{20DB7DA3-2942-4D1C-8267-5C21F8599B07}">
      <dsp:nvSpPr>
        <dsp:cNvPr id="5" name="Oval 4"/>
        <dsp:cNvSpPr/>
      </dsp:nvSpPr>
      <dsp:spPr bwMode="white">
        <a:xfrm>
          <a:off x="3313595" y="0"/>
          <a:ext cx="1373866" cy="1373866"/>
        </a:xfrm>
        <a:prstGeom prst="ellipse">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36830" tIns="36830" rIns="36830" bIns="3683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id-ID" dirty="0"/>
        </a:p>
      </dsp:txBody>
      <dsp:txXfrm>
        <a:off x="3313595" y="0"/>
        <a:ext cx="1373866" cy="1373866"/>
      </dsp:txXfrm>
    </dsp:sp>
    <dsp:sp modelId="{275C525C-3F2D-490E-AAEA-E80AC222B723}">
      <dsp:nvSpPr>
        <dsp:cNvPr id="6" name="Freeform 5"/>
        <dsp:cNvSpPr/>
      </dsp:nvSpPr>
      <dsp:spPr bwMode="white">
        <a:xfrm>
          <a:off x="4462946" y="2088036"/>
          <a:ext cx="684319" cy="30908"/>
        </a:xfrm>
        <a:custGeom>
          <a:avLst/>
          <a:gdLst/>
          <a:ahLst/>
          <a:cxnLst/>
          <a:pathLst>
            <a:path w="1078" h="49">
              <a:moveTo>
                <a:pt x="118" y="360"/>
              </a:moveTo>
              <a:lnTo>
                <a:pt x="960" y="-312"/>
              </a:lnTo>
            </a:path>
          </a:pathLst>
        </a:custGeom>
      </dsp:spPr>
      <dsp:style>
        <a:lnRef idx="2">
          <a:schemeClr val="accent3"/>
        </a:lnRef>
        <a:fillRef idx="0">
          <a:schemeClr val="accent2">
            <a:tint val="90000"/>
          </a:schemeClr>
        </a:fillRef>
        <a:effectRef idx="0">
          <a:scrgbClr r="0" g="0" b="0"/>
        </a:effectRef>
        <a:fontRef idx="minor"/>
      </dsp:style>
      <dsp:txXfrm>
        <a:off x="4462946" y="2088036"/>
        <a:ext cx="684319" cy="30908"/>
      </dsp:txXfrm>
    </dsp:sp>
    <dsp:sp modelId="{1E96E5D6-2894-4ADF-90A1-AC6D999D92B9}">
      <dsp:nvSpPr>
        <dsp:cNvPr id="7" name="Oval 6"/>
        <dsp:cNvSpPr/>
      </dsp:nvSpPr>
      <dsp:spPr bwMode="white">
        <a:xfrm>
          <a:off x="4922749" y="774928"/>
          <a:ext cx="1373866" cy="1373866"/>
        </a:xfrm>
        <a:prstGeom prst="ellipse">
          <a:avLst/>
        </a:prstGeom>
      </dsp:spPr>
      <dsp:style>
        <a:lnRef idx="2">
          <a:schemeClr val="lt1"/>
        </a:lnRef>
        <a:fillRef idx="1">
          <a:schemeClr val="accent2">
            <a:hueOff val="780000"/>
            <a:satOff val="-979"/>
            <a:lumOff val="196"/>
            <a:alpha val="100000"/>
          </a:schemeClr>
        </a:fillRef>
        <a:effectRef idx="0">
          <a:scrgbClr r="0" g="0" b="0"/>
        </a:effectRef>
        <a:fontRef idx="minor">
          <a:schemeClr val="lt1"/>
        </a:fontRef>
      </dsp:style>
      <dsp:txBody>
        <a:bodyPr lIns="36830" tIns="36830" rIns="36830" bIns="3683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id-ID"/>
        </a:p>
      </dsp:txBody>
      <dsp:txXfrm>
        <a:off x="4922749" y="774928"/>
        <a:ext cx="1373866" cy="1373866"/>
      </dsp:txXfrm>
    </dsp:sp>
    <dsp:sp modelId="{3F2CAE5D-3C0A-4DFD-8AF6-C46CDAE827B8}">
      <dsp:nvSpPr>
        <dsp:cNvPr id="8" name="Freeform 7"/>
        <dsp:cNvSpPr/>
      </dsp:nvSpPr>
      <dsp:spPr bwMode="white">
        <a:xfrm>
          <a:off x="4661660" y="2958659"/>
          <a:ext cx="684319" cy="30908"/>
        </a:xfrm>
        <a:custGeom>
          <a:avLst/>
          <a:gdLst/>
          <a:ahLst/>
          <a:cxnLst/>
          <a:pathLst>
            <a:path w="1078" h="49">
              <a:moveTo>
                <a:pt x="14" y="-96"/>
              </a:moveTo>
              <a:lnTo>
                <a:pt x="1064" y="144"/>
              </a:lnTo>
            </a:path>
          </a:pathLst>
        </a:custGeom>
      </dsp:spPr>
      <dsp:style>
        <a:lnRef idx="2">
          <a:schemeClr val="accent3"/>
        </a:lnRef>
        <a:fillRef idx="0">
          <a:schemeClr val="accent2">
            <a:tint val="90000"/>
          </a:schemeClr>
        </a:fillRef>
        <a:effectRef idx="0">
          <a:scrgbClr r="0" g="0" b="0"/>
        </a:effectRef>
        <a:fontRef idx="minor"/>
      </dsp:style>
      <dsp:txXfrm>
        <a:off x="4661660" y="2958659"/>
        <a:ext cx="684319" cy="30908"/>
      </dsp:txXfrm>
    </dsp:sp>
    <dsp:sp modelId="{6CA48705-A37D-44A0-9145-3FA50B5BB757}">
      <dsp:nvSpPr>
        <dsp:cNvPr id="9" name="Oval 8"/>
        <dsp:cNvSpPr/>
      </dsp:nvSpPr>
      <dsp:spPr bwMode="white">
        <a:xfrm>
          <a:off x="5320177" y="2516174"/>
          <a:ext cx="1373866" cy="1373866"/>
        </a:xfrm>
        <a:prstGeom prst="ellipse">
          <a:avLst/>
        </a:prstGeom>
      </dsp:spPr>
      <dsp:style>
        <a:lnRef idx="2">
          <a:schemeClr val="lt1"/>
        </a:lnRef>
        <a:fillRef idx="1">
          <a:schemeClr val="accent2">
            <a:hueOff val="1560000"/>
            <a:satOff val="-1960"/>
            <a:lumOff val="392"/>
            <a:alpha val="100000"/>
          </a:schemeClr>
        </a:fillRef>
        <a:effectRef idx="0">
          <a:scrgbClr r="0" g="0" b="0"/>
        </a:effectRef>
        <a:fontRef idx="minor">
          <a:schemeClr val="lt1"/>
        </a:fontRef>
      </dsp:style>
      <dsp:txBody>
        <a:bodyPr lIns="36830" tIns="36830" rIns="36830" bIns="3683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id-ID"/>
        </a:p>
      </dsp:txBody>
      <dsp:txXfrm>
        <a:off x="5320177" y="2516174"/>
        <a:ext cx="1373866" cy="1373866"/>
      </dsp:txXfrm>
    </dsp:sp>
    <dsp:sp modelId="{F50F19D3-C95B-406A-A1CC-239836A8B560}">
      <dsp:nvSpPr>
        <dsp:cNvPr id="10" name="Freeform 9"/>
        <dsp:cNvSpPr/>
      </dsp:nvSpPr>
      <dsp:spPr bwMode="white">
        <a:xfrm>
          <a:off x="4104875" y="3656845"/>
          <a:ext cx="684319" cy="30908"/>
        </a:xfrm>
        <a:custGeom>
          <a:avLst/>
          <a:gdLst/>
          <a:ahLst/>
          <a:cxnLst/>
          <a:pathLst>
            <a:path w="1078" h="49">
              <a:moveTo>
                <a:pt x="305" y="-461"/>
              </a:moveTo>
              <a:lnTo>
                <a:pt x="773" y="510"/>
              </a:lnTo>
            </a:path>
          </a:pathLst>
        </a:custGeom>
      </dsp:spPr>
      <dsp:style>
        <a:lnRef idx="2">
          <a:schemeClr val="accent3"/>
        </a:lnRef>
        <a:fillRef idx="0">
          <a:schemeClr val="accent2">
            <a:tint val="90000"/>
          </a:schemeClr>
        </a:fillRef>
        <a:effectRef idx="0">
          <a:scrgbClr r="0" g="0" b="0"/>
        </a:effectRef>
        <a:fontRef idx="minor"/>
      </dsp:style>
      <dsp:txXfrm>
        <a:off x="4104875" y="3656845"/>
        <a:ext cx="684319" cy="30908"/>
      </dsp:txXfrm>
    </dsp:sp>
    <dsp:sp modelId="{F96CFB38-50D1-42E7-9312-B493093F4872}">
      <dsp:nvSpPr>
        <dsp:cNvPr id="11" name="Oval 10"/>
        <dsp:cNvSpPr/>
      </dsp:nvSpPr>
      <dsp:spPr bwMode="white">
        <a:xfrm>
          <a:off x="4206608" y="3912546"/>
          <a:ext cx="1373866" cy="1373866"/>
        </a:xfrm>
        <a:prstGeom prst="ellipse">
          <a:avLst/>
        </a:prstGeom>
      </dsp:spPr>
      <dsp:style>
        <a:lnRef idx="2">
          <a:schemeClr val="lt1"/>
        </a:lnRef>
        <a:fillRef idx="1">
          <a:schemeClr val="accent2">
            <a:hueOff val="2340000"/>
            <a:satOff val="-2940"/>
            <a:lumOff val="588"/>
            <a:alpha val="100000"/>
          </a:schemeClr>
        </a:fillRef>
        <a:effectRef idx="0">
          <a:scrgbClr r="0" g="0" b="0"/>
        </a:effectRef>
        <a:fontRef idx="minor">
          <a:schemeClr val="lt1"/>
        </a:fontRef>
      </dsp:style>
      <dsp:txBody>
        <a:bodyPr lIns="36830" tIns="36830" rIns="36830" bIns="3683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id-ID"/>
        </a:p>
      </dsp:txBody>
      <dsp:txXfrm>
        <a:off x="4206608" y="3912546"/>
        <a:ext cx="1373866" cy="1373866"/>
      </dsp:txXfrm>
    </dsp:sp>
    <dsp:sp modelId="{6CE1E6F7-AEDA-43B0-984A-B703BBF600D5}">
      <dsp:nvSpPr>
        <dsp:cNvPr id="12" name="Freeform 11"/>
        <dsp:cNvSpPr/>
      </dsp:nvSpPr>
      <dsp:spPr bwMode="white">
        <a:xfrm>
          <a:off x="3211862" y="3656845"/>
          <a:ext cx="684319" cy="30908"/>
        </a:xfrm>
        <a:custGeom>
          <a:avLst/>
          <a:gdLst/>
          <a:ahLst/>
          <a:cxnLst/>
          <a:pathLst>
            <a:path w="1078" h="49">
              <a:moveTo>
                <a:pt x="773" y="-461"/>
              </a:moveTo>
              <a:lnTo>
                <a:pt x="305" y="510"/>
              </a:lnTo>
            </a:path>
          </a:pathLst>
        </a:custGeom>
      </dsp:spPr>
      <dsp:style>
        <a:lnRef idx="2">
          <a:schemeClr val="accent3"/>
        </a:lnRef>
        <a:fillRef idx="0">
          <a:schemeClr val="accent2">
            <a:tint val="90000"/>
          </a:schemeClr>
        </a:fillRef>
        <a:effectRef idx="0">
          <a:scrgbClr r="0" g="0" b="0"/>
        </a:effectRef>
        <a:fontRef idx="minor"/>
      </dsp:style>
      <dsp:txXfrm>
        <a:off x="3211862" y="3656845"/>
        <a:ext cx="684319" cy="30908"/>
      </dsp:txXfrm>
    </dsp:sp>
    <dsp:sp modelId="{E74A5BC7-74B9-4545-B433-98659D7633BE}">
      <dsp:nvSpPr>
        <dsp:cNvPr id="13" name="Oval 12"/>
        <dsp:cNvSpPr/>
      </dsp:nvSpPr>
      <dsp:spPr bwMode="white">
        <a:xfrm>
          <a:off x="2420582" y="3912546"/>
          <a:ext cx="1373866" cy="1373866"/>
        </a:xfrm>
        <a:prstGeom prst="ellipse">
          <a:avLst/>
        </a:prstGeom>
      </dsp:spPr>
      <dsp:style>
        <a:lnRef idx="2">
          <a:schemeClr val="lt1"/>
        </a:lnRef>
        <a:fillRef idx="1">
          <a:schemeClr val="accent2">
            <a:hueOff val="3120000"/>
            <a:satOff val="-3921"/>
            <a:lumOff val="784"/>
            <a:alpha val="100000"/>
          </a:schemeClr>
        </a:fillRef>
        <a:effectRef idx="0">
          <a:scrgbClr r="0" g="0" b="0"/>
        </a:effectRef>
        <a:fontRef idx="minor">
          <a:schemeClr val="lt1"/>
        </a:fontRef>
      </dsp:style>
      <dsp:txBody>
        <a:bodyPr lIns="36830" tIns="36830" rIns="36830" bIns="3683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id-ID"/>
        </a:p>
      </dsp:txBody>
      <dsp:txXfrm>
        <a:off x="2420582" y="3912546"/>
        <a:ext cx="1373866" cy="1373866"/>
      </dsp:txXfrm>
    </dsp:sp>
    <dsp:sp modelId="{A487257D-F4E9-4BD6-BE4D-EDC8A5DB030B}">
      <dsp:nvSpPr>
        <dsp:cNvPr id="14" name="Freeform 13"/>
        <dsp:cNvSpPr/>
      </dsp:nvSpPr>
      <dsp:spPr bwMode="white">
        <a:xfrm>
          <a:off x="2655078" y="2958659"/>
          <a:ext cx="684319" cy="30908"/>
        </a:xfrm>
        <a:custGeom>
          <a:avLst/>
          <a:gdLst/>
          <a:ahLst/>
          <a:cxnLst/>
          <a:pathLst>
            <a:path w="1078" h="49">
              <a:moveTo>
                <a:pt x="1064" y="-96"/>
              </a:moveTo>
              <a:lnTo>
                <a:pt x="14" y="144"/>
              </a:lnTo>
            </a:path>
          </a:pathLst>
        </a:custGeom>
      </dsp:spPr>
      <dsp:style>
        <a:lnRef idx="2">
          <a:schemeClr val="accent3"/>
        </a:lnRef>
        <a:fillRef idx="0">
          <a:schemeClr val="accent2">
            <a:tint val="90000"/>
          </a:schemeClr>
        </a:fillRef>
        <a:effectRef idx="0">
          <a:scrgbClr r="0" g="0" b="0"/>
        </a:effectRef>
        <a:fontRef idx="minor"/>
      </dsp:style>
      <dsp:txXfrm>
        <a:off x="2655078" y="2958659"/>
        <a:ext cx="684319" cy="30908"/>
      </dsp:txXfrm>
    </dsp:sp>
    <dsp:sp modelId="{F1AED928-9411-44AB-BF7B-38285F034955}">
      <dsp:nvSpPr>
        <dsp:cNvPr id="15" name="Oval 14"/>
        <dsp:cNvSpPr/>
      </dsp:nvSpPr>
      <dsp:spPr bwMode="white">
        <a:xfrm>
          <a:off x="1307013" y="2516174"/>
          <a:ext cx="1373866" cy="1373866"/>
        </a:xfrm>
        <a:prstGeom prst="ellipse">
          <a:avLst/>
        </a:prstGeom>
      </dsp:spPr>
      <dsp:style>
        <a:lnRef idx="2">
          <a:schemeClr val="lt1"/>
        </a:lnRef>
        <a:fillRef idx="1">
          <a:schemeClr val="accent2">
            <a:hueOff val="3900000"/>
            <a:satOff val="-4901"/>
            <a:lumOff val="980"/>
            <a:alpha val="100000"/>
          </a:schemeClr>
        </a:fillRef>
        <a:effectRef idx="0">
          <a:scrgbClr r="0" g="0" b="0"/>
        </a:effectRef>
        <a:fontRef idx="minor">
          <a:schemeClr val="lt1"/>
        </a:fontRef>
      </dsp:style>
      <dsp:txBody>
        <a:bodyPr lIns="36830" tIns="36830" rIns="36830" bIns="3683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id-ID"/>
        </a:p>
      </dsp:txBody>
      <dsp:txXfrm>
        <a:off x="1307013" y="2516174"/>
        <a:ext cx="1373866" cy="1373866"/>
      </dsp:txXfrm>
    </dsp:sp>
    <dsp:sp modelId="{C1E5A3E9-A5FA-4AB0-9CC2-03AA18BD503C}">
      <dsp:nvSpPr>
        <dsp:cNvPr id="16" name="Freeform 15"/>
        <dsp:cNvSpPr/>
      </dsp:nvSpPr>
      <dsp:spPr bwMode="white">
        <a:xfrm>
          <a:off x="2853792" y="2088036"/>
          <a:ext cx="684319" cy="30908"/>
        </a:xfrm>
        <a:custGeom>
          <a:avLst/>
          <a:gdLst/>
          <a:ahLst/>
          <a:cxnLst/>
          <a:pathLst>
            <a:path w="1078" h="49">
              <a:moveTo>
                <a:pt x="960" y="360"/>
              </a:moveTo>
              <a:lnTo>
                <a:pt x="118" y="-312"/>
              </a:lnTo>
            </a:path>
          </a:pathLst>
        </a:custGeom>
      </dsp:spPr>
      <dsp:style>
        <a:lnRef idx="2">
          <a:schemeClr val="accent3"/>
        </a:lnRef>
        <a:fillRef idx="0">
          <a:schemeClr val="accent2">
            <a:tint val="90000"/>
          </a:schemeClr>
        </a:fillRef>
        <a:effectRef idx="0">
          <a:scrgbClr r="0" g="0" b="0"/>
        </a:effectRef>
        <a:fontRef idx="minor"/>
      </dsp:style>
      <dsp:txXfrm>
        <a:off x="2853792" y="2088036"/>
        <a:ext cx="684319" cy="30908"/>
      </dsp:txXfrm>
    </dsp:sp>
    <dsp:sp modelId="{FF5ED61B-7483-4CD8-8645-2961F3D3AC49}">
      <dsp:nvSpPr>
        <dsp:cNvPr id="17" name="Oval 16"/>
        <dsp:cNvSpPr/>
      </dsp:nvSpPr>
      <dsp:spPr bwMode="white">
        <a:xfrm>
          <a:off x="1704441" y="774928"/>
          <a:ext cx="1373866" cy="1373866"/>
        </a:xfrm>
        <a:prstGeom prst="ellipse">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36830" tIns="36830" rIns="36830" bIns="36830" anchor="ctr"/>
        <a:lstStyle>
          <a:lvl1pPr algn="ctr">
            <a:defRPr sz="5800"/>
          </a:lvl1pPr>
          <a:lvl2pPr marL="285750" indent="-285750" algn="ctr">
            <a:defRPr sz="4500"/>
          </a:lvl2pPr>
          <a:lvl3pPr marL="571500" indent="-285750" algn="ctr">
            <a:defRPr sz="4500"/>
          </a:lvl3pPr>
          <a:lvl4pPr marL="857250" indent="-285750" algn="ctr">
            <a:defRPr sz="4500"/>
          </a:lvl4pPr>
          <a:lvl5pPr marL="1143000" indent="-285750" algn="ctr">
            <a:defRPr sz="4500"/>
          </a:lvl5pPr>
          <a:lvl6pPr marL="1428750" indent="-285750" algn="ctr">
            <a:defRPr sz="4500"/>
          </a:lvl6pPr>
          <a:lvl7pPr marL="1714500" indent="-285750" algn="ctr">
            <a:defRPr sz="4500"/>
          </a:lvl7pPr>
          <a:lvl8pPr marL="2000250" indent="-285750" algn="ctr">
            <a:defRPr sz="4500"/>
          </a:lvl8pPr>
          <a:lvl9pPr marL="2286000" indent="-285750" algn="ctr">
            <a:defRPr sz="4500"/>
          </a:lvl9pPr>
        </a:lstStyle>
        <a:p>
          <a:pPr lvl="0">
            <a:lnSpc>
              <a:spcPct val="100000"/>
            </a:lnSpc>
            <a:spcBef>
              <a:spcPct val="0"/>
            </a:spcBef>
            <a:spcAft>
              <a:spcPct val="35000"/>
            </a:spcAft>
          </a:pPr>
          <a:endParaRPr lang="id-ID"/>
        </a:p>
      </dsp:txBody>
      <dsp:txXfrm>
        <a:off x="1704441" y="774928"/>
        <a:ext cx="1373866" cy="1373866"/>
      </dsp:txXfrm>
    </dsp:sp>
  </dsp:spTree>
</dsp:drawing>
</file>

<file path=ppt/diagrams/drawing2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929586" cy="4714908"/>
        <a:chOff x="0" y="0"/>
        <a:chExt cx="7929586" cy="4714908"/>
      </a:xfrm>
    </dsp:grpSpPr>
    <dsp:sp modelId="{5F0234B1-C33B-42AA-916F-27DAE3A7D927}">
      <dsp:nvSpPr>
        <dsp:cNvPr id="3" name="Oval 2"/>
        <dsp:cNvSpPr/>
      </dsp:nvSpPr>
      <dsp:spPr bwMode="white">
        <a:xfrm>
          <a:off x="3309945" y="1702606"/>
          <a:ext cx="1309697" cy="1309697"/>
        </a:xfrm>
        <a:prstGeom prst="ellipse">
          <a:avLst/>
        </a:prstGeom>
      </dsp:spPr>
      <dsp:style>
        <a:lnRef idx="2">
          <a:schemeClr val="lt1"/>
        </a:lnRef>
        <a:fillRef idx="1">
          <a:schemeClr val="accent1"/>
        </a:fillRef>
        <a:effectRef idx="0">
          <a:scrgbClr r="0" g="0" b="0"/>
        </a:effectRef>
        <a:fontRef idx="minor">
          <a:schemeClr val="lt1"/>
        </a:fontRef>
      </dsp:style>
      <dsp:txBody>
        <a:bodyPr lIns="34925" tIns="34925" rIns="34925" bIns="34925"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id-ID"/>
        </a:p>
      </dsp:txBody>
      <dsp:txXfrm>
        <a:off x="3309945" y="1702606"/>
        <a:ext cx="1309697" cy="1309697"/>
      </dsp:txXfrm>
    </dsp:sp>
    <dsp:sp modelId="{0976C355-8CAE-4FD0-9144-CA5BAC125006}">
      <dsp:nvSpPr>
        <dsp:cNvPr id="4" name="Freeform 3"/>
        <dsp:cNvSpPr/>
      </dsp:nvSpPr>
      <dsp:spPr bwMode="white">
        <a:xfrm>
          <a:off x="3768338" y="1491286"/>
          <a:ext cx="392909" cy="29730"/>
        </a:xfrm>
        <a:custGeom>
          <a:avLst/>
          <a:gdLst/>
          <a:ahLst/>
          <a:cxnLst/>
          <a:pathLst>
            <a:path w="619" h="47">
              <a:moveTo>
                <a:pt x="309" y="333"/>
              </a:moveTo>
              <a:lnTo>
                <a:pt x="309" y="-286"/>
              </a:lnTo>
            </a:path>
          </a:pathLst>
        </a:custGeom>
      </dsp:spPr>
      <dsp:style>
        <a:lnRef idx="2">
          <a:schemeClr val="accent3"/>
        </a:lnRef>
        <a:fillRef idx="0">
          <a:schemeClr val="accent2">
            <a:tint val="90000"/>
          </a:schemeClr>
        </a:fillRef>
        <a:effectRef idx="0">
          <a:scrgbClr r="0" g="0" b="0"/>
        </a:effectRef>
        <a:fontRef idx="minor"/>
      </dsp:style>
      <dsp:txXfrm>
        <a:off x="3768338" y="1491286"/>
        <a:ext cx="392909" cy="29730"/>
      </dsp:txXfrm>
    </dsp:sp>
    <dsp:sp modelId="{9736D677-38DC-45A5-9331-ADCFB60CB444}">
      <dsp:nvSpPr>
        <dsp:cNvPr id="5" name="Oval 4"/>
        <dsp:cNvSpPr/>
      </dsp:nvSpPr>
      <dsp:spPr bwMode="white">
        <a:xfrm>
          <a:off x="3309945" y="0"/>
          <a:ext cx="1309697" cy="1309697"/>
        </a:xfrm>
        <a:prstGeom prst="ellipse">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34925" tIns="34925" rIns="34925" bIns="34925"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id-ID" dirty="0"/>
        </a:p>
      </dsp:txBody>
      <dsp:txXfrm>
        <a:off x="3309945" y="0"/>
        <a:ext cx="1309697" cy="1309697"/>
      </dsp:txXfrm>
    </dsp:sp>
    <dsp:sp modelId="{FE0E4108-4094-47F6-A224-248AD2B8D0A3}">
      <dsp:nvSpPr>
        <dsp:cNvPr id="6" name="Freeform 5"/>
        <dsp:cNvSpPr/>
      </dsp:nvSpPr>
      <dsp:spPr bwMode="white">
        <a:xfrm>
          <a:off x="4505588" y="1916938"/>
          <a:ext cx="392909" cy="29730"/>
        </a:xfrm>
        <a:custGeom>
          <a:avLst/>
          <a:gdLst/>
          <a:ahLst/>
          <a:cxnLst/>
          <a:pathLst>
            <a:path w="619" h="47">
              <a:moveTo>
                <a:pt x="41" y="178"/>
              </a:moveTo>
              <a:lnTo>
                <a:pt x="577" y="-131"/>
              </a:lnTo>
            </a:path>
          </a:pathLst>
        </a:custGeom>
      </dsp:spPr>
      <dsp:style>
        <a:lnRef idx="2">
          <a:schemeClr val="accent3"/>
        </a:lnRef>
        <a:fillRef idx="0">
          <a:schemeClr val="accent2">
            <a:tint val="90000"/>
          </a:schemeClr>
        </a:fillRef>
        <a:effectRef idx="0">
          <a:scrgbClr r="0" g="0" b="0"/>
        </a:effectRef>
        <a:fontRef idx="minor"/>
      </dsp:style>
      <dsp:txXfrm>
        <a:off x="4505588" y="1916938"/>
        <a:ext cx="392909" cy="29730"/>
      </dsp:txXfrm>
    </dsp:sp>
    <dsp:sp modelId="{A2415A44-F273-4410-9FC2-FB1B2F3CCA17}">
      <dsp:nvSpPr>
        <dsp:cNvPr id="7" name="Oval 6"/>
        <dsp:cNvSpPr/>
      </dsp:nvSpPr>
      <dsp:spPr bwMode="white">
        <a:xfrm>
          <a:off x="4784444" y="851303"/>
          <a:ext cx="1309697" cy="1309697"/>
        </a:xfrm>
        <a:prstGeom prst="ellipse">
          <a:avLst/>
        </a:prstGeom>
      </dsp:spPr>
      <dsp:style>
        <a:lnRef idx="2">
          <a:schemeClr val="lt1"/>
        </a:lnRef>
        <a:fillRef idx="1">
          <a:schemeClr val="accent2">
            <a:hueOff val="936000"/>
            <a:satOff val="-1175"/>
            <a:lumOff val="235"/>
            <a:alpha val="100000"/>
          </a:schemeClr>
        </a:fillRef>
        <a:effectRef idx="0">
          <a:scrgbClr r="0" g="0" b="0"/>
        </a:effectRef>
        <a:fontRef idx="minor">
          <a:schemeClr val="lt1"/>
        </a:fontRef>
      </dsp:style>
      <dsp:txBody>
        <a:bodyPr lIns="34925" tIns="34925" rIns="34925" bIns="34925"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id-ID"/>
        </a:p>
      </dsp:txBody>
      <dsp:txXfrm>
        <a:off x="4784444" y="851303"/>
        <a:ext cx="1309697" cy="1309697"/>
      </dsp:txXfrm>
    </dsp:sp>
    <dsp:sp modelId="{CC4C9333-4E27-4C95-AFFC-226A7360BC77}">
      <dsp:nvSpPr>
        <dsp:cNvPr id="8" name="Freeform 7"/>
        <dsp:cNvSpPr/>
      </dsp:nvSpPr>
      <dsp:spPr bwMode="white">
        <a:xfrm>
          <a:off x="4505588" y="2768240"/>
          <a:ext cx="392909" cy="29730"/>
        </a:xfrm>
        <a:custGeom>
          <a:avLst/>
          <a:gdLst/>
          <a:ahLst/>
          <a:cxnLst/>
          <a:pathLst>
            <a:path w="619" h="47">
              <a:moveTo>
                <a:pt x="41" y="-131"/>
              </a:moveTo>
              <a:lnTo>
                <a:pt x="577" y="178"/>
              </a:lnTo>
            </a:path>
          </a:pathLst>
        </a:custGeom>
      </dsp:spPr>
      <dsp:style>
        <a:lnRef idx="2">
          <a:schemeClr val="accent3"/>
        </a:lnRef>
        <a:fillRef idx="0">
          <a:schemeClr val="accent2">
            <a:tint val="90000"/>
          </a:schemeClr>
        </a:fillRef>
        <a:effectRef idx="0">
          <a:scrgbClr r="0" g="0" b="0"/>
        </a:effectRef>
        <a:fontRef idx="minor"/>
      </dsp:style>
      <dsp:txXfrm>
        <a:off x="4505588" y="2768240"/>
        <a:ext cx="392909" cy="29730"/>
      </dsp:txXfrm>
    </dsp:sp>
    <dsp:sp modelId="{F24F5B5F-E874-48C0-8C65-AB57750B9843}">
      <dsp:nvSpPr>
        <dsp:cNvPr id="9" name="Oval 8"/>
        <dsp:cNvSpPr/>
      </dsp:nvSpPr>
      <dsp:spPr bwMode="white">
        <a:xfrm>
          <a:off x="4784444" y="2553909"/>
          <a:ext cx="1309697" cy="1309697"/>
        </a:xfrm>
        <a:prstGeom prst="ellipse">
          <a:avLst/>
        </a:prstGeom>
      </dsp:spPr>
      <dsp:style>
        <a:lnRef idx="2">
          <a:schemeClr val="lt1"/>
        </a:lnRef>
        <a:fillRef idx="1">
          <a:schemeClr val="accent2">
            <a:hueOff val="1872000"/>
            <a:satOff val="-2352"/>
            <a:lumOff val="471"/>
            <a:alpha val="100000"/>
          </a:schemeClr>
        </a:fillRef>
        <a:effectRef idx="0">
          <a:scrgbClr r="0" g="0" b="0"/>
        </a:effectRef>
        <a:fontRef idx="minor">
          <a:schemeClr val="lt1"/>
        </a:fontRef>
      </dsp:style>
      <dsp:txBody>
        <a:bodyPr lIns="34925" tIns="34925" rIns="34925" bIns="34925"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id-ID"/>
        </a:p>
      </dsp:txBody>
      <dsp:txXfrm>
        <a:off x="4784444" y="2553909"/>
        <a:ext cx="1309697" cy="1309697"/>
      </dsp:txXfrm>
    </dsp:sp>
    <dsp:sp modelId="{EAA736F7-5459-4A76-94AA-B82590F2DC15}">
      <dsp:nvSpPr>
        <dsp:cNvPr id="10" name="Freeform 9"/>
        <dsp:cNvSpPr/>
      </dsp:nvSpPr>
      <dsp:spPr bwMode="white">
        <a:xfrm>
          <a:off x="3768338" y="3193892"/>
          <a:ext cx="392909" cy="29730"/>
        </a:xfrm>
        <a:custGeom>
          <a:avLst/>
          <a:gdLst/>
          <a:ahLst/>
          <a:cxnLst/>
          <a:pathLst>
            <a:path w="619" h="47">
              <a:moveTo>
                <a:pt x="309" y="-286"/>
              </a:moveTo>
              <a:lnTo>
                <a:pt x="309" y="333"/>
              </a:lnTo>
            </a:path>
          </a:pathLst>
        </a:custGeom>
      </dsp:spPr>
      <dsp:style>
        <a:lnRef idx="2">
          <a:schemeClr val="accent3"/>
        </a:lnRef>
        <a:fillRef idx="0">
          <a:schemeClr val="accent2">
            <a:tint val="90000"/>
          </a:schemeClr>
        </a:fillRef>
        <a:effectRef idx="0">
          <a:scrgbClr r="0" g="0" b="0"/>
        </a:effectRef>
        <a:fontRef idx="minor"/>
      </dsp:style>
      <dsp:txXfrm>
        <a:off x="3768338" y="3193892"/>
        <a:ext cx="392909" cy="29730"/>
      </dsp:txXfrm>
    </dsp:sp>
    <dsp:sp modelId="{A19EB35E-698E-4AD7-B443-004A00CF3DFA}">
      <dsp:nvSpPr>
        <dsp:cNvPr id="11" name="Oval 10"/>
        <dsp:cNvSpPr/>
      </dsp:nvSpPr>
      <dsp:spPr bwMode="white">
        <a:xfrm>
          <a:off x="3309945" y="3405211"/>
          <a:ext cx="1309697" cy="1309697"/>
        </a:xfrm>
        <a:prstGeom prst="ellipse">
          <a:avLst/>
        </a:prstGeom>
      </dsp:spPr>
      <dsp:style>
        <a:lnRef idx="2">
          <a:schemeClr val="lt1"/>
        </a:lnRef>
        <a:fillRef idx="1">
          <a:schemeClr val="accent2">
            <a:hueOff val="2808000"/>
            <a:satOff val="-3528"/>
            <a:lumOff val="706"/>
            <a:alpha val="100000"/>
          </a:schemeClr>
        </a:fillRef>
        <a:effectRef idx="0">
          <a:scrgbClr r="0" g="0" b="0"/>
        </a:effectRef>
        <a:fontRef idx="minor">
          <a:schemeClr val="lt1"/>
        </a:fontRef>
      </dsp:style>
      <dsp:txBody>
        <a:bodyPr lIns="34925" tIns="34925" rIns="34925" bIns="34925"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id-ID"/>
        </a:p>
      </dsp:txBody>
      <dsp:txXfrm>
        <a:off x="3309945" y="3405211"/>
        <a:ext cx="1309697" cy="1309697"/>
      </dsp:txXfrm>
    </dsp:sp>
    <dsp:sp modelId="{0F3BC42C-34C8-4511-8ECF-77677CDB5851}">
      <dsp:nvSpPr>
        <dsp:cNvPr id="12" name="Freeform 11"/>
        <dsp:cNvSpPr/>
      </dsp:nvSpPr>
      <dsp:spPr bwMode="white">
        <a:xfrm>
          <a:off x="3031089" y="2768240"/>
          <a:ext cx="392909" cy="29730"/>
        </a:xfrm>
        <a:custGeom>
          <a:avLst/>
          <a:gdLst/>
          <a:ahLst/>
          <a:cxnLst/>
          <a:pathLst>
            <a:path w="619" h="47">
              <a:moveTo>
                <a:pt x="577" y="-131"/>
              </a:moveTo>
              <a:lnTo>
                <a:pt x="41" y="178"/>
              </a:lnTo>
            </a:path>
          </a:pathLst>
        </a:custGeom>
      </dsp:spPr>
      <dsp:style>
        <a:lnRef idx="2">
          <a:schemeClr val="accent3"/>
        </a:lnRef>
        <a:fillRef idx="0">
          <a:schemeClr val="accent2">
            <a:tint val="90000"/>
          </a:schemeClr>
        </a:fillRef>
        <a:effectRef idx="0">
          <a:scrgbClr r="0" g="0" b="0"/>
        </a:effectRef>
        <a:fontRef idx="minor"/>
      </dsp:style>
      <dsp:txXfrm>
        <a:off x="3031089" y="2768240"/>
        <a:ext cx="392909" cy="29730"/>
      </dsp:txXfrm>
    </dsp:sp>
    <dsp:sp modelId="{2786C554-734E-49B0-83F7-BC992EEA8048}">
      <dsp:nvSpPr>
        <dsp:cNvPr id="13" name="Oval 12"/>
        <dsp:cNvSpPr/>
      </dsp:nvSpPr>
      <dsp:spPr bwMode="white">
        <a:xfrm>
          <a:off x="1835445" y="2553908"/>
          <a:ext cx="1309697" cy="1309697"/>
        </a:xfrm>
        <a:prstGeom prst="ellipse">
          <a:avLst/>
        </a:prstGeom>
      </dsp:spPr>
      <dsp:style>
        <a:lnRef idx="2">
          <a:schemeClr val="lt1"/>
        </a:lnRef>
        <a:fillRef idx="1">
          <a:schemeClr val="accent2">
            <a:hueOff val="3744000"/>
            <a:satOff val="-4705"/>
            <a:lumOff val="941"/>
            <a:alpha val="100000"/>
          </a:schemeClr>
        </a:fillRef>
        <a:effectRef idx="0">
          <a:scrgbClr r="0" g="0" b="0"/>
        </a:effectRef>
        <a:fontRef idx="minor">
          <a:schemeClr val="lt1"/>
        </a:fontRef>
      </dsp:style>
      <dsp:txBody>
        <a:bodyPr lIns="34925" tIns="34925" rIns="34925" bIns="34925"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id-ID"/>
        </a:p>
      </dsp:txBody>
      <dsp:txXfrm>
        <a:off x="1835445" y="2553908"/>
        <a:ext cx="1309697" cy="1309697"/>
      </dsp:txXfrm>
    </dsp:sp>
    <dsp:sp modelId="{E9361494-9CDC-413D-8155-73767AA0F9F1}">
      <dsp:nvSpPr>
        <dsp:cNvPr id="14" name="Freeform 13"/>
        <dsp:cNvSpPr/>
      </dsp:nvSpPr>
      <dsp:spPr bwMode="white">
        <a:xfrm>
          <a:off x="3031089" y="1916938"/>
          <a:ext cx="392909" cy="29730"/>
        </a:xfrm>
        <a:custGeom>
          <a:avLst/>
          <a:gdLst/>
          <a:ahLst/>
          <a:cxnLst/>
          <a:pathLst>
            <a:path w="619" h="47">
              <a:moveTo>
                <a:pt x="577" y="178"/>
              </a:moveTo>
              <a:lnTo>
                <a:pt x="41" y="-131"/>
              </a:lnTo>
            </a:path>
          </a:pathLst>
        </a:custGeom>
      </dsp:spPr>
      <dsp:style>
        <a:lnRef idx="2">
          <a:schemeClr val="accent3"/>
        </a:lnRef>
        <a:fillRef idx="0">
          <a:schemeClr val="accent2">
            <a:tint val="90000"/>
          </a:schemeClr>
        </a:fillRef>
        <a:effectRef idx="0">
          <a:scrgbClr r="0" g="0" b="0"/>
        </a:effectRef>
        <a:fontRef idx="minor"/>
      </dsp:style>
      <dsp:txXfrm>
        <a:off x="3031089" y="1916938"/>
        <a:ext cx="392909" cy="29730"/>
      </dsp:txXfrm>
    </dsp:sp>
    <dsp:sp modelId="{5699D43C-46FC-4DD3-8055-411E05AEEC0F}">
      <dsp:nvSpPr>
        <dsp:cNvPr id="15" name="Oval 14"/>
        <dsp:cNvSpPr/>
      </dsp:nvSpPr>
      <dsp:spPr bwMode="white">
        <a:xfrm>
          <a:off x="1835445" y="851303"/>
          <a:ext cx="1309697" cy="1309697"/>
        </a:xfrm>
        <a:prstGeom prst="ellipse">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34925" tIns="34925" rIns="34925" bIns="34925"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id-ID"/>
        </a:p>
      </dsp:txBody>
      <dsp:txXfrm>
        <a:off x="1835445" y="851303"/>
        <a:ext cx="1309697" cy="1309697"/>
      </dsp:txXfrm>
    </dsp:sp>
  </dsp:spTree>
</dsp:drawing>
</file>

<file path=ppt/diagrams/drawing2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29718" cy="4929222"/>
        <a:chOff x="0" y="0"/>
        <a:chExt cx="8929718" cy="4929222"/>
      </a:xfrm>
    </dsp:grpSpPr>
    <dsp:sp modelId="{8CCB2C80-5D8E-4C70-9338-9DDFA0612B6D}">
      <dsp:nvSpPr>
        <dsp:cNvPr id="3" name="Isosceles Triangle 2"/>
        <dsp:cNvSpPr/>
      </dsp:nvSpPr>
      <dsp:spPr bwMode="white">
        <a:xfrm>
          <a:off x="1630556" y="0"/>
          <a:ext cx="4929222" cy="4929222"/>
        </a:xfrm>
        <a:prstGeom prst="triangle">
          <a:avLst/>
        </a:prstGeom>
        <a:sp3d prstMaterial="plastic">
          <a:bevelT w="127000" h="25400" prst="relaxedInset"/>
        </a:sp3d>
      </dsp:spPr>
      <dsp:style>
        <a:lnRef idx="0">
          <a:schemeClr val="lt1"/>
        </a:lnRef>
        <a:fillRef idx="3">
          <a:schemeClr val="accent2"/>
        </a:fillRef>
        <a:effectRef idx="2">
          <a:scrgbClr r="0" g="0" b="0"/>
        </a:effectRef>
        <a:fontRef idx="minor">
          <a:schemeClr val="lt1"/>
        </a:fontRef>
      </dsp:style>
      <dsp:txXfrm>
        <a:off x="1630556" y="0"/>
        <a:ext cx="4929222" cy="4929222"/>
      </dsp:txXfrm>
    </dsp:sp>
    <dsp:sp modelId="{6771BFCA-2276-4B35-87FF-D8D9EB12D349}">
      <dsp:nvSpPr>
        <dsp:cNvPr id="4" name="Rounded Rectangle 3"/>
        <dsp:cNvSpPr/>
      </dsp:nvSpPr>
      <dsp:spPr bwMode="white">
        <a:xfrm>
          <a:off x="4822574" y="423011"/>
          <a:ext cx="3203994" cy="584204"/>
        </a:xfrm>
        <a:prstGeom prst="roundRect">
          <a:avLst/>
        </a:prstGeom>
        <a:sp3d z="152400" extrusionH="63500" prstMaterial="dkEdge">
          <a:bevelT w="135400" h="16350" prst="relaxedInset"/>
          <a:contourClr>
            <a:schemeClr val="bg1"/>
          </a:contourClr>
        </a:sp3d>
      </dsp:spPr>
      <dsp:style>
        <a:lnRef idx="1">
          <a:schemeClr val="accent2">
            <a:hueOff val="0"/>
            <a:satOff val="0"/>
            <a:lumOff val="0"/>
            <a:alpha val="100000"/>
          </a:schemeClr>
        </a:lnRef>
        <a:fillRef idx="1">
          <a:schemeClr val="lt1">
            <a:alpha val="90000"/>
          </a:schemeClr>
        </a:fillRef>
        <a:effectRef idx="2">
          <a:scrgbClr r="0" g="0" b="0"/>
        </a:effectRef>
        <a:fontRef idx="minor"/>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id-ID" dirty="0">
            <a:solidFill>
              <a:schemeClr val="dk1"/>
            </a:solidFill>
          </a:endParaRPr>
        </a:p>
      </dsp:txBody>
      <dsp:txXfrm>
        <a:off x="4822574" y="423011"/>
        <a:ext cx="3203994" cy="584204"/>
      </dsp:txXfrm>
    </dsp:sp>
    <dsp:sp modelId="{647561A2-9502-4BCB-897D-47DCFB497D2A}">
      <dsp:nvSpPr>
        <dsp:cNvPr id="5" name="Rounded Rectangle 4"/>
        <dsp:cNvSpPr/>
      </dsp:nvSpPr>
      <dsp:spPr bwMode="white">
        <a:xfrm>
          <a:off x="4811346" y="1105129"/>
          <a:ext cx="3203994" cy="584204"/>
        </a:xfrm>
        <a:prstGeom prst="roundRect">
          <a:avLst/>
        </a:prstGeom>
        <a:sp3d z="152400" extrusionH="63500" prstMaterial="dkEdge">
          <a:bevelT w="135400" h="16350" prst="relaxedInset"/>
          <a:contourClr>
            <a:schemeClr val="bg1"/>
          </a:contourClr>
        </a:sp3d>
      </dsp:spPr>
      <dsp:style>
        <a:lnRef idx="1">
          <a:schemeClr val="accent2">
            <a:hueOff val="936000"/>
            <a:satOff val="-1175"/>
            <a:lumOff val="235"/>
            <a:alpha val="100000"/>
          </a:schemeClr>
        </a:lnRef>
        <a:fillRef idx="1">
          <a:schemeClr val="lt1">
            <a:alpha val="90000"/>
          </a:schemeClr>
        </a:fillRef>
        <a:effectRef idx="2">
          <a:scrgbClr r="0" g="0" b="0"/>
        </a:effectRef>
        <a:fontRef idx="minor"/>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id-ID">
            <a:solidFill>
              <a:schemeClr val="dk1"/>
            </a:solidFill>
          </a:endParaRPr>
        </a:p>
      </dsp:txBody>
      <dsp:txXfrm>
        <a:off x="4811346" y="1105129"/>
        <a:ext cx="3203994" cy="584204"/>
      </dsp:txXfrm>
    </dsp:sp>
    <dsp:sp modelId="{B30BF3FC-1DF4-4CDE-948C-6F0D11E4D7DE}">
      <dsp:nvSpPr>
        <dsp:cNvPr id="6" name="Rounded Rectangle 5"/>
        <dsp:cNvSpPr/>
      </dsp:nvSpPr>
      <dsp:spPr bwMode="white">
        <a:xfrm>
          <a:off x="4780723" y="1872512"/>
          <a:ext cx="3203994" cy="584204"/>
        </a:xfrm>
        <a:prstGeom prst="roundRect">
          <a:avLst/>
        </a:prstGeom>
        <a:sp3d z="152400" extrusionH="63500" prstMaterial="dkEdge">
          <a:bevelT w="135400" h="16350" prst="relaxedInset"/>
          <a:contourClr>
            <a:schemeClr val="bg1"/>
          </a:contourClr>
        </a:sp3d>
      </dsp:spPr>
      <dsp:style>
        <a:lnRef idx="1">
          <a:schemeClr val="accent2">
            <a:hueOff val="1872000"/>
            <a:satOff val="-2352"/>
            <a:lumOff val="471"/>
            <a:alpha val="100000"/>
          </a:schemeClr>
        </a:lnRef>
        <a:fillRef idx="1">
          <a:schemeClr val="lt1">
            <a:alpha val="90000"/>
          </a:schemeClr>
        </a:fillRef>
        <a:effectRef idx="2">
          <a:scrgbClr r="0" g="0" b="0"/>
        </a:effectRef>
        <a:fontRef idx="minor"/>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id-ID">
            <a:solidFill>
              <a:schemeClr val="dk1"/>
            </a:solidFill>
          </a:endParaRPr>
        </a:p>
      </dsp:txBody>
      <dsp:txXfrm>
        <a:off x="4780723" y="1872512"/>
        <a:ext cx="3203994" cy="584204"/>
      </dsp:txXfrm>
    </dsp:sp>
    <dsp:sp modelId="{09B95345-E9F3-4AE0-899C-DE67491F8995}">
      <dsp:nvSpPr>
        <dsp:cNvPr id="7" name="Rounded Rectangle 6"/>
        <dsp:cNvSpPr/>
      </dsp:nvSpPr>
      <dsp:spPr bwMode="white">
        <a:xfrm>
          <a:off x="4781415" y="2554631"/>
          <a:ext cx="3203994" cy="584204"/>
        </a:xfrm>
        <a:prstGeom prst="roundRect">
          <a:avLst/>
        </a:prstGeom>
        <a:sp3d z="152400" extrusionH="63500" prstMaterial="dkEdge">
          <a:bevelT w="135400" h="16350" prst="relaxedInset"/>
          <a:contourClr>
            <a:schemeClr val="bg1"/>
          </a:contourClr>
        </a:sp3d>
      </dsp:spPr>
      <dsp:style>
        <a:lnRef idx="1">
          <a:schemeClr val="accent2">
            <a:hueOff val="2808000"/>
            <a:satOff val="-3528"/>
            <a:lumOff val="706"/>
            <a:alpha val="100000"/>
          </a:schemeClr>
        </a:lnRef>
        <a:fillRef idx="1">
          <a:schemeClr val="lt1">
            <a:alpha val="90000"/>
          </a:schemeClr>
        </a:fillRef>
        <a:effectRef idx="2">
          <a:scrgbClr r="0" g="0" b="0"/>
        </a:effectRef>
        <a:fontRef idx="minor"/>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id-ID">
            <a:solidFill>
              <a:schemeClr val="dk1"/>
            </a:solidFill>
          </a:endParaRPr>
        </a:p>
      </dsp:txBody>
      <dsp:txXfrm>
        <a:off x="4781415" y="2554631"/>
        <a:ext cx="3203994" cy="584204"/>
      </dsp:txXfrm>
    </dsp:sp>
    <dsp:sp modelId="{8B60E708-FEB9-433D-940F-E728DCF70A38}">
      <dsp:nvSpPr>
        <dsp:cNvPr id="8" name="Rounded Rectangle 7"/>
        <dsp:cNvSpPr/>
      </dsp:nvSpPr>
      <dsp:spPr bwMode="white">
        <a:xfrm>
          <a:off x="4518464" y="3215722"/>
          <a:ext cx="3203994" cy="584204"/>
        </a:xfrm>
        <a:prstGeom prst="roundRect">
          <a:avLst/>
        </a:prstGeom>
        <a:sp3d z="152400" extrusionH="63500" prstMaterial="dkEdge">
          <a:bevelT w="135400" h="16350" prst="relaxedInset"/>
          <a:contourClr>
            <a:schemeClr val="bg1"/>
          </a:contourClr>
        </a:sp3d>
      </dsp:spPr>
      <dsp:style>
        <a:lnRef idx="1">
          <a:schemeClr val="accent2">
            <a:hueOff val="3744000"/>
            <a:satOff val="-4705"/>
            <a:lumOff val="941"/>
            <a:alpha val="100000"/>
          </a:schemeClr>
        </a:lnRef>
        <a:fillRef idx="1">
          <a:schemeClr val="lt1">
            <a:alpha val="90000"/>
          </a:schemeClr>
        </a:fillRef>
        <a:effectRef idx="2">
          <a:scrgbClr r="0" g="0" b="0"/>
        </a:effectRef>
        <a:fontRef idx="minor"/>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id-ID">
            <a:solidFill>
              <a:schemeClr val="dk1"/>
            </a:solidFill>
          </a:endParaRPr>
        </a:p>
      </dsp:txBody>
      <dsp:txXfrm>
        <a:off x="4518464" y="3215722"/>
        <a:ext cx="3203994" cy="584204"/>
      </dsp:txXfrm>
    </dsp:sp>
    <dsp:sp modelId="{D0083C18-DC4A-41B0-9DF3-407E46CA7FDF}">
      <dsp:nvSpPr>
        <dsp:cNvPr id="9" name="Rounded Rectangle 8"/>
        <dsp:cNvSpPr/>
      </dsp:nvSpPr>
      <dsp:spPr bwMode="white">
        <a:xfrm>
          <a:off x="4781415" y="3893977"/>
          <a:ext cx="3203994" cy="584204"/>
        </a:xfrm>
        <a:prstGeom prst="roundRect">
          <a:avLst/>
        </a:prstGeom>
        <a:sp3d z="152400" extrusionH="63500" prstMaterial="dkEdge">
          <a:bevelT w="135400" h="16350" prst="relaxedInset"/>
          <a:contourClr>
            <a:schemeClr val="bg1"/>
          </a:contourClr>
        </a:sp3d>
      </dsp:spPr>
      <dsp:style>
        <a:lnRef idx="1">
          <a:schemeClr val="accent2">
            <a:hueOff val="4680000"/>
            <a:satOff val="-5881"/>
            <a:lumOff val="1176"/>
            <a:alpha val="100000"/>
          </a:schemeClr>
        </a:lnRef>
        <a:fillRef idx="1">
          <a:schemeClr val="lt1">
            <a:alpha val="90000"/>
          </a:schemeClr>
        </a:fillRef>
        <a:effectRef idx="2">
          <a:scrgbClr r="0" g="0" b="0"/>
        </a:effectRef>
        <a:fontRef idx="minor"/>
      </dsp:style>
      <dsp:txBody>
        <a:bodyPr lIns="83820" tIns="83820" rIns="83820" bIns="8382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id-ID">
            <a:solidFill>
              <a:schemeClr val="dk1"/>
            </a:solidFill>
          </a:endParaRPr>
        </a:p>
      </dsp:txBody>
      <dsp:txXfrm>
        <a:off x="4781415" y="3893977"/>
        <a:ext cx="3203994" cy="584204"/>
      </dsp:txXfrm>
    </dsp:sp>
  </dsp:spTree>
</dsp:drawing>
</file>

<file path=ppt/diagrams/drawing2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286544" cy="5032396"/>
        <a:chOff x="0" y="0"/>
        <a:chExt cx="6286544" cy="5032396"/>
      </a:xfrm>
    </dsp:grpSpPr>
    <dsp:sp modelId="{9E616CB3-22F2-4AA1-AA77-6AD09E5AA952}">
      <dsp:nvSpPr>
        <dsp:cNvPr id="5" name="Rectangle 4"/>
        <dsp:cNvSpPr/>
      </dsp:nvSpPr>
      <dsp:spPr bwMode="white">
        <a:xfrm>
          <a:off x="0" y="278446"/>
          <a:ext cx="6286544" cy="475395"/>
        </a:xfrm>
        <a:prstGeom prst="rect">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278446"/>
        <a:ext cx="6286544" cy="475395"/>
      </dsp:txXfrm>
    </dsp:sp>
    <dsp:sp modelId="{08367C5A-F433-4822-8DC4-0CAF63368E2A}">
      <dsp:nvSpPr>
        <dsp:cNvPr id="4" name="Rounded Rectangle 3"/>
        <dsp:cNvSpPr/>
      </dsp:nvSpPr>
      <dsp:spPr bwMode="white">
        <a:xfrm>
          <a:off x="314327" y="0"/>
          <a:ext cx="4400581" cy="556891"/>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vert="horz" wrap="square"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endParaRPr lang="id-ID"/>
        </a:p>
      </dsp:txBody>
      <dsp:txXfrm>
        <a:off x="314327" y="0"/>
        <a:ext cx="4400581" cy="556891"/>
      </dsp:txXfrm>
    </dsp:sp>
    <dsp:sp modelId="{1455CE66-F5D8-425A-9F05-1D70BFBF2090}">
      <dsp:nvSpPr>
        <dsp:cNvPr id="8" name="Rectangle 7"/>
        <dsp:cNvSpPr/>
      </dsp:nvSpPr>
      <dsp:spPr bwMode="white">
        <a:xfrm>
          <a:off x="0" y="1134157"/>
          <a:ext cx="6286544" cy="475395"/>
        </a:xfrm>
        <a:prstGeom prst="rect">
          <a:avLst/>
        </a:prstGeom>
      </dsp:spPr>
      <dsp:style>
        <a:lnRef idx="2">
          <a:schemeClr val="accent2">
            <a:hueOff val="936000"/>
            <a:satOff val="-1175"/>
            <a:lumOff val="235"/>
            <a:alpha val="100000"/>
          </a:schemeClr>
        </a:lnRef>
        <a:fillRef idx="1">
          <a:schemeClr val="lt1">
            <a:alpha val="90000"/>
          </a:schemeClr>
        </a:fillRef>
        <a:effectRef idx="0">
          <a:scrgbClr r="0" g="0" b="0"/>
        </a:effectRef>
        <a:fontRef idx="minor"/>
      </dsp:style>
      <dsp:txBody>
        <a:bodyPr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134157"/>
        <a:ext cx="6286544" cy="475395"/>
      </dsp:txXfrm>
    </dsp:sp>
    <dsp:sp modelId="{06B4F67C-9128-4CA0-9931-8B65D8F86A97}">
      <dsp:nvSpPr>
        <dsp:cNvPr id="7" name="Rounded Rectangle 6"/>
        <dsp:cNvSpPr/>
      </dsp:nvSpPr>
      <dsp:spPr bwMode="white">
        <a:xfrm>
          <a:off x="314327" y="855711"/>
          <a:ext cx="4400581" cy="556891"/>
        </a:xfrm>
        <a:prstGeom prst="roundRect">
          <a:avLst/>
        </a:prstGeom>
      </dsp:spPr>
      <dsp:style>
        <a:lnRef idx="2">
          <a:schemeClr val="lt1"/>
        </a:lnRef>
        <a:fillRef idx="1">
          <a:schemeClr val="accent2">
            <a:hueOff val="936000"/>
            <a:satOff val="-1175"/>
            <a:lumOff val="235"/>
            <a:alpha val="100000"/>
          </a:schemeClr>
        </a:fillRef>
        <a:effectRef idx="0">
          <a:scrgbClr r="0" g="0" b="0"/>
        </a:effectRef>
        <a:fontRef idx="minor">
          <a:schemeClr val="lt1"/>
        </a:fontRef>
      </dsp:style>
      <dsp:txBody>
        <a:bodyPr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endParaRPr lang="id-ID"/>
        </a:p>
      </dsp:txBody>
      <dsp:txXfrm>
        <a:off x="314327" y="855711"/>
        <a:ext cx="4400581" cy="556891"/>
      </dsp:txXfrm>
    </dsp:sp>
    <dsp:sp modelId="{E2CA91C9-89D6-4E8C-B775-A891CB829A09}">
      <dsp:nvSpPr>
        <dsp:cNvPr id="11" name="Rectangle 10"/>
        <dsp:cNvSpPr/>
      </dsp:nvSpPr>
      <dsp:spPr bwMode="white">
        <a:xfrm>
          <a:off x="0" y="1989868"/>
          <a:ext cx="6286544" cy="475395"/>
        </a:xfrm>
        <a:prstGeom prst="rect">
          <a:avLst/>
        </a:prstGeom>
      </dsp:spPr>
      <dsp:style>
        <a:lnRef idx="2">
          <a:schemeClr val="accent2">
            <a:hueOff val="1872000"/>
            <a:satOff val="-2352"/>
            <a:lumOff val="471"/>
            <a:alpha val="100000"/>
          </a:schemeClr>
        </a:lnRef>
        <a:fillRef idx="1">
          <a:schemeClr val="lt1">
            <a:alpha val="90000"/>
          </a:schemeClr>
        </a:fillRef>
        <a:effectRef idx="0">
          <a:scrgbClr r="0" g="0" b="0"/>
        </a:effectRef>
        <a:fontRef idx="minor"/>
      </dsp:style>
      <dsp:txBody>
        <a:bodyPr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989868"/>
        <a:ext cx="6286544" cy="475395"/>
      </dsp:txXfrm>
    </dsp:sp>
    <dsp:sp modelId="{BBF774A5-3DA0-4766-8FC9-FFB08F627265}">
      <dsp:nvSpPr>
        <dsp:cNvPr id="10" name="Rounded Rectangle 9"/>
        <dsp:cNvSpPr/>
      </dsp:nvSpPr>
      <dsp:spPr bwMode="white">
        <a:xfrm>
          <a:off x="314327" y="1711422"/>
          <a:ext cx="4400581" cy="556891"/>
        </a:xfrm>
        <a:prstGeom prst="roundRect">
          <a:avLst/>
        </a:prstGeom>
      </dsp:spPr>
      <dsp:style>
        <a:lnRef idx="2">
          <a:schemeClr val="lt1"/>
        </a:lnRef>
        <a:fillRef idx="1">
          <a:schemeClr val="accent2">
            <a:hueOff val="1872000"/>
            <a:satOff val="-2352"/>
            <a:lumOff val="471"/>
            <a:alpha val="100000"/>
          </a:schemeClr>
        </a:fillRef>
        <a:effectRef idx="0">
          <a:scrgbClr r="0" g="0" b="0"/>
        </a:effectRef>
        <a:fontRef idx="minor">
          <a:schemeClr val="lt1"/>
        </a:fontRef>
      </dsp:style>
      <dsp:txBody>
        <a:bodyPr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endParaRPr lang="id-ID"/>
        </a:p>
      </dsp:txBody>
      <dsp:txXfrm>
        <a:off x="314327" y="1711422"/>
        <a:ext cx="4400581" cy="556891"/>
      </dsp:txXfrm>
    </dsp:sp>
    <dsp:sp modelId="{BDCFE798-CCF5-462E-8E60-8F52C7511E51}">
      <dsp:nvSpPr>
        <dsp:cNvPr id="14" name="Rectangle 13"/>
        <dsp:cNvSpPr/>
      </dsp:nvSpPr>
      <dsp:spPr bwMode="white">
        <a:xfrm>
          <a:off x="0" y="2845579"/>
          <a:ext cx="6286544" cy="475395"/>
        </a:xfrm>
        <a:prstGeom prst="rect">
          <a:avLst/>
        </a:prstGeom>
      </dsp:spPr>
      <dsp:style>
        <a:lnRef idx="2">
          <a:schemeClr val="accent2">
            <a:hueOff val="2808000"/>
            <a:satOff val="-3528"/>
            <a:lumOff val="706"/>
            <a:alpha val="100000"/>
          </a:schemeClr>
        </a:lnRef>
        <a:fillRef idx="1">
          <a:schemeClr val="lt1">
            <a:alpha val="90000"/>
          </a:schemeClr>
        </a:fillRef>
        <a:effectRef idx="0">
          <a:scrgbClr r="0" g="0" b="0"/>
        </a:effectRef>
        <a:fontRef idx="minor"/>
      </dsp:style>
      <dsp:txBody>
        <a:bodyPr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2845579"/>
        <a:ext cx="6286544" cy="475395"/>
      </dsp:txXfrm>
    </dsp:sp>
    <dsp:sp modelId="{6227BCF9-4E60-434E-BBA4-5F4E11511E1F}">
      <dsp:nvSpPr>
        <dsp:cNvPr id="13" name="Rounded Rectangle 12"/>
        <dsp:cNvSpPr/>
      </dsp:nvSpPr>
      <dsp:spPr bwMode="white">
        <a:xfrm>
          <a:off x="314327" y="2567133"/>
          <a:ext cx="4400581" cy="556891"/>
        </a:xfrm>
        <a:prstGeom prst="roundRect">
          <a:avLst/>
        </a:prstGeom>
      </dsp:spPr>
      <dsp:style>
        <a:lnRef idx="2">
          <a:schemeClr val="lt1"/>
        </a:lnRef>
        <a:fillRef idx="1">
          <a:schemeClr val="accent2">
            <a:hueOff val="2808000"/>
            <a:satOff val="-3528"/>
            <a:lumOff val="706"/>
            <a:alpha val="100000"/>
          </a:schemeClr>
        </a:fillRef>
        <a:effectRef idx="0">
          <a:scrgbClr r="0" g="0" b="0"/>
        </a:effectRef>
        <a:fontRef idx="minor">
          <a:schemeClr val="lt1"/>
        </a:fontRef>
      </dsp:style>
      <dsp:txBody>
        <a:bodyPr vert="horz" wrap="square"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endParaRPr lang="id-ID"/>
        </a:p>
      </dsp:txBody>
      <dsp:txXfrm>
        <a:off x="314327" y="2567133"/>
        <a:ext cx="4400581" cy="556891"/>
      </dsp:txXfrm>
    </dsp:sp>
    <dsp:sp modelId="{77C67131-945C-4079-89E0-B8D8AAD5AC26}">
      <dsp:nvSpPr>
        <dsp:cNvPr id="17" name="Rectangle 16"/>
        <dsp:cNvSpPr/>
      </dsp:nvSpPr>
      <dsp:spPr bwMode="white">
        <a:xfrm>
          <a:off x="0" y="3701290"/>
          <a:ext cx="6286544" cy="475395"/>
        </a:xfrm>
        <a:prstGeom prst="rect">
          <a:avLst/>
        </a:prstGeom>
      </dsp:spPr>
      <dsp:style>
        <a:lnRef idx="2">
          <a:schemeClr val="accent2">
            <a:hueOff val="3744000"/>
            <a:satOff val="-4705"/>
            <a:lumOff val="941"/>
            <a:alpha val="100000"/>
          </a:schemeClr>
        </a:lnRef>
        <a:fillRef idx="1">
          <a:schemeClr val="lt1">
            <a:alpha val="90000"/>
          </a:schemeClr>
        </a:fillRef>
        <a:effectRef idx="0">
          <a:scrgbClr r="0" g="0" b="0"/>
        </a:effectRef>
        <a:fontRef idx="minor"/>
      </dsp:style>
      <dsp:txBody>
        <a:bodyPr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3701290"/>
        <a:ext cx="6286544" cy="475395"/>
      </dsp:txXfrm>
    </dsp:sp>
    <dsp:sp modelId="{40CCE392-6D15-4550-829A-7B99D156CA83}">
      <dsp:nvSpPr>
        <dsp:cNvPr id="16" name="Rounded Rectangle 15"/>
        <dsp:cNvSpPr/>
      </dsp:nvSpPr>
      <dsp:spPr bwMode="white">
        <a:xfrm>
          <a:off x="314327" y="3422844"/>
          <a:ext cx="4400581" cy="556891"/>
        </a:xfrm>
        <a:prstGeom prst="roundRect">
          <a:avLst/>
        </a:prstGeom>
      </dsp:spPr>
      <dsp:style>
        <a:lnRef idx="2">
          <a:schemeClr val="lt1"/>
        </a:lnRef>
        <a:fillRef idx="1">
          <a:schemeClr val="accent2">
            <a:hueOff val="3744000"/>
            <a:satOff val="-4705"/>
            <a:lumOff val="941"/>
            <a:alpha val="100000"/>
          </a:schemeClr>
        </a:fillRef>
        <a:effectRef idx="0">
          <a:scrgbClr r="0" g="0" b="0"/>
        </a:effectRef>
        <a:fontRef idx="minor">
          <a:schemeClr val="lt1"/>
        </a:fontRef>
      </dsp:style>
      <dsp:txBody>
        <a:bodyPr vert="horz" wrap="square"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endParaRPr lang="id-ID"/>
        </a:p>
      </dsp:txBody>
      <dsp:txXfrm>
        <a:off x="314327" y="3422844"/>
        <a:ext cx="4400581" cy="556891"/>
      </dsp:txXfrm>
    </dsp:sp>
    <dsp:sp modelId="{F51172C9-8E5F-459E-8A9D-7445489D6417}">
      <dsp:nvSpPr>
        <dsp:cNvPr id="20" name="Rectangle 19"/>
        <dsp:cNvSpPr/>
      </dsp:nvSpPr>
      <dsp:spPr bwMode="white">
        <a:xfrm>
          <a:off x="0" y="4557001"/>
          <a:ext cx="6286544" cy="475395"/>
        </a:xfrm>
        <a:prstGeom prst="rect">
          <a:avLst/>
        </a:prstGeom>
      </dsp:spPr>
      <dsp:style>
        <a:lnRef idx="2">
          <a:schemeClr val="accent2">
            <a:hueOff val="4680000"/>
            <a:satOff val="-5881"/>
            <a:lumOff val="1176"/>
            <a:alpha val="100000"/>
          </a:schemeClr>
        </a:lnRef>
        <a:fillRef idx="1">
          <a:schemeClr val="lt1">
            <a:alpha val="90000"/>
          </a:schemeClr>
        </a:fillRef>
        <a:effectRef idx="0">
          <a:scrgbClr r="0" g="0" b="0"/>
        </a:effectRef>
        <a:fontRef idx="minor"/>
      </dsp:style>
      <dsp:txBody>
        <a:bodyPr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4557001"/>
        <a:ext cx="6286544" cy="475395"/>
      </dsp:txXfrm>
    </dsp:sp>
    <dsp:sp modelId="{65A2F48A-BCC6-48D7-8869-F3CF1D5A06AC}">
      <dsp:nvSpPr>
        <dsp:cNvPr id="19" name="Rounded Rectangle 18"/>
        <dsp:cNvSpPr/>
      </dsp:nvSpPr>
      <dsp:spPr bwMode="white">
        <a:xfrm>
          <a:off x="314327" y="4278555"/>
          <a:ext cx="4400581" cy="556891"/>
        </a:xfrm>
        <a:prstGeom prst="roundRect">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endParaRPr lang="id-ID"/>
        </a:p>
      </dsp:txBody>
      <dsp:txXfrm>
        <a:off x="314327" y="4278555"/>
        <a:ext cx="4400581" cy="556891"/>
      </dsp:txXfrm>
    </dsp:sp>
    <dsp:sp modelId="{49633020-CF8C-4003-9592-5873CCE221BC}">
      <dsp:nvSpPr>
        <dsp:cNvPr id="3" name="Rectangle 2" hidden="1"/>
        <dsp:cNvSpPr/>
      </dsp:nvSpPr>
      <dsp:spPr bwMode="white">
        <a:xfrm>
          <a:off x="0" y="278446"/>
          <a:ext cx="314327" cy="0"/>
        </a:xfrm>
        <a:prstGeom prst="rect">
          <a:avLst/>
        </a:prstGeom>
      </dsp:spPr>
      <dsp:style>
        <a:lnRef idx="2">
          <a:schemeClr val="lt1"/>
        </a:lnRef>
        <a:fillRef idx="1">
          <a:schemeClr val="accent1"/>
        </a:fillRef>
        <a:effectRef idx="0">
          <a:scrgbClr r="0" g="0" b="0"/>
        </a:effectRef>
        <a:fontRef idx="minor">
          <a:schemeClr val="lt1"/>
        </a:fontRef>
      </dsp:style>
      <dsp:txXfrm>
        <a:off x="0" y="278446"/>
        <a:ext cx="314327" cy="0"/>
      </dsp:txXfrm>
    </dsp:sp>
    <dsp:sp modelId="{0F65A467-13F2-4318-88F8-B24ACD6DB6D7}">
      <dsp:nvSpPr>
        <dsp:cNvPr id="6" name="Rectangle 5" hidden="1"/>
        <dsp:cNvSpPr/>
      </dsp:nvSpPr>
      <dsp:spPr bwMode="white">
        <a:xfrm>
          <a:off x="0" y="1134157"/>
          <a:ext cx="314327" cy="0"/>
        </a:xfrm>
        <a:prstGeom prst="rect">
          <a:avLst/>
        </a:prstGeom>
      </dsp:spPr>
      <dsp:style>
        <a:lnRef idx="2">
          <a:schemeClr val="lt1"/>
        </a:lnRef>
        <a:fillRef idx="1">
          <a:schemeClr val="accent1"/>
        </a:fillRef>
        <a:effectRef idx="0">
          <a:scrgbClr r="0" g="0" b="0"/>
        </a:effectRef>
        <a:fontRef idx="minor">
          <a:schemeClr val="lt1"/>
        </a:fontRef>
      </dsp:style>
      <dsp:txXfrm>
        <a:off x="0" y="1134157"/>
        <a:ext cx="314327" cy="0"/>
      </dsp:txXfrm>
    </dsp:sp>
    <dsp:sp modelId="{AC22C123-B40A-487C-916B-AEBB3115830D}">
      <dsp:nvSpPr>
        <dsp:cNvPr id="9" name="Rectangle 8" hidden="1"/>
        <dsp:cNvSpPr/>
      </dsp:nvSpPr>
      <dsp:spPr bwMode="white">
        <a:xfrm>
          <a:off x="0" y="1989868"/>
          <a:ext cx="314327" cy="0"/>
        </a:xfrm>
        <a:prstGeom prst="rect">
          <a:avLst/>
        </a:prstGeom>
      </dsp:spPr>
      <dsp:style>
        <a:lnRef idx="2">
          <a:schemeClr val="lt1"/>
        </a:lnRef>
        <a:fillRef idx="1">
          <a:schemeClr val="accent1"/>
        </a:fillRef>
        <a:effectRef idx="0">
          <a:scrgbClr r="0" g="0" b="0"/>
        </a:effectRef>
        <a:fontRef idx="minor">
          <a:schemeClr val="lt1"/>
        </a:fontRef>
      </dsp:style>
      <dsp:txXfrm>
        <a:off x="0" y="1989868"/>
        <a:ext cx="314327" cy="0"/>
      </dsp:txXfrm>
    </dsp:sp>
    <dsp:sp modelId="{56CE9E7D-9717-4E56-9EB1-5B7AFE90F172}">
      <dsp:nvSpPr>
        <dsp:cNvPr id="12" name="Rectangle 11" hidden="1"/>
        <dsp:cNvSpPr/>
      </dsp:nvSpPr>
      <dsp:spPr bwMode="white">
        <a:xfrm>
          <a:off x="0" y="2845579"/>
          <a:ext cx="314327" cy="0"/>
        </a:xfrm>
        <a:prstGeom prst="rect">
          <a:avLst/>
        </a:prstGeom>
      </dsp:spPr>
      <dsp:style>
        <a:lnRef idx="2">
          <a:schemeClr val="lt1"/>
        </a:lnRef>
        <a:fillRef idx="1">
          <a:schemeClr val="accent1"/>
        </a:fillRef>
        <a:effectRef idx="0">
          <a:scrgbClr r="0" g="0" b="0"/>
        </a:effectRef>
        <a:fontRef idx="minor">
          <a:schemeClr val="lt1"/>
        </a:fontRef>
      </dsp:style>
      <dsp:txXfrm>
        <a:off x="0" y="2845579"/>
        <a:ext cx="314327" cy="0"/>
      </dsp:txXfrm>
    </dsp:sp>
    <dsp:sp modelId="{073362A8-E658-44C0-B8CC-C18D3CBFD452}">
      <dsp:nvSpPr>
        <dsp:cNvPr id="15" name="Rectangle 14" hidden="1"/>
        <dsp:cNvSpPr/>
      </dsp:nvSpPr>
      <dsp:spPr bwMode="white">
        <a:xfrm>
          <a:off x="0" y="3701290"/>
          <a:ext cx="314327" cy="0"/>
        </a:xfrm>
        <a:prstGeom prst="rect">
          <a:avLst/>
        </a:prstGeom>
      </dsp:spPr>
      <dsp:style>
        <a:lnRef idx="2">
          <a:schemeClr val="lt1"/>
        </a:lnRef>
        <a:fillRef idx="1">
          <a:schemeClr val="accent1"/>
        </a:fillRef>
        <a:effectRef idx="0">
          <a:scrgbClr r="0" g="0" b="0"/>
        </a:effectRef>
        <a:fontRef idx="minor">
          <a:schemeClr val="lt1"/>
        </a:fontRef>
      </dsp:style>
      <dsp:txXfrm>
        <a:off x="0" y="3701290"/>
        <a:ext cx="314327" cy="0"/>
      </dsp:txXfrm>
    </dsp:sp>
    <dsp:sp modelId="{268F88D7-4956-49D0-81C8-EEA990210DD7}">
      <dsp:nvSpPr>
        <dsp:cNvPr id="18" name="Rectangle 17" hidden="1"/>
        <dsp:cNvSpPr/>
      </dsp:nvSpPr>
      <dsp:spPr bwMode="white">
        <a:xfrm>
          <a:off x="0" y="4557001"/>
          <a:ext cx="314327" cy="0"/>
        </a:xfrm>
        <a:prstGeom prst="rect">
          <a:avLst/>
        </a:prstGeom>
      </dsp:spPr>
      <dsp:style>
        <a:lnRef idx="2">
          <a:schemeClr val="lt1"/>
        </a:lnRef>
        <a:fillRef idx="1">
          <a:schemeClr val="accent1"/>
        </a:fillRef>
        <a:effectRef idx="0">
          <a:scrgbClr r="0" g="0" b="0"/>
        </a:effectRef>
        <a:fontRef idx="minor">
          <a:schemeClr val="lt1"/>
        </a:fontRef>
      </dsp:style>
      <dsp:txXfrm>
        <a:off x="0" y="4557001"/>
        <a:ext cx="314327" cy="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493885" cy="5400675"/>
        <a:chOff x="0" y="0"/>
        <a:chExt cx="9493885" cy="5400675"/>
      </a:xfrm>
    </dsp:grpSpPr>
    <dsp:sp modelId="{B49960C0-2478-4BCF-A9C0-745AB8F5088C}">
      <dsp:nvSpPr>
        <dsp:cNvPr id="3" name="Oval 2"/>
        <dsp:cNvSpPr/>
      </dsp:nvSpPr>
      <dsp:spPr bwMode="white">
        <a:xfrm>
          <a:off x="3982543" y="2140320"/>
          <a:ext cx="1528800" cy="1528800"/>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7940" tIns="27940" rIns="27940" bIns="2794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t>Teks Cerita Sejarah</a:t>
          </a:r>
          <a:endParaRPr lang="en-US"/>
        </a:p>
      </dsp:txBody>
      <dsp:txXfrm>
        <a:off x="3982543" y="2140320"/>
        <a:ext cx="1528800" cy="1528800"/>
      </dsp:txXfrm>
    </dsp:sp>
    <dsp:sp modelId="{EC0B8BA3-D1A0-4681-887A-385E8DD367D4}">
      <dsp:nvSpPr>
        <dsp:cNvPr id="4" name="Right Arrow 3"/>
        <dsp:cNvSpPr/>
      </dsp:nvSpPr>
      <dsp:spPr bwMode="white">
        <a:xfrm rot="16199999">
          <a:off x="4584890" y="1574664"/>
          <a:ext cx="324106" cy="51979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6199999">
        <a:off x="4584890" y="1574664"/>
        <a:ext cx="324106" cy="519792"/>
      </dsp:txXfrm>
    </dsp:sp>
    <dsp:sp modelId="{E439FB7C-643C-454F-9092-F27C7C66C5B0}">
      <dsp:nvSpPr>
        <dsp:cNvPr id="6" name="Oval 5"/>
        <dsp:cNvSpPr/>
      </dsp:nvSpPr>
      <dsp:spPr bwMode="white">
        <a:xfrm>
          <a:off x="3982543" y="0"/>
          <a:ext cx="1528800" cy="1528800"/>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3982543" y="0"/>
        <a:ext cx="1528800" cy="1528800"/>
      </dsp:txXfrm>
    </dsp:sp>
    <dsp:sp modelId="{246475C7-82B9-4CC4-A39D-692B7AED19C3}">
      <dsp:nvSpPr>
        <dsp:cNvPr id="16" name="Right Arrow 15"/>
        <dsp:cNvSpPr/>
      </dsp:nvSpPr>
      <dsp:spPr bwMode="white">
        <a:xfrm rot="-1080000">
          <a:off x="5602672" y="2314126"/>
          <a:ext cx="324106" cy="51979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080000">
        <a:off x="5602672" y="2314126"/>
        <a:ext cx="324106" cy="519792"/>
      </dsp:txXfrm>
    </dsp:sp>
    <dsp:sp modelId="{9E5C718A-F8EC-42A5-88A7-E5938A9ADF00}">
      <dsp:nvSpPr>
        <dsp:cNvPr id="18" name="Oval 17"/>
        <dsp:cNvSpPr/>
      </dsp:nvSpPr>
      <dsp:spPr bwMode="white">
        <a:xfrm>
          <a:off x="6018108" y="1478925"/>
          <a:ext cx="1528800" cy="1528800"/>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6018108" y="1478925"/>
        <a:ext cx="1528800" cy="1528800"/>
      </dsp:txXfrm>
    </dsp:sp>
    <dsp:sp modelId="{7B6555EF-08DC-4AF8-B351-7FF0D98BC600}">
      <dsp:nvSpPr>
        <dsp:cNvPr id="7" name="Right Arrow 6"/>
        <dsp:cNvSpPr/>
      </dsp:nvSpPr>
      <dsp:spPr bwMode="white">
        <a:xfrm rot="3240000">
          <a:off x="5213914" y="3510601"/>
          <a:ext cx="324106" cy="51979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3240000">
        <a:off x="5213914" y="3510601"/>
        <a:ext cx="324106" cy="519792"/>
      </dsp:txXfrm>
    </dsp:sp>
    <dsp:sp modelId="{DA72E5D4-62CF-433D-B5E8-B21F597C9891}">
      <dsp:nvSpPr>
        <dsp:cNvPr id="9" name="Oval 8"/>
        <dsp:cNvSpPr/>
      </dsp:nvSpPr>
      <dsp:spPr bwMode="white">
        <a:xfrm>
          <a:off x="5240591" y="3871875"/>
          <a:ext cx="1528800" cy="1528800"/>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5240591" y="3871875"/>
        <a:ext cx="1528800" cy="1528800"/>
      </dsp:txXfrm>
    </dsp:sp>
    <dsp:sp modelId="{BAA4AF61-D85D-4172-B49F-287A0B9C89FD}">
      <dsp:nvSpPr>
        <dsp:cNvPr id="10" name="Right Arrow 9"/>
        <dsp:cNvSpPr/>
      </dsp:nvSpPr>
      <dsp:spPr bwMode="white">
        <a:xfrm rot="7560000">
          <a:off x="3955865" y="3510601"/>
          <a:ext cx="324106" cy="51979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7560000">
        <a:off x="3955865" y="3510601"/>
        <a:ext cx="324106" cy="519792"/>
      </dsp:txXfrm>
    </dsp:sp>
    <dsp:sp modelId="{9E9F3594-8892-41E8-B3EB-FCDEECCFF202}">
      <dsp:nvSpPr>
        <dsp:cNvPr id="12" name="Oval 11"/>
        <dsp:cNvSpPr/>
      </dsp:nvSpPr>
      <dsp:spPr bwMode="white">
        <a:xfrm>
          <a:off x="2724494" y="3871875"/>
          <a:ext cx="1528800" cy="1528800"/>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2724494" y="3871875"/>
        <a:ext cx="1528800" cy="1528800"/>
      </dsp:txXfrm>
    </dsp:sp>
    <dsp:sp modelId="{61326397-1233-4C08-8969-7FBCBC2B26B2}">
      <dsp:nvSpPr>
        <dsp:cNvPr id="13" name="Right Arrow 12"/>
        <dsp:cNvSpPr/>
      </dsp:nvSpPr>
      <dsp:spPr bwMode="white">
        <a:xfrm rot="11880000">
          <a:off x="3567107" y="2314126"/>
          <a:ext cx="324106" cy="51979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1880000">
        <a:off x="3567107" y="2314126"/>
        <a:ext cx="324106" cy="519792"/>
      </dsp:txXfrm>
    </dsp:sp>
    <dsp:sp modelId="{EFD94A1D-1705-44D4-9F71-52ACA21AC469}">
      <dsp:nvSpPr>
        <dsp:cNvPr id="15" name="Oval 14"/>
        <dsp:cNvSpPr/>
      </dsp:nvSpPr>
      <dsp:spPr bwMode="white">
        <a:xfrm>
          <a:off x="1946977" y="1478925"/>
          <a:ext cx="1528800" cy="1528800"/>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en-US"/>
        </a:p>
      </dsp:txBody>
      <dsp:txXfrm>
        <a:off x="1946977" y="1478925"/>
        <a:ext cx="1528800" cy="1528800"/>
      </dsp:txXfrm>
    </dsp:sp>
    <dsp:sp modelId="{3EC7B1D9-2BD6-405A-B2BE-EE40634A0814}">
      <dsp:nvSpPr>
        <dsp:cNvPr id="5" name="Right Arrow 4"/>
        <dsp:cNvSpPr/>
      </dsp:nvSpPr>
      <dsp:spPr bwMode="white">
        <a:xfrm rot="16199999">
          <a:off x="4584890" y="1574664"/>
          <a:ext cx="324106" cy="519792"/>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en-US"/>
        </a:p>
      </dsp:txBody>
      <dsp:txXfrm rot="16199999">
        <a:off x="4584890" y="1574664"/>
        <a:ext cx="324106" cy="519792"/>
      </dsp:txXfrm>
    </dsp:sp>
    <dsp:sp modelId="{E82F0930-AF62-4CD3-A254-91DB77CD18FA}">
      <dsp:nvSpPr>
        <dsp:cNvPr id="17" name="Right Arrow 16"/>
        <dsp:cNvSpPr/>
      </dsp:nvSpPr>
      <dsp:spPr bwMode="white">
        <a:xfrm rot="-1080000">
          <a:off x="5602672" y="2314126"/>
          <a:ext cx="324106" cy="519792"/>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p>
      </dsp:txBody>
      <dsp:txXfrm rot="-1080000">
        <a:off x="5602672" y="2314126"/>
        <a:ext cx="324106" cy="519792"/>
      </dsp:txXfrm>
    </dsp:sp>
    <dsp:sp modelId="{54D044D7-DDFF-4962-9EA3-1FA11B88BED4}">
      <dsp:nvSpPr>
        <dsp:cNvPr id="8" name="Right Arrow 7"/>
        <dsp:cNvSpPr/>
      </dsp:nvSpPr>
      <dsp:spPr bwMode="white">
        <a:xfrm rot="3240000">
          <a:off x="5213914" y="3510601"/>
          <a:ext cx="324106" cy="519792"/>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en-US"/>
        </a:p>
      </dsp:txBody>
      <dsp:txXfrm rot="3240000">
        <a:off x="5213914" y="3510601"/>
        <a:ext cx="324106" cy="519792"/>
      </dsp:txXfrm>
    </dsp:sp>
    <dsp:sp modelId="{0EA34702-5ACE-401D-9EDC-0AEAC90B2447}">
      <dsp:nvSpPr>
        <dsp:cNvPr id="11" name="Right Arrow 10"/>
        <dsp:cNvSpPr/>
      </dsp:nvSpPr>
      <dsp:spPr bwMode="white">
        <a:xfrm rot="7560000">
          <a:off x="3955865" y="3510601"/>
          <a:ext cx="324106" cy="519792"/>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en-US"/>
        </a:p>
      </dsp:txBody>
      <dsp:txXfrm rot="7560000">
        <a:off x="3955865" y="3510601"/>
        <a:ext cx="324106" cy="519792"/>
      </dsp:txXfrm>
    </dsp:sp>
    <dsp:sp modelId="{6505D330-90B3-4BB2-8F76-B02E19E3B067}">
      <dsp:nvSpPr>
        <dsp:cNvPr id="14" name="Right Arrow 13"/>
        <dsp:cNvSpPr/>
      </dsp:nvSpPr>
      <dsp:spPr bwMode="white">
        <a:xfrm rot="11880000">
          <a:off x="3567107" y="2314126"/>
          <a:ext cx="324106" cy="519792"/>
        </a:xfrm>
        <a:prstGeom prst="rightArrow">
          <a:avLst>
            <a:gd name="adj1" fmla="val 60000"/>
            <a:gd name="adj2" fmla="val 50000"/>
          </a:avLst>
        </a:prstGeom>
        <a:noFill/>
        <a:ln>
          <a:noFill/>
        </a:ln>
      </dsp:spPr>
      <dsp:style>
        <a:lnRef idx="2">
          <a:schemeClr val="lt1"/>
        </a:lnRef>
        <a:fillRef idx="1">
          <a:schemeClr val="accent1"/>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en-US"/>
        </a:p>
      </dsp:txBody>
      <dsp:txXfrm rot="11880000">
        <a:off x="3567107" y="2314126"/>
        <a:ext cx="324106" cy="519792"/>
      </dsp:txXfrm>
    </dsp:sp>
  </dsp:spTree>
</dsp:drawing>
</file>

<file path=ppt/diagrams/drawing3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858180" cy="4064000"/>
        <a:chOff x="0" y="0"/>
        <a:chExt cx="7858180" cy="4064000"/>
      </a:xfrm>
    </dsp:grpSpPr>
    <dsp:sp modelId="{E46213E0-9A65-49C2-A952-21866867C5C8}">
      <dsp:nvSpPr>
        <dsp:cNvPr id="3" name="Right Arrow 2"/>
        <dsp:cNvSpPr/>
      </dsp:nvSpPr>
      <dsp:spPr bwMode="white">
        <a:xfrm>
          <a:off x="589364" y="0"/>
          <a:ext cx="6679453" cy="4064000"/>
        </a:xfrm>
        <a:prstGeom prst="rightArrow">
          <a:avLst/>
        </a:prstGeom>
      </dsp:spPr>
      <dsp:style>
        <a:lnRef idx="0">
          <a:schemeClr val="dk1"/>
        </a:lnRef>
        <a:fillRef idx="1">
          <a:schemeClr val="accent2">
            <a:tint val="40000"/>
          </a:schemeClr>
        </a:fillRef>
        <a:effectRef idx="0">
          <a:scrgbClr r="0" g="0" b="0"/>
        </a:effectRef>
        <a:fontRef idx="minor"/>
      </dsp:style>
      <dsp:txXfrm>
        <a:off x="589364" y="0"/>
        <a:ext cx="6679453" cy="4064000"/>
      </dsp:txXfrm>
    </dsp:sp>
    <dsp:sp modelId="{E0D4079C-553C-4C08-ABAB-B8F425C8A344}">
      <dsp:nvSpPr>
        <dsp:cNvPr id="4" name="Rounded Rectangle 3"/>
        <dsp:cNvSpPr/>
      </dsp:nvSpPr>
      <dsp:spPr bwMode="white">
        <a:xfrm>
          <a:off x="0" y="1219200"/>
          <a:ext cx="2357454" cy="1625600"/>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240029" tIns="240029" rIns="240029" bIns="240029" anchor="ctr"/>
        <a:lstStyle>
          <a:lvl1pPr algn="ctr">
            <a:defRPr sz="6300"/>
          </a:lvl1pPr>
          <a:lvl2pPr marL="285750" indent="-285750" algn="ctr">
            <a:defRPr sz="4900"/>
          </a:lvl2pPr>
          <a:lvl3pPr marL="571500" indent="-285750" algn="ctr">
            <a:defRPr sz="4900"/>
          </a:lvl3pPr>
          <a:lvl4pPr marL="857250" indent="-285750" algn="ctr">
            <a:defRPr sz="4900"/>
          </a:lvl4pPr>
          <a:lvl5pPr marL="1143000" indent="-285750" algn="ctr">
            <a:defRPr sz="4900"/>
          </a:lvl5pPr>
          <a:lvl6pPr marL="1428750" indent="-285750" algn="ctr">
            <a:defRPr sz="4900"/>
          </a:lvl6pPr>
          <a:lvl7pPr marL="1714500" indent="-285750" algn="ctr">
            <a:defRPr sz="4900"/>
          </a:lvl7pPr>
          <a:lvl8pPr marL="2000250" indent="-285750" algn="ctr">
            <a:defRPr sz="4900"/>
          </a:lvl8pPr>
          <a:lvl9pPr marL="2286000" indent="-285750" algn="ctr">
            <a:defRPr sz="4900"/>
          </a:lvl9pPr>
        </a:lstStyle>
        <a:p>
          <a:pPr lvl="0">
            <a:lnSpc>
              <a:spcPct val="100000"/>
            </a:lnSpc>
            <a:spcBef>
              <a:spcPct val="0"/>
            </a:spcBef>
            <a:spcAft>
              <a:spcPct val="35000"/>
            </a:spcAft>
          </a:pPr>
          <a:endParaRPr lang="id-ID"/>
        </a:p>
      </dsp:txBody>
      <dsp:txXfrm>
        <a:off x="0" y="1219200"/>
        <a:ext cx="2357454" cy="1625600"/>
      </dsp:txXfrm>
    </dsp:sp>
    <dsp:sp modelId="{4181208E-04A3-4808-8155-2D0F02C9C1E9}">
      <dsp:nvSpPr>
        <dsp:cNvPr id="5" name="Rounded Rectangle 4"/>
        <dsp:cNvSpPr/>
      </dsp:nvSpPr>
      <dsp:spPr bwMode="white">
        <a:xfrm>
          <a:off x="2750363" y="1219200"/>
          <a:ext cx="2357454" cy="1625600"/>
        </a:xfrm>
        <a:prstGeom prst="roundRect">
          <a:avLst/>
        </a:prstGeom>
      </dsp:spPr>
      <dsp:style>
        <a:lnRef idx="2">
          <a:schemeClr val="lt1"/>
        </a:lnRef>
        <a:fillRef idx="1">
          <a:schemeClr val="accent2">
            <a:hueOff val="2340000"/>
            <a:satOff val="-2940"/>
            <a:lumOff val="588"/>
            <a:alpha val="100000"/>
          </a:schemeClr>
        </a:fillRef>
        <a:effectRef idx="0">
          <a:scrgbClr r="0" g="0" b="0"/>
        </a:effectRef>
        <a:fontRef idx="minor">
          <a:schemeClr val="lt1"/>
        </a:fontRef>
      </dsp:style>
      <dsp:txBody>
        <a:bodyPr lIns="240029" tIns="240029" rIns="240029" bIns="240029" anchor="ctr"/>
        <a:lstStyle>
          <a:lvl1pPr algn="ctr">
            <a:defRPr sz="6300"/>
          </a:lvl1pPr>
          <a:lvl2pPr marL="285750" indent="-285750" algn="ctr">
            <a:defRPr sz="4900"/>
          </a:lvl2pPr>
          <a:lvl3pPr marL="571500" indent="-285750" algn="ctr">
            <a:defRPr sz="4900"/>
          </a:lvl3pPr>
          <a:lvl4pPr marL="857250" indent="-285750" algn="ctr">
            <a:defRPr sz="4900"/>
          </a:lvl4pPr>
          <a:lvl5pPr marL="1143000" indent="-285750" algn="ctr">
            <a:defRPr sz="4900"/>
          </a:lvl5pPr>
          <a:lvl6pPr marL="1428750" indent="-285750" algn="ctr">
            <a:defRPr sz="4900"/>
          </a:lvl6pPr>
          <a:lvl7pPr marL="1714500" indent="-285750" algn="ctr">
            <a:defRPr sz="4900"/>
          </a:lvl7pPr>
          <a:lvl8pPr marL="2000250" indent="-285750" algn="ctr">
            <a:defRPr sz="4900"/>
          </a:lvl8pPr>
          <a:lvl9pPr marL="2286000" indent="-285750" algn="ctr">
            <a:defRPr sz="4900"/>
          </a:lvl9pPr>
        </a:lstStyle>
        <a:p>
          <a:pPr lvl="0">
            <a:lnSpc>
              <a:spcPct val="100000"/>
            </a:lnSpc>
            <a:spcBef>
              <a:spcPct val="0"/>
            </a:spcBef>
            <a:spcAft>
              <a:spcPct val="35000"/>
            </a:spcAft>
          </a:pPr>
          <a:endParaRPr lang="id-ID"/>
        </a:p>
      </dsp:txBody>
      <dsp:txXfrm>
        <a:off x="2750363" y="1219200"/>
        <a:ext cx="2357454" cy="1625600"/>
      </dsp:txXfrm>
    </dsp:sp>
    <dsp:sp modelId="{DD68C2D1-3659-4C13-B1DD-F3DA2DE2D522}">
      <dsp:nvSpPr>
        <dsp:cNvPr id="6" name="Rounded Rectangle 5"/>
        <dsp:cNvSpPr/>
      </dsp:nvSpPr>
      <dsp:spPr bwMode="white">
        <a:xfrm>
          <a:off x="5500726" y="1219200"/>
          <a:ext cx="2357454" cy="1625600"/>
        </a:xfrm>
        <a:prstGeom prst="roundRect">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0029" tIns="240029" rIns="240029" bIns="240029" anchor="ctr"/>
        <a:lstStyle>
          <a:lvl1pPr algn="ctr">
            <a:defRPr sz="6300"/>
          </a:lvl1pPr>
          <a:lvl2pPr marL="285750" indent="-285750" algn="ctr">
            <a:defRPr sz="4900"/>
          </a:lvl2pPr>
          <a:lvl3pPr marL="571500" indent="-285750" algn="ctr">
            <a:defRPr sz="4900"/>
          </a:lvl3pPr>
          <a:lvl4pPr marL="857250" indent="-285750" algn="ctr">
            <a:defRPr sz="4900"/>
          </a:lvl4pPr>
          <a:lvl5pPr marL="1143000" indent="-285750" algn="ctr">
            <a:defRPr sz="4900"/>
          </a:lvl5pPr>
          <a:lvl6pPr marL="1428750" indent="-285750" algn="ctr">
            <a:defRPr sz="4900"/>
          </a:lvl6pPr>
          <a:lvl7pPr marL="1714500" indent="-285750" algn="ctr">
            <a:defRPr sz="4900"/>
          </a:lvl7pPr>
          <a:lvl8pPr marL="2000250" indent="-285750" algn="ctr">
            <a:defRPr sz="4900"/>
          </a:lvl8pPr>
          <a:lvl9pPr marL="2286000" indent="-285750" algn="ctr">
            <a:defRPr sz="4900"/>
          </a:lvl9pPr>
        </a:lstStyle>
        <a:p>
          <a:pPr lvl="0">
            <a:lnSpc>
              <a:spcPct val="100000"/>
            </a:lnSpc>
            <a:spcBef>
              <a:spcPct val="0"/>
            </a:spcBef>
            <a:spcAft>
              <a:spcPct val="35000"/>
            </a:spcAft>
          </a:pPr>
          <a:endParaRPr lang="id-ID" dirty="0"/>
        </a:p>
      </dsp:txBody>
      <dsp:txXfrm>
        <a:off x="5500726" y="1219200"/>
        <a:ext cx="2357454" cy="16256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893685" cy="5158105"/>
        <a:chOff x="0" y="0"/>
        <a:chExt cx="7893685" cy="5158105"/>
      </a:xfrm>
    </dsp:grpSpPr>
    <dsp:sp modelId="{B52502C2-594A-4A13-A5FF-5CD5841BD847}">
      <dsp:nvSpPr>
        <dsp:cNvPr id="3" name="Oval 2"/>
        <dsp:cNvSpPr/>
      </dsp:nvSpPr>
      <dsp:spPr bwMode="white">
        <a:xfrm>
          <a:off x="2672007" y="2109033"/>
          <a:ext cx="2549671" cy="2549671"/>
        </a:xfrm>
        <a:prstGeom prst="ellipse">
          <a:avLst/>
        </a:prstGeom>
      </dsp:spPr>
      <dsp:style>
        <a:lnRef idx="0">
          <a:schemeClr val="lt1"/>
        </a:lnRef>
        <a:fillRef idx="3">
          <a:schemeClr val="accent1"/>
        </a:fillRef>
        <a:effectRef idx="2">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altLang="en-US" sz="2400">
              <a:sym typeface="+mn-ea"/>
            </a:rPr>
            <a:t>Perbandingan </a:t>
          </a:r>
          <a:r>
            <a:rPr lang="en-US" sz="2400">
              <a:sym typeface="+mn-ea"/>
            </a:rPr>
            <a:t>Kritik dengan Esai</a:t>
          </a:r>
          <a:endParaRPr lang="en-US" sz="2400"/>
        </a:p>
      </dsp:txBody>
      <dsp:txXfrm>
        <a:off x="2672007" y="2109033"/>
        <a:ext cx="2549671" cy="2549671"/>
      </dsp:txXfrm>
    </dsp:sp>
    <dsp:sp modelId="{B849A6F3-9933-4C36-AF65-6098308CBC3C}">
      <dsp:nvSpPr>
        <dsp:cNvPr id="4" name="Left Arrow 3"/>
        <dsp:cNvSpPr/>
      </dsp:nvSpPr>
      <dsp:spPr bwMode="white">
        <a:xfrm rot="12899999">
          <a:off x="1081162" y="1697136"/>
          <a:ext cx="1951328" cy="726656"/>
        </a:xfrm>
        <a:prstGeom prst="leftArrow">
          <a:avLst>
            <a:gd name="adj1" fmla="val 60000"/>
            <a:gd name="adj2" fmla="val 50000"/>
          </a:avLst>
        </a:prstGeom>
      </dsp:spPr>
      <dsp:style>
        <a:lnRef idx="0">
          <a:schemeClr val="lt1">
            <a:hueOff val="0"/>
            <a:satOff val="0"/>
            <a:lumOff val="0"/>
            <a:alpha val="100000"/>
          </a:schemeClr>
        </a:lnRef>
        <a:fillRef idx="3">
          <a:schemeClr val="accent2"/>
        </a:fillRef>
        <a:effectRef idx="2">
          <a:scrgbClr r="0" g="0" b="0"/>
        </a:effectRef>
        <a:fontRef idx="minor">
          <a:schemeClr val="lt1"/>
        </a:fontRef>
      </dsp:style>
      <dsp:txXfrm rot="12899999">
        <a:off x="1081162" y="1697136"/>
        <a:ext cx="1951328" cy="726656"/>
      </dsp:txXfrm>
    </dsp:sp>
    <dsp:sp modelId="{B1756079-1332-4090-9A47-D2C0EDB7FB22}">
      <dsp:nvSpPr>
        <dsp:cNvPr id="5" name="Rounded Rectangle 4"/>
        <dsp:cNvSpPr/>
      </dsp:nvSpPr>
      <dsp:spPr bwMode="white">
        <a:xfrm>
          <a:off x="0" y="499401"/>
          <a:ext cx="2422188" cy="1937750"/>
        </a:xfrm>
        <a:prstGeom prst="roundRect">
          <a:avLst>
            <a:gd name="adj" fmla="val 10000"/>
          </a:avLst>
        </a:prstGeom>
      </dsp:spPr>
      <dsp:style>
        <a:lnRef idx="0">
          <a:schemeClr val="lt1"/>
        </a:lnRef>
        <a:fillRef idx="3">
          <a:schemeClr val="accent2"/>
        </a:fillRef>
        <a:effectRef idx="2">
          <a:scrgbClr r="0" g="0" b="0"/>
        </a:effectRef>
        <a:fontRef idx="minor">
          <a:schemeClr val="lt1"/>
        </a:fontRef>
      </dsp:style>
      <dsp:txBody>
        <a:bodyPr vert="horz" wrap="square"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ltLang="en-US"/>
        </a:p>
      </dsp:txBody>
      <dsp:txXfrm>
        <a:off x="0" y="499401"/>
        <a:ext cx="2422188" cy="1937750"/>
      </dsp:txXfrm>
    </dsp:sp>
    <dsp:sp modelId="{D0718308-59AC-43E6-A882-4828EE4494C2}">
      <dsp:nvSpPr>
        <dsp:cNvPr id="8" name="Left Arrow 7"/>
        <dsp:cNvSpPr/>
      </dsp:nvSpPr>
      <dsp:spPr bwMode="white">
        <a:xfrm rot="-2099999">
          <a:off x="4861195" y="1697136"/>
          <a:ext cx="1951328" cy="726656"/>
        </a:xfrm>
        <a:prstGeom prst="leftArrow">
          <a:avLst>
            <a:gd name="adj1" fmla="val 60000"/>
            <a:gd name="adj2" fmla="val 50000"/>
          </a:avLst>
        </a:prstGeom>
      </dsp:spPr>
      <dsp:style>
        <a:lnRef idx="0">
          <a:schemeClr val="lt1">
            <a:hueOff val="0"/>
            <a:satOff val="0"/>
            <a:lumOff val="0"/>
            <a:alpha val="100000"/>
          </a:schemeClr>
        </a:lnRef>
        <a:fillRef idx="3">
          <a:schemeClr val="accent3"/>
        </a:fillRef>
        <a:effectRef idx="2">
          <a:scrgbClr r="0" g="0" b="0"/>
        </a:effectRef>
        <a:fontRef idx="minor">
          <a:schemeClr val="lt1"/>
        </a:fontRef>
      </dsp:style>
      <dsp:txXfrm rot="-2099999">
        <a:off x="4861195" y="1697136"/>
        <a:ext cx="1951328" cy="726656"/>
      </dsp:txXfrm>
    </dsp:sp>
    <dsp:sp modelId="{5E0D0BC9-3E91-4623-8C1A-C4A70EB3594B}">
      <dsp:nvSpPr>
        <dsp:cNvPr id="9" name="Rounded Rectangle 8"/>
        <dsp:cNvSpPr/>
      </dsp:nvSpPr>
      <dsp:spPr bwMode="white">
        <a:xfrm>
          <a:off x="5471497" y="499401"/>
          <a:ext cx="2422188" cy="1937750"/>
        </a:xfrm>
        <a:prstGeom prst="roundRect">
          <a:avLst>
            <a:gd name="adj" fmla="val 10000"/>
          </a:avLst>
        </a:prstGeom>
      </dsp:spPr>
      <dsp:style>
        <a:lnRef idx="0">
          <a:schemeClr val="lt1"/>
        </a:lnRef>
        <a:fillRef idx="3">
          <a:schemeClr val="accent3"/>
        </a:fillRef>
        <a:effectRef idx="2">
          <a:scrgbClr r="0" g="0" b="0"/>
        </a:effectRef>
        <a:fontRef idx="minor">
          <a:schemeClr val="lt1"/>
        </a:fontRef>
      </dsp:style>
      <dsp:txBody>
        <a:bodyPr vert="horz" wrap="square"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ltLang="en-US"/>
        </a:p>
      </dsp:txBody>
      <dsp:txXfrm>
        <a:off x="5471497" y="499401"/>
        <a:ext cx="2422188" cy="19377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801610" cy="4076700"/>
        <a:chOff x="0" y="0"/>
        <a:chExt cx="7801610" cy="4076700"/>
      </a:xfrm>
    </dsp:grpSpPr>
    <dsp:sp modelId="{B52502C2-594A-4A13-A5FF-5CD5841BD847}">
      <dsp:nvSpPr>
        <dsp:cNvPr id="3" name="Oval 2"/>
        <dsp:cNvSpPr/>
      </dsp:nvSpPr>
      <dsp:spPr bwMode="white">
        <a:xfrm>
          <a:off x="2651287" y="1577665"/>
          <a:ext cx="2499035" cy="2499035"/>
        </a:xfrm>
        <a:prstGeom prst="ellipse">
          <a:avLst/>
        </a:prstGeom>
      </dsp:spPr>
      <dsp:style>
        <a:lnRef idx="0">
          <a:schemeClr val="lt1"/>
        </a:lnRef>
        <a:fillRef idx="3">
          <a:schemeClr val="accent5">
            <a:shade val="60000"/>
            <a:hueOff val="0"/>
            <a:satOff val="0"/>
            <a:lumOff val="0"/>
            <a:alpha val="100000"/>
          </a:schemeClr>
        </a:fillRef>
        <a:effectRef idx="2">
          <a:scrgbClr r="0" g="0" b="0"/>
        </a:effectRef>
        <a:fontRef idx="minor">
          <a:schemeClr val="lt1"/>
        </a:fontRef>
      </dsp:style>
      <dsp:txBody>
        <a:bodyPr vert="horz" wrap="square"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ltLang="en-US"/>
        </a:p>
      </dsp:txBody>
      <dsp:txXfrm>
        <a:off x="2651287" y="1577665"/>
        <a:ext cx="2499035" cy="2499035"/>
      </dsp:txXfrm>
    </dsp:sp>
    <dsp:sp modelId="{B849A6F3-9933-4C36-AF65-6098308CBC3C}">
      <dsp:nvSpPr>
        <dsp:cNvPr id="4" name="Left Arrow 3"/>
        <dsp:cNvSpPr/>
      </dsp:nvSpPr>
      <dsp:spPr bwMode="white">
        <a:xfrm rot="12899999">
          <a:off x="1092036" y="1173948"/>
          <a:ext cx="1912575" cy="712225"/>
        </a:xfrm>
        <a:prstGeom prst="leftArrow">
          <a:avLst>
            <a:gd name="adj1" fmla="val 60000"/>
            <a:gd name="adj2" fmla="val 50000"/>
          </a:avLst>
        </a:prstGeom>
      </dsp:spPr>
      <dsp:style>
        <a:lnRef idx="0">
          <a:schemeClr val="accent5">
            <a:shade val="90000"/>
            <a:hueOff val="0"/>
            <a:satOff val="0"/>
            <a:lumOff val="0"/>
            <a:alpha val="100000"/>
          </a:schemeClr>
        </a:lnRef>
        <a:fillRef idx="3">
          <a:schemeClr val="accent5">
            <a:shade val="90000"/>
            <a:hueOff val="0"/>
            <a:satOff val="0"/>
            <a:lumOff val="0"/>
            <a:alpha val="100000"/>
          </a:schemeClr>
        </a:fillRef>
        <a:effectRef idx="2">
          <a:scrgbClr r="0" g="0" b="0"/>
        </a:effectRef>
        <a:fontRef idx="minor">
          <a:schemeClr val="lt1"/>
        </a:fontRef>
      </dsp:style>
      <dsp:txXfrm rot="12899999">
        <a:off x="1092036" y="1173948"/>
        <a:ext cx="1912575" cy="712225"/>
      </dsp:txXfrm>
    </dsp:sp>
    <dsp:sp modelId="{B1756079-1332-4090-9A47-D2C0EDB7FB22}">
      <dsp:nvSpPr>
        <dsp:cNvPr id="5" name="Rounded Rectangle 4"/>
        <dsp:cNvSpPr/>
      </dsp:nvSpPr>
      <dsp:spPr bwMode="white">
        <a:xfrm>
          <a:off x="32346" y="0"/>
          <a:ext cx="2374084" cy="1899267"/>
        </a:xfrm>
        <a:prstGeom prst="roundRect">
          <a:avLst>
            <a:gd name="adj" fmla="val 10000"/>
          </a:avLst>
        </a:prstGeom>
      </dsp:spPr>
      <dsp:style>
        <a:lnRef idx="0">
          <a:schemeClr val="lt1"/>
        </a:lnRef>
        <a:fillRef idx="3">
          <a:schemeClr val="accent5">
            <a:shade val="50000"/>
            <a:hueOff val="0"/>
            <a:satOff val="0"/>
            <a:lumOff val="0"/>
            <a:alpha val="100000"/>
          </a:schemeClr>
        </a:fillRef>
        <a:effectRef idx="2">
          <a:scrgbClr r="0" g="0" b="0"/>
        </a:effectRef>
        <a:fontRef idx="minor">
          <a:schemeClr val="lt1"/>
        </a:fontRef>
      </dsp:style>
      <dsp:txBody>
        <a:bodyPr vert="horz" wrap="square"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ltLang="en-US"/>
        </a:p>
      </dsp:txBody>
      <dsp:txXfrm>
        <a:off x="32346" y="0"/>
        <a:ext cx="2374084" cy="1899267"/>
      </dsp:txXfrm>
    </dsp:sp>
    <dsp:sp modelId="{D0718308-59AC-43E6-A882-4828EE4494C2}">
      <dsp:nvSpPr>
        <dsp:cNvPr id="8" name="Left Arrow 7"/>
        <dsp:cNvSpPr/>
      </dsp:nvSpPr>
      <dsp:spPr bwMode="white">
        <a:xfrm rot="-2099999">
          <a:off x="4796999" y="1173948"/>
          <a:ext cx="1912575" cy="712225"/>
        </a:xfrm>
        <a:prstGeom prst="leftArrow">
          <a:avLst>
            <a:gd name="adj1" fmla="val 60000"/>
            <a:gd name="adj2" fmla="val 50000"/>
          </a:avLst>
        </a:prstGeom>
      </dsp:spPr>
      <dsp:style>
        <a:lnRef idx="0">
          <a:schemeClr val="accent5">
            <a:shade val="90000"/>
            <a:hueOff val="240000"/>
            <a:satOff val="-6274"/>
            <a:lumOff val="31765"/>
            <a:alpha val="100000"/>
          </a:schemeClr>
        </a:lnRef>
        <a:fillRef idx="3">
          <a:schemeClr val="accent5">
            <a:shade val="90000"/>
            <a:hueOff val="240000"/>
            <a:satOff val="-6274"/>
            <a:lumOff val="31765"/>
            <a:alpha val="100000"/>
          </a:schemeClr>
        </a:fillRef>
        <a:effectRef idx="2">
          <a:scrgbClr r="0" g="0" b="0"/>
        </a:effectRef>
        <a:fontRef idx="minor">
          <a:schemeClr val="lt1"/>
        </a:fontRef>
      </dsp:style>
      <dsp:txXfrm rot="-2099999">
        <a:off x="4796999" y="1173948"/>
        <a:ext cx="1912575" cy="712225"/>
      </dsp:txXfrm>
    </dsp:sp>
    <dsp:sp modelId="{5E0D0BC9-3E91-4623-8C1A-C4A70EB3594B}">
      <dsp:nvSpPr>
        <dsp:cNvPr id="9" name="Rounded Rectangle 8"/>
        <dsp:cNvSpPr/>
      </dsp:nvSpPr>
      <dsp:spPr bwMode="white">
        <a:xfrm>
          <a:off x="5395181" y="0"/>
          <a:ext cx="2374084" cy="1899267"/>
        </a:xfrm>
        <a:prstGeom prst="roundRect">
          <a:avLst>
            <a:gd name="adj" fmla="val 10000"/>
          </a:avLst>
        </a:prstGeom>
      </dsp:spPr>
      <dsp:style>
        <a:lnRef idx="0">
          <a:schemeClr val="lt1"/>
        </a:lnRef>
        <a:fillRef idx="3">
          <a:schemeClr val="accent5">
            <a:shade val="50000"/>
            <a:hueOff val="180000"/>
            <a:satOff val="-5489"/>
            <a:lumOff val="41961"/>
            <a:alpha val="100000"/>
          </a:schemeClr>
        </a:fillRef>
        <a:effectRef idx="2">
          <a:scrgbClr r="0" g="0" b="0"/>
        </a:effectRef>
        <a:fontRef idx="minor">
          <a:schemeClr val="lt1"/>
        </a:fontRef>
      </dsp:style>
      <dsp:txBody>
        <a:bodyPr vert="horz" wrap="square"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ltLang="en-US"/>
        </a:p>
      </dsp:txBody>
      <dsp:txXfrm>
        <a:off x="5395181" y="0"/>
        <a:ext cx="2374084" cy="1899267"/>
      </dsp:txXfrm>
    </dsp:sp>
  </dsp:spTree>
</dsp:drawing>
</file>

<file path=ppt/diagrams/drawing3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429552" cy="4746644"/>
        <a:chOff x="0" y="0"/>
        <a:chExt cx="7429552" cy="4746644"/>
      </a:xfrm>
    </dsp:grpSpPr>
    <dsp:sp modelId="{5632C16C-92B9-4416-8F85-CFAD7F3B1364}">
      <dsp:nvSpPr>
        <dsp:cNvPr id="3" name="Rounded Rectangle 2"/>
        <dsp:cNvSpPr/>
      </dsp:nvSpPr>
      <dsp:spPr bwMode="white">
        <a:xfrm>
          <a:off x="0" y="0"/>
          <a:ext cx="5943642" cy="1044262"/>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0" y="0"/>
        <a:ext cx="5943642" cy="1044262"/>
      </dsp:txXfrm>
    </dsp:sp>
    <dsp:sp modelId="{F4F7FB0D-6D6E-4DC3-95A4-D7A66BB0FF98}">
      <dsp:nvSpPr>
        <dsp:cNvPr id="4" name="Rounded Rectangle 3"/>
        <dsp:cNvSpPr/>
      </dsp:nvSpPr>
      <dsp:spPr bwMode="white">
        <a:xfrm>
          <a:off x="497780" y="1234127"/>
          <a:ext cx="5943642" cy="1044262"/>
        </a:xfrm>
        <a:prstGeom prst="roundRect">
          <a:avLst>
            <a:gd name="adj" fmla="val 10000"/>
          </a:avLst>
        </a:prstGeom>
      </dsp:spPr>
      <dsp:style>
        <a:lnRef idx="2">
          <a:schemeClr val="lt1"/>
        </a:lnRef>
        <a:fillRef idx="1">
          <a:schemeClr val="accent2">
            <a:hueOff val="1560000"/>
            <a:satOff val="-1960"/>
            <a:lumOff val="392"/>
            <a:alpha val="100000"/>
          </a:schemeClr>
        </a:fillRef>
        <a:effectRef idx="0">
          <a:scrgbClr r="0" g="0" b="0"/>
        </a:effectRef>
        <a:fontRef idx="minor">
          <a:schemeClr val="lt1"/>
        </a:fontRef>
      </dsp:style>
      <dsp:txXfrm>
        <a:off x="497780" y="1234127"/>
        <a:ext cx="5943642" cy="1044262"/>
      </dsp:txXfrm>
    </dsp:sp>
    <dsp:sp modelId="{438B1604-9182-4016-97F8-67CE3548C201}">
      <dsp:nvSpPr>
        <dsp:cNvPr id="5" name="Rounded Rectangle 4"/>
        <dsp:cNvSpPr/>
      </dsp:nvSpPr>
      <dsp:spPr bwMode="white">
        <a:xfrm>
          <a:off x="988130" y="2468255"/>
          <a:ext cx="5943642" cy="1044262"/>
        </a:xfrm>
        <a:prstGeom prst="roundRect">
          <a:avLst>
            <a:gd name="adj" fmla="val 10000"/>
          </a:avLst>
        </a:prstGeom>
      </dsp:spPr>
      <dsp:style>
        <a:lnRef idx="2">
          <a:schemeClr val="lt1"/>
        </a:lnRef>
        <a:fillRef idx="1">
          <a:schemeClr val="accent2">
            <a:hueOff val="3120000"/>
            <a:satOff val="-3921"/>
            <a:lumOff val="784"/>
            <a:alpha val="100000"/>
          </a:schemeClr>
        </a:fillRef>
        <a:effectRef idx="0">
          <a:scrgbClr r="0" g="0" b="0"/>
        </a:effectRef>
        <a:fontRef idx="minor">
          <a:schemeClr val="lt1"/>
        </a:fontRef>
      </dsp:style>
      <dsp:txXfrm>
        <a:off x="988130" y="2468255"/>
        <a:ext cx="5943642" cy="1044262"/>
      </dsp:txXfrm>
    </dsp:sp>
    <dsp:sp modelId="{CAD7C97A-A145-4278-9598-2D9C89914AE7}">
      <dsp:nvSpPr>
        <dsp:cNvPr id="6" name="Rounded Rectangle 5"/>
        <dsp:cNvSpPr/>
      </dsp:nvSpPr>
      <dsp:spPr bwMode="white">
        <a:xfrm>
          <a:off x="1485910" y="3702382"/>
          <a:ext cx="5943642" cy="1044262"/>
        </a:xfrm>
        <a:prstGeom prst="roundRect">
          <a:avLst>
            <a:gd name="adj" fmla="val 10000"/>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Xfrm>
        <a:off x="1485910" y="3702382"/>
        <a:ext cx="5943642" cy="1044262"/>
      </dsp:txXfrm>
    </dsp:sp>
    <dsp:sp modelId="{4299C1D3-3F2D-4F49-B72E-BB2974F3986A}">
      <dsp:nvSpPr>
        <dsp:cNvPr id="7" name="Down Arrow 6"/>
        <dsp:cNvSpPr/>
      </dsp:nvSpPr>
      <dsp:spPr bwMode="white">
        <a:xfrm>
          <a:off x="5264872" y="799810"/>
          <a:ext cx="678770" cy="678770"/>
        </a:xfrm>
        <a:prstGeom prst="downArrow">
          <a:avLst>
            <a:gd name="adj1" fmla="val 55000"/>
            <a:gd name="adj2" fmla="val 45000"/>
          </a:avLst>
        </a:prstGeom>
      </dsp:spPr>
      <dsp:style>
        <a:lnRef idx="2">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5264872" y="799810"/>
        <a:ext cx="678770" cy="678770"/>
      </dsp:txXfrm>
    </dsp:sp>
    <dsp:sp modelId="{51C26F1C-78E0-45C4-A97E-DCCB01D43304}">
      <dsp:nvSpPr>
        <dsp:cNvPr id="8" name="Down Arrow 7"/>
        <dsp:cNvSpPr/>
      </dsp:nvSpPr>
      <dsp:spPr bwMode="white">
        <a:xfrm>
          <a:off x="5762651" y="2033937"/>
          <a:ext cx="678770" cy="678770"/>
        </a:xfrm>
        <a:prstGeom prst="downArrow">
          <a:avLst>
            <a:gd name="adj1" fmla="val 55000"/>
            <a:gd name="adj2" fmla="val 45000"/>
          </a:avLst>
        </a:prstGeom>
      </dsp:spPr>
      <dsp:style>
        <a:lnRef idx="2">
          <a:schemeClr val="accent2">
            <a:tint val="40000"/>
            <a:alpha val="90000"/>
            <a:hueOff val="2520000"/>
            <a:satOff val="-1372"/>
            <a:lumOff val="0"/>
            <a:alpha val="90196"/>
          </a:schemeClr>
        </a:lnRef>
        <a:fillRef idx="1">
          <a:schemeClr val="accent2">
            <a:tint val="40000"/>
            <a:alpha val="90000"/>
            <a:hueOff val="2520000"/>
            <a:satOff val="-1372"/>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5762651" y="2033937"/>
        <a:ext cx="678770" cy="678770"/>
      </dsp:txXfrm>
    </dsp:sp>
    <dsp:sp modelId="{A4D7FC9B-2EF1-40D2-B8B9-A0D28A01FF30}">
      <dsp:nvSpPr>
        <dsp:cNvPr id="9" name="Down Arrow 8"/>
        <dsp:cNvSpPr/>
      </dsp:nvSpPr>
      <dsp:spPr bwMode="white">
        <a:xfrm>
          <a:off x="6253002" y="3268064"/>
          <a:ext cx="678770" cy="678770"/>
        </a:xfrm>
        <a:prstGeom prst="downArrow">
          <a:avLst>
            <a:gd name="adj1" fmla="val 55000"/>
            <a:gd name="adj2" fmla="val 45000"/>
          </a:avLst>
        </a:prstGeom>
      </dsp:spPr>
      <dsp:style>
        <a:lnRef idx="2">
          <a:schemeClr val="accent2">
            <a:tint val="40000"/>
            <a:alpha val="90000"/>
            <a:hueOff val="5040000"/>
            <a:satOff val="-2744"/>
            <a:lumOff val="0"/>
            <a:alpha val="90196"/>
          </a:schemeClr>
        </a:lnRef>
        <a:fillRef idx="1">
          <a:schemeClr val="accent2">
            <a:tint val="40000"/>
            <a:alpha val="90000"/>
            <a:hueOff val="5040000"/>
            <a:satOff val="-2744"/>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6253002" y="3268064"/>
        <a:ext cx="678770" cy="678770"/>
      </dsp:txXfrm>
    </dsp:sp>
    <dsp:sp modelId="{81BBA2FB-18CB-4F3A-BD5F-7C6F9D773D3C}">
      <dsp:nvSpPr>
        <dsp:cNvPr id="10" name="Rounded Rectangle 9"/>
        <dsp:cNvSpPr/>
      </dsp:nvSpPr>
      <dsp:spPr bwMode="white">
        <a:xfrm>
          <a:off x="0" y="0"/>
          <a:ext cx="5943642" cy="1044262"/>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160020" tIns="160020" rIns="160020" bIns="160020" anchor="ctr"/>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endParaRPr lang="id-ID"/>
        </a:p>
      </dsp:txBody>
      <dsp:txXfrm>
        <a:off x="0" y="0"/>
        <a:ext cx="5943642" cy="1044262"/>
      </dsp:txXfrm>
    </dsp:sp>
    <dsp:sp modelId="{8851A06C-FEE8-4391-A7CD-B750FE3DF2B4}">
      <dsp:nvSpPr>
        <dsp:cNvPr id="11" name="Rounded Rectangle 10"/>
        <dsp:cNvSpPr/>
      </dsp:nvSpPr>
      <dsp:spPr bwMode="white">
        <a:xfrm>
          <a:off x="497780" y="1234127"/>
          <a:ext cx="5943642" cy="1044262"/>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160020" tIns="160020" rIns="160020" bIns="160020" anchor="ctr"/>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endParaRPr lang="id-ID" dirty="0"/>
        </a:p>
      </dsp:txBody>
      <dsp:txXfrm>
        <a:off x="497780" y="1234127"/>
        <a:ext cx="5943642" cy="1044262"/>
      </dsp:txXfrm>
    </dsp:sp>
    <dsp:sp modelId="{7BB0D573-7177-44B7-95AB-F44A6B56C030}">
      <dsp:nvSpPr>
        <dsp:cNvPr id="12" name="Rounded Rectangle 11"/>
        <dsp:cNvSpPr/>
      </dsp:nvSpPr>
      <dsp:spPr bwMode="white">
        <a:xfrm>
          <a:off x="988130" y="2468255"/>
          <a:ext cx="5943642" cy="1044262"/>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160020" tIns="160020" rIns="160020" bIns="160020" anchor="ctr"/>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endParaRPr lang="id-ID" dirty="0"/>
        </a:p>
      </dsp:txBody>
      <dsp:txXfrm>
        <a:off x="988130" y="2468255"/>
        <a:ext cx="5943642" cy="1044262"/>
      </dsp:txXfrm>
    </dsp:sp>
    <dsp:sp modelId="{7E046C13-61DC-48B0-99D9-73EBFEC167BD}">
      <dsp:nvSpPr>
        <dsp:cNvPr id="13" name="Rounded Rectangle 12"/>
        <dsp:cNvSpPr/>
      </dsp:nvSpPr>
      <dsp:spPr bwMode="white">
        <a:xfrm>
          <a:off x="1485910" y="3702382"/>
          <a:ext cx="5943642" cy="1044262"/>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a:p>
      </dsp:txBody>
      <dsp:txXfrm>
        <a:off x="1485910" y="3702382"/>
        <a:ext cx="5943642" cy="1044262"/>
      </dsp:txXfrm>
    </dsp:sp>
  </dsp:spTree>
</dsp:drawing>
</file>

<file path=ppt/diagrams/drawing3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72494" cy="4786346"/>
        <a:chOff x="0" y="0"/>
        <a:chExt cx="8072494" cy="4786346"/>
      </a:xfrm>
    </dsp:grpSpPr>
    <dsp:sp modelId="{5F441E78-D8A6-42AE-A1B9-7FB8ED1834BF}">
      <dsp:nvSpPr>
        <dsp:cNvPr id="5" name="Rectangle 4"/>
        <dsp:cNvSpPr/>
      </dsp:nvSpPr>
      <dsp:spPr bwMode="white">
        <a:xfrm>
          <a:off x="0" y="197624"/>
          <a:ext cx="8072494" cy="337406"/>
        </a:xfrm>
        <a:prstGeom prst="rect">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197624"/>
        <a:ext cx="8072494" cy="337406"/>
      </dsp:txXfrm>
    </dsp:sp>
    <dsp:sp modelId="{820FA0C9-5E6A-4964-AB12-6873888990E4}">
      <dsp:nvSpPr>
        <dsp:cNvPr id="4" name="Rounded Rectangle 3"/>
        <dsp:cNvSpPr/>
      </dsp:nvSpPr>
      <dsp:spPr bwMode="white">
        <a:xfrm>
          <a:off x="403625" y="0"/>
          <a:ext cx="5650746" cy="395247"/>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vert="horz" wrap="square"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endParaRPr lang="id-ID" dirty="0"/>
        </a:p>
      </dsp:txBody>
      <dsp:txXfrm>
        <a:off x="403625" y="0"/>
        <a:ext cx="5650746" cy="395247"/>
      </dsp:txXfrm>
    </dsp:sp>
    <dsp:sp modelId="{2D5966C3-67B1-454E-A324-7DEE1E13006F}">
      <dsp:nvSpPr>
        <dsp:cNvPr id="8" name="Rectangle 7"/>
        <dsp:cNvSpPr/>
      </dsp:nvSpPr>
      <dsp:spPr bwMode="white">
        <a:xfrm>
          <a:off x="0" y="804954"/>
          <a:ext cx="8072494" cy="337406"/>
        </a:xfrm>
        <a:prstGeom prst="rect">
          <a:avLst/>
        </a:prstGeom>
      </dsp:spPr>
      <dsp:style>
        <a:lnRef idx="2">
          <a:schemeClr val="accent2">
            <a:hueOff val="668571"/>
            <a:satOff val="-839"/>
            <a:lumOff val="168"/>
            <a:alpha val="100000"/>
          </a:schemeClr>
        </a:lnRef>
        <a:fillRef idx="1">
          <a:schemeClr val="lt1">
            <a:alpha val="90000"/>
          </a:schemeClr>
        </a:fillRef>
        <a:effectRef idx="0">
          <a:scrgbClr r="0" g="0" b="0"/>
        </a:effectRef>
        <a:fontRef idx="minor"/>
      </dsp:style>
      <dsp:txBody>
        <a:bodyPr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804954"/>
        <a:ext cx="8072494" cy="337406"/>
      </dsp:txXfrm>
    </dsp:sp>
    <dsp:sp modelId="{6AAD5F84-076A-4A43-A599-DA9C102007D6}">
      <dsp:nvSpPr>
        <dsp:cNvPr id="7" name="Rounded Rectangle 6"/>
        <dsp:cNvSpPr/>
      </dsp:nvSpPr>
      <dsp:spPr bwMode="white">
        <a:xfrm>
          <a:off x="403625" y="607331"/>
          <a:ext cx="5650746" cy="395247"/>
        </a:xfrm>
        <a:prstGeom prst="roundRect">
          <a:avLst/>
        </a:prstGeom>
      </dsp:spPr>
      <dsp:style>
        <a:lnRef idx="2">
          <a:schemeClr val="lt1"/>
        </a:lnRef>
        <a:fillRef idx="1">
          <a:schemeClr val="accent2">
            <a:hueOff val="668571"/>
            <a:satOff val="-839"/>
            <a:lumOff val="168"/>
            <a:alpha val="100000"/>
          </a:schemeClr>
        </a:fillRef>
        <a:effectRef idx="0">
          <a:scrgbClr r="0" g="0" b="0"/>
        </a:effectRef>
        <a:fontRef idx="minor">
          <a:schemeClr val="lt1"/>
        </a:fontRef>
      </dsp:style>
      <dsp:txBody>
        <a:bodyPr vert="horz" wrap="square"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endParaRPr lang="id-ID"/>
        </a:p>
      </dsp:txBody>
      <dsp:txXfrm>
        <a:off x="403625" y="607331"/>
        <a:ext cx="5650746" cy="395247"/>
      </dsp:txXfrm>
    </dsp:sp>
    <dsp:sp modelId="{640D3835-F881-4C69-BFAD-BB2B9AE329D6}">
      <dsp:nvSpPr>
        <dsp:cNvPr id="11" name="Rectangle 10"/>
        <dsp:cNvSpPr/>
      </dsp:nvSpPr>
      <dsp:spPr bwMode="white">
        <a:xfrm>
          <a:off x="0" y="1412285"/>
          <a:ext cx="8072494" cy="337406"/>
        </a:xfrm>
        <a:prstGeom prst="rect">
          <a:avLst/>
        </a:prstGeom>
      </dsp:spPr>
      <dsp:style>
        <a:lnRef idx="2">
          <a:schemeClr val="accent2">
            <a:hueOff val="1337142"/>
            <a:satOff val="-1680"/>
            <a:lumOff val="336"/>
            <a:alpha val="100000"/>
          </a:schemeClr>
        </a:lnRef>
        <a:fillRef idx="1">
          <a:schemeClr val="lt1">
            <a:alpha val="90000"/>
          </a:schemeClr>
        </a:fillRef>
        <a:effectRef idx="0">
          <a:scrgbClr r="0" g="0" b="0"/>
        </a:effectRef>
        <a:fontRef idx="minor"/>
      </dsp:style>
      <dsp:txBody>
        <a:bodyPr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1412285"/>
        <a:ext cx="8072494" cy="337406"/>
      </dsp:txXfrm>
    </dsp:sp>
    <dsp:sp modelId="{40D64C8F-9B86-4FF2-98F8-DAA1C65DFE53}">
      <dsp:nvSpPr>
        <dsp:cNvPr id="10" name="Rounded Rectangle 9"/>
        <dsp:cNvSpPr/>
      </dsp:nvSpPr>
      <dsp:spPr bwMode="white">
        <a:xfrm>
          <a:off x="403625" y="1214662"/>
          <a:ext cx="5650746" cy="395247"/>
        </a:xfrm>
        <a:prstGeom prst="roundRect">
          <a:avLst/>
        </a:prstGeom>
      </dsp:spPr>
      <dsp:style>
        <a:lnRef idx="2">
          <a:schemeClr val="lt1"/>
        </a:lnRef>
        <a:fillRef idx="1">
          <a:schemeClr val="accent2">
            <a:hueOff val="1337142"/>
            <a:satOff val="-1680"/>
            <a:lumOff val="336"/>
            <a:alpha val="100000"/>
          </a:schemeClr>
        </a:fillRef>
        <a:effectRef idx="0">
          <a:scrgbClr r="0" g="0" b="0"/>
        </a:effectRef>
        <a:fontRef idx="minor">
          <a:schemeClr val="lt1"/>
        </a:fontRef>
      </dsp:style>
      <dsp:txBody>
        <a:bodyPr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endParaRPr lang="id-ID"/>
        </a:p>
      </dsp:txBody>
      <dsp:txXfrm>
        <a:off x="403625" y="1214662"/>
        <a:ext cx="5650746" cy="395247"/>
      </dsp:txXfrm>
    </dsp:sp>
    <dsp:sp modelId="{3FB62B28-5358-4975-84C0-5464477DDF86}">
      <dsp:nvSpPr>
        <dsp:cNvPr id="14" name="Rectangle 13"/>
        <dsp:cNvSpPr/>
      </dsp:nvSpPr>
      <dsp:spPr bwMode="white">
        <a:xfrm>
          <a:off x="0" y="2019616"/>
          <a:ext cx="8072494" cy="337406"/>
        </a:xfrm>
        <a:prstGeom prst="rect">
          <a:avLst/>
        </a:prstGeom>
      </dsp:spPr>
      <dsp:style>
        <a:lnRef idx="2">
          <a:schemeClr val="accent2">
            <a:hueOff val="2005714"/>
            <a:satOff val="-2520"/>
            <a:lumOff val="504"/>
            <a:alpha val="100000"/>
          </a:schemeClr>
        </a:lnRef>
        <a:fillRef idx="1">
          <a:schemeClr val="lt1">
            <a:alpha val="90000"/>
          </a:schemeClr>
        </a:fillRef>
        <a:effectRef idx="0">
          <a:scrgbClr r="0" g="0" b="0"/>
        </a:effectRef>
        <a:fontRef idx="minor"/>
      </dsp:style>
      <dsp:txBody>
        <a:bodyPr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2019616"/>
        <a:ext cx="8072494" cy="337406"/>
      </dsp:txXfrm>
    </dsp:sp>
    <dsp:sp modelId="{B763B9FE-6B46-4EF9-8904-C0D3C0AA283D}">
      <dsp:nvSpPr>
        <dsp:cNvPr id="13" name="Rounded Rectangle 12"/>
        <dsp:cNvSpPr/>
      </dsp:nvSpPr>
      <dsp:spPr bwMode="white">
        <a:xfrm>
          <a:off x="403625" y="1821993"/>
          <a:ext cx="5650746" cy="395247"/>
        </a:xfrm>
        <a:prstGeom prst="roundRect">
          <a:avLst/>
        </a:prstGeom>
      </dsp:spPr>
      <dsp:style>
        <a:lnRef idx="2">
          <a:schemeClr val="lt1"/>
        </a:lnRef>
        <a:fillRef idx="1">
          <a:schemeClr val="accent2">
            <a:hueOff val="2005714"/>
            <a:satOff val="-2520"/>
            <a:lumOff val="504"/>
            <a:alpha val="100000"/>
          </a:schemeClr>
        </a:fillRef>
        <a:effectRef idx="0">
          <a:scrgbClr r="0" g="0" b="0"/>
        </a:effectRef>
        <a:fontRef idx="minor">
          <a:schemeClr val="lt1"/>
        </a:fontRef>
      </dsp:style>
      <dsp:txBody>
        <a:bodyPr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endParaRPr lang="id-ID"/>
        </a:p>
      </dsp:txBody>
      <dsp:txXfrm>
        <a:off x="403625" y="1821993"/>
        <a:ext cx="5650746" cy="395247"/>
      </dsp:txXfrm>
    </dsp:sp>
    <dsp:sp modelId="{8A8F269C-DB27-444E-80A0-12630F1FF29D}">
      <dsp:nvSpPr>
        <dsp:cNvPr id="17" name="Rectangle 16"/>
        <dsp:cNvSpPr/>
      </dsp:nvSpPr>
      <dsp:spPr bwMode="white">
        <a:xfrm>
          <a:off x="0" y="2626947"/>
          <a:ext cx="8072494" cy="337406"/>
        </a:xfrm>
        <a:prstGeom prst="rect">
          <a:avLst/>
        </a:prstGeom>
      </dsp:spPr>
      <dsp:style>
        <a:lnRef idx="2">
          <a:schemeClr val="accent2">
            <a:hueOff val="2674285"/>
            <a:satOff val="-3360"/>
            <a:lumOff val="672"/>
            <a:alpha val="100000"/>
          </a:schemeClr>
        </a:lnRef>
        <a:fillRef idx="1">
          <a:schemeClr val="lt1">
            <a:alpha val="90000"/>
          </a:schemeClr>
        </a:fillRef>
        <a:effectRef idx="0">
          <a:scrgbClr r="0" g="0" b="0"/>
        </a:effectRef>
        <a:fontRef idx="minor"/>
      </dsp:style>
      <dsp:txBody>
        <a:bodyPr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2626947"/>
        <a:ext cx="8072494" cy="337406"/>
      </dsp:txXfrm>
    </dsp:sp>
    <dsp:sp modelId="{719360EE-9DA6-4012-B42E-F2D9F3059CEF}">
      <dsp:nvSpPr>
        <dsp:cNvPr id="16" name="Rounded Rectangle 15"/>
        <dsp:cNvSpPr/>
      </dsp:nvSpPr>
      <dsp:spPr bwMode="white">
        <a:xfrm>
          <a:off x="403625" y="2429324"/>
          <a:ext cx="5650746" cy="395247"/>
        </a:xfrm>
        <a:prstGeom prst="roundRect">
          <a:avLst/>
        </a:prstGeom>
      </dsp:spPr>
      <dsp:style>
        <a:lnRef idx="2">
          <a:schemeClr val="lt1"/>
        </a:lnRef>
        <a:fillRef idx="1">
          <a:schemeClr val="accent2">
            <a:hueOff val="2674285"/>
            <a:satOff val="-3360"/>
            <a:lumOff val="672"/>
            <a:alpha val="100000"/>
          </a:schemeClr>
        </a:fillRef>
        <a:effectRef idx="0">
          <a:scrgbClr r="0" g="0" b="0"/>
        </a:effectRef>
        <a:fontRef idx="minor">
          <a:schemeClr val="lt1"/>
        </a:fontRef>
      </dsp:style>
      <dsp:txBody>
        <a:bodyPr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endParaRPr lang="id-ID"/>
        </a:p>
      </dsp:txBody>
      <dsp:txXfrm>
        <a:off x="403625" y="2429324"/>
        <a:ext cx="5650746" cy="395247"/>
      </dsp:txXfrm>
    </dsp:sp>
    <dsp:sp modelId="{FC03E067-A2B4-4CC1-B866-1DF79652B2D4}">
      <dsp:nvSpPr>
        <dsp:cNvPr id="20" name="Rectangle 19"/>
        <dsp:cNvSpPr/>
      </dsp:nvSpPr>
      <dsp:spPr bwMode="white">
        <a:xfrm>
          <a:off x="0" y="3234278"/>
          <a:ext cx="8072494" cy="337406"/>
        </a:xfrm>
        <a:prstGeom prst="rect">
          <a:avLst/>
        </a:prstGeom>
      </dsp:spPr>
      <dsp:style>
        <a:lnRef idx="2">
          <a:schemeClr val="accent2">
            <a:hueOff val="3342857"/>
            <a:satOff val="-4201"/>
            <a:lumOff val="840"/>
            <a:alpha val="100000"/>
          </a:schemeClr>
        </a:lnRef>
        <a:fillRef idx="1">
          <a:schemeClr val="lt1">
            <a:alpha val="90000"/>
          </a:schemeClr>
        </a:fillRef>
        <a:effectRef idx="0">
          <a:scrgbClr r="0" g="0" b="0"/>
        </a:effectRef>
        <a:fontRef idx="minor"/>
      </dsp:style>
      <dsp:txBody>
        <a:bodyPr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3234278"/>
        <a:ext cx="8072494" cy="337406"/>
      </dsp:txXfrm>
    </dsp:sp>
    <dsp:sp modelId="{B43528C2-C880-4E45-900C-D3F883A3DAB4}">
      <dsp:nvSpPr>
        <dsp:cNvPr id="19" name="Rounded Rectangle 18"/>
        <dsp:cNvSpPr/>
      </dsp:nvSpPr>
      <dsp:spPr bwMode="white">
        <a:xfrm>
          <a:off x="403625" y="3036655"/>
          <a:ext cx="5650746" cy="395247"/>
        </a:xfrm>
        <a:prstGeom prst="roundRect">
          <a:avLst/>
        </a:prstGeom>
      </dsp:spPr>
      <dsp:style>
        <a:lnRef idx="2">
          <a:schemeClr val="lt1"/>
        </a:lnRef>
        <a:fillRef idx="1">
          <a:schemeClr val="accent2">
            <a:hueOff val="3342857"/>
            <a:satOff val="-4201"/>
            <a:lumOff val="840"/>
            <a:alpha val="100000"/>
          </a:schemeClr>
        </a:fillRef>
        <a:effectRef idx="0">
          <a:scrgbClr r="0" g="0" b="0"/>
        </a:effectRef>
        <a:fontRef idx="minor">
          <a:schemeClr val="lt1"/>
        </a:fontRef>
      </dsp:style>
      <dsp:txBody>
        <a:bodyPr vert="horz" wrap="square"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endParaRPr lang="id-ID"/>
        </a:p>
      </dsp:txBody>
      <dsp:txXfrm>
        <a:off x="403625" y="3036655"/>
        <a:ext cx="5650746" cy="395247"/>
      </dsp:txXfrm>
    </dsp:sp>
    <dsp:sp modelId="{132F4263-35E5-4E82-9C18-3CAFCD2070E7}">
      <dsp:nvSpPr>
        <dsp:cNvPr id="23" name="Rectangle 22"/>
        <dsp:cNvSpPr/>
      </dsp:nvSpPr>
      <dsp:spPr bwMode="white">
        <a:xfrm>
          <a:off x="0" y="3841609"/>
          <a:ext cx="8072494" cy="337406"/>
        </a:xfrm>
        <a:prstGeom prst="rect">
          <a:avLst/>
        </a:prstGeom>
      </dsp:spPr>
      <dsp:style>
        <a:lnRef idx="2">
          <a:schemeClr val="accent2">
            <a:hueOff val="4011428"/>
            <a:satOff val="-5041"/>
            <a:lumOff val="1008"/>
            <a:alpha val="100000"/>
          </a:schemeClr>
        </a:lnRef>
        <a:fillRef idx="1">
          <a:schemeClr val="lt1">
            <a:alpha val="90000"/>
          </a:schemeClr>
        </a:fillRef>
        <a:effectRef idx="0">
          <a:scrgbClr r="0" g="0" b="0"/>
        </a:effectRef>
        <a:fontRef idx="minor"/>
      </dsp:style>
      <dsp:txBody>
        <a:bodyPr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3841609"/>
        <a:ext cx="8072494" cy="337406"/>
      </dsp:txXfrm>
    </dsp:sp>
    <dsp:sp modelId="{744480F7-5AD2-412C-A0FE-2C7E96C62CC9}">
      <dsp:nvSpPr>
        <dsp:cNvPr id="22" name="Rounded Rectangle 21"/>
        <dsp:cNvSpPr/>
      </dsp:nvSpPr>
      <dsp:spPr bwMode="white">
        <a:xfrm>
          <a:off x="403625" y="3643985"/>
          <a:ext cx="5650746" cy="395247"/>
        </a:xfrm>
        <a:prstGeom prst="roundRect">
          <a:avLst/>
        </a:prstGeom>
      </dsp:spPr>
      <dsp:style>
        <a:lnRef idx="2">
          <a:schemeClr val="lt1"/>
        </a:lnRef>
        <a:fillRef idx="1">
          <a:schemeClr val="accent2">
            <a:hueOff val="4011428"/>
            <a:satOff val="-5041"/>
            <a:lumOff val="1008"/>
            <a:alpha val="100000"/>
          </a:schemeClr>
        </a:fillRef>
        <a:effectRef idx="0">
          <a:scrgbClr r="0" g="0" b="0"/>
        </a:effectRef>
        <a:fontRef idx="minor">
          <a:schemeClr val="lt1"/>
        </a:fontRef>
      </dsp:style>
      <dsp:txBody>
        <a:bodyPr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endParaRPr lang="id-ID"/>
        </a:p>
      </dsp:txBody>
      <dsp:txXfrm>
        <a:off x="403625" y="3643985"/>
        <a:ext cx="5650746" cy="395247"/>
      </dsp:txXfrm>
    </dsp:sp>
    <dsp:sp modelId="{3ABEDCE5-8CEE-4859-A58F-A1ECF865DB12}">
      <dsp:nvSpPr>
        <dsp:cNvPr id="26" name="Rectangle 25"/>
        <dsp:cNvSpPr/>
      </dsp:nvSpPr>
      <dsp:spPr bwMode="white">
        <a:xfrm>
          <a:off x="0" y="4448940"/>
          <a:ext cx="8072494" cy="337406"/>
        </a:xfrm>
        <a:prstGeom prst="rect">
          <a:avLst/>
        </a:prstGeom>
      </dsp:spPr>
      <dsp:style>
        <a:lnRef idx="2">
          <a:schemeClr val="accent2">
            <a:hueOff val="4680000"/>
            <a:satOff val="-5881"/>
            <a:lumOff val="1176"/>
            <a:alpha val="100000"/>
          </a:schemeClr>
        </a:lnRef>
        <a:fillRef idx="1">
          <a:schemeClr val="lt1">
            <a:alpha val="90000"/>
          </a:schemeClr>
        </a:fillRef>
        <a:effectRef idx="0">
          <a:scrgbClr r="0" g="0" b="0"/>
        </a:effectRef>
        <a:fontRef idx="minor"/>
      </dsp:style>
      <dsp:txBody>
        <a:bodyPr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endParaRPr>
            <a:solidFill>
              <a:schemeClr val="dk1"/>
            </a:solidFill>
          </a:endParaRPr>
        </a:p>
      </dsp:txBody>
      <dsp:txXfrm>
        <a:off x="0" y="4448940"/>
        <a:ext cx="8072494" cy="337406"/>
      </dsp:txXfrm>
    </dsp:sp>
    <dsp:sp modelId="{3146C724-970E-44DA-91A0-3B143FCE8792}">
      <dsp:nvSpPr>
        <dsp:cNvPr id="25" name="Rounded Rectangle 24"/>
        <dsp:cNvSpPr/>
      </dsp:nvSpPr>
      <dsp:spPr bwMode="white">
        <a:xfrm>
          <a:off x="403625" y="4251316"/>
          <a:ext cx="5650746" cy="395247"/>
        </a:xfrm>
        <a:prstGeom prst="roundRect">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endParaRPr lang="id-ID"/>
        </a:p>
      </dsp:txBody>
      <dsp:txXfrm>
        <a:off x="403625" y="4251316"/>
        <a:ext cx="5650746" cy="395247"/>
      </dsp:txXfrm>
    </dsp:sp>
    <dsp:sp modelId="{E75B3079-0302-4C64-BEB4-91E8851C77EE}">
      <dsp:nvSpPr>
        <dsp:cNvPr id="3" name="Rectangle 2" hidden="1"/>
        <dsp:cNvSpPr/>
      </dsp:nvSpPr>
      <dsp:spPr bwMode="white">
        <a:xfrm>
          <a:off x="0" y="197624"/>
          <a:ext cx="403625" cy="0"/>
        </a:xfrm>
        <a:prstGeom prst="rect">
          <a:avLst/>
        </a:prstGeom>
      </dsp:spPr>
      <dsp:style>
        <a:lnRef idx="2">
          <a:schemeClr val="lt1"/>
        </a:lnRef>
        <a:fillRef idx="1">
          <a:schemeClr val="accent1"/>
        </a:fillRef>
        <a:effectRef idx="0">
          <a:scrgbClr r="0" g="0" b="0"/>
        </a:effectRef>
        <a:fontRef idx="minor">
          <a:schemeClr val="lt1"/>
        </a:fontRef>
      </dsp:style>
      <dsp:txXfrm>
        <a:off x="0" y="197624"/>
        <a:ext cx="403625" cy="0"/>
      </dsp:txXfrm>
    </dsp:sp>
    <dsp:sp modelId="{099F2689-D968-41B8-AECC-17D7248E16EA}">
      <dsp:nvSpPr>
        <dsp:cNvPr id="6" name="Rectangle 5" hidden="1"/>
        <dsp:cNvSpPr/>
      </dsp:nvSpPr>
      <dsp:spPr bwMode="white">
        <a:xfrm>
          <a:off x="0" y="804954"/>
          <a:ext cx="403625" cy="0"/>
        </a:xfrm>
        <a:prstGeom prst="rect">
          <a:avLst/>
        </a:prstGeom>
      </dsp:spPr>
      <dsp:style>
        <a:lnRef idx="2">
          <a:schemeClr val="lt1"/>
        </a:lnRef>
        <a:fillRef idx="1">
          <a:schemeClr val="accent1"/>
        </a:fillRef>
        <a:effectRef idx="0">
          <a:scrgbClr r="0" g="0" b="0"/>
        </a:effectRef>
        <a:fontRef idx="minor">
          <a:schemeClr val="lt1"/>
        </a:fontRef>
      </dsp:style>
      <dsp:txXfrm>
        <a:off x="0" y="804954"/>
        <a:ext cx="403625" cy="0"/>
      </dsp:txXfrm>
    </dsp:sp>
    <dsp:sp modelId="{DD5AD0B0-E2AD-4795-AC94-C51508180B83}">
      <dsp:nvSpPr>
        <dsp:cNvPr id="9" name="Rectangle 8" hidden="1"/>
        <dsp:cNvSpPr/>
      </dsp:nvSpPr>
      <dsp:spPr bwMode="white">
        <a:xfrm>
          <a:off x="0" y="1412285"/>
          <a:ext cx="403625" cy="0"/>
        </a:xfrm>
        <a:prstGeom prst="rect">
          <a:avLst/>
        </a:prstGeom>
      </dsp:spPr>
      <dsp:style>
        <a:lnRef idx="2">
          <a:schemeClr val="lt1"/>
        </a:lnRef>
        <a:fillRef idx="1">
          <a:schemeClr val="accent1"/>
        </a:fillRef>
        <a:effectRef idx="0">
          <a:scrgbClr r="0" g="0" b="0"/>
        </a:effectRef>
        <a:fontRef idx="minor">
          <a:schemeClr val="lt1"/>
        </a:fontRef>
      </dsp:style>
      <dsp:txXfrm>
        <a:off x="0" y="1412285"/>
        <a:ext cx="403625" cy="0"/>
      </dsp:txXfrm>
    </dsp:sp>
    <dsp:sp modelId="{7788BD9B-4455-4672-B8C3-774991F9E26F}">
      <dsp:nvSpPr>
        <dsp:cNvPr id="12" name="Rectangle 11" hidden="1"/>
        <dsp:cNvSpPr/>
      </dsp:nvSpPr>
      <dsp:spPr bwMode="white">
        <a:xfrm>
          <a:off x="0" y="2019616"/>
          <a:ext cx="403625" cy="0"/>
        </a:xfrm>
        <a:prstGeom prst="rect">
          <a:avLst/>
        </a:prstGeom>
      </dsp:spPr>
      <dsp:style>
        <a:lnRef idx="2">
          <a:schemeClr val="lt1"/>
        </a:lnRef>
        <a:fillRef idx="1">
          <a:schemeClr val="accent1"/>
        </a:fillRef>
        <a:effectRef idx="0">
          <a:scrgbClr r="0" g="0" b="0"/>
        </a:effectRef>
        <a:fontRef idx="minor">
          <a:schemeClr val="lt1"/>
        </a:fontRef>
      </dsp:style>
      <dsp:txXfrm>
        <a:off x="0" y="2019616"/>
        <a:ext cx="403625" cy="0"/>
      </dsp:txXfrm>
    </dsp:sp>
    <dsp:sp modelId="{78ABB9C9-4821-4224-B199-4CA1CB6E17E3}">
      <dsp:nvSpPr>
        <dsp:cNvPr id="15" name="Rectangle 14" hidden="1"/>
        <dsp:cNvSpPr/>
      </dsp:nvSpPr>
      <dsp:spPr bwMode="white">
        <a:xfrm>
          <a:off x="0" y="2626947"/>
          <a:ext cx="403625" cy="0"/>
        </a:xfrm>
        <a:prstGeom prst="rect">
          <a:avLst/>
        </a:prstGeom>
      </dsp:spPr>
      <dsp:style>
        <a:lnRef idx="2">
          <a:schemeClr val="lt1"/>
        </a:lnRef>
        <a:fillRef idx="1">
          <a:schemeClr val="accent1"/>
        </a:fillRef>
        <a:effectRef idx="0">
          <a:scrgbClr r="0" g="0" b="0"/>
        </a:effectRef>
        <a:fontRef idx="minor">
          <a:schemeClr val="lt1"/>
        </a:fontRef>
      </dsp:style>
      <dsp:txXfrm>
        <a:off x="0" y="2626947"/>
        <a:ext cx="403625" cy="0"/>
      </dsp:txXfrm>
    </dsp:sp>
    <dsp:sp modelId="{A844FB22-C421-488C-85A1-B3D2A56C518D}">
      <dsp:nvSpPr>
        <dsp:cNvPr id="18" name="Rectangle 17" hidden="1"/>
        <dsp:cNvSpPr/>
      </dsp:nvSpPr>
      <dsp:spPr bwMode="white">
        <a:xfrm>
          <a:off x="0" y="3234278"/>
          <a:ext cx="403625" cy="0"/>
        </a:xfrm>
        <a:prstGeom prst="rect">
          <a:avLst/>
        </a:prstGeom>
      </dsp:spPr>
      <dsp:style>
        <a:lnRef idx="2">
          <a:schemeClr val="lt1"/>
        </a:lnRef>
        <a:fillRef idx="1">
          <a:schemeClr val="accent1"/>
        </a:fillRef>
        <a:effectRef idx="0">
          <a:scrgbClr r="0" g="0" b="0"/>
        </a:effectRef>
        <a:fontRef idx="minor">
          <a:schemeClr val="lt1"/>
        </a:fontRef>
      </dsp:style>
      <dsp:txXfrm>
        <a:off x="0" y="3234278"/>
        <a:ext cx="403625" cy="0"/>
      </dsp:txXfrm>
    </dsp:sp>
    <dsp:sp modelId="{DCFE6DA9-2F1B-4F5A-8E08-A6F966678C79}">
      <dsp:nvSpPr>
        <dsp:cNvPr id="21" name="Rectangle 20" hidden="1"/>
        <dsp:cNvSpPr/>
      </dsp:nvSpPr>
      <dsp:spPr bwMode="white">
        <a:xfrm>
          <a:off x="0" y="3841609"/>
          <a:ext cx="403625" cy="0"/>
        </a:xfrm>
        <a:prstGeom prst="rect">
          <a:avLst/>
        </a:prstGeom>
      </dsp:spPr>
      <dsp:style>
        <a:lnRef idx="2">
          <a:schemeClr val="lt1"/>
        </a:lnRef>
        <a:fillRef idx="1">
          <a:schemeClr val="accent1"/>
        </a:fillRef>
        <a:effectRef idx="0">
          <a:scrgbClr r="0" g="0" b="0"/>
        </a:effectRef>
        <a:fontRef idx="minor">
          <a:schemeClr val="lt1"/>
        </a:fontRef>
      </dsp:style>
      <dsp:txXfrm>
        <a:off x="0" y="3841609"/>
        <a:ext cx="403625" cy="0"/>
      </dsp:txXfrm>
    </dsp:sp>
    <dsp:sp modelId="{4BFBA3DD-2B7D-440B-9269-FF97FBCB403B}">
      <dsp:nvSpPr>
        <dsp:cNvPr id="24" name="Rectangle 23" hidden="1"/>
        <dsp:cNvSpPr/>
      </dsp:nvSpPr>
      <dsp:spPr bwMode="white">
        <a:xfrm>
          <a:off x="0" y="4448940"/>
          <a:ext cx="403625" cy="0"/>
        </a:xfrm>
        <a:prstGeom prst="rect">
          <a:avLst/>
        </a:prstGeom>
      </dsp:spPr>
      <dsp:style>
        <a:lnRef idx="2">
          <a:schemeClr val="lt1"/>
        </a:lnRef>
        <a:fillRef idx="1">
          <a:schemeClr val="accent1"/>
        </a:fillRef>
        <a:effectRef idx="0">
          <a:scrgbClr r="0" g="0" b="0"/>
        </a:effectRef>
        <a:fontRef idx="minor">
          <a:schemeClr val="lt1"/>
        </a:fontRef>
      </dsp:style>
      <dsp:txXfrm>
        <a:off x="0" y="4448940"/>
        <a:ext cx="403625" cy="0"/>
      </dsp:txXfrm>
    </dsp:sp>
  </dsp:spTree>
</dsp:drawing>
</file>

<file path=ppt/diagrams/drawing3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43932" cy="4064000"/>
        <a:chOff x="0" y="0"/>
        <a:chExt cx="8143932" cy="4064000"/>
      </a:xfrm>
    </dsp:grpSpPr>
    <dsp:sp modelId="{9CAA835D-2AD2-47F3-8211-3E6768AFAD2F}">
      <dsp:nvSpPr>
        <dsp:cNvPr id="3" name="Rounded Rectangle 2"/>
        <dsp:cNvSpPr/>
      </dsp:nvSpPr>
      <dsp:spPr bwMode="white">
        <a:xfrm>
          <a:off x="675069" y="0"/>
          <a:ext cx="3031436" cy="855579"/>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83820" tIns="55880" rIns="8382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id-ID"/>
        </a:p>
      </dsp:txBody>
      <dsp:txXfrm>
        <a:off x="675069" y="0"/>
        <a:ext cx="3031436" cy="855579"/>
      </dsp:txXfrm>
    </dsp:sp>
    <dsp:sp modelId="{721FF546-E266-4A6B-83FA-089DFAC5CE1F}">
      <dsp:nvSpPr>
        <dsp:cNvPr id="5" name="Freeform 4"/>
        <dsp:cNvSpPr/>
      </dsp:nvSpPr>
      <dsp:spPr bwMode="white">
        <a:xfrm>
          <a:off x="978213" y="855579"/>
          <a:ext cx="303144" cy="641684"/>
        </a:xfrm>
        <a:custGeom>
          <a:avLst/>
          <a:gdLst/>
          <a:ahLst/>
          <a:cxnLst/>
          <a:pathLst>
            <a:path w="477" h="1011">
              <a:moveTo>
                <a:pt x="0" y="0"/>
              </a:moveTo>
              <a:lnTo>
                <a:pt x="0" y="1011"/>
              </a:lnTo>
              <a:lnTo>
                <a:pt x="477" y="1011"/>
              </a:lnTo>
            </a:path>
          </a:pathLst>
        </a:custGeom>
      </dsp:spPr>
      <dsp:style>
        <a:lnRef idx="2">
          <a:schemeClr val="accent3"/>
        </a:lnRef>
        <a:fillRef idx="0">
          <a:schemeClr val="accent2">
            <a:tint val="90000"/>
          </a:schemeClr>
        </a:fillRef>
        <a:effectRef idx="0">
          <a:scrgbClr r="0" g="0" b="0"/>
        </a:effectRef>
        <a:fontRef idx="minor"/>
      </dsp:style>
      <dsp:txXfrm>
        <a:off x="978213" y="855579"/>
        <a:ext cx="303144" cy="641684"/>
      </dsp:txXfrm>
    </dsp:sp>
    <dsp:sp modelId="{2F2252C3-82A4-4E3C-A6EA-FED54EFA271E}">
      <dsp:nvSpPr>
        <dsp:cNvPr id="6" name="Rounded Rectangle 5"/>
        <dsp:cNvSpPr/>
      </dsp:nvSpPr>
      <dsp:spPr bwMode="white">
        <a:xfrm>
          <a:off x="1281357" y="1069474"/>
          <a:ext cx="2425149" cy="855579"/>
        </a:xfrm>
        <a:prstGeom prst="roundRect">
          <a:avLst>
            <a:gd name="adj" fmla="val 10000"/>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lIns="83820" tIns="55880" rIns="8382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id-ID" dirty="0">
            <a:solidFill>
              <a:schemeClr val="dk1"/>
            </a:solidFill>
          </a:endParaRPr>
        </a:p>
      </dsp:txBody>
      <dsp:txXfrm>
        <a:off x="1281357" y="1069474"/>
        <a:ext cx="2425149" cy="855579"/>
      </dsp:txXfrm>
    </dsp:sp>
    <dsp:sp modelId="{65A6B022-E6A1-4DFA-AF86-3508DB406B18}">
      <dsp:nvSpPr>
        <dsp:cNvPr id="7" name="Freeform 6"/>
        <dsp:cNvSpPr/>
      </dsp:nvSpPr>
      <dsp:spPr bwMode="white">
        <a:xfrm>
          <a:off x="978213" y="855579"/>
          <a:ext cx="253766" cy="1701293"/>
        </a:xfrm>
        <a:custGeom>
          <a:avLst/>
          <a:gdLst/>
          <a:ahLst/>
          <a:cxnLst/>
          <a:pathLst>
            <a:path w="400" h="2679">
              <a:moveTo>
                <a:pt x="0" y="0"/>
              </a:moveTo>
              <a:lnTo>
                <a:pt x="0" y="2679"/>
              </a:lnTo>
              <a:lnTo>
                <a:pt x="400" y="2679"/>
              </a:lnTo>
            </a:path>
          </a:pathLst>
        </a:custGeom>
      </dsp:spPr>
      <dsp:style>
        <a:lnRef idx="2">
          <a:schemeClr val="accent3"/>
        </a:lnRef>
        <a:fillRef idx="0">
          <a:schemeClr val="accent2">
            <a:tint val="90000"/>
          </a:schemeClr>
        </a:fillRef>
        <a:effectRef idx="0">
          <a:scrgbClr r="0" g="0" b="0"/>
        </a:effectRef>
        <a:fontRef idx="minor"/>
      </dsp:style>
      <dsp:txXfrm>
        <a:off x="978213" y="855579"/>
        <a:ext cx="253766" cy="1701293"/>
      </dsp:txXfrm>
    </dsp:sp>
    <dsp:sp modelId="{7FB5AA2F-6666-4361-8E24-F0EEA3C57B2D}">
      <dsp:nvSpPr>
        <dsp:cNvPr id="8" name="Rounded Rectangle 7"/>
        <dsp:cNvSpPr/>
      </dsp:nvSpPr>
      <dsp:spPr bwMode="white">
        <a:xfrm>
          <a:off x="1231979" y="2129083"/>
          <a:ext cx="2425149" cy="855579"/>
        </a:xfrm>
        <a:prstGeom prst="roundRect">
          <a:avLst>
            <a:gd name="adj" fmla="val 10000"/>
          </a:avLst>
        </a:prstGeom>
      </dsp:spPr>
      <dsp:style>
        <a:lnRef idx="2">
          <a:schemeClr val="accent2">
            <a:hueOff val="936000"/>
            <a:satOff val="-1175"/>
            <a:lumOff val="235"/>
            <a:alpha val="100000"/>
          </a:schemeClr>
        </a:lnRef>
        <a:fillRef idx="1">
          <a:schemeClr val="lt1">
            <a:alpha val="90000"/>
          </a:schemeClr>
        </a:fillRef>
        <a:effectRef idx="0">
          <a:scrgbClr r="0" g="0" b="0"/>
        </a:effectRef>
        <a:fontRef idx="minor"/>
      </dsp:style>
      <dsp:txBody>
        <a:bodyPr lIns="83820" tIns="55880" rIns="8382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id-ID" dirty="0">
            <a:solidFill>
              <a:schemeClr val="dk1"/>
            </a:solidFill>
          </a:endParaRPr>
        </a:p>
      </dsp:txBody>
      <dsp:txXfrm>
        <a:off x="1231979" y="2129083"/>
        <a:ext cx="2425149" cy="855579"/>
      </dsp:txXfrm>
    </dsp:sp>
    <dsp:sp modelId="{36C4C4AE-ACFB-4B29-B00A-9BD4EF4EAB25}">
      <dsp:nvSpPr>
        <dsp:cNvPr id="9" name="Freeform 8"/>
        <dsp:cNvSpPr/>
      </dsp:nvSpPr>
      <dsp:spPr bwMode="white">
        <a:xfrm>
          <a:off x="978213" y="855579"/>
          <a:ext cx="303144" cy="2780632"/>
        </a:xfrm>
        <a:custGeom>
          <a:avLst/>
          <a:gdLst/>
          <a:ahLst/>
          <a:cxnLst/>
          <a:pathLst>
            <a:path w="477" h="4379">
              <a:moveTo>
                <a:pt x="0" y="0"/>
              </a:moveTo>
              <a:lnTo>
                <a:pt x="0" y="4379"/>
              </a:lnTo>
              <a:lnTo>
                <a:pt x="477" y="4379"/>
              </a:lnTo>
            </a:path>
          </a:pathLst>
        </a:custGeom>
      </dsp:spPr>
      <dsp:style>
        <a:lnRef idx="2">
          <a:schemeClr val="accent3"/>
        </a:lnRef>
        <a:fillRef idx="0">
          <a:schemeClr val="accent2">
            <a:tint val="90000"/>
          </a:schemeClr>
        </a:fillRef>
        <a:effectRef idx="0">
          <a:scrgbClr r="0" g="0" b="0"/>
        </a:effectRef>
        <a:fontRef idx="minor"/>
      </dsp:style>
      <dsp:txXfrm>
        <a:off x="978213" y="855579"/>
        <a:ext cx="303144" cy="2780632"/>
      </dsp:txXfrm>
    </dsp:sp>
    <dsp:sp modelId="{6886A279-6F53-4791-9917-5CF1208AD654}">
      <dsp:nvSpPr>
        <dsp:cNvPr id="10" name="Rounded Rectangle 9"/>
        <dsp:cNvSpPr/>
      </dsp:nvSpPr>
      <dsp:spPr bwMode="white">
        <a:xfrm>
          <a:off x="1281357" y="3208421"/>
          <a:ext cx="2425149" cy="855579"/>
        </a:xfrm>
        <a:prstGeom prst="roundRect">
          <a:avLst>
            <a:gd name="adj" fmla="val 10000"/>
          </a:avLst>
        </a:prstGeom>
      </dsp:spPr>
      <dsp:style>
        <a:lnRef idx="2">
          <a:schemeClr val="accent2">
            <a:hueOff val="1872000"/>
            <a:satOff val="-2352"/>
            <a:lumOff val="471"/>
            <a:alpha val="100000"/>
          </a:schemeClr>
        </a:lnRef>
        <a:fillRef idx="1">
          <a:schemeClr val="lt1">
            <a:alpha val="90000"/>
          </a:schemeClr>
        </a:fillRef>
        <a:effectRef idx="0">
          <a:scrgbClr r="0" g="0" b="0"/>
        </a:effectRef>
        <a:fontRef idx="minor"/>
      </dsp:style>
      <dsp:txBody>
        <a:bodyPr lIns="83820" tIns="55880" rIns="8382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id-ID">
            <a:solidFill>
              <a:schemeClr val="dk1"/>
            </a:solidFill>
          </a:endParaRPr>
        </a:p>
      </dsp:txBody>
      <dsp:txXfrm>
        <a:off x="1281357" y="3208421"/>
        <a:ext cx="2425149" cy="855579"/>
      </dsp:txXfrm>
    </dsp:sp>
    <dsp:sp modelId="{2D2BF944-8556-46B3-97AC-BBCCD9D31A66}">
      <dsp:nvSpPr>
        <dsp:cNvPr id="11" name="Rounded Rectangle 10"/>
        <dsp:cNvSpPr/>
      </dsp:nvSpPr>
      <dsp:spPr bwMode="white">
        <a:xfrm>
          <a:off x="4134295" y="0"/>
          <a:ext cx="3334568" cy="855579"/>
        </a:xfrm>
        <a:prstGeom prst="roundRect">
          <a:avLst>
            <a:gd name="adj" fmla="val 10000"/>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83820" tIns="55880" rIns="8382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id-ID"/>
        </a:p>
      </dsp:txBody>
      <dsp:txXfrm>
        <a:off x="4134295" y="0"/>
        <a:ext cx="3334568" cy="855579"/>
      </dsp:txXfrm>
    </dsp:sp>
    <dsp:sp modelId="{C1F1097C-2E62-4487-8627-A0E5A99E83DB}">
      <dsp:nvSpPr>
        <dsp:cNvPr id="13" name="Freeform 12"/>
        <dsp:cNvSpPr/>
      </dsp:nvSpPr>
      <dsp:spPr bwMode="white">
        <a:xfrm>
          <a:off x="4467752" y="855579"/>
          <a:ext cx="333457" cy="641684"/>
        </a:xfrm>
        <a:custGeom>
          <a:avLst/>
          <a:gdLst/>
          <a:ahLst/>
          <a:cxnLst/>
          <a:pathLst>
            <a:path w="525" h="1011">
              <a:moveTo>
                <a:pt x="0" y="0"/>
              </a:moveTo>
              <a:lnTo>
                <a:pt x="0" y="1011"/>
              </a:lnTo>
              <a:lnTo>
                <a:pt x="525" y="1011"/>
              </a:lnTo>
            </a:path>
          </a:pathLst>
        </a:custGeom>
      </dsp:spPr>
      <dsp:style>
        <a:lnRef idx="2">
          <a:schemeClr val="accent3"/>
        </a:lnRef>
        <a:fillRef idx="0">
          <a:schemeClr val="accent2">
            <a:tint val="90000"/>
          </a:schemeClr>
        </a:fillRef>
        <a:effectRef idx="0">
          <a:scrgbClr r="0" g="0" b="0"/>
        </a:effectRef>
        <a:fontRef idx="minor"/>
      </dsp:style>
      <dsp:txXfrm>
        <a:off x="4467752" y="855579"/>
        <a:ext cx="333457" cy="641684"/>
      </dsp:txXfrm>
    </dsp:sp>
    <dsp:sp modelId="{9E1F443F-AF8B-4DDE-9857-CD876817EB7C}">
      <dsp:nvSpPr>
        <dsp:cNvPr id="14" name="Rounded Rectangle 13"/>
        <dsp:cNvSpPr/>
      </dsp:nvSpPr>
      <dsp:spPr bwMode="white">
        <a:xfrm>
          <a:off x="4801208" y="1069474"/>
          <a:ext cx="2667654" cy="855579"/>
        </a:xfrm>
        <a:prstGeom prst="roundRect">
          <a:avLst>
            <a:gd name="adj" fmla="val 10000"/>
          </a:avLst>
        </a:prstGeom>
      </dsp:spPr>
      <dsp:style>
        <a:lnRef idx="2">
          <a:schemeClr val="accent2">
            <a:hueOff val="2808000"/>
            <a:satOff val="-3528"/>
            <a:lumOff val="706"/>
            <a:alpha val="100000"/>
          </a:schemeClr>
        </a:lnRef>
        <a:fillRef idx="1">
          <a:schemeClr val="lt1">
            <a:alpha val="90000"/>
          </a:schemeClr>
        </a:fillRef>
        <a:effectRef idx="0">
          <a:scrgbClr r="0" g="0" b="0"/>
        </a:effectRef>
        <a:fontRef idx="minor"/>
      </dsp:style>
      <dsp:txBody>
        <a:bodyPr lIns="83820" tIns="55880" rIns="8382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id-ID">
            <a:solidFill>
              <a:schemeClr val="dk1"/>
            </a:solidFill>
          </a:endParaRPr>
        </a:p>
      </dsp:txBody>
      <dsp:txXfrm>
        <a:off x="4801208" y="1069474"/>
        <a:ext cx="2667654" cy="855579"/>
      </dsp:txXfrm>
    </dsp:sp>
    <dsp:sp modelId="{3A50FD28-BECA-4BB5-AF1C-35C8FCF21232}">
      <dsp:nvSpPr>
        <dsp:cNvPr id="15" name="Freeform 14"/>
        <dsp:cNvSpPr/>
      </dsp:nvSpPr>
      <dsp:spPr bwMode="white">
        <a:xfrm>
          <a:off x="4467752" y="855579"/>
          <a:ext cx="333457" cy="1711158"/>
        </a:xfrm>
        <a:custGeom>
          <a:avLst/>
          <a:gdLst/>
          <a:ahLst/>
          <a:cxnLst/>
          <a:pathLst>
            <a:path w="525" h="2695">
              <a:moveTo>
                <a:pt x="0" y="0"/>
              </a:moveTo>
              <a:lnTo>
                <a:pt x="0" y="2695"/>
              </a:lnTo>
              <a:lnTo>
                <a:pt x="525" y="2695"/>
              </a:lnTo>
            </a:path>
          </a:pathLst>
        </a:custGeom>
      </dsp:spPr>
      <dsp:style>
        <a:lnRef idx="2">
          <a:schemeClr val="accent3"/>
        </a:lnRef>
        <a:fillRef idx="0">
          <a:schemeClr val="accent2">
            <a:tint val="90000"/>
          </a:schemeClr>
        </a:fillRef>
        <a:effectRef idx="0">
          <a:scrgbClr r="0" g="0" b="0"/>
        </a:effectRef>
        <a:fontRef idx="minor"/>
      </dsp:style>
      <dsp:txXfrm>
        <a:off x="4467752" y="855579"/>
        <a:ext cx="333457" cy="1711158"/>
      </dsp:txXfrm>
    </dsp:sp>
    <dsp:sp modelId="{D9EEC555-05D3-4711-8D83-06AAFFEEB877}">
      <dsp:nvSpPr>
        <dsp:cNvPr id="16" name="Rounded Rectangle 15"/>
        <dsp:cNvSpPr/>
      </dsp:nvSpPr>
      <dsp:spPr bwMode="white">
        <a:xfrm>
          <a:off x="4801208" y="2138947"/>
          <a:ext cx="2667654" cy="855579"/>
        </a:xfrm>
        <a:prstGeom prst="roundRect">
          <a:avLst>
            <a:gd name="adj" fmla="val 10000"/>
          </a:avLst>
        </a:prstGeom>
      </dsp:spPr>
      <dsp:style>
        <a:lnRef idx="2">
          <a:schemeClr val="accent2">
            <a:hueOff val="3744000"/>
            <a:satOff val="-4705"/>
            <a:lumOff val="941"/>
            <a:alpha val="100000"/>
          </a:schemeClr>
        </a:lnRef>
        <a:fillRef idx="1">
          <a:schemeClr val="lt1">
            <a:alpha val="90000"/>
          </a:schemeClr>
        </a:fillRef>
        <a:effectRef idx="0">
          <a:scrgbClr r="0" g="0" b="0"/>
        </a:effectRef>
        <a:fontRef idx="minor"/>
      </dsp:style>
      <dsp:txBody>
        <a:bodyPr lIns="83820" tIns="55880" rIns="8382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id-ID">
            <a:solidFill>
              <a:schemeClr val="dk1"/>
            </a:solidFill>
          </a:endParaRPr>
        </a:p>
      </dsp:txBody>
      <dsp:txXfrm>
        <a:off x="4801208" y="2138947"/>
        <a:ext cx="2667654" cy="855579"/>
      </dsp:txXfrm>
    </dsp:sp>
    <dsp:sp modelId="{FEFBDA67-EFF0-4549-BEFB-3923D5B7E296}">
      <dsp:nvSpPr>
        <dsp:cNvPr id="17" name="Freeform 16"/>
        <dsp:cNvSpPr/>
      </dsp:nvSpPr>
      <dsp:spPr bwMode="white">
        <a:xfrm>
          <a:off x="4467752" y="855579"/>
          <a:ext cx="333457" cy="2780632"/>
        </a:xfrm>
        <a:custGeom>
          <a:avLst/>
          <a:gdLst/>
          <a:ahLst/>
          <a:cxnLst/>
          <a:pathLst>
            <a:path w="525" h="4379">
              <a:moveTo>
                <a:pt x="0" y="0"/>
              </a:moveTo>
              <a:lnTo>
                <a:pt x="0" y="4379"/>
              </a:lnTo>
              <a:lnTo>
                <a:pt x="525" y="4379"/>
              </a:lnTo>
            </a:path>
          </a:pathLst>
        </a:custGeom>
      </dsp:spPr>
      <dsp:style>
        <a:lnRef idx="2">
          <a:schemeClr val="accent3"/>
        </a:lnRef>
        <a:fillRef idx="0">
          <a:schemeClr val="accent2">
            <a:tint val="90000"/>
          </a:schemeClr>
        </a:fillRef>
        <a:effectRef idx="0">
          <a:scrgbClr r="0" g="0" b="0"/>
        </a:effectRef>
        <a:fontRef idx="minor"/>
      </dsp:style>
      <dsp:txXfrm>
        <a:off x="4467752" y="855579"/>
        <a:ext cx="333457" cy="2780632"/>
      </dsp:txXfrm>
    </dsp:sp>
    <dsp:sp modelId="{1585A874-A612-4E69-A18A-0104A324B497}">
      <dsp:nvSpPr>
        <dsp:cNvPr id="18" name="Rounded Rectangle 17"/>
        <dsp:cNvSpPr/>
      </dsp:nvSpPr>
      <dsp:spPr bwMode="white">
        <a:xfrm>
          <a:off x="4801208" y="3208421"/>
          <a:ext cx="2667654" cy="855579"/>
        </a:xfrm>
        <a:prstGeom prst="roundRect">
          <a:avLst>
            <a:gd name="adj" fmla="val 10000"/>
          </a:avLst>
        </a:prstGeom>
      </dsp:spPr>
      <dsp:style>
        <a:lnRef idx="2">
          <a:schemeClr val="accent2">
            <a:hueOff val="4680000"/>
            <a:satOff val="-5881"/>
            <a:lumOff val="1176"/>
            <a:alpha val="100000"/>
          </a:schemeClr>
        </a:lnRef>
        <a:fillRef idx="1">
          <a:schemeClr val="lt1">
            <a:alpha val="90000"/>
          </a:schemeClr>
        </a:fillRef>
        <a:effectRef idx="0">
          <a:scrgbClr r="0" g="0" b="0"/>
        </a:effectRef>
        <a:fontRef idx="minor"/>
      </dsp:style>
      <dsp:txBody>
        <a:bodyPr lIns="83820" tIns="55880" rIns="83820" bIns="5588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id-ID">
            <a:solidFill>
              <a:schemeClr val="dk1"/>
            </a:solidFill>
          </a:endParaRPr>
        </a:p>
      </dsp:txBody>
      <dsp:txXfrm>
        <a:off x="4801208" y="3208421"/>
        <a:ext cx="2667654" cy="855579"/>
      </dsp:txXfrm>
    </dsp:sp>
    <dsp:sp modelId="{BD7E2A91-4178-41B4-BBCA-57D38BF787D0}">
      <dsp:nvSpPr>
        <dsp:cNvPr id="4" name="Rounded Rectangle 3" hidden="1"/>
        <dsp:cNvSpPr/>
      </dsp:nvSpPr>
      <dsp:spPr bwMode="white">
        <a:xfrm>
          <a:off x="675069" y="0"/>
          <a:ext cx="606287" cy="855579"/>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675069" y="0"/>
        <a:ext cx="606287" cy="855579"/>
      </dsp:txXfrm>
    </dsp:sp>
    <dsp:sp modelId="{AF7CFAF9-9DE8-4B6E-94A0-AB2E7646E16C}">
      <dsp:nvSpPr>
        <dsp:cNvPr id="12" name="Rounded Rectangle 11" hidden="1"/>
        <dsp:cNvSpPr/>
      </dsp:nvSpPr>
      <dsp:spPr bwMode="white">
        <a:xfrm>
          <a:off x="4134295" y="0"/>
          <a:ext cx="666914" cy="855579"/>
        </a:xfrm>
        <a:prstGeom prst="roundRect">
          <a:avLst>
            <a:gd name="adj" fmla="val 10000"/>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Xfrm>
        <a:off x="4134295" y="0"/>
        <a:ext cx="666914" cy="855579"/>
      </dsp:txXfrm>
    </dsp:sp>
  </dsp:spTree>
</dsp:drawing>
</file>

<file path=ppt/diagrams/drawing3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072494" cy="4064000"/>
        <a:chOff x="0" y="0"/>
        <a:chExt cx="8072494" cy="4064000"/>
      </a:xfrm>
    </dsp:grpSpPr>
    <dsp:sp modelId="{CF92B54B-D14F-4F31-BFF3-031FA1AF3F8E}">
      <dsp:nvSpPr>
        <dsp:cNvPr id="5" name="Rectangle 4"/>
        <dsp:cNvSpPr/>
      </dsp:nvSpPr>
      <dsp:spPr bwMode="white">
        <a:xfrm>
          <a:off x="0" y="340744"/>
          <a:ext cx="8072494" cy="581759"/>
        </a:xfrm>
        <a:prstGeom prst="rect">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endParaRPr>
            <a:solidFill>
              <a:schemeClr val="dk1"/>
            </a:solidFill>
          </a:endParaRPr>
        </a:p>
      </dsp:txBody>
      <dsp:txXfrm>
        <a:off x="0" y="340744"/>
        <a:ext cx="8072494" cy="581759"/>
      </dsp:txXfrm>
    </dsp:sp>
    <dsp:sp modelId="{89ADB124-24C4-413D-99F5-7D2AD50FD142}">
      <dsp:nvSpPr>
        <dsp:cNvPr id="4" name="Rounded Rectangle 3"/>
        <dsp:cNvSpPr/>
      </dsp:nvSpPr>
      <dsp:spPr bwMode="white">
        <a:xfrm>
          <a:off x="403625" y="0"/>
          <a:ext cx="5650746" cy="681489"/>
        </a:xfrm>
        <a:prstGeom prst="round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vert="horz" wrap="square"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endParaRPr lang="id-ID"/>
        </a:p>
      </dsp:txBody>
      <dsp:txXfrm>
        <a:off x="403625" y="0"/>
        <a:ext cx="5650746" cy="681489"/>
      </dsp:txXfrm>
    </dsp:sp>
    <dsp:sp modelId="{C29CB316-F72F-4AD1-9106-70A9AA9ECFB9}">
      <dsp:nvSpPr>
        <dsp:cNvPr id="8" name="Rectangle 7"/>
        <dsp:cNvSpPr/>
      </dsp:nvSpPr>
      <dsp:spPr bwMode="white">
        <a:xfrm>
          <a:off x="0" y="1387910"/>
          <a:ext cx="8072494" cy="581759"/>
        </a:xfrm>
        <a:prstGeom prst="rect">
          <a:avLst/>
        </a:prstGeom>
      </dsp:spPr>
      <dsp:style>
        <a:lnRef idx="2">
          <a:schemeClr val="accent2">
            <a:hueOff val="1560000"/>
            <a:satOff val="-1960"/>
            <a:lumOff val="392"/>
            <a:alpha val="100000"/>
          </a:schemeClr>
        </a:lnRef>
        <a:fillRef idx="1">
          <a:schemeClr val="lt1">
            <a:alpha val="90000"/>
          </a:schemeClr>
        </a:fillRef>
        <a:effectRef idx="0">
          <a:scrgbClr r="0" g="0" b="0"/>
        </a:effectRef>
        <a:fontRef idx="minor"/>
      </dsp:style>
      <dsp:txBody>
        <a:bodyPr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endParaRPr>
            <a:solidFill>
              <a:schemeClr val="dk1"/>
            </a:solidFill>
          </a:endParaRPr>
        </a:p>
      </dsp:txBody>
      <dsp:txXfrm>
        <a:off x="0" y="1387910"/>
        <a:ext cx="8072494" cy="581759"/>
      </dsp:txXfrm>
    </dsp:sp>
    <dsp:sp modelId="{A42EF75A-E1C7-4731-9A58-E4D8703947D3}">
      <dsp:nvSpPr>
        <dsp:cNvPr id="7" name="Rounded Rectangle 6"/>
        <dsp:cNvSpPr/>
      </dsp:nvSpPr>
      <dsp:spPr bwMode="white">
        <a:xfrm>
          <a:off x="403625" y="1047166"/>
          <a:ext cx="5650746" cy="681489"/>
        </a:xfrm>
        <a:prstGeom prst="roundRect">
          <a:avLst/>
        </a:prstGeom>
      </dsp:spPr>
      <dsp:style>
        <a:lnRef idx="2">
          <a:schemeClr val="lt1"/>
        </a:lnRef>
        <a:fillRef idx="1">
          <a:schemeClr val="accent2">
            <a:hueOff val="1560000"/>
            <a:satOff val="-1960"/>
            <a:lumOff val="392"/>
            <a:alpha val="100000"/>
          </a:schemeClr>
        </a:fillRef>
        <a:effectRef idx="0">
          <a:scrgbClr r="0" g="0" b="0"/>
        </a:effectRef>
        <a:fontRef idx="minor">
          <a:schemeClr val="lt1"/>
        </a:fontRef>
      </dsp:style>
      <dsp:txBody>
        <a:bodyPr vert="horz" wrap="square"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endParaRPr lang="id-ID"/>
        </a:p>
      </dsp:txBody>
      <dsp:txXfrm>
        <a:off x="403625" y="1047166"/>
        <a:ext cx="5650746" cy="681489"/>
      </dsp:txXfrm>
    </dsp:sp>
    <dsp:sp modelId="{1AEDCF07-403D-4FFE-A66D-8FED47389999}">
      <dsp:nvSpPr>
        <dsp:cNvPr id="11" name="Rectangle 10"/>
        <dsp:cNvSpPr/>
      </dsp:nvSpPr>
      <dsp:spPr bwMode="white">
        <a:xfrm>
          <a:off x="0" y="2435076"/>
          <a:ext cx="8072494" cy="581759"/>
        </a:xfrm>
        <a:prstGeom prst="rect">
          <a:avLst/>
        </a:prstGeom>
      </dsp:spPr>
      <dsp:style>
        <a:lnRef idx="2">
          <a:schemeClr val="accent2">
            <a:hueOff val="3120000"/>
            <a:satOff val="-3921"/>
            <a:lumOff val="784"/>
            <a:alpha val="100000"/>
          </a:schemeClr>
        </a:lnRef>
        <a:fillRef idx="1">
          <a:schemeClr val="lt1">
            <a:alpha val="90000"/>
          </a:schemeClr>
        </a:fillRef>
        <a:effectRef idx="0">
          <a:scrgbClr r="0" g="0" b="0"/>
        </a:effectRef>
        <a:fontRef idx="minor"/>
      </dsp:style>
      <dsp:txBody>
        <a:bodyPr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endParaRPr>
            <a:solidFill>
              <a:schemeClr val="dk1"/>
            </a:solidFill>
          </a:endParaRPr>
        </a:p>
      </dsp:txBody>
      <dsp:txXfrm>
        <a:off x="0" y="2435076"/>
        <a:ext cx="8072494" cy="581759"/>
      </dsp:txXfrm>
    </dsp:sp>
    <dsp:sp modelId="{1028524F-7D52-43CE-A552-47CFF823F8B4}">
      <dsp:nvSpPr>
        <dsp:cNvPr id="10" name="Rounded Rectangle 9"/>
        <dsp:cNvSpPr/>
      </dsp:nvSpPr>
      <dsp:spPr bwMode="white">
        <a:xfrm>
          <a:off x="403625" y="2094331"/>
          <a:ext cx="5650746" cy="681489"/>
        </a:xfrm>
        <a:prstGeom prst="roundRect">
          <a:avLst/>
        </a:prstGeom>
      </dsp:spPr>
      <dsp:style>
        <a:lnRef idx="2">
          <a:schemeClr val="lt1"/>
        </a:lnRef>
        <a:fillRef idx="1">
          <a:schemeClr val="accent2">
            <a:hueOff val="3120000"/>
            <a:satOff val="-3921"/>
            <a:lumOff val="784"/>
            <a:alpha val="100000"/>
          </a:schemeClr>
        </a:fillRef>
        <a:effectRef idx="0">
          <a:scrgbClr r="0" g="0" b="0"/>
        </a:effectRef>
        <a:fontRef idx="minor">
          <a:schemeClr val="lt1"/>
        </a:fontRef>
      </dsp:style>
      <dsp:txBody>
        <a:bodyPr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endParaRPr lang="id-ID"/>
        </a:p>
      </dsp:txBody>
      <dsp:txXfrm>
        <a:off x="403625" y="2094331"/>
        <a:ext cx="5650746" cy="681489"/>
      </dsp:txXfrm>
    </dsp:sp>
    <dsp:sp modelId="{A07097FC-B005-423D-9575-2FD7E8FB96EC}">
      <dsp:nvSpPr>
        <dsp:cNvPr id="14" name="Rectangle 13"/>
        <dsp:cNvSpPr/>
      </dsp:nvSpPr>
      <dsp:spPr bwMode="white">
        <a:xfrm>
          <a:off x="0" y="3482241"/>
          <a:ext cx="8072494" cy="581759"/>
        </a:xfrm>
        <a:prstGeom prst="rect">
          <a:avLst/>
        </a:prstGeom>
      </dsp:spPr>
      <dsp:style>
        <a:lnRef idx="2">
          <a:schemeClr val="accent2">
            <a:hueOff val="4680000"/>
            <a:satOff val="-5881"/>
            <a:lumOff val="1176"/>
            <a:alpha val="100000"/>
          </a:schemeClr>
        </a:lnRef>
        <a:fillRef idx="1">
          <a:schemeClr val="lt1">
            <a:alpha val="90000"/>
          </a:schemeClr>
        </a:fillRef>
        <a:effectRef idx="0">
          <a:scrgbClr r="0" g="0" b="0"/>
        </a:effectRef>
        <a:fontRef idx="minor"/>
      </dsp:style>
      <dsp:txBody>
        <a:bodyPr anchor="t"/>
        <a:lstStyle>
          <a:lvl1pPr algn="l">
            <a:defRPr sz="2300"/>
          </a:lvl1pPr>
          <a:lvl2pPr marL="228600" indent="-228600" algn="l">
            <a:defRPr sz="2300"/>
          </a:lvl2pPr>
          <a:lvl3pPr marL="457200" indent="-228600" algn="l">
            <a:defRPr sz="2300"/>
          </a:lvl3pPr>
          <a:lvl4pPr marL="685800" indent="-228600" algn="l">
            <a:defRPr sz="2300"/>
          </a:lvl4pPr>
          <a:lvl5pPr marL="914400" indent="-228600" algn="l">
            <a:defRPr sz="2300"/>
          </a:lvl5pPr>
          <a:lvl6pPr marL="1143000" indent="-228600" algn="l">
            <a:defRPr sz="2300"/>
          </a:lvl6pPr>
          <a:lvl7pPr marL="1371600" indent="-228600" algn="l">
            <a:defRPr sz="2300"/>
          </a:lvl7pPr>
          <a:lvl8pPr marL="1600200" indent="-228600" algn="l">
            <a:defRPr sz="2300"/>
          </a:lvl8pPr>
          <a:lvl9pPr marL="1828800" indent="-228600" algn="l">
            <a:defRPr sz="2300"/>
          </a:lvl9pPr>
        </a:lstStyle>
        <a:p>
          <a:endParaRPr>
            <a:solidFill>
              <a:schemeClr val="dk1"/>
            </a:solidFill>
          </a:endParaRPr>
        </a:p>
      </dsp:txBody>
      <dsp:txXfrm>
        <a:off x="0" y="3482241"/>
        <a:ext cx="8072494" cy="581759"/>
      </dsp:txXfrm>
    </dsp:sp>
    <dsp:sp modelId="{609657B7-45A2-4917-A384-B5B064A27A86}">
      <dsp:nvSpPr>
        <dsp:cNvPr id="13" name="Rounded Rectangle 12"/>
        <dsp:cNvSpPr/>
      </dsp:nvSpPr>
      <dsp:spPr bwMode="white">
        <a:xfrm>
          <a:off x="403625" y="3141497"/>
          <a:ext cx="5650746" cy="681489"/>
        </a:xfrm>
        <a:prstGeom prst="roundRect">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vert="horz" wrap="square" anchor="ctr"/>
        <a:lstStyle>
          <a:lvl1pPr algn="l">
            <a:defRPr sz="2300"/>
          </a:lvl1pPr>
          <a:lvl2pPr marL="171450" indent="-171450" algn="l">
            <a:defRPr sz="1700"/>
          </a:lvl2pPr>
          <a:lvl3pPr marL="342900" indent="-171450" algn="l">
            <a:defRPr sz="1700"/>
          </a:lvl3pPr>
          <a:lvl4pPr marL="514350" indent="-171450" algn="l">
            <a:defRPr sz="1700"/>
          </a:lvl4pPr>
          <a:lvl5pPr marL="685800" indent="-171450" algn="l">
            <a:defRPr sz="1700"/>
          </a:lvl5pPr>
          <a:lvl6pPr marL="857250" indent="-171450" algn="l">
            <a:defRPr sz="1700"/>
          </a:lvl6pPr>
          <a:lvl7pPr marL="1028700" indent="-171450" algn="l">
            <a:defRPr sz="1700"/>
          </a:lvl7pPr>
          <a:lvl8pPr marL="1200150" indent="-171450" algn="l">
            <a:defRPr sz="1700"/>
          </a:lvl8pPr>
          <a:lvl9pPr marL="1371600" indent="-171450" algn="l">
            <a:defRPr sz="1700"/>
          </a:lvl9pPr>
        </a:lstStyle>
        <a:p>
          <a:pPr lvl="0">
            <a:lnSpc>
              <a:spcPct val="100000"/>
            </a:lnSpc>
            <a:spcBef>
              <a:spcPct val="0"/>
            </a:spcBef>
            <a:spcAft>
              <a:spcPct val="35000"/>
            </a:spcAft>
          </a:pPr>
          <a:endParaRPr lang="id-ID"/>
        </a:p>
      </dsp:txBody>
      <dsp:txXfrm>
        <a:off x="403625" y="3141497"/>
        <a:ext cx="5650746" cy="681489"/>
      </dsp:txXfrm>
    </dsp:sp>
    <dsp:sp modelId="{B962D56C-BFF9-4806-A87A-D8AF409C67A7}">
      <dsp:nvSpPr>
        <dsp:cNvPr id="3" name="Rectangle 2" hidden="1"/>
        <dsp:cNvSpPr/>
      </dsp:nvSpPr>
      <dsp:spPr bwMode="white">
        <a:xfrm>
          <a:off x="0" y="340744"/>
          <a:ext cx="403625" cy="0"/>
        </a:xfrm>
        <a:prstGeom prst="rect">
          <a:avLst/>
        </a:prstGeom>
      </dsp:spPr>
      <dsp:style>
        <a:lnRef idx="2">
          <a:schemeClr val="lt1"/>
        </a:lnRef>
        <a:fillRef idx="1">
          <a:schemeClr val="accent1"/>
        </a:fillRef>
        <a:effectRef idx="0">
          <a:scrgbClr r="0" g="0" b="0"/>
        </a:effectRef>
        <a:fontRef idx="minor">
          <a:schemeClr val="lt1"/>
        </a:fontRef>
      </dsp:style>
      <dsp:txXfrm>
        <a:off x="0" y="340744"/>
        <a:ext cx="403625" cy="0"/>
      </dsp:txXfrm>
    </dsp:sp>
    <dsp:sp modelId="{819E0870-F04F-4FEC-8342-545769431F93}">
      <dsp:nvSpPr>
        <dsp:cNvPr id="6" name="Rectangle 5" hidden="1"/>
        <dsp:cNvSpPr/>
      </dsp:nvSpPr>
      <dsp:spPr bwMode="white">
        <a:xfrm>
          <a:off x="0" y="1387910"/>
          <a:ext cx="403625" cy="0"/>
        </a:xfrm>
        <a:prstGeom prst="rect">
          <a:avLst/>
        </a:prstGeom>
      </dsp:spPr>
      <dsp:style>
        <a:lnRef idx="2">
          <a:schemeClr val="lt1"/>
        </a:lnRef>
        <a:fillRef idx="1">
          <a:schemeClr val="accent1"/>
        </a:fillRef>
        <a:effectRef idx="0">
          <a:scrgbClr r="0" g="0" b="0"/>
        </a:effectRef>
        <a:fontRef idx="minor">
          <a:schemeClr val="lt1"/>
        </a:fontRef>
      </dsp:style>
      <dsp:txXfrm>
        <a:off x="0" y="1387910"/>
        <a:ext cx="403625" cy="0"/>
      </dsp:txXfrm>
    </dsp:sp>
    <dsp:sp modelId="{320FB780-B794-4229-9D09-58B1AB5E01F6}">
      <dsp:nvSpPr>
        <dsp:cNvPr id="9" name="Rectangle 8" hidden="1"/>
        <dsp:cNvSpPr/>
      </dsp:nvSpPr>
      <dsp:spPr bwMode="white">
        <a:xfrm>
          <a:off x="0" y="2435076"/>
          <a:ext cx="403625" cy="0"/>
        </a:xfrm>
        <a:prstGeom prst="rect">
          <a:avLst/>
        </a:prstGeom>
      </dsp:spPr>
      <dsp:style>
        <a:lnRef idx="2">
          <a:schemeClr val="lt1"/>
        </a:lnRef>
        <a:fillRef idx="1">
          <a:schemeClr val="accent1"/>
        </a:fillRef>
        <a:effectRef idx="0">
          <a:scrgbClr r="0" g="0" b="0"/>
        </a:effectRef>
        <a:fontRef idx="minor">
          <a:schemeClr val="lt1"/>
        </a:fontRef>
      </dsp:style>
      <dsp:txXfrm>
        <a:off x="0" y="2435076"/>
        <a:ext cx="403625" cy="0"/>
      </dsp:txXfrm>
    </dsp:sp>
    <dsp:sp modelId="{30AF634D-26C4-4A8D-B063-33141F7A2101}">
      <dsp:nvSpPr>
        <dsp:cNvPr id="12" name="Rectangle 11" hidden="1"/>
        <dsp:cNvSpPr/>
      </dsp:nvSpPr>
      <dsp:spPr bwMode="white">
        <a:xfrm>
          <a:off x="0" y="3482241"/>
          <a:ext cx="403625" cy="0"/>
        </a:xfrm>
        <a:prstGeom prst="rect">
          <a:avLst/>
        </a:prstGeom>
      </dsp:spPr>
      <dsp:style>
        <a:lnRef idx="2">
          <a:schemeClr val="lt1"/>
        </a:lnRef>
        <a:fillRef idx="1">
          <a:schemeClr val="accent1"/>
        </a:fillRef>
        <a:effectRef idx="0">
          <a:scrgbClr r="0" g="0" b="0"/>
        </a:effectRef>
        <a:fontRef idx="minor">
          <a:schemeClr val="lt1"/>
        </a:fontRef>
      </dsp:style>
      <dsp:txXfrm>
        <a:off x="0" y="3482241"/>
        <a:ext cx="403625" cy="0"/>
      </dsp:txXfrm>
    </dsp:sp>
  </dsp:spTree>
</dsp:drawing>
</file>

<file path=ppt/diagrams/drawing3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43866" cy="4064000"/>
        <a:chOff x="0" y="0"/>
        <a:chExt cx="7643866" cy="4064000"/>
      </a:xfrm>
    </dsp:grpSpPr>
    <dsp:sp modelId="{3C48054D-10BE-433A-89AE-087002678663}">
      <dsp:nvSpPr>
        <dsp:cNvPr id="3" name="Rounded Rectangle 2"/>
        <dsp:cNvSpPr/>
      </dsp:nvSpPr>
      <dsp:spPr bwMode="white">
        <a:xfrm>
          <a:off x="0" y="0"/>
          <a:ext cx="5885777" cy="731520"/>
        </a:xfrm>
        <a:prstGeom prst="roundRect">
          <a:avLst>
            <a:gd name="adj" fmla="val 1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0" y="0"/>
        <a:ext cx="5885777" cy="731520"/>
      </dsp:txXfrm>
    </dsp:sp>
    <dsp:sp modelId="{0FC57513-4567-40C1-9BB3-3B0A06F2EA66}">
      <dsp:nvSpPr>
        <dsp:cNvPr id="4" name="Rounded Rectangle 3"/>
        <dsp:cNvSpPr/>
      </dsp:nvSpPr>
      <dsp:spPr bwMode="white">
        <a:xfrm>
          <a:off x="439522" y="833120"/>
          <a:ext cx="5885777" cy="731520"/>
        </a:xfrm>
        <a:prstGeom prst="roundRect">
          <a:avLst>
            <a:gd name="adj" fmla="val 10000"/>
          </a:avLst>
        </a:prstGeom>
      </dsp:spPr>
      <dsp:style>
        <a:lnRef idx="2">
          <a:schemeClr val="lt1"/>
        </a:lnRef>
        <a:fillRef idx="1">
          <a:schemeClr val="accent2">
            <a:hueOff val="1170000"/>
            <a:satOff val="-1470"/>
            <a:lumOff val="294"/>
            <a:alpha val="100000"/>
          </a:schemeClr>
        </a:fillRef>
        <a:effectRef idx="0">
          <a:scrgbClr r="0" g="0" b="0"/>
        </a:effectRef>
        <a:fontRef idx="minor">
          <a:schemeClr val="lt1"/>
        </a:fontRef>
      </dsp:style>
      <dsp:txXfrm>
        <a:off x="439522" y="833120"/>
        <a:ext cx="5885777" cy="731520"/>
      </dsp:txXfrm>
    </dsp:sp>
    <dsp:sp modelId="{4CA4A106-CB4C-4ADD-9F10-90A71A64F591}">
      <dsp:nvSpPr>
        <dsp:cNvPr id="5" name="Rounded Rectangle 4"/>
        <dsp:cNvSpPr/>
      </dsp:nvSpPr>
      <dsp:spPr bwMode="white">
        <a:xfrm>
          <a:off x="879045" y="1666240"/>
          <a:ext cx="5885777" cy="731520"/>
        </a:xfrm>
        <a:prstGeom prst="roundRect">
          <a:avLst>
            <a:gd name="adj" fmla="val 10000"/>
          </a:avLst>
        </a:prstGeom>
      </dsp:spPr>
      <dsp:style>
        <a:lnRef idx="2">
          <a:schemeClr val="lt1"/>
        </a:lnRef>
        <a:fillRef idx="1">
          <a:schemeClr val="accent2">
            <a:hueOff val="2340000"/>
            <a:satOff val="-2940"/>
            <a:lumOff val="588"/>
            <a:alpha val="100000"/>
          </a:schemeClr>
        </a:fillRef>
        <a:effectRef idx="0">
          <a:scrgbClr r="0" g="0" b="0"/>
        </a:effectRef>
        <a:fontRef idx="minor">
          <a:schemeClr val="lt1"/>
        </a:fontRef>
      </dsp:style>
      <dsp:txXfrm>
        <a:off x="879045" y="1666240"/>
        <a:ext cx="5885777" cy="731520"/>
      </dsp:txXfrm>
    </dsp:sp>
    <dsp:sp modelId="{87BBCBB9-4168-47A7-B9A4-E5D0E51D52C5}">
      <dsp:nvSpPr>
        <dsp:cNvPr id="6" name="Rounded Rectangle 5"/>
        <dsp:cNvSpPr/>
      </dsp:nvSpPr>
      <dsp:spPr bwMode="white">
        <a:xfrm>
          <a:off x="1318567" y="2499360"/>
          <a:ext cx="5885777" cy="731520"/>
        </a:xfrm>
        <a:prstGeom prst="roundRect">
          <a:avLst>
            <a:gd name="adj" fmla="val 10000"/>
          </a:avLst>
        </a:prstGeom>
      </dsp:spPr>
      <dsp:style>
        <a:lnRef idx="2">
          <a:schemeClr val="lt1"/>
        </a:lnRef>
        <a:fillRef idx="1">
          <a:schemeClr val="accent2">
            <a:hueOff val="3510000"/>
            <a:satOff val="-4411"/>
            <a:lumOff val="882"/>
            <a:alpha val="100000"/>
          </a:schemeClr>
        </a:fillRef>
        <a:effectRef idx="0">
          <a:scrgbClr r="0" g="0" b="0"/>
        </a:effectRef>
        <a:fontRef idx="minor">
          <a:schemeClr val="lt1"/>
        </a:fontRef>
      </dsp:style>
      <dsp:txXfrm>
        <a:off x="1318567" y="2499360"/>
        <a:ext cx="5885777" cy="731520"/>
      </dsp:txXfrm>
    </dsp:sp>
    <dsp:sp modelId="{43E72696-8F97-4AE7-A37B-DFE7FAF7DC15}">
      <dsp:nvSpPr>
        <dsp:cNvPr id="7" name="Rounded Rectangle 6"/>
        <dsp:cNvSpPr/>
      </dsp:nvSpPr>
      <dsp:spPr bwMode="white">
        <a:xfrm>
          <a:off x="1758089" y="3332480"/>
          <a:ext cx="5885777" cy="731520"/>
        </a:xfrm>
        <a:prstGeom prst="roundRect">
          <a:avLst>
            <a:gd name="adj" fmla="val 10000"/>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Xfrm>
        <a:off x="1758089" y="3332480"/>
        <a:ext cx="5885777" cy="731520"/>
      </dsp:txXfrm>
    </dsp:sp>
    <dsp:sp modelId="{A861E918-8606-4B3B-BC97-D9A5623D52AA}">
      <dsp:nvSpPr>
        <dsp:cNvPr id="8" name="Down Arrow 7"/>
        <dsp:cNvSpPr/>
      </dsp:nvSpPr>
      <dsp:spPr bwMode="white">
        <a:xfrm>
          <a:off x="5410289" y="534416"/>
          <a:ext cx="475488" cy="475488"/>
        </a:xfrm>
        <a:prstGeom prst="downArrow">
          <a:avLst>
            <a:gd name="adj1" fmla="val 55000"/>
            <a:gd name="adj2" fmla="val 45000"/>
          </a:avLst>
        </a:prstGeom>
      </dsp:spPr>
      <dsp:style>
        <a:lnRef idx="2">
          <a:schemeClr val="accent2">
            <a:tint val="40000"/>
            <a:alpha val="90000"/>
            <a:hueOff val="0"/>
            <a:satOff val="0"/>
            <a:lumOff val="0"/>
            <a:alpha val="90196"/>
          </a:schemeClr>
        </a:lnRef>
        <a:fillRef idx="1">
          <a:schemeClr val="accent2">
            <a:tint val="40000"/>
            <a:alpha val="90000"/>
            <a:hueOff val="0"/>
            <a:satOff val="0"/>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5410289" y="534416"/>
        <a:ext cx="475488" cy="475488"/>
      </dsp:txXfrm>
    </dsp:sp>
    <dsp:sp modelId="{6144020F-B779-44D1-B545-D3E437832ED4}">
      <dsp:nvSpPr>
        <dsp:cNvPr id="9" name="Down Arrow 8"/>
        <dsp:cNvSpPr/>
      </dsp:nvSpPr>
      <dsp:spPr bwMode="white">
        <a:xfrm>
          <a:off x="5849811" y="1367536"/>
          <a:ext cx="475488" cy="475488"/>
        </a:xfrm>
        <a:prstGeom prst="downArrow">
          <a:avLst>
            <a:gd name="adj1" fmla="val 55000"/>
            <a:gd name="adj2" fmla="val 45000"/>
          </a:avLst>
        </a:prstGeom>
      </dsp:spPr>
      <dsp:style>
        <a:lnRef idx="2">
          <a:schemeClr val="accent2">
            <a:tint val="40000"/>
            <a:alpha val="90000"/>
            <a:hueOff val="1680000"/>
            <a:satOff val="-914"/>
            <a:lumOff val="0"/>
            <a:alpha val="90196"/>
          </a:schemeClr>
        </a:lnRef>
        <a:fillRef idx="1">
          <a:schemeClr val="accent2">
            <a:tint val="40000"/>
            <a:alpha val="90000"/>
            <a:hueOff val="1680000"/>
            <a:satOff val="-914"/>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5849811" y="1367536"/>
        <a:ext cx="475488" cy="475488"/>
      </dsp:txXfrm>
    </dsp:sp>
    <dsp:sp modelId="{6900C935-A5BC-438A-AF55-520CD88FC139}">
      <dsp:nvSpPr>
        <dsp:cNvPr id="10" name="Down Arrow 9"/>
        <dsp:cNvSpPr/>
      </dsp:nvSpPr>
      <dsp:spPr bwMode="white">
        <a:xfrm>
          <a:off x="6289333" y="2188464"/>
          <a:ext cx="475488" cy="475488"/>
        </a:xfrm>
        <a:prstGeom prst="downArrow">
          <a:avLst>
            <a:gd name="adj1" fmla="val 55000"/>
            <a:gd name="adj2" fmla="val 45000"/>
          </a:avLst>
        </a:prstGeom>
      </dsp:spPr>
      <dsp:style>
        <a:lnRef idx="2">
          <a:schemeClr val="accent2">
            <a:tint val="40000"/>
            <a:alpha val="90000"/>
            <a:hueOff val="3360000"/>
            <a:satOff val="-1829"/>
            <a:lumOff val="0"/>
            <a:alpha val="90196"/>
          </a:schemeClr>
        </a:lnRef>
        <a:fillRef idx="1">
          <a:schemeClr val="accent2">
            <a:tint val="40000"/>
            <a:alpha val="90000"/>
            <a:hueOff val="3360000"/>
            <a:satOff val="-1829"/>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6289333" y="2188464"/>
        <a:ext cx="475488" cy="475488"/>
      </dsp:txXfrm>
    </dsp:sp>
    <dsp:sp modelId="{6129595C-2CDB-4541-96B4-D99C7ADE466A}">
      <dsp:nvSpPr>
        <dsp:cNvPr id="11" name="Down Arrow 10"/>
        <dsp:cNvSpPr/>
      </dsp:nvSpPr>
      <dsp:spPr bwMode="white">
        <a:xfrm>
          <a:off x="6728856" y="3029712"/>
          <a:ext cx="475488" cy="475488"/>
        </a:xfrm>
        <a:prstGeom prst="downArrow">
          <a:avLst>
            <a:gd name="adj1" fmla="val 55000"/>
            <a:gd name="adj2" fmla="val 45000"/>
          </a:avLst>
        </a:prstGeom>
      </dsp:spPr>
      <dsp:style>
        <a:lnRef idx="2">
          <a:schemeClr val="accent2">
            <a:tint val="40000"/>
            <a:alpha val="90000"/>
            <a:hueOff val="5040000"/>
            <a:satOff val="-2744"/>
            <a:lumOff val="0"/>
            <a:alpha val="90196"/>
          </a:schemeClr>
        </a:lnRef>
        <a:fillRef idx="1">
          <a:schemeClr val="accent2">
            <a:tint val="40000"/>
            <a:alpha val="90000"/>
            <a:hueOff val="5040000"/>
            <a:satOff val="-2744"/>
            <a:lumOff val="0"/>
            <a:alpha val="90196"/>
          </a:schemeClr>
        </a:fillRef>
        <a:effectRef idx="0">
          <a:scrgbClr r="0" g="0" b="0"/>
        </a:effectRef>
        <a:fontRef idx="minor"/>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endParaRPr lang="id-ID">
            <a:solidFill>
              <a:schemeClr val="dk1"/>
            </a:solidFill>
          </a:endParaRPr>
        </a:p>
      </dsp:txBody>
      <dsp:txXfrm>
        <a:off x="6728856" y="3029712"/>
        <a:ext cx="475488" cy="475488"/>
      </dsp:txXfrm>
    </dsp:sp>
    <dsp:sp modelId="{DB40CBF0-51AE-49E2-916E-9F51E6E07C40}">
      <dsp:nvSpPr>
        <dsp:cNvPr id="12" name="Rounded Rectangle 11"/>
        <dsp:cNvSpPr/>
      </dsp:nvSpPr>
      <dsp:spPr bwMode="white">
        <a:xfrm>
          <a:off x="0" y="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dirty="0"/>
        </a:p>
      </dsp:txBody>
      <dsp:txXfrm>
        <a:off x="0" y="0"/>
        <a:ext cx="5885777" cy="731520"/>
      </dsp:txXfrm>
    </dsp:sp>
    <dsp:sp modelId="{6BD356CD-3F40-474E-9E41-F1C28E6F33A2}">
      <dsp:nvSpPr>
        <dsp:cNvPr id="13" name="Rounded Rectangle 12"/>
        <dsp:cNvSpPr/>
      </dsp:nvSpPr>
      <dsp:spPr bwMode="white">
        <a:xfrm>
          <a:off x="439522" y="83312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110489" tIns="110489" rIns="110489" bIns="110489" anchor="ctr"/>
        <a:lstStyle>
          <a:lvl1pPr algn="l">
            <a:defRPr sz="2900"/>
          </a:lvl1pPr>
          <a:lvl2pPr marL="228600" indent="-228600" algn="l">
            <a:defRPr sz="2200"/>
          </a:lvl2pPr>
          <a:lvl3pPr marL="457200" indent="-228600" algn="l">
            <a:defRPr sz="2200"/>
          </a:lvl3pPr>
          <a:lvl4pPr marL="685800" indent="-228600" algn="l">
            <a:defRPr sz="2200"/>
          </a:lvl4pPr>
          <a:lvl5pPr marL="914400" indent="-228600" algn="l">
            <a:defRPr sz="2200"/>
          </a:lvl5pPr>
          <a:lvl6pPr marL="1143000" indent="-228600" algn="l">
            <a:defRPr sz="2200"/>
          </a:lvl6pPr>
          <a:lvl7pPr marL="1371600" indent="-228600" algn="l">
            <a:defRPr sz="2200"/>
          </a:lvl7pPr>
          <a:lvl8pPr marL="1600200" indent="-228600" algn="l">
            <a:defRPr sz="2200"/>
          </a:lvl8pPr>
          <a:lvl9pPr marL="1828800" indent="-228600" algn="l">
            <a:defRPr sz="2200"/>
          </a:lvl9pPr>
        </a:lstStyle>
        <a:p>
          <a:pPr lvl="0">
            <a:lnSpc>
              <a:spcPct val="100000"/>
            </a:lnSpc>
            <a:spcBef>
              <a:spcPct val="0"/>
            </a:spcBef>
            <a:spcAft>
              <a:spcPct val="35000"/>
            </a:spcAft>
          </a:pPr>
          <a:endParaRPr lang="id-ID" dirty="0"/>
        </a:p>
      </dsp:txBody>
      <dsp:txXfrm>
        <a:off x="439522" y="833120"/>
        <a:ext cx="5885777" cy="731520"/>
      </dsp:txXfrm>
    </dsp:sp>
    <dsp:sp modelId="{32831C18-785A-4BA0-B138-3C25227021F9}">
      <dsp:nvSpPr>
        <dsp:cNvPr id="14" name="Rounded Rectangle 13"/>
        <dsp:cNvSpPr/>
      </dsp:nvSpPr>
      <dsp:spPr bwMode="white">
        <a:xfrm>
          <a:off x="879045" y="166624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dirty="0"/>
        </a:p>
      </dsp:txBody>
      <dsp:txXfrm>
        <a:off x="879045" y="1666240"/>
        <a:ext cx="5885777" cy="731520"/>
      </dsp:txXfrm>
    </dsp:sp>
    <dsp:sp modelId="{79C9F6D4-FB33-4DBD-AD0D-5E8AE42D19B2}">
      <dsp:nvSpPr>
        <dsp:cNvPr id="15" name="Rounded Rectangle 14"/>
        <dsp:cNvSpPr/>
      </dsp:nvSpPr>
      <dsp:spPr bwMode="white">
        <a:xfrm>
          <a:off x="1318567" y="249936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dirty="0"/>
        </a:p>
      </dsp:txBody>
      <dsp:txXfrm>
        <a:off x="1318567" y="2499360"/>
        <a:ext cx="5885777" cy="731520"/>
      </dsp:txXfrm>
    </dsp:sp>
    <dsp:sp modelId="{E814C832-FAAD-48ED-860B-FF679CCB8FD2}">
      <dsp:nvSpPr>
        <dsp:cNvPr id="16" name="Rounded Rectangle 15"/>
        <dsp:cNvSpPr/>
      </dsp:nvSpPr>
      <dsp:spPr bwMode="white">
        <a:xfrm>
          <a:off x="1758089" y="3332480"/>
          <a:ext cx="5885777" cy="731520"/>
        </a:xfrm>
        <a:prstGeom prst="roundRect">
          <a:avLst>
            <a:gd name="adj" fmla="val 10000"/>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47650" tIns="247650" rIns="247650" bIns="24765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id-ID" dirty="0"/>
        </a:p>
      </dsp:txBody>
      <dsp:txXfrm>
        <a:off x="1758089" y="3332480"/>
        <a:ext cx="5885777" cy="731520"/>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5D4620-4A74-4929-91E5-159836C342B7}">
      <dsp:nvSpPr>
        <dsp:cNvPr id="0" name=""/>
        <dsp:cNvSpPr/>
      </dsp:nvSpPr>
      <dsp:spPr>
        <a:xfrm>
          <a:off x="0" y="354078"/>
          <a:ext cx="7643866" cy="478800"/>
        </a:xfrm>
        <a:prstGeom prst="rect">
          <a:avLst/>
        </a:prstGeom>
        <a:solidFill>
          <a:schemeClr val="accent1">
            <a:lumMod val="20000"/>
            <a:lumOff val="8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0874C-8CB4-4DB1-8A39-2D0A4B26F155}">
      <dsp:nvSpPr>
        <dsp:cNvPr id="0" name=""/>
        <dsp:cNvSpPr/>
      </dsp:nvSpPr>
      <dsp:spPr>
        <a:xfrm>
          <a:off x="357190" y="71440"/>
          <a:ext cx="5350706" cy="560880"/>
        </a:xfrm>
        <a:prstGeom prst="roundRect">
          <a:avLst/>
        </a:prstGeom>
        <a:gradFill flip="none" rotWithShape="0">
          <a:gsLst>
            <a:gs pos="0">
              <a:schemeClr val="accent5">
                <a:hueOff val="0"/>
                <a:satOff val="0"/>
                <a:lumOff val="0"/>
                <a:shade val="30000"/>
                <a:satMod val="115000"/>
              </a:schemeClr>
            </a:gs>
            <a:gs pos="50000">
              <a:schemeClr val="accent5">
                <a:hueOff val="0"/>
                <a:satOff val="0"/>
                <a:lumOff val="0"/>
                <a:shade val="67500"/>
                <a:satMod val="115000"/>
              </a:schemeClr>
            </a:gs>
            <a:gs pos="100000">
              <a:schemeClr val="accent5">
                <a:hueOff val="0"/>
                <a:satOff val="0"/>
                <a:lumOff val="0"/>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id-ID" sz="2400" kern="1200" dirty="0">
            <a:solidFill>
              <a:schemeClr val="tx1"/>
            </a:solidFill>
          </a:endParaRPr>
        </a:p>
      </dsp:txBody>
      <dsp:txXfrm>
        <a:off x="357190" y="71440"/>
        <a:ext cx="5350706" cy="560880"/>
      </dsp:txXfrm>
    </dsp:sp>
    <dsp:sp modelId="{89E59437-1032-423F-A9C0-A3F4F776F731}">
      <dsp:nvSpPr>
        <dsp:cNvPr id="0" name=""/>
        <dsp:cNvSpPr/>
      </dsp:nvSpPr>
      <dsp:spPr>
        <a:xfrm>
          <a:off x="0" y="1434073"/>
          <a:ext cx="7643866" cy="478800"/>
        </a:xfrm>
        <a:prstGeom prst="rect">
          <a:avLst/>
        </a:prstGeom>
        <a:solidFill>
          <a:schemeClr val="accent5">
            <a:lumMod val="20000"/>
            <a:lumOff val="80000"/>
            <a:alpha val="9000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D73E3140-C84B-4028-80C5-C67B383D8996}">
      <dsp:nvSpPr>
        <dsp:cNvPr id="0" name=""/>
        <dsp:cNvSpPr/>
      </dsp:nvSpPr>
      <dsp:spPr>
        <a:xfrm>
          <a:off x="357190" y="935478"/>
          <a:ext cx="5350706" cy="779034"/>
        </a:xfrm>
        <a:prstGeom prst="roundRect">
          <a:avLst/>
        </a:prstGeom>
        <a:gradFill flip="none" rotWithShape="0">
          <a:gsLst>
            <a:gs pos="0">
              <a:schemeClr val="accent5">
                <a:hueOff val="-2483469"/>
                <a:satOff val="9953"/>
                <a:lumOff val="2157"/>
                <a:shade val="30000"/>
                <a:satMod val="115000"/>
              </a:schemeClr>
            </a:gs>
            <a:gs pos="50000">
              <a:schemeClr val="accent5">
                <a:hueOff val="-2483469"/>
                <a:satOff val="9953"/>
                <a:lumOff val="2157"/>
                <a:shade val="67500"/>
                <a:satMod val="115000"/>
              </a:schemeClr>
            </a:gs>
            <a:gs pos="100000">
              <a:schemeClr val="accent5">
                <a:hueOff val="-2483469"/>
                <a:satOff val="9953"/>
                <a:lumOff val="2157"/>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id-ID" sz="2400" kern="1200" dirty="0">
            <a:solidFill>
              <a:schemeClr val="tx1"/>
            </a:solidFill>
          </a:endParaRPr>
        </a:p>
      </dsp:txBody>
      <dsp:txXfrm>
        <a:off x="357190" y="935478"/>
        <a:ext cx="5350706" cy="779034"/>
      </dsp:txXfrm>
    </dsp:sp>
    <dsp:sp modelId="{FBFE36B4-CB34-4AAE-9C64-4F171F177DC1}">
      <dsp:nvSpPr>
        <dsp:cNvPr id="0" name=""/>
        <dsp:cNvSpPr/>
      </dsp:nvSpPr>
      <dsp:spPr>
        <a:xfrm>
          <a:off x="0" y="2295913"/>
          <a:ext cx="7643866" cy="478800"/>
        </a:xfrm>
        <a:prstGeom prst="rect">
          <a:avLst/>
        </a:prstGeom>
        <a:solidFill>
          <a:schemeClr val="accent3">
            <a:lumMod val="40000"/>
            <a:lumOff val="60000"/>
            <a:alpha val="9000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6234246-4C42-4234-BE16-AF6770831942}">
      <dsp:nvSpPr>
        <dsp:cNvPr id="0" name=""/>
        <dsp:cNvSpPr/>
      </dsp:nvSpPr>
      <dsp:spPr>
        <a:xfrm>
          <a:off x="382193" y="2015473"/>
          <a:ext cx="5350706" cy="560880"/>
        </a:xfrm>
        <a:prstGeom prst="roundRect">
          <a:avLst/>
        </a:prstGeom>
        <a:gradFill flip="none" rotWithShape="0">
          <a:gsLst>
            <a:gs pos="0">
              <a:schemeClr val="accent5">
                <a:hueOff val="-4966938"/>
                <a:satOff val="19906"/>
                <a:lumOff val="4314"/>
                <a:shade val="30000"/>
                <a:satMod val="115000"/>
              </a:schemeClr>
            </a:gs>
            <a:gs pos="50000">
              <a:schemeClr val="accent5">
                <a:hueOff val="-4966938"/>
                <a:satOff val="19906"/>
                <a:lumOff val="4314"/>
                <a:shade val="67500"/>
                <a:satMod val="115000"/>
              </a:schemeClr>
            </a:gs>
            <a:gs pos="100000">
              <a:schemeClr val="accent5">
                <a:hueOff val="-4966938"/>
                <a:satOff val="19906"/>
                <a:lumOff val="4314"/>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id-ID" sz="2400" kern="1200" dirty="0">
            <a:solidFill>
              <a:schemeClr val="tx1"/>
            </a:solidFill>
          </a:endParaRPr>
        </a:p>
      </dsp:txBody>
      <dsp:txXfrm>
        <a:off x="382193" y="2015473"/>
        <a:ext cx="5350706" cy="560880"/>
      </dsp:txXfrm>
    </dsp:sp>
    <dsp:sp modelId="{87CACB62-7292-4760-B91A-CC746D92C92A}">
      <dsp:nvSpPr>
        <dsp:cNvPr id="0" name=""/>
        <dsp:cNvSpPr/>
      </dsp:nvSpPr>
      <dsp:spPr>
        <a:xfrm>
          <a:off x="0" y="3157753"/>
          <a:ext cx="7643866" cy="478800"/>
        </a:xfrm>
        <a:prstGeom prst="rect">
          <a:avLst/>
        </a:prstGeom>
        <a:solidFill>
          <a:schemeClr val="accent6">
            <a:lumMod val="20000"/>
            <a:lumOff val="80000"/>
            <a:alpha val="9000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B4EECA89-B2B3-4B36-9DC1-9CB33B586968}">
      <dsp:nvSpPr>
        <dsp:cNvPr id="0" name=""/>
        <dsp:cNvSpPr/>
      </dsp:nvSpPr>
      <dsp:spPr>
        <a:xfrm>
          <a:off x="357190" y="2857519"/>
          <a:ext cx="5350706" cy="560880"/>
        </a:xfrm>
        <a:prstGeom prst="roundRect">
          <a:avLst/>
        </a:prstGeom>
        <a:gradFill flip="none" rotWithShape="0">
          <a:gsLst>
            <a:gs pos="0">
              <a:schemeClr val="accent5">
                <a:hueOff val="-7450407"/>
                <a:satOff val="29858"/>
                <a:lumOff val="6471"/>
                <a:shade val="30000"/>
                <a:satMod val="115000"/>
              </a:schemeClr>
            </a:gs>
            <a:gs pos="50000">
              <a:schemeClr val="accent5">
                <a:hueOff val="-7450407"/>
                <a:satOff val="29858"/>
                <a:lumOff val="6471"/>
                <a:shade val="67500"/>
                <a:satMod val="115000"/>
              </a:schemeClr>
            </a:gs>
            <a:gs pos="100000">
              <a:schemeClr val="accent5">
                <a:hueOff val="-7450407"/>
                <a:satOff val="29858"/>
                <a:lumOff val="6471"/>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sv-SE" sz="2400" b="1" kern="1200" baseline="30000" dirty="0">
            <a:solidFill>
              <a:schemeClr val="tx1"/>
            </a:solidFill>
          </a:endParaRPr>
        </a:p>
      </dsp:txBody>
      <dsp:txXfrm>
        <a:off x="357190" y="2857519"/>
        <a:ext cx="5350706" cy="560880"/>
      </dsp:txXfrm>
    </dsp:sp>
    <dsp:sp modelId="{294B0C4C-8E0D-44FA-80DC-07CE91CDE0CB}">
      <dsp:nvSpPr>
        <dsp:cNvPr id="0" name=""/>
        <dsp:cNvSpPr/>
      </dsp:nvSpPr>
      <dsp:spPr>
        <a:xfrm>
          <a:off x="0" y="4093232"/>
          <a:ext cx="7643866" cy="478800"/>
        </a:xfrm>
        <a:prstGeom prst="rect">
          <a:avLst/>
        </a:prstGeom>
        <a:solidFill>
          <a:schemeClr val="accent6">
            <a:lumMod val="40000"/>
            <a:lumOff val="60000"/>
            <a:alpha val="9000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69EA54D-EDD8-4D63-923D-4572ECF8455D}">
      <dsp:nvSpPr>
        <dsp:cNvPr id="0" name=""/>
        <dsp:cNvSpPr/>
      </dsp:nvSpPr>
      <dsp:spPr>
        <a:xfrm>
          <a:off x="428629" y="3714777"/>
          <a:ext cx="5350706" cy="560880"/>
        </a:xfrm>
        <a:prstGeom prst="roundRect">
          <a:avLst/>
        </a:prstGeom>
        <a:gradFill flip="none" rotWithShape="0">
          <a:gsLst>
            <a:gs pos="0">
              <a:schemeClr val="accent5">
                <a:hueOff val="-9933876"/>
                <a:satOff val="39811"/>
                <a:lumOff val="8628"/>
                <a:shade val="30000"/>
                <a:satMod val="115000"/>
              </a:schemeClr>
            </a:gs>
            <a:gs pos="50000">
              <a:schemeClr val="accent5">
                <a:hueOff val="-9933876"/>
                <a:satOff val="39811"/>
                <a:lumOff val="8628"/>
                <a:shade val="67500"/>
                <a:satMod val="115000"/>
              </a:schemeClr>
            </a:gs>
            <a:gs pos="100000">
              <a:schemeClr val="accent5">
                <a:hueOff val="-9933876"/>
                <a:satOff val="39811"/>
                <a:lumOff val="8628"/>
                <a:shade val="100000"/>
                <a:satMod val="115000"/>
              </a:schemeClr>
            </a:gs>
          </a:gsLst>
          <a:lin ang="189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44" tIns="0" rIns="202244" bIns="0" numCol="1" spcCol="1270" anchor="ctr" anchorCtr="0">
          <a:noAutofit/>
        </a:bodyPr>
        <a:lstStyle/>
        <a:p>
          <a:pPr lvl="0" algn="l" defTabSz="1066800">
            <a:lnSpc>
              <a:spcPct val="90000"/>
            </a:lnSpc>
            <a:spcBef>
              <a:spcPct val="0"/>
            </a:spcBef>
            <a:spcAft>
              <a:spcPct val="35000"/>
            </a:spcAft>
          </a:pPr>
          <a:endParaRPr lang="en-US" sz="2400" b="1" kern="1200" baseline="30000" dirty="0" smtClean="0">
            <a:solidFill>
              <a:schemeClr val="tx1"/>
            </a:solidFill>
          </a:endParaRPr>
        </a:p>
      </dsp:txBody>
      <dsp:txXfrm>
        <a:off x="428629" y="3714777"/>
        <a:ext cx="5350706" cy="560880"/>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4B9C90-2492-4320-AD07-BFD17C2A9584}">
      <dsp:nvSpPr>
        <dsp:cNvPr id="0" name=""/>
        <dsp:cNvSpPr/>
      </dsp:nvSpPr>
      <dsp:spPr>
        <a:xfrm>
          <a:off x="508995" y="0"/>
          <a:ext cx="5768618" cy="4643470"/>
        </a:xfrm>
        <a:prstGeom prst="rightArrow">
          <a:avLst/>
        </a:prstGeom>
        <a:gradFill flip="none" rotWithShape="0">
          <a:gsLst>
            <a:gs pos="0">
              <a:schemeClr val="accent2">
                <a:tint val="40000"/>
                <a:hueOff val="0"/>
                <a:satOff val="0"/>
                <a:lumOff val="0"/>
                <a:shade val="30000"/>
                <a:satMod val="115000"/>
              </a:schemeClr>
            </a:gs>
            <a:gs pos="50000">
              <a:schemeClr val="accent2">
                <a:tint val="40000"/>
                <a:hueOff val="0"/>
                <a:satOff val="0"/>
                <a:lumOff val="0"/>
                <a:shade val="67500"/>
                <a:satMod val="115000"/>
              </a:schemeClr>
            </a:gs>
            <a:gs pos="100000">
              <a:schemeClr val="accent2">
                <a:tint val="40000"/>
                <a:hueOff val="0"/>
                <a:satOff val="0"/>
                <a:lumOff val="0"/>
                <a:shade val="100000"/>
                <a:satMod val="115000"/>
              </a:schemeClr>
            </a:gs>
          </a:gsLst>
          <a:lin ang="8100000" scaled="1"/>
          <a:tileRect/>
        </a:gra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A863AC-6E1F-4B79-863F-4D9A7CD73077}">
      <dsp:nvSpPr>
        <dsp:cNvPr id="0" name=""/>
        <dsp:cNvSpPr/>
      </dsp:nvSpPr>
      <dsp:spPr>
        <a:xfrm>
          <a:off x="0" y="1393041"/>
          <a:ext cx="2035983" cy="1857388"/>
        </a:xfrm>
        <a:prstGeom prst="roundRect">
          <a:avLst/>
        </a:prstGeom>
        <a:gradFill flip="none"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id-ID" sz="6500" kern="1200" dirty="0"/>
        </a:p>
      </dsp:txBody>
      <dsp:txXfrm>
        <a:off x="0" y="1393041"/>
        <a:ext cx="2035983" cy="1857388"/>
      </dsp:txXfrm>
    </dsp:sp>
    <dsp:sp modelId="{E42E1597-0393-461E-8A83-19C6DA3C076E}">
      <dsp:nvSpPr>
        <dsp:cNvPr id="0" name=""/>
        <dsp:cNvSpPr/>
      </dsp:nvSpPr>
      <dsp:spPr>
        <a:xfrm>
          <a:off x="2375313" y="1393041"/>
          <a:ext cx="2035983" cy="1857388"/>
        </a:xfrm>
        <a:prstGeom prst="roundRect">
          <a:avLst/>
        </a:prstGeom>
        <a:gradFill flip="none"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id-ID" sz="6500" kern="1200" dirty="0"/>
        </a:p>
      </dsp:txBody>
      <dsp:txXfrm>
        <a:off x="2375313" y="1393041"/>
        <a:ext cx="2035983" cy="1857388"/>
      </dsp:txXfrm>
    </dsp:sp>
    <dsp:sp modelId="{752FBC0C-42B6-4530-A3B5-78401950D4D2}">
      <dsp:nvSpPr>
        <dsp:cNvPr id="0" name=""/>
        <dsp:cNvSpPr/>
      </dsp:nvSpPr>
      <dsp:spPr>
        <a:xfrm>
          <a:off x="4750627" y="1393041"/>
          <a:ext cx="2035983" cy="1857388"/>
        </a:xfrm>
        <a:prstGeom prst="roundRect">
          <a:avLst/>
        </a:prstGeom>
        <a:gradFill flip="none"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08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id-ID" sz="6500" kern="1200" dirty="0"/>
        </a:p>
      </dsp:txBody>
      <dsp:txXfrm>
        <a:off x="4750627" y="1393041"/>
        <a:ext cx="2035983" cy="1857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674985" cy="5356860"/>
        <a:chOff x="0" y="0"/>
        <a:chExt cx="10674985" cy="5356860"/>
      </a:xfrm>
    </dsp:grpSpPr>
    <dsp:sp modelId="{B52502C2-594A-4A13-A5FF-5CD5841BD847}">
      <dsp:nvSpPr>
        <dsp:cNvPr id="3" name="Oval 2"/>
        <dsp:cNvSpPr/>
      </dsp:nvSpPr>
      <dsp:spPr bwMode="white">
        <a:xfrm>
          <a:off x="3695603" y="2073081"/>
          <a:ext cx="3283779" cy="328377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7940" tIns="27940" rIns="27940" bIns="2794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r>
            <a:rPr lang="en-US"/>
            <a:t>Jenis Teks Cerita Sejarah</a:t>
          </a:r>
          <a:endParaRPr lang="en-US"/>
        </a:p>
      </dsp:txBody>
      <dsp:txXfrm>
        <a:off x="3695603" y="2073081"/>
        <a:ext cx="3283779" cy="3283779"/>
      </dsp:txXfrm>
    </dsp:sp>
    <dsp:sp modelId="{B849A6F3-9933-4C36-AF65-6098308CBC3C}">
      <dsp:nvSpPr>
        <dsp:cNvPr id="4" name="Left Arrow 3"/>
        <dsp:cNvSpPr/>
      </dsp:nvSpPr>
      <dsp:spPr bwMode="white">
        <a:xfrm rot="12899999">
          <a:off x="1646718" y="1542590"/>
          <a:ext cx="2513159" cy="935877"/>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2899999">
        <a:off x="1646718" y="1542590"/>
        <a:ext cx="2513159" cy="935877"/>
      </dsp:txXfrm>
    </dsp:sp>
    <dsp:sp modelId="{B1756079-1332-4090-9A47-D2C0EDB7FB22}">
      <dsp:nvSpPr>
        <dsp:cNvPr id="5" name="Rounded Rectangle 4"/>
        <dsp:cNvSpPr/>
      </dsp:nvSpPr>
      <dsp:spPr bwMode="white">
        <a:xfrm>
          <a:off x="254265" y="0"/>
          <a:ext cx="3119590" cy="24956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t>Teks Cerita Sejarah Berdasarkan Fakta Sejarah </a:t>
          </a:r>
          <a:endParaRPr lang="en-US"/>
        </a:p>
      </dsp:txBody>
      <dsp:txXfrm>
        <a:off x="254265" y="0"/>
        <a:ext cx="3119590" cy="2495672"/>
      </dsp:txXfrm>
    </dsp:sp>
    <dsp:sp modelId="{D0718308-59AC-43E6-A882-4828EE4494C2}">
      <dsp:nvSpPr>
        <dsp:cNvPr id="8" name="Left Arrow 7"/>
        <dsp:cNvSpPr/>
      </dsp:nvSpPr>
      <dsp:spPr bwMode="white">
        <a:xfrm rot="-2099999">
          <a:off x="6515108" y="1542590"/>
          <a:ext cx="2513159" cy="935877"/>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2099999">
        <a:off x="6515108" y="1542590"/>
        <a:ext cx="2513159" cy="935877"/>
      </dsp:txXfrm>
    </dsp:sp>
    <dsp:sp modelId="{5E0D0BC9-3E91-4623-8C1A-C4A70EB3594B}">
      <dsp:nvSpPr>
        <dsp:cNvPr id="9" name="Rounded Rectangle 8"/>
        <dsp:cNvSpPr/>
      </dsp:nvSpPr>
      <dsp:spPr bwMode="white">
        <a:xfrm>
          <a:off x="7301130" y="0"/>
          <a:ext cx="3119590" cy="24956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vert="horz" wrap="square" lIns="68580" tIns="68580" rIns="68580" bIns="68580"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a:t>Teks Cerita Sejarah Fiksi</a:t>
          </a:r>
          <a:endParaRPr lang="en-US"/>
        </a:p>
      </dsp:txBody>
      <dsp:txXfrm>
        <a:off x="7301130" y="0"/>
        <a:ext cx="3119590" cy="2495672"/>
      </dsp:txXfrm>
    </dsp:sp>
  </dsp:spTree>
</dsp:drawing>
</file>

<file path=ppt/diagrams/drawing4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00DEC6B7-E8C0-45ED-868A-2AFE35FC42CC}">
      <dsp:nvSpPr>
        <dsp:cNvPr id="3" name="Isosceles Triangle 2"/>
        <dsp:cNvSpPr/>
      </dsp:nvSpPr>
      <dsp:spPr bwMode="white">
        <a:xfrm>
          <a:off x="1512371" y="0"/>
          <a:ext cx="4525963" cy="4525963"/>
        </a:xfrm>
        <a:prstGeom prst="triangle">
          <a:avLst/>
        </a:prstGeom>
      </dsp:spPr>
      <dsp:style>
        <a:lnRef idx="2">
          <a:schemeClr val="lt1"/>
        </a:lnRef>
        <a:fillRef idx="1">
          <a:schemeClr val="accent5"/>
        </a:fillRef>
        <a:effectRef idx="0">
          <a:scrgbClr r="0" g="0" b="0"/>
        </a:effectRef>
        <a:fontRef idx="minor">
          <a:schemeClr val="lt1"/>
        </a:fontRef>
      </dsp:style>
      <dsp:txXfrm>
        <a:off x="1512371" y="0"/>
        <a:ext cx="4525963" cy="4525963"/>
      </dsp:txXfrm>
    </dsp:sp>
    <dsp:sp modelId="{9C14BB39-15E6-4AA6-91DB-17837C61EDAB}">
      <dsp:nvSpPr>
        <dsp:cNvPr id="4" name="Rounded Rectangle 3"/>
        <dsp:cNvSpPr/>
      </dsp:nvSpPr>
      <dsp:spPr bwMode="white">
        <a:xfrm>
          <a:off x="3775353" y="452596"/>
          <a:ext cx="2941876" cy="459780"/>
        </a:xfrm>
        <a:prstGeom prst="round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Kover</a:t>
          </a:r>
          <a:r>
            <a:rPr lang="en-US" dirty="0" smtClean="0">
              <a:solidFill>
                <a:schemeClr val="dk1"/>
              </a:solidFill>
            </a:rPr>
            <a:t> </a:t>
          </a:r>
          <a:r>
            <a:rPr lang="en-US" dirty="0" err="1" smtClean="0">
              <a:solidFill>
                <a:schemeClr val="dk1"/>
              </a:solidFill>
            </a:rPr>
            <a:t>buku</a:t>
          </a:r>
          <a:r>
            <a:rPr lang="en-US" dirty="0" smtClean="0">
              <a:solidFill>
                <a:schemeClr val="dk1"/>
              </a:solidFill>
            </a:rPr>
            <a:t> </a:t>
          </a:r>
          <a:r>
            <a:rPr lang="en-US" dirty="0" err="1" smtClean="0">
              <a:solidFill>
                <a:schemeClr val="dk1"/>
              </a:solidFill>
            </a:rPr>
            <a:t>atau</a:t>
          </a:r>
          <a:r>
            <a:rPr lang="en-US" dirty="0" smtClean="0">
              <a:solidFill>
                <a:schemeClr val="dk1"/>
              </a:solidFill>
            </a:rPr>
            <a:t> </a:t>
          </a:r>
          <a:r>
            <a:rPr lang="en-US" dirty="0" err="1" smtClean="0">
              <a:solidFill>
                <a:schemeClr val="dk1"/>
              </a:solidFill>
            </a:rPr>
            <a:t>sampul</a:t>
          </a:r>
          <a:r>
            <a:rPr lang="en-US" dirty="0" smtClean="0">
              <a:solidFill>
                <a:schemeClr val="dk1"/>
              </a:solidFill>
            </a:rPr>
            <a:t> </a:t>
          </a:r>
          <a:r>
            <a:rPr lang="en-US" dirty="0" err="1" smtClean="0">
              <a:solidFill>
                <a:schemeClr val="dk1"/>
              </a:solidFill>
            </a:rPr>
            <a:t>buku</a:t>
          </a:r>
          <a:endParaRPr lang="en-US" dirty="0">
            <a:solidFill>
              <a:schemeClr val="dk1"/>
            </a:solidFill>
          </a:endParaRPr>
        </a:p>
      </dsp:txBody>
      <dsp:txXfrm>
        <a:off x="3775353" y="452596"/>
        <a:ext cx="2941876" cy="459780"/>
      </dsp:txXfrm>
    </dsp:sp>
    <dsp:sp modelId="{F35BB883-2993-4CCE-994D-E82496BBB618}">
      <dsp:nvSpPr>
        <dsp:cNvPr id="5" name="Rounded Rectangle 4"/>
        <dsp:cNvSpPr/>
      </dsp:nvSpPr>
      <dsp:spPr bwMode="white">
        <a:xfrm>
          <a:off x="3775353" y="969849"/>
          <a:ext cx="2941876" cy="459780"/>
        </a:xfrm>
        <a:prstGeom prst="roundRect">
          <a:avLst/>
        </a:prstGeom>
      </dsp:spPr>
      <dsp:style>
        <a:lnRef idx="2">
          <a:schemeClr val="accent5">
            <a:hueOff val="-1650000"/>
            <a:satOff val="6667"/>
            <a:lumOff val="1438"/>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Kata</a:t>
          </a:r>
          <a:r>
            <a:rPr lang="en-US" dirty="0" smtClean="0">
              <a:solidFill>
                <a:schemeClr val="dk1"/>
              </a:solidFill>
            </a:rPr>
            <a:t> </a:t>
          </a:r>
          <a:r>
            <a:rPr lang="en-US" dirty="0" err="1" smtClean="0">
              <a:solidFill>
                <a:schemeClr val="dk1"/>
              </a:solidFill>
            </a:rPr>
            <a:t>pengantar</a:t>
          </a:r>
          <a:r>
            <a:rPr lang="en-US" dirty="0" smtClean="0">
              <a:solidFill>
                <a:schemeClr val="dk1"/>
              </a:solidFill>
            </a:rPr>
            <a:t> </a:t>
          </a:r>
          <a:endParaRPr lang="en-US" dirty="0">
            <a:solidFill>
              <a:schemeClr val="dk1"/>
            </a:solidFill>
          </a:endParaRPr>
        </a:p>
      </dsp:txBody>
      <dsp:txXfrm>
        <a:off x="3775353" y="969849"/>
        <a:ext cx="2941876" cy="459780"/>
      </dsp:txXfrm>
    </dsp:sp>
    <dsp:sp modelId="{59BEC433-6731-4052-8ECB-CCB92C1BCE50}">
      <dsp:nvSpPr>
        <dsp:cNvPr id="6" name="Rounded Rectangle 5"/>
        <dsp:cNvSpPr/>
      </dsp:nvSpPr>
      <dsp:spPr bwMode="white">
        <a:xfrm>
          <a:off x="3775353" y="1487102"/>
          <a:ext cx="2941876" cy="459780"/>
        </a:xfrm>
        <a:prstGeom prst="roundRect">
          <a:avLst/>
        </a:prstGeom>
      </dsp:spPr>
      <dsp:style>
        <a:lnRef idx="2">
          <a:schemeClr val="accent5">
            <a:hueOff val="-3300000"/>
            <a:satOff val="13333"/>
            <a:lumOff val="2876"/>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Daftar</a:t>
          </a:r>
          <a:r>
            <a:rPr lang="en-US" dirty="0" smtClean="0">
              <a:solidFill>
                <a:schemeClr val="dk1"/>
              </a:solidFill>
            </a:rPr>
            <a:t> </a:t>
          </a:r>
          <a:r>
            <a:rPr lang="en-US" dirty="0" err="1" smtClean="0">
              <a:solidFill>
                <a:schemeClr val="dk1"/>
              </a:solidFill>
            </a:rPr>
            <a:t>isi</a:t>
          </a:r>
          <a:r>
            <a:rPr lang="en-US" dirty="0" smtClean="0">
              <a:solidFill>
                <a:schemeClr val="dk1"/>
              </a:solidFill>
            </a:rPr>
            <a:t> </a:t>
          </a:r>
          <a:endParaRPr lang="en-US" dirty="0">
            <a:solidFill>
              <a:schemeClr val="dk1"/>
            </a:solidFill>
          </a:endParaRPr>
        </a:p>
      </dsp:txBody>
      <dsp:txXfrm>
        <a:off x="3775353" y="1487102"/>
        <a:ext cx="2941876" cy="459780"/>
      </dsp:txXfrm>
    </dsp:sp>
    <dsp:sp modelId="{AD9E1F57-E8D8-4071-B583-D918113A76E0}">
      <dsp:nvSpPr>
        <dsp:cNvPr id="7" name="Rounded Rectangle 6"/>
        <dsp:cNvSpPr/>
      </dsp:nvSpPr>
      <dsp:spPr bwMode="white">
        <a:xfrm>
          <a:off x="3775353" y="2004355"/>
          <a:ext cx="2941876" cy="459780"/>
        </a:xfrm>
        <a:prstGeom prst="roundRect">
          <a:avLst/>
        </a:prstGeom>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Isi</a:t>
          </a:r>
          <a:r>
            <a:rPr lang="en-US" dirty="0" smtClean="0">
              <a:solidFill>
                <a:schemeClr val="dk1"/>
              </a:solidFill>
            </a:rPr>
            <a:t> </a:t>
          </a:r>
          <a:r>
            <a:rPr lang="en-US" dirty="0" err="1" smtClean="0">
              <a:solidFill>
                <a:schemeClr val="dk1"/>
              </a:solidFill>
            </a:rPr>
            <a:t>buku</a:t>
          </a:r>
          <a:endParaRPr lang="en-US" dirty="0">
            <a:solidFill>
              <a:schemeClr val="dk1"/>
            </a:solidFill>
          </a:endParaRPr>
        </a:p>
      </dsp:txBody>
      <dsp:txXfrm>
        <a:off x="3775353" y="2004355"/>
        <a:ext cx="2941876" cy="459780"/>
      </dsp:txXfrm>
    </dsp:sp>
    <dsp:sp modelId="{1DFF36F3-98B0-4C6C-A6B3-F1DEAA5E486A}">
      <dsp:nvSpPr>
        <dsp:cNvPr id="8" name="Rounded Rectangle 7"/>
        <dsp:cNvSpPr/>
      </dsp:nvSpPr>
      <dsp:spPr bwMode="white">
        <a:xfrm>
          <a:off x="3775353" y="2521608"/>
          <a:ext cx="2941876" cy="459780"/>
        </a:xfrm>
        <a:prstGeom prst="roundRect">
          <a:avLst/>
        </a:prstGeom>
      </dsp:spPr>
      <dsp:style>
        <a:lnRef idx="2">
          <a:schemeClr val="accent5">
            <a:hueOff val="-6600000"/>
            <a:satOff val="26667"/>
            <a:lumOff val="5752"/>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Daftar</a:t>
          </a:r>
          <a:r>
            <a:rPr lang="en-US" dirty="0" smtClean="0">
              <a:solidFill>
                <a:schemeClr val="dk1"/>
              </a:solidFill>
            </a:rPr>
            <a:t> </a:t>
          </a:r>
          <a:r>
            <a:rPr lang="en-US" dirty="0" err="1" smtClean="0">
              <a:solidFill>
                <a:schemeClr val="dk1"/>
              </a:solidFill>
            </a:rPr>
            <a:t>pustaka</a:t>
          </a:r>
          <a:r>
            <a:rPr lang="en-US" dirty="0" smtClean="0">
              <a:solidFill>
                <a:schemeClr val="dk1"/>
              </a:solidFill>
            </a:rPr>
            <a:t> </a:t>
          </a:r>
          <a:endParaRPr lang="en-US" dirty="0">
            <a:solidFill>
              <a:schemeClr val="dk1"/>
            </a:solidFill>
          </a:endParaRPr>
        </a:p>
      </dsp:txBody>
      <dsp:txXfrm>
        <a:off x="3775353" y="2521608"/>
        <a:ext cx="2941876" cy="459780"/>
      </dsp:txXfrm>
    </dsp:sp>
    <dsp:sp modelId="{28225119-C2D2-444E-A413-5A1A5B7FBB3F}">
      <dsp:nvSpPr>
        <dsp:cNvPr id="9" name="Rounded Rectangle 8"/>
        <dsp:cNvSpPr/>
      </dsp:nvSpPr>
      <dsp:spPr bwMode="white">
        <a:xfrm>
          <a:off x="3775353" y="3038861"/>
          <a:ext cx="2941876" cy="459780"/>
        </a:xfrm>
        <a:prstGeom prst="roundRect">
          <a:avLst/>
        </a:prstGeom>
      </dsp:spPr>
      <dsp:style>
        <a:lnRef idx="2">
          <a:schemeClr val="accent5">
            <a:hueOff val="-8250000"/>
            <a:satOff val="33333"/>
            <a:lumOff val="7190"/>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Glosarium</a:t>
          </a:r>
          <a:endParaRPr lang="en-US" dirty="0">
            <a:solidFill>
              <a:schemeClr val="dk1"/>
            </a:solidFill>
          </a:endParaRPr>
        </a:p>
      </dsp:txBody>
      <dsp:txXfrm>
        <a:off x="3775353" y="3038861"/>
        <a:ext cx="2941876" cy="459780"/>
      </dsp:txXfrm>
    </dsp:sp>
    <dsp:sp modelId="{EE86D703-1BAA-4333-905B-1B1874D3E04A}">
      <dsp:nvSpPr>
        <dsp:cNvPr id="10" name="Rounded Rectangle 9"/>
        <dsp:cNvSpPr/>
      </dsp:nvSpPr>
      <dsp:spPr bwMode="white">
        <a:xfrm>
          <a:off x="3775353" y="3556114"/>
          <a:ext cx="2941876" cy="459780"/>
        </a:xfrm>
        <a:prstGeom prst="round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dirty="0" err="1" smtClean="0">
              <a:solidFill>
                <a:schemeClr val="dk1"/>
              </a:solidFill>
            </a:rPr>
            <a:t>Indeks</a:t>
          </a:r>
          <a:r>
            <a:rPr lang="en-US" dirty="0" smtClean="0">
              <a:solidFill>
                <a:schemeClr val="dk1"/>
              </a:solidFill>
            </a:rPr>
            <a:t> </a:t>
          </a:r>
          <a:endParaRPr lang="en-US" dirty="0">
            <a:solidFill>
              <a:schemeClr val="dk1"/>
            </a:solidFill>
          </a:endParaRPr>
        </a:p>
      </dsp:txBody>
      <dsp:txXfrm>
        <a:off x="3775353" y="3556114"/>
        <a:ext cx="2941876" cy="459780"/>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AE8BAA-D366-4D3C-8228-C16B31FA3EA3}">
      <dsp:nvSpPr>
        <dsp:cNvPr id="0" name=""/>
        <dsp:cNvSpPr/>
      </dsp:nvSpPr>
      <dsp:spPr>
        <a:xfrm>
          <a:off x="0" y="0"/>
          <a:ext cx="5695972" cy="894080"/>
        </a:xfrm>
        <a:prstGeom prst="roundRect">
          <a:avLst>
            <a:gd name="adj" fmla="val 10000"/>
          </a:avLst>
        </a:prstGeom>
        <a:gradFill flip="none"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Menentukan topik</a:t>
          </a:r>
          <a:endParaRPr lang="id-ID" sz="2400" kern="1200" dirty="0"/>
        </a:p>
      </dsp:txBody>
      <dsp:txXfrm>
        <a:off x="0" y="0"/>
        <a:ext cx="4708014" cy="894080"/>
      </dsp:txXfrm>
    </dsp:sp>
    <dsp:sp modelId="{C21C3110-7183-477C-B7ED-32FC008DE1BA}">
      <dsp:nvSpPr>
        <dsp:cNvPr id="0" name=""/>
        <dsp:cNvSpPr/>
      </dsp:nvSpPr>
      <dsp:spPr>
        <a:xfrm>
          <a:off x="477037" y="1056640"/>
          <a:ext cx="5695972" cy="894080"/>
        </a:xfrm>
        <a:prstGeom prst="roundRect">
          <a:avLst>
            <a:gd name="adj" fmla="val 10000"/>
          </a:avLst>
        </a:prstGeom>
        <a:gradFill flip="none"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Mengumpulkan sumber informasi</a:t>
          </a:r>
          <a:endParaRPr lang="id-ID" sz="2400" kern="1200" dirty="0"/>
        </a:p>
      </dsp:txBody>
      <dsp:txXfrm>
        <a:off x="477037" y="1056640"/>
        <a:ext cx="4637783" cy="894080"/>
      </dsp:txXfrm>
    </dsp:sp>
    <dsp:sp modelId="{F117D747-02C6-49B1-B085-904F626BCEAF}">
      <dsp:nvSpPr>
        <dsp:cNvPr id="0" name=""/>
        <dsp:cNvSpPr/>
      </dsp:nvSpPr>
      <dsp:spPr>
        <a:xfrm>
          <a:off x="946955" y="2113280"/>
          <a:ext cx="5695972" cy="894080"/>
        </a:xfrm>
        <a:prstGeom prst="roundRect">
          <a:avLst>
            <a:gd name="adj" fmla="val 10000"/>
          </a:avLst>
        </a:prstGeom>
        <a:gradFill flip="none"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Mengembangkan informasi</a:t>
          </a:r>
          <a:endParaRPr lang="id-ID" sz="2400" kern="1200" dirty="0"/>
        </a:p>
      </dsp:txBody>
      <dsp:txXfrm>
        <a:off x="946955" y="2113280"/>
        <a:ext cx="4644903" cy="894080"/>
      </dsp:txXfrm>
    </dsp:sp>
    <dsp:sp modelId="{8CCAF9A7-1C34-4C19-AC1F-DB72227BE6BA}">
      <dsp:nvSpPr>
        <dsp:cNvPr id="0" name=""/>
        <dsp:cNvSpPr/>
      </dsp:nvSpPr>
      <dsp:spPr>
        <a:xfrm>
          <a:off x="1423993" y="3169919"/>
          <a:ext cx="5695972" cy="894080"/>
        </a:xfrm>
        <a:prstGeom prst="roundRect">
          <a:avLst>
            <a:gd name="adj" fmla="val 10000"/>
          </a:avLst>
        </a:prstGeom>
        <a:gradFill flip="none"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3500000" scaled="1"/>
          <a:tileRect/>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d-ID" sz="2400" kern="1200" dirty="0" smtClean="0"/>
            <a:t>  Menyusun teks prosedur</a:t>
          </a:r>
          <a:endParaRPr lang="id-ID" sz="2400" kern="1200" dirty="0"/>
        </a:p>
      </dsp:txBody>
      <dsp:txXfrm>
        <a:off x="1423993" y="3169919"/>
        <a:ext cx="4637783" cy="894080"/>
      </dsp:txXfrm>
    </dsp:sp>
    <dsp:sp modelId="{AAA8BCD9-ADED-4F13-B743-8AABBD842E13}">
      <dsp:nvSpPr>
        <dsp:cNvPr id="0" name=""/>
        <dsp:cNvSpPr/>
      </dsp:nvSpPr>
      <dsp:spPr>
        <a:xfrm>
          <a:off x="5114820" y="684783"/>
          <a:ext cx="581152" cy="58115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5114820" y="684783"/>
        <a:ext cx="581152" cy="581152"/>
      </dsp:txXfrm>
    </dsp:sp>
    <dsp:sp modelId="{EEC99F8D-E30D-4AAC-A7FC-28970FC26C6A}">
      <dsp:nvSpPr>
        <dsp:cNvPr id="0" name=""/>
        <dsp:cNvSpPr/>
      </dsp:nvSpPr>
      <dsp:spPr>
        <a:xfrm>
          <a:off x="5591858" y="1741423"/>
          <a:ext cx="581152" cy="581152"/>
        </a:xfrm>
        <a:prstGeom prst="downArrow">
          <a:avLst>
            <a:gd name="adj1" fmla="val 55000"/>
            <a:gd name="adj2" fmla="val 45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5591858" y="1741423"/>
        <a:ext cx="581152" cy="581152"/>
      </dsp:txXfrm>
    </dsp:sp>
    <dsp:sp modelId="{9C2862F1-C5EF-4742-8AE6-41CBD0DB7428}">
      <dsp:nvSpPr>
        <dsp:cNvPr id="0" name=""/>
        <dsp:cNvSpPr/>
      </dsp:nvSpPr>
      <dsp:spPr>
        <a:xfrm>
          <a:off x="6061776" y="2798064"/>
          <a:ext cx="581152" cy="581152"/>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id-ID" sz="2600" kern="1200"/>
        </a:p>
      </dsp:txBody>
      <dsp:txXfrm>
        <a:off x="6061776" y="2798064"/>
        <a:ext cx="581152" cy="581152"/>
      </dsp:txXfrm>
    </dsp:sp>
  </dsp:spTree>
</dsp:drawing>
</file>

<file path=ppt/diagrams/drawing4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4064000"/>
        <a:chOff x="0" y="0"/>
        <a:chExt cx="6096000" cy="4064000"/>
      </a:xfrm>
    </dsp:grpSpPr>
    <dsp:sp modelId="{9A57EB6D-0C5F-4ED0-AB6F-3369FFD02056}">
      <dsp:nvSpPr>
        <dsp:cNvPr id="5" name="Rectangle 4"/>
        <dsp:cNvSpPr/>
      </dsp:nvSpPr>
      <dsp:spPr bwMode="white">
        <a:xfrm>
          <a:off x="0" y="305080"/>
          <a:ext cx="6096000" cy="453600"/>
        </a:xfrm>
        <a:prstGeom prst="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lIns="473117" tIns="374904" rIns="473117"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305080"/>
        <a:ext cx="6096000" cy="453600"/>
      </dsp:txXfrm>
    </dsp:sp>
    <dsp:sp modelId="{DCD87E5B-9707-4AC9-AD2F-D8338C2A8E2B}">
      <dsp:nvSpPr>
        <dsp:cNvPr id="4" name="Rounded Rectangle 3"/>
        <dsp:cNvSpPr/>
      </dsp:nvSpPr>
      <dsp:spPr bwMode="white">
        <a:xfrm>
          <a:off x="304800" y="39400"/>
          <a:ext cx="4267200" cy="531360"/>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61290" tIns="0" rIns="16129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US" dirty="0" err="1" smtClean="0"/>
            <a:t>Nilai</a:t>
          </a:r>
          <a:r>
            <a:rPr lang="en-US" dirty="0" smtClean="0"/>
            <a:t> Moral</a:t>
          </a:r>
          <a:endParaRPr lang="en-US" dirty="0"/>
        </a:p>
      </dsp:txBody>
      <dsp:txXfrm>
        <a:off x="304800" y="39400"/>
        <a:ext cx="4267200" cy="531360"/>
      </dsp:txXfrm>
    </dsp:sp>
    <dsp:sp modelId="{A4B1CD97-480C-44AD-AE46-865CF5FA05C0}">
      <dsp:nvSpPr>
        <dsp:cNvPr id="8" name="Rectangle 7"/>
        <dsp:cNvSpPr/>
      </dsp:nvSpPr>
      <dsp:spPr bwMode="white">
        <a:xfrm>
          <a:off x="0" y="1121560"/>
          <a:ext cx="6096000" cy="453600"/>
        </a:xfrm>
        <a:prstGeom prst="rect">
          <a:avLst/>
        </a:prstGeom>
      </dsp:spPr>
      <dsp:style>
        <a:lnRef idx="2">
          <a:schemeClr val="accent5">
            <a:hueOff val="-2475000"/>
            <a:satOff val="10000"/>
            <a:lumOff val="2157"/>
            <a:alpha val="100000"/>
          </a:schemeClr>
        </a:lnRef>
        <a:fillRef idx="1">
          <a:schemeClr val="lt1">
            <a:alpha val="90000"/>
          </a:schemeClr>
        </a:fillRef>
        <a:effectRef idx="0">
          <a:scrgbClr r="0" g="0" b="0"/>
        </a:effectRef>
        <a:fontRef idx="minor"/>
      </dsp:style>
      <dsp:txBody>
        <a:bodyPr lIns="473117" tIns="374904" rIns="473117"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121560"/>
        <a:ext cx="6096000" cy="453600"/>
      </dsp:txXfrm>
    </dsp:sp>
    <dsp:sp modelId="{2025553E-982E-425A-B52E-E03FDEE5EFCC}">
      <dsp:nvSpPr>
        <dsp:cNvPr id="7" name="Rounded Rectangle 6"/>
        <dsp:cNvSpPr/>
      </dsp:nvSpPr>
      <dsp:spPr bwMode="white">
        <a:xfrm>
          <a:off x="304800" y="855880"/>
          <a:ext cx="4267200" cy="531360"/>
        </a:xfrm>
        <a:prstGeom prst="roundRect">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Body>
        <a:bodyPr lIns="161290" tIns="0" rIns="16129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US" dirty="0" err="1" smtClean="0"/>
            <a:t>Nilai</a:t>
          </a:r>
          <a:r>
            <a:rPr lang="en-US" dirty="0" smtClean="0"/>
            <a:t> </a:t>
          </a:r>
          <a:r>
            <a:rPr lang="en-US" dirty="0" err="1" smtClean="0"/>
            <a:t>Sosial</a:t>
          </a:r>
          <a:endParaRPr lang="en-US" dirty="0"/>
        </a:p>
      </dsp:txBody>
      <dsp:txXfrm>
        <a:off x="304800" y="855880"/>
        <a:ext cx="4267200" cy="531360"/>
      </dsp:txXfrm>
    </dsp:sp>
    <dsp:sp modelId="{9A1E279A-8C8D-4520-9B7F-6EADBA4C37AD}">
      <dsp:nvSpPr>
        <dsp:cNvPr id="11" name="Rectangle 10"/>
        <dsp:cNvSpPr/>
      </dsp:nvSpPr>
      <dsp:spPr bwMode="white">
        <a:xfrm>
          <a:off x="0" y="1938040"/>
          <a:ext cx="6096000" cy="453600"/>
        </a:xfrm>
        <a:prstGeom prst="rect">
          <a:avLst/>
        </a:prstGeom>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lIns="473117" tIns="374904" rIns="473117"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938040"/>
        <a:ext cx="6096000" cy="453600"/>
      </dsp:txXfrm>
    </dsp:sp>
    <dsp:sp modelId="{5ADB9A72-3346-4EB6-8664-A85CEA41D6F9}">
      <dsp:nvSpPr>
        <dsp:cNvPr id="10" name="Rounded Rectangle 9"/>
        <dsp:cNvSpPr/>
      </dsp:nvSpPr>
      <dsp:spPr bwMode="white">
        <a:xfrm>
          <a:off x="304800" y="1672360"/>
          <a:ext cx="4267200" cy="531360"/>
        </a:xfrm>
        <a:prstGeom prst="round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lIns="161290" tIns="0" rIns="16129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US" dirty="0" err="1" smtClean="0"/>
            <a:t>Nilai</a:t>
          </a:r>
          <a:r>
            <a:rPr lang="en-US" dirty="0" smtClean="0"/>
            <a:t> </a:t>
          </a:r>
          <a:r>
            <a:rPr lang="en-US" dirty="0" err="1" smtClean="0"/>
            <a:t>Budaya</a:t>
          </a:r>
          <a:endParaRPr lang="en-US" dirty="0"/>
        </a:p>
      </dsp:txBody>
      <dsp:txXfrm>
        <a:off x="304800" y="1672360"/>
        <a:ext cx="4267200" cy="531360"/>
      </dsp:txXfrm>
    </dsp:sp>
    <dsp:sp modelId="{7C76611F-A07D-43D5-8F31-7EE3D5E42050}">
      <dsp:nvSpPr>
        <dsp:cNvPr id="14" name="Rectangle 13"/>
        <dsp:cNvSpPr/>
      </dsp:nvSpPr>
      <dsp:spPr bwMode="white">
        <a:xfrm>
          <a:off x="0" y="2754520"/>
          <a:ext cx="6096000" cy="453600"/>
        </a:xfrm>
        <a:prstGeom prst="rect">
          <a:avLst/>
        </a:prstGeom>
      </dsp:spPr>
      <dsp:style>
        <a:lnRef idx="2">
          <a:schemeClr val="accent5">
            <a:hueOff val="-7425000"/>
            <a:satOff val="30000"/>
            <a:lumOff val="6471"/>
            <a:alpha val="100000"/>
          </a:schemeClr>
        </a:lnRef>
        <a:fillRef idx="1">
          <a:schemeClr val="lt1">
            <a:alpha val="90000"/>
          </a:schemeClr>
        </a:fillRef>
        <a:effectRef idx="0">
          <a:scrgbClr r="0" g="0" b="0"/>
        </a:effectRef>
        <a:fontRef idx="minor"/>
      </dsp:style>
      <dsp:txBody>
        <a:bodyPr lIns="473117" tIns="374904" rIns="473117"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2754520"/>
        <a:ext cx="6096000" cy="453600"/>
      </dsp:txXfrm>
    </dsp:sp>
    <dsp:sp modelId="{B149F3D0-D91F-4976-BB0D-0145322E4B07}">
      <dsp:nvSpPr>
        <dsp:cNvPr id="13" name="Rounded Rectangle 12"/>
        <dsp:cNvSpPr/>
      </dsp:nvSpPr>
      <dsp:spPr bwMode="white">
        <a:xfrm>
          <a:off x="304800" y="2488840"/>
          <a:ext cx="4267200" cy="531360"/>
        </a:xfrm>
        <a:prstGeom prst="roundRect">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Body>
        <a:bodyPr lIns="161290" tIns="0" rIns="16129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US" dirty="0" err="1" smtClean="0"/>
            <a:t>Nilai</a:t>
          </a:r>
          <a:r>
            <a:rPr lang="en-US" dirty="0" smtClean="0"/>
            <a:t> </a:t>
          </a:r>
          <a:r>
            <a:rPr lang="en-US" dirty="0" err="1" smtClean="0"/>
            <a:t>Religi</a:t>
          </a:r>
          <a:endParaRPr lang="en-US" dirty="0"/>
        </a:p>
      </dsp:txBody>
      <dsp:txXfrm>
        <a:off x="304800" y="2488840"/>
        <a:ext cx="4267200" cy="531360"/>
      </dsp:txXfrm>
    </dsp:sp>
    <dsp:sp modelId="{4C9990A9-5B99-46C7-97FC-09BE3FF2A84F}">
      <dsp:nvSpPr>
        <dsp:cNvPr id="17" name="Rectangle 16"/>
        <dsp:cNvSpPr/>
      </dsp:nvSpPr>
      <dsp:spPr bwMode="white">
        <a:xfrm>
          <a:off x="0" y="3571000"/>
          <a:ext cx="6096000" cy="453600"/>
        </a:xfrm>
        <a:prstGeom prst="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lIns="473117" tIns="374904" rIns="473117"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3571000"/>
        <a:ext cx="6096000" cy="453600"/>
      </dsp:txXfrm>
    </dsp:sp>
    <dsp:sp modelId="{95654BC8-34E6-4C1E-A068-83EA7F739B6F}">
      <dsp:nvSpPr>
        <dsp:cNvPr id="16" name="Rounded Rectangle 15"/>
        <dsp:cNvSpPr/>
      </dsp:nvSpPr>
      <dsp:spPr bwMode="white">
        <a:xfrm>
          <a:off x="304800" y="3305320"/>
          <a:ext cx="4267200" cy="531360"/>
        </a:xfrm>
        <a:prstGeom prst="roundRect">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161290" tIns="0" rIns="16129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US" dirty="0" err="1" smtClean="0"/>
            <a:t>Nilai</a:t>
          </a:r>
          <a:r>
            <a:rPr lang="en-US" dirty="0" smtClean="0"/>
            <a:t> </a:t>
          </a:r>
          <a:r>
            <a:rPr lang="en-US" dirty="0" err="1" smtClean="0"/>
            <a:t>Politik</a:t>
          </a:r>
          <a:endParaRPr lang="en-US" dirty="0"/>
        </a:p>
      </dsp:txBody>
      <dsp:txXfrm>
        <a:off x="304800" y="3305320"/>
        <a:ext cx="4267200" cy="531360"/>
      </dsp:txXfrm>
    </dsp:sp>
    <dsp:sp modelId="{9C3EB44D-DB01-4FF4-84BC-4797BEBB57F3}">
      <dsp:nvSpPr>
        <dsp:cNvPr id="3" name="Rectangle 2" hidden="1"/>
        <dsp:cNvSpPr/>
      </dsp:nvSpPr>
      <dsp:spPr bwMode="white">
        <a:xfrm>
          <a:off x="0" y="305080"/>
          <a:ext cx="304800" cy="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305080"/>
        <a:ext cx="304800" cy="0"/>
      </dsp:txXfrm>
    </dsp:sp>
    <dsp:sp modelId="{F7E6F189-E0E0-4CDB-AE09-DEA895D33872}">
      <dsp:nvSpPr>
        <dsp:cNvPr id="6" name="Rectangle 5" hidden="1"/>
        <dsp:cNvSpPr/>
      </dsp:nvSpPr>
      <dsp:spPr bwMode="white">
        <a:xfrm>
          <a:off x="0" y="1121560"/>
          <a:ext cx="304800" cy="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1121560"/>
        <a:ext cx="304800" cy="0"/>
      </dsp:txXfrm>
    </dsp:sp>
    <dsp:sp modelId="{205CFB66-CA3A-4B2B-BC1C-28EB089FAD77}">
      <dsp:nvSpPr>
        <dsp:cNvPr id="9" name="Rectangle 8" hidden="1"/>
        <dsp:cNvSpPr/>
      </dsp:nvSpPr>
      <dsp:spPr bwMode="white">
        <a:xfrm>
          <a:off x="0" y="1938040"/>
          <a:ext cx="304800" cy="0"/>
        </a:xfrm>
        <a:prstGeom prst="rect">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Xfrm>
        <a:off x="0" y="1938040"/>
        <a:ext cx="304800" cy="0"/>
      </dsp:txXfrm>
    </dsp:sp>
    <dsp:sp modelId="{B37DB01F-C032-4D5B-89F1-CC35C55B716B}">
      <dsp:nvSpPr>
        <dsp:cNvPr id="12" name="Rectangle 11" hidden="1"/>
        <dsp:cNvSpPr/>
      </dsp:nvSpPr>
      <dsp:spPr bwMode="white">
        <a:xfrm>
          <a:off x="0" y="2754520"/>
          <a:ext cx="304800" cy="0"/>
        </a:xfrm>
        <a:prstGeom prst="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Xfrm>
        <a:off x="0" y="2754520"/>
        <a:ext cx="304800" cy="0"/>
      </dsp:txXfrm>
    </dsp:sp>
    <dsp:sp modelId="{38B96953-AEC2-413B-B84F-43016AD55A80}">
      <dsp:nvSpPr>
        <dsp:cNvPr id="15" name="Rectangle 14" hidden="1"/>
        <dsp:cNvSpPr/>
      </dsp:nvSpPr>
      <dsp:spPr bwMode="white">
        <a:xfrm>
          <a:off x="0" y="3571000"/>
          <a:ext cx="304800" cy="0"/>
        </a:xfrm>
        <a:prstGeom prst="rect">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Xfrm>
        <a:off x="0" y="3571000"/>
        <a:ext cx="304800" cy="0"/>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4BBD7F-C837-4240-AC84-03E55679C368}">
      <dsp:nvSpPr>
        <dsp:cNvPr id="0" name=""/>
        <dsp:cNvSpPr/>
      </dsp:nvSpPr>
      <dsp:spPr>
        <a:xfrm rot="16200000">
          <a:off x="253" y="580925"/>
          <a:ext cx="2902148" cy="2902148"/>
        </a:xfrm>
        <a:prstGeom prst="upArrow">
          <a:avLst>
            <a:gd name="adj1" fmla="val 50000"/>
            <a:gd name="adj2" fmla="val 35000"/>
          </a:avLst>
        </a:prstGeom>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id-ID" sz="5100" kern="1200" dirty="0"/>
        </a:p>
      </dsp:txBody>
      <dsp:txXfrm rot="16200000">
        <a:off x="253" y="580925"/>
        <a:ext cx="2902148" cy="2902148"/>
      </dsp:txXfrm>
    </dsp:sp>
    <dsp:sp modelId="{AAEC07E7-8985-444B-BB02-297028E62497}">
      <dsp:nvSpPr>
        <dsp:cNvPr id="0" name=""/>
        <dsp:cNvSpPr/>
      </dsp:nvSpPr>
      <dsp:spPr>
        <a:xfrm rot="5400000">
          <a:off x="3193598" y="580925"/>
          <a:ext cx="2902148" cy="2902148"/>
        </a:xfrm>
        <a:prstGeom prst="upArrow">
          <a:avLst>
            <a:gd name="adj1" fmla="val 50000"/>
            <a:gd name="adj2" fmla="val 35000"/>
          </a:avLst>
        </a:prstGeom>
        <a:gradFill flip="none" rotWithShape="0">
          <a:gsLst>
            <a:gs pos="0">
              <a:schemeClr val="accent3">
                <a:hueOff val="11250264"/>
                <a:satOff val="-16880"/>
                <a:lumOff val="-2745"/>
                <a:shade val="30000"/>
                <a:satMod val="115000"/>
              </a:schemeClr>
            </a:gs>
            <a:gs pos="50000">
              <a:schemeClr val="accent3">
                <a:hueOff val="11250264"/>
                <a:satOff val="-16880"/>
                <a:lumOff val="-2745"/>
                <a:shade val="67500"/>
                <a:satMod val="115000"/>
              </a:schemeClr>
            </a:gs>
            <a:gs pos="100000">
              <a:schemeClr val="accent3">
                <a:hueOff val="11250264"/>
                <a:satOff val="-16880"/>
                <a:lumOff val="-2745"/>
                <a:shade val="100000"/>
                <a:satMod val="11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id-ID" sz="5100" kern="1200" dirty="0"/>
        </a:p>
      </dsp:txBody>
      <dsp:txXfrm rot="5400000">
        <a:off x="3193598" y="580925"/>
        <a:ext cx="2902148" cy="2902148"/>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A5010-4F34-459A-AAB6-BEA6C65CAEAD}">
      <dsp:nvSpPr>
        <dsp:cNvPr id="0" name=""/>
        <dsp:cNvSpPr/>
      </dsp:nvSpPr>
      <dsp:spPr>
        <a:xfrm>
          <a:off x="3630" y="1073378"/>
          <a:ext cx="2146027" cy="1782332"/>
        </a:xfrm>
        <a:prstGeom prst="flowChartAlternateProcess">
          <a:avLst/>
        </a:prstGeom>
        <a:gradFill flip="none"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b="1" kern="1200" dirty="0" smtClean="0">
              <a:solidFill>
                <a:srgbClr val="0000FF"/>
              </a:solidFill>
            </a:rPr>
            <a:t>Struktur Teks </a:t>
          </a:r>
          <a:r>
            <a:rPr lang="en-US" sz="2400" b="1" kern="1200" dirty="0" smtClean="0">
              <a:solidFill>
                <a:srgbClr val="0000FF"/>
              </a:solidFill>
            </a:rPr>
            <a:t>Prosedur</a:t>
          </a:r>
          <a:endParaRPr lang="id-ID" sz="2400" b="1" kern="1200" dirty="0">
            <a:solidFill>
              <a:srgbClr val="0000FF"/>
            </a:solidFill>
          </a:endParaRPr>
        </a:p>
      </dsp:txBody>
      <dsp:txXfrm>
        <a:off x="3630" y="1073378"/>
        <a:ext cx="2146027" cy="1782332"/>
      </dsp:txXfrm>
    </dsp:sp>
    <dsp:sp modelId="{B598B42D-9F1B-4337-8772-4323AFB5BBC7}">
      <dsp:nvSpPr>
        <dsp:cNvPr id="0" name=""/>
        <dsp:cNvSpPr/>
      </dsp:nvSpPr>
      <dsp:spPr>
        <a:xfrm rot="19054848">
          <a:off x="1939264" y="1348734"/>
          <a:ext cx="1607465" cy="147304"/>
        </a:xfrm>
        <a:custGeom>
          <a:avLst/>
          <a:gdLst/>
          <a:ahLst/>
          <a:cxnLst/>
          <a:rect l="0" t="0" r="0" b="0"/>
          <a:pathLst>
            <a:path>
              <a:moveTo>
                <a:pt x="0" y="73652"/>
              </a:moveTo>
              <a:lnTo>
                <a:pt x="1607465" y="736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rot="19054848">
        <a:off x="2702810" y="1382200"/>
        <a:ext cx="80373" cy="80373"/>
      </dsp:txXfrm>
    </dsp:sp>
    <dsp:sp modelId="{DBA4DD43-3E5A-44A5-808A-F77F9871B1B8}">
      <dsp:nvSpPr>
        <dsp:cNvPr id="0" name=""/>
        <dsp:cNvSpPr/>
      </dsp:nvSpPr>
      <dsp:spPr>
        <a:xfrm>
          <a:off x="3336336" y="275571"/>
          <a:ext cx="1918119" cy="1209314"/>
        </a:xfrm>
        <a:prstGeom prst="flowChartDisplay">
          <a:avLst/>
        </a:prstGeom>
        <a:gradFill flip="none"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Tujuan</a:t>
          </a:r>
          <a:endParaRPr lang="id-ID" sz="2400" kern="1200" dirty="0"/>
        </a:p>
      </dsp:txBody>
      <dsp:txXfrm>
        <a:off x="3336336" y="275571"/>
        <a:ext cx="1918119" cy="1209314"/>
      </dsp:txXfrm>
    </dsp:sp>
    <dsp:sp modelId="{9E91D423-9CE9-4326-AAAB-993617AADE2D}">
      <dsp:nvSpPr>
        <dsp:cNvPr id="0" name=""/>
        <dsp:cNvSpPr/>
      </dsp:nvSpPr>
      <dsp:spPr>
        <a:xfrm rot="2238528">
          <a:off x="1974441" y="2409907"/>
          <a:ext cx="1712608" cy="147304"/>
        </a:xfrm>
        <a:custGeom>
          <a:avLst/>
          <a:gdLst/>
          <a:ahLst/>
          <a:cxnLst/>
          <a:rect l="0" t="0" r="0" b="0"/>
          <a:pathLst>
            <a:path>
              <a:moveTo>
                <a:pt x="0" y="73652"/>
              </a:moveTo>
              <a:lnTo>
                <a:pt x="1712608" y="7365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id-ID" sz="600" kern="1200"/>
        </a:p>
      </dsp:txBody>
      <dsp:txXfrm rot="2238528">
        <a:off x="2787930" y="2440744"/>
        <a:ext cx="85630" cy="85630"/>
      </dsp:txXfrm>
    </dsp:sp>
    <dsp:sp modelId="{DA02F67B-E3B1-4266-96C9-77E0CDD96066}">
      <dsp:nvSpPr>
        <dsp:cNvPr id="0" name=""/>
        <dsp:cNvSpPr/>
      </dsp:nvSpPr>
      <dsp:spPr>
        <a:xfrm>
          <a:off x="3511833" y="2439605"/>
          <a:ext cx="1745130" cy="1125939"/>
        </a:xfrm>
        <a:prstGeom prst="flowChartDisplay">
          <a:avLst/>
        </a:prstGeom>
        <a:gradFill flip="none"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smtClean="0"/>
            <a:t>Langkah-langkah</a:t>
          </a:r>
          <a:endParaRPr lang="id-ID" sz="2400" kern="1200" dirty="0"/>
        </a:p>
      </dsp:txBody>
      <dsp:txXfrm>
        <a:off x="3511833" y="2439605"/>
        <a:ext cx="1745130" cy="1125939"/>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25B010-597D-4D53-B7D4-8E79BB42011A}">
      <dsp:nvSpPr>
        <dsp:cNvPr id="0" name=""/>
        <dsp:cNvSpPr/>
      </dsp:nvSpPr>
      <dsp:spPr>
        <a:xfrm>
          <a:off x="2848367" y="1574253"/>
          <a:ext cx="2016581" cy="1834974"/>
        </a:xfrm>
        <a:prstGeom prst="ellipse">
          <a:avLst/>
        </a:prstGeom>
        <a:gradFill flip="none"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b="1" kern="1200" dirty="0" smtClean="0"/>
            <a:t>Kebahasaan  Teks Prosedur</a:t>
          </a:r>
          <a:endParaRPr lang="id-ID" sz="2000" b="1" kern="1200" dirty="0"/>
        </a:p>
      </dsp:txBody>
      <dsp:txXfrm>
        <a:off x="2848367" y="1574253"/>
        <a:ext cx="2016581" cy="1834974"/>
      </dsp:txXfrm>
    </dsp:sp>
    <dsp:sp modelId="{0275659E-9B18-4C33-BD6D-0189C6CED365}">
      <dsp:nvSpPr>
        <dsp:cNvPr id="0" name=""/>
        <dsp:cNvSpPr/>
      </dsp:nvSpPr>
      <dsp:spPr>
        <a:xfrm>
          <a:off x="2664052" y="-503477"/>
          <a:ext cx="2385211" cy="2326058"/>
        </a:xfrm>
        <a:prstGeom prst="ellipse">
          <a:avLst/>
        </a:prstGeom>
        <a:gradFill flip="none"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Kata ganti (pronomina)</a:t>
          </a:r>
          <a:endParaRPr lang="id-ID" sz="2000" kern="1200" dirty="0"/>
        </a:p>
      </dsp:txBody>
      <dsp:txXfrm>
        <a:off x="2664052" y="-503477"/>
        <a:ext cx="2385211" cy="2326058"/>
      </dsp:txXfrm>
    </dsp:sp>
    <dsp:sp modelId="{48402494-41D3-4F7F-9F25-D2A53226DF22}">
      <dsp:nvSpPr>
        <dsp:cNvPr id="0" name=""/>
        <dsp:cNvSpPr/>
      </dsp:nvSpPr>
      <dsp:spPr>
        <a:xfrm>
          <a:off x="4496122" y="1329808"/>
          <a:ext cx="2385450" cy="2323864"/>
        </a:xfrm>
        <a:prstGeom prst="ellipse">
          <a:avLst/>
        </a:prstGeom>
        <a:gradFill flip="none"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08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Konjungsi</a:t>
          </a:r>
          <a:r>
            <a:rPr lang="id-ID" sz="2500" kern="1200" dirty="0" smtClean="0"/>
            <a:t> </a:t>
          </a:r>
          <a:endParaRPr lang="id-ID" sz="2500" kern="1200" dirty="0"/>
        </a:p>
      </dsp:txBody>
      <dsp:txXfrm>
        <a:off x="4496122" y="1329808"/>
        <a:ext cx="2385450" cy="2323864"/>
      </dsp:txXfrm>
    </dsp:sp>
    <dsp:sp modelId="{50FC51ED-F2A6-434E-B057-FF4C006950CD}">
      <dsp:nvSpPr>
        <dsp:cNvPr id="0" name=""/>
        <dsp:cNvSpPr/>
      </dsp:nvSpPr>
      <dsp:spPr>
        <a:xfrm>
          <a:off x="2603922" y="3072284"/>
          <a:ext cx="2505471" cy="2503290"/>
        </a:xfrm>
        <a:prstGeom prst="ellipse">
          <a:avLst/>
        </a:prstGeom>
        <a:gradFill flip="none"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baseline="30000" dirty="0" err="1" smtClean="0"/>
            <a:t>Kalimat</a:t>
          </a:r>
          <a:r>
            <a:rPr lang="en-US" sz="2400" b="0" kern="1200" baseline="30000" dirty="0" smtClean="0"/>
            <a:t> </a:t>
          </a:r>
          <a:r>
            <a:rPr lang="id-ID" sz="2400" b="0" kern="1200" baseline="30000" dirty="0" smtClean="0"/>
            <a:t>i</a:t>
          </a:r>
          <a:r>
            <a:rPr lang="en-US" sz="2400" b="0" kern="1200" baseline="30000" dirty="0" err="1" smtClean="0"/>
            <a:t>mperatif</a:t>
          </a:r>
          <a:r>
            <a:rPr lang="en-US" sz="2400" b="0" kern="1200" baseline="30000" dirty="0" smtClean="0"/>
            <a:t>, </a:t>
          </a:r>
          <a:r>
            <a:rPr lang="id-ID" sz="2400" b="0" kern="1200" baseline="30000" dirty="0" smtClean="0"/>
            <a:t>d</a:t>
          </a:r>
          <a:r>
            <a:rPr lang="en-US" sz="2400" b="0" kern="1200" baseline="30000" dirty="0" smtClean="0"/>
            <a:t>eklaratif, dan interogatif dalam </a:t>
          </a:r>
          <a:r>
            <a:rPr lang="id-ID" sz="2400" b="0" kern="1200" baseline="30000" dirty="0" smtClean="0"/>
            <a:t>te</a:t>
          </a:r>
          <a:r>
            <a:rPr lang="en-US" sz="2400" b="0" kern="1200" baseline="30000" dirty="0" err="1" smtClean="0"/>
            <a:t>ks</a:t>
          </a:r>
          <a:r>
            <a:rPr lang="en-US" sz="2400" b="0" kern="1200" baseline="30000" dirty="0" smtClean="0"/>
            <a:t> </a:t>
          </a:r>
          <a:r>
            <a:rPr lang="id-ID" sz="2400" b="0" kern="1200" baseline="30000" dirty="0" smtClean="0"/>
            <a:t>p</a:t>
          </a:r>
          <a:r>
            <a:rPr lang="en-US" sz="2400" b="0" kern="1200" baseline="30000" dirty="0" err="1" smtClean="0"/>
            <a:t>rosedur</a:t>
          </a:r>
          <a:endParaRPr lang="id-ID" sz="2400" b="0" kern="1200" dirty="0"/>
        </a:p>
      </dsp:txBody>
      <dsp:txXfrm>
        <a:off x="2603922" y="3072284"/>
        <a:ext cx="2505471" cy="2503290"/>
      </dsp:txXfrm>
    </dsp:sp>
    <dsp:sp modelId="{FD6AD7D5-B3B0-40B2-B1FD-A2DD3A8ABBEC}">
      <dsp:nvSpPr>
        <dsp:cNvPr id="0" name=""/>
        <dsp:cNvSpPr/>
      </dsp:nvSpPr>
      <dsp:spPr>
        <a:xfrm>
          <a:off x="833698" y="1329808"/>
          <a:ext cx="2381539" cy="2323864"/>
        </a:xfrm>
        <a:prstGeom prst="ellipse">
          <a:avLst/>
        </a:prstGeom>
        <a:gradFill flip="none"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Penanda wacana</a:t>
          </a:r>
          <a:endParaRPr lang="id-ID" sz="2000" kern="1200" dirty="0"/>
        </a:p>
      </dsp:txBody>
      <dsp:txXfrm>
        <a:off x="833698" y="1329808"/>
        <a:ext cx="2381539" cy="2323864"/>
      </dsp:txXfrm>
    </dsp:sp>
  </dsp:spTree>
</dsp:drawing>
</file>

<file path=ppt/diagrams/drawing4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43626" cy="3643338"/>
        <a:chOff x="0" y="0"/>
        <a:chExt cx="6043626" cy="3643338"/>
      </a:xfrm>
    </dsp:grpSpPr>
    <dsp:sp modelId="{C74049EC-0302-4E27-BDBD-4AD864B274BF}">
      <dsp:nvSpPr>
        <dsp:cNvPr id="3" name="Rounded Rectangle 2"/>
        <dsp:cNvSpPr/>
      </dsp:nvSpPr>
      <dsp:spPr bwMode="white">
        <a:xfrm>
          <a:off x="0" y="0"/>
          <a:ext cx="4834901" cy="801534"/>
        </a:xfrm>
        <a:prstGeom prst="roundRect">
          <a:avLst>
            <a:gd name="adj" fmla="val 10000"/>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Xfrm>
        <a:off x="0" y="0"/>
        <a:ext cx="4834901" cy="801534"/>
      </dsp:txXfrm>
    </dsp:sp>
    <dsp:sp modelId="{50DB46A0-D591-4712-B01E-6BC60E5BCE9B}">
      <dsp:nvSpPr>
        <dsp:cNvPr id="4" name="Rounded Rectangle 3"/>
        <dsp:cNvSpPr/>
      </dsp:nvSpPr>
      <dsp:spPr bwMode="white">
        <a:xfrm>
          <a:off x="404923" y="947268"/>
          <a:ext cx="4834901" cy="801534"/>
        </a:xfrm>
        <a:prstGeom prst="roundRect">
          <a:avLst>
            <a:gd name="adj" fmla="val 10000"/>
          </a:avLst>
        </a:prstGeom>
      </dsp:spPr>
      <dsp:style>
        <a:lnRef idx="2">
          <a:schemeClr val="lt1"/>
        </a:lnRef>
        <a:fillRef idx="1">
          <a:schemeClr val="accent3">
            <a:hueOff val="3760000"/>
            <a:satOff val="-5620"/>
            <a:lumOff val="-914"/>
            <a:alpha val="100000"/>
          </a:schemeClr>
        </a:fillRef>
        <a:effectRef idx="0">
          <a:scrgbClr r="0" g="0" b="0"/>
        </a:effectRef>
        <a:fontRef idx="minor">
          <a:schemeClr val="lt1"/>
        </a:fontRef>
      </dsp:style>
      <dsp:txXfrm>
        <a:off x="404923" y="947268"/>
        <a:ext cx="4834901" cy="801534"/>
      </dsp:txXfrm>
    </dsp:sp>
    <dsp:sp modelId="{03777751-4578-49CF-9A46-330EA19FE9F5}">
      <dsp:nvSpPr>
        <dsp:cNvPr id="5" name="Rounded Rectangle 4"/>
        <dsp:cNvSpPr/>
      </dsp:nvSpPr>
      <dsp:spPr bwMode="white">
        <a:xfrm>
          <a:off x="803802" y="1894536"/>
          <a:ext cx="4834901" cy="801534"/>
        </a:xfrm>
        <a:prstGeom prst="roundRect">
          <a:avLst>
            <a:gd name="adj" fmla="val 10000"/>
          </a:avLst>
        </a:prstGeom>
      </dsp:spPr>
      <dsp:style>
        <a:lnRef idx="2">
          <a:schemeClr val="lt1"/>
        </a:lnRef>
        <a:fillRef idx="1">
          <a:schemeClr val="accent3">
            <a:hueOff val="7520000"/>
            <a:satOff val="-11241"/>
            <a:lumOff val="-1829"/>
            <a:alpha val="100000"/>
          </a:schemeClr>
        </a:fillRef>
        <a:effectRef idx="0">
          <a:scrgbClr r="0" g="0" b="0"/>
        </a:effectRef>
        <a:fontRef idx="minor">
          <a:schemeClr val="lt1"/>
        </a:fontRef>
      </dsp:style>
      <dsp:txXfrm>
        <a:off x="803802" y="1894536"/>
        <a:ext cx="4834901" cy="801534"/>
      </dsp:txXfrm>
    </dsp:sp>
    <dsp:sp modelId="{F3D56252-2BCF-401E-85EB-5697185DA2B5}">
      <dsp:nvSpPr>
        <dsp:cNvPr id="6" name="Rounded Rectangle 5"/>
        <dsp:cNvSpPr/>
      </dsp:nvSpPr>
      <dsp:spPr bwMode="white">
        <a:xfrm>
          <a:off x="1208725" y="2841804"/>
          <a:ext cx="4834901" cy="801534"/>
        </a:xfrm>
        <a:prstGeom prst="roundRect">
          <a:avLst>
            <a:gd name="adj" fmla="val 10000"/>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Xfrm>
        <a:off x="1208725" y="2841804"/>
        <a:ext cx="4834901" cy="801534"/>
      </dsp:txXfrm>
    </dsp:sp>
    <dsp:sp modelId="{47042705-A885-4C10-9E55-4AD43936AA51}">
      <dsp:nvSpPr>
        <dsp:cNvPr id="7" name="Down Arrow 6"/>
        <dsp:cNvSpPr/>
      </dsp:nvSpPr>
      <dsp:spPr bwMode="white">
        <a:xfrm>
          <a:off x="4313903" y="613902"/>
          <a:ext cx="520997" cy="520997"/>
        </a:xfrm>
        <a:prstGeom prst="downArrow">
          <a:avLst>
            <a:gd name="adj1" fmla="val 55000"/>
            <a:gd name="adj2" fmla="val 45000"/>
          </a:avLst>
        </a:prstGeom>
      </dsp:spPr>
      <dsp:style>
        <a:lnRef idx="2">
          <a:schemeClr val="accent3">
            <a:tint val="40000"/>
            <a:alpha val="90000"/>
            <a:hueOff val="0"/>
            <a:satOff val="0"/>
            <a:lumOff val="0"/>
            <a:alpha val="90196"/>
          </a:schemeClr>
        </a:lnRef>
        <a:fillRef idx="1">
          <a:schemeClr val="accent3">
            <a:tint val="40000"/>
            <a:alpha val="90000"/>
            <a:hueOff val="0"/>
            <a:satOff val="0"/>
            <a:lumOff val="0"/>
            <a:alpha val="90196"/>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solidFill>
              <a:schemeClr val="dk1"/>
            </a:solidFill>
          </a:endParaRPr>
        </a:p>
      </dsp:txBody>
      <dsp:txXfrm>
        <a:off x="4313903" y="613902"/>
        <a:ext cx="520997" cy="520997"/>
      </dsp:txXfrm>
    </dsp:sp>
    <dsp:sp modelId="{322A3745-9DD8-4E91-953A-C94222C5A0A9}">
      <dsp:nvSpPr>
        <dsp:cNvPr id="8" name="Down Arrow 7"/>
        <dsp:cNvSpPr/>
      </dsp:nvSpPr>
      <dsp:spPr bwMode="white">
        <a:xfrm>
          <a:off x="4718826" y="1561170"/>
          <a:ext cx="520997" cy="520997"/>
        </a:xfrm>
        <a:prstGeom prst="downArrow">
          <a:avLst>
            <a:gd name="adj1" fmla="val 55000"/>
            <a:gd name="adj2" fmla="val 45000"/>
          </a:avLst>
        </a:prstGeom>
      </dsp:spPr>
      <dsp:style>
        <a:lnRef idx="2">
          <a:schemeClr val="accent3">
            <a:tint val="40000"/>
            <a:alpha val="90000"/>
            <a:hueOff val="5370000"/>
            <a:satOff val="-7058"/>
            <a:lumOff val="-391"/>
            <a:alpha val="90196"/>
          </a:schemeClr>
        </a:lnRef>
        <a:fillRef idx="1">
          <a:schemeClr val="accent3">
            <a:tint val="40000"/>
            <a:alpha val="90000"/>
            <a:hueOff val="5370000"/>
            <a:satOff val="-7058"/>
            <a:lumOff val="-391"/>
            <a:alpha val="90196"/>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solidFill>
              <a:schemeClr val="dk1"/>
            </a:solidFill>
          </a:endParaRPr>
        </a:p>
      </dsp:txBody>
      <dsp:txXfrm>
        <a:off x="4718826" y="1561170"/>
        <a:ext cx="520997" cy="520997"/>
      </dsp:txXfrm>
    </dsp:sp>
    <dsp:sp modelId="{F8008706-4C9A-45C6-A13A-7C84D67A7438}">
      <dsp:nvSpPr>
        <dsp:cNvPr id="9" name="Down Arrow 8"/>
        <dsp:cNvSpPr/>
      </dsp:nvSpPr>
      <dsp:spPr bwMode="white">
        <a:xfrm>
          <a:off x="5117706" y="2508438"/>
          <a:ext cx="520997" cy="520997"/>
        </a:xfrm>
        <a:prstGeom prst="downArrow">
          <a:avLst>
            <a:gd name="adj1" fmla="val 55000"/>
            <a:gd name="adj2" fmla="val 45000"/>
          </a:avLst>
        </a:prstGeom>
      </dsp:spPr>
      <dsp:style>
        <a:lnRef idx="2">
          <a:schemeClr val="accent3">
            <a:tint val="40000"/>
            <a:alpha val="90000"/>
            <a:hueOff val="10740000"/>
            <a:satOff val="-14117"/>
            <a:lumOff val="-783"/>
            <a:alpha val="90196"/>
          </a:schemeClr>
        </a:lnRef>
        <a:fillRef idx="1">
          <a:schemeClr val="accent3">
            <a:tint val="40000"/>
            <a:alpha val="90000"/>
            <a:hueOff val="10740000"/>
            <a:satOff val="-14117"/>
            <a:lumOff val="-783"/>
            <a:alpha val="90196"/>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solidFill>
              <a:schemeClr val="dk1"/>
            </a:solidFill>
          </a:endParaRPr>
        </a:p>
      </dsp:txBody>
      <dsp:txXfrm>
        <a:off x="5117706" y="2508438"/>
        <a:ext cx="520997" cy="520997"/>
      </dsp:txXfrm>
    </dsp:sp>
    <dsp:sp modelId="{1703C706-3073-4669-A8D1-DDEFEF558711}">
      <dsp:nvSpPr>
        <dsp:cNvPr id="10" name="Rounded Rectangle 9"/>
        <dsp:cNvSpPr/>
      </dsp:nvSpPr>
      <dsp:spPr bwMode="white">
        <a:xfrm>
          <a:off x="0" y="0"/>
          <a:ext cx="4834901" cy="801534"/>
        </a:xfrm>
        <a:prstGeom prst="roundRect">
          <a:avLst>
            <a:gd name="adj" fmla="val 10000"/>
          </a:avLst>
        </a:prstGeom>
        <a:noFill/>
        <a:ln>
          <a:noFill/>
        </a:ln>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err="1" smtClean="0"/>
            <a:t>Topik</a:t>
          </a:r>
          <a:r>
            <a:rPr lang="en-US" sz="1800" dirty="0" smtClean="0"/>
            <a:t> </a:t>
          </a:r>
          <a:r>
            <a:rPr lang="en-US" sz="1800" dirty="0" err="1" smtClean="0"/>
            <a:t>permasalahan</a:t>
          </a:r>
          <a:r>
            <a:rPr lang="en-US" sz="1800" dirty="0" smtClean="0"/>
            <a:t> yang </a:t>
          </a:r>
          <a:r>
            <a:rPr lang="en-US" sz="1800" dirty="0" err="1" smtClean="0"/>
            <a:t>menjadi</a:t>
          </a:r>
          <a:r>
            <a:rPr lang="en-US" sz="1800" dirty="0" smtClean="0"/>
            <a:t> </a:t>
          </a:r>
          <a:r>
            <a:rPr lang="en-US" sz="1800" dirty="0" err="1" smtClean="0"/>
            <a:t>bahan</a:t>
          </a:r>
          <a:r>
            <a:rPr lang="en-US" sz="1800" dirty="0" smtClean="0"/>
            <a:t> </a:t>
          </a:r>
          <a:r>
            <a:rPr lang="en-US" sz="1800" dirty="0" err="1" smtClean="0"/>
            <a:t>diskusi</a:t>
          </a:r>
          <a:endParaRPr lang="en-US" sz="1600" dirty="0"/>
        </a:p>
      </dsp:txBody>
      <dsp:txXfrm>
        <a:off x="0" y="0"/>
        <a:ext cx="4834901" cy="801534"/>
      </dsp:txXfrm>
    </dsp:sp>
    <dsp:sp modelId="{5066B6C2-CD3B-4CD2-B2E1-4EA2B85434CE}">
      <dsp:nvSpPr>
        <dsp:cNvPr id="11" name="Rounded Rectangle 10"/>
        <dsp:cNvSpPr/>
      </dsp:nvSpPr>
      <dsp:spPr bwMode="white">
        <a:xfrm>
          <a:off x="404923" y="947268"/>
          <a:ext cx="4834901" cy="801534"/>
        </a:xfrm>
        <a:prstGeom prst="roundRect">
          <a:avLst>
            <a:gd name="adj" fmla="val 10000"/>
          </a:avLst>
        </a:prstGeom>
        <a:noFill/>
        <a:ln>
          <a:noFill/>
        </a:ln>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err="1" smtClean="0"/>
            <a:t>Tujuan</a:t>
          </a:r>
          <a:r>
            <a:rPr lang="en-US" sz="1800" dirty="0" smtClean="0"/>
            <a:t> </a:t>
          </a:r>
          <a:r>
            <a:rPr lang="en-US" sz="1800" dirty="0" err="1" smtClean="0"/>
            <a:t>pelaksanaan</a:t>
          </a:r>
          <a:r>
            <a:rPr lang="en-US" sz="1800" dirty="0" smtClean="0"/>
            <a:t> </a:t>
          </a:r>
          <a:r>
            <a:rPr lang="en-US" sz="1800" dirty="0" err="1" smtClean="0"/>
            <a:t>diskusi</a:t>
          </a:r>
          <a:endParaRPr lang="en-US" sz="1800" dirty="0"/>
        </a:p>
      </dsp:txBody>
      <dsp:txXfrm>
        <a:off x="404923" y="947268"/>
        <a:ext cx="4834901" cy="801534"/>
      </dsp:txXfrm>
    </dsp:sp>
    <dsp:sp modelId="{AD4EBBD8-C4EA-4FE4-BF46-FEBA7C62DDCA}">
      <dsp:nvSpPr>
        <dsp:cNvPr id="12" name="Rounded Rectangle 11"/>
        <dsp:cNvSpPr/>
      </dsp:nvSpPr>
      <dsp:spPr bwMode="white">
        <a:xfrm>
          <a:off x="803802" y="1894536"/>
          <a:ext cx="4834901" cy="801534"/>
        </a:xfrm>
        <a:prstGeom prst="roundRect">
          <a:avLst>
            <a:gd name="adj" fmla="val 10000"/>
          </a:avLst>
        </a:prstGeom>
        <a:noFill/>
        <a:ln>
          <a:noFill/>
        </a:ln>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err="1" smtClean="0"/>
            <a:t>Pelaksanaan</a:t>
          </a:r>
          <a:r>
            <a:rPr lang="en-US" sz="1800" dirty="0" smtClean="0"/>
            <a:t> </a:t>
          </a:r>
          <a:r>
            <a:rPr lang="en-US" sz="1800" dirty="0" err="1" smtClean="0"/>
            <a:t>diskusi</a:t>
          </a:r>
          <a:endParaRPr lang="en-US" sz="1800" dirty="0"/>
        </a:p>
      </dsp:txBody>
      <dsp:txXfrm>
        <a:off x="803802" y="1894536"/>
        <a:ext cx="4834901" cy="801534"/>
      </dsp:txXfrm>
    </dsp:sp>
    <dsp:sp modelId="{22C8FD3D-E939-41D5-A16E-28BFFE2E6A13}">
      <dsp:nvSpPr>
        <dsp:cNvPr id="13" name="Rounded Rectangle 12"/>
        <dsp:cNvSpPr/>
      </dsp:nvSpPr>
      <dsp:spPr bwMode="white">
        <a:xfrm>
          <a:off x="1208725" y="2841804"/>
          <a:ext cx="4834901" cy="801534"/>
        </a:xfrm>
        <a:prstGeom prst="roundRect">
          <a:avLst>
            <a:gd name="adj" fmla="val 10000"/>
          </a:avLst>
        </a:prstGeom>
        <a:noFill/>
        <a:ln>
          <a:noFill/>
        </a:ln>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800" dirty="0" err="1" smtClean="0"/>
            <a:t>Peserta</a:t>
          </a:r>
          <a:r>
            <a:rPr lang="en-US" sz="1800" dirty="0" smtClean="0"/>
            <a:t> </a:t>
          </a:r>
          <a:r>
            <a:rPr lang="en-US" sz="1800" dirty="0" err="1" smtClean="0"/>
            <a:t>diskusi</a:t>
          </a:r>
          <a:endParaRPr lang="en-US" sz="1800" dirty="0"/>
        </a:p>
      </dsp:txBody>
      <dsp:txXfrm>
        <a:off x="1208725" y="2841804"/>
        <a:ext cx="4834901" cy="801534"/>
      </dsp:txXfrm>
    </dsp:sp>
  </dsp:spTree>
</dsp:drawing>
</file>

<file path=ppt/diagrams/drawing4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4064000"/>
        <a:chOff x="0" y="0"/>
        <a:chExt cx="6096000" cy="4064000"/>
      </a:xfrm>
    </dsp:grpSpPr>
    <dsp:sp modelId="{2086D1D9-9C7C-4F1C-8478-7A26A7401C34}">
      <dsp:nvSpPr>
        <dsp:cNvPr id="3" name="Chevron 2"/>
        <dsp:cNvSpPr/>
      </dsp:nvSpPr>
      <dsp:spPr bwMode="white">
        <a:xfrm rot="5400000">
          <a:off x="-136292" y="136292"/>
          <a:ext cx="908612" cy="636028"/>
        </a:xfrm>
        <a:prstGeom prst="chevron">
          <a:avLst/>
        </a:prstGeom>
      </dsp:spPr>
      <dsp:style>
        <a:lnRef idx="2">
          <a:schemeClr val="accent5">
            <a:hueOff val="0"/>
            <a:satOff val="0"/>
            <a:lumOff val="0"/>
            <a:alpha val="100000"/>
          </a:schemeClr>
        </a:lnRef>
        <a:fillRef idx="1">
          <a:schemeClr val="accent5">
            <a:hueOff val="0"/>
            <a:satOff val="0"/>
            <a:lumOff val="0"/>
            <a:alpha val="100000"/>
          </a:schemeClr>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ID" dirty="0" smtClean="0"/>
            <a:t>1.</a:t>
          </a:r>
          <a:endParaRPr lang="en-US" dirty="0"/>
        </a:p>
      </dsp:txBody>
      <dsp:txXfrm rot="5400000">
        <a:off x="-136292" y="136292"/>
        <a:ext cx="908612" cy="636028"/>
      </dsp:txXfrm>
    </dsp:sp>
    <dsp:sp modelId="{6A4A1A07-74F9-45FB-BFAC-D6B01CE5EB69}">
      <dsp:nvSpPr>
        <dsp:cNvPr id="4" name="Round Same Side Corner Rectangle 3"/>
        <dsp:cNvSpPr/>
      </dsp:nvSpPr>
      <dsp:spPr bwMode="white">
        <a:xfrm rot="5400000">
          <a:off x="3070715" y="-2434687"/>
          <a:ext cx="590598" cy="5459972"/>
        </a:xfrm>
        <a:prstGeom prst="round2Same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rot="-5400000" lIns="113792" tIns="10160" rIns="10160" bIns="1016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en-US" dirty="0" err="1" smtClean="0">
              <a:solidFill>
                <a:schemeClr val="dk1"/>
              </a:solidFill>
            </a:rPr>
            <a:t>Narasumber</a:t>
          </a:r>
          <a:r>
            <a:rPr lang="en-US" dirty="0" smtClean="0">
              <a:solidFill>
                <a:schemeClr val="dk1"/>
              </a:solidFill>
            </a:rPr>
            <a:t> yang </a:t>
          </a:r>
          <a:r>
            <a:rPr lang="en-US" dirty="0" err="1" smtClean="0">
              <a:solidFill>
                <a:schemeClr val="dk1"/>
              </a:solidFill>
            </a:rPr>
            <a:t>menyampaikan</a:t>
          </a:r>
          <a:r>
            <a:rPr lang="en-US" dirty="0" smtClean="0">
              <a:solidFill>
                <a:schemeClr val="dk1"/>
              </a:solidFill>
            </a:rPr>
            <a:t> </a:t>
          </a:r>
          <a:r>
            <a:rPr lang="en-US" dirty="0" err="1" smtClean="0">
              <a:solidFill>
                <a:schemeClr val="dk1"/>
              </a:solidFill>
            </a:rPr>
            <a:t>isi</a:t>
          </a:r>
          <a:r>
            <a:rPr lang="en-US" dirty="0" smtClean="0">
              <a:solidFill>
                <a:schemeClr val="dk1"/>
              </a:solidFill>
            </a:rPr>
            <a:t> </a:t>
          </a:r>
          <a:r>
            <a:rPr lang="en-US" dirty="0" err="1" smtClean="0">
              <a:solidFill>
                <a:schemeClr val="dk1"/>
              </a:solidFill>
            </a:rPr>
            <a:t>buku</a:t>
          </a:r>
          <a:r>
            <a:rPr lang="en-US" dirty="0" smtClean="0">
              <a:solidFill>
                <a:schemeClr val="dk1"/>
              </a:solidFill>
            </a:rPr>
            <a:t>. </a:t>
          </a:r>
          <a:endParaRPr lang="en-US" dirty="0">
            <a:solidFill>
              <a:schemeClr val="dk1"/>
            </a:solidFill>
          </a:endParaRPr>
        </a:p>
      </dsp:txBody>
      <dsp:txXfrm rot="5400000">
        <a:off x="3070715" y="-2434687"/>
        <a:ext cx="590598" cy="5459972"/>
      </dsp:txXfrm>
    </dsp:sp>
    <dsp:sp modelId="{18B3EC09-2299-4A4A-961C-3C789B1AEA88}">
      <dsp:nvSpPr>
        <dsp:cNvPr id="5" name="Chevron 4"/>
        <dsp:cNvSpPr/>
      </dsp:nvSpPr>
      <dsp:spPr bwMode="white">
        <a:xfrm rot="5400000">
          <a:off x="-136292" y="925139"/>
          <a:ext cx="908612" cy="636028"/>
        </a:xfrm>
        <a:prstGeom prst="chevron">
          <a:avLst/>
        </a:prstGeom>
      </dsp:spPr>
      <dsp:style>
        <a:lnRef idx="2">
          <a:schemeClr val="accent5">
            <a:hueOff val="-2475000"/>
            <a:satOff val="10000"/>
            <a:lumOff val="2157"/>
            <a:alpha val="100000"/>
          </a:schemeClr>
        </a:lnRef>
        <a:fillRef idx="1">
          <a:schemeClr val="accent5">
            <a:hueOff val="-2475000"/>
            <a:satOff val="10000"/>
            <a:lumOff val="2157"/>
            <a:alpha val="100000"/>
          </a:schemeClr>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ID" dirty="0" smtClean="0"/>
            <a:t>2.</a:t>
          </a:r>
          <a:endParaRPr lang="en-US" dirty="0"/>
        </a:p>
      </dsp:txBody>
      <dsp:txXfrm rot="5400000">
        <a:off x="-136292" y="925139"/>
        <a:ext cx="908612" cy="636028"/>
      </dsp:txXfrm>
    </dsp:sp>
    <dsp:sp modelId="{E97C0067-25D3-4761-90F0-1F901B5DD886}">
      <dsp:nvSpPr>
        <dsp:cNvPr id="6" name="Round Same Side Corner Rectangle 5"/>
        <dsp:cNvSpPr/>
      </dsp:nvSpPr>
      <dsp:spPr bwMode="white">
        <a:xfrm rot="5400000">
          <a:off x="3070715" y="-1645840"/>
          <a:ext cx="590598" cy="5459972"/>
        </a:xfrm>
        <a:prstGeom prst="round2SameRect">
          <a:avLst/>
        </a:prstGeom>
      </dsp:spPr>
      <dsp:style>
        <a:lnRef idx="2">
          <a:schemeClr val="accent5">
            <a:hueOff val="-2475000"/>
            <a:satOff val="10000"/>
            <a:lumOff val="2157"/>
            <a:alpha val="100000"/>
          </a:schemeClr>
        </a:lnRef>
        <a:fillRef idx="1">
          <a:schemeClr val="lt1">
            <a:alpha val="90000"/>
          </a:schemeClr>
        </a:fillRef>
        <a:effectRef idx="0">
          <a:scrgbClr r="0" g="0" b="0"/>
        </a:effectRef>
        <a:fontRef idx="minor"/>
      </dsp:style>
      <dsp:txBody>
        <a:bodyPr rot="-5400000" lIns="113792" tIns="10160" rIns="10160" bIns="1016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en-US" dirty="0" smtClean="0">
              <a:solidFill>
                <a:schemeClr val="dk1"/>
              </a:solidFill>
            </a:rPr>
            <a:t>Moderator yang </a:t>
          </a:r>
          <a:r>
            <a:rPr lang="en-US" dirty="0" err="1" smtClean="0">
              <a:solidFill>
                <a:schemeClr val="dk1"/>
              </a:solidFill>
            </a:rPr>
            <a:t>memimpin</a:t>
          </a:r>
          <a:r>
            <a:rPr lang="en-US" dirty="0" smtClean="0">
              <a:solidFill>
                <a:schemeClr val="dk1"/>
              </a:solidFill>
            </a:rPr>
            <a:t> </a:t>
          </a:r>
          <a:r>
            <a:rPr lang="en-US" dirty="0" err="1" smtClean="0">
              <a:solidFill>
                <a:schemeClr val="dk1"/>
              </a:solidFill>
            </a:rPr>
            <a:t>diskusi</a:t>
          </a:r>
          <a:r>
            <a:rPr lang="en-US" dirty="0" smtClean="0">
              <a:solidFill>
                <a:schemeClr val="dk1"/>
              </a:solidFill>
            </a:rPr>
            <a:t>.</a:t>
          </a:r>
          <a:endParaRPr lang="en-US" dirty="0">
            <a:solidFill>
              <a:schemeClr val="dk1"/>
            </a:solidFill>
          </a:endParaRPr>
        </a:p>
      </dsp:txBody>
      <dsp:txXfrm rot="5400000">
        <a:off x="3070715" y="-1645840"/>
        <a:ext cx="590598" cy="5459972"/>
      </dsp:txXfrm>
    </dsp:sp>
    <dsp:sp modelId="{F630F87B-E4F1-417F-BA50-BD7CD5E870B3}">
      <dsp:nvSpPr>
        <dsp:cNvPr id="7" name="Chevron 6"/>
        <dsp:cNvSpPr/>
      </dsp:nvSpPr>
      <dsp:spPr bwMode="white">
        <a:xfrm rot="5400000">
          <a:off x="-136292" y="1713986"/>
          <a:ext cx="908612" cy="636028"/>
        </a:xfrm>
        <a:prstGeom prst="chevron">
          <a:avLst/>
        </a:prstGeom>
      </dsp:spPr>
      <dsp:style>
        <a:lnRef idx="2">
          <a:schemeClr val="accent5">
            <a:hueOff val="-4950000"/>
            <a:satOff val="20000"/>
            <a:lumOff val="4314"/>
            <a:alpha val="100000"/>
          </a:schemeClr>
        </a:lnRef>
        <a:fillRef idx="1">
          <a:schemeClr val="accent5">
            <a:hueOff val="-4950000"/>
            <a:satOff val="20000"/>
            <a:lumOff val="4314"/>
            <a:alpha val="100000"/>
          </a:schemeClr>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ID" dirty="0" smtClean="0"/>
            <a:t>3.</a:t>
          </a:r>
          <a:endParaRPr lang="en-US" dirty="0"/>
        </a:p>
      </dsp:txBody>
      <dsp:txXfrm rot="5400000">
        <a:off x="-136292" y="1713986"/>
        <a:ext cx="908612" cy="636028"/>
      </dsp:txXfrm>
    </dsp:sp>
    <dsp:sp modelId="{C824F18B-6F6A-4D08-997A-C0E5AB3E71E6}">
      <dsp:nvSpPr>
        <dsp:cNvPr id="8" name="Round Same Side Corner Rectangle 7"/>
        <dsp:cNvSpPr/>
      </dsp:nvSpPr>
      <dsp:spPr bwMode="white">
        <a:xfrm rot="5400000">
          <a:off x="3070715" y="-856993"/>
          <a:ext cx="590598" cy="5459972"/>
        </a:xfrm>
        <a:prstGeom prst="round2SameRect">
          <a:avLst/>
        </a:prstGeom>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rot="-5400000" lIns="113792" tIns="10160" rIns="10160" bIns="1016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en-US" dirty="0" err="1" smtClean="0">
              <a:solidFill>
                <a:schemeClr val="dk1"/>
              </a:solidFill>
            </a:rPr>
            <a:t>Notulis</a:t>
          </a:r>
          <a:r>
            <a:rPr lang="en-US" dirty="0" smtClean="0">
              <a:solidFill>
                <a:schemeClr val="dk1"/>
              </a:solidFill>
            </a:rPr>
            <a:t> (</a:t>
          </a:r>
          <a:r>
            <a:rPr lang="en-US" dirty="0" err="1" smtClean="0">
              <a:solidFill>
                <a:schemeClr val="dk1"/>
              </a:solidFill>
            </a:rPr>
            <a:t>terkadang</a:t>
          </a:r>
          <a:r>
            <a:rPr lang="en-US" dirty="0" smtClean="0">
              <a:solidFill>
                <a:schemeClr val="dk1"/>
              </a:solidFill>
            </a:rPr>
            <a:t> moderator </a:t>
          </a:r>
          <a:r>
            <a:rPr lang="en-US" dirty="0" err="1" smtClean="0">
              <a:solidFill>
                <a:schemeClr val="dk1"/>
              </a:solidFill>
            </a:rPr>
            <a:t>diskusi</a:t>
          </a:r>
          <a:r>
            <a:rPr lang="en-US" dirty="0" smtClean="0">
              <a:solidFill>
                <a:schemeClr val="dk1"/>
              </a:solidFill>
            </a:rPr>
            <a:t> </a:t>
          </a:r>
          <a:r>
            <a:rPr lang="en-US" dirty="0" err="1" smtClean="0">
              <a:solidFill>
                <a:schemeClr val="dk1"/>
              </a:solidFill>
            </a:rPr>
            <a:t>juga</a:t>
          </a:r>
          <a:r>
            <a:rPr lang="en-US" dirty="0" smtClean="0">
              <a:solidFill>
                <a:schemeClr val="dk1"/>
              </a:solidFill>
            </a:rPr>
            <a:t> </a:t>
          </a:r>
          <a:r>
            <a:rPr lang="en-US" dirty="0" err="1" smtClean="0">
              <a:solidFill>
                <a:schemeClr val="dk1"/>
              </a:solidFill>
            </a:rPr>
            <a:t>merangkap</a:t>
          </a:r>
          <a:r>
            <a:rPr lang="en-US" dirty="0" smtClean="0">
              <a:solidFill>
                <a:schemeClr val="dk1"/>
              </a:solidFill>
            </a:rPr>
            <a:t> </a:t>
          </a:r>
          <a:r>
            <a:rPr lang="en-US" dirty="0" err="1" smtClean="0">
              <a:solidFill>
                <a:schemeClr val="dk1"/>
              </a:solidFill>
            </a:rPr>
            <a:t>tuga</a:t>
          </a:r>
          <a:r>
            <a:rPr lang="en-US" dirty="0" smtClean="0">
              <a:solidFill>
                <a:schemeClr val="dk1"/>
              </a:solidFill>
            </a:rPr>
            <a:t> moderator).</a:t>
          </a:r>
          <a:endParaRPr lang="en-US" dirty="0">
            <a:solidFill>
              <a:schemeClr val="dk1"/>
            </a:solidFill>
          </a:endParaRPr>
        </a:p>
      </dsp:txBody>
      <dsp:txXfrm rot="5400000">
        <a:off x="3070715" y="-856993"/>
        <a:ext cx="590598" cy="5459972"/>
      </dsp:txXfrm>
    </dsp:sp>
    <dsp:sp modelId="{06473A80-C4BB-4386-8C8E-2013EE1264B6}">
      <dsp:nvSpPr>
        <dsp:cNvPr id="9" name="Chevron 8"/>
        <dsp:cNvSpPr/>
      </dsp:nvSpPr>
      <dsp:spPr bwMode="white">
        <a:xfrm rot="5400000">
          <a:off x="-136292" y="2502833"/>
          <a:ext cx="908612" cy="636028"/>
        </a:xfrm>
        <a:prstGeom prst="chevron">
          <a:avLst/>
        </a:prstGeom>
      </dsp:spPr>
      <dsp:style>
        <a:lnRef idx="2">
          <a:schemeClr val="accent5">
            <a:hueOff val="-7425000"/>
            <a:satOff val="30000"/>
            <a:lumOff val="6471"/>
            <a:alpha val="100000"/>
          </a:schemeClr>
        </a:lnRef>
        <a:fillRef idx="1">
          <a:schemeClr val="accent5">
            <a:hueOff val="-7425000"/>
            <a:satOff val="30000"/>
            <a:lumOff val="6471"/>
            <a:alpha val="100000"/>
          </a:schemeClr>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ID" dirty="0" smtClean="0"/>
            <a:t>4. </a:t>
          </a:r>
          <a:endParaRPr lang="en-US" dirty="0"/>
        </a:p>
      </dsp:txBody>
      <dsp:txXfrm rot="5400000">
        <a:off x="-136292" y="2502833"/>
        <a:ext cx="908612" cy="636028"/>
      </dsp:txXfrm>
    </dsp:sp>
    <dsp:sp modelId="{42B24C62-8270-46C0-B42A-984676063B52}">
      <dsp:nvSpPr>
        <dsp:cNvPr id="10" name="Round Same Side Corner Rectangle 9"/>
        <dsp:cNvSpPr/>
      </dsp:nvSpPr>
      <dsp:spPr bwMode="white">
        <a:xfrm rot="5400000">
          <a:off x="3070715" y="-68146"/>
          <a:ext cx="590598" cy="5459972"/>
        </a:xfrm>
        <a:prstGeom prst="round2SameRect">
          <a:avLst/>
        </a:prstGeom>
      </dsp:spPr>
      <dsp:style>
        <a:lnRef idx="2">
          <a:schemeClr val="accent5">
            <a:hueOff val="-7425000"/>
            <a:satOff val="30000"/>
            <a:lumOff val="6471"/>
            <a:alpha val="100000"/>
          </a:schemeClr>
        </a:lnRef>
        <a:fillRef idx="1">
          <a:schemeClr val="lt1">
            <a:alpha val="90000"/>
          </a:schemeClr>
        </a:fillRef>
        <a:effectRef idx="0">
          <a:scrgbClr r="0" g="0" b="0"/>
        </a:effectRef>
        <a:fontRef idx="minor"/>
      </dsp:style>
      <dsp:txBody>
        <a:bodyPr rot="-5400000" lIns="113792" tIns="10160" rIns="10160" bIns="1016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en-US" dirty="0" smtClean="0">
              <a:solidFill>
                <a:schemeClr val="dk1"/>
              </a:solidFill>
            </a:rPr>
            <a:t>Editor </a:t>
          </a:r>
          <a:r>
            <a:rPr lang="en-US" dirty="0" err="1" smtClean="0">
              <a:solidFill>
                <a:schemeClr val="dk1"/>
              </a:solidFill>
            </a:rPr>
            <a:t>buku</a:t>
          </a:r>
          <a:r>
            <a:rPr lang="en-US" dirty="0" smtClean="0">
              <a:solidFill>
                <a:schemeClr val="dk1"/>
              </a:solidFill>
            </a:rPr>
            <a:t> </a:t>
          </a:r>
          <a:r>
            <a:rPr lang="en-US" dirty="0" err="1" smtClean="0">
              <a:solidFill>
                <a:schemeClr val="dk1"/>
              </a:solidFill>
            </a:rPr>
            <a:t>atau</a:t>
          </a:r>
          <a:r>
            <a:rPr lang="en-US" dirty="0" smtClean="0">
              <a:solidFill>
                <a:schemeClr val="dk1"/>
              </a:solidFill>
            </a:rPr>
            <a:t> </a:t>
          </a:r>
          <a:r>
            <a:rPr lang="en-US" dirty="0" err="1" smtClean="0">
              <a:solidFill>
                <a:schemeClr val="dk1"/>
              </a:solidFill>
            </a:rPr>
            <a:t>pihak</a:t>
          </a:r>
          <a:r>
            <a:rPr lang="en-US" dirty="0" smtClean="0">
              <a:solidFill>
                <a:schemeClr val="dk1"/>
              </a:solidFill>
            </a:rPr>
            <a:t> </a:t>
          </a:r>
          <a:r>
            <a:rPr lang="en-US" dirty="0" err="1" smtClean="0">
              <a:solidFill>
                <a:schemeClr val="dk1"/>
              </a:solidFill>
            </a:rPr>
            <a:t>penerbit</a:t>
          </a:r>
          <a:r>
            <a:rPr lang="en-US" dirty="0" smtClean="0">
              <a:solidFill>
                <a:schemeClr val="dk1"/>
              </a:solidFill>
            </a:rPr>
            <a:t> </a:t>
          </a:r>
          <a:r>
            <a:rPr lang="en-US" dirty="0" err="1" smtClean="0">
              <a:solidFill>
                <a:schemeClr val="dk1"/>
              </a:solidFill>
            </a:rPr>
            <a:t>buku</a:t>
          </a:r>
          <a:r>
            <a:rPr lang="en-US" dirty="0" smtClean="0">
              <a:solidFill>
                <a:schemeClr val="dk1"/>
              </a:solidFill>
            </a:rPr>
            <a:t>.</a:t>
          </a:r>
          <a:endParaRPr lang="en-US" dirty="0">
            <a:solidFill>
              <a:schemeClr val="dk1"/>
            </a:solidFill>
          </a:endParaRPr>
        </a:p>
      </dsp:txBody>
      <dsp:txXfrm rot="5400000">
        <a:off x="3070715" y="-68146"/>
        <a:ext cx="590598" cy="5459972"/>
      </dsp:txXfrm>
    </dsp:sp>
    <dsp:sp modelId="{855C4437-22B7-4B42-B87D-C1B999F246FD}">
      <dsp:nvSpPr>
        <dsp:cNvPr id="11" name="Chevron 10"/>
        <dsp:cNvSpPr/>
      </dsp:nvSpPr>
      <dsp:spPr bwMode="white">
        <a:xfrm rot="5400000">
          <a:off x="-136292" y="3291680"/>
          <a:ext cx="908612" cy="636028"/>
        </a:xfrm>
        <a:prstGeom prst="chevron">
          <a:avLst/>
        </a:prstGeom>
      </dsp:spPr>
      <dsp:style>
        <a:lnRef idx="2">
          <a:schemeClr val="accent5">
            <a:hueOff val="-9900000"/>
            <a:satOff val="40000"/>
            <a:lumOff val="8627"/>
            <a:alpha val="100000"/>
          </a:schemeClr>
        </a:lnRef>
        <a:fillRef idx="1">
          <a:schemeClr val="accent5">
            <a:hueOff val="-9900000"/>
            <a:satOff val="40000"/>
            <a:lumOff val="8627"/>
            <a:alpha val="100000"/>
          </a:schemeClr>
        </a:fillRef>
        <a:effectRef idx="0">
          <a:scrgbClr r="0" g="0" b="0"/>
        </a:effectRef>
        <a:fontRef idx="minor">
          <a:schemeClr val="lt1"/>
        </a:fontRef>
      </dsp:style>
      <dsp:txBody>
        <a:bodyPr rot="-5400000" lIns="10160" tIns="10160" rIns="10160" bIns="1016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en-ID" dirty="0" smtClean="0"/>
            <a:t>5.</a:t>
          </a:r>
          <a:endParaRPr lang="en-US" dirty="0"/>
        </a:p>
      </dsp:txBody>
      <dsp:txXfrm rot="5400000">
        <a:off x="-136292" y="3291680"/>
        <a:ext cx="908612" cy="636028"/>
      </dsp:txXfrm>
    </dsp:sp>
    <dsp:sp modelId="{8581391B-6DEC-4089-A30D-9EA4D11E7763}">
      <dsp:nvSpPr>
        <dsp:cNvPr id="12" name="Round Same Side Corner Rectangle 11"/>
        <dsp:cNvSpPr/>
      </dsp:nvSpPr>
      <dsp:spPr bwMode="white">
        <a:xfrm rot="5400000">
          <a:off x="3070715" y="720701"/>
          <a:ext cx="590598" cy="5459972"/>
        </a:xfrm>
        <a:prstGeom prst="round2Same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rot="-5400000" lIns="113792" tIns="10160" rIns="10160" bIns="10160" anchor="ctr"/>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15000"/>
            </a:spcAft>
            <a:buChar char="•"/>
          </a:pPr>
          <a:r>
            <a:rPr lang="en-US" dirty="0" err="1" smtClean="0">
              <a:solidFill>
                <a:schemeClr val="dk1"/>
              </a:solidFill>
            </a:rPr>
            <a:t>Peserta</a:t>
          </a:r>
          <a:r>
            <a:rPr lang="en-US" dirty="0" smtClean="0">
              <a:solidFill>
                <a:schemeClr val="dk1"/>
              </a:solidFill>
            </a:rPr>
            <a:t> </a:t>
          </a:r>
          <a:r>
            <a:rPr lang="en-US" dirty="0" err="1" smtClean="0">
              <a:solidFill>
                <a:schemeClr val="dk1"/>
              </a:solidFill>
            </a:rPr>
            <a:t>diskusi</a:t>
          </a:r>
          <a:r>
            <a:rPr lang="en-US" dirty="0" smtClean="0">
              <a:solidFill>
                <a:schemeClr val="dk1"/>
              </a:solidFill>
            </a:rPr>
            <a:t>.</a:t>
          </a:r>
          <a:endParaRPr lang="en-US" dirty="0">
            <a:solidFill>
              <a:schemeClr val="dk1"/>
            </a:solidFill>
          </a:endParaRPr>
        </a:p>
      </dsp:txBody>
      <dsp:txXfrm rot="5400000">
        <a:off x="3070715" y="720701"/>
        <a:ext cx="590598" cy="5459972"/>
      </dsp:txXfrm>
    </dsp:sp>
  </dsp:spTree>
</dsp:drawing>
</file>

<file path=ppt/diagrams/drawing4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E9C44188-6C22-4635-9017-73DD274FD9F3}">
      <dsp:nvSpPr>
        <dsp:cNvPr id="4" name="Round Same Side Corner Rectangle 3"/>
        <dsp:cNvSpPr/>
      </dsp:nvSpPr>
      <dsp:spPr bwMode="white">
        <a:xfrm rot="5400000">
          <a:off x="5012133" y="-1903478"/>
          <a:ext cx="1167990" cy="5266944"/>
        </a:xfrm>
        <a:prstGeom prst="round2SameRect">
          <a:avLst/>
        </a:prstGeom>
      </dsp:spPr>
      <dsp:style>
        <a:lnRef idx="2">
          <a:schemeClr val="accent5">
            <a:tint val="40000"/>
            <a:alpha val="90000"/>
            <a:hueOff val="0"/>
            <a:satOff val="0"/>
            <a:lumOff val="0"/>
            <a:alpha val="90196"/>
          </a:schemeClr>
        </a:lnRef>
        <a:fillRef idx="1">
          <a:schemeClr val="accent5">
            <a:tint val="40000"/>
            <a:alpha val="90000"/>
            <a:hueOff val="0"/>
            <a:satOff val="0"/>
            <a:lumOff val="0"/>
            <a:alpha val="90196"/>
          </a:schemeClr>
        </a:fillRef>
        <a:effectRef idx="0">
          <a:scrgbClr r="0" g="0" b="0"/>
        </a:effectRef>
        <a:fontRef idx="minor"/>
      </dsp:style>
      <dsp:txBody>
        <a:bodyPr rot="-5400000" lIns="53340" tIns="26670" rIns="53340" bIns="26670" anchor="ctr"/>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15000"/>
            </a:spcAft>
            <a:buChar char="•"/>
          </a:pPr>
          <a:r>
            <a:rPr lang="en-US" dirty="0" err="1" smtClean="0">
              <a:solidFill>
                <a:schemeClr val="dk1"/>
              </a:solidFill>
            </a:rPr>
            <a:t>Latar</a:t>
          </a:r>
          <a:r>
            <a:rPr lang="en-US" dirty="0" smtClean="0">
              <a:solidFill>
                <a:schemeClr val="dk1"/>
              </a:solidFill>
            </a:rPr>
            <a:t> </a:t>
          </a:r>
          <a:r>
            <a:rPr lang="en-US" dirty="0" err="1" smtClean="0">
              <a:solidFill>
                <a:schemeClr val="dk1"/>
              </a:solidFill>
            </a:rPr>
            <a:t>belakang</a:t>
          </a:r>
          <a:r>
            <a:rPr lang="en-US" dirty="0" smtClean="0">
              <a:solidFill>
                <a:schemeClr val="dk1"/>
              </a:solidFill>
            </a:rPr>
            <a:t> </a:t>
          </a:r>
          <a:r>
            <a:rPr lang="en-US" dirty="0" err="1" smtClean="0">
              <a:solidFill>
                <a:schemeClr val="dk1"/>
              </a:solidFill>
            </a:rPr>
            <a:t>pelaksanaan</a:t>
          </a:r>
          <a:r>
            <a:rPr lang="en-US" dirty="0" smtClean="0">
              <a:solidFill>
                <a:schemeClr val="dk1"/>
              </a:solidFill>
            </a:rPr>
            <a:t> </a:t>
          </a:r>
          <a:r>
            <a:rPr lang="en-US" dirty="0" err="1" smtClean="0">
              <a:solidFill>
                <a:schemeClr val="dk1"/>
              </a:solidFill>
            </a:rPr>
            <a:t>diskusi</a:t>
          </a:r>
          <a:r>
            <a:rPr lang="en-US" dirty="0" smtClean="0">
              <a:solidFill>
                <a:schemeClr val="dk1"/>
              </a:solidFill>
            </a:rPr>
            <a:t> </a:t>
          </a:r>
          <a:r>
            <a:rPr lang="en-US" dirty="0" err="1" smtClean="0">
              <a:solidFill>
                <a:schemeClr val="dk1"/>
              </a:solidFill>
            </a:rPr>
            <a:t>buku</a:t>
          </a:r>
          <a:endParaRPr lang="en-US" dirty="0">
            <a:solidFill>
              <a:schemeClr val="dk1"/>
            </a:solidFill>
          </a:endParaRPr>
        </a:p>
        <a:p>
          <a:pPr lvl="1">
            <a:lnSpc>
              <a:spcPct val="100000"/>
            </a:lnSpc>
            <a:spcBef>
              <a:spcPct val="0"/>
            </a:spcBef>
            <a:spcAft>
              <a:spcPct val="15000"/>
            </a:spcAft>
            <a:buChar char="•"/>
          </a:pPr>
          <a:r>
            <a:rPr lang="en-US" smtClean="0">
              <a:solidFill>
                <a:schemeClr val="dk1"/>
              </a:solidFill>
            </a:rPr>
            <a:t>Tujuan diskusi buku</a:t>
          </a:r>
          <a:endParaRPr lang="en-US">
            <a:solidFill>
              <a:schemeClr val="dk1"/>
            </a:solidFill>
          </a:endParaRPr>
        </a:p>
        <a:p>
          <a:pPr lvl="1">
            <a:lnSpc>
              <a:spcPct val="100000"/>
            </a:lnSpc>
            <a:spcBef>
              <a:spcPct val="0"/>
            </a:spcBef>
            <a:spcAft>
              <a:spcPct val="15000"/>
            </a:spcAft>
            <a:buChar char="•"/>
          </a:pPr>
          <a:r>
            <a:rPr lang="en-US" smtClean="0">
              <a:solidFill>
                <a:schemeClr val="dk1"/>
              </a:solidFill>
            </a:rPr>
            <a:t>Topik   buku</a:t>
          </a:r>
          <a:endParaRPr lang="en-US">
            <a:solidFill>
              <a:schemeClr val="dk1"/>
            </a:solidFill>
          </a:endParaRPr>
        </a:p>
        <a:p>
          <a:pPr lvl="1">
            <a:lnSpc>
              <a:spcPct val="100000"/>
            </a:lnSpc>
            <a:spcBef>
              <a:spcPct val="0"/>
            </a:spcBef>
            <a:spcAft>
              <a:spcPct val="15000"/>
            </a:spcAft>
            <a:buChar char="•"/>
          </a:pPr>
          <a:r>
            <a:rPr lang="en-US" dirty="0" err="1" smtClean="0">
              <a:solidFill>
                <a:schemeClr val="dk1"/>
              </a:solidFill>
            </a:rPr>
            <a:t>Tempat</a:t>
          </a:r>
          <a:r>
            <a:rPr lang="en-US" dirty="0" smtClean="0">
              <a:solidFill>
                <a:schemeClr val="dk1"/>
              </a:solidFill>
            </a:rPr>
            <a:t>, </a:t>
          </a:r>
          <a:r>
            <a:rPr lang="en-US" dirty="0" err="1" smtClean="0">
              <a:solidFill>
                <a:schemeClr val="dk1"/>
              </a:solidFill>
            </a:rPr>
            <a:t>waktu</a:t>
          </a:r>
          <a:r>
            <a:rPr lang="en-US" dirty="0" smtClean="0">
              <a:solidFill>
                <a:schemeClr val="dk1"/>
              </a:solidFill>
            </a:rPr>
            <a:t>, </a:t>
          </a:r>
          <a:r>
            <a:rPr lang="en-US" dirty="0" err="1" smtClean="0">
              <a:solidFill>
                <a:schemeClr val="dk1"/>
              </a:solidFill>
            </a:rPr>
            <a:t>dan</a:t>
          </a:r>
          <a:r>
            <a:rPr lang="en-US" dirty="0" smtClean="0">
              <a:solidFill>
                <a:schemeClr val="dk1"/>
              </a:solidFill>
            </a:rPr>
            <a:t> </a:t>
          </a:r>
          <a:r>
            <a:rPr lang="en-US" dirty="0" err="1" smtClean="0">
              <a:solidFill>
                <a:schemeClr val="dk1"/>
              </a:solidFill>
            </a:rPr>
            <a:t>peserta</a:t>
          </a:r>
          <a:r>
            <a:rPr lang="en-US" dirty="0" smtClean="0">
              <a:solidFill>
                <a:schemeClr val="dk1"/>
              </a:solidFill>
            </a:rPr>
            <a:t> </a:t>
          </a:r>
          <a:r>
            <a:rPr lang="en-US" dirty="0" err="1" smtClean="0">
              <a:solidFill>
                <a:schemeClr val="dk1"/>
              </a:solidFill>
            </a:rPr>
            <a:t>diskusi</a:t>
          </a:r>
          <a:r>
            <a:rPr lang="en-US" dirty="0" smtClean="0">
              <a:solidFill>
                <a:schemeClr val="dk1"/>
              </a:solidFill>
            </a:rPr>
            <a:t> </a:t>
          </a:r>
          <a:r>
            <a:rPr lang="en-US" dirty="0" err="1" smtClean="0">
              <a:solidFill>
                <a:schemeClr val="dk1"/>
              </a:solidFill>
            </a:rPr>
            <a:t>buku</a:t>
          </a:r>
          <a:endParaRPr lang="en-US" dirty="0">
            <a:solidFill>
              <a:schemeClr val="dk1"/>
            </a:solidFill>
          </a:endParaRPr>
        </a:p>
      </dsp:txBody>
      <dsp:txXfrm rot="5400000">
        <a:off x="5012133" y="-1903478"/>
        <a:ext cx="1167990" cy="5266944"/>
      </dsp:txXfrm>
    </dsp:sp>
    <dsp:sp modelId="{115B318B-5692-48D4-85B1-013841CDABAE}">
      <dsp:nvSpPr>
        <dsp:cNvPr id="3" name="Rounded Rectangle 2"/>
        <dsp:cNvSpPr/>
      </dsp:nvSpPr>
      <dsp:spPr bwMode="white">
        <a:xfrm>
          <a:off x="0" y="0"/>
          <a:ext cx="2962656" cy="1459988"/>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140970" tIns="70485" rIns="140970" bIns="7048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dirty="0" err="1" smtClean="0"/>
            <a:t>Pendahuluan</a:t>
          </a:r>
          <a:endParaRPr lang="en-US" dirty="0"/>
        </a:p>
      </dsp:txBody>
      <dsp:txXfrm>
        <a:off x="0" y="0"/>
        <a:ext cx="2962656" cy="1459988"/>
      </dsp:txXfrm>
    </dsp:sp>
    <dsp:sp modelId="{D2915203-978B-4A5C-8A1A-77560CF8A1DF}">
      <dsp:nvSpPr>
        <dsp:cNvPr id="6" name="Round Same Side Corner Rectangle 5"/>
        <dsp:cNvSpPr/>
      </dsp:nvSpPr>
      <dsp:spPr bwMode="white">
        <a:xfrm rot="5400000">
          <a:off x="5012133" y="-370490"/>
          <a:ext cx="1167990" cy="5266944"/>
        </a:xfrm>
        <a:prstGeom prst="round2SameRect">
          <a:avLst/>
        </a:prstGeom>
      </dsp:spPr>
      <dsp:style>
        <a:lnRef idx="2">
          <a:schemeClr val="accent5">
            <a:tint val="40000"/>
            <a:alpha val="90000"/>
            <a:hueOff val="-5340000"/>
            <a:satOff val="25098"/>
            <a:lumOff val="1765"/>
            <a:alpha val="90196"/>
          </a:schemeClr>
        </a:lnRef>
        <a:fillRef idx="1">
          <a:schemeClr val="accent5">
            <a:tint val="40000"/>
            <a:alpha val="90000"/>
            <a:hueOff val="-5340000"/>
            <a:satOff val="25098"/>
            <a:lumOff val="1765"/>
            <a:alpha val="90196"/>
          </a:schemeClr>
        </a:fillRef>
        <a:effectRef idx="0">
          <a:scrgbClr r="0" g="0" b="0"/>
        </a:effectRef>
        <a:fontRef idx="minor"/>
      </dsp:style>
      <dsp:txBody>
        <a:bodyPr rot="-5400000" lIns="53340" tIns="26670" rIns="53340" bIns="26670" anchor="ctr"/>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15000"/>
            </a:spcAft>
            <a:buChar char="•"/>
          </a:pPr>
          <a:r>
            <a:rPr lang="en-US" dirty="0" err="1" smtClean="0">
              <a:solidFill>
                <a:schemeClr val="dk1"/>
              </a:solidFill>
            </a:rPr>
            <a:t>Uraian</a:t>
          </a:r>
          <a:r>
            <a:rPr lang="en-US" dirty="0" smtClean="0">
              <a:solidFill>
                <a:schemeClr val="dk1"/>
              </a:solidFill>
            </a:rPr>
            <a:t> </a:t>
          </a:r>
          <a:r>
            <a:rPr lang="en-US" dirty="0" err="1" smtClean="0">
              <a:solidFill>
                <a:schemeClr val="dk1"/>
              </a:solidFill>
            </a:rPr>
            <a:t>diskusi</a:t>
          </a:r>
          <a:r>
            <a:rPr lang="en-US" dirty="0" smtClean="0">
              <a:solidFill>
                <a:schemeClr val="dk1"/>
              </a:solidFill>
            </a:rPr>
            <a:t> </a:t>
          </a:r>
          <a:r>
            <a:rPr lang="en-US" dirty="0" err="1" smtClean="0">
              <a:solidFill>
                <a:schemeClr val="dk1"/>
              </a:solidFill>
            </a:rPr>
            <a:t>buku</a:t>
          </a:r>
          <a:r>
            <a:rPr lang="en-US" dirty="0" smtClean="0">
              <a:solidFill>
                <a:schemeClr val="dk1"/>
              </a:solidFill>
            </a:rPr>
            <a:t> </a:t>
          </a:r>
          <a:r>
            <a:rPr lang="en-US" dirty="0" err="1" smtClean="0">
              <a:solidFill>
                <a:schemeClr val="dk1"/>
              </a:solidFill>
            </a:rPr>
            <a:t>berisi</a:t>
          </a:r>
          <a:r>
            <a:rPr lang="en-US" dirty="0" smtClean="0">
              <a:solidFill>
                <a:schemeClr val="dk1"/>
              </a:solidFill>
            </a:rPr>
            <a:t> </a:t>
          </a:r>
          <a:r>
            <a:rPr lang="en-US" dirty="0" err="1" smtClean="0">
              <a:solidFill>
                <a:schemeClr val="dk1"/>
              </a:solidFill>
            </a:rPr>
            <a:t>ramu</a:t>
          </a:r>
          <a:r>
            <a:rPr lang="en-US" dirty="0" smtClean="0">
              <a:solidFill>
                <a:schemeClr val="dk1"/>
              </a:solidFill>
            </a:rPr>
            <a:t> </a:t>
          </a:r>
          <a:r>
            <a:rPr lang="en-US" dirty="0" err="1" smtClean="0">
              <a:solidFill>
                <a:schemeClr val="dk1"/>
              </a:solidFill>
            </a:rPr>
            <a:t>pendapat</a:t>
          </a:r>
          <a:r>
            <a:rPr lang="en-US" dirty="0" smtClean="0">
              <a:solidFill>
                <a:schemeClr val="dk1"/>
              </a:solidFill>
            </a:rPr>
            <a:t> </a:t>
          </a:r>
          <a:r>
            <a:rPr lang="en-US" dirty="0" err="1" smtClean="0">
              <a:solidFill>
                <a:schemeClr val="dk1"/>
              </a:solidFill>
            </a:rPr>
            <a:t>atau</a:t>
          </a:r>
          <a:r>
            <a:rPr lang="en-US" dirty="0" smtClean="0">
              <a:solidFill>
                <a:schemeClr val="dk1"/>
              </a:solidFill>
            </a:rPr>
            <a:t> </a:t>
          </a:r>
          <a:r>
            <a:rPr lang="en-US" dirty="0" err="1" smtClean="0">
              <a:solidFill>
                <a:schemeClr val="dk1"/>
              </a:solidFill>
            </a:rPr>
            <a:t>gagasan</a:t>
          </a:r>
          <a:r>
            <a:rPr lang="en-US" dirty="0" smtClean="0">
              <a:solidFill>
                <a:schemeClr val="dk1"/>
              </a:solidFill>
            </a:rPr>
            <a:t> </a:t>
          </a:r>
          <a:r>
            <a:rPr lang="en-US" dirty="0" err="1" smtClean="0">
              <a:solidFill>
                <a:schemeClr val="dk1"/>
              </a:solidFill>
            </a:rPr>
            <a:t>mengenai</a:t>
          </a:r>
          <a:r>
            <a:rPr lang="en-US" dirty="0" smtClean="0">
              <a:solidFill>
                <a:schemeClr val="dk1"/>
              </a:solidFill>
            </a:rPr>
            <a:t> </a:t>
          </a:r>
          <a:r>
            <a:rPr lang="en-US" dirty="0" err="1" smtClean="0">
              <a:solidFill>
                <a:schemeClr val="dk1"/>
              </a:solidFill>
            </a:rPr>
            <a:t>buku</a:t>
          </a:r>
          <a:r>
            <a:rPr lang="en-US" dirty="0" smtClean="0">
              <a:solidFill>
                <a:schemeClr val="dk1"/>
              </a:solidFill>
            </a:rPr>
            <a:t> yang </a:t>
          </a:r>
          <a:r>
            <a:rPr lang="en-US" dirty="0" err="1" smtClean="0">
              <a:solidFill>
                <a:schemeClr val="dk1"/>
              </a:solidFill>
            </a:rPr>
            <a:t>didiskusikan</a:t>
          </a:r>
          <a:r>
            <a:rPr lang="en-US" dirty="0" smtClean="0">
              <a:solidFill>
                <a:schemeClr val="dk1"/>
              </a:solidFill>
            </a:rPr>
            <a:t> </a:t>
          </a:r>
          <a:r>
            <a:rPr lang="en-US" dirty="0" err="1" smtClean="0">
              <a:solidFill>
                <a:schemeClr val="dk1"/>
              </a:solidFill>
            </a:rPr>
            <a:t>dan</a:t>
          </a:r>
          <a:r>
            <a:rPr lang="en-US" dirty="0" smtClean="0">
              <a:solidFill>
                <a:schemeClr val="dk1"/>
              </a:solidFill>
            </a:rPr>
            <a:t> </a:t>
          </a:r>
          <a:r>
            <a:rPr lang="en-US" dirty="0" err="1" smtClean="0">
              <a:solidFill>
                <a:schemeClr val="dk1"/>
              </a:solidFill>
            </a:rPr>
            <a:t>pokok</a:t>
          </a:r>
          <a:r>
            <a:rPr lang="en-US" dirty="0" smtClean="0">
              <a:solidFill>
                <a:schemeClr val="dk1"/>
              </a:solidFill>
            </a:rPr>
            <a:t> </a:t>
          </a:r>
          <a:r>
            <a:rPr lang="en-US" dirty="0" err="1" smtClean="0">
              <a:solidFill>
                <a:schemeClr val="dk1"/>
              </a:solidFill>
            </a:rPr>
            <a:t>pikiran</a:t>
          </a:r>
          <a:r>
            <a:rPr lang="en-US" dirty="0" smtClean="0">
              <a:solidFill>
                <a:schemeClr val="dk1"/>
              </a:solidFill>
            </a:rPr>
            <a:t> </a:t>
          </a:r>
          <a:r>
            <a:rPr lang="en-US" dirty="0" err="1" smtClean="0">
              <a:solidFill>
                <a:schemeClr val="dk1"/>
              </a:solidFill>
            </a:rPr>
            <a:t>dari</a:t>
          </a:r>
          <a:r>
            <a:rPr lang="en-US" dirty="0" smtClean="0">
              <a:solidFill>
                <a:schemeClr val="dk1"/>
              </a:solidFill>
            </a:rPr>
            <a:t> </a:t>
          </a:r>
          <a:r>
            <a:rPr lang="en-US" dirty="0" err="1" smtClean="0">
              <a:solidFill>
                <a:schemeClr val="dk1"/>
              </a:solidFill>
            </a:rPr>
            <a:t>panelis</a:t>
          </a:r>
          <a:r>
            <a:rPr lang="en-US" dirty="0" smtClean="0">
              <a:solidFill>
                <a:schemeClr val="dk1"/>
              </a:solidFill>
            </a:rPr>
            <a:t> </a:t>
          </a:r>
          <a:r>
            <a:rPr lang="en-US" dirty="0" err="1" smtClean="0">
              <a:solidFill>
                <a:schemeClr val="dk1"/>
              </a:solidFill>
            </a:rPr>
            <a:t>serta</a:t>
          </a:r>
          <a:r>
            <a:rPr lang="en-US" dirty="0" smtClean="0">
              <a:solidFill>
                <a:schemeClr val="dk1"/>
              </a:solidFill>
            </a:rPr>
            <a:t> </a:t>
          </a:r>
          <a:r>
            <a:rPr lang="en-US" dirty="0" err="1" smtClean="0">
              <a:solidFill>
                <a:schemeClr val="dk1"/>
              </a:solidFill>
            </a:rPr>
            <a:t>tanggapan</a:t>
          </a:r>
          <a:r>
            <a:rPr lang="en-US" dirty="0" smtClean="0">
              <a:solidFill>
                <a:schemeClr val="dk1"/>
              </a:solidFill>
            </a:rPr>
            <a:t> </a:t>
          </a:r>
          <a:r>
            <a:rPr lang="en-US" dirty="0" err="1" smtClean="0">
              <a:solidFill>
                <a:schemeClr val="dk1"/>
              </a:solidFill>
            </a:rPr>
            <a:t>peserta</a:t>
          </a:r>
          <a:r>
            <a:rPr lang="en-US" dirty="0" smtClean="0">
              <a:solidFill>
                <a:schemeClr val="dk1"/>
              </a:solidFill>
            </a:rPr>
            <a:t> </a:t>
          </a:r>
          <a:r>
            <a:rPr lang="en-US" dirty="0" err="1" smtClean="0">
              <a:solidFill>
                <a:schemeClr val="dk1"/>
              </a:solidFill>
            </a:rPr>
            <a:t>diskusi</a:t>
          </a:r>
          <a:r>
            <a:rPr lang="en-US" dirty="0" smtClean="0">
              <a:solidFill>
                <a:schemeClr val="dk1"/>
              </a:solidFill>
            </a:rPr>
            <a:t>.</a:t>
          </a:r>
          <a:endParaRPr lang="en-US" dirty="0">
            <a:solidFill>
              <a:schemeClr val="dk1"/>
            </a:solidFill>
          </a:endParaRPr>
        </a:p>
      </dsp:txBody>
      <dsp:txXfrm rot="5400000">
        <a:off x="5012133" y="-370490"/>
        <a:ext cx="1167990" cy="5266944"/>
      </dsp:txXfrm>
    </dsp:sp>
    <dsp:sp modelId="{4FCAA769-AF9A-4557-800F-1A78C7934F71}">
      <dsp:nvSpPr>
        <dsp:cNvPr id="5" name="Rounded Rectangle 4"/>
        <dsp:cNvSpPr/>
      </dsp:nvSpPr>
      <dsp:spPr bwMode="white">
        <a:xfrm>
          <a:off x="0" y="1532987"/>
          <a:ext cx="2962656" cy="1459988"/>
        </a:xfrm>
        <a:prstGeom prst="round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lIns="140970" tIns="70485" rIns="140970" bIns="7048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dirty="0" err="1" smtClean="0"/>
            <a:t>Uraian</a:t>
          </a:r>
          <a:r>
            <a:rPr lang="en-US" dirty="0" smtClean="0"/>
            <a:t> </a:t>
          </a:r>
          <a:r>
            <a:rPr lang="en-US" dirty="0" err="1" smtClean="0"/>
            <a:t>Diskusi</a:t>
          </a:r>
          <a:r>
            <a:rPr lang="en-US" dirty="0" smtClean="0"/>
            <a:t> </a:t>
          </a:r>
          <a:r>
            <a:rPr lang="en-US" dirty="0" err="1" smtClean="0"/>
            <a:t>Buku</a:t>
          </a:r>
          <a:endParaRPr lang="en-US" dirty="0"/>
        </a:p>
      </dsp:txBody>
      <dsp:txXfrm>
        <a:off x="0" y="1532987"/>
        <a:ext cx="2962656" cy="1459988"/>
      </dsp:txXfrm>
    </dsp:sp>
    <dsp:sp modelId="{94DE9085-A0D0-408D-BFE2-B913A091CFBD}">
      <dsp:nvSpPr>
        <dsp:cNvPr id="8" name="Round Same Side Corner Rectangle 7"/>
        <dsp:cNvSpPr/>
      </dsp:nvSpPr>
      <dsp:spPr bwMode="white">
        <a:xfrm rot="5400000">
          <a:off x="5012133" y="1162497"/>
          <a:ext cx="1167990" cy="5266944"/>
        </a:xfrm>
        <a:prstGeom prst="round2SameRect">
          <a:avLst/>
        </a:prstGeom>
      </dsp:spPr>
      <dsp:style>
        <a:lnRef idx="2">
          <a:schemeClr val="accent5">
            <a:tint val="40000"/>
            <a:alpha val="90000"/>
            <a:hueOff val="-10680000"/>
            <a:satOff val="50196"/>
            <a:lumOff val="3529"/>
            <a:alpha val="90196"/>
          </a:schemeClr>
        </a:lnRef>
        <a:fillRef idx="1">
          <a:schemeClr val="accent5">
            <a:tint val="40000"/>
            <a:alpha val="90000"/>
            <a:hueOff val="-10680000"/>
            <a:satOff val="50196"/>
            <a:lumOff val="3529"/>
            <a:alpha val="90196"/>
          </a:schemeClr>
        </a:fillRef>
        <a:effectRef idx="0">
          <a:scrgbClr r="0" g="0" b="0"/>
        </a:effectRef>
        <a:fontRef idx="minor"/>
      </dsp:style>
      <dsp:txBody>
        <a:bodyPr rot="-5400000" lIns="53340" tIns="26670" rIns="53340" bIns="26670" anchor="ctr"/>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15000"/>
            </a:spcAft>
            <a:buChar char="•"/>
          </a:pPr>
          <a:r>
            <a:rPr lang="en-US" dirty="0" err="1" smtClean="0">
              <a:solidFill>
                <a:schemeClr val="dk1"/>
              </a:solidFill>
            </a:rPr>
            <a:t>Bagian</a:t>
          </a:r>
          <a:r>
            <a:rPr lang="en-US" dirty="0" smtClean="0">
              <a:solidFill>
                <a:schemeClr val="dk1"/>
              </a:solidFill>
            </a:rPr>
            <a:t> </a:t>
          </a:r>
          <a:r>
            <a:rPr lang="en-US" dirty="0" err="1" smtClean="0">
              <a:solidFill>
                <a:schemeClr val="dk1"/>
              </a:solidFill>
            </a:rPr>
            <a:t>ini</a:t>
          </a:r>
          <a:r>
            <a:rPr lang="en-US" dirty="0" smtClean="0">
              <a:solidFill>
                <a:schemeClr val="dk1"/>
              </a:solidFill>
            </a:rPr>
            <a:t> </a:t>
          </a:r>
          <a:r>
            <a:rPr lang="en-US" dirty="0" err="1" smtClean="0">
              <a:solidFill>
                <a:schemeClr val="dk1"/>
              </a:solidFill>
            </a:rPr>
            <a:t>berisi</a:t>
          </a:r>
          <a:r>
            <a:rPr lang="en-US" dirty="0" smtClean="0">
              <a:solidFill>
                <a:schemeClr val="dk1"/>
              </a:solidFill>
            </a:rPr>
            <a:t> </a:t>
          </a:r>
          <a:r>
            <a:rPr lang="en-US" dirty="0" err="1" smtClean="0">
              <a:solidFill>
                <a:schemeClr val="dk1"/>
              </a:solidFill>
            </a:rPr>
            <a:t>simpulan</a:t>
          </a:r>
          <a:r>
            <a:rPr lang="en-US" dirty="0" smtClean="0">
              <a:solidFill>
                <a:schemeClr val="dk1"/>
              </a:solidFill>
            </a:rPr>
            <a:t> </a:t>
          </a:r>
          <a:r>
            <a:rPr lang="en-US" dirty="0" err="1" smtClean="0">
              <a:solidFill>
                <a:schemeClr val="dk1"/>
              </a:solidFill>
            </a:rPr>
            <a:t>hasil</a:t>
          </a:r>
          <a:r>
            <a:rPr lang="en-US" dirty="0" smtClean="0">
              <a:solidFill>
                <a:schemeClr val="dk1"/>
              </a:solidFill>
            </a:rPr>
            <a:t> </a:t>
          </a:r>
          <a:r>
            <a:rPr lang="en-US" dirty="0" err="1" smtClean="0">
              <a:solidFill>
                <a:schemeClr val="dk1"/>
              </a:solidFill>
            </a:rPr>
            <a:t>diskusi</a:t>
          </a:r>
          <a:r>
            <a:rPr lang="en-US" dirty="0" smtClean="0">
              <a:solidFill>
                <a:schemeClr val="dk1"/>
              </a:solidFill>
            </a:rPr>
            <a:t> </a:t>
          </a:r>
          <a:r>
            <a:rPr lang="en-US" dirty="0" err="1" smtClean="0">
              <a:solidFill>
                <a:schemeClr val="dk1"/>
              </a:solidFill>
            </a:rPr>
            <a:t>buku</a:t>
          </a:r>
          <a:r>
            <a:rPr lang="en-US" dirty="0" smtClean="0">
              <a:solidFill>
                <a:schemeClr val="dk1"/>
              </a:solidFill>
            </a:rPr>
            <a:t> yang </a:t>
          </a:r>
          <a:r>
            <a:rPr lang="en-US" dirty="0" err="1" smtClean="0">
              <a:solidFill>
                <a:schemeClr val="dk1"/>
              </a:solidFill>
            </a:rPr>
            <a:t>diolah</a:t>
          </a:r>
          <a:r>
            <a:rPr lang="en-US" dirty="0" smtClean="0">
              <a:solidFill>
                <a:schemeClr val="dk1"/>
              </a:solidFill>
            </a:rPr>
            <a:t> </a:t>
          </a:r>
          <a:r>
            <a:rPr lang="en-US" dirty="0" err="1" smtClean="0">
              <a:solidFill>
                <a:schemeClr val="dk1"/>
              </a:solidFill>
            </a:rPr>
            <a:t>berdasarkan</a:t>
          </a:r>
          <a:r>
            <a:rPr lang="en-US" dirty="0" smtClean="0">
              <a:solidFill>
                <a:schemeClr val="dk1"/>
              </a:solidFill>
            </a:rPr>
            <a:t> </a:t>
          </a:r>
          <a:r>
            <a:rPr lang="en-US" dirty="0" err="1" smtClean="0">
              <a:solidFill>
                <a:schemeClr val="dk1"/>
              </a:solidFill>
            </a:rPr>
            <a:t>pokok-pokok</a:t>
          </a:r>
          <a:r>
            <a:rPr lang="en-US" dirty="0" smtClean="0">
              <a:solidFill>
                <a:schemeClr val="dk1"/>
              </a:solidFill>
            </a:rPr>
            <a:t> </a:t>
          </a:r>
          <a:r>
            <a:rPr lang="en-US" dirty="0" err="1" smtClean="0">
              <a:solidFill>
                <a:schemeClr val="dk1"/>
              </a:solidFill>
            </a:rPr>
            <a:t>pemikiran</a:t>
          </a:r>
          <a:r>
            <a:rPr lang="en-US" dirty="0" smtClean="0">
              <a:solidFill>
                <a:schemeClr val="dk1"/>
              </a:solidFill>
            </a:rPr>
            <a:t> </a:t>
          </a:r>
          <a:r>
            <a:rPr lang="en-US" dirty="0" err="1" smtClean="0">
              <a:solidFill>
                <a:schemeClr val="dk1"/>
              </a:solidFill>
            </a:rPr>
            <a:t>dalam</a:t>
          </a:r>
          <a:r>
            <a:rPr lang="en-US" dirty="0" smtClean="0">
              <a:solidFill>
                <a:schemeClr val="dk1"/>
              </a:solidFill>
            </a:rPr>
            <a:t> </a:t>
          </a:r>
          <a:r>
            <a:rPr lang="en-US" dirty="0" err="1" smtClean="0">
              <a:solidFill>
                <a:schemeClr val="dk1"/>
              </a:solidFill>
            </a:rPr>
            <a:t>diskusi</a:t>
          </a:r>
          <a:r>
            <a:rPr lang="en-US" dirty="0" smtClean="0">
              <a:solidFill>
                <a:schemeClr val="dk1"/>
              </a:solidFill>
            </a:rPr>
            <a:t> </a:t>
          </a:r>
          <a:r>
            <a:rPr lang="en-US" dirty="0" err="1" smtClean="0">
              <a:solidFill>
                <a:schemeClr val="dk1"/>
              </a:solidFill>
            </a:rPr>
            <a:t>buku</a:t>
          </a:r>
          <a:r>
            <a:rPr lang="en-US" dirty="0" smtClean="0">
              <a:solidFill>
                <a:schemeClr val="dk1"/>
              </a:solidFill>
            </a:rPr>
            <a:t>.</a:t>
          </a:r>
          <a:endParaRPr lang="en-US" dirty="0">
            <a:solidFill>
              <a:schemeClr val="dk1"/>
            </a:solidFill>
          </a:endParaRPr>
        </a:p>
      </dsp:txBody>
      <dsp:txXfrm rot="5400000">
        <a:off x="5012133" y="1162497"/>
        <a:ext cx="1167990" cy="5266944"/>
      </dsp:txXfrm>
    </dsp:sp>
    <dsp:sp modelId="{C771285E-BE1F-44E7-B140-EB828407DC04}">
      <dsp:nvSpPr>
        <dsp:cNvPr id="7" name="Rounded Rectangle 6"/>
        <dsp:cNvSpPr/>
      </dsp:nvSpPr>
      <dsp:spPr bwMode="white">
        <a:xfrm>
          <a:off x="0" y="3065975"/>
          <a:ext cx="2962656" cy="1459988"/>
        </a:xfrm>
        <a:prstGeom prst="roundRect">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140970" tIns="70485" rIns="140970" bIns="70485"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en-US" dirty="0" err="1" smtClean="0"/>
            <a:t>Simpulan</a:t>
          </a:r>
          <a:endParaRPr lang="en-US" dirty="0"/>
        </a:p>
      </dsp:txBody>
      <dsp:txXfrm>
        <a:off x="0" y="3065975"/>
        <a:ext cx="2962656" cy="1459988"/>
      </dsp:txXfrm>
    </dsp:sp>
  </dsp:spTree>
</dsp:drawing>
</file>

<file path=ppt/diagrams/drawing4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BDA89575-D28D-408B-B0F7-2A64166AA1C8}">
      <dsp:nvSpPr>
        <dsp:cNvPr id="4" name="Round Same Side Corner Rectangle 3"/>
        <dsp:cNvSpPr/>
      </dsp:nvSpPr>
      <dsp:spPr bwMode="white">
        <a:xfrm rot="5400000">
          <a:off x="5012133" y="-1903478"/>
          <a:ext cx="1167990" cy="5266944"/>
        </a:xfrm>
        <a:prstGeom prst="round2SameRect">
          <a:avLst/>
        </a:prstGeom>
        <a:sp3d extrusionH="190500" prstMaterial="dkEdge">
          <a:bevelT w="120650" h="38100" prst="relaxedInset"/>
          <a:bevelB w="120650" h="57150" prst="relaxedInset"/>
          <a:contourClr>
            <a:schemeClr val="bg1"/>
          </a:contourClr>
        </a:sp3d>
      </dsp:spPr>
      <dsp:style>
        <a:lnRef idx="1">
          <a:schemeClr val="accent4">
            <a:tint val="40000"/>
            <a:alpha val="90000"/>
            <a:hueOff val="0"/>
            <a:satOff val="0"/>
            <a:lumOff val="0"/>
            <a:alpha val="90196"/>
          </a:schemeClr>
        </a:lnRef>
        <a:fillRef idx="1">
          <a:schemeClr val="accent4">
            <a:tint val="40000"/>
            <a:alpha val="90000"/>
            <a:hueOff val="0"/>
            <a:satOff val="0"/>
            <a:lumOff val="0"/>
            <a:alpha val="90196"/>
          </a:schemeClr>
        </a:fillRef>
        <a:effectRef idx="2">
          <a:scrgbClr r="0" g="0" b="0"/>
        </a:effectRef>
        <a:fontRef idx="minor"/>
      </dsp:style>
      <dsp:txBody>
        <a:bodyPr rot="-5400000" lIns="53340" tIns="26670" rIns="53340" bIns="26670" anchor="ctr"/>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15000"/>
            </a:spcAft>
            <a:buChar char="•"/>
          </a:pPr>
          <a:r>
            <a:rPr lang="en-US" dirty="0" err="1" smtClean="0">
              <a:solidFill>
                <a:schemeClr val="dk1"/>
              </a:solidFill>
            </a:rPr>
            <a:t>Pendidikan</a:t>
          </a:r>
          <a:r>
            <a:rPr lang="en-US" dirty="0" smtClean="0">
              <a:solidFill>
                <a:schemeClr val="dk1"/>
              </a:solidFill>
            </a:rPr>
            <a:t> </a:t>
          </a:r>
          <a:r>
            <a:rPr lang="en-US" dirty="0" err="1" smtClean="0">
              <a:solidFill>
                <a:schemeClr val="dk1"/>
              </a:solidFill>
            </a:rPr>
            <a:t>watak</a:t>
          </a:r>
          <a:endParaRPr lang="en-US" dirty="0">
            <a:solidFill>
              <a:schemeClr val="dk1"/>
            </a:solidFill>
          </a:endParaRPr>
        </a:p>
        <a:p>
          <a:pPr lvl="1">
            <a:lnSpc>
              <a:spcPct val="100000"/>
            </a:lnSpc>
            <a:spcBef>
              <a:spcPct val="0"/>
            </a:spcBef>
            <a:spcAft>
              <a:spcPct val="15000"/>
            </a:spcAft>
            <a:buChar char="•"/>
          </a:pPr>
          <a:r>
            <a:rPr lang="en-US" dirty="0" err="1" smtClean="0">
              <a:solidFill>
                <a:schemeClr val="dk1"/>
              </a:solidFill>
            </a:rPr>
            <a:t>Pendidikan</a:t>
          </a:r>
          <a:r>
            <a:rPr lang="en-US" dirty="0" smtClean="0">
              <a:solidFill>
                <a:schemeClr val="dk1"/>
              </a:solidFill>
            </a:rPr>
            <a:t> </a:t>
          </a:r>
          <a:r>
            <a:rPr lang="en-US" dirty="0" err="1" smtClean="0">
              <a:solidFill>
                <a:schemeClr val="dk1"/>
              </a:solidFill>
            </a:rPr>
            <a:t>sikap</a:t>
          </a:r>
          <a:r>
            <a:rPr lang="en-US" dirty="0" smtClean="0">
              <a:solidFill>
                <a:schemeClr val="dk1"/>
              </a:solidFill>
            </a:rPr>
            <a:t> </a:t>
          </a:r>
          <a:r>
            <a:rPr lang="en-US" dirty="0" err="1" smtClean="0">
              <a:solidFill>
                <a:schemeClr val="dk1"/>
              </a:solidFill>
            </a:rPr>
            <a:t>hidup</a:t>
          </a:r>
          <a:endParaRPr lang="en-US" dirty="0">
            <a:solidFill>
              <a:schemeClr val="dk1"/>
            </a:solidFill>
          </a:endParaRPr>
        </a:p>
        <a:p>
          <a:pPr lvl="1">
            <a:lnSpc>
              <a:spcPct val="100000"/>
            </a:lnSpc>
            <a:spcBef>
              <a:spcPct val="0"/>
            </a:spcBef>
            <a:spcAft>
              <a:spcPct val="15000"/>
            </a:spcAft>
            <a:buChar char="•"/>
          </a:pPr>
          <a:r>
            <a:rPr lang="en-US" dirty="0" err="1" smtClean="0">
              <a:solidFill>
                <a:schemeClr val="dk1"/>
              </a:solidFill>
            </a:rPr>
            <a:t>Pendidikan</a:t>
          </a:r>
          <a:r>
            <a:rPr lang="en-US" dirty="0" smtClean="0">
              <a:solidFill>
                <a:schemeClr val="dk1"/>
              </a:solidFill>
            </a:rPr>
            <a:t> moral</a:t>
          </a:r>
          <a:endParaRPr lang="en-US" dirty="0">
            <a:solidFill>
              <a:schemeClr val="dk1"/>
            </a:solidFill>
          </a:endParaRPr>
        </a:p>
      </dsp:txBody>
      <dsp:txXfrm rot="5400000">
        <a:off x="5012133" y="-1903478"/>
        <a:ext cx="1167990" cy="5266944"/>
      </dsp:txXfrm>
    </dsp:sp>
    <dsp:sp modelId="{657376E6-FBDC-4649-AB71-CA284D3386AE}">
      <dsp:nvSpPr>
        <dsp:cNvPr id="3" name="Rounded Rectangle 2"/>
        <dsp:cNvSpPr/>
      </dsp:nvSpPr>
      <dsp:spPr bwMode="white">
        <a:xfrm>
          <a:off x="0" y="0"/>
          <a:ext cx="2962656" cy="1459988"/>
        </a:xfrm>
        <a:prstGeom prst="roundRect">
          <a:avLst/>
        </a:prstGeom>
        <a:sp3d prstMaterial="plastic">
          <a:bevelT w="127000" h="25400" prst="relaxedInset"/>
        </a:sp3d>
      </dsp:spPr>
      <dsp:style>
        <a:lnRef idx="0">
          <a:schemeClr val="lt1"/>
        </a:lnRef>
        <a:fillRef idx="3">
          <a:schemeClr val="accent4">
            <a:hueOff val="0"/>
            <a:satOff val="0"/>
            <a:lumOff val="0"/>
            <a:alpha val="100000"/>
          </a:schemeClr>
        </a:fillRef>
        <a:effectRef idx="2">
          <a:scrgbClr r="0" g="0" b="0"/>
        </a:effectRef>
        <a:fontRef idx="minor">
          <a:schemeClr val="lt1"/>
        </a:fontRef>
      </dsp:style>
      <dsp:txBody>
        <a:bodyPr lIns="144780" tIns="72390" rIns="144780" bIns="7239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en-US" dirty="0" err="1" smtClean="0"/>
            <a:t>Nilai</a:t>
          </a:r>
          <a:r>
            <a:rPr lang="en-US" dirty="0" smtClean="0"/>
            <a:t> </a:t>
          </a:r>
          <a:r>
            <a:rPr lang="en-US" dirty="0" err="1" smtClean="0"/>
            <a:t>Didaktis</a:t>
          </a:r>
          <a:endParaRPr lang="en-US" dirty="0"/>
        </a:p>
      </dsp:txBody>
      <dsp:txXfrm>
        <a:off x="0" y="0"/>
        <a:ext cx="2962656" cy="1459988"/>
      </dsp:txXfrm>
    </dsp:sp>
    <dsp:sp modelId="{32D632E9-A7D8-4F6D-BC2E-C376543DA484}">
      <dsp:nvSpPr>
        <dsp:cNvPr id="6" name="Round Same Side Corner Rectangle 5"/>
        <dsp:cNvSpPr/>
      </dsp:nvSpPr>
      <dsp:spPr bwMode="white">
        <a:xfrm rot="5400000">
          <a:off x="5012133" y="-370490"/>
          <a:ext cx="1167990" cy="5266944"/>
        </a:xfrm>
        <a:prstGeom prst="round2SameRect">
          <a:avLst/>
        </a:prstGeom>
        <a:sp3d extrusionH="190500" prstMaterial="dkEdge">
          <a:bevelT w="120650" h="38100" prst="relaxedInset"/>
          <a:bevelB w="120650" h="57150" prst="relaxedInset"/>
          <a:contourClr>
            <a:schemeClr val="bg1"/>
          </a:contourClr>
        </a:sp3d>
      </dsp:spPr>
      <dsp:style>
        <a:lnRef idx="1">
          <a:schemeClr val="accent4">
            <a:tint val="40000"/>
            <a:alpha val="90000"/>
            <a:hueOff val="-2010000"/>
            <a:satOff val="10392"/>
            <a:lumOff val="588"/>
            <a:alpha val="90196"/>
          </a:schemeClr>
        </a:lnRef>
        <a:fillRef idx="1">
          <a:schemeClr val="accent4">
            <a:tint val="40000"/>
            <a:alpha val="90000"/>
            <a:hueOff val="-2010000"/>
            <a:satOff val="10392"/>
            <a:lumOff val="588"/>
            <a:alpha val="90196"/>
          </a:schemeClr>
        </a:fillRef>
        <a:effectRef idx="2">
          <a:scrgbClr r="0" g="0" b="0"/>
        </a:effectRef>
        <a:fontRef idx="minor"/>
      </dsp:style>
      <dsp:txBody>
        <a:bodyPr rot="-5400000" lIns="53340" tIns="26670" rIns="53340" bIns="26670" anchor="ctr"/>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15000"/>
            </a:spcAft>
            <a:buChar char="•"/>
          </a:pPr>
          <a:r>
            <a:rPr lang="en-US" dirty="0" err="1" smtClean="0">
              <a:solidFill>
                <a:schemeClr val="dk1"/>
              </a:solidFill>
            </a:rPr>
            <a:t>Nilai</a:t>
          </a:r>
          <a:r>
            <a:rPr lang="en-US" dirty="0" smtClean="0">
              <a:solidFill>
                <a:schemeClr val="dk1"/>
              </a:solidFill>
            </a:rPr>
            <a:t> </a:t>
          </a:r>
          <a:r>
            <a:rPr lang="en-US" dirty="0" err="1" smtClean="0">
              <a:solidFill>
                <a:schemeClr val="dk1"/>
              </a:solidFill>
            </a:rPr>
            <a:t>sosial</a:t>
          </a:r>
          <a:r>
            <a:rPr lang="en-US" dirty="0" smtClean="0">
              <a:solidFill>
                <a:schemeClr val="dk1"/>
              </a:solidFill>
            </a:rPr>
            <a:t> </a:t>
          </a:r>
          <a:r>
            <a:rPr lang="en-US" dirty="0" err="1" smtClean="0">
              <a:solidFill>
                <a:schemeClr val="dk1"/>
              </a:solidFill>
            </a:rPr>
            <a:t>dalam</a:t>
          </a:r>
          <a:r>
            <a:rPr lang="en-US" dirty="0" smtClean="0">
              <a:solidFill>
                <a:schemeClr val="dk1"/>
              </a:solidFill>
            </a:rPr>
            <a:t> drama </a:t>
          </a:r>
          <a:r>
            <a:rPr lang="en-US" dirty="0" err="1" smtClean="0">
              <a:solidFill>
                <a:schemeClr val="dk1"/>
              </a:solidFill>
            </a:rPr>
            <a:t>merupakan</a:t>
          </a:r>
          <a:r>
            <a:rPr lang="en-US" dirty="0" smtClean="0">
              <a:solidFill>
                <a:schemeClr val="dk1"/>
              </a:solidFill>
            </a:rPr>
            <a:t> </a:t>
          </a:r>
          <a:r>
            <a:rPr lang="en-US" dirty="0" err="1" smtClean="0">
              <a:solidFill>
                <a:schemeClr val="dk1"/>
              </a:solidFill>
            </a:rPr>
            <a:t>petunjuk</a:t>
          </a:r>
          <a:r>
            <a:rPr lang="en-US" dirty="0" smtClean="0">
              <a:solidFill>
                <a:schemeClr val="dk1"/>
              </a:solidFill>
            </a:rPr>
            <a:t> </a:t>
          </a:r>
          <a:r>
            <a:rPr lang="en-US" dirty="0" err="1" smtClean="0">
              <a:solidFill>
                <a:schemeClr val="dk1"/>
              </a:solidFill>
            </a:rPr>
            <a:t>umum</a:t>
          </a:r>
          <a:r>
            <a:rPr lang="en-US" dirty="0" smtClean="0">
              <a:solidFill>
                <a:schemeClr val="dk1"/>
              </a:solidFill>
            </a:rPr>
            <a:t> </a:t>
          </a:r>
          <a:r>
            <a:rPr lang="en-US" dirty="0" err="1" smtClean="0">
              <a:solidFill>
                <a:schemeClr val="dk1"/>
              </a:solidFill>
            </a:rPr>
            <a:t>dan</a:t>
          </a:r>
          <a:r>
            <a:rPr lang="en-US" dirty="0" smtClean="0">
              <a:solidFill>
                <a:schemeClr val="dk1"/>
              </a:solidFill>
            </a:rPr>
            <a:t> </a:t>
          </a:r>
          <a:r>
            <a:rPr lang="en-US" dirty="0" err="1" smtClean="0">
              <a:solidFill>
                <a:schemeClr val="dk1"/>
              </a:solidFill>
            </a:rPr>
            <a:t>pengarah</a:t>
          </a:r>
          <a:r>
            <a:rPr lang="en-US" dirty="0" smtClean="0">
              <a:solidFill>
                <a:schemeClr val="dk1"/>
              </a:solidFill>
            </a:rPr>
            <a:t> </a:t>
          </a:r>
          <a:r>
            <a:rPr lang="en-US" dirty="0" err="1" smtClean="0">
              <a:solidFill>
                <a:schemeClr val="dk1"/>
              </a:solidFill>
            </a:rPr>
            <a:t>tingkah</a:t>
          </a:r>
          <a:r>
            <a:rPr lang="en-US" dirty="0" smtClean="0">
              <a:solidFill>
                <a:schemeClr val="dk1"/>
              </a:solidFill>
            </a:rPr>
            <a:t> </a:t>
          </a:r>
          <a:r>
            <a:rPr lang="en-US" dirty="0" err="1" smtClean="0">
              <a:solidFill>
                <a:schemeClr val="dk1"/>
              </a:solidFill>
            </a:rPr>
            <a:t>laku</a:t>
          </a:r>
          <a:r>
            <a:rPr lang="en-US" dirty="0" smtClean="0">
              <a:solidFill>
                <a:schemeClr val="dk1"/>
              </a:solidFill>
            </a:rPr>
            <a:t> </a:t>
          </a:r>
          <a:r>
            <a:rPr lang="en-US" dirty="0" err="1" smtClean="0">
              <a:solidFill>
                <a:schemeClr val="dk1"/>
              </a:solidFill>
            </a:rPr>
            <a:t>serta</a:t>
          </a:r>
          <a:r>
            <a:rPr lang="en-US" dirty="0" smtClean="0">
              <a:solidFill>
                <a:schemeClr val="dk1"/>
              </a:solidFill>
            </a:rPr>
            <a:t> </a:t>
          </a:r>
          <a:r>
            <a:rPr lang="en-US" dirty="0" err="1" smtClean="0">
              <a:solidFill>
                <a:schemeClr val="dk1"/>
              </a:solidFill>
            </a:rPr>
            <a:t>kepuasan</a:t>
          </a:r>
          <a:r>
            <a:rPr lang="en-US" dirty="0" smtClean="0">
              <a:solidFill>
                <a:schemeClr val="dk1"/>
              </a:solidFill>
            </a:rPr>
            <a:t> </a:t>
          </a:r>
          <a:r>
            <a:rPr lang="en-US" dirty="0" err="1" smtClean="0">
              <a:solidFill>
                <a:schemeClr val="dk1"/>
              </a:solidFill>
            </a:rPr>
            <a:t>dalam</a:t>
          </a:r>
          <a:r>
            <a:rPr lang="en-US" dirty="0" smtClean="0">
              <a:solidFill>
                <a:schemeClr val="dk1"/>
              </a:solidFill>
            </a:rPr>
            <a:t> </a:t>
          </a:r>
          <a:r>
            <a:rPr lang="en-US" dirty="0" err="1" smtClean="0">
              <a:solidFill>
                <a:schemeClr val="dk1"/>
              </a:solidFill>
            </a:rPr>
            <a:t>kehidupan</a:t>
          </a:r>
          <a:r>
            <a:rPr lang="en-US" dirty="0" smtClean="0">
              <a:solidFill>
                <a:schemeClr val="dk1"/>
              </a:solidFill>
            </a:rPr>
            <a:t> </a:t>
          </a:r>
          <a:r>
            <a:rPr lang="en-US" dirty="0" err="1" smtClean="0">
              <a:solidFill>
                <a:schemeClr val="dk1"/>
              </a:solidFill>
            </a:rPr>
            <a:t>sehari-hari</a:t>
          </a:r>
          <a:r>
            <a:rPr lang="en-US" dirty="0" smtClean="0">
              <a:solidFill>
                <a:schemeClr val="dk1"/>
              </a:solidFill>
            </a:rPr>
            <a:t>.</a:t>
          </a:r>
          <a:endParaRPr lang="en-US" dirty="0">
            <a:solidFill>
              <a:schemeClr val="dk1"/>
            </a:solidFill>
          </a:endParaRPr>
        </a:p>
      </dsp:txBody>
      <dsp:txXfrm rot="5400000">
        <a:off x="5012133" y="-370490"/>
        <a:ext cx="1167990" cy="5266944"/>
      </dsp:txXfrm>
    </dsp:sp>
    <dsp:sp modelId="{662D4638-99EC-4C82-9B74-F4E731D56F96}">
      <dsp:nvSpPr>
        <dsp:cNvPr id="5" name="Rounded Rectangle 4"/>
        <dsp:cNvSpPr/>
      </dsp:nvSpPr>
      <dsp:spPr bwMode="white">
        <a:xfrm>
          <a:off x="0" y="1532987"/>
          <a:ext cx="2962656" cy="1459988"/>
        </a:xfrm>
        <a:prstGeom prst="roundRect">
          <a:avLst/>
        </a:prstGeom>
        <a:sp3d prstMaterial="plastic">
          <a:bevelT w="127000" h="25400" prst="relaxedInset"/>
        </a:sp3d>
      </dsp:spPr>
      <dsp:style>
        <a:lnRef idx="0">
          <a:schemeClr val="lt1"/>
        </a:lnRef>
        <a:fillRef idx="3">
          <a:schemeClr val="accent4">
            <a:hueOff val="-2250000"/>
            <a:satOff val="13333"/>
            <a:lumOff val="1176"/>
            <a:alpha val="100000"/>
          </a:schemeClr>
        </a:fillRef>
        <a:effectRef idx="2">
          <a:scrgbClr r="0" g="0" b="0"/>
        </a:effectRef>
        <a:fontRef idx="minor">
          <a:schemeClr val="lt1"/>
        </a:fontRef>
      </dsp:style>
      <dsp:txBody>
        <a:bodyPr lIns="144780" tIns="72390" rIns="144780" bIns="7239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en-US" dirty="0" err="1" smtClean="0"/>
            <a:t>Nilai</a:t>
          </a:r>
          <a:r>
            <a:rPr lang="en-US" dirty="0" smtClean="0"/>
            <a:t> </a:t>
          </a:r>
          <a:r>
            <a:rPr lang="en-US" dirty="0" err="1" smtClean="0"/>
            <a:t>Sosial</a:t>
          </a:r>
          <a:endParaRPr lang="en-US" dirty="0"/>
        </a:p>
      </dsp:txBody>
      <dsp:txXfrm>
        <a:off x="0" y="1532987"/>
        <a:ext cx="2962656" cy="1459988"/>
      </dsp:txXfrm>
    </dsp:sp>
    <dsp:sp modelId="{C3C567C3-2722-45BC-9870-5CA86EFB32E4}">
      <dsp:nvSpPr>
        <dsp:cNvPr id="8" name="Round Same Side Corner Rectangle 7"/>
        <dsp:cNvSpPr/>
      </dsp:nvSpPr>
      <dsp:spPr bwMode="white">
        <a:xfrm rot="5400000">
          <a:off x="5012133" y="1162497"/>
          <a:ext cx="1167990" cy="5266944"/>
        </a:xfrm>
        <a:prstGeom prst="round2SameRect">
          <a:avLst/>
        </a:prstGeom>
        <a:sp3d extrusionH="190500" prstMaterial="dkEdge">
          <a:bevelT w="120650" h="38100" prst="relaxedInset"/>
          <a:bevelB w="120650" h="57150" prst="relaxedInset"/>
          <a:contourClr>
            <a:schemeClr val="bg1"/>
          </a:contourClr>
        </a:sp3d>
      </dsp:spPr>
      <dsp:style>
        <a:lnRef idx="1">
          <a:schemeClr val="accent4">
            <a:tint val="40000"/>
            <a:alpha val="90000"/>
            <a:hueOff val="-4020000"/>
            <a:satOff val="20784"/>
            <a:lumOff val="1176"/>
            <a:alpha val="90196"/>
          </a:schemeClr>
        </a:lnRef>
        <a:fillRef idx="1">
          <a:schemeClr val="accent4">
            <a:tint val="40000"/>
            <a:alpha val="90000"/>
            <a:hueOff val="-4020000"/>
            <a:satOff val="20784"/>
            <a:lumOff val="1176"/>
            <a:alpha val="90196"/>
          </a:schemeClr>
        </a:fillRef>
        <a:effectRef idx="2">
          <a:scrgbClr r="0" g="0" b="0"/>
        </a:effectRef>
        <a:fontRef idx="minor"/>
      </dsp:style>
      <dsp:txBody>
        <a:bodyPr rot="-5400000" lIns="53340" tIns="26670" rIns="53340" bIns="26670" anchor="ctr"/>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15000"/>
            </a:spcAft>
            <a:buChar char="•"/>
          </a:pPr>
          <a:r>
            <a:rPr lang="en-US" dirty="0" err="1" smtClean="0">
              <a:solidFill>
                <a:schemeClr val="dk1"/>
              </a:solidFill>
            </a:rPr>
            <a:t>Bahasa</a:t>
          </a:r>
          <a:endParaRPr lang="en-US" dirty="0">
            <a:solidFill>
              <a:schemeClr val="dk1"/>
            </a:solidFill>
          </a:endParaRPr>
        </a:p>
        <a:p>
          <a:pPr lvl="1">
            <a:lnSpc>
              <a:spcPct val="100000"/>
            </a:lnSpc>
            <a:spcBef>
              <a:spcPct val="0"/>
            </a:spcBef>
            <a:spcAft>
              <a:spcPct val="15000"/>
            </a:spcAft>
            <a:buChar char="•"/>
          </a:pPr>
          <a:r>
            <a:rPr lang="en-US" dirty="0" err="1" smtClean="0">
              <a:solidFill>
                <a:schemeClr val="dk1"/>
              </a:solidFill>
            </a:rPr>
            <a:t>Sistem</a:t>
          </a:r>
          <a:r>
            <a:rPr lang="en-US" dirty="0" smtClean="0">
              <a:solidFill>
                <a:schemeClr val="dk1"/>
              </a:solidFill>
            </a:rPr>
            <a:t> </a:t>
          </a:r>
          <a:r>
            <a:rPr lang="en-US" dirty="0" err="1" smtClean="0">
              <a:solidFill>
                <a:schemeClr val="dk1"/>
              </a:solidFill>
            </a:rPr>
            <a:t>pengetahuan</a:t>
          </a:r>
          <a:endParaRPr lang="en-US" dirty="0">
            <a:solidFill>
              <a:schemeClr val="dk1"/>
            </a:solidFill>
          </a:endParaRPr>
        </a:p>
        <a:p>
          <a:pPr lvl="1">
            <a:lnSpc>
              <a:spcPct val="100000"/>
            </a:lnSpc>
            <a:spcBef>
              <a:spcPct val="0"/>
            </a:spcBef>
            <a:spcAft>
              <a:spcPct val="15000"/>
            </a:spcAft>
            <a:buChar char="•"/>
          </a:pPr>
          <a:r>
            <a:rPr lang="en-US" dirty="0" err="1" smtClean="0">
              <a:solidFill>
                <a:schemeClr val="dk1"/>
              </a:solidFill>
            </a:rPr>
            <a:t>Sistem</a:t>
          </a:r>
          <a:r>
            <a:rPr lang="en-US" dirty="0" smtClean="0">
              <a:solidFill>
                <a:schemeClr val="dk1"/>
              </a:solidFill>
            </a:rPr>
            <a:t> </a:t>
          </a:r>
          <a:r>
            <a:rPr lang="en-US" dirty="0" err="1" smtClean="0">
              <a:solidFill>
                <a:schemeClr val="dk1"/>
              </a:solidFill>
            </a:rPr>
            <a:t>peralatan</a:t>
          </a:r>
          <a:endParaRPr lang="en-US" dirty="0">
            <a:solidFill>
              <a:schemeClr val="dk1"/>
            </a:solidFill>
          </a:endParaRPr>
        </a:p>
        <a:p>
          <a:pPr lvl="1">
            <a:lnSpc>
              <a:spcPct val="100000"/>
            </a:lnSpc>
            <a:spcBef>
              <a:spcPct val="0"/>
            </a:spcBef>
            <a:spcAft>
              <a:spcPct val="15000"/>
            </a:spcAft>
            <a:buChar char="•"/>
          </a:pPr>
          <a:r>
            <a:rPr lang="en-US" dirty="0" err="1" smtClean="0">
              <a:solidFill>
                <a:schemeClr val="dk1"/>
              </a:solidFill>
            </a:rPr>
            <a:t>Sistem</a:t>
          </a:r>
          <a:r>
            <a:rPr lang="en-US" dirty="0" smtClean="0">
              <a:solidFill>
                <a:schemeClr val="dk1"/>
              </a:solidFill>
            </a:rPr>
            <a:t> </a:t>
          </a:r>
          <a:r>
            <a:rPr lang="en-US" dirty="0" err="1" smtClean="0">
              <a:solidFill>
                <a:schemeClr val="dk1"/>
              </a:solidFill>
            </a:rPr>
            <a:t>religi</a:t>
          </a:r>
          <a:endParaRPr lang="en-US" dirty="0">
            <a:solidFill>
              <a:schemeClr val="dk1"/>
            </a:solidFill>
          </a:endParaRPr>
        </a:p>
      </dsp:txBody>
      <dsp:txXfrm rot="5400000">
        <a:off x="5012133" y="1162497"/>
        <a:ext cx="1167990" cy="5266944"/>
      </dsp:txXfrm>
    </dsp:sp>
    <dsp:sp modelId="{579BFF78-374A-46CA-B21B-7AC2D635B15C}">
      <dsp:nvSpPr>
        <dsp:cNvPr id="7" name="Rounded Rectangle 6"/>
        <dsp:cNvSpPr/>
      </dsp:nvSpPr>
      <dsp:spPr bwMode="white">
        <a:xfrm>
          <a:off x="0" y="3065975"/>
          <a:ext cx="2962656" cy="1459988"/>
        </a:xfrm>
        <a:prstGeom prst="roundRect">
          <a:avLst/>
        </a:prstGeom>
        <a:sp3d prstMaterial="plastic">
          <a:bevelT w="127000" h="25400" prst="relaxedInset"/>
        </a:sp3d>
      </dsp:spPr>
      <dsp:style>
        <a:lnRef idx="0">
          <a:schemeClr val="lt1"/>
        </a:lnRef>
        <a:fillRef idx="3">
          <a:schemeClr val="accent4">
            <a:hueOff val="-4500000"/>
            <a:satOff val="26667"/>
            <a:lumOff val="2353"/>
            <a:alpha val="100000"/>
          </a:schemeClr>
        </a:fillRef>
        <a:effectRef idx="2">
          <a:scrgbClr r="0" g="0" b="0"/>
        </a:effectRef>
        <a:fontRef idx="minor">
          <a:schemeClr val="lt1"/>
        </a:fontRef>
      </dsp:style>
      <dsp:txBody>
        <a:bodyPr lIns="144780" tIns="72390" rIns="144780" bIns="7239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en-US" dirty="0" err="1" smtClean="0"/>
            <a:t>Nilai</a:t>
          </a:r>
          <a:r>
            <a:rPr lang="en-US" dirty="0" smtClean="0"/>
            <a:t> </a:t>
          </a:r>
          <a:r>
            <a:rPr lang="en-US" dirty="0" err="1" smtClean="0"/>
            <a:t>Budaya</a:t>
          </a:r>
          <a:endParaRPr lang="en-US" dirty="0"/>
        </a:p>
      </dsp:txBody>
      <dsp:txXfrm>
        <a:off x="0" y="3065975"/>
        <a:ext cx="2962656" cy="1459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714908"/>
        <a:chOff x="0" y="0"/>
        <a:chExt cx="8229600" cy="4714908"/>
      </a:xfrm>
    </dsp:grpSpPr>
    <dsp:sp modelId="{8B9F7AAB-957B-4A0C-8744-F4B72413FAB8}">
      <dsp:nvSpPr>
        <dsp:cNvPr id="5" name="Rectangle 4"/>
        <dsp:cNvSpPr/>
      </dsp:nvSpPr>
      <dsp:spPr bwMode="white">
        <a:xfrm>
          <a:off x="0" y="457748"/>
          <a:ext cx="8229600" cy="469343"/>
        </a:xfrm>
        <a:prstGeom prst="rect">
          <a:avLst/>
        </a:prstGeom>
      </dsp:spPr>
      <dsp:style>
        <a:lnRef idx="2">
          <a:schemeClr val="accent5">
            <a:hueOff val="0"/>
            <a:satOff val="0"/>
            <a:lumOff val="0"/>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457748"/>
        <a:ext cx="8229600" cy="469343"/>
      </dsp:txXfrm>
    </dsp:sp>
    <dsp:sp modelId="{4DCAC0E5-C99A-4436-B6A6-90D0D6314265}">
      <dsp:nvSpPr>
        <dsp:cNvPr id="4" name="Rounded Rectangle 3"/>
        <dsp:cNvSpPr/>
      </dsp:nvSpPr>
      <dsp:spPr bwMode="white">
        <a:xfrm>
          <a:off x="411480" y="0"/>
          <a:ext cx="6232638" cy="684704"/>
        </a:xfrm>
        <a:prstGeom prst="round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0"/>
        <a:ext cx="6232638" cy="684704"/>
      </dsp:txXfrm>
    </dsp:sp>
    <dsp:sp modelId="{3100DD75-DDA5-4CDD-A5BF-BE90F7C5EC54}">
      <dsp:nvSpPr>
        <dsp:cNvPr id="8" name="Rectangle 7"/>
        <dsp:cNvSpPr/>
      </dsp:nvSpPr>
      <dsp:spPr bwMode="white">
        <a:xfrm>
          <a:off x="0" y="1435090"/>
          <a:ext cx="8229600" cy="517953"/>
        </a:xfrm>
        <a:prstGeom prst="rect">
          <a:avLst/>
        </a:prstGeom>
      </dsp:spPr>
      <dsp:style>
        <a:lnRef idx="2">
          <a:schemeClr val="accent5">
            <a:hueOff val="-2475000"/>
            <a:satOff val="10000"/>
            <a:lumOff val="2157"/>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1435090"/>
        <a:ext cx="8229600" cy="517953"/>
      </dsp:txXfrm>
    </dsp:sp>
    <dsp:sp modelId="{5D94E20E-8EB7-4E1C-A687-AC45785A305E}">
      <dsp:nvSpPr>
        <dsp:cNvPr id="7" name="Rounded Rectangle 6"/>
        <dsp:cNvSpPr/>
      </dsp:nvSpPr>
      <dsp:spPr bwMode="white">
        <a:xfrm>
          <a:off x="411480" y="1010124"/>
          <a:ext cx="6252225" cy="651923"/>
        </a:xfrm>
        <a:prstGeom prst="roundRect">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1010124"/>
        <a:ext cx="6252225" cy="651923"/>
      </dsp:txXfrm>
    </dsp:sp>
    <dsp:sp modelId="{79A60E6C-551F-40B3-AE46-A1D2AA251E41}">
      <dsp:nvSpPr>
        <dsp:cNvPr id="11" name="Rectangle 10"/>
        <dsp:cNvSpPr/>
      </dsp:nvSpPr>
      <dsp:spPr bwMode="white">
        <a:xfrm>
          <a:off x="0" y="2461047"/>
          <a:ext cx="8229600" cy="499547"/>
        </a:xfrm>
        <a:prstGeom prst="rect">
          <a:avLst/>
        </a:prstGeom>
      </dsp:spPr>
      <dsp:style>
        <a:lnRef idx="2">
          <a:schemeClr val="accent5">
            <a:hueOff val="-4950000"/>
            <a:satOff val="20000"/>
            <a:lumOff val="4314"/>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2461047"/>
        <a:ext cx="8229600" cy="499547"/>
      </dsp:txXfrm>
    </dsp:sp>
    <dsp:sp modelId="{7BDC612A-F288-4BA0-AD3E-72D63838F32A}">
      <dsp:nvSpPr>
        <dsp:cNvPr id="10" name="Rounded Rectangle 9"/>
        <dsp:cNvSpPr/>
      </dsp:nvSpPr>
      <dsp:spPr bwMode="white">
        <a:xfrm>
          <a:off x="411480" y="2036076"/>
          <a:ext cx="6231889" cy="651927"/>
        </a:xfrm>
        <a:prstGeom prst="round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2036076"/>
        <a:ext cx="6231889" cy="651927"/>
      </dsp:txXfrm>
    </dsp:sp>
    <dsp:sp modelId="{01F92195-191C-4E48-B0EB-2C42E51B8427}">
      <dsp:nvSpPr>
        <dsp:cNvPr id="14" name="Rectangle 13"/>
        <dsp:cNvSpPr/>
      </dsp:nvSpPr>
      <dsp:spPr bwMode="white">
        <a:xfrm>
          <a:off x="0" y="3468599"/>
          <a:ext cx="8229600" cy="462740"/>
        </a:xfrm>
        <a:prstGeom prst="rect">
          <a:avLst/>
        </a:prstGeom>
      </dsp:spPr>
      <dsp:style>
        <a:lnRef idx="2">
          <a:schemeClr val="accent5">
            <a:hueOff val="-7425000"/>
            <a:satOff val="30000"/>
            <a:lumOff val="6471"/>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3468599"/>
        <a:ext cx="8229600" cy="462740"/>
      </dsp:txXfrm>
    </dsp:sp>
    <dsp:sp modelId="{4F1970F3-617F-4936-AF8B-F1745EB0E726}">
      <dsp:nvSpPr>
        <dsp:cNvPr id="13" name="Rounded Rectangle 12"/>
        <dsp:cNvSpPr/>
      </dsp:nvSpPr>
      <dsp:spPr bwMode="white">
        <a:xfrm>
          <a:off x="411480" y="3043628"/>
          <a:ext cx="6189894" cy="651927"/>
        </a:xfrm>
        <a:prstGeom prst="roundRect">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3043628"/>
        <a:ext cx="6189894" cy="651927"/>
      </dsp:txXfrm>
    </dsp:sp>
    <dsp:sp modelId="{3748A1A7-635D-4AAB-9B6E-6CD2E2C664C2}">
      <dsp:nvSpPr>
        <dsp:cNvPr id="17" name="Rectangle 16"/>
        <dsp:cNvSpPr/>
      </dsp:nvSpPr>
      <dsp:spPr bwMode="white">
        <a:xfrm>
          <a:off x="0" y="4327422"/>
          <a:ext cx="8229600" cy="387486"/>
        </a:xfrm>
        <a:prstGeom prst="rect">
          <a:avLst/>
        </a:prstGeom>
      </dsp:spPr>
      <dsp:style>
        <a:lnRef idx="2">
          <a:schemeClr val="accent5">
            <a:hueOff val="-9900000"/>
            <a:satOff val="40000"/>
            <a:lumOff val="8627"/>
            <a:alpha val="100000"/>
          </a:schemeClr>
        </a:lnRef>
        <a:fillRef idx="1">
          <a:schemeClr val="lt1">
            <a:alpha val="90000"/>
          </a:schemeClr>
        </a:fillRef>
        <a:effectRef idx="0">
          <a:scrgbClr r="0" g="0" b="0"/>
        </a:effectRef>
        <a:fontRef idx="minor"/>
      </dsp:style>
      <dsp:txBody>
        <a:bodyPr anchor="t"/>
        <a:lstStyle>
          <a:lvl1pPr algn="l"/>
          <a:lvl2pPr algn="l"/>
          <a:lvl3pPr algn="l"/>
          <a:lvl4pPr algn="l"/>
          <a:lvl5pPr algn="l"/>
          <a:lvl6pPr algn="l"/>
          <a:lvl7pPr algn="l"/>
          <a:lvl8pPr algn="l"/>
          <a:lvl9pPr algn="l"/>
        </a:lstStyle>
        <a:p>
          <a:endParaRPr>
            <a:solidFill>
              <a:schemeClr val="dk1"/>
            </a:solidFill>
          </a:endParaRPr>
        </a:p>
      </dsp:txBody>
      <dsp:txXfrm>
        <a:off x="0" y="4327422"/>
        <a:ext cx="8229600" cy="387486"/>
      </dsp:txXfrm>
    </dsp:sp>
    <dsp:sp modelId="{A553E53A-1EAF-4C47-B32D-EAB144B9B6CD}">
      <dsp:nvSpPr>
        <dsp:cNvPr id="16" name="Rounded Rectangle 15"/>
        <dsp:cNvSpPr/>
      </dsp:nvSpPr>
      <dsp:spPr bwMode="white">
        <a:xfrm>
          <a:off x="411480" y="4014372"/>
          <a:ext cx="6189318" cy="540006"/>
        </a:xfrm>
        <a:prstGeom prst="roundRect">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anchor="ctr"/>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id-ID" dirty="0"/>
        </a:p>
      </dsp:txBody>
      <dsp:txXfrm>
        <a:off x="411480" y="4014372"/>
        <a:ext cx="6189318" cy="540006"/>
      </dsp:txXfrm>
    </dsp:sp>
    <dsp:sp modelId="{11BCC61C-E27B-486E-99A9-C4F8F215EC41}">
      <dsp:nvSpPr>
        <dsp:cNvPr id="3" name="Rectangle 2" hidden="1"/>
        <dsp:cNvSpPr/>
      </dsp:nvSpPr>
      <dsp:spPr bwMode="white">
        <a:xfrm>
          <a:off x="0" y="314327"/>
          <a:ext cx="411480" cy="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314327"/>
        <a:ext cx="411480" cy="0"/>
      </dsp:txXfrm>
    </dsp:sp>
    <dsp:sp modelId="{91AB16D0-B276-4E1E-A3BF-91992F05F058}">
      <dsp:nvSpPr>
        <dsp:cNvPr id="6" name="Rectangle 5" hidden="1"/>
        <dsp:cNvSpPr/>
      </dsp:nvSpPr>
      <dsp:spPr bwMode="white">
        <a:xfrm>
          <a:off x="0" y="1324451"/>
          <a:ext cx="411480" cy="0"/>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Xfrm>
        <a:off x="0" y="1324451"/>
        <a:ext cx="411480" cy="0"/>
      </dsp:txXfrm>
    </dsp:sp>
    <dsp:sp modelId="{4C05B1C4-684F-4281-B40D-78F8D2A61C56}">
      <dsp:nvSpPr>
        <dsp:cNvPr id="9" name="Rectangle 8" hidden="1"/>
        <dsp:cNvSpPr/>
      </dsp:nvSpPr>
      <dsp:spPr bwMode="white">
        <a:xfrm>
          <a:off x="0" y="2350403"/>
          <a:ext cx="411480" cy="0"/>
        </a:xfrm>
        <a:prstGeom prst="rect">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Xfrm>
        <a:off x="0" y="2350403"/>
        <a:ext cx="411480" cy="0"/>
      </dsp:txXfrm>
    </dsp:sp>
    <dsp:sp modelId="{C65A67C0-EDBE-4D56-9910-79A36881A8BB}">
      <dsp:nvSpPr>
        <dsp:cNvPr id="12" name="Rectangle 11" hidden="1"/>
        <dsp:cNvSpPr/>
      </dsp:nvSpPr>
      <dsp:spPr bwMode="white">
        <a:xfrm>
          <a:off x="0" y="3357955"/>
          <a:ext cx="411480" cy="0"/>
        </a:xfrm>
        <a:prstGeom prst="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Xfrm>
        <a:off x="0" y="3357955"/>
        <a:ext cx="411480" cy="0"/>
      </dsp:txXfrm>
    </dsp:sp>
    <dsp:sp modelId="{382C3B1B-666D-41D1-8D04-5A573EBAD01A}">
      <dsp:nvSpPr>
        <dsp:cNvPr id="15" name="Rectangle 14" hidden="1"/>
        <dsp:cNvSpPr/>
      </dsp:nvSpPr>
      <dsp:spPr bwMode="white">
        <a:xfrm>
          <a:off x="0" y="4328699"/>
          <a:ext cx="411480" cy="0"/>
        </a:xfrm>
        <a:prstGeom prst="rect">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Xfrm>
        <a:off x="0" y="4328699"/>
        <a:ext cx="411480" cy="0"/>
      </dsp:txXfrm>
    </dsp:sp>
  </dsp:spTree>
</dsp:drawing>
</file>

<file path=ppt/diagrams/drawing5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241541" cy="4525963"/>
        <a:chOff x="0" y="0"/>
        <a:chExt cx="7241541" cy="4525963"/>
      </a:xfrm>
    </dsp:grpSpPr>
    <dsp:sp modelId="{83BCEB08-5ADF-4929-AD7B-3800D1190B1F}">
      <dsp:nvSpPr>
        <dsp:cNvPr id="3" name="Shape 2"/>
        <dsp:cNvSpPr/>
      </dsp:nvSpPr>
      <dsp:spPr bwMode="white">
        <a:xfrm>
          <a:off x="494030" y="0"/>
          <a:ext cx="7241541" cy="4525963"/>
        </a:xfrm>
        <a:prstGeom prst="swooshArrow">
          <a:avLst>
            <a:gd name="adj1" fmla="val 25000"/>
            <a:gd name="adj2" fmla="val 25000"/>
          </a:avLst>
        </a:prstGeom>
      </dsp:spPr>
      <dsp:style>
        <a:lnRef idx="0">
          <a:schemeClr val="dk1"/>
        </a:lnRef>
        <a:fillRef idx="1">
          <a:schemeClr val="accent2">
            <a:tint val="55000"/>
          </a:schemeClr>
        </a:fillRef>
        <a:effectRef idx="0">
          <a:scrgbClr r="0" g="0" b="0"/>
        </a:effectRef>
        <a:fontRef idx="minor"/>
      </dsp:style>
      <dsp:txXfrm>
        <a:off x="494030" y="0"/>
        <a:ext cx="7241541" cy="4525963"/>
      </dsp:txXfrm>
    </dsp:sp>
    <dsp:sp modelId="{86D97F4A-26E3-43F1-B5FB-E9B6A0D177CA}">
      <dsp:nvSpPr>
        <dsp:cNvPr id="4" name="Oval 3"/>
        <dsp:cNvSpPr/>
      </dsp:nvSpPr>
      <dsp:spPr bwMode="white">
        <a:xfrm>
          <a:off x="1207321" y="3365506"/>
          <a:ext cx="166555" cy="166555"/>
        </a:xfrm>
        <a:prstGeom prst="ellipse">
          <a:avLst/>
        </a:prstGeom>
      </dsp:spPr>
      <dsp:style>
        <a:lnRef idx="2">
          <a:schemeClr val="lt1"/>
        </a:lnRef>
        <a:fillRef idx="1">
          <a:schemeClr val="accent2">
            <a:shade val="50000"/>
            <a:hueOff val="0"/>
            <a:satOff val="0"/>
            <a:lumOff val="0"/>
            <a:alpha val="100000"/>
          </a:schemeClr>
        </a:fillRef>
        <a:effectRef idx="0">
          <a:scrgbClr r="0" g="0" b="0"/>
        </a:effectRef>
        <a:fontRef idx="minor">
          <a:schemeClr val="lt1"/>
        </a:fontRef>
      </dsp:style>
      <dsp:txXfrm>
        <a:off x="1207321" y="3365506"/>
        <a:ext cx="166555" cy="166555"/>
      </dsp:txXfrm>
    </dsp:sp>
    <dsp:sp modelId="{3209C1E4-E7D3-4F40-85AA-72046D802F47}">
      <dsp:nvSpPr>
        <dsp:cNvPr id="5" name="Rectangle 4"/>
        <dsp:cNvSpPr/>
      </dsp:nvSpPr>
      <dsp:spPr bwMode="white">
        <a:xfrm>
          <a:off x="1290599" y="3448784"/>
          <a:ext cx="1238303" cy="1077179"/>
        </a:xfrm>
        <a:prstGeom prst="rect">
          <a:avLst/>
        </a:prstGeom>
      </dsp:spPr>
      <dsp:style>
        <a:lnRef idx="0">
          <a:schemeClr val="dk1">
            <a:alpha val="0"/>
          </a:schemeClr>
        </a:lnRef>
        <a:fillRef idx="0">
          <a:schemeClr val="lt1">
            <a:alpha val="0"/>
          </a:schemeClr>
        </a:fillRef>
        <a:effectRef idx="0">
          <a:scrgbClr r="0" g="0" b="0"/>
        </a:effectRef>
        <a:fontRef idx="minor"/>
      </dsp:style>
      <dsp:txBody>
        <a:bodyPr lIns="88254" tIns="0" rIns="0" bIns="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dirty="0" smtClean="0">
              <a:solidFill>
                <a:schemeClr val="tx1"/>
              </a:solidFill>
            </a:rPr>
            <a:t>1. </a:t>
          </a:r>
          <a:r>
            <a:rPr lang="en-US" dirty="0" err="1" smtClean="0">
              <a:solidFill>
                <a:schemeClr val="tx1"/>
              </a:solidFill>
            </a:rPr>
            <a:t>Membaca</a:t>
          </a:r>
          <a:r>
            <a:rPr lang="en-US" dirty="0" smtClean="0">
              <a:solidFill>
                <a:schemeClr val="tx1"/>
              </a:solidFill>
            </a:rPr>
            <a:t> </a:t>
          </a:r>
          <a:r>
            <a:rPr lang="en-US" dirty="0" err="1" smtClean="0">
              <a:solidFill>
                <a:schemeClr val="tx1"/>
              </a:solidFill>
            </a:rPr>
            <a:t>buku</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intensif</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cermat</a:t>
          </a:r>
          <a:endParaRPr lang="en-US" dirty="0">
            <a:solidFill>
              <a:schemeClr val="tx1"/>
            </a:solidFill>
          </a:endParaRPr>
        </a:p>
      </dsp:txBody>
      <dsp:txXfrm>
        <a:off x="1290599" y="3448784"/>
        <a:ext cx="1238303" cy="1077179"/>
      </dsp:txXfrm>
    </dsp:sp>
    <dsp:sp modelId="{A2ADC9F5-977E-4D83-ACB0-669EC5F2E2D2}">
      <dsp:nvSpPr>
        <dsp:cNvPr id="6" name="Oval 5"/>
        <dsp:cNvSpPr/>
      </dsp:nvSpPr>
      <dsp:spPr bwMode="white">
        <a:xfrm>
          <a:off x="2384072" y="2312767"/>
          <a:ext cx="289662" cy="289662"/>
        </a:xfrm>
        <a:prstGeom prst="ellipse">
          <a:avLst/>
        </a:prstGeom>
      </dsp:spPr>
      <dsp:style>
        <a:lnRef idx="2">
          <a:schemeClr val="lt1"/>
        </a:lnRef>
        <a:fillRef idx="1">
          <a:schemeClr val="accent2">
            <a:shade val="50000"/>
            <a:hueOff val="-30000"/>
            <a:satOff val="-4705"/>
            <a:lumOff val="23137"/>
            <a:alpha val="100000"/>
          </a:schemeClr>
        </a:fillRef>
        <a:effectRef idx="0">
          <a:scrgbClr r="0" g="0" b="0"/>
        </a:effectRef>
        <a:fontRef idx="minor">
          <a:schemeClr val="lt1"/>
        </a:fontRef>
      </dsp:style>
      <dsp:txXfrm>
        <a:off x="2384072" y="2312767"/>
        <a:ext cx="289662" cy="289662"/>
      </dsp:txXfrm>
    </dsp:sp>
    <dsp:sp modelId="{C7A43CFF-C345-490D-8A07-E519D3401938}">
      <dsp:nvSpPr>
        <dsp:cNvPr id="7" name="Rectangle 6"/>
        <dsp:cNvSpPr/>
      </dsp:nvSpPr>
      <dsp:spPr bwMode="white">
        <a:xfrm>
          <a:off x="2528903" y="2457598"/>
          <a:ext cx="1520724" cy="206836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53485" tIns="0" rIns="0" bIns="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ID" dirty="0" smtClean="0">
              <a:solidFill>
                <a:schemeClr val="tx1"/>
              </a:solidFill>
            </a:rPr>
            <a:t>2. </a:t>
          </a:r>
          <a:r>
            <a:rPr lang="en-US" dirty="0" err="1" smtClean="0">
              <a:solidFill>
                <a:schemeClr val="tx1"/>
              </a:solidFill>
            </a:rPr>
            <a:t>Refleksikan</a:t>
          </a:r>
          <a:r>
            <a:rPr lang="en-US" dirty="0" smtClean="0">
              <a:solidFill>
                <a:schemeClr val="tx1"/>
              </a:solidFill>
            </a:rPr>
            <a:t> </a:t>
          </a:r>
          <a:r>
            <a:rPr lang="en-US" dirty="0" err="1" smtClean="0">
              <a:solidFill>
                <a:schemeClr val="tx1"/>
              </a:solidFill>
            </a:rPr>
            <a:t>nilai-nilai</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buku</a:t>
          </a:r>
          <a:r>
            <a:rPr lang="en-US" dirty="0" smtClean="0">
              <a:solidFill>
                <a:schemeClr val="tx1"/>
              </a:solidFill>
            </a:rPr>
            <a:t> </a:t>
          </a:r>
          <a:r>
            <a:rPr lang="en-US" dirty="0" err="1" smtClean="0">
              <a:solidFill>
                <a:schemeClr val="tx1"/>
              </a:solidFill>
            </a:rPr>
            <a:t>dengan</a:t>
          </a:r>
          <a:r>
            <a:rPr lang="en-US" dirty="0" smtClean="0">
              <a:solidFill>
                <a:schemeClr val="tx1"/>
              </a:solidFill>
            </a:rPr>
            <a:t> </a:t>
          </a:r>
          <a:r>
            <a:rPr lang="en-US" dirty="0" err="1" smtClean="0">
              <a:solidFill>
                <a:schemeClr val="tx1"/>
              </a:solidFill>
            </a:rPr>
            <a:t>pengalaman</a:t>
          </a:r>
          <a:r>
            <a:rPr lang="en-US" dirty="0" smtClean="0">
              <a:solidFill>
                <a:schemeClr val="tx1"/>
              </a:solidFill>
            </a:rPr>
            <a:t> </a:t>
          </a:r>
          <a:r>
            <a:rPr lang="en-US" dirty="0" err="1" smtClean="0">
              <a:solidFill>
                <a:schemeClr val="tx1"/>
              </a:solidFill>
            </a:rPr>
            <a:t>atau</a:t>
          </a:r>
          <a:r>
            <a:rPr lang="en-US" dirty="0" smtClean="0">
              <a:solidFill>
                <a:schemeClr val="tx1"/>
              </a:solidFill>
            </a:rPr>
            <a:t> </a:t>
          </a:r>
          <a:r>
            <a:rPr lang="en-US" dirty="0" err="1" smtClean="0">
              <a:solidFill>
                <a:schemeClr val="tx1"/>
              </a:solidFill>
            </a:rPr>
            <a:t>sudut</a:t>
          </a:r>
          <a:r>
            <a:rPr lang="en-US" dirty="0" smtClean="0">
              <a:solidFill>
                <a:schemeClr val="tx1"/>
              </a:solidFill>
            </a:rPr>
            <a:t> </a:t>
          </a:r>
          <a:r>
            <a:rPr lang="en-US" dirty="0" err="1" smtClean="0">
              <a:solidFill>
                <a:schemeClr val="tx1"/>
              </a:solidFill>
            </a:rPr>
            <a:t>pandang</a:t>
          </a:r>
          <a:r>
            <a:rPr lang="en-US" dirty="0" smtClean="0">
              <a:solidFill>
                <a:schemeClr val="tx1"/>
              </a:solidFill>
            </a:rPr>
            <a:t> </a:t>
          </a:r>
          <a:r>
            <a:rPr lang="en-US" dirty="0" err="1" smtClean="0">
              <a:solidFill>
                <a:schemeClr val="tx1"/>
              </a:solidFill>
            </a:rPr>
            <a:t>Anda</a:t>
          </a:r>
          <a:r>
            <a:rPr lang="en-US" dirty="0" smtClean="0">
              <a:solidFill>
                <a:schemeClr val="tx1"/>
              </a:solidFill>
            </a:rPr>
            <a:t>. </a:t>
          </a:r>
          <a:endParaRPr lang="en-US" dirty="0">
            <a:solidFill>
              <a:schemeClr val="tx1"/>
            </a:solidFill>
          </a:endParaRPr>
        </a:p>
      </dsp:txBody>
      <dsp:txXfrm>
        <a:off x="2528903" y="2457598"/>
        <a:ext cx="1520724" cy="2068365"/>
      </dsp:txXfrm>
    </dsp:sp>
    <dsp:sp modelId="{257D9F3E-C1C9-440C-AC05-D728FF13CC5B}">
      <dsp:nvSpPr>
        <dsp:cNvPr id="8" name="Oval 7"/>
        <dsp:cNvSpPr/>
      </dsp:nvSpPr>
      <dsp:spPr bwMode="white">
        <a:xfrm>
          <a:off x="3886691" y="1537017"/>
          <a:ext cx="383802" cy="383802"/>
        </a:xfrm>
        <a:prstGeom prst="ellipse">
          <a:avLst/>
        </a:prstGeom>
      </dsp:spPr>
      <dsp:style>
        <a:lnRef idx="2">
          <a:schemeClr val="lt1"/>
        </a:lnRef>
        <a:fillRef idx="1">
          <a:schemeClr val="accent2">
            <a:shade val="50000"/>
            <a:hueOff val="-60000"/>
            <a:satOff val="-9411"/>
            <a:lumOff val="46275"/>
            <a:alpha val="100000"/>
          </a:schemeClr>
        </a:fillRef>
        <a:effectRef idx="0">
          <a:scrgbClr r="0" g="0" b="0"/>
        </a:effectRef>
        <a:fontRef idx="minor">
          <a:schemeClr val="lt1"/>
        </a:fontRef>
      </dsp:style>
      <dsp:txXfrm>
        <a:off x="3886691" y="1537017"/>
        <a:ext cx="383802" cy="383802"/>
      </dsp:txXfrm>
    </dsp:sp>
    <dsp:sp modelId="{EE7DC5EE-D166-4105-BE39-EB433CFB5AED}">
      <dsp:nvSpPr>
        <dsp:cNvPr id="9" name="Rectangle 8"/>
        <dsp:cNvSpPr/>
      </dsp:nvSpPr>
      <dsp:spPr bwMode="white">
        <a:xfrm>
          <a:off x="4078592" y="1728918"/>
          <a:ext cx="1520724" cy="279704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3368" tIns="0" rIns="0" bIns="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dirty="0" smtClean="0">
              <a:solidFill>
                <a:schemeClr val="tx1"/>
              </a:solidFill>
            </a:rPr>
            <a:t>3. </a:t>
          </a:r>
          <a:r>
            <a:rPr lang="en-US" dirty="0" err="1" smtClean="0">
              <a:solidFill>
                <a:schemeClr val="tx1"/>
              </a:solidFill>
            </a:rPr>
            <a:t>Susunlah</a:t>
          </a:r>
          <a:r>
            <a:rPr lang="en-US" dirty="0" smtClean="0">
              <a:solidFill>
                <a:schemeClr val="tx1"/>
              </a:solidFill>
            </a:rPr>
            <a:t> </a:t>
          </a:r>
          <a:r>
            <a:rPr lang="en-US" dirty="0" err="1" smtClean="0">
              <a:solidFill>
                <a:schemeClr val="tx1"/>
              </a:solidFill>
            </a:rPr>
            <a:t>refleksi</a:t>
          </a:r>
          <a:r>
            <a:rPr lang="en-US" dirty="0" smtClean="0">
              <a:solidFill>
                <a:schemeClr val="tx1"/>
              </a:solidFill>
            </a:rPr>
            <a:t> </a:t>
          </a:r>
          <a:r>
            <a:rPr lang="en-US" dirty="0" err="1" smtClean="0">
              <a:solidFill>
                <a:schemeClr val="tx1"/>
              </a:solidFill>
            </a:rPr>
            <a:t>Anda</a:t>
          </a:r>
          <a:r>
            <a:rPr lang="en-US" dirty="0" smtClean="0">
              <a:solidFill>
                <a:schemeClr val="tx1"/>
              </a:solidFill>
            </a:rPr>
            <a:t> </a:t>
          </a:r>
          <a:r>
            <a:rPr lang="en-US" dirty="0" err="1" smtClean="0">
              <a:solidFill>
                <a:schemeClr val="tx1"/>
              </a:solidFill>
            </a:rPr>
            <a:t>terhadap</a:t>
          </a:r>
          <a:r>
            <a:rPr lang="en-US" dirty="0" smtClean="0">
              <a:solidFill>
                <a:schemeClr val="tx1"/>
              </a:solidFill>
            </a:rPr>
            <a:t> </a:t>
          </a:r>
          <a:r>
            <a:rPr lang="en-US" dirty="0" err="1" smtClean="0">
              <a:solidFill>
                <a:schemeClr val="tx1"/>
              </a:solidFill>
            </a:rPr>
            <a:t>buku</a:t>
          </a:r>
          <a:r>
            <a:rPr lang="en-US" dirty="0" smtClean="0">
              <a:solidFill>
                <a:schemeClr val="tx1"/>
              </a:solidFill>
            </a:rPr>
            <a:t> </a:t>
          </a:r>
          <a:r>
            <a:rPr lang="en-US" dirty="0" err="1" smtClean="0">
              <a:solidFill>
                <a:schemeClr val="tx1"/>
              </a:solidFill>
            </a:rPr>
            <a:t>tersebut</a:t>
          </a:r>
          <a:r>
            <a:rPr lang="en-US" dirty="0" smtClean="0">
              <a:solidFill>
                <a:schemeClr val="tx1"/>
              </a:solidFill>
            </a:rPr>
            <a:t>. </a:t>
          </a:r>
          <a:endParaRPr lang="en-US" dirty="0">
            <a:solidFill>
              <a:schemeClr val="tx1"/>
            </a:solidFill>
          </a:endParaRPr>
        </a:p>
      </dsp:txBody>
      <dsp:txXfrm>
        <a:off x="4078592" y="1728918"/>
        <a:ext cx="1520724" cy="2797045"/>
      </dsp:txXfrm>
    </dsp:sp>
    <dsp:sp modelId="{97C6ED5A-8B59-4A90-B2EF-22E30F0D7FA0}">
      <dsp:nvSpPr>
        <dsp:cNvPr id="10" name="Oval 9"/>
        <dsp:cNvSpPr/>
      </dsp:nvSpPr>
      <dsp:spPr bwMode="white">
        <a:xfrm>
          <a:off x="5523280" y="1023773"/>
          <a:ext cx="514149" cy="514149"/>
        </a:xfrm>
        <a:prstGeom prst="ellipse">
          <a:avLst/>
        </a:prstGeom>
      </dsp:spPr>
      <dsp:style>
        <a:lnRef idx="2">
          <a:schemeClr val="lt1"/>
        </a:lnRef>
        <a:fillRef idx="1">
          <a:schemeClr val="accent2">
            <a:tint val="45000"/>
            <a:hueOff val="30000"/>
            <a:satOff val="4706"/>
            <a:lumOff val="-23136"/>
            <a:alpha val="100000"/>
          </a:schemeClr>
        </a:fillRef>
        <a:effectRef idx="0">
          <a:scrgbClr r="0" g="0" b="0"/>
        </a:effectRef>
        <a:fontRef idx="minor">
          <a:schemeClr val="lt1"/>
        </a:fontRef>
      </dsp:style>
      <dsp:txXfrm>
        <a:off x="5523280" y="1023773"/>
        <a:ext cx="514149" cy="514149"/>
      </dsp:txXfrm>
    </dsp:sp>
    <dsp:sp modelId="{3AC3ADDB-7777-4EDA-9764-372126D83D36}">
      <dsp:nvSpPr>
        <dsp:cNvPr id="11" name="Rectangle 10"/>
        <dsp:cNvSpPr/>
      </dsp:nvSpPr>
      <dsp:spPr bwMode="white">
        <a:xfrm>
          <a:off x="5780354" y="1280848"/>
          <a:ext cx="1520724" cy="32451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72437" tIns="0" rIns="0" bIns="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ID" dirty="0" smtClean="0">
              <a:solidFill>
                <a:schemeClr val="tx1"/>
              </a:solidFill>
            </a:rPr>
            <a:t>4. </a:t>
          </a:r>
          <a:r>
            <a:rPr lang="en-US" dirty="0" err="1" smtClean="0">
              <a:solidFill>
                <a:schemeClr val="tx1"/>
              </a:solidFill>
            </a:rPr>
            <a:t>Gunakan</a:t>
          </a:r>
          <a:r>
            <a:rPr lang="en-US" dirty="0" smtClean="0">
              <a:solidFill>
                <a:schemeClr val="tx1"/>
              </a:solidFill>
            </a:rPr>
            <a:t> </a:t>
          </a:r>
          <a:r>
            <a:rPr lang="en-US" dirty="0" err="1" smtClean="0">
              <a:solidFill>
                <a:schemeClr val="tx1"/>
              </a:solidFill>
            </a:rPr>
            <a:t>kata-kata</a:t>
          </a:r>
          <a:r>
            <a:rPr lang="en-US" dirty="0" smtClean="0">
              <a:solidFill>
                <a:schemeClr val="tx1"/>
              </a:solidFill>
            </a:rPr>
            <a:t> </a:t>
          </a:r>
          <a:r>
            <a:rPr lang="en-US" dirty="0" err="1" smtClean="0">
              <a:solidFill>
                <a:schemeClr val="tx1"/>
              </a:solidFill>
            </a:rPr>
            <a:t>santun</a:t>
          </a:r>
          <a:r>
            <a:rPr lang="en-US" smtClean="0">
              <a:solidFill>
                <a:schemeClr val="tx1"/>
              </a:solidFill>
            </a:rPr>
            <a:t>. </a:t>
          </a:r>
          <a:endParaRPr lang="en-US" dirty="0">
            <a:solidFill>
              <a:schemeClr val="tx1"/>
            </a:solidFill>
          </a:endParaRPr>
        </a:p>
      </dsp:txBody>
      <dsp:txXfrm>
        <a:off x="5780354" y="1280848"/>
        <a:ext cx="1520724" cy="3245115"/>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3"/>
        <a:chOff x="0" y="0"/>
        <a:chExt cx="8229600" cy="4525963"/>
      </a:xfrm>
    </dsp:grpSpPr>
    <dsp:sp modelId="{8C0F4270-E8DD-4A9E-90A3-A941ACE2A28F}">
      <dsp:nvSpPr>
        <dsp:cNvPr id="5" name="Rectangle 4"/>
        <dsp:cNvSpPr/>
      </dsp:nvSpPr>
      <dsp:spPr bwMode="white">
        <a:xfrm>
          <a:off x="0" y="727941"/>
          <a:ext cx="8229600" cy="403200"/>
        </a:xfrm>
        <a:prstGeom prst="rect">
          <a:avLst/>
        </a:prstGeom>
      </dsp:spPr>
      <dsp:style>
        <a:lnRef idx="2">
          <a:schemeClr val="accent1"/>
        </a:lnRef>
        <a:fillRef idx="1">
          <a:schemeClr val="lt1">
            <a:alpha val="90000"/>
          </a:schemeClr>
        </a:fillRef>
        <a:effectRef idx="0">
          <a:scrgbClr r="0" g="0" b="0"/>
        </a:effectRef>
        <a:fontRef idx="minor"/>
      </dsp:style>
      <dsp:txBody>
        <a:bodyPr lIns="638708" tIns="333248" rIns="638708"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727941"/>
        <a:ext cx="8229600" cy="403200"/>
      </dsp:txXfrm>
    </dsp:sp>
    <dsp:sp modelId="{18695745-A6FE-494A-A98C-E45C1D50EA61}">
      <dsp:nvSpPr>
        <dsp:cNvPr id="4" name="Rounded Rectangle 3"/>
        <dsp:cNvSpPr/>
      </dsp:nvSpPr>
      <dsp:spPr bwMode="white">
        <a:xfrm>
          <a:off x="411480" y="491781"/>
          <a:ext cx="5760720" cy="472320"/>
        </a:xfrm>
        <a:prstGeom prst="roundRect">
          <a:avLst/>
        </a:prstGeom>
        <a:solidFill>
          <a:srgbClr val="C00000"/>
        </a:solidFill>
      </dsp:spPr>
      <dsp:style>
        <a:lnRef idx="2">
          <a:schemeClr val="lt1"/>
        </a:lnRef>
        <a:fillRef idx="1">
          <a:schemeClr val="accent1"/>
        </a:fillRef>
        <a:effectRef idx="0">
          <a:scrgbClr r="0" g="0" b="0"/>
        </a:effectRef>
        <a:fontRef idx="minor">
          <a:schemeClr val="lt1"/>
        </a:fontRef>
      </dsp:style>
      <dsp:txBody>
        <a:bodyPr lIns="217741" tIns="0" rIns="228600"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id-ID" sz="1800" dirty="0" smtClean="0"/>
            <a:t>A. Pengertian, Ciri-Ciri, dan Jenis Novel</a:t>
          </a:r>
          <a:endParaRPr lang="id-ID" sz="1800" dirty="0"/>
        </a:p>
      </dsp:txBody>
      <dsp:txXfrm>
        <a:off x="411480" y="491781"/>
        <a:ext cx="5760720" cy="472320"/>
      </dsp:txXfrm>
    </dsp:sp>
    <dsp:sp modelId="{DA2CEF0F-7B64-4E3C-A284-22DEDCF89C73}">
      <dsp:nvSpPr>
        <dsp:cNvPr id="8" name="Rectangle 7"/>
        <dsp:cNvSpPr/>
      </dsp:nvSpPr>
      <dsp:spPr bwMode="white">
        <a:xfrm>
          <a:off x="0" y="1453702"/>
          <a:ext cx="8229600" cy="403200"/>
        </a:xfrm>
        <a:prstGeom prst="rect">
          <a:avLst/>
        </a:prstGeom>
      </dsp:spPr>
      <dsp:style>
        <a:lnRef idx="2">
          <a:schemeClr val="accent1"/>
        </a:lnRef>
        <a:fillRef idx="1">
          <a:schemeClr val="lt1">
            <a:alpha val="90000"/>
          </a:schemeClr>
        </a:fillRef>
        <a:effectRef idx="0">
          <a:scrgbClr r="0" g="0" b="0"/>
        </a:effectRef>
        <a:fontRef idx="minor"/>
      </dsp:style>
      <dsp:txBody>
        <a:bodyPr lIns="638708" tIns="333248" rIns="638708"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1453702"/>
        <a:ext cx="8229600" cy="403200"/>
      </dsp:txXfrm>
    </dsp:sp>
    <dsp:sp modelId="{71D1068A-6EC5-48CD-82EF-89FE01B87524}">
      <dsp:nvSpPr>
        <dsp:cNvPr id="7" name="Rounded Rectangle 6"/>
        <dsp:cNvSpPr/>
      </dsp:nvSpPr>
      <dsp:spPr bwMode="white">
        <a:xfrm>
          <a:off x="411480" y="1217541"/>
          <a:ext cx="5760720" cy="472320"/>
        </a:xfrm>
        <a:prstGeom prst="roundRect">
          <a:avLst/>
        </a:prstGeom>
        <a:solidFill>
          <a:srgbClr val="C00000"/>
        </a:solidFill>
      </dsp:spPr>
      <dsp:style>
        <a:lnRef idx="2">
          <a:schemeClr val="lt1"/>
        </a:lnRef>
        <a:fillRef idx="1">
          <a:schemeClr val="accent1"/>
        </a:fillRef>
        <a:effectRef idx="0">
          <a:scrgbClr r="0" g="0" b="0"/>
        </a:effectRef>
        <a:fontRef idx="minor">
          <a:schemeClr val="lt1"/>
        </a:fontRef>
      </dsp:style>
      <dsp:txBody>
        <a:bodyPr lIns="217741" tIns="0" rIns="217741"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id-ID" dirty="0" smtClean="0"/>
            <a:t>B. Pandangan Pengarang terhadap Kehidupan dalam Novel</a:t>
          </a:r>
          <a:endParaRPr lang="id-ID" dirty="0"/>
        </a:p>
      </dsp:txBody>
      <dsp:txXfrm>
        <a:off x="411480" y="1217541"/>
        <a:ext cx="5760720" cy="472320"/>
      </dsp:txXfrm>
    </dsp:sp>
    <dsp:sp modelId="{76B757EE-49CB-48EE-A3F5-C45C892012B5}">
      <dsp:nvSpPr>
        <dsp:cNvPr id="11" name="Rectangle 10"/>
        <dsp:cNvSpPr/>
      </dsp:nvSpPr>
      <dsp:spPr bwMode="white">
        <a:xfrm>
          <a:off x="0" y="2179462"/>
          <a:ext cx="8229600" cy="403200"/>
        </a:xfrm>
        <a:prstGeom prst="rect">
          <a:avLst/>
        </a:prstGeom>
      </dsp:spPr>
      <dsp:style>
        <a:lnRef idx="2">
          <a:schemeClr val="accent1"/>
        </a:lnRef>
        <a:fillRef idx="1">
          <a:schemeClr val="lt1">
            <a:alpha val="90000"/>
          </a:schemeClr>
        </a:fillRef>
        <a:effectRef idx="0">
          <a:scrgbClr r="0" g="0" b="0"/>
        </a:effectRef>
        <a:fontRef idx="minor"/>
      </dsp:style>
      <dsp:txBody>
        <a:bodyPr lIns="638708" tIns="333248" rIns="638708"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2179462"/>
        <a:ext cx="8229600" cy="403200"/>
      </dsp:txXfrm>
    </dsp:sp>
    <dsp:sp modelId="{21D91441-4A47-42C9-9FB5-2E86C802D075}">
      <dsp:nvSpPr>
        <dsp:cNvPr id="10" name="Rounded Rectangle 9"/>
        <dsp:cNvSpPr/>
      </dsp:nvSpPr>
      <dsp:spPr bwMode="white">
        <a:xfrm>
          <a:off x="411480" y="1943302"/>
          <a:ext cx="5760720" cy="472320"/>
        </a:xfrm>
        <a:prstGeom prst="roundRect">
          <a:avLst/>
        </a:prstGeom>
        <a:solidFill>
          <a:srgbClr val="C00000"/>
        </a:solidFill>
      </dsp:spPr>
      <dsp:style>
        <a:lnRef idx="2">
          <a:schemeClr val="lt1"/>
        </a:lnRef>
        <a:fillRef idx="1">
          <a:schemeClr val="accent1"/>
        </a:fillRef>
        <a:effectRef idx="0">
          <a:scrgbClr r="0" g="0" b="0"/>
        </a:effectRef>
        <a:fontRef idx="minor">
          <a:schemeClr val="lt1"/>
        </a:fontRef>
      </dsp:style>
      <dsp:txBody>
        <a:bodyPr lIns="217741" tIns="0" rIns="217741"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id-ID" dirty="0" smtClean="0"/>
            <a:t>C. Penyajian Hasil Interpretasi terhadap Pandangan Pengarang</a:t>
          </a:r>
          <a:endParaRPr lang="id-ID" dirty="0"/>
        </a:p>
      </dsp:txBody>
      <dsp:txXfrm>
        <a:off x="411480" y="1943302"/>
        <a:ext cx="5760720" cy="472320"/>
      </dsp:txXfrm>
    </dsp:sp>
    <dsp:sp modelId="{818411E7-5D60-479A-AD26-419637F7A0A5}">
      <dsp:nvSpPr>
        <dsp:cNvPr id="14" name="Rectangle 13"/>
        <dsp:cNvSpPr/>
      </dsp:nvSpPr>
      <dsp:spPr bwMode="white">
        <a:xfrm>
          <a:off x="0" y="2905222"/>
          <a:ext cx="8229600" cy="403200"/>
        </a:xfrm>
        <a:prstGeom prst="rect">
          <a:avLst/>
        </a:prstGeom>
      </dsp:spPr>
      <dsp:style>
        <a:lnRef idx="2">
          <a:schemeClr val="accent1"/>
        </a:lnRef>
        <a:fillRef idx="1">
          <a:schemeClr val="lt1">
            <a:alpha val="90000"/>
          </a:schemeClr>
        </a:fillRef>
        <a:effectRef idx="0">
          <a:scrgbClr r="0" g="0" b="0"/>
        </a:effectRef>
        <a:fontRef idx="minor"/>
      </dsp:style>
      <dsp:txBody>
        <a:bodyPr lIns="638708" tIns="333248" rIns="638708"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2905222"/>
        <a:ext cx="8229600" cy="403200"/>
      </dsp:txXfrm>
    </dsp:sp>
    <dsp:sp modelId="{DDE16C09-896B-413B-9C30-7661488F5BF3}">
      <dsp:nvSpPr>
        <dsp:cNvPr id="13" name="Rounded Rectangle 12"/>
        <dsp:cNvSpPr/>
      </dsp:nvSpPr>
      <dsp:spPr bwMode="white">
        <a:xfrm>
          <a:off x="411480" y="2669062"/>
          <a:ext cx="5760720" cy="472320"/>
        </a:xfrm>
        <a:prstGeom prst="roundRect">
          <a:avLst/>
        </a:prstGeom>
        <a:solidFill>
          <a:srgbClr val="C00000"/>
        </a:solidFill>
      </dsp:spPr>
      <dsp:style>
        <a:lnRef idx="2">
          <a:schemeClr val="lt1"/>
        </a:lnRef>
        <a:fillRef idx="1">
          <a:schemeClr val="accent1"/>
        </a:fillRef>
        <a:effectRef idx="0">
          <a:scrgbClr r="0" g="0" b="0"/>
        </a:effectRef>
        <a:fontRef idx="minor">
          <a:schemeClr val="lt1"/>
        </a:fontRef>
      </dsp:style>
      <dsp:txBody>
        <a:bodyPr lIns="217741" tIns="0" rIns="217741"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id-ID" dirty="0" smtClean="0"/>
            <a:t>D. Analisis Isi dan Kebahasaan Novel</a:t>
          </a:r>
        </a:p>
      </dsp:txBody>
      <dsp:txXfrm>
        <a:off x="411480" y="2669062"/>
        <a:ext cx="5760720" cy="472320"/>
      </dsp:txXfrm>
    </dsp:sp>
    <dsp:sp modelId="{B845E992-8004-4D47-BB0D-53DF7C814A45}">
      <dsp:nvSpPr>
        <dsp:cNvPr id="17" name="Rectangle 16"/>
        <dsp:cNvSpPr/>
      </dsp:nvSpPr>
      <dsp:spPr bwMode="white">
        <a:xfrm>
          <a:off x="0" y="3630982"/>
          <a:ext cx="8229600" cy="403200"/>
        </a:xfrm>
        <a:prstGeom prst="rect">
          <a:avLst/>
        </a:prstGeom>
      </dsp:spPr>
      <dsp:style>
        <a:lnRef idx="2">
          <a:schemeClr val="accent1"/>
        </a:lnRef>
        <a:fillRef idx="1">
          <a:schemeClr val="lt1">
            <a:alpha val="90000"/>
          </a:schemeClr>
        </a:fillRef>
        <a:effectRef idx="0">
          <a:scrgbClr r="0" g="0" b="0"/>
        </a:effectRef>
        <a:fontRef idx="minor"/>
      </dsp:style>
      <dsp:txBody>
        <a:bodyPr lIns="638708" tIns="333248" rIns="638708"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endParaRPr>
            <a:solidFill>
              <a:schemeClr val="dk1"/>
            </a:solidFill>
          </a:endParaRPr>
        </a:p>
      </dsp:txBody>
      <dsp:txXfrm>
        <a:off x="0" y="3630982"/>
        <a:ext cx="8229600" cy="403200"/>
      </dsp:txXfrm>
    </dsp:sp>
    <dsp:sp modelId="{BB98B88E-1A3D-4705-A1C4-25945FDDAE71}">
      <dsp:nvSpPr>
        <dsp:cNvPr id="16" name="Rounded Rectangle 15"/>
        <dsp:cNvSpPr/>
      </dsp:nvSpPr>
      <dsp:spPr bwMode="white">
        <a:xfrm>
          <a:off x="411480" y="3394822"/>
          <a:ext cx="5760720" cy="472320"/>
        </a:xfrm>
        <a:prstGeom prst="roundRect">
          <a:avLst/>
        </a:prstGeom>
        <a:solidFill>
          <a:srgbClr val="C00000"/>
        </a:solidFill>
      </dsp:spPr>
      <dsp:style>
        <a:lnRef idx="2">
          <a:schemeClr val="lt1"/>
        </a:lnRef>
        <a:fillRef idx="1">
          <a:schemeClr val="accent1"/>
        </a:fillRef>
        <a:effectRef idx="0">
          <a:scrgbClr r="0" g="0" b="0"/>
        </a:effectRef>
        <a:fontRef idx="minor">
          <a:schemeClr val="lt1"/>
        </a:fontRef>
      </dsp:style>
      <dsp:txBody>
        <a:bodyPr lIns="217741" tIns="0" rIns="217741"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id-ID" dirty="0" smtClean="0"/>
            <a:t>E. Perancangan Novel atau Novelet</a:t>
          </a:r>
        </a:p>
      </dsp:txBody>
      <dsp:txXfrm>
        <a:off x="411480" y="3394822"/>
        <a:ext cx="5760720" cy="472320"/>
      </dsp:txXfrm>
    </dsp:sp>
    <dsp:sp modelId="{21F5EDB8-ABF4-4E41-BB30-C5C5F0A85807}">
      <dsp:nvSpPr>
        <dsp:cNvPr id="3" name="Rectangle 2" hidden="1"/>
        <dsp:cNvSpPr/>
      </dsp:nvSpPr>
      <dsp:spPr bwMode="white">
        <a:xfrm>
          <a:off x="0" y="727941"/>
          <a:ext cx="411480" cy="0"/>
        </a:xfrm>
        <a:prstGeom prst="rect">
          <a:avLst/>
        </a:prstGeom>
        <a:solidFill>
          <a:srgbClr val="C00000"/>
        </a:solidFill>
      </dsp:spPr>
      <dsp:style>
        <a:lnRef idx="2">
          <a:schemeClr val="lt1"/>
        </a:lnRef>
        <a:fillRef idx="1">
          <a:schemeClr val="accent1"/>
        </a:fillRef>
        <a:effectRef idx="0">
          <a:scrgbClr r="0" g="0" b="0"/>
        </a:effectRef>
        <a:fontRef idx="minor">
          <a:schemeClr val="lt1"/>
        </a:fontRef>
      </dsp:style>
      <dsp:txXfrm>
        <a:off x="0" y="727941"/>
        <a:ext cx="411480" cy="0"/>
      </dsp:txXfrm>
    </dsp:sp>
    <dsp:sp modelId="{7957C223-83CA-4A65-9081-446790289104}">
      <dsp:nvSpPr>
        <dsp:cNvPr id="6" name="Rectangle 5" hidden="1"/>
        <dsp:cNvSpPr/>
      </dsp:nvSpPr>
      <dsp:spPr bwMode="white">
        <a:xfrm>
          <a:off x="0" y="1453702"/>
          <a:ext cx="411480" cy="0"/>
        </a:xfrm>
        <a:prstGeom prst="rect">
          <a:avLst/>
        </a:prstGeom>
        <a:solidFill>
          <a:srgbClr val="C00000"/>
        </a:solidFill>
      </dsp:spPr>
      <dsp:style>
        <a:lnRef idx="2">
          <a:schemeClr val="lt1"/>
        </a:lnRef>
        <a:fillRef idx="1">
          <a:schemeClr val="accent1"/>
        </a:fillRef>
        <a:effectRef idx="0">
          <a:scrgbClr r="0" g="0" b="0"/>
        </a:effectRef>
        <a:fontRef idx="minor">
          <a:schemeClr val="lt1"/>
        </a:fontRef>
      </dsp:style>
      <dsp:txXfrm>
        <a:off x="0" y="1453702"/>
        <a:ext cx="411480" cy="0"/>
      </dsp:txXfrm>
    </dsp:sp>
    <dsp:sp modelId="{4ACC1507-0A26-4537-B216-828FE1162162}">
      <dsp:nvSpPr>
        <dsp:cNvPr id="9" name="Rectangle 8" hidden="1"/>
        <dsp:cNvSpPr/>
      </dsp:nvSpPr>
      <dsp:spPr bwMode="white">
        <a:xfrm>
          <a:off x="0" y="2179462"/>
          <a:ext cx="411480" cy="0"/>
        </a:xfrm>
        <a:prstGeom prst="rect">
          <a:avLst/>
        </a:prstGeom>
        <a:solidFill>
          <a:srgbClr val="C00000"/>
        </a:solidFill>
      </dsp:spPr>
      <dsp:style>
        <a:lnRef idx="2">
          <a:schemeClr val="lt1"/>
        </a:lnRef>
        <a:fillRef idx="1">
          <a:schemeClr val="accent1"/>
        </a:fillRef>
        <a:effectRef idx="0">
          <a:scrgbClr r="0" g="0" b="0"/>
        </a:effectRef>
        <a:fontRef idx="minor">
          <a:schemeClr val="lt1"/>
        </a:fontRef>
      </dsp:style>
      <dsp:txXfrm>
        <a:off x="0" y="2179462"/>
        <a:ext cx="411480" cy="0"/>
      </dsp:txXfrm>
    </dsp:sp>
    <dsp:sp modelId="{336B72EE-DAA0-4B44-A07A-8E83229C8A21}">
      <dsp:nvSpPr>
        <dsp:cNvPr id="12" name="Rectangle 11" hidden="1"/>
        <dsp:cNvSpPr/>
      </dsp:nvSpPr>
      <dsp:spPr bwMode="white">
        <a:xfrm>
          <a:off x="0" y="2905222"/>
          <a:ext cx="411480" cy="0"/>
        </a:xfrm>
        <a:prstGeom prst="rect">
          <a:avLst/>
        </a:prstGeom>
        <a:solidFill>
          <a:srgbClr val="C00000"/>
        </a:solidFill>
      </dsp:spPr>
      <dsp:style>
        <a:lnRef idx="2">
          <a:schemeClr val="lt1"/>
        </a:lnRef>
        <a:fillRef idx="1">
          <a:schemeClr val="accent1"/>
        </a:fillRef>
        <a:effectRef idx="0">
          <a:scrgbClr r="0" g="0" b="0"/>
        </a:effectRef>
        <a:fontRef idx="minor">
          <a:schemeClr val="lt1"/>
        </a:fontRef>
      </dsp:style>
      <dsp:txXfrm>
        <a:off x="0" y="2905222"/>
        <a:ext cx="411480" cy="0"/>
      </dsp:txXfrm>
    </dsp:sp>
    <dsp:sp modelId="{D06E7EC8-19FE-4EA6-968A-8AD70D28C3C7}">
      <dsp:nvSpPr>
        <dsp:cNvPr id="15" name="Rectangle 14" hidden="1"/>
        <dsp:cNvSpPr/>
      </dsp:nvSpPr>
      <dsp:spPr bwMode="white">
        <a:xfrm>
          <a:off x="0" y="3630982"/>
          <a:ext cx="411480" cy="0"/>
        </a:xfrm>
        <a:prstGeom prst="rect">
          <a:avLst/>
        </a:prstGeom>
        <a:solidFill>
          <a:srgbClr val="C00000"/>
        </a:solidFill>
      </dsp:spPr>
      <dsp:style>
        <a:lnRef idx="2">
          <a:schemeClr val="lt1"/>
        </a:lnRef>
        <a:fillRef idx="1">
          <a:schemeClr val="accent1"/>
        </a:fillRef>
        <a:effectRef idx="0">
          <a:scrgbClr r="0" g="0" b="0"/>
        </a:effectRef>
        <a:fontRef idx="minor">
          <a:schemeClr val="lt1"/>
        </a:fontRef>
      </dsp:style>
      <dsp:txXfrm>
        <a:off x="0" y="3630982"/>
        <a:ext cx="411480" cy="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786610" cy="4643470"/>
        <a:chOff x="0" y="0"/>
        <a:chExt cx="6786610" cy="4643470"/>
      </a:xfrm>
    </dsp:grpSpPr>
    <dsp:sp modelId="{574B9C90-2492-4320-AD07-BFD17C2A9584}">
      <dsp:nvSpPr>
        <dsp:cNvPr id="3" name="Right Arrow 2"/>
        <dsp:cNvSpPr/>
      </dsp:nvSpPr>
      <dsp:spPr bwMode="white">
        <a:xfrm>
          <a:off x="508996" y="0"/>
          <a:ext cx="5768619" cy="4643470"/>
        </a:xfrm>
        <a:prstGeom prst="rightArrow">
          <a:avLst/>
        </a:prstGeom>
        <a:solidFill>
          <a:srgbClr val="00B0F0"/>
        </a:solidFill>
      </dsp:spPr>
      <dsp:style>
        <a:lnRef idx="0">
          <a:schemeClr val="dk1"/>
        </a:lnRef>
        <a:fillRef idx="1">
          <a:schemeClr val="accent2">
            <a:tint val="40000"/>
          </a:schemeClr>
        </a:fillRef>
        <a:effectRef idx="2">
          <a:scrgbClr r="0" g="0" b="0"/>
        </a:effectRef>
        <a:fontRef idx="minor"/>
      </dsp:style>
      <dsp:txXfrm>
        <a:off x="508996" y="0"/>
        <a:ext cx="5768619" cy="4643470"/>
      </dsp:txXfrm>
    </dsp:sp>
    <dsp:sp modelId="{BDA863AC-6E1F-4B79-863F-4D9A7CD73077}">
      <dsp:nvSpPr>
        <dsp:cNvPr id="4" name="Rounded Rectangle 3"/>
        <dsp:cNvSpPr/>
      </dsp:nvSpPr>
      <dsp:spPr bwMode="white">
        <a:xfrm>
          <a:off x="1187657" y="1393041"/>
          <a:ext cx="2035983" cy="1857388"/>
        </a:xfrm>
        <a:prstGeom prst="roundRect">
          <a:avLst/>
        </a:prstGeom>
        <a:solidFill>
          <a:srgbClr val="FFC000"/>
        </a:solidFill>
      </dsp:spPr>
      <dsp:style>
        <a:lnRef idx="0">
          <a:schemeClr val="lt1"/>
        </a:lnRef>
        <a:fillRef idx="3">
          <a:schemeClr val="accent2">
            <a:hueOff val="0"/>
            <a:satOff val="0"/>
            <a:lumOff val="0"/>
            <a:alpha val="100000"/>
          </a:schemeClr>
        </a:fillRef>
        <a:effectRef idx="2">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id-ID" dirty="0"/>
        </a:p>
      </dsp:txBody>
      <dsp:txXfrm>
        <a:off x="1187657" y="1393041"/>
        <a:ext cx="2035983" cy="1857388"/>
      </dsp:txXfrm>
    </dsp:sp>
    <dsp:sp modelId="{E42E1597-0393-461E-8A83-19C6DA3C076E}">
      <dsp:nvSpPr>
        <dsp:cNvPr id="5" name="Rounded Rectangle 4"/>
        <dsp:cNvSpPr/>
      </dsp:nvSpPr>
      <dsp:spPr bwMode="white">
        <a:xfrm>
          <a:off x="3562970" y="1393041"/>
          <a:ext cx="2035983" cy="1857388"/>
        </a:xfrm>
        <a:prstGeom prst="roundRect">
          <a:avLst/>
        </a:prstGeom>
        <a:solidFill>
          <a:srgbClr val="FFC000"/>
        </a:solidFill>
      </dsp:spPr>
      <dsp:style>
        <a:lnRef idx="0">
          <a:schemeClr val="lt1"/>
        </a:lnRef>
        <a:fillRef idx="3">
          <a:schemeClr val="accent2">
            <a:hueOff val="4680000"/>
            <a:satOff val="-5881"/>
            <a:lumOff val="1176"/>
            <a:alpha val="100000"/>
          </a:schemeClr>
        </a:fillRef>
        <a:effectRef idx="2">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id-ID"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Jenis-Jenis Novel</a:t>
          </a:r>
          <a:endParaRPr lang="id-ID"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562970" y="1393041"/>
        <a:ext cx="2035983" cy="1857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4064000"/>
        <a:chOff x="0" y="0"/>
        <a:chExt cx="6096000" cy="4064000"/>
      </a:xfrm>
    </dsp:grpSpPr>
    <dsp:sp modelId="{CFA1F847-4EC1-4777-B5F6-305CA55F3804}">
      <dsp:nvSpPr>
        <dsp:cNvPr id="3" name="Up Arrow 2"/>
        <dsp:cNvSpPr/>
      </dsp:nvSpPr>
      <dsp:spPr bwMode="white">
        <a:xfrm>
          <a:off x="3353" y="0"/>
          <a:ext cx="2011680" cy="1950720"/>
        </a:xfrm>
        <a:prstGeom prst="upArrow">
          <a:avLst/>
        </a:prstGeom>
        <a:solidFill>
          <a:schemeClr val="accent2">
            <a:lumMod val="75000"/>
          </a:schemeClr>
        </a:solidFill>
      </dsp:spPr>
      <dsp:style>
        <a:lnRef idx="2">
          <a:schemeClr val="lt1"/>
        </a:lnRef>
        <a:fillRef idx="1">
          <a:schemeClr val="accent1"/>
        </a:fillRef>
        <a:effectRef idx="0">
          <a:scrgbClr r="0" g="0" b="0"/>
        </a:effectRef>
        <a:fontRef idx="minor">
          <a:schemeClr val="lt1"/>
        </a:fontRef>
      </dsp:style>
      <dsp:txXfrm>
        <a:off x="3353" y="0"/>
        <a:ext cx="2011680" cy="1950720"/>
      </dsp:txXfrm>
    </dsp:sp>
    <dsp:sp modelId="{86770DCE-40DF-43CD-929B-0D543286D78E}">
      <dsp:nvSpPr>
        <dsp:cNvPr id="4" name="Rectangle 3"/>
        <dsp:cNvSpPr/>
      </dsp:nvSpPr>
      <dsp:spPr bwMode="white">
        <a:xfrm>
          <a:off x="2075383" y="0"/>
          <a:ext cx="3413760" cy="19507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70688" tIns="0"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400" dirty="0" smtClean="0">
              <a:ln>
                <a:solidFill>
                  <a:schemeClr val="accent4"/>
                </a:solidFill>
              </a:ln>
              <a:solidFill>
                <a:srgbClr val="00B0F0"/>
              </a:solidFill>
            </a:rPr>
            <a:t>Pengertian Pandangan Pengarang dalam Novel</a:t>
          </a:r>
          <a:endParaRPr lang="id-ID" sz="2400" dirty="0">
            <a:ln>
              <a:solidFill>
                <a:schemeClr val="accent4"/>
              </a:solidFill>
            </a:ln>
            <a:solidFill>
              <a:srgbClr val="00B0F0"/>
            </a:solidFill>
          </a:endParaRPr>
        </a:p>
      </dsp:txBody>
      <dsp:txXfrm>
        <a:off x="2075383" y="0"/>
        <a:ext cx="3413760" cy="1950720"/>
      </dsp:txXfrm>
    </dsp:sp>
    <dsp:sp modelId="{1B6C9F3E-DBFF-42B0-BEAB-80CD8A7DEBD2}">
      <dsp:nvSpPr>
        <dsp:cNvPr id="5" name="Down Arrow 4"/>
        <dsp:cNvSpPr/>
      </dsp:nvSpPr>
      <dsp:spPr bwMode="white">
        <a:xfrm>
          <a:off x="500057" y="2071710"/>
          <a:ext cx="2011680" cy="1950720"/>
        </a:xfrm>
        <a:prstGeom prst="downArrow">
          <a:avLst/>
        </a:prstGeom>
        <a:solidFill>
          <a:schemeClr val="accent2">
            <a:lumMod val="60000"/>
            <a:lumOff val="40000"/>
          </a:schemeClr>
        </a:solidFill>
      </dsp:spPr>
      <dsp:style>
        <a:lnRef idx="2">
          <a:schemeClr val="lt1"/>
        </a:lnRef>
        <a:fillRef idx="1">
          <a:schemeClr val="accent1"/>
        </a:fillRef>
        <a:effectRef idx="0">
          <a:scrgbClr r="0" g="0" b="0"/>
        </a:effectRef>
        <a:fontRef idx="minor">
          <a:schemeClr val="lt1"/>
        </a:fontRef>
      </dsp:style>
      <dsp:txXfrm>
        <a:off x="500057" y="2071710"/>
        <a:ext cx="2011680" cy="1950720"/>
      </dsp:txXfrm>
    </dsp:sp>
    <dsp:sp modelId="{AF0895C5-8BB1-43C4-8119-8835F722B401}">
      <dsp:nvSpPr>
        <dsp:cNvPr id="6" name="Rectangle 5"/>
        <dsp:cNvSpPr/>
      </dsp:nvSpPr>
      <dsp:spPr bwMode="white">
        <a:xfrm>
          <a:off x="2678887" y="2113280"/>
          <a:ext cx="3413760" cy="19507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70688" tIns="0" rIns="170688" bIns="170688"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id-ID" sz="2400" dirty="0" smtClean="0">
              <a:ln>
                <a:solidFill>
                  <a:schemeClr val="accent4"/>
                </a:solidFill>
              </a:ln>
              <a:solidFill>
                <a:srgbClr val="00B0F0"/>
              </a:solidFill>
            </a:rPr>
            <a:t>Penafsiran Pandangan Pengarang dalam Novel</a:t>
          </a:r>
          <a:endParaRPr lang="id-ID" sz="2400" dirty="0">
            <a:ln>
              <a:solidFill>
                <a:schemeClr val="accent4"/>
              </a:solidFill>
            </a:ln>
            <a:solidFill>
              <a:srgbClr val="00B0F0"/>
            </a:solidFill>
          </a:endParaRPr>
        </a:p>
      </dsp:txBody>
      <dsp:txXfrm>
        <a:off x="2678887" y="2113280"/>
        <a:ext cx="3413760" cy="195072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adial1#2">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9.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radial4#2">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arrow2#1">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9.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500" y="1237251"/>
            <a:ext cx="8019000" cy="2632000"/>
          </a:xfrm>
        </p:spPr>
        <p:txBody>
          <a:bodyPr anchor="b"/>
          <a:lstStyle>
            <a:lvl1pPr algn="ctr">
              <a:defRPr sz="6615"/>
            </a:lvl1pPr>
          </a:lstStyle>
          <a:p>
            <a:pPr fontAlgn="auto"/>
            <a:r>
              <a:rPr lang="en-US" sz="6615" strike="noStrike" noProof="1" smtClean="0"/>
              <a:t>Click to edit Master title style</a:t>
            </a:r>
            <a:endParaRPr lang="en-US" strike="noStrike" noProof="1"/>
          </a:p>
        </p:txBody>
      </p:sp>
      <p:sp>
        <p:nvSpPr>
          <p:cNvPr id="3" name="Subtitle 2"/>
          <p:cNvSpPr>
            <a:spLocks noGrp="1"/>
          </p:cNvSpPr>
          <p:nvPr>
            <p:ph type="subTitle" idx="1"/>
          </p:nvPr>
        </p:nvSpPr>
        <p:spPr>
          <a:xfrm>
            <a:off x="1336500" y="3970751"/>
            <a:ext cx="8019000" cy="1825249"/>
          </a:xfrm>
        </p:spPr>
        <p:txBody>
          <a:bodyPr/>
          <a:lstStyle>
            <a:lvl1pPr marL="0" indent="0" algn="ctr">
              <a:buNone/>
              <a:defRPr sz="2645"/>
            </a:lvl1pPr>
            <a:lvl2pPr marL="504190" indent="0" algn="ctr">
              <a:buNone/>
              <a:defRPr sz="2205"/>
            </a:lvl2pPr>
            <a:lvl3pPr marL="1007745" indent="0" algn="ctr">
              <a:buNone/>
              <a:defRPr sz="1985"/>
            </a:lvl3pPr>
            <a:lvl4pPr marL="1511935" indent="0" algn="ctr">
              <a:buNone/>
              <a:defRPr sz="1765"/>
            </a:lvl4pPr>
            <a:lvl5pPr marL="2016125" indent="0" algn="ctr">
              <a:buNone/>
              <a:defRPr sz="1765"/>
            </a:lvl5pPr>
            <a:lvl6pPr marL="2520315" indent="0" algn="ctr">
              <a:buNone/>
              <a:defRPr sz="1765"/>
            </a:lvl6pPr>
            <a:lvl7pPr marL="3023870" indent="0" algn="ctr">
              <a:buNone/>
              <a:defRPr sz="1765"/>
            </a:lvl7pPr>
            <a:lvl8pPr marL="3528060" indent="0" algn="ctr">
              <a:buNone/>
              <a:defRPr sz="1765"/>
            </a:lvl8pPr>
            <a:lvl9pPr marL="4032250" indent="0" algn="ctr">
              <a:buNone/>
              <a:defRPr sz="1765"/>
            </a:lvl9pPr>
          </a:lstStyle>
          <a:p>
            <a:pPr fontAlgn="auto"/>
            <a:r>
              <a:rPr lang="en-US" sz="2645" strike="noStrike" noProof="1" smtClean="0"/>
              <a:t>Click to edit Master subtitle style</a:t>
            </a:r>
            <a:endParaRPr lang="en-US" strike="noStrike" noProof="1"/>
          </a:p>
        </p:txBody>
      </p:sp>
      <p:sp>
        <p:nvSpPr>
          <p:cNvPr id="4" name="Date Placeholder 3"/>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35075" y="402500"/>
            <a:ext cx="9221850" cy="6406751"/>
          </a:xfrm>
        </p:spPr>
        <p:txBody>
          <a:bodyPr/>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3" name="Date Placeholder 2"/>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4" name="Footer Placeholder 3"/>
          <p:cNvSpPr>
            <a:spLocks noGrp="1"/>
          </p:cNvSpPr>
          <p:nvPr>
            <p:ph type="ftr" sz="quarter" idx="11"/>
          </p:nvPr>
        </p:nvSpPr>
        <p:spPr/>
        <p:txBody>
          <a:bodyPr/>
          <a:p>
            <a:pPr fontAlgn="auto"/>
            <a:endParaRPr lang="en-US" strike="noStrike" noProof="1"/>
          </a:p>
        </p:txBody>
      </p:sp>
      <p:sp>
        <p:nvSpPr>
          <p:cNvPr id="5" name="Slide Number Placeholder 4"/>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ubtitle">
    <p:bg>
      <p:bgPr>
        <a:blipFill rotWithShape="0">
          <a:blip r:embed="rId2"/>
          <a:stretch>
            <a:fillRect/>
          </a:stretch>
        </a:blipFill>
        <a:effectLst/>
      </p:bgPr>
    </p:bg>
    <p:spTree>
      <p:nvGrpSpPr>
        <p:cNvPr id="1" name="Shape 14"/>
        <p:cNvGrpSpPr/>
        <p:nvPr/>
      </p:nvGrpSpPr>
      <p:grpSpPr>
        <a:xfrm>
          <a:off x="0" y="0"/>
          <a:ext cx="0" cy="0"/>
          <a:chOff x="0" y="0"/>
          <a:chExt cx="0" cy="0"/>
        </a:xfrm>
      </p:grpSpPr>
      <p:sp>
        <p:nvSpPr>
          <p:cNvPr id="2050" name="Shape 15"/>
          <p:cNvSpPr/>
          <p:nvPr/>
        </p:nvSpPr>
        <p:spPr>
          <a:xfrm>
            <a:off x="-9525" y="2570163"/>
            <a:ext cx="10710863" cy="4989512"/>
          </a:xfrm>
          <a:custGeom>
            <a:avLst/>
            <a:gdLst/>
            <a:ahLst/>
            <a:cxnLst/>
            <a:pathLst>
              <a:path w="366372" h="181045">
                <a:moveTo>
                  <a:pt x="0" y="0"/>
                </a:moveTo>
                <a:lnTo>
                  <a:pt x="0" y="181045"/>
                </a:lnTo>
                <a:lnTo>
                  <a:pt x="366372" y="181045"/>
                </a:lnTo>
                <a:lnTo>
                  <a:pt x="366372" y="0"/>
                </a:lnTo>
                <a:lnTo>
                  <a:pt x="59329" y="0"/>
                </a:lnTo>
                <a:lnTo>
                  <a:pt x="45720" y="13609"/>
                </a:lnTo>
                <a:lnTo>
                  <a:pt x="32264" y="153"/>
                </a:lnTo>
                <a:close/>
              </a:path>
            </a:pathLst>
          </a:custGeom>
          <a:solidFill>
            <a:srgbClr val="FFFFFF"/>
          </a:solidFill>
          <a:ln w="9525">
            <a:noFill/>
          </a:ln>
        </p:spPr>
        <p:txBody>
          <a:bodyPr/>
          <a:p>
            <a:endParaRPr lang="en-US"/>
          </a:p>
        </p:txBody>
      </p:sp>
      <p:sp>
        <p:nvSpPr>
          <p:cNvPr id="16" name="Shape 16"/>
          <p:cNvSpPr txBox="1">
            <a:spLocks noGrp="1"/>
          </p:cNvSpPr>
          <p:nvPr>
            <p:ph type="ctrTitle"/>
          </p:nvPr>
        </p:nvSpPr>
        <p:spPr>
          <a:xfrm>
            <a:off x="1033721" y="3183947"/>
            <a:ext cx="6618190" cy="1704730"/>
          </a:xfrm>
          <a:prstGeom prst="rect">
            <a:avLst/>
          </a:prstGeom>
        </p:spPr>
        <p:txBody>
          <a:bodyPr lIns="88848" tIns="88848" rIns="88848" bIns="88848" anchor="t" anchorCtr="0"/>
          <a:lstStyle>
            <a:lvl1pPr lvl="0" rtl="0">
              <a:spcBef>
                <a:spcPts val="0"/>
              </a:spcBef>
              <a:buSzPct val="100000"/>
              <a:defRPr sz="3900"/>
            </a:lvl1pPr>
            <a:lvl2pPr lvl="1" algn="ctr" rtl="0">
              <a:spcBef>
                <a:spcPts val="0"/>
              </a:spcBef>
              <a:buSzPct val="100000"/>
              <a:defRPr sz="3900"/>
            </a:lvl2pPr>
            <a:lvl3pPr lvl="2" algn="ctr" rtl="0">
              <a:spcBef>
                <a:spcPts val="0"/>
              </a:spcBef>
              <a:buSzPct val="100000"/>
              <a:defRPr sz="3900"/>
            </a:lvl3pPr>
            <a:lvl4pPr lvl="3" algn="ctr" rtl="0">
              <a:spcBef>
                <a:spcPts val="0"/>
              </a:spcBef>
              <a:buSzPct val="100000"/>
              <a:defRPr sz="3900"/>
            </a:lvl4pPr>
            <a:lvl5pPr lvl="4" algn="ctr" rtl="0">
              <a:spcBef>
                <a:spcPts val="0"/>
              </a:spcBef>
              <a:buSzPct val="100000"/>
              <a:defRPr sz="3900"/>
            </a:lvl5pPr>
            <a:lvl6pPr lvl="5" algn="ctr" rtl="0">
              <a:spcBef>
                <a:spcPts val="0"/>
              </a:spcBef>
              <a:buSzPct val="100000"/>
              <a:defRPr sz="3900"/>
            </a:lvl6pPr>
            <a:lvl7pPr lvl="6" algn="ctr" rtl="0">
              <a:spcBef>
                <a:spcPts val="0"/>
              </a:spcBef>
              <a:buSzPct val="100000"/>
              <a:defRPr sz="3900"/>
            </a:lvl7pPr>
            <a:lvl8pPr lvl="7" algn="ctr" rtl="0">
              <a:spcBef>
                <a:spcPts val="0"/>
              </a:spcBef>
              <a:buSzPct val="100000"/>
              <a:defRPr sz="3900"/>
            </a:lvl8pPr>
            <a:lvl9pPr lvl="8" algn="ctr" rtl="0">
              <a:spcBef>
                <a:spcPts val="0"/>
              </a:spcBef>
              <a:buSzPct val="100000"/>
              <a:defRPr sz="3900"/>
            </a:lvl9pPr>
          </a:lstStyle>
          <a:p>
            <a:pPr fontAlgn="auto"/>
          </a:p>
        </p:txBody>
      </p:sp>
      <p:sp>
        <p:nvSpPr>
          <p:cNvPr id="17" name="Shape 17"/>
          <p:cNvSpPr txBox="1">
            <a:spLocks noGrp="1"/>
          </p:cNvSpPr>
          <p:nvPr>
            <p:ph type="subTitle" idx="1"/>
          </p:nvPr>
        </p:nvSpPr>
        <p:spPr>
          <a:xfrm>
            <a:off x="1033721" y="4678170"/>
            <a:ext cx="6618190" cy="1153462"/>
          </a:xfrm>
          <a:prstGeom prst="rect">
            <a:avLst/>
          </a:prstGeom>
        </p:spPr>
        <p:txBody>
          <a:bodyPr lIns="88848" tIns="88848" rIns="88848" bIns="88848" anchor="t" anchorCtr="0"/>
          <a:lstStyle>
            <a:lvl1pPr lvl="0" rtl="0">
              <a:spcBef>
                <a:spcPts val="0"/>
              </a:spcBef>
              <a:buClr>
                <a:srgbClr val="B7B7B7"/>
              </a:buClr>
              <a:buNone/>
              <a:defRPr>
                <a:solidFill>
                  <a:srgbClr val="B7B7B7"/>
                </a:solidFill>
              </a:defRPr>
            </a:lvl1pPr>
            <a:lvl2pPr lvl="1" rtl="0">
              <a:spcBef>
                <a:spcPts val="0"/>
              </a:spcBef>
              <a:buClr>
                <a:srgbClr val="B7B7B7"/>
              </a:buClr>
              <a:buSzPct val="100000"/>
              <a:buNone/>
              <a:defRPr sz="3000">
                <a:solidFill>
                  <a:srgbClr val="B7B7B7"/>
                </a:solidFill>
              </a:defRPr>
            </a:lvl2pPr>
            <a:lvl3pPr lvl="2" rtl="0">
              <a:spcBef>
                <a:spcPts val="0"/>
              </a:spcBef>
              <a:buClr>
                <a:srgbClr val="B7B7B7"/>
              </a:buClr>
              <a:buSzPct val="100000"/>
              <a:buNone/>
              <a:defRPr sz="3000">
                <a:solidFill>
                  <a:srgbClr val="B7B7B7"/>
                </a:solidFill>
              </a:defRPr>
            </a:lvl3pPr>
            <a:lvl4pPr lvl="3" rtl="0">
              <a:spcBef>
                <a:spcPts val="0"/>
              </a:spcBef>
              <a:buClr>
                <a:srgbClr val="B7B7B7"/>
              </a:buClr>
              <a:buSzPct val="100000"/>
              <a:buNone/>
              <a:defRPr sz="3000">
                <a:solidFill>
                  <a:srgbClr val="B7B7B7"/>
                </a:solidFill>
              </a:defRPr>
            </a:lvl4pPr>
            <a:lvl5pPr lvl="4" rtl="0">
              <a:spcBef>
                <a:spcPts val="0"/>
              </a:spcBef>
              <a:buClr>
                <a:srgbClr val="B7B7B7"/>
              </a:buClr>
              <a:buSzPct val="100000"/>
              <a:buNone/>
              <a:defRPr sz="3000">
                <a:solidFill>
                  <a:srgbClr val="B7B7B7"/>
                </a:solidFill>
              </a:defRPr>
            </a:lvl5pPr>
            <a:lvl6pPr lvl="5" rtl="0">
              <a:spcBef>
                <a:spcPts val="0"/>
              </a:spcBef>
              <a:buClr>
                <a:srgbClr val="B7B7B7"/>
              </a:buClr>
              <a:buSzPct val="100000"/>
              <a:buNone/>
              <a:defRPr sz="3000">
                <a:solidFill>
                  <a:srgbClr val="B7B7B7"/>
                </a:solidFill>
              </a:defRPr>
            </a:lvl6pPr>
            <a:lvl7pPr lvl="6" rtl="0">
              <a:spcBef>
                <a:spcPts val="0"/>
              </a:spcBef>
              <a:buClr>
                <a:srgbClr val="B7B7B7"/>
              </a:buClr>
              <a:buSzPct val="100000"/>
              <a:buNone/>
              <a:defRPr sz="3000">
                <a:solidFill>
                  <a:srgbClr val="B7B7B7"/>
                </a:solidFill>
              </a:defRPr>
            </a:lvl7pPr>
            <a:lvl8pPr lvl="7" rtl="0">
              <a:spcBef>
                <a:spcPts val="0"/>
              </a:spcBef>
              <a:buClr>
                <a:srgbClr val="B7B7B7"/>
              </a:buClr>
              <a:buSzPct val="100000"/>
              <a:buNone/>
              <a:defRPr sz="3000">
                <a:solidFill>
                  <a:srgbClr val="B7B7B7"/>
                </a:solidFill>
              </a:defRPr>
            </a:lvl8pPr>
            <a:lvl9pPr lvl="8" rtl="0">
              <a:spcBef>
                <a:spcPts val="0"/>
              </a:spcBef>
              <a:buClr>
                <a:srgbClr val="B7B7B7"/>
              </a:buClr>
              <a:buSzPct val="100000"/>
              <a:buNone/>
              <a:defRPr sz="3000">
                <a:solidFill>
                  <a:srgbClr val="B7B7B7"/>
                </a:solidFill>
              </a:defRPr>
            </a:lvl9pPr>
          </a:lstStyle>
          <a:p>
            <a:pPr fontAlgn="auto"/>
          </a:p>
        </p:txBody>
      </p:sp>
      <p:sp>
        <p:nvSpPr>
          <p:cNvPr id="2" name="Date Placeholder 1"/>
          <p:cNvSpPr>
            <a:spLocks noGrp="1"/>
          </p:cNvSpPr>
          <p:nvPr>
            <p:ph type="dt" sz="half" idx="10"/>
          </p:nvPr>
        </p:nvSpPr>
        <p:spPr>
          <a:xfrm>
            <a:off x="735013" y="7007225"/>
            <a:ext cx="2405063" cy="401638"/>
          </a:xfrm>
          <a:prstGeom prst="rect">
            <a:avLst/>
          </a:prstGeom>
        </p:spPr>
        <p:txBody>
          <a:bodyPr vert="horz" lIns="91440" tIns="45720" rIns="91440" bIns="45720" rtlCol="0" anchor="ct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3" name="Footer Placeholder 2"/>
          <p:cNvSpPr>
            <a:spLocks noGrp="1"/>
          </p:cNvSpPr>
          <p:nvPr>
            <p:ph type="ftr" sz="quarter" idx="11"/>
          </p:nvPr>
        </p:nvSpPr>
        <p:spPr>
          <a:xfrm>
            <a:off x="3541713" y="7007225"/>
            <a:ext cx="3608388" cy="401638"/>
          </a:xfrm>
          <a:prstGeom prst="rect">
            <a:avLst/>
          </a:prstGeom>
        </p:spPr>
        <p:txBody>
          <a:bodyPr vert="horz" lIns="91440" tIns="45720" rIns="91440" bIns="45720" rtlCol="0" anchor="ctr"/>
          <a:p>
            <a:pPr fontAlgn="auto"/>
            <a:endParaRPr lang="en-US" strike="noStrike" noProof="1"/>
          </a:p>
        </p:txBody>
      </p:sp>
      <p:sp>
        <p:nvSpPr>
          <p:cNvPr id="4" name="Slide Number Placeholder 3"/>
          <p:cNvSpPr>
            <a:spLocks noGrp="1"/>
          </p:cNvSpPr>
          <p:nvPr>
            <p:ph type="sldNum" sz="quarter" idx="12"/>
          </p:nvPr>
        </p:nvSpPr>
        <p:spPr>
          <a:xfrm>
            <a:off x="7551738" y="7007225"/>
            <a:ext cx="2405063" cy="401638"/>
          </a:xfrm>
          <a:prstGeom prst="rect">
            <a:avLst/>
          </a:prstGeom>
        </p:spPr>
        <p:txBody>
          <a:bodyPr vert="horz" lIns="91440" tIns="45720" rIns="91440" bIns="45720" rtlCol="0" anchor="ct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850"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506" y="1884751"/>
            <a:ext cx="9221850" cy="3144749"/>
          </a:xfrm>
        </p:spPr>
        <p:txBody>
          <a:bodyPr anchor="b"/>
          <a:lstStyle>
            <a:lvl1pPr>
              <a:defRPr sz="6615"/>
            </a:lvl1pPr>
          </a:lstStyle>
          <a:p>
            <a:pPr fontAlgn="auto"/>
            <a:r>
              <a:rPr lang="en-US" sz="6615" strike="noStrike" noProof="1" smtClean="0"/>
              <a:t>Click to edit Master title style</a:t>
            </a:r>
            <a:endParaRPr lang="en-US" strike="noStrike" noProof="1"/>
          </a:p>
        </p:txBody>
      </p:sp>
      <p:sp>
        <p:nvSpPr>
          <p:cNvPr id="3" name="Text Placeholder 2"/>
          <p:cNvSpPr>
            <a:spLocks noGrp="1"/>
          </p:cNvSpPr>
          <p:nvPr>
            <p:ph type="body" idx="1"/>
          </p:nvPr>
        </p:nvSpPr>
        <p:spPr>
          <a:xfrm>
            <a:off x="729506" y="5059251"/>
            <a:ext cx="9221850" cy="1653749"/>
          </a:xfrm>
        </p:spPr>
        <p:txBody>
          <a:bodyPr/>
          <a:lstStyle>
            <a:lvl1pPr marL="0" indent="0">
              <a:buNone/>
              <a:defRPr sz="2645">
                <a:solidFill>
                  <a:schemeClr val="tx1">
                    <a:tint val="75000"/>
                  </a:schemeClr>
                </a:solidFill>
              </a:defRPr>
            </a:lvl1pPr>
            <a:lvl2pPr marL="504190" indent="0">
              <a:buNone/>
              <a:defRPr sz="2205">
                <a:solidFill>
                  <a:schemeClr val="tx1">
                    <a:tint val="75000"/>
                  </a:schemeClr>
                </a:solidFill>
              </a:defRPr>
            </a:lvl2pPr>
            <a:lvl3pPr marL="1007745" indent="0">
              <a:buNone/>
              <a:defRPr sz="1985">
                <a:solidFill>
                  <a:schemeClr val="tx1">
                    <a:tint val="75000"/>
                  </a:schemeClr>
                </a:solidFill>
              </a:defRPr>
            </a:lvl3pPr>
            <a:lvl4pPr marL="1511935" indent="0">
              <a:buNone/>
              <a:defRPr sz="1765">
                <a:solidFill>
                  <a:schemeClr val="tx1">
                    <a:tint val="75000"/>
                  </a:schemeClr>
                </a:solidFill>
              </a:defRPr>
            </a:lvl4pPr>
            <a:lvl5pPr marL="2016125" indent="0">
              <a:buNone/>
              <a:defRPr sz="1765">
                <a:solidFill>
                  <a:schemeClr val="tx1">
                    <a:tint val="75000"/>
                  </a:schemeClr>
                </a:solidFill>
              </a:defRPr>
            </a:lvl5pPr>
            <a:lvl6pPr marL="2520315" indent="0">
              <a:buNone/>
              <a:defRPr sz="1765">
                <a:solidFill>
                  <a:schemeClr val="tx1">
                    <a:tint val="75000"/>
                  </a:schemeClr>
                </a:solidFill>
              </a:defRPr>
            </a:lvl6pPr>
            <a:lvl7pPr marL="3023870" indent="0">
              <a:buNone/>
              <a:defRPr sz="1765">
                <a:solidFill>
                  <a:schemeClr val="tx1">
                    <a:tint val="75000"/>
                  </a:schemeClr>
                </a:solidFill>
              </a:defRPr>
            </a:lvl7pPr>
            <a:lvl8pPr marL="3528060" indent="0">
              <a:buNone/>
              <a:defRPr sz="1765">
                <a:solidFill>
                  <a:schemeClr val="tx1">
                    <a:tint val="75000"/>
                  </a:schemeClr>
                </a:solidFill>
              </a:defRPr>
            </a:lvl8pPr>
            <a:lvl9pPr marL="4032250" indent="0">
              <a:buNone/>
              <a:defRPr sz="1765">
                <a:solidFill>
                  <a:schemeClr val="tx1">
                    <a:tint val="75000"/>
                  </a:schemeClr>
                </a:solidFill>
              </a:defRPr>
            </a:lvl9pPr>
          </a:lstStyle>
          <a:p>
            <a:pPr lvl="0" fontAlgn="auto"/>
            <a:r>
              <a:rPr lang="en-US" sz="2645" strike="noStrike" noProof="1" smtClean="0"/>
              <a:t>Click to edit Master text styles</a:t>
            </a:r>
            <a:endParaRPr lang="en-US" strike="noStrike" noProof="1" smtClean="0"/>
          </a:p>
        </p:txBody>
      </p:sp>
      <p:sp>
        <p:nvSpPr>
          <p:cNvPr id="4" name="Date Placeholder 3"/>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850" strike="noStrike" noProof="1" smtClean="0"/>
              <a:t>Click to edit Master title style</a:t>
            </a:r>
            <a:endParaRPr lang="en-US" strike="noStrike" noProof="1"/>
          </a:p>
        </p:txBody>
      </p:sp>
      <p:sp>
        <p:nvSpPr>
          <p:cNvPr id="3" name="Content Placeholder 2"/>
          <p:cNvSpPr>
            <a:spLocks noGrp="1"/>
          </p:cNvSpPr>
          <p:nvPr>
            <p:ph sz="half" idx="1"/>
          </p:nvPr>
        </p:nvSpPr>
        <p:spPr>
          <a:xfrm>
            <a:off x="735075" y="2012500"/>
            <a:ext cx="4544100" cy="4796751"/>
          </a:xfrm>
        </p:spPr>
        <p:txBody>
          <a:bodyPr/>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4" name="Content Placeholder 3"/>
          <p:cNvSpPr>
            <a:spLocks noGrp="1"/>
          </p:cNvSpPr>
          <p:nvPr>
            <p:ph sz="half" idx="2"/>
          </p:nvPr>
        </p:nvSpPr>
        <p:spPr>
          <a:xfrm>
            <a:off x="5412825" y="2012500"/>
            <a:ext cx="4544100" cy="4796751"/>
          </a:xfrm>
        </p:spPr>
        <p:txBody>
          <a:bodyPr/>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5" name="Date Placeholder 4"/>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68" y="402500"/>
            <a:ext cx="9221850" cy="1461251"/>
          </a:xfrm>
        </p:spPr>
        <p:txBody>
          <a:bodyPr/>
          <a:lstStyle/>
          <a:p>
            <a:pPr fontAlgn="auto"/>
            <a:r>
              <a:rPr lang="en-US" sz="4850" strike="noStrike" noProof="1" smtClean="0"/>
              <a:t>Click to edit Master title style</a:t>
            </a:r>
            <a:endParaRPr lang="en-US" strike="noStrike" noProof="1"/>
          </a:p>
        </p:txBody>
      </p:sp>
      <p:sp>
        <p:nvSpPr>
          <p:cNvPr id="3" name="Text Placeholder 2"/>
          <p:cNvSpPr>
            <a:spLocks noGrp="1"/>
          </p:cNvSpPr>
          <p:nvPr>
            <p:ph type="body" idx="1"/>
          </p:nvPr>
        </p:nvSpPr>
        <p:spPr>
          <a:xfrm>
            <a:off x="736468" y="1853251"/>
            <a:ext cx="4523217" cy="908249"/>
          </a:xfrm>
        </p:spPr>
        <p:txBody>
          <a:bodyPr anchor="b"/>
          <a:lstStyle>
            <a:lvl1pPr marL="0" indent="0">
              <a:buNone/>
              <a:defRPr sz="2645" b="1"/>
            </a:lvl1pPr>
            <a:lvl2pPr marL="504190" indent="0">
              <a:buNone/>
              <a:defRPr sz="2205" b="1"/>
            </a:lvl2pPr>
            <a:lvl3pPr marL="1007745" indent="0">
              <a:buNone/>
              <a:defRPr sz="1985" b="1"/>
            </a:lvl3pPr>
            <a:lvl4pPr marL="1511935" indent="0">
              <a:buNone/>
              <a:defRPr sz="1765" b="1"/>
            </a:lvl4pPr>
            <a:lvl5pPr marL="2016125" indent="0">
              <a:buNone/>
              <a:defRPr sz="1765" b="1"/>
            </a:lvl5pPr>
            <a:lvl6pPr marL="2520315" indent="0">
              <a:buNone/>
              <a:defRPr sz="1765" b="1"/>
            </a:lvl6pPr>
            <a:lvl7pPr marL="3023870" indent="0">
              <a:buNone/>
              <a:defRPr sz="1765" b="1"/>
            </a:lvl7pPr>
            <a:lvl8pPr marL="3528060" indent="0">
              <a:buNone/>
              <a:defRPr sz="1765" b="1"/>
            </a:lvl8pPr>
            <a:lvl9pPr marL="4032250" indent="0">
              <a:buNone/>
              <a:defRPr sz="1765" b="1"/>
            </a:lvl9pPr>
          </a:lstStyle>
          <a:p>
            <a:pPr lvl="0" fontAlgn="auto"/>
            <a:r>
              <a:rPr lang="en-US" sz="2645"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736468" y="2761500"/>
            <a:ext cx="4523217" cy="4061751"/>
          </a:xfrm>
        </p:spPr>
        <p:txBody>
          <a:bodyPr/>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5" name="Text Placeholder 4"/>
          <p:cNvSpPr>
            <a:spLocks noGrp="1"/>
          </p:cNvSpPr>
          <p:nvPr>
            <p:ph type="body" sz="quarter" idx="3"/>
          </p:nvPr>
        </p:nvSpPr>
        <p:spPr>
          <a:xfrm>
            <a:off x="5412825" y="1853251"/>
            <a:ext cx="4545493" cy="908249"/>
          </a:xfrm>
        </p:spPr>
        <p:txBody>
          <a:bodyPr anchor="b"/>
          <a:lstStyle>
            <a:lvl1pPr marL="0" indent="0">
              <a:buNone/>
              <a:defRPr sz="2645" b="1"/>
            </a:lvl1pPr>
            <a:lvl2pPr marL="504190" indent="0">
              <a:buNone/>
              <a:defRPr sz="2205" b="1"/>
            </a:lvl2pPr>
            <a:lvl3pPr marL="1007745" indent="0">
              <a:buNone/>
              <a:defRPr sz="1985" b="1"/>
            </a:lvl3pPr>
            <a:lvl4pPr marL="1511935" indent="0">
              <a:buNone/>
              <a:defRPr sz="1765" b="1"/>
            </a:lvl4pPr>
            <a:lvl5pPr marL="2016125" indent="0">
              <a:buNone/>
              <a:defRPr sz="1765" b="1"/>
            </a:lvl5pPr>
            <a:lvl6pPr marL="2520315" indent="0">
              <a:buNone/>
              <a:defRPr sz="1765" b="1"/>
            </a:lvl6pPr>
            <a:lvl7pPr marL="3023870" indent="0">
              <a:buNone/>
              <a:defRPr sz="1765" b="1"/>
            </a:lvl7pPr>
            <a:lvl8pPr marL="3528060" indent="0">
              <a:buNone/>
              <a:defRPr sz="1765" b="1"/>
            </a:lvl8pPr>
            <a:lvl9pPr marL="4032250" indent="0">
              <a:buNone/>
              <a:defRPr sz="1765" b="1"/>
            </a:lvl9pPr>
          </a:lstStyle>
          <a:p>
            <a:pPr lvl="0" fontAlgn="auto"/>
            <a:r>
              <a:rPr lang="en-US" sz="2645"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5412825" y="2761500"/>
            <a:ext cx="4545493" cy="4061751"/>
          </a:xfrm>
        </p:spPr>
        <p:txBody>
          <a:bodyPr/>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7" name="Date Placeholder 6"/>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8" name="Footer Placeholder 7"/>
          <p:cNvSpPr>
            <a:spLocks noGrp="1"/>
          </p:cNvSpPr>
          <p:nvPr>
            <p:ph type="ftr" sz="quarter" idx="11"/>
          </p:nvPr>
        </p:nvSpPr>
        <p:spPr/>
        <p:txBody>
          <a:bodyPr/>
          <a:p>
            <a:pPr fontAlgn="auto"/>
            <a:endParaRPr lang="en-US" strike="noStrike" noProof="1"/>
          </a:p>
        </p:txBody>
      </p:sp>
      <p:sp>
        <p:nvSpPr>
          <p:cNvPr id="9" name="Slide Number Placeholder 8"/>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z="4850"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4" name="Footer Placeholder 3"/>
          <p:cNvSpPr>
            <a:spLocks noGrp="1"/>
          </p:cNvSpPr>
          <p:nvPr>
            <p:ph type="ftr" sz="quarter" idx="11"/>
          </p:nvPr>
        </p:nvSpPr>
        <p:spPr/>
        <p:txBody>
          <a:bodyPr/>
          <a:p>
            <a:pPr fontAlgn="auto"/>
            <a:endParaRPr lang="en-US" strike="noStrike" noProof="1"/>
          </a:p>
        </p:txBody>
      </p:sp>
      <p:sp>
        <p:nvSpPr>
          <p:cNvPr id="5" name="Slide Number Placeholder 4"/>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3" name="Footer Placeholder 2"/>
          <p:cNvSpPr>
            <a:spLocks noGrp="1"/>
          </p:cNvSpPr>
          <p:nvPr>
            <p:ph type="ftr" sz="quarter" idx="11"/>
          </p:nvPr>
        </p:nvSpPr>
        <p:spPr/>
        <p:txBody>
          <a:bodyPr/>
          <a:p>
            <a:pPr fontAlgn="auto"/>
            <a:endParaRPr lang="en-US" strike="noStrike" noProof="1"/>
          </a:p>
        </p:txBody>
      </p:sp>
      <p:sp>
        <p:nvSpPr>
          <p:cNvPr id="4" name="Slide Number Placeholder 3"/>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68" y="504000"/>
            <a:ext cx="3448448" cy="1764000"/>
          </a:xfrm>
        </p:spPr>
        <p:txBody>
          <a:bodyPr anchor="b"/>
          <a:lstStyle>
            <a:lvl1pPr>
              <a:defRPr sz="3530"/>
            </a:lvl1pPr>
          </a:lstStyle>
          <a:p>
            <a:pPr fontAlgn="auto"/>
            <a:r>
              <a:rPr lang="en-US" sz="3530" strike="noStrike" noProof="1" smtClean="0"/>
              <a:t>Click to edit Master title style</a:t>
            </a:r>
            <a:endParaRPr lang="en-US" strike="noStrike" noProof="1"/>
          </a:p>
        </p:txBody>
      </p:sp>
      <p:sp>
        <p:nvSpPr>
          <p:cNvPr id="3" name="Picture Placeholder 2"/>
          <p:cNvSpPr>
            <a:spLocks noGrp="1"/>
          </p:cNvSpPr>
          <p:nvPr>
            <p:ph type="pic" idx="1"/>
          </p:nvPr>
        </p:nvSpPr>
        <p:spPr>
          <a:xfrm>
            <a:off x="4545493" y="1088500"/>
            <a:ext cx="5412825" cy="5372500"/>
          </a:xfrm>
        </p:spPr>
        <p:txBody>
          <a:bodyPr/>
          <a:lstStyle>
            <a:lvl1pPr marL="0" indent="0">
              <a:buNone/>
              <a:defRPr sz="3530"/>
            </a:lvl1pPr>
            <a:lvl2pPr marL="504190" indent="0">
              <a:buNone/>
              <a:defRPr sz="3085"/>
            </a:lvl2pPr>
            <a:lvl3pPr marL="1007745" indent="0">
              <a:buNone/>
              <a:defRPr sz="2645"/>
            </a:lvl3pPr>
            <a:lvl4pPr marL="1511935" indent="0">
              <a:buNone/>
              <a:defRPr sz="2205"/>
            </a:lvl4pPr>
            <a:lvl5pPr marL="2016125" indent="0">
              <a:buNone/>
              <a:defRPr sz="2205"/>
            </a:lvl5pPr>
            <a:lvl6pPr marL="2520315" indent="0">
              <a:buNone/>
              <a:defRPr sz="2205"/>
            </a:lvl6pPr>
            <a:lvl7pPr marL="3023870" indent="0">
              <a:buNone/>
              <a:defRPr sz="2205"/>
            </a:lvl7pPr>
            <a:lvl8pPr marL="3528060" indent="0">
              <a:buNone/>
              <a:defRPr sz="2205"/>
            </a:lvl8pPr>
            <a:lvl9pPr marL="4032250" indent="0">
              <a:buNone/>
              <a:defRPr sz="2205"/>
            </a:lvl9pPr>
          </a:lstStyle>
          <a:p>
            <a:pPr fontAlgn="auto"/>
            <a:endParaRPr lang="en-US" strike="noStrike" noProof="1"/>
          </a:p>
        </p:txBody>
      </p:sp>
      <p:sp>
        <p:nvSpPr>
          <p:cNvPr id="4" name="Text Placeholder 3"/>
          <p:cNvSpPr>
            <a:spLocks noGrp="1"/>
          </p:cNvSpPr>
          <p:nvPr>
            <p:ph type="body" sz="half" idx="2"/>
          </p:nvPr>
        </p:nvSpPr>
        <p:spPr>
          <a:xfrm>
            <a:off x="736468" y="2268000"/>
            <a:ext cx="3448448" cy="4201751"/>
          </a:xfrm>
        </p:spPr>
        <p:txBody>
          <a:bodyPr/>
          <a:lstStyle>
            <a:lvl1pPr marL="0" indent="0">
              <a:buNone/>
              <a:defRPr sz="1765"/>
            </a:lvl1pPr>
            <a:lvl2pPr marL="504190" indent="0">
              <a:buNone/>
              <a:defRPr sz="1545"/>
            </a:lvl2pPr>
            <a:lvl3pPr marL="1007745" indent="0">
              <a:buNone/>
              <a:defRPr sz="1325"/>
            </a:lvl3pPr>
            <a:lvl4pPr marL="1511935" indent="0">
              <a:buNone/>
              <a:defRPr sz="1100"/>
            </a:lvl4pPr>
            <a:lvl5pPr marL="2016125" indent="0">
              <a:buNone/>
              <a:defRPr sz="1100"/>
            </a:lvl5pPr>
            <a:lvl6pPr marL="2520315" indent="0">
              <a:buNone/>
              <a:defRPr sz="1100"/>
            </a:lvl6pPr>
            <a:lvl7pPr marL="3023870" indent="0">
              <a:buNone/>
              <a:defRPr sz="1100"/>
            </a:lvl7pPr>
            <a:lvl8pPr marL="3528060" indent="0">
              <a:buNone/>
              <a:defRPr sz="1100"/>
            </a:lvl8pPr>
            <a:lvl9pPr marL="4032250" indent="0">
              <a:buNone/>
              <a:defRPr sz="1100"/>
            </a:lvl9pPr>
          </a:lstStyle>
          <a:p>
            <a:pPr lvl="0" fontAlgn="auto"/>
            <a:r>
              <a:rPr lang="en-US" sz="1765" strike="noStrike" noProof="1" smtClean="0"/>
              <a:t>Click to edit Master text styles</a:t>
            </a:r>
            <a:endParaRPr lang="en-US" strike="noStrike" noProof="1" smtClean="0"/>
          </a:p>
        </p:txBody>
      </p:sp>
      <p:sp>
        <p:nvSpPr>
          <p:cNvPr id="5" name="Date Placeholder 4"/>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6" name="Footer Placeholder 5"/>
          <p:cNvSpPr>
            <a:spLocks noGrp="1"/>
          </p:cNvSpPr>
          <p:nvPr>
            <p:ph type="ftr" sz="quarter" idx="11"/>
          </p:nvPr>
        </p:nvSpPr>
        <p:spPr/>
        <p:txBody>
          <a:bodyPr/>
          <a:p>
            <a:pPr fontAlgn="auto"/>
            <a:endParaRPr lang="en-US" strike="noStrike" noProof="1"/>
          </a:p>
        </p:txBody>
      </p:sp>
      <p:sp>
        <p:nvSpPr>
          <p:cNvPr id="7" name="Slide Number Placeholder 6"/>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462" y="402500"/>
            <a:ext cx="2305462" cy="6406751"/>
          </a:xfrm>
        </p:spPr>
        <p:txBody>
          <a:bodyPr vert="eaVert"/>
          <a:lstStyle/>
          <a:p>
            <a:pPr fontAlgn="auto"/>
            <a:r>
              <a:rPr lang="en-US" sz="4850"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735075" y="402500"/>
            <a:ext cx="6782737" cy="6406751"/>
          </a:xfrm>
        </p:spPr>
        <p:txBody>
          <a:bodyPr vert="eaVert"/>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4" name="Date Placeholder 3"/>
          <p:cNvSpPr>
            <a:spLocks noGrp="1"/>
          </p:cNvSpPr>
          <p:nvPr>
            <p:ph type="dt" sz="half" idx="10"/>
          </p:nvPr>
        </p:nvSpPr>
        <p:spPr/>
        <p:txBody>
          <a:bodyPr/>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5" name="Footer Placeholder 4"/>
          <p:cNvSpPr>
            <a:spLocks noGrp="1"/>
          </p:cNvSpPr>
          <p:nvPr>
            <p:ph type="ftr" sz="quarter" idx="11"/>
          </p:nvPr>
        </p:nvSpPr>
        <p:spPr/>
        <p:txBody>
          <a:bodyPr/>
          <a:p>
            <a:pPr fontAlgn="auto"/>
            <a:endParaRPr lang="en-US" strike="noStrike" noProof="1"/>
          </a:p>
        </p:txBody>
      </p:sp>
      <p:sp>
        <p:nvSpPr>
          <p:cNvPr id="6" name="Slide Number Placeholder 5"/>
          <p:cNvSpPr>
            <a:spLocks noGrp="1"/>
          </p:cNvSpPr>
          <p:nvPr>
            <p:ph type="sldNum" sz="quarter" idx="12"/>
          </p:nvPr>
        </p:nvSpPr>
        <p:spPr/>
        <p:txBody>
          <a:bodyPr/>
          <a:p>
            <a:pPr fontAlgn="auto"/>
            <a:fld id="{B3561BA9-CDCF-4958-B8AB-66F3BF063E13}" type="slidenum">
              <a:rPr lang="en-US" sz="1325" strike="noStrike" noProof="1" smtClean="0">
                <a:latin typeface="+mn-lt"/>
                <a:ea typeface="+mn-ea"/>
                <a:cs typeface="+mn-cs"/>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 name="Title Placeholder 1"/>
          <p:cNvSpPr>
            <a:spLocks noGrp="1"/>
          </p:cNvSpPr>
          <p:nvPr>
            <p:ph type="title"/>
          </p:nvPr>
        </p:nvSpPr>
        <p:spPr>
          <a:xfrm>
            <a:off x="735013" y="403225"/>
            <a:ext cx="9221788" cy="1460500"/>
          </a:xfrm>
          <a:prstGeom prst="rect">
            <a:avLst/>
          </a:prstGeom>
        </p:spPr>
        <p:txBody>
          <a:bodyPr vert="horz" lIns="91440" tIns="45720" rIns="91440" bIns="45720" rtlCol="0" anchor="ctr">
            <a:normAutofit/>
          </a:bodyPr>
          <a:lstStyle/>
          <a:p>
            <a:pPr fontAlgn="auto"/>
            <a:r>
              <a:rPr lang="en-US" sz="4850" strike="noStrike" noProof="1" smtClean="0"/>
              <a:t>Click to edit Master title style</a:t>
            </a:r>
            <a:endParaRPr lang="en-US" strike="noStrike" noProof="1"/>
          </a:p>
        </p:txBody>
      </p:sp>
      <p:sp>
        <p:nvSpPr>
          <p:cNvPr id="3" name="Text Placeholder 2"/>
          <p:cNvSpPr>
            <a:spLocks noGrp="1"/>
          </p:cNvSpPr>
          <p:nvPr>
            <p:ph type="body" idx="1"/>
          </p:nvPr>
        </p:nvSpPr>
        <p:spPr>
          <a:xfrm>
            <a:off x="735013" y="2012950"/>
            <a:ext cx="9221788" cy="4795838"/>
          </a:xfrm>
          <a:prstGeom prst="rect">
            <a:avLst/>
          </a:prstGeom>
        </p:spPr>
        <p:txBody>
          <a:bodyPr vert="horz" lIns="91440" tIns="45720" rIns="91440" bIns="45720" rtlCol="0">
            <a:normAutofit/>
          </a:bodyPr>
          <a:lstStyle/>
          <a:p>
            <a:pPr lvl="0" fontAlgn="auto"/>
            <a:r>
              <a:rPr lang="en-US" sz="3085" strike="noStrike" noProof="1" smtClean="0"/>
              <a:t>Click to edit Master text styles</a:t>
            </a:r>
            <a:endParaRPr lang="en-US" strike="noStrike" noProof="1" smtClean="0"/>
          </a:p>
          <a:p>
            <a:pPr lvl="1" fontAlgn="auto"/>
            <a:r>
              <a:rPr lang="en-US" sz="2645" strike="noStrike" noProof="1" smtClean="0"/>
              <a:t>Second level</a:t>
            </a:r>
            <a:endParaRPr lang="en-US" strike="noStrike" noProof="1" smtClean="0"/>
          </a:p>
          <a:p>
            <a:pPr lvl="2" fontAlgn="auto"/>
            <a:r>
              <a:rPr lang="en-US" sz="2205" strike="noStrike" noProof="1" smtClean="0"/>
              <a:t>Third level</a:t>
            </a:r>
            <a:endParaRPr lang="en-US" strike="noStrike" noProof="1" smtClean="0"/>
          </a:p>
          <a:p>
            <a:pPr lvl="3" fontAlgn="auto"/>
            <a:r>
              <a:rPr lang="en-US" sz="1985" strike="noStrike" noProof="1" smtClean="0"/>
              <a:t>Fourth level</a:t>
            </a:r>
            <a:endParaRPr lang="en-US" strike="noStrike" noProof="1" smtClean="0"/>
          </a:p>
          <a:p>
            <a:pPr lvl="4" fontAlgn="auto"/>
            <a:r>
              <a:rPr lang="en-US" sz="1985" strike="noStrike" noProof="1" smtClean="0"/>
              <a:t>Fifth level</a:t>
            </a:r>
            <a:endParaRPr lang="en-US" strike="noStrike" noProof="1"/>
          </a:p>
        </p:txBody>
      </p:sp>
      <p:sp>
        <p:nvSpPr>
          <p:cNvPr id="4" name="Date Placeholder 3"/>
          <p:cNvSpPr>
            <a:spLocks noGrp="1"/>
          </p:cNvSpPr>
          <p:nvPr>
            <p:ph type="dt" sz="half" idx="2"/>
          </p:nvPr>
        </p:nvSpPr>
        <p:spPr>
          <a:xfrm>
            <a:off x="735013" y="7007225"/>
            <a:ext cx="2405063" cy="401638"/>
          </a:xfrm>
          <a:prstGeom prst="rect">
            <a:avLst/>
          </a:prstGeom>
        </p:spPr>
        <p:txBody>
          <a:bodyPr vert="horz" lIns="91440" tIns="45720" rIns="91440" bIns="45720" rtlCol="0" anchor="ctr"/>
          <a:lstStyle>
            <a:lvl1pPr algn="l">
              <a:defRPr sz="1325">
                <a:solidFill>
                  <a:schemeClr val="tx1">
                    <a:tint val="75000"/>
                  </a:schemeClr>
                </a:solidFill>
              </a:defRPr>
            </a:lvl1pPr>
          </a:lstStyle>
          <a:p>
            <a:pPr fontAlgn="auto"/>
            <a:fld id="{FDE934FF-F4E1-47C5-9CA5-30A81DDE2BE4}" type="datetimeFigureOut">
              <a:rPr lang="en-US" sz="1325" strike="noStrike" noProof="1" smtClean="0">
                <a:latin typeface="+mn-lt"/>
                <a:ea typeface="+mn-ea"/>
                <a:cs typeface="+mn-cs"/>
              </a:rPr>
            </a:fld>
            <a:endParaRPr lang="en-US" strike="noStrike" noProof="1"/>
          </a:p>
        </p:txBody>
      </p:sp>
      <p:sp>
        <p:nvSpPr>
          <p:cNvPr id="5" name="Footer Placeholder 4"/>
          <p:cNvSpPr>
            <a:spLocks noGrp="1"/>
          </p:cNvSpPr>
          <p:nvPr>
            <p:ph type="ftr" sz="quarter" idx="3"/>
          </p:nvPr>
        </p:nvSpPr>
        <p:spPr>
          <a:xfrm>
            <a:off x="3541713" y="7007225"/>
            <a:ext cx="3608388" cy="401638"/>
          </a:xfrm>
          <a:prstGeom prst="rect">
            <a:avLst/>
          </a:prstGeom>
        </p:spPr>
        <p:txBody>
          <a:bodyPr vert="horz" lIns="91440" tIns="45720" rIns="91440" bIns="45720" rtlCol="0" anchor="ctr"/>
          <a:lstStyle>
            <a:lvl1pPr algn="ctr">
              <a:defRPr sz="1325">
                <a:solidFill>
                  <a:schemeClr val="tx1">
                    <a:tint val="75000"/>
                  </a:schemeClr>
                </a:solidFill>
              </a:defRPr>
            </a:lvl1pPr>
          </a:lstStyle>
          <a:p>
            <a:pPr fontAlgn="auto"/>
            <a:endParaRPr lang="en-US" strike="noStrike" noProof="1"/>
          </a:p>
        </p:txBody>
      </p:sp>
      <p:sp>
        <p:nvSpPr>
          <p:cNvPr id="6" name="Slide Number Placeholder 5"/>
          <p:cNvSpPr>
            <a:spLocks noGrp="1"/>
          </p:cNvSpPr>
          <p:nvPr>
            <p:ph type="sldNum" sz="quarter" idx="4"/>
          </p:nvPr>
        </p:nvSpPr>
        <p:spPr>
          <a:xfrm>
            <a:off x="7551738" y="7007225"/>
            <a:ext cx="2405063" cy="401638"/>
          </a:xfrm>
          <a:prstGeom prst="rect">
            <a:avLst/>
          </a:prstGeom>
        </p:spPr>
        <p:txBody>
          <a:bodyPr vert="horz" lIns="91440" tIns="45720" rIns="91440" bIns="45720" rtlCol="0" anchor="ctr"/>
          <a:lstStyle>
            <a:lvl1pPr algn="r">
              <a:defRPr sz="1325">
                <a:solidFill>
                  <a:schemeClr val="tx1">
                    <a:tint val="75000"/>
                  </a:schemeClr>
                </a:solidFill>
              </a:defRPr>
            </a:lvl1pPr>
          </a:lstStyle>
          <a:p>
            <a:pPr fontAlgn="auto"/>
            <a:fld id="{B3561BA9-CDCF-4958-B8AB-66F3BF063E13}" type="slidenum">
              <a:rPr lang="en-US" sz="1325" strike="noStrike" noProof="1" smtClean="0">
                <a:latin typeface="+mn-lt"/>
                <a:ea typeface="+mn-ea"/>
                <a:cs typeface="+mn-cs"/>
              </a:rPr>
            </a:fld>
            <a:endParaRPr 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1007745"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95" indent="-252095" algn="l" defTabSz="1007745" rtl="0" eaLnBrk="1" latinLnBrk="0" hangingPunct="1">
        <a:lnSpc>
          <a:spcPct val="90000"/>
        </a:lnSpc>
        <a:spcBef>
          <a:spcPct val="221000"/>
        </a:spcBef>
        <a:buFont typeface="Arial" panose="020B0604020202020204" pitchFamily="34" charset="0"/>
        <a:buChar char="•"/>
        <a:defRPr sz="3085" kern="1200">
          <a:solidFill>
            <a:schemeClr val="tx1"/>
          </a:solidFill>
          <a:latin typeface="+mn-lt"/>
          <a:ea typeface="+mn-ea"/>
          <a:cs typeface="+mn-cs"/>
        </a:defRPr>
      </a:lvl1pPr>
      <a:lvl2pPr marL="756285" indent="-252095" algn="l" defTabSz="1007745" rtl="0" eaLnBrk="1" latinLnBrk="0" hangingPunct="1">
        <a:lnSpc>
          <a:spcPct val="90000"/>
        </a:lnSpc>
        <a:spcBef>
          <a:spcPts val="550"/>
        </a:spcBef>
        <a:buFont typeface="Arial" panose="020B0604020202020204" pitchFamily="34" charset="0"/>
        <a:buChar char="•"/>
        <a:defRPr sz="2645" kern="1200">
          <a:solidFill>
            <a:schemeClr val="tx1"/>
          </a:solidFill>
          <a:latin typeface="+mn-lt"/>
          <a:ea typeface="+mn-ea"/>
          <a:cs typeface="+mn-cs"/>
        </a:defRPr>
      </a:lvl2pPr>
      <a:lvl3pPr marL="1259840" indent="-252095" algn="l" defTabSz="1007745" rtl="0" eaLnBrk="1" latinLnBrk="0" hangingPunct="1">
        <a:lnSpc>
          <a:spcPct val="90000"/>
        </a:lnSpc>
        <a:spcBef>
          <a:spcPts val="550"/>
        </a:spcBef>
        <a:buFont typeface="Arial" panose="020B0604020202020204" pitchFamily="34" charset="0"/>
        <a:buChar char="•"/>
        <a:defRPr sz="2205" kern="1200">
          <a:solidFill>
            <a:schemeClr val="tx1"/>
          </a:solidFill>
          <a:latin typeface="+mn-lt"/>
          <a:ea typeface="+mn-ea"/>
          <a:cs typeface="+mn-cs"/>
        </a:defRPr>
      </a:lvl3pPr>
      <a:lvl4pPr marL="1764030"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4pPr>
      <a:lvl5pPr marL="2268220"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5pPr>
      <a:lvl6pPr marL="2771775"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6pPr>
      <a:lvl7pPr marL="3275965"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7pPr>
      <a:lvl8pPr marL="3780155"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8pPr>
      <a:lvl9pPr marL="4283710" indent="-252095" algn="l" defTabSz="1007745"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7745" rtl="0" eaLnBrk="1" latinLnBrk="0" hangingPunct="1">
        <a:defRPr sz="1985" kern="1200">
          <a:solidFill>
            <a:schemeClr val="tx1"/>
          </a:solidFill>
          <a:latin typeface="+mn-lt"/>
          <a:ea typeface="+mn-ea"/>
          <a:cs typeface="+mn-cs"/>
        </a:defRPr>
      </a:lvl1pPr>
      <a:lvl2pPr marL="504190" algn="l" defTabSz="1007745" rtl="0" eaLnBrk="1" latinLnBrk="0" hangingPunct="1">
        <a:defRPr sz="1985" kern="1200">
          <a:solidFill>
            <a:schemeClr val="tx1"/>
          </a:solidFill>
          <a:latin typeface="+mn-lt"/>
          <a:ea typeface="+mn-ea"/>
          <a:cs typeface="+mn-cs"/>
        </a:defRPr>
      </a:lvl2pPr>
      <a:lvl3pPr marL="1007745" algn="l" defTabSz="1007745" rtl="0" eaLnBrk="1" latinLnBrk="0" hangingPunct="1">
        <a:defRPr sz="1985" kern="1200">
          <a:solidFill>
            <a:schemeClr val="tx1"/>
          </a:solidFill>
          <a:latin typeface="+mn-lt"/>
          <a:ea typeface="+mn-ea"/>
          <a:cs typeface="+mn-cs"/>
        </a:defRPr>
      </a:lvl3pPr>
      <a:lvl4pPr marL="1511935" algn="l" defTabSz="1007745" rtl="0" eaLnBrk="1" latinLnBrk="0" hangingPunct="1">
        <a:defRPr sz="1985" kern="1200">
          <a:solidFill>
            <a:schemeClr val="tx1"/>
          </a:solidFill>
          <a:latin typeface="+mn-lt"/>
          <a:ea typeface="+mn-ea"/>
          <a:cs typeface="+mn-cs"/>
        </a:defRPr>
      </a:lvl4pPr>
      <a:lvl5pPr marL="2016125" algn="l" defTabSz="1007745" rtl="0" eaLnBrk="1" latinLnBrk="0" hangingPunct="1">
        <a:defRPr sz="1985" kern="1200">
          <a:solidFill>
            <a:schemeClr val="tx1"/>
          </a:solidFill>
          <a:latin typeface="+mn-lt"/>
          <a:ea typeface="+mn-ea"/>
          <a:cs typeface="+mn-cs"/>
        </a:defRPr>
      </a:lvl5pPr>
      <a:lvl6pPr marL="2520315" algn="l" defTabSz="1007745" rtl="0" eaLnBrk="1" latinLnBrk="0" hangingPunct="1">
        <a:defRPr sz="1985" kern="1200">
          <a:solidFill>
            <a:schemeClr val="tx1"/>
          </a:solidFill>
          <a:latin typeface="+mn-lt"/>
          <a:ea typeface="+mn-ea"/>
          <a:cs typeface="+mn-cs"/>
        </a:defRPr>
      </a:lvl6pPr>
      <a:lvl7pPr marL="3023870" algn="l" defTabSz="1007745" rtl="0" eaLnBrk="1" latinLnBrk="0" hangingPunct="1">
        <a:defRPr sz="1985" kern="1200">
          <a:solidFill>
            <a:schemeClr val="tx1"/>
          </a:solidFill>
          <a:latin typeface="+mn-lt"/>
          <a:ea typeface="+mn-ea"/>
          <a:cs typeface="+mn-cs"/>
        </a:defRPr>
      </a:lvl7pPr>
      <a:lvl8pPr marL="3528060" algn="l" defTabSz="1007745" rtl="0" eaLnBrk="1" latinLnBrk="0" hangingPunct="1">
        <a:defRPr sz="1985" kern="1200">
          <a:solidFill>
            <a:schemeClr val="tx1"/>
          </a:solidFill>
          <a:latin typeface="+mn-lt"/>
          <a:ea typeface="+mn-ea"/>
          <a:cs typeface="+mn-cs"/>
        </a:defRPr>
      </a:lvl8pPr>
      <a:lvl9pPr marL="4032250" algn="l" defTabSz="1007745"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8.xml"/><Relationship Id="rId1" Type="http://schemas.openxmlformats.org/officeDocument/2006/relationships/image" Target="../media/image5.png"/></Relationships>
</file>

<file path=ppt/slides/_rels/slide10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slide" Target="slide93.xml"/><Relationship Id="rId6" Type="http://schemas.openxmlformats.org/officeDocument/2006/relationships/slide" Target="slide105.xml"/><Relationship Id="rId5" Type="http://schemas.openxmlformats.org/officeDocument/2006/relationships/slide" Target="slide104.xml"/><Relationship Id="rId4" Type="http://schemas.openxmlformats.org/officeDocument/2006/relationships/slide" Target="slide103.xml"/><Relationship Id="rId3" Type="http://schemas.openxmlformats.org/officeDocument/2006/relationships/slide" Target="slide102.xml"/><Relationship Id="rId2" Type="http://schemas.openxmlformats.org/officeDocument/2006/relationships/slide" Target="slide101.xml"/><Relationship Id="rId1" Type="http://schemas.openxmlformats.org/officeDocument/2006/relationships/image" Target="../media/image18.jpeg"/></Relationships>
</file>

<file path=ppt/slides/_rels/slide10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 Target="slide100.xml"/></Relationships>
</file>

<file path=ppt/slides/_rels/slide10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00.xml"/><Relationship Id="rId5" Type="http://schemas.microsoft.com/office/2007/relationships/diagramDrawing" Target="../diagrams/drawing43.xml"/><Relationship Id="rId4" Type="http://schemas.openxmlformats.org/officeDocument/2006/relationships/diagramColors" Target="../diagrams/colors43.xml"/><Relationship Id="rId3" Type="http://schemas.openxmlformats.org/officeDocument/2006/relationships/diagramQuickStyle" Target="../diagrams/quickStyle43.xml"/><Relationship Id="rId2" Type="http://schemas.openxmlformats.org/officeDocument/2006/relationships/diagramLayout" Target="../diagrams/layout43.xml"/><Relationship Id="rId1" Type="http://schemas.openxmlformats.org/officeDocument/2006/relationships/diagramData" Target="../diagrams/data43.xml"/></Relationships>
</file>

<file path=ppt/slides/_rels/slide10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00.xml"/><Relationship Id="rId5" Type="http://schemas.microsoft.com/office/2007/relationships/diagramDrawing" Target="../diagrams/drawing44.xml"/><Relationship Id="rId4" Type="http://schemas.openxmlformats.org/officeDocument/2006/relationships/diagramColors" Target="../diagrams/colors44.xml"/><Relationship Id="rId3" Type="http://schemas.openxmlformats.org/officeDocument/2006/relationships/diagramQuickStyle" Target="../diagrams/quickStyle44.xml"/><Relationship Id="rId2" Type="http://schemas.openxmlformats.org/officeDocument/2006/relationships/diagramLayout" Target="../diagrams/layout44.xml"/><Relationship Id="rId1" Type="http://schemas.openxmlformats.org/officeDocument/2006/relationships/diagramData" Target="../diagrams/data44.xml"/></Relationships>
</file>

<file path=ppt/slides/_rels/slide10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00.xml"/><Relationship Id="rId5" Type="http://schemas.microsoft.com/office/2007/relationships/diagramDrawing" Target="../diagrams/drawing45.xml"/><Relationship Id="rId4" Type="http://schemas.openxmlformats.org/officeDocument/2006/relationships/diagramColors" Target="../diagrams/colors45.xml"/><Relationship Id="rId3" Type="http://schemas.openxmlformats.org/officeDocument/2006/relationships/diagramQuickStyle" Target="../diagrams/quickStyle45.xml"/><Relationship Id="rId2" Type="http://schemas.openxmlformats.org/officeDocument/2006/relationships/diagramLayout" Target="../diagrams/layout45.xml"/><Relationship Id="rId1" Type="http://schemas.openxmlformats.org/officeDocument/2006/relationships/diagramData" Target="../diagrams/data45.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00.xml"/></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93.xml"/><Relationship Id="rId4" Type="http://schemas.openxmlformats.org/officeDocument/2006/relationships/slide" Target="slide109.xml"/><Relationship Id="rId3" Type="http://schemas.openxmlformats.org/officeDocument/2006/relationships/slide" Target="slide108.xml"/><Relationship Id="rId2" Type="http://schemas.openxmlformats.org/officeDocument/2006/relationships/slide" Target="slide107.xml"/><Relationship Id="rId1" Type="http://schemas.openxmlformats.org/officeDocument/2006/relationships/image" Target="../media/image19.jpeg"/></Relationships>
</file>

<file path=ppt/slides/_rels/slide10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 Target="slide106.xml"/></Relationships>
</file>

<file path=ppt/slides/_rels/slide10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06.xml"/><Relationship Id="rId5" Type="http://schemas.microsoft.com/office/2007/relationships/diagramDrawing" Target="../diagrams/drawing47.xml"/><Relationship Id="rId4" Type="http://schemas.openxmlformats.org/officeDocument/2006/relationships/diagramColors" Target="../diagrams/colors47.xml"/><Relationship Id="rId3" Type="http://schemas.openxmlformats.org/officeDocument/2006/relationships/diagramQuickStyle" Target="../diagrams/quickStyle47.xml"/><Relationship Id="rId2" Type="http://schemas.openxmlformats.org/officeDocument/2006/relationships/diagramLayout" Target="../diagrams/layout47.xml"/><Relationship Id="rId1" Type="http://schemas.openxmlformats.org/officeDocument/2006/relationships/diagramData" Target="../diagrams/data47.xml"/></Relationships>
</file>

<file path=ppt/slides/_rels/slide10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06.xml"/><Relationship Id="rId5" Type="http://schemas.microsoft.com/office/2007/relationships/diagramDrawing" Target="../diagrams/drawing48.xml"/><Relationship Id="rId4" Type="http://schemas.openxmlformats.org/officeDocument/2006/relationships/diagramColors" Target="../diagrams/colors48.xml"/><Relationship Id="rId3" Type="http://schemas.openxmlformats.org/officeDocument/2006/relationships/diagramQuickStyle" Target="../diagrams/quickStyle48.xml"/><Relationship Id="rId2" Type="http://schemas.openxmlformats.org/officeDocument/2006/relationships/diagramLayout" Target="../diagrams/layout48.xml"/><Relationship Id="rId1" Type="http://schemas.openxmlformats.org/officeDocument/2006/relationships/diagramData" Target="../diagrams/data4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8.xml"/></Relationships>
</file>

<file path=ppt/slides/_rels/slide1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93.xml"/><Relationship Id="rId5" Type="http://schemas.microsoft.com/office/2007/relationships/diagramDrawing" Target="../diagrams/drawing49.xml"/><Relationship Id="rId4" Type="http://schemas.openxmlformats.org/officeDocument/2006/relationships/diagramColors" Target="../diagrams/colors49.xml"/><Relationship Id="rId3" Type="http://schemas.openxmlformats.org/officeDocument/2006/relationships/diagramQuickStyle" Target="../diagrams/quickStyle49.xml"/><Relationship Id="rId2" Type="http://schemas.openxmlformats.org/officeDocument/2006/relationships/diagramLayout" Target="../diagrams/layout49.xml"/><Relationship Id="rId1" Type="http://schemas.openxmlformats.org/officeDocument/2006/relationships/diagramData" Target="../diagrams/data49.xml"/></Relationships>
</file>

<file path=ppt/slides/_rels/slide1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93.xml"/><Relationship Id="rId3" Type="http://schemas.openxmlformats.org/officeDocument/2006/relationships/slide" Target="slide113.xml"/><Relationship Id="rId2" Type="http://schemas.openxmlformats.org/officeDocument/2006/relationships/slide" Target="slide112.xml"/><Relationship Id="rId1" Type="http://schemas.openxmlformats.org/officeDocument/2006/relationships/image" Target="../media/image20.jpe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11.xml"/></Relationships>
</file>

<file path=ppt/slides/_rels/slide1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11.xml"/><Relationship Id="rId5" Type="http://schemas.microsoft.com/office/2007/relationships/diagramDrawing" Target="../diagrams/drawing50.xml"/><Relationship Id="rId4" Type="http://schemas.openxmlformats.org/officeDocument/2006/relationships/diagramColors" Target="../diagrams/colors50.xml"/><Relationship Id="rId3" Type="http://schemas.openxmlformats.org/officeDocument/2006/relationships/diagramQuickStyle" Target="../diagrams/quickStyle50.xml"/><Relationship Id="rId2" Type="http://schemas.openxmlformats.org/officeDocument/2006/relationships/diagramLayout" Target="../diagrams/layout50.xml"/><Relationship Id="rId1" Type="http://schemas.openxmlformats.org/officeDocument/2006/relationships/diagramData" Target="../diagrams/data5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xml"/></Relationships>
</file>

<file path=ppt/slides/_rels/slide15.xml.rels><?xml version="1.0" encoding="UTF-8" standalone="yes"?>
<Relationships xmlns="http://schemas.openxmlformats.org/package/2006/relationships"><Relationship Id="rId9" Type="http://schemas.openxmlformats.org/officeDocument/2006/relationships/slide" Target="slide27.xml"/><Relationship Id="rId8" Type="http://schemas.openxmlformats.org/officeDocument/2006/relationships/slide" Target="slide25.xml"/><Relationship Id="rId7" Type="http://schemas.openxmlformats.org/officeDocument/2006/relationships/slide" Target="slide22.xml"/><Relationship Id="rId6" Type="http://schemas.openxmlformats.org/officeDocument/2006/relationships/slide" Target="slide16.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2" Type="http://schemas.openxmlformats.org/officeDocument/2006/relationships/slideLayout" Target="../slideLayouts/slideLayout7.xml"/><Relationship Id="rId11" Type="http://schemas.openxmlformats.org/officeDocument/2006/relationships/slide" Target="slide3.xml"/><Relationship Id="rId10" Type="http://schemas.openxmlformats.org/officeDocument/2006/relationships/slide" Target="slide26.xml"/><Relationship Id="rId1"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9" Type="http://schemas.openxmlformats.org/officeDocument/2006/relationships/slide" Target="slide19.xml"/><Relationship Id="rId8" Type="http://schemas.openxmlformats.org/officeDocument/2006/relationships/slide" Target="slide18.xml"/><Relationship Id="rId7" Type="http://schemas.openxmlformats.org/officeDocument/2006/relationships/slide" Target="slide17.xml"/><Relationship Id="rId6" Type="http://schemas.openxmlformats.org/officeDocument/2006/relationships/slide" Target="slide15.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2" Type="http://schemas.openxmlformats.org/officeDocument/2006/relationships/slideLayout" Target="../slideLayouts/slideLayout7.xml"/><Relationship Id="rId11" Type="http://schemas.openxmlformats.org/officeDocument/2006/relationships/slide" Target="slide21.xml"/><Relationship Id="rId10" Type="http://schemas.openxmlformats.org/officeDocument/2006/relationships/slide" Target="slide20.xml"/><Relationship Id="rId1"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16.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5.xml"/><Relationship Id="rId2" Type="http://schemas.openxmlformats.org/officeDocument/2006/relationships/slide" Target="slide23.xml"/><Relationship Id="rId1" Type="http://schemas.openxmlformats.org/officeDocument/2006/relationships/slide" Target="slide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5.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16.xml"/><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 Target="slide13.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21.xml"/><Relationship Id="rId3" Type="http://schemas.openxmlformats.org/officeDocument/2006/relationships/slide" Target="slide18.xml"/><Relationship Id="rId2" Type="http://schemas.openxmlformats.org/officeDocument/2006/relationships/slide" Target="slide29.xml"/><Relationship Id="rId1" Type="http://schemas.openxmlformats.org/officeDocument/2006/relationships/slide" Target="slide28.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27.xml"/><Relationship Id="rId2" Type="http://schemas.openxmlformats.org/officeDocument/2006/relationships/slide" Target="slide20.xml"/><Relationship Id="rId1" Type="http://schemas.openxmlformats.org/officeDocument/2006/relationships/slide" Target="slide1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slide" Target="slide93.xml"/><Relationship Id="rId6" Type="http://schemas.openxmlformats.org/officeDocument/2006/relationships/slide" Target="slide76.xml"/><Relationship Id="rId5" Type="http://schemas.openxmlformats.org/officeDocument/2006/relationships/slide" Target="slide59.xml"/><Relationship Id="rId4" Type="http://schemas.openxmlformats.org/officeDocument/2006/relationships/slide" Target="slide43.xml"/><Relationship Id="rId3" Type="http://schemas.openxmlformats.org/officeDocument/2006/relationships/slide" Target="slide30.xml"/><Relationship Id="rId2" Type="http://schemas.openxmlformats.org/officeDocument/2006/relationships/slide" Target="slide15.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40.xml"/><Relationship Id="rId7" Type="http://schemas.openxmlformats.org/officeDocument/2006/relationships/slide" Target="slide35.xml"/><Relationship Id="rId6" Type="http://schemas.openxmlformats.org/officeDocument/2006/relationships/slide" Target="slide31.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2" Type="http://schemas.openxmlformats.org/officeDocument/2006/relationships/slideLayout" Target="../slideLayouts/slideLayout2.xml"/><Relationship Id="rId11" Type="http://schemas.openxmlformats.org/officeDocument/2006/relationships/slide" Target="slide3.xml"/><Relationship Id="rId10" Type="http://schemas.openxmlformats.org/officeDocument/2006/relationships/slide" Target="slide36.xml"/><Relationship Id="rId1"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2.xml"/><Relationship Id="rId3" Type="http://schemas.openxmlformats.org/officeDocument/2006/relationships/slide" Target="slide34.xml"/><Relationship Id="rId2" Type="http://schemas.openxmlformats.org/officeDocument/2006/relationships/slide" Target="slide33.xml"/><Relationship Id="rId1" Type="http://schemas.openxmlformats.org/officeDocument/2006/relationships/slide" Target="slide30.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 Target="slide31.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31.xml"/><Relationship Id="rId2" Type="http://schemas.openxmlformats.org/officeDocument/2006/relationships/image" Target="../media/image9.png"/><Relationship Id="rId1"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slide" Target="slide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0.xml"/><Relationship Id="rId1" Type="http://schemas.openxmlformats.org/officeDocument/2006/relationships/slide" Target="slide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7.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slide" Target="slide13.xml"/><Relationship Id="rId8" Type="http://schemas.openxmlformats.org/officeDocument/2006/relationships/slide" Target="slide14.xml"/><Relationship Id="rId7" Type="http://schemas.openxmlformats.org/officeDocument/2006/relationships/slide" Target="slide8.xml"/><Relationship Id="rId6" Type="http://schemas.openxmlformats.org/officeDocument/2006/relationships/slide" Target="slide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slideLayout" Target="../slideLayouts/slideLayout2.xml"/><Relationship Id="rId11" Type="http://schemas.openxmlformats.org/officeDocument/2006/relationships/slide" Target="slide3.xml"/><Relationship Id="rId10" Type="http://schemas.openxmlformats.org/officeDocument/2006/relationships/slide" Target="slide12.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30.xml"/><Relationship Id="rId2" Type="http://schemas.openxmlformats.org/officeDocument/2006/relationships/slide" Target="slide41.xml"/><Relationship Id="rId1" Type="http://schemas.openxmlformats.org/officeDocument/2006/relationships/slide" Target="slide4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0.xml"/></Relationships>
</file>

<file path=ppt/slides/_rels/slide43.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slide" Target="slide50.xml"/><Relationship Id="rId7" Type="http://schemas.openxmlformats.org/officeDocument/2006/relationships/slide" Target="slide47.xml"/><Relationship Id="rId6" Type="http://schemas.openxmlformats.org/officeDocument/2006/relationships/slide" Target="slide44.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2" Type="http://schemas.openxmlformats.org/officeDocument/2006/relationships/slideLayout" Target="../slideLayouts/slideLayout2.xml"/><Relationship Id="rId11" Type="http://schemas.openxmlformats.org/officeDocument/2006/relationships/slide" Target="slide3.xml"/><Relationship Id="rId10" Type="http://schemas.openxmlformats.org/officeDocument/2006/relationships/slide" Target="slide58.xml"/><Relationship Id="rId1"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9" Type="http://schemas.openxmlformats.org/officeDocument/2006/relationships/slide" Target="slide46.xml"/><Relationship Id="rId8" Type="http://schemas.openxmlformats.org/officeDocument/2006/relationships/slide" Target="slide45.xml"/><Relationship Id="rId7" Type="http://schemas.openxmlformats.org/officeDocument/2006/relationships/slide" Target="slide43.xml"/><Relationship Id="rId6" Type="http://schemas.openxmlformats.org/officeDocument/2006/relationships/slide" Target="slide5.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0" Type="http://schemas.openxmlformats.org/officeDocument/2006/relationships/slideLayout" Target="../slideLayouts/slideLayout2.xml"/><Relationship Id="rId1" Type="http://schemas.openxmlformats.org/officeDocument/2006/relationships/diagramData" Target="../diagrams/data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4.xml"/></Relationships>
</file>

<file path=ppt/slides/_rels/slide47.xml.rels><?xml version="1.0" encoding="UTF-8" standalone="yes"?>
<Relationships xmlns="http://schemas.openxmlformats.org/package/2006/relationships"><Relationship Id="rId9" Type="http://schemas.openxmlformats.org/officeDocument/2006/relationships/diagramColors" Target="../diagrams/colors9.xml"/><Relationship Id="rId8" Type="http://schemas.openxmlformats.org/officeDocument/2006/relationships/diagramQuickStyle" Target="../diagrams/quickStyle9.xml"/><Relationship Id="rId7" Type="http://schemas.openxmlformats.org/officeDocument/2006/relationships/diagramLayout" Target="../diagrams/layout9.xml"/><Relationship Id="rId6" Type="http://schemas.openxmlformats.org/officeDocument/2006/relationships/diagramData" Target="../diagrams/data9.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4" Type="http://schemas.openxmlformats.org/officeDocument/2006/relationships/slideLayout" Target="../slideLayouts/slideLayout2.xml"/><Relationship Id="rId13" Type="http://schemas.openxmlformats.org/officeDocument/2006/relationships/slide" Target="slide43.xml"/><Relationship Id="rId12" Type="http://schemas.openxmlformats.org/officeDocument/2006/relationships/slide" Target="slide49.xml"/><Relationship Id="rId11" Type="http://schemas.openxmlformats.org/officeDocument/2006/relationships/slide" Target="slide48.xml"/><Relationship Id="rId10" Type="http://schemas.microsoft.com/office/2007/relationships/diagramDrawing" Target="../diagrams/drawing9.xml"/><Relationship Id="rId1" Type="http://schemas.openxmlformats.org/officeDocument/2006/relationships/diagramData" Target="../diagrams/data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4.xml"/><Relationship Id="rId2" Type="http://schemas.openxmlformats.org/officeDocument/2006/relationships/slide" Target="slide7.xml"/><Relationship Id="rId1" Type="http://schemas.openxmlformats.org/officeDocument/2006/relationships/slide" Target="slide6.xml"/></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43.xml"/><Relationship Id="rId7" Type="http://schemas.openxmlformats.org/officeDocument/2006/relationships/slide" Target="slide52.xml"/><Relationship Id="rId6" Type="http://schemas.openxmlformats.org/officeDocument/2006/relationships/slide" Target="slide51.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0.xml"/></Relationships>
</file>

<file path=ppt/slides/_rels/slide53.xml.rels><?xml version="1.0" encoding="UTF-8" standalone="yes"?>
<Relationships xmlns="http://schemas.openxmlformats.org/package/2006/relationships"><Relationship Id="rId9" Type="http://schemas.openxmlformats.org/officeDocument/2006/relationships/diagramColors" Target="../diagrams/colors12.xml"/><Relationship Id="rId8" Type="http://schemas.openxmlformats.org/officeDocument/2006/relationships/diagramQuickStyle" Target="../diagrams/quickStyle12.xml"/><Relationship Id="rId7" Type="http://schemas.openxmlformats.org/officeDocument/2006/relationships/diagramLayout" Target="../diagrams/layout12.xml"/><Relationship Id="rId6" Type="http://schemas.openxmlformats.org/officeDocument/2006/relationships/diagramData" Target="../diagrams/data1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6" Type="http://schemas.openxmlformats.org/officeDocument/2006/relationships/slideLayout" Target="../slideLayouts/slideLayout2.xml"/><Relationship Id="rId15" Type="http://schemas.openxmlformats.org/officeDocument/2006/relationships/slide" Target="slide43.xml"/><Relationship Id="rId14" Type="http://schemas.openxmlformats.org/officeDocument/2006/relationships/slide" Target="slide57.xml"/><Relationship Id="rId13" Type="http://schemas.openxmlformats.org/officeDocument/2006/relationships/slide" Target="slide54.xml"/><Relationship Id="rId12" Type="http://schemas.openxmlformats.org/officeDocument/2006/relationships/slide" Target="slide15.xml"/><Relationship Id="rId11" Type="http://schemas.openxmlformats.org/officeDocument/2006/relationships/slide" Target="slide12.xml"/><Relationship Id="rId10" Type="http://schemas.microsoft.com/office/2007/relationships/diagramDrawing" Target="../diagrams/drawing12.xml"/><Relationship Id="rId1" Type="http://schemas.openxmlformats.org/officeDocument/2006/relationships/diagramData" Target="../diagrams/data11.xml"/></Relationships>
</file>

<file path=ppt/slides/_rels/slide5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56.xml"/><Relationship Id="rId7" Type="http://schemas.openxmlformats.org/officeDocument/2006/relationships/slide" Target="slide55.xml"/><Relationship Id="rId6" Type="http://schemas.openxmlformats.org/officeDocument/2006/relationships/slide" Target="slide53.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54.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5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54.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57.xml.rels><?xml version="1.0" encoding="UTF-8" standalone="yes"?>
<Relationships xmlns="http://schemas.openxmlformats.org/package/2006/relationships"><Relationship Id="rId9" Type="http://schemas.openxmlformats.org/officeDocument/2006/relationships/diagramColors" Target="../diagrams/colors17.xml"/><Relationship Id="rId8" Type="http://schemas.openxmlformats.org/officeDocument/2006/relationships/diagramQuickStyle" Target="../diagrams/quickStyle17.xml"/><Relationship Id="rId7" Type="http://schemas.openxmlformats.org/officeDocument/2006/relationships/diagramLayout" Target="../diagrams/layout17.xml"/><Relationship Id="rId6" Type="http://schemas.openxmlformats.org/officeDocument/2006/relationships/diagramData" Target="../diagrams/data17.xml"/><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2" Type="http://schemas.openxmlformats.org/officeDocument/2006/relationships/slideLayout" Target="../slideLayouts/slideLayout2.xml"/><Relationship Id="rId11" Type="http://schemas.openxmlformats.org/officeDocument/2006/relationships/slide" Target="slide53.xml"/><Relationship Id="rId10" Type="http://schemas.microsoft.com/office/2007/relationships/diagramDrawing" Target="../diagrams/drawing17.xml"/><Relationship Id="rId1" Type="http://schemas.openxmlformats.org/officeDocument/2006/relationships/diagramData" Target="../diagrams/data1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3.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slide" Target="slide3.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9.xml"/><Relationship Id="rId3" Type="http://schemas.openxmlformats.org/officeDocument/2006/relationships/slide" Target="slide73.xml"/><Relationship Id="rId2" Type="http://schemas.openxmlformats.org/officeDocument/2006/relationships/slide" Target="slide60.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59.xml"/><Relationship Id="rId3" Type="http://schemas.openxmlformats.org/officeDocument/2006/relationships/slide" Target="slide62.xml"/><Relationship Id="rId2" Type="http://schemas.openxmlformats.org/officeDocument/2006/relationships/slide" Target="slide61.xml"/><Relationship Id="rId1" Type="http://schemas.openxmlformats.org/officeDocument/2006/relationships/image" Target="../media/image15.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0.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59.xml"/><Relationship Id="rId3" Type="http://schemas.openxmlformats.org/officeDocument/2006/relationships/slide" Target="slide65.xml"/><Relationship Id="rId2" Type="http://schemas.openxmlformats.org/officeDocument/2006/relationships/slide" Target="slide64.xml"/><Relationship Id="rId1" Type="http://schemas.openxmlformats.org/officeDocument/2006/relationships/image" Target="../media/image15.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3.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59.xml"/><Relationship Id="rId3" Type="http://schemas.openxmlformats.org/officeDocument/2006/relationships/slide" Target="slide68.xml"/><Relationship Id="rId2" Type="http://schemas.openxmlformats.org/officeDocument/2006/relationships/slide" Target="slide67.xml"/><Relationship Id="rId1" Type="http://schemas.openxmlformats.org/officeDocument/2006/relationships/image" Target="../media/image15.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6.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6.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59.xml"/><Relationship Id="rId4" Type="http://schemas.openxmlformats.org/officeDocument/2006/relationships/slide" Target="slide71.xml"/><Relationship Id="rId3" Type="http://schemas.openxmlformats.org/officeDocument/2006/relationships/slide" Target="slide70.xml"/><Relationship Id="rId2" Type="http://schemas.openxmlformats.org/officeDocument/2006/relationships/slide" Target="slide72.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9.xml"/></Relationships>
</file>

<file path=ppt/slides/_rels/slide7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69.xml"/><Relationship Id="rId5" Type="http://schemas.microsoft.com/office/2007/relationships/diagramDrawing" Target="../diagrams/drawing18.xml"/><Relationship Id="rId4" Type="http://schemas.openxmlformats.org/officeDocument/2006/relationships/diagramColors" Target="../diagrams/colors18.xml"/><Relationship Id="rId3" Type="http://schemas.openxmlformats.org/officeDocument/2006/relationships/diagramQuickStyle" Target="../diagrams/quickStyle18.xml"/><Relationship Id="rId2" Type="http://schemas.openxmlformats.org/officeDocument/2006/relationships/diagramLayout" Target="../diagrams/layout18.xml"/><Relationship Id="rId1" Type="http://schemas.openxmlformats.org/officeDocument/2006/relationships/diagramData" Target="../diagrams/data18.xml"/></Relationships>
</file>

<file path=ppt/slides/_rels/slide72.xml.rels><?xml version="1.0" encoding="UTF-8" standalone="yes"?>
<Relationships xmlns="http://schemas.openxmlformats.org/package/2006/relationships"><Relationship Id="rId9" Type="http://schemas.openxmlformats.org/officeDocument/2006/relationships/diagramColors" Target="../diagrams/colors20.xml"/><Relationship Id="rId8" Type="http://schemas.openxmlformats.org/officeDocument/2006/relationships/diagramQuickStyle" Target="../diagrams/quickStyle20.xml"/><Relationship Id="rId7" Type="http://schemas.openxmlformats.org/officeDocument/2006/relationships/diagramLayout" Target="../diagrams/layout20.xml"/><Relationship Id="rId6" Type="http://schemas.openxmlformats.org/officeDocument/2006/relationships/diagramData" Target="../diagrams/data20.xml"/><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2" Type="http://schemas.openxmlformats.org/officeDocument/2006/relationships/slideLayout" Target="../slideLayouts/slideLayout2.xml"/><Relationship Id="rId11" Type="http://schemas.openxmlformats.org/officeDocument/2006/relationships/slide" Target="slide69.xml"/><Relationship Id="rId10" Type="http://schemas.microsoft.com/office/2007/relationships/diagramDrawing" Target="../diagrams/drawing20.xml"/><Relationship Id="rId1" Type="http://schemas.openxmlformats.org/officeDocument/2006/relationships/diagramData" Target="../diagrams/data19.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59.xml"/><Relationship Id="rId3" Type="http://schemas.openxmlformats.org/officeDocument/2006/relationships/slide" Target="slide74.xml"/><Relationship Id="rId2" Type="http://schemas.openxmlformats.org/officeDocument/2006/relationships/slide" Target="slide75.xml"/><Relationship Id="rId1" Type="http://schemas.openxmlformats.org/officeDocument/2006/relationships/image" Target="../media/image15.png"/></Relationships>
</file>

<file path=ppt/slides/_rels/slide74.xml.rels><?xml version="1.0" encoding="UTF-8" standalone="yes"?>
<Relationships xmlns="http://schemas.openxmlformats.org/package/2006/relationships"><Relationship Id="rId9" Type="http://schemas.openxmlformats.org/officeDocument/2006/relationships/diagramColors" Target="../diagrams/colors22.xml"/><Relationship Id="rId8" Type="http://schemas.openxmlformats.org/officeDocument/2006/relationships/diagramQuickStyle" Target="../diagrams/quickStyle22.xml"/><Relationship Id="rId7" Type="http://schemas.openxmlformats.org/officeDocument/2006/relationships/diagramLayout" Target="../diagrams/layout22.xml"/><Relationship Id="rId6" Type="http://schemas.openxmlformats.org/officeDocument/2006/relationships/diagramData" Target="../diagrams/data22.xml"/><Relationship Id="rId5" Type="http://schemas.microsoft.com/office/2007/relationships/diagramDrawing" Target="../diagrams/drawing21.xml"/><Relationship Id="rId4" Type="http://schemas.openxmlformats.org/officeDocument/2006/relationships/diagramColors" Target="../diagrams/colors21.xml"/><Relationship Id="rId3" Type="http://schemas.openxmlformats.org/officeDocument/2006/relationships/diagramQuickStyle" Target="../diagrams/quickStyle21.xml"/><Relationship Id="rId2" Type="http://schemas.openxmlformats.org/officeDocument/2006/relationships/diagramLayout" Target="../diagrams/layout21.xml"/><Relationship Id="rId12" Type="http://schemas.openxmlformats.org/officeDocument/2006/relationships/slideLayout" Target="../slideLayouts/slideLayout2.xml"/><Relationship Id="rId11" Type="http://schemas.openxmlformats.org/officeDocument/2006/relationships/slide" Target="slide73.xml"/><Relationship Id="rId10" Type="http://schemas.microsoft.com/office/2007/relationships/diagramDrawing" Target="../diagrams/drawing22.xml"/><Relationship Id="rId1" Type="http://schemas.openxmlformats.org/officeDocument/2006/relationships/diagramData" Target="../diagrams/data21.xml"/></Relationships>
</file>

<file path=ppt/slides/_rels/slide7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3.xml"/><Relationship Id="rId5" Type="http://schemas.microsoft.com/office/2007/relationships/diagramDrawing" Target="../diagrams/drawing23.xml"/><Relationship Id="rId4" Type="http://schemas.openxmlformats.org/officeDocument/2006/relationships/diagramColors" Target="../diagrams/colors23.xml"/><Relationship Id="rId3" Type="http://schemas.openxmlformats.org/officeDocument/2006/relationships/diagramQuickStyle" Target="../diagrams/quickStyle23.xml"/><Relationship Id="rId2" Type="http://schemas.openxmlformats.org/officeDocument/2006/relationships/diagramLayout" Target="../diagrams/layout23.xml"/><Relationship Id="rId1" Type="http://schemas.openxmlformats.org/officeDocument/2006/relationships/diagramData" Target="../diagrams/data23.xml"/></Relationships>
</file>

<file path=ppt/slides/_rels/slide76.xml.rels><?xml version="1.0" encoding="UTF-8" standalone="yes"?>
<Relationships xmlns="http://schemas.openxmlformats.org/package/2006/relationships"><Relationship Id="rId9" Type="http://schemas.openxmlformats.org/officeDocument/2006/relationships/slide" Target="slide89.xml"/><Relationship Id="rId8" Type="http://schemas.openxmlformats.org/officeDocument/2006/relationships/slide" Target="slide86.xml"/><Relationship Id="rId7" Type="http://schemas.openxmlformats.org/officeDocument/2006/relationships/slide" Target="slide83.xml"/><Relationship Id="rId6" Type="http://schemas.openxmlformats.org/officeDocument/2006/relationships/slide" Target="slide77.xml"/><Relationship Id="rId5" Type="http://schemas.microsoft.com/office/2007/relationships/diagramDrawing" Target="../diagrams/drawing24.xml"/><Relationship Id="rId4" Type="http://schemas.openxmlformats.org/officeDocument/2006/relationships/diagramColors" Target="../diagrams/colors24.xml"/><Relationship Id="rId3" Type="http://schemas.openxmlformats.org/officeDocument/2006/relationships/diagramQuickStyle" Target="../diagrams/quickStyle24.xml"/><Relationship Id="rId2" Type="http://schemas.openxmlformats.org/officeDocument/2006/relationships/diagramLayout" Target="../diagrams/layout24.xml"/><Relationship Id="rId12" Type="http://schemas.openxmlformats.org/officeDocument/2006/relationships/slideLayout" Target="../slideLayouts/slideLayout1.xml"/><Relationship Id="rId11" Type="http://schemas.openxmlformats.org/officeDocument/2006/relationships/slide" Target="slide3.xml"/><Relationship Id="rId10" Type="http://schemas.openxmlformats.org/officeDocument/2006/relationships/slide" Target="slide92.xml"/><Relationship Id="rId1" Type="http://schemas.openxmlformats.org/officeDocument/2006/relationships/diagramData" Target="../diagrams/data24.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6.xml"/><Relationship Id="rId5" Type="http://schemas.openxmlformats.org/officeDocument/2006/relationships/slide" Target="slide81.xml"/><Relationship Id="rId4" Type="http://schemas.openxmlformats.org/officeDocument/2006/relationships/slide" Target="slide82.xml"/><Relationship Id="rId3" Type="http://schemas.openxmlformats.org/officeDocument/2006/relationships/slide" Target="slide80.xml"/><Relationship Id="rId2" Type="http://schemas.openxmlformats.org/officeDocument/2006/relationships/slide" Target="slide79.xml"/><Relationship Id="rId1" Type="http://schemas.openxmlformats.org/officeDocument/2006/relationships/slide" Target="slide78.xml"/></Relationships>
</file>

<file path=ppt/slides/_rels/slide7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7.xml"/><Relationship Id="rId5" Type="http://schemas.microsoft.com/office/2007/relationships/diagramDrawing" Target="../diagrams/drawing25.xml"/><Relationship Id="rId4" Type="http://schemas.openxmlformats.org/officeDocument/2006/relationships/diagramColors" Target="../diagrams/colors25.xml"/><Relationship Id="rId3" Type="http://schemas.openxmlformats.org/officeDocument/2006/relationships/diagramQuickStyle" Target="../diagrams/quickStyle25.xml"/><Relationship Id="rId2" Type="http://schemas.openxmlformats.org/officeDocument/2006/relationships/diagramLayout" Target="../diagrams/layout25.xml"/><Relationship Id="rId1" Type="http://schemas.openxmlformats.org/officeDocument/2006/relationships/diagramData" Target="../diagrams/data25.xml"/></Relationships>
</file>

<file path=ppt/slides/_rels/slide7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77.xml"/><Relationship Id="rId5" Type="http://schemas.microsoft.com/office/2007/relationships/diagramDrawing" Target="../diagrams/drawing26.xml"/><Relationship Id="rId4" Type="http://schemas.openxmlformats.org/officeDocument/2006/relationships/diagramColors" Target="../diagrams/colors26.xml"/><Relationship Id="rId3" Type="http://schemas.openxmlformats.org/officeDocument/2006/relationships/diagramQuickStyle" Target="../diagrams/quickStyle26.xml"/><Relationship Id="rId2" Type="http://schemas.openxmlformats.org/officeDocument/2006/relationships/diagramLayout" Target="../diagrams/layout26.xml"/><Relationship Id="rId1" Type="http://schemas.openxmlformats.org/officeDocument/2006/relationships/diagramData" Target="../diagrams/data2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4.xml"/><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 Target="slide9.xml"/></Relationships>
</file>

<file path=ppt/slides/_rels/slide8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77.xml"/><Relationship Id="rId5" Type="http://schemas.microsoft.com/office/2007/relationships/diagramDrawing" Target="../diagrams/drawing27.xml"/><Relationship Id="rId4" Type="http://schemas.openxmlformats.org/officeDocument/2006/relationships/diagramColors" Target="../diagrams/colors27.xml"/><Relationship Id="rId3" Type="http://schemas.openxmlformats.org/officeDocument/2006/relationships/diagramQuickStyle" Target="../diagrams/quickStyle27.xml"/><Relationship Id="rId2" Type="http://schemas.openxmlformats.org/officeDocument/2006/relationships/diagramLayout" Target="../diagrams/layout27.xml"/><Relationship Id="rId1" Type="http://schemas.openxmlformats.org/officeDocument/2006/relationships/diagramData" Target="../diagrams/data27.xml"/></Relationships>
</file>

<file path=ppt/slides/_rels/slide8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77.xml"/><Relationship Id="rId5" Type="http://schemas.microsoft.com/office/2007/relationships/diagramDrawing" Target="../diagrams/drawing28.xml"/><Relationship Id="rId4" Type="http://schemas.openxmlformats.org/officeDocument/2006/relationships/diagramColors" Target="../diagrams/colors28.xml"/><Relationship Id="rId3" Type="http://schemas.openxmlformats.org/officeDocument/2006/relationships/diagramQuickStyle" Target="../diagrams/quickStyle28.xml"/><Relationship Id="rId2" Type="http://schemas.openxmlformats.org/officeDocument/2006/relationships/diagramLayout" Target="../diagrams/layout28.xml"/><Relationship Id="rId1" Type="http://schemas.openxmlformats.org/officeDocument/2006/relationships/diagramData" Target="../diagrams/data28.xml"/></Relationships>
</file>

<file path=ppt/slides/_rels/slide8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77.xml"/><Relationship Id="rId5" Type="http://schemas.microsoft.com/office/2007/relationships/diagramDrawing" Target="../diagrams/drawing29.xml"/><Relationship Id="rId4" Type="http://schemas.openxmlformats.org/officeDocument/2006/relationships/diagramColors" Target="../diagrams/colors29.xml"/><Relationship Id="rId3" Type="http://schemas.openxmlformats.org/officeDocument/2006/relationships/diagramQuickStyle" Target="../diagrams/quickStyle29.xml"/><Relationship Id="rId2" Type="http://schemas.openxmlformats.org/officeDocument/2006/relationships/diagramLayout" Target="../diagrams/layout29.xml"/><Relationship Id="rId1" Type="http://schemas.openxmlformats.org/officeDocument/2006/relationships/diagramData" Target="../diagrams/data29.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76.xml"/><Relationship Id="rId2" Type="http://schemas.openxmlformats.org/officeDocument/2006/relationships/slide" Target="slide85.xml"/><Relationship Id="rId1" Type="http://schemas.openxmlformats.org/officeDocument/2006/relationships/slide" Target="slide84.xml"/></Relationships>
</file>

<file path=ppt/slides/_rels/slide8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83.xml"/><Relationship Id="rId5" Type="http://schemas.microsoft.com/office/2007/relationships/diagramDrawing" Target="../diagrams/drawing30.xml"/><Relationship Id="rId4" Type="http://schemas.openxmlformats.org/officeDocument/2006/relationships/diagramColors" Target="../diagrams/colors30.xml"/><Relationship Id="rId3" Type="http://schemas.openxmlformats.org/officeDocument/2006/relationships/diagramQuickStyle" Target="../diagrams/quickStyle30.xml"/><Relationship Id="rId2" Type="http://schemas.openxmlformats.org/officeDocument/2006/relationships/diagramLayout" Target="../diagrams/layout30.xml"/><Relationship Id="rId1" Type="http://schemas.openxmlformats.org/officeDocument/2006/relationships/diagramData" Target="../diagrams/data30.xml"/></Relationships>
</file>

<file path=ppt/slides/_rels/slide8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slide" Target="slide83.xml"/><Relationship Id="rId6" Type="http://schemas.openxmlformats.org/officeDocument/2006/relationships/slide" Target="slide12.xml"/><Relationship Id="rId5" Type="http://schemas.microsoft.com/office/2007/relationships/diagramDrawing" Target="../diagrams/drawing31.xml"/><Relationship Id="rId4" Type="http://schemas.openxmlformats.org/officeDocument/2006/relationships/diagramColors" Target="../diagrams/colors31.xml"/><Relationship Id="rId3" Type="http://schemas.openxmlformats.org/officeDocument/2006/relationships/diagramQuickStyle" Target="../diagrams/quickStyle31.xml"/><Relationship Id="rId2" Type="http://schemas.openxmlformats.org/officeDocument/2006/relationships/diagramLayout" Target="../diagrams/layout31.xml"/><Relationship Id="rId1" Type="http://schemas.openxmlformats.org/officeDocument/2006/relationships/diagramData" Target="../diagrams/data31.xml"/></Relationships>
</file>

<file path=ppt/slides/_rels/slide8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slide" Target="slide76.xml"/><Relationship Id="rId7" Type="http://schemas.openxmlformats.org/officeDocument/2006/relationships/slide" Target="slide88.xml"/><Relationship Id="rId6" Type="http://schemas.openxmlformats.org/officeDocument/2006/relationships/slide" Target="slide87.xml"/><Relationship Id="rId5" Type="http://schemas.microsoft.com/office/2007/relationships/diagramDrawing" Target="../diagrams/drawing32.xml"/><Relationship Id="rId4" Type="http://schemas.openxmlformats.org/officeDocument/2006/relationships/diagramColors" Target="../diagrams/colors32.xml"/><Relationship Id="rId3" Type="http://schemas.openxmlformats.org/officeDocument/2006/relationships/diagramQuickStyle" Target="../diagrams/quickStyle32.xml"/><Relationship Id="rId2" Type="http://schemas.openxmlformats.org/officeDocument/2006/relationships/diagramLayout" Target="../diagrams/layout32.xml"/><Relationship Id="rId1" Type="http://schemas.openxmlformats.org/officeDocument/2006/relationships/diagramData" Target="../diagrams/data32.xml"/></Relationships>
</file>

<file path=ppt/slides/_rels/slide8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86.xml"/><Relationship Id="rId5" Type="http://schemas.microsoft.com/office/2007/relationships/diagramDrawing" Target="../diagrams/drawing33.xml"/><Relationship Id="rId4" Type="http://schemas.openxmlformats.org/officeDocument/2006/relationships/diagramColors" Target="../diagrams/colors33.xml"/><Relationship Id="rId3" Type="http://schemas.openxmlformats.org/officeDocument/2006/relationships/diagramQuickStyle" Target="../diagrams/quickStyle33.xml"/><Relationship Id="rId2" Type="http://schemas.openxmlformats.org/officeDocument/2006/relationships/diagramLayout" Target="../diagrams/layout33.xml"/><Relationship Id="rId1" Type="http://schemas.openxmlformats.org/officeDocument/2006/relationships/diagramData" Target="../diagrams/data33.xml"/></Relationships>
</file>

<file path=ppt/slides/_rels/slide8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86.xml"/><Relationship Id="rId5" Type="http://schemas.microsoft.com/office/2007/relationships/diagramDrawing" Target="../diagrams/drawing34.xml"/><Relationship Id="rId4" Type="http://schemas.openxmlformats.org/officeDocument/2006/relationships/diagramColors" Target="../diagrams/colors34.xml"/><Relationship Id="rId3" Type="http://schemas.openxmlformats.org/officeDocument/2006/relationships/diagramQuickStyle" Target="../diagrams/quickStyle34.xml"/><Relationship Id="rId2" Type="http://schemas.openxmlformats.org/officeDocument/2006/relationships/diagramLayout" Target="../diagrams/layout34.xml"/><Relationship Id="rId1" Type="http://schemas.openxmlformats.org/officeDocument/2006/relationships/diagramData" Target="../diagrams/data34.xml"/></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76.xml"/><Relationship Id="rId2" Type="http://schemas.openxmlformats.org/officeDocument/2006/relationships/slide" Target="slide91.xml"/><Relationship Id="rId1" Type="http://schemas.openxmlformats.org/officeDocument/2006/relationships/slide" Target="slide9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8.xml"/></Relationships>
</file>

<file path=ppt/slides/_rels/slide9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89.xml"/><Relationship Id="rId5" Type="http://schemas.microsoft.com/office/2007/relationships/diagramDrawing" Target="../diagrams/drawing35.xml"/><Relationship Id="rId4" Type="http://schemas.openxmlformats.org/officeDocument/2006/relationships/diagramColors" Target="../diagrams/colors35.xml"/><Relationship Id="rId3" Type="http://schemas.openxmlformats.org/officeDocument/2006/relationships/diagramQuickStyle" Target="../diagrams/quickStyle35.xml"/><Relationship Id="rId2" Type="http://schemas.openxmlformats.org/officeDocument/2006/relationships/diagramLayout" Target="../diagrams/layout35.xml"/><Relationship Id="rId1" Type="http://schemas.openxmlformats.org/officeDocument/2006/relationships/diagramData" Target="../diagrams/data35.xml"/></Relationships>
</file>

<file path=ppt/slides/_rels/slide9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89.xml"/><Relationship Id="rId5" Type="http://schemas.microsoft.com/office/2007/relationships/diagramDrawing" Target="../diagrams/drawing36.xml"/><Relationship Id="rId4" Type="http://schemas.openxmlformats.org/officeDocument/2006/relationships/diagramColors" Target="../diagrams/colors36.xml"/><Relationship Id="rId3" Type="http://schemas.openxmlformats.org/officeDocument/2006/relationships/diagramQuickStyle" Target="../diagrams/quickStyle36.xml"/><Relationship Id="rId2" Type="http://schemas.openxmlformats.org/officeDocument/2006/relationships/diagramLayout" Target="../diagrams/layout36.xml"/><Relationship Id="rId1" Type="http://schemas.openxmlformats.org/officeDocument/2006/relationships/diagramData" Target="../diagrams/data36.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76.xml"/></Relationships>
</file>

<file path=ppt/slides/_rels/slide93.xml.rels><?xml version="1.0" encoding="UTF-8" standalone="yes"?>
<Relationships xmlns="http://schemas.openxmlformats.org/package/2006/relationships"><Relationship Id="rId9" Type="http://schemas.openxmlformats.org/officeDocument/2006/relationships/slide" Target="slide106.xml"/><Relationship Id="rId8" Type="http://schemas.openxmlformats.org/officeDocument/2006/relationships/slide" Target="slide100.xml"/><Relationship Id="rId7" Type="http://schemas.openxmlformats.org/officeDocument/2006/relationships/slide" Target="slide94.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 Id="rId3" Type="http://schemas.openxmlformats.org/officeDocument/2006/relationships/diagramLayout" Target="../diagrams/layout37.xml"/><Relationship Id="rId2" Type="http://schemas.openxmlformats.org/officeDocument/2006/relationships/diagramData" Target="../diagrams/data37.xml"/><Relationship Id="rId13" Type="http://schemas.openxmlformats.org/officeDocument/2006/relationships/slideLayout" Target="../slideLayouts/slideLayout2.xml"/><Relationship Id="rId12" Type="http://schemas.openxmlformats.org/officeDocument/2006/relationships/slide" Target="slide3.xml"/><Relationship Id="rId11" Type="http://schemas.openxmlformats.org/officeDocument/2006/relationships/slide" Target="slide111.xml"/><Relationship Id="rId10" Type="http://schemas.openxmlformats.org/officeDocument/2006/relationships/slide" Target="slide110.xml"/><Relationship Id="rId1" Type="http://schemas.openxmlformats.org/officeDocument/2006/relationships/image" Target="../media/image16.jpeg"/></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slide" Target="slide93.xml"/><Relationship Id="rId6" Type="http://schemas.openxmlformats.org/officeDocument/2006/relationships/slide" Target="slide98.xml"/><Relationship Id="rId5" Type="http://schemas.openxmlformats.org/officeDocument/2006/relationships/slide" Target="slide99.xml"/><Relationship Id="rId4" Type="http://schemas.openxmlformats.org/officeDocument/2006/relationships/slide" Target="slide97.xml"/><Relationship Id="rId3" Type="http://schemas.openxmlformats.org/officeDocument/2006/relationships/slide" Target="slide96.xml"/><Relationship Id="rId2" Type="http://schemas.openxmlformats.org/officeDocument/2006/relationships/slide" Target="slide95.xml"/><Relationship Id="rId1" Type="http://schemas.openxmlformats.org/officeDocument/2006/relationships/image" Target="../media/image17.jpe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94.xml"/></Relationships>
</file>

<file path=ppt/slides/_rels/slide9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94.xml"/><Relationship Id="rId5" Type="http://schemas.microsoft.com/office/2007/relationships/diagramDrawing" Target="../diagrams/drawing38.xml"/><Relationship Id="rId4" Type="http://schemas.openxmlformats.org/officeDocument/2006/relationships/diagramColors" Target="../diagrams/colors38.xml"/><Relationship Id="rId3" Type="http://schemas.openxmlformats.org/officeDocument/2006/relationships/diagramQuickStyle" Target="../diagrams/quickStyle38.xml"/><Relationship Id="rId2" Type="http://schemas.openxmlformats.org/officeDocument/2006/relationships/diagramLayout" Target="../diagrams/layout38.xml"/><Relationship Id="rId1" Type="http://schemas.openxmlformats.org/officeDocument/2006/relationships/diagramData" Target="../diagrams/data38.xml"/></Relationships>
</file>

<file path=ppt/slides/_rels/slide9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94.xml"/><Relationship Id="rId5" Type="http://schemas.microsoft.com/office/2007/relationships/diagramDrawing" Target="../diagrams/drawing39.xml"/><Relationship Id="rId4" Type="http://schemas.openxmlformats.org/officeDocument/2006/relationships/diagramColors" Target="../diagrams/colors39.xml"/><Relationship Id="rId3" Type="http://schemas.openxmlformats.org/officeDocument/2006/relationships/diagramQuickStyle" Target="../diagrams/quickStyle39.xml"/><Relationship Id="rId2" Type="http://schemas.openxmlformats.org/officeDocument/2006/relationships/diagramLayout" Target="../diagrams/layout39.xml"/><Relationship Id="rId1" Type="http://schemas.openxmlformats.org/officeDocument/2006/relationships/diagramData" Target="../diagrams/data39.xml"/></Relationships>
</file>

<file path=ppt/slides/_rels/slide9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94.xml"/><Relationship Id="rId5" Type="http://schemas.microsoft.com/office/2007/relationships/diagramDrawing" Target="../diagrams/drawing40.xml"/><Relationship Id="rId4" Type="http://schemas.openxmlformats.org/officeDocument/2006/relationships/diagramColors" Target="../diagrams/colors40.xml"/><Relationship Id="rId3" Type="http://schemas.openxmlformats.org/officeDocument/2006/relationships/diagramQuickStyle" Target="../diagrams/quickStyle40.xml"/><Relationship Id="rId2" Type="http://schemas.openxmlformats.org/officeDocument/2006/relationships/diagramLayout" Target="../diagrams/layout40.xml"/><Relationship Id="rId1" Type="http://schemas.openxmlformats.org/officeDocument/2006/relationships/diagramData" Target="../diagrams/data40.xml"/></Relationships>
</file>

<file path=ppt/slides/_rels/slide9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94.xml"/><Relationship Id="rId5" Type="http://schemas.microsoft.com/office/2007/relationships/diagramDrawing" Target="../diagrams/drawing41.xml"/><Relationship Id="rId4" Type="http://schemas.openxmlformats.org/officeDocument/2006/relationships/diagramColors" Target="../diagrams/colors41.xml"/><Relationship Id="rId3" Type="http://schemas.openxmlformats.org/officeDocument/2006/relationships/diagramQuickStyle" Target="../diagrams/quickStyle41.xml"/><Relationship Id="rId2" Type="http://schemas.openxmlformats.org/officeDocument/2006/relationships/diagramLayout" Target="../diagrams/layout41.xml"/><Relationship Id="rId1" Type="http://schemas.openxmlformats.org/officeDocument/2006/relationships/diagramData" Target="../diagrams/data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2058988" y="708025"/>
            <a:ext cx="5859463" cy="1214438"/>
          </a:xfrm>
        </p:spPr>
        <p:txBody>
          <a:bodyPr anchor="b">
            <a:normAutofit/>
          </a:bodyPr>
          <a:lstStyle/>
          <a:p>
            <a:pPr fontAlgn="auto"/>
            <a:endParaRPr lang="id-ID" strike="noStrike" noProof="1" dirty="0"/>
          </a:p>
        </p:txBody>
      </p:sp>
      <p:sp>
        <p:nvSpPr>
          <p:cNvPr id="5" name="Rounded Rectangle 4"/>
          <p:cNvSpPr/>
          <p:nvPr/>
        </p:nvSpPr>
        <p:spPr>
          <a:xfrm>
            <a:off x="798513" y="446088"/>
            <a:ext cx="9188450" cy="1825625"/>
          </a:xfrm>
          <a:prstGeom prst="roundRect">
            <a:avLst/>
          </a:prstGeom>
          <a:blipFill>
            <a:blip r:embed="rId1"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lIns="104274" tIns="52138" rIns="104274" bIns="52138" rtlCol="0" anchor="ctr"/>
          <a:lstStyle/>
          <a:p>
            <a:pPr algn="ctr" fontAlgn="auto"/>
            <a:r>
              <a:rPr lang="id-ID" sz="5000" b="1" strike="noStrike" noProof="1" dirty="0" smtClean="0">
                <a:solidFill>
                  <a:schemeClr val="bg1"/>
                </a:solidFill>
                <a:latin typeface="+mj-lt"/>
              </a:rPr>
              <a:t>Bahasa Indonesia</a:t>
            </a:r>
            <a:br>
              <a:rPr lang="id-ID" sz="3600" b="1" dirty="0" smtClean="0">
                <a:solidFill>
                  <a:schemeClr val="bg1"/>
                </a:solidFill>
                <a:latin typeface="+mj-lt"/>
              </a:rPr>
            </a:br>
            <a:r>
              <a:rPr lang="id-ID" sz="3600" strike="noStrike" noProof="1" dirty="0" smtClean="0">
                <a:solidFill>
                  <a:schemeClr val="bg1"/>
                </a:solidFill>
                <a:latin typeface="+mj-lt"/>
              </a:rPr>
              <a:t>SMA/MA</a:t>
            </a:r>
            <a:br>
              <a:rPr lang="id-ID" sz="3600" dirty="0" smtClean="0">
                <a:solidFill>
                  <a:schemeClr val="bg1"/>
                </a:solidFill>
                <a:latin typeface="+mj-lt"/>
              </a:rPr>
            </a:br>
            <a:r>
              <a:rPr lang="id-ID" sz="3200" strike="noStrike" noProof="1" dirty="0" smtClean="0">
                <a:solidFill>
                  <a:schemeClr val="bg1"/>
                </a:solidFill>
                <a:latin typeface="+mj-lt"/>
              </a:rPr>
              <a:t>Kelas X</a:t>
            </a:r>
            <a:r>
              <a:rPr lang="en-US" sz="3200" strike="noStrike" noProof="1" dirty="0" smtClean="0">
                <a:solidFill>
                  <a:schemeClr val="bg1"/>
                </a:solidFill>
                <a:latin typeface="+mj-lt"/>
              </a:rPr>
              <a:t>II</a:t>
            </a:r>
            <a:r>
              <a:rPr lang="id-ID" sz="3200" strike="noStrike" noProof="1" dirty="0" smtClean="0">
                <a:solidFill>
                  <a:schemeClr val="bg1"/>
                </a:solidFill>
                <a:latin typeface="+mj-lt"/>
              </a:rPr>
              <a:t> Semester 1</a:t>
            </a:r>
            <a:r>
              <a:rPr lang="en-US" sz="3200" strike="noStrike" noProof="1" dirty="0" smtClean="0">
                <a:solidFill>
                  <a:schemeClr val="bg1"/>
                </a:solidFill>
                <a:latin typeface="+mj-lt"/>
              </a:rPr>
              <a:t> </a:t>
            </a:r>
            <a:r>
              <a:rPr lang="en-US" sz="3200" strike="noStrike" noProof="1" dirty="0" err="1" smtClean="0">
                <a:solidFill>
                  <a:schemeClr val="bg1"/>
                </a:solidFill>
                <a:latin typeface="+mj-lt"/>
              </a:rPr>
              <a:t>dan</a:t>
            </a:r>
            <a:r>
              <a:rPr lang="en-US" sz="3200" strike="noStrike" noProof="1" dirty="0" smtClean="0">
                <a:solidFill>
                  <a:schemeClr val="bg1"/>
                </a:solidFill>
                <a:latin typeface="+mj-lt"/>
              </a:rPr>
              <a:t> 2</a:t>
            </a:r>
            <a:endParaRPr lang="id-ID" sz="3200" strike="noStrike" noProof="1" dirty="0">
              <a:solidFill>
                <a:schemeClr val="bg1"/>
              </a:solidFill>
              <a:latin typeface="+mj-lt"/>
            </a:endParaRPr>
          </a:p>
        </p:txBody>
      </p:sp>
      <p:sp>
        <p:nvSpPr>
          <p:cNvPr id="3075" name="Rectangle 9"/>
          <p:cNvSpPr/>
          <p:nvPr/>
        </p:nvSpPr>
        <p:spPr>
          <a:xfrm>
            <a:off x="4767263" y="4203700"/>
            <a:ext cx="4672012" cy="1335088"/>
          </a:xfrm>
          <a:prstGeom prst="rect">
            <a:avLst/>
          </a:prstGeom>
          <a:noFill/>
          <a:ln w="9525">
            <a:noFill/>
          </a:ln>
        </p:spPr>
        <p:txBody>
          <a:bodyPr wrap="square" lIns="104274" tIns="52138" rIns="104274" bIns="52138" anchor="t">
            <a:spAutoFit/>
          </a:bodyPr>
          <a:p>
            <a:r>
              <a:rPr lang="id-ID" altLang="en-US" sz="2000" b="1" dirty="0">
                <a:solidFill>
                  <a:srgbClr val="0D0D0D"/>
                </a:solidFill>
                <a:latin typeface="Calibri" panose="020F0502020204030204" charset="0"/>
              </a:rPr>
              <a:t>Penulis:</a:t>
            </a:r>
            <a:r>
              <a:rPr lang="en-US" altLang="zh-CN" sz="2000" b="1" dirty="0">
                <a:solidFill>
                  <a:srgbClr val="0D0D0D"/>
                </a:solidFill>
                <a:latin typeface="Calibri" panose="020F0502020204030204" charset="0"/>
              </a:rPr>
              <a:t>	</a:t>
            </a:r>
            <a:r>
              <a:rPr lang="id-ID" altLang="en-US" sz="2000" b="1" dirty="0">
                <a:solidFill>
                  <a:srgbClr val="0D0D0D"/>
                </a:solidFill>
                <a:latin typeface="Calibri" panose="020F0502020204030204" charset="0"/>
              </a:rPr>
              <a:t> Uti Darmawati</a:t>
            </a:r>
            <a:endParaRPr lang="id-ID" altLang="en-US" sz="2000" b="1" dirty="0">
              <a:solidFill>
                <a:srgbClr val="0D0D0D"/>
              </a:solidFill>
              <a:latin typeface="Calibri" panose="020F0502020204030204" charset="0"/>
            </a:endParaRPr>
          </a:p>
          <a:p>
            <a:r>
              <a:rPr lang="en-US" altLang="zh-CN" sz="2000" b="1" dirty="0">
                <a:solidFill>
                  <a:srgbClr val="0D0D0D"/>
                </a:solidFill>
                <a:latin typeface="Calibri" panose="020F0502020204030204" charset="0"/>
              </a:rPr>
              <a:t>               	</a:t>
            </a:r>
            <a:r>
              <a:rPr lang="id-ID" altLang="en-US" sz="2000" b="1" dirty="0">
                <a:solidFill>
                  <a:srgbClr val="0D0D0D"/>
                </a:solidFill>
                <a:latin typeface="Calibri" panose="020F0502020204030204" charset="0"/>
              </a:rPr>
              <a:t>Y. Budi Artati</a:t>
            </a:r>
            <a:endParaRPr lang="en-US" altLang="zh-CN" sz="2000" b="1" dirty="0">
              <a:solidFill>
                <a:srgbClr val="0D0D0D"/>
              </a:solidFill>
              <a:latin typeface="Calibri" panose="020F0502020204030204" charset="0"/>
            </a:endParaRPr>
          </a:p>
          <a:p>
            <a:r>
              <a:rPr lang="en-US" altLang="zh-CN" sz="2000" b="1" dirty="0">
                <a:solidFill>
                  <a:srgbClr val="0D0D0D"/>
                </a:solidFill>
                <a:latin typeface="Calibri" panose="020F0502020204030204" charset="0"/>
              </a:rPr>
              <a:t>E</a:t>
            </a:r>
            <a:r>
              <a:rPr lang="id-ID" altLang="en-US" sz="2000" b="1" dirty="0">
                <a:solidFill>
                  <a:srgbClr val="0D0D0D"/>
                </a:solidFill>
                <a:latin typeface="Calibri" panose="020F0502020204030204" charset="0"/>
              </a:rPr>
              <a:t>ditor:</a:t>
            </a:r>
            <a:r>
              <a:rPr lang="en-US" altLang="zh-CN" sz="2000" b="1" dirty="0">
                <a:solidFill>
                  <a:srgbClr val="0D0D0D"/>
                </a:solidFill>
                <a:latin typeface="Calibri" panose="020F0502020204030204" charset="0"/>
              </a:rPr>
              <a:t>	</a:t>
            </a:r>
            <a:r>
              <a:rPr lang="id-ID" altLang="en-US" sz="2000" b="1" dirty="0">
                <a:solidFill>
                  <a:srgbClr val="0D0D0D"/>
                </a:solidFill>
                <a:latin typeface="Calibri" panose="020F0502020204030204" charset="0"/>
              </a:rPr>
              <a:t>Apriyanto Dwi Santoso</a:t>
            </a:r>
            <a:endParaRPr lang="id-ID" altLang="en-US" sz="2000" b="1" dirty="0">
              <a:solidFill>
                <a:srgbClr val="0D0D0D"/>
              </a:solidFill>
              <a:latin typeface="Calibri" panose="020F0502020204030204" charset="0"/>
            </a:endParaRPr>
          </a:p>
          <a:p>
            <a:r>
              <a:rPr lang="en-US" altLang="zh-CN" sz="2000" b="1" dirty="0">
                <a:solidFill>
                  <a:srgbClr val="0D0D0D"/>
                </a:solidFill>
                <a:latin typeface="Calibri" panose="020F0502020204030204" charset="0"/>
              </a:rPr>
              <a:t>	</a:t>
            </a:r>
            <a:r>
              <a:rPr lang="id-ID" altLang="en-US" sz="2000" b="1" dirty="0">
                <a:solidFill>
                  <a:srgbClr val="0D0D0D"/>
                </a:solidFill>
                <a:latin typeface="Calibri" panose="020F0502020204030204" charset="0"/>
              </a:rPr>
              <a:t>Ika Yuliana Putri</a:t>
            </a:r>
            <a:endParaRPr lang="id-ID" altLang="en-US" sz="2000" b="1" dirty="0">
              <a:solidFill>
                <a:srgbClr val="0D0D0D"/>
              </a:solidFill>
              <a:latin typeface="Calibri" panose="020F0502020204030204" charset="0"/>
            </a:endParaRPr>
          </a:p>
        </p:txBody>
      </p:sp>
      <p:pic>
        <p:nvPicPr>
          <p:cNvPr id="3076" name="Picture 2" descr="Dokumen 8_2"/>
          <p:cNvPicPr>
            <a:picLocks noChangeAspect="1"/>
          </p:cNvPicPr>
          <p:nvPr/>
        </p:nvPicPr>
        <p:blipFill>
          <a:blip r:embed="rId2"/>
          <a:stretch>
            <a:fillRect/>
          </a:stretch>
        </p:blipFill>
        <p:spPr>
          <a:xfrm>
            <a:off x="800100" y="2519363"/>
            <a:ext cx="3209925" cy="4583112"/>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8" name="Straight Connector 7"/>
          <p:cNvCxnSpPr>
            <a:stCxn id="6" idx="4"/>
            <a:endCxn id="86" idx="0"/>
          </p:cNvCxnSpPr>
          <p:nvPr/>
        </p:nvCxnSpPr>
        <p:spPr>
          <a:xfrm>
            <a:off x="6354763" y="2255838"/>
            <a:ext cx="0" cy="28067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6" name="Oval 5"/>
          <p:cNvSpPr/>
          <p:nvPr/>
        </p:nvSpPr>
        <p:spPr>
          <a:xfrm>
            <a:off x="6256338" y="2054225"/>
            <a:ext cx="200025" cy="201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84" name="Oval 83"/>
          <p:cNvSpPr/>
          <p:nvPr/>
        </p:nvSpPr>
        <p:spPr>
          <a:xfrm>
            <a:off x="6256338" y="3057525"/>
            <a:ext cx="200025" cy="2000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85" name="Oval 84"/>
          <p:cNvSpPr/>
          <p:nvPr/>
        </p:nvSpPr>
        <p:spPr>
          <a:xfrm>
            <a:off x="6256338" y="4059238"/>
            <a:ext cx="200025" cy="2016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86" name="Oval 85"/>
          <p:cNvSpPr/>
          <p:nvPr/>
        </p:nvSpPr>
        <p:spPr>
          <a:xfrm>
            <a:off x="6256338" y="5062538"/>
            <a:ext cx="200025" cy="2016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cxnSp>
        <p:nvCxnSpPr>
          <p:cNvPr id="10" name="Straight Connector 9"/>
          <p:cNvCxnSpPr>
            <a:stCxn id="6" idx="4"/>
            <a:endCxn id="86" idx="0"/>
          </p:cNvCxnSpPr>
          <p:nvPr/>
        </p:nvCxnSpPr>
        <p:spPr>
          <a:xfrm>
            <a:off x="5969000" y="3659188"/>
            <a:ext cx="387350" cy="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92" name="Straight Connector 91"/>
          <p:cNvCxnSpPr>
            <a:stCxn id="6" idx="4"/>
            <a:endCxn id="86" idx="0"/>
          </p:cNvCxnSpPr>
          <p:nvPr/>
        </p:nvCxnSpPr>
        <p:spPr>
          <a:xfrm flipV="1">
            <a:off x="4283075" y="2255838"/>
            <a:ext cx="0" cy="28067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88" name="Oval 87"/>
          <p:cNvSpPr/>
          <p:nvPr/>
        </p:nvSpPr>
        <p:spPr>
          <a:xfrm rot="10800000">
            <a:off x="4181475" y="5062538"/>
            <a:ext cx="201613" cy="201613"/>
          </a:xfrm>
          <a:prstGeom prst="ellipse">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89" name="Oval 88"/>
          <p:cNvSpPr/>
          <p:nvPr/>
        </p:nvSpPr>
        <p:spPr>
          <a:xfrm rot="10800000">
            <a:off x="4181475" y="4059238"/>
            <a:ext cx="201613" cy="201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90" name="Oval 89"/>
          <p:cNvSpPr/>
          <p:nvPr/>
        </p:nvSpPr>
        <p:spPr>
          <a:xfrm rot="10800000">
            <a:off x="4181475" y="3057525"/>
            <a:ext cx="201613" cy="2000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91" name="Oval 90"/>
          <p:cNvSpPr/>
          <p:nvPr/>
        </p:nvSpPr>
        <p:spPr>
          <a:xfrm rot="10800000">
            <a:off x="4181475" y="2054225"/>
            <a:ext cx="201613" cy="2016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cxnSp>
        <p:nvCxnSpPr>
          <p:cNvPr id="93" name="Straight Connector 92"/>
          <p:cNvCxnSpPr>
            <a:stCxn id="6" idx="4"/>
            <a:endCxn id="86" idx="0"/>
          </p:cNvCxnSpPr>
          <p:nvPr/>
        </p:nvCxnSpPr>
        <p:spPr>
          <a:xfrm rot="10800000" flipV="1">
            <a:off x="4283075" y="3659188"/>
            <a:ext cx="385763" cy="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grpSp>
        <p:nvGrpSpPr>
          <p:cNvPr id="12301" name="Group 3"/>
          <p:cNvGrpSpPr/>
          <p:nvPr/>
        </p:nvGrpSpPr>
        <p:grpSpPr>
          <a:xfrm>
            <a:off x="6853238" y="1757363"/>
            <a:ext cx="2708275" cy="793750"/>
            <a:chOff x="5692588" y="1560606"/>
            <a:chExt cx="3195918" cy="936812"/>
          </a:xfrm>
        </p:grpSpPr>
        <p:sp>
          <p:nvSpPr>
            <p:cNvPr id="33" name="Rectangle: Rounded Corners 32"/>
            <p:cNvSpPr/>
            <p:nvPr/>
          </p:nvSpPr>
          <p:spPr>
            <a:xfrm>
              <a:off x="5800164" y="1625600"/>
              <a:ext cx="3088342" cy="806824"/>
            </a:xfrm>
            <a:prstGeom prst="roundRect">
              <a:avLst>
                <a:gd name="adj" fmla="val 50000"/>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34" name="Rectangle: Rounded Corners 33"/>
            <p:cNvSpPr/>
            <p:nvPr/>
          </p:nvSpPr>
          <p:spPr>
            <a:xfrm>
              <a:off x="6279776" y="1780241"/>
              <a:ext cx="2420879" cy="49754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strike="noStrike" noProof="1">
                  <a:solidFill>
                    <a:schemeClr val="tx1"/>
                  </a:solidFill>
                </a:rPr>
                <a:t>Pembuka surat</a:t>
              </a:r>
              <a:endParaRPr lang="id-ID" strike="noStrike" noProof="1">
                <a:solidFill>
                  <a:schemeClr val="tx1"/>
                </a:solidFill>
              </a:endParaRPr>
            </a:p>
          </p:txBody>
        </p:sp>
        <p:sp>
          <p:nvSpPr>
            <p:cNvPr id="35" name="Oval 34"/>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36" name="Oval 35"/>
            <p:cNvSpPr/>
            <p:nvPr/>
          </p:nvSpPr>
          <p:spPr>
            <a:xfrm>
              <a:off x="5692588" y="1625600"/>
              <a:ext cx="806824" cy="8068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400" b="1" strike="noStrike" noProof="1"/>
                <a:t>5</a:t>
              </a:r>
              <a:endParaRPr lang="en-US" sz="2400" b="1" strike="noStrike" noProof="1"/>
            </a:p>
          </p:txBody>
        </p:sp>
      </p:grpSp>
      <p:grpSp>
        <p:nvGrpSpPr>
          <p:cNvPr id="12306" name="Group 38"/>
          <p:cNvGrpSpPr/>
          <p:nvPr/>
        </p:nvGrpSpPr>
        <p:grpSpPr>
          <a:xfrm>
            <a:off x="6853238" y="2760663"/>
            <a:ext cx="2708275" cy="793750"/>
            <a:chOff x="5692588" y="1560606"/>
            <a:chExt cx="3195918" cy="936812"/>
          </a:xfrm>
        </p:grpSpPr>
        <p:sp>
          <p:nvSpPr>
            <p:cNvPr id="40" name="Rectangle: Rounded Corners 39"/>
            <p:cNvSpPr/>
            <p:nvPr/>
          </p:nvSpPr>
          <p:spPr>
            <a:xfrm>
              <a:off x="5800164" y="1625600"/>
              <a:ext cx="3088342" cy="806824"/>
            </a:xfrm>
            <a:prstGeom prst="roundRect">
              <a:avLst>
                <a:gd name="adj" fmla="val 50000"/>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41" name="Rectangle: Rounded Corners 40"/>
            <p:cNvSpPr/>
            <p:nvPr/>
          </p:nvSpPr>
          <p:spPr>
            <a:xfrm>
              <a:off x="6279776" y="1780241"/>
              <a:ext cx="2420879" cy="49754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strike="noStrike" noProof="1">
                  <a:solidFill>
                    <a:schemeClr val="tx1"/>
                  </a:solidFill>
                </a:rPr>
                <a:t>Isi surat</a:t>
              </a:r>
              <a:endParaRPr lang="id-ID" strike="noStrike" noProof="1">
                <a:solidFill>
                  <a:schemeClr val="tx1"/>
                </a:solidFill>
              </a:endParaRPr>
            </a:p>
          </p:txBody>
        </p:sp>
        <p:sp>
          <p:nvSpPr>
            <p:cNvPr id="42" name="Oval 41"/>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73" name="Oval 72"/>
            <p:cNvSpPr/>
            <p:nvPr/>
          </p:nvSpPr>
          <p:spPr>
            <a:xfrm>
              <a:off x="5692588" y="1625600"/>
              <a:ext cx="806824" cy="8068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400" b="1" strike="noStrike" noProof="1"/>
                <a:t>6</a:t>
              </a:r>
              <a:endParaRPr lang="en-US" sz="2400" b="1" strike="noStrike" noProof="1"/>
            </a:p>
          </p:txBody>
        </p:sp>
      </p:grpSp>
      <p:grpSp>
        <p:nvGrpSpPr>
          <p:cNvPr id="12311" name="Group 73"/>
          <p:cNvGrpSpPr/>
          <p:nvPr/>
        </p:nvGrpSpPr>
        <p:grpSpPr>
          <a:xfrm>
            <a:off x="6853238" y="3763963"/>
            <a:ext cx="2708275" cy="793750"/>
            <a:chOff x="5692588" y="1560606"/>
            <a:chExt cx="3195918" cy="936812"/>
          </a:xfrm>
        </p:grpSpPr>
        <p:sp>
          <p:nvSpPr>
            <p:cNvPr id="75" name="Rectangle: Rounded Corners 74"/>
            <p:cNvSpPr/>
            <p:nvPr/>
          </p:nvSpPr>
          <p:spPr>
            <a:xfrm>
              <a:off x="5800164" y="1625600"/>
              <a:ext cx="3088342" cy="806824"/>
            </a:xfrm>
            <a:prstGeom prst="roundRect">
              <a:avLst>
                <a:gd name="adj" fmla="val 50000"/>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76" name="Rectangle: Rounded Corners 75"/>
            <p:cNvSpPr/>
            <p:nvPr/>
          </p:nvSpPr>
          <p:spPr>
            <a:xfrm>
              <a:off x="6279776" y="1780241"/>
              <a:ext cx="2420879" cy="49754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altLang="en-US" strike="noStrike" noProof="1">
                  <a:solidFill>
                    <a:schemeClr val="tx1"/>
                  </a:solidFill>
                </a:rPr>
                <a:t>Penutup surat</a:t>
              </a:r>
              <a:endParaRPr lang="id-ID" altLang="en-US" strike="noStrike" noProof="1">
                <a:solidFill>
                  <a:schemeClr val="tx1"/>
                </a:solidFill>
              </a:endParaRPr>
            </a:p>
          </p:txBody>
        </p:sp>
        <p:sp>
          <p:nvSpPr>
            <p:cNvPr id="77" name="Oval 76"/>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78" name="Oval 77"/>
            <p:cNvSpPr/>
            <p:nvPr/>
          </p:nvSpPr>
          <p:spPr>
            <a:xfrm>
              <a:off x="5692588" y="1625600"/>
              <a:ext cx="806824" cy="806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400" b="1" strike="noStrike" noProof="1"/>
                <a:t>7</a:t>
              </a:r>
              <a:endParaRPr lang="en-US" sz="2400" b="1" strike="noStrike" noProof="1"/>
            </a:p>
          </p:txBody>
        </p:sp>
      </p:grpSp>
      <p:grpSp>
        <p:nvGrpSpPr>
          <p:cNvPr id="12316" name="Group 78"/>
          <p:cNvGrpSpPr/>
          <p:nvPr/>
        </p:nvGrpSpPr>
        <p:grpSpPr>
          <a:xfrm>
            <a:off x="6853238" y="4765675"/>
            <a:ext cx="2708275" cy="793750"/>
            <a:chOff x="5692588" y="1560606"/>
            <a:chExt cx="3195918" cy="936812"/>
          </a:xfrm>
        </p:grpSpPr>
        <p:sp>
          <p:nvSpPr>
            <p:cNvPr id="80" name="Rectangle: Rounded Corners 79"/>
            <p:cNvSpPr/>
            <p:nvPr/>
          </p:nvSpPr>
          <p:spPr>
            <a:xfrm>
              <a:off x="5800164" y="1625600"/>
              <a:ext cx="3088342" cy="806824"/>
            </a:xfrm>
            <a:prstGeom prst="roundRect">
              <a:avLst>
                <a:gd name="adj" fmla="val 50000"/>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81" name="Rectangle: Rounded Corners 80"/>
            <p:cNvSpPr/>
            <p:nvPr/>
          </p:nvSpPr>
          <p:spPr>
            <a:xfrm>
              <a:off x="6432764" y="1780112"/>
              <a:ext cx="2267727" cy="49744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altLang="en-US" sz="1200" strike="noStrike" noProof="1">
                  <a:solidFill>
                    <a:schemeClr val="bg1"/>
                  </a:solidFill>
                </a:rPr>
                <a:t>Salam penutup, tanda tangan, dan nama terang</a:t>
              </a:r>
              <a:endParaRPr lang="id-ID" altLang="en-US" sz="1200" strike="noStrike" noProof="1">
                <a:solidFill>
                  <a:schemeClr val="bg1"/>
                </a:solidFill>
              </a:endParaRPr>
            </a:p>
          </p:txBody>
        </p:sp>
        <p:sp>
          <p:nvSpPr>
            <p:cNvPr id="82" name="Oval 81"/>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83" name="Oval 82"/>
            <p:cNvSpPr/>
            <p:nvPr/>
          </p:nvSpPr>
          <p:spPr>
            <a:xfrm>
              <a:off x="5692588" y="1625600"/>
              <a:ext cx="806824" cy="8068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400" b="1" strike="noStrike" noProof="1"/>
                <a:t>8</a:t>
              </a:r>
              <a:endParaRPr lang="en-US" sz="2400" b="1" strike="noStrike" noProof="1"/>
            </a:p>
          </p:txBody>
        </p:sp>
      </p:grpSp>
      <p:grpSp>
        <p:nvGrpSpPr>
          <p:cNvPr id="12321" name="Group 94"/>
          <p:cNvGrpSpPr/>
          <p:nvPr/>
        </p:nvGrpSpPr>
        <p:grpSpPr>
          <a:xfrm flipH="1">
            <a:off x="1077913" y="1757363"/>
            <a:ext cx="2711450" cy="793750"/>
            <a:chOff x="5692588" y="1560606"/>
            <a:chExt cx="3195918" cy="936812"/>
          </a:xfrm>
        </p:grpSpPr>
        <p:sp>
          <p:nvSpPr>
            <p:cNvPr id="111" name="Rectangle: Rounded Corners 110"/>
            <p:cNvSpPr/>
            <p:nvPr/>
          </p:nvSpPr>
          <p:spPr>
            <a:xfrm>
              <a:off x="5800164" y="1625600"/>
              <a:ext cx="3088342" cy="806824"/>
            </a:xfrm>
            <a:prstGeom prst="roundRect">
              <a:avLst>
                <a:gd name="adj" fmla="val 50000"/>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12" name="Rectangle: Rounded Corners 111"/>
            <p:cNvSpPr/>
            <p:nvPr/>
          </p:nvSpPr>
          <p:spPr>
            <a:xfrm>
              <a:off x="6449683" y="1780112"/>
              <a:ext cx="2251086" cy="4974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sz="1400" strike="noStrike" noProof="1">
                  <a:solidFill>
                    <a:schemeClr val="bg1"/>
                  </a:solidFill>
                </a:rPr>
                <a:t>Tempat dan tanggal pembuatan surat</a:t>
              </a:r>
              <a:endParaRPr lang="id-ID" sz="1400" strike="noStrike" noProof="1">
                <a:solidFill>
                  <a:schemeClr val="bg1"/>
                </a:solidFill>
              </a:endParaRPr>
            </a:p>
          </p:txBody>
        </p:sp>
        <p:sp>
          <p:nvSpPr>
            <p:cNvPr id="113" name="Oval 112"/>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14" name="Oval 113"/>
            <p:cNvSpPr/>
            <p:nvPr/>
          </p:nvSpPr>
          <p:spPr>
            <a:xfrm>
              <a:off x="5692588" y="1625600"/>
              <a:ext cx="806824" cy="8068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400" b="1" strike="noStrike" noProof="1"/>
                <a:t>1</a:t>
              </a:r>
              <a:endParaRPr lang="en-US" sz="2400" b="1" strike="noStrike" noProof="1"/>
            </a:p>
          </p:txBody>
        </p:sp>
      </p:grpSp>
      <p:grpSp>
        <p:nvGrpSpPr>
          <p:cNvPr id="12326" name="Group 95"/>
          <p:cNvGrpSpPr/>
          <p:nvPr/>
        </p:nvGrpSpPr>
        <p:grpSpPr>
          <a:xfrm flipH="1">
            <a:off x="1077913" y="2760663"/>
            <a:ext cx="2711450" cy="793750"/>
            <a:chOff x="5692588" y="1560606"/>
            <a:chExt cx="3195918" cy="936812"/>
          </a:xfrm>
        </p:grpSpPr>
        <p:sp>
          <p:nvSpPr>
            <p:cNvPr id="107" name="Rectangle: Rounded Corners 106"/>
            <p:cNvSpPr/>
            <p:nvPr/>
          </p:nvSpPr>
          <p:spPr>
            <a:xfrm>
              <a:off x="5800164" y="1625600"/>
              <a:ext cx="3088342" cy="806824"/>
            </a:xfrm>
            <a:prstGeom prst="roundRect">
              <a:avLst>
                <a:gd name="adj" fmla="val 50000"/>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08" name="Rectangle: Rounded Corners 107"/>
            <p:cNvSpPr/>
            <p:nvPr/>
          </p:nvSpPr>
          <p:spPr>
            <a:xfrm>
              <a:off x="6279776" y="1780241"/>
              <a:ext cx="2420879" cy="49754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altLang="en-US" strike="noStrike" noProof="1">
                  <a:solidFill>
                    <a:schemeClr val="tx1"/>
                  </a:solidFill>
                </a:rPr>
                <a:t>Lampiran surat</a:t>
              </a:r>
              <a:endParaRPr lang="id-ID" altLang="en-US" strike="noStrike" noProof="1">
                <a:solidFill>
                  <a:schemeClr val="tx1"/>
                </a:solidFill>
              </a:endParaRPr>
            </a:p>
          </p:txBody>
        </p:sp>
        <p:sp>
          <p:nvSpPr>
            <p:cNvPr id="109" name="Oval 108"/>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10" name="Oval 109"/>
            <p:cNvSpPr/>
            <p:nvPr/>
          </p:nvSpPr>
          <p:spPr>
            <a:xfrm>
              <a:off x="5692588" y="1625600"/>
              <a:ext cx="806824" cy="8068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400" b="1" strike="noStrike" noProof="1"/>
                <a:t>2</a:t>
              </a:r>
              <a:endParaRPr lang="en-US" sz="2400" b="1" strike="noStrike" noProof="1"/>
            </a:p>
          </p:txBody>
        </p:sp>
      </p:grpSp>
      <p:grpSp>
        <p:nvGrpSpPr>
          <p:cNvPr id="12331" name="Group 96"/>
          <p:cNvGrpSpPr/>
          <p:nvPr/>
        </p:nvGrpSpPr>
        <p:grpSpPr>
          <a:xfrm flipH="1">
            <a:off x="1077913" y="3763963"/>
            <a:ext cx="2711450" cy="793750"/>
            <a:chOff x="5692588" y="1560606"/>
            <a:chExt cx="3195918" cy="936812"/>
          </a:xfrm>
        </p:grpSpPr>
        <p:sp>
          <p:nvSpPr>
            <p:cNvPr id="103" name="Rectangle: Rounded Corners 102"/>
            <p:cNvSpPr/>
            <p:nvPr/>
          </p:nvSpPr>
          <p:spPr>
            <a:xfrm>
              <a:off x="5800164" y="1625600"/>
              <a:ext cx="3088342" cy="806824"/>
            </a:xfrm>
            <a:prstGeom prst="roundRect">
              <a:avLst>
                <a:gd name="adj" fmla="val 50000"/>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solidFill>
                  <a:schemeClr val="tx1">
                    <a:lumMod val="75000"/>
                    <a:lumOff val="25000"/>
                  </a:schemeClr>
                </a:solidFill>
              </a:endParaRPr>
            </a:p>
          </p:txBody>
        </p:sp>
        <p:sp>
          <p:nvSpPr>
            <p:cNvPr id="104" name="Rectangle: Rounded Corners 103"/>
            <p:cNvSpPr/>
            <p:nvPr/>
          </p:nvSpPr>
          <p:spPr>
            <a:xfrm>
              <a:off x="6279776" y="1780241"/>
              <a:ext cx="2420879" cy="49754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sz="1600" strike="noStrike" noProof="1">
                  <a:solidFill>
                    <a:schemeClr val="tx1">
                      <a:lumMod val="75000"/>
                      <a:lumOff val="25000"/>
                    </a:schemeClr>
                  </a:solidFill>
                </a:rPr>
                <a:t>Nama dan alamat surat tujuan</a:t>
              </a:r>
              <a:endParaRPr lang="id-ID" sz="1600" strike="noStrike" noProof="1">
                <a:solidFill>
                  <a:schemeClr val="tx1">
                    <a:lumMod val="75000"/>
                    <a:lumOff val="25000"/>
                  </a:schemeClr>
                </a:solidFill>
              </a:endParaRPr>
            </a:p>
          </p:txBody>
        </p:sp>
        <p:sp>
          <p:nvSpPr>
            <p:cNvPr id="105" name="Oval 104"/>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solidFill>
                  <a:schemeClr val="tx1">
                    <a:lumMod val="75000"/>
                    <a:lumOff val="25000"/>
                  </a:schemeClr>
                </a:solidFill>
              </a:endParaRPr>
            </a:p>
          </p:txBody>
        </p:sp>
        <p:sp>
          <p:nvSpPr>
            <p:cNvPr id="106" name="Oval 105"/>
            <p:cNvSpPr/>
            <p:nvPr/>
          </p:nvSpPr>
          <p:spPr>
            <a:xfrm>
              <a:off x="5692588" y="1625600"/>
              <a:ext cx="806824" cy="8068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400" b="1" strike="noStrike" noProof="1">
                  <a:solidFill>
                    <a:schemeClr val="tx1">
                      <a:lumMod val="75000"/>
                      <a:lumOff val="25000"/>
                    </a:schemeClr>
                  </a:solidFill>
                </a:rPr>
                <a:t>3</a:t>
              </a:r>
              <a:endParaRPr lang="en-US" sz="2400" b="1" strike="noStrike" noProof="1">
                <a:solidFill>
                  <a:schemeClr val="tx1">
                    <a:lumMod val="75000"/>
                    <a:lumOff val="25000"/>
                  </a:schemeClr>
                </a:solidFill>
              </a:endParaRPr>
            </a:p>
          </p:txBody>
        </p:sp>
      </p:grpSp>
      <p:grpSp>
        <p:nvGrpSpPr>
          <p:cNvPr id="12336" name="Group 97"/>
          <p:cNvGrpSpPr/>
          <p:nvPr/>
        </p:nvGrpSpPr>
        <p:grpSpPr>
          <a:xfrm flipH="1">
            <a:off x="1077913" y="4765675"/>
            <a:ext cx="2711450" cy="793750"/>
            <a:chOff x="5692588" y="1560606"/>
            <a:chExt cx="3195918" cy="936812"/>
          </a:xfrm>
        </p:grpSpPr>
        <p:sp>
          <p:nvSpPr>
            <p:cNvPr id="99" name="Rectangle: Rounded Corners 98"/>
            <p:cNvSpPr/>
            <p:nvPr/>
          </p:nvSpPr>
          <p:spPr>
            <a:xfrm>
              <a:off x="5800164" y="1625600"/>
              <a:ext cx="3088342" cy="806824"/>
            </a:xfrm>
            <a:prstGeom prst="roundRect">
              <a:avLst>
                <a:gd name="adj" fmla="val 50000"/>
              </a:avLst>
            </a:prstGeom>
            <a:noFill/>
            <a:ln w="57150">
              <a:solidFill>
                <a:srgbClr val="EB1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00" name="Rectangle: Rounded Corners 99"/>
            <p:cNvSpPr/>
            <p:nvPr/>
          </p:nvSpPr>
          <p:spPr>
            <a:xfrm>
              <a:off x="6279776" y="1780241"/>
              <a:ext cx="2420879" cy="497542"/>
            </a:xfrm>
            <a:prstGeom prst="roundRect">
              <a:avLst>
                <a:gd name="adj" fmla="val 50000"/>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id-ID" altLang="en-US" strike="noStrike" noProof="1">
                  <a:solidFill>
                    <a:schemeClr val="tx1"/>
                  </a:solidFill>
                </a:rPr>
                <a:t>Salam pembuka</a:t>
              </a:r>
              <a:endParaRPr lang="id-ID" altLang="en-US" strike="noStrike" noProof="1">
                <a:solidFill>
                  <a:schemeClr val="tx1"/>
                </a:solidFill>
              </a:endParaRPr>
            </a:p>
          </p:txBody>
        </p:sp>
        <p:sp>
          <p:nvSpPr>
            <p:cNvPr id="101" name="Oval 100"/>
            <p:cNvSpPr/>
            <p:nvPr/>
          </p:nvSpPr>
          <p:spPr>
            <a:xfrm>
              <a:off x="5692588" y="1560606"/>
              <a:ext cx="936812" cy="936812"/>
            </a:xfrm>
            <a:prstGeom prst="ellipse">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02" name="Oval 101"/>
            <p:cNvSpPr/>
            <p:nvPr/>
          </p:nvSpPr>
          <p:spPr>
            <a:xfrm>
              <a:off x="5692588" y="1625600"/>
              <a:ext cx="806824" cy="806824"/>
            </a:xfrm>
            <a:prstGeom prst="ellipse">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400" b="1" strike="noStrike" noProof="1"/>
                <a:t>4</a:t>
              </a:r>
              <a:endParaRPr lang="en-US" sz="2400" b="1" strike="noStrike" noProof="1"/>
            </a:p>
          </p:txBody>
        </p:sp>
      </p:grpSp>
      <p:sp>
        <p:nvSpPr>
          <p:cNvPr id="5" name="Oval 4"/>
          <p:cNvSpPr/>
          <p:nvPr/>
        </p:nvSpPr>
        <p:spPr>
          <a:xfrm>
            <a:off x="4668838" y="3008313"/>
            <a:ext cx="1300163" cy="1300163"/>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auto"/>
            <a:endParaRPr lang="en-US" sz="1350" strike="noStrike" noProof="1"/>
          </a:p>
        </p:txBody>
      </p:sp>
      <p:pic>
        <p:nvPicPr>
          <p:cNvPr id="12342" name="Graphic 6" descr="Lightbulb"/>
          <p:cNvPicPr>
            <a:picLocks noChangeAspect="1"/>
          </p:cNvPicPr>
          <p:nvPr/>
        </p:nvPicPr>
        <p:blipFill>
          <a:blip r:embed="rId1"/>
          <a:stretch>
            <a:fillRect/>
          </a:stretch>
        </p:blipFill>
        <p:spPr>
          <a:xfrm>
            <a:off x="4932363" y="3271838"/>
            <a:ext cx="774700" cy="774700"/>
          </a:xfrm>
          <a:prstGeom prst="rect">
            <a:avLst/>
          </a:prstGeom>
          <a:noFill/>
          <a:ln w="9525">
            <a:noFill/>
          </a:ln>
        </p:spPr>
      </p:pic>
      <p:sp>
        <p:nvSpPr>
          <p:cNvPr id="9" name="Left Arrow 8">
            <a:hlinkClick r:id="rId2"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itle 7"/>
          <p:cNvSpPr>
            <a:spLocks noGrp="1"/>
          </p:cNvSpPr>
          <p:nvPr>
            <p:ph type="title"/>
          </p:nvPr>
        </p:nvSpPr>
        <p:spPr>
          <a:xfrm>
            <a:off x="735013" y="130175"/>
            <a:ext cx="9221788" cy="1460500"/>
          </a:xfrm>
        </p:spPr>
        <p:txBody>
          <a:bodyPr vert="horz" lIns="100795" tIns="50397" rIns="100795" bIns="50397" anchor="ctr"/>
          <a:p>
            <a:pPr fontAlgn="auto"/>
            <a:r>
              <a:rPr lang="en-ID" altLang="en-US" sz="2645" b="1" strike="noStrike" noProof="1" dirty="0"/>
              <a:t>B. </a:t>
            </a:r>
            <a:r>
              <a:rPr lang="en-ID" altLang="en-US" sz="2645" b="1" strike="noStrike" noProof="1" dirty="0" err="1"/>
              <a:t>Penilaian</a:t>
            </a:r>
            <a:r>
              <a:rPr lang="en-ID" altLang="en-US" sz="2645" b="1" strike="noStrike" noProof="1" dirty="0"/>
              <a:t> </a:t>
            </a:r>
            <a:r>
              <a:rPr lang="en-ID" altLang="en-US" sz="2645" b="1" strike="noStrike" noProof="1" dirty="0" err="1"/>
              <a:t>Buku</a:t>
            </a:r>
            <a:r>
              <a:rPr lang="en-ID" altLang="en-US" sz="2645" b="1" strike="noStrike" noProof="1" dirty="0"/>
              <a:t> </a:t>
            </a:r>
            <a:r>
              <a:rPr lang="en-ID" altLang="en-US" sz="2645" b="1" strike="noStrike" noProof="1" dirty="0" err="1"/>
              <a:t>Fiksi</a:t>
            </a:r>
            <a:r>
              <a:rPr lang="en-ID" altLang="en-US" sz="2645" b="1" strike="noStrike" noProof="1" dirty="0"/>
              <a:t> (Kumpulan </a:t>
            </a:r>
            <a:r>
              <a:rPr lang="en-ID" altLang="en-US" sz="2645" b="1" strike="noStrike" noProof="1" dirty="0" err="1"/>
              <a:t>Cerpen</a:t>
            </a:r>
            <a:r>
              <a:rPr lang="en-ID" altLang="en-US" sz="2645" b="1" strike="noStrike" noProof="1" dirty="0"/>
              <a:t> </a:t>
            </a:r>
            <a:r>
              <a:rPr lang="en-ID" altLang="en-US" sz="2645" b="1" strike="noStrike" noProof="1" dirty="0" err="1"/>
              <a:t>dan</a:t>
            </a:r>
            <a:r>
              <a:rPr lang="en-ID" altLang="en-US" sz="2645" b="1" strike="noStrike" noProof="1" dirty="0"/>
              <a:t> </a:t>
            </a:r>
            <a:r>
              <a:rPr lang="en-ID" altLang="en-US" sz="2645" b="1" strike="noStrike" noProof="1" dirty="0" err="1"/>
              <a:t>Puisi</a:t>
            </a:r>
            <a:r>
              <a:rPr lang="en-ID" altLang="en-US" sz="2645" b="1" strike="noStrike" noProof="1" dirty="0"/>
              <a:t>) </a:t>
            </a:r>
            <a:r>
              <a:rPr lang="en-ID" altLang="en-US" sz="2645" b="1" strike="noStrike" noProof="1" dirty="0" err="1"/>
              <a:t>serta</a:t>
            </a:r>
            <a:r>
              <a:rPr lang="en-ID" altLang="en-US" sz="2645" b="1" strike="noStrike" noProof="1" dirty="0"/>
              <a:t> </a:t>
            </a:r>
            <a:r>
              <a:rPr lang="en-ID" altLang="en-US" sz="2645" b="1" strike="noStrike" noProof="1" dirty="0" err="1"/>
              <a:t>Nonfiksi</a:t>
            </a:r>
            <a:br>
              <a:rPr lang="en-ID" altLang="en-US" sz="2645" dirty="0"/>
            </a:br>
            <a:endParaRPr lang="en-US" altLang="zh-CN" sz="2645" strike="noStrike" noProof="1" dirty="0"/>
          </a:p>
        </p:txBody>
      </p:sp>
      <p:pic>
        <p:nvPicPr>
          <p:cNvPr id="104450" name="Picture 4" descr="Hasil gambar untuk books"/>
          <p:cNvPicPr>
            <a:picLocks noChangeAspect="1"/>
          </p:cNvPicPr>
          <p:nvPr/>
        </p:nvPicPr>
        <p:blipFill>
          <a:blip r:embed="rId1"/>
          <a:stretch>
            <a:fillRect/>
          </a:stretch>
        </p:blipFill>
        <p:spPr>
          <a:xfrm>
            <a:off x="2511425" y="1417638"/>
            <a:ext cx="6024563" cy="4016375"/>
          </a:xfrm>
          <a:prstGeom prst="rect">
            <a:avLst/>
          </a:prstGeom>
          <a:noFill/>
          <a:ln w="9525">
            <a:noFill/>
          </a:ln>
        </p:spPr>
      </p:pic>
      <p:sp>
        <p:nvSpPr>
          <p:cNvPr id="9" name="Oval Callout 8">
            <a:hlinkClick r:id="rId2" action="ppaction://hlinksldjump"/>
          </p:cNvPr>
          <p:cNvSpPr/>
          <p:nvPr/>
        </p:nvSpPr>
        <p:spPr>
          <a:xfrm>
            <a:off x="620713" y="1101725"/>
            <a:ext cx="2598738" cy="1023938"/>
          </a:xfrm>
          <a:prstGeom prst="wedgeEllipseCallout">
            <a:avLst>
              <a:gd name="adj1" fmla="val 66704"/>
              <a:gd name="adj2" fmla="val 74394"/>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r>
              <a:rPr lang="id-ID" altLang="en-ID" sz="1800" strike="noStrike" noProof="1" dirty="0" err="1" smtClean="0"/>
              <a:t>N</a:t>
            </a:r>
            <a:r>
              <a:rPr lang="en-ID" sz="1800" strike="noStrike" noProof="1" dirty="0" err="1" smtClean="0"/>
              <a:t>ilai-nilai</a:t>
            </a:r>
            <a:r>
              <a:rPr lang="en-ID" sz="1800" strike="noStrike" noProof="1" dirty="0" smtClean="0"/>
              <a:t> </a:t>
            </a:r>
            <a:r>
              <a:rPr lang="en-ID" sz="1800" strike="noStrike" noProof="1" dirty="0" err="1" smtClean="0"/>
              <a:t>dalam</a:t>
            </a:r>
            <a:r>
              <a:rPr lang="en-ID" sz="1800" strike="noStrike" noProof="1" dirty="0" smtClean="0"/>
              <a:t> </a:t>
            </a:r>
            <a:r>
              <a:rPr lang="en-ID" sz="1800" strike="noStrike" noProof="1" dirty="0" err="1" smtClean="0"/>
              <a:t>buku</a:t>
            </a:r>
            <a:r>
              <a:rPr lang="en-ID" sz="1800" strike="noStrike" noProof="1" dirty="0" smtClean="0"/>
              <a:t> </a:t>
            </a:r>
            <a:r>
              <a:rPr lang="en-ID" sz="1800" strike="noStrike" noProof="1" dirty="0" err="1" smtClean="0"/>
              <a:t>fiksi</a:t>
            </a:r>
            <a:endParaRPr lang="en-US" sz="1800" strike="noStrike" noProof="1" dirty="0"/>
          </a:p>
        </p:txBody>
      </p:sp>
      <p:sp>
        <p:nvSpPr>
          <p:cNvPr id="10" name="Oval Callout 9">
            <a:hlinkClick r:id="rId3" action="ppaction://hlinksldjump"/>
          </p:cNvPr>
          <p:cNvSpPr/>
          <p:nvPr/>
        </p:nvSpPr>
        <p:spPr>
          <a:xfrm>
            <a:off x="7064375" y="944563"/>
            <a:ext cx="2439988" cy="1339850"/>
          </a:xfrm>
          <a:prstGeom prst="wedgeEllipseCallout">
            <a:avLst>
              <a:gd name="adj1" fmla="val -57828"/>
              <a:gd name="adj2" fmla="val 64431"/>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auto"/>
            <a:r>
              <a:rPr lang="id-ID" altLang="en-ID" sz="1800" strike="noStrike" noProof="1" dirty="0" err="1" smtClean="0"/>
              <a:t>N</a:t>
            </a:r>
            <a:r>
              <a:rPr lang="en-ID" sz="1800" strike="noStrike" noProof="1" dirty="0" err="1" smtClean="0"/>
              <a:t>ilai-nilai</a:t>
            </a:r>
            <a:r>
              <a:rPr lang="en-ID" sz="1800" strike="noStrike" noProof="1" dirty="0" smtClean="0"/>
              <a:t> </a:t>
            </a:r>
            <a:r>
              <a:rPr lang="en-ID" sz="1800" strike="noStrike" noProof="1" dirty="0" err="1" smtClean="0"/>
              <a:t>dalam</a:t>
            </a:r>
            <a:r>
              <a:rPr lang="en-ID" sz="1800" strike="noStrike" noProof="1" dirty="0" smtClean="0"/>
              <a:t> </a:t>
            </a:r>
            <a:r>
              <a:rPr lang="en-ID" sz="1800" strike="noStrike" noProof="1" dirty="0" err="1" smtClean="0"/>
              <a:t>buku</a:t>
            </a:r>
            <a:r>
              <a:rPr lang="en-ID" sz="1800" strike="noStrike" noProof="1" dirty="0" smtClean="0"/>
              <a:t> </a:t>
            </a:r>
            <a:r>
              <a:rPr lang="id-ID" altLang="en-ID" sz="1800" strike="noStrike" noProof="1" dirty="0" smtClean="0"/>
              <a:t>non</a:t>
            </a:r>
            <a:r>
              <a:rPr lang="en-ID" sz="1800" strike="noStrike" noProof="1" dirty="0" err="1" smtClean="0"/>
              <a:t>fiksi</a:t>
            </a:r>
            <a:endParaRPr lang="en-US" sz="1800" strike="noStrike" noProof="1" dirty="0"/>
          </a:p>
        </p:txBody>
      </p:sp>
      <p:sp>
        <p:nvSpPr>
          <p:cNvPr id="11" name="Oval Callout 10">
            <a:hlinkClick r:id="rId4" action="ppaction://hlinksldjump"/>
          </p:cNvPr>
          <p:cNvSpPr/>
          <p:nvPr/>
        </p:nvSpPr>
        <p:spPr>
          <a:xfrm>
            <a:off x="542925" y="2284413"/>
            <a:ext cx="2755900" cy="1258888"/>
          </a:xfrm>
          <a:prstGeom prst="wedgeEllipseCallout">
            <a:avLst>
              <a:gd name="adj1" fmla="val 64505"/>
              <a:gd name="adj2" fmla="val -6723"/>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id-ID" altLang="en-ID" sz="1800" strike="noStrike" noProof="1" dirty="0" err="1" smtClean="0"/>
              <a:t>Langkah-langkah </a:t>
            </a:r>
            <a:r>
              <a:rPr lang="en-ID" sz="1800" strike="noStrike" noProof="1" dirty="0" err="1" smtClean="0"/>
              <a:t>menilai</a:t>
            </a:r>
            <a:r>
              <a:rPr lang="en-ID" sz="1800" strike="noStrike" noProof="1" dirty="0" smtClean="0"/>
              <a:t> </a:t>
            </a:r>
            <a:r>
              <a:rPr lang="en-ID" sz="1800" strike="noStrike" noProof="1" dirty="0" err="1" smtClean="0"/>
              <a:t>buku</a:t>
            </a:r>
            <a:r>
              <a:rPr lang="en-ID" sz="1800" strike="noStrike" noProof="1" dirty="0" smtClean="0"/>
              <a:t> </a:t>
            </a:r>
            <a:r>
              <a:rPr lang="en-ID" sz="1800" strike="noStrike" noProof="1" dirty="0" err="1" smtClean="0"/>
              <a:t>fiksi</a:t>
            </a:r>
            <a:r>
              <a:rPr lang="en-ID" sz="1800" strike="noStrike" noProof="1" dirty="0" smtClean="0"/>
              <a:t> </a:t>
            </a:r>
            <a:r>
              <a:rPr lang="id-ID" altLang="en-ID" sz="1800" strike="noStrike" noProof="1" dirty="0" err="1" smtClean="0"/>
              <a:t>(kumpulan cerpen)</a:t>
            </a:r>
            <a:endParaRPr lang="id-ID" altLang="en-ID" sz="1800" strike="noStrike" noProof="1" dirty="0"/>
          </a:p>
        </p:txBody>
      </p:sp>
      <p:sp>
        <p:nvSpPr>
          <p:cNvPr id="2" name="Oval Callout 1">
            <a:hlinkClick r:id="rId5" action="ppaction://hlinksldjump"/>
          </p:cNvPr>
          <p:cNvSpPr/>
          <p:nvPr/>
        </p:nvSpPr>
        <p:spPr>
          <a:xfrm>
            <a:off x="463550" y="3963988"/>
            <a:ext cx="2755900" cy="1258888"/>
          </a:xfrm>
          <a:prstGeom prst="wedgeEllipseCallout">
            <a:avLst>
              <a:gd name="adj1" fmla="val 78697"/>
              <a:gd name="adj2" fmla="val -77171"/>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id-ID" altLang="en-ID" sz="1800" strike="noStrike" noProof="1" dirty="0" err="1" smtClean="0"/>
              <a:t>Langkah-langkah </a:t>
            </a:r>
            <a:r>
              <a:rPr lang="en-ID" sz="1800" strike="noStrike" noProof="1" dirty="0" err="1" smtClean="0"/>
              <a:t>menilai</a:t>
            </a:r>
            <a:r>
              <a:rPr lang="en-ID" sz="1800" strike="noStrike" noProof="1" dirty="0" smtClean="0"/>
              <a:t> </a:t>
            </a:r>
            <a:r>
              <a:rPr lang="en-ID" sz="1800" strike="noStrike" noProof="1" dirty="0" err="1" smtClean="0"/>
              <a:t>buku</a:t>
            </a:r>
            <a:r>
              <a:rPr lang="en-ID" sz="1800" strike="noStrike" noProof="1" dirty="0" smtClean="0"/>
              <a:t> </a:t>
            </a:r>
            <a:r>
              <a:rPr lang="id-ID" sz="1800" strike="noStrike" noProof="1" dirty="0" err="1" smtClean="0"/>
              <a:t>puisi</a:t>
            </a:r>
            <a:endParaRPr lang="id-ID" sz="1800" strike="noStrike" noProof="1" dirty="0"/>
          </a:p>
        </p:txBody>
      </p:sp>
      <p:sp>
        <p:nvSpPr>
          <p:cNvPr id="3" name="Oval Callout 2">
            <a:hlinkClick r:id="rId6" action="ppaction://hlinksldjump"/>
          </p:cNvPr>
          <p:cNvSpPr/>
          <p:nvPr/>
        </p:nvSpPr>
        <p:spPr>
          <a:xfrm>
            <a:off x="7607300" y="3884613"/>
            <a:ext cx="2441575" cy="1338263"/>
          </a:xfrm>
          <a:prstGeom prst="wedgeEllipseCallout">
            <a:avLst>
              <a:gd name="adj1" fmla="val -76316"/>
              <a:gd name="adj2" fmla="val -56938"/>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auto"/>
            <a:r>
              <a:rPr lang="id-ID" altLang="en-ID" sz="1800" strike="noStrike" noProof="1" dirty="0" err="1" smtClean="0">
                <a:sym typeface="+mn-ea"/>
              </a:rPr>
              <a:t>Langkah-langkah </a:t>
            </a:r>
            <a:r>
              <a:rPr lang="en-ID" sz="1800" strike="noStrike" noProof="1" dirty="0" err="1" smtClean="0">
                <a:sym typeface="+mn-ea"/>
              </a:rPr>
              <a:t>menilai</a:t>
            </a:r>
            <a:r>
              <a:rPr lang="en-ID" sz="1800" strike="noStrike" noProof="1" dirty="0" smtClean="0">
                <a:sym typeface="+mn-ea"/>
              </a:rPr>
              <a:t> </a:t>
            </a:r>
            <a:r>
              <a:rPr lang="en-ID" sz="1800" strike="noStrike" noProof="1" dirty="0" err="1" smtClean="0">
                <a:sym typeface="+mn-ea"/>
              </a:rPr>
              <a:t>buku</a:t>
            </a:r>
            <a:r>
              <a:rPr lang="en-ID" sz="1800" strike="noStrike" noProof="1" dirty="0" smtClean="0">
                <a:sym typeface="+mn-ea"/>
              </a:rPr>
              <a:t> </a:t>
            </a:r>
            <a:r>
              <a:rPr lang="id-ID" altLang="en-ID" sz="1800" strike="noStrike" noProof="1" dirty="0" smtClean="0">
                <a:sym typeface="+mn-ea"/>
              </a:rPr>
              <a:t>non</a:t>
            </a:r>
            <a:r>
              <a:rPr lang="en-ID" sz="1800" strike="noStrike" noProof="1" dirty="0" err="1" smtClean="0">
                <a:sym typeface="+mn-ea"/>
              </a:rPr>
              <a:t>fiksi</a:t>
            </a:r>
            <a:r>
              <a:rPr lang="en-ID" sz="1800" strike="noStrike" noProof="1" dirty="0" smtClean="0">
                <a:sym typeface="+mn-ea"/>
              </a:rPr>
              <a:t> </a:t>
            </a:r>
            <a:endParaRPr lang="en-US" sz="1800" strike="noStrike" noProof="1" dirty="0"/>
          </a:p>
        </p:txBody>
      </p:sp>
      <p:sp>
        <p:nvSpPr>
          <p:cNvPr id="4" name="Action Button: Back or Previous 3">
            <a:hlinkClick r:id="rId7" action="ppaction://hlinksldjump" highlightClick="1"/>
          </p:cNvPr>
          <p:cNvSpPr/>
          <p:nvPr/>
        </p:nvSpPr>
        <p:spPr>
          <a:xfrm>
            <a:off x="1042988" y="6535738"/>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transition spd="slow">
    <p:wedg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566863" y="303213"/>
            <a:ext cx="7953375" cy="1114425"/>
          </a:xfrm>
        </p:spPr>
        <p:txBody>
          <a:bodyPr>
            <a:normAutofit fontScale="90000"/>
          </a:bodyPr>
          <a:lstStyle/>
          <a:p>
            <a:pPr fontAlgn="auto"/>
            <a:br>
              <a:rPr lang="id-ID" sz="2975" b="1" dirty="0" smtClean="0"/>
            </a:br>
            <a:br>
              <a:rPr lang="id-ID" b="1" dirty="0" smtClean="0"/>
            </a:br>
            <a:endParaRPr lang="id-ID" b="1" strike="noStrike" noProof="1" dirty="0"/>
          </a:p>
        </p:txBody>
      </p:sp>
      <p:sp>
        <p:nvSpPr>
          <p:cNvPr id="5" name="Action Button: Back or Previous 4">
            <a:hlinkClick r:id="rId1" action="ppaction://hlinksldjump" highlightClick="1"/>
          </p:cNvPr>
          <p:cNvSpPr/>
          <p:nvPr/>
        </p:nvSpPr>
        <p:spPr>
          <a:xfrm>
            <a:off x="1230313" y="6569075"/>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
        <p:nvSpPr>
          <p:cNvPr id="16" name="Rounded Rectangle 15"/>
          <p:cNvSpPr/>
          <p:nvPr/>
        </p:nvSpPr>
        <p:spPr>
          <a:xfrm>
            <a:off x="2354263" y="1023938"/>
            <a:ext cx="6456363" cy="6302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r>
              <a:rPr lang="en-US" sz="2000" b="1" strike="noStrike" noProof="1" dirty="0" err="1" smtClean="0">
                <a:solidFill>
                  <a:schemeClr val="tx1"/>
                </a:solidFill>
              </a:rPr>
              <a:t>Nilai-Nilai</a:t>
            </a:r>
            <a:r>
              <a:rPr lang="en-US" sz="2000" b="1" strike="noStrike" noProof="1" dirty="0" smtClean="0">
                <a:solidFill>
                  <a:schemeClr val="tx1"/>
                </a:solidFill>
              </a:rPr>
              <a:t> </a:t>
            </a:r>
            <a:r>
              <a:rPr lang="en-US" sz="2000" b="1" strike="noStrike" noProof="1" dirty="0" err="1" smtClean="0">
                <a:solidFill>
                  <a:schemeClr val="tx1"/>
                </a:solidFill>
              </a:rPr>
              <a:t>dalam</a:t>
            </a:r>
            <a:r>
              <a:rPr lang="en-US" sz="2000" b="1" strike="noStrike" noProof="1" dirty="0" smtClean="0">
                <a:solidFill>
                  <a:schemeClr val="tx1"/>
                </a:solidFill>
              </a:rPr>
              <a:t> </a:t>
            </a:r>
            <a:r>
              <a:rPr lang="en-US" sz="2000" b="1" strike="noStrike" noProof="1" dirty="0" err="1" smtClean="0">
                <a:solidFill>
                  <a:schemeClr val="tx1"/>
                </a:solidFill>
              </a:rPr>
              <a:t>Buku</a:t>
            </a:r>
            <a:r>
              <a:rPr lang="en-US" sz="2000" b="1" strike="noStrike" noProof="1" dirty="0" smtClean="0">
                <a:solidFill>
                  <a:schemeClr val="tx1"/>
                </a:solidFill>
              </a:rPr>
              <a:t> </a:t>
            </a:r>
            <a:r>
              <a:rPr lang="en-US" sz="2000" b="1" strike="noStrike" noProof="1" dirty="0" err="1" smtClean="0">
                <a:solidFill>
                  <a:schemeClr val="tx1"/>
                </a:solidFill>
              </a:rPr>
              <a:t>Fiksi</a:t>
            </a:r>
            <a:r>
              <a:rPr lang="en-US" sz="2000" b="1" strike="noStrike" noProof="1" dirty="0" smtClean="0">
                <a:solidFill>
                  <a:schemeClr val="tx1"/>
                </a:solidFill>
              </a:rPr>
              <a:t> (Kumpulan </a:t>
            </a:r>
            <a:r>
              <a:rPr lang="en-US" sz="2000" b="1" strike="noStrike" noProof="1" dirty="0" err="1" smtClean="0">
                <a:solidFill>
                  <a:schemeClr val="tx1"/>
                </a:solidFill>
              </a:rPr>
              <a:t>Cerpen</a:t>
            </a:r>
            <a:r>
              <a:rPr lang="en-US" sz="2000" b="1" strike="noStrike" noProof="1" dirty="0" smtClean="0">
                <a:solidFill>
                  <a:schemeClr val="tx1"/>
                </a:solidFill>
              </a:rPr>
              <a:t> </a:t>
            </a:r>
            <a:r>
              <a:rPr lang="en-US" sz="2000" b="1" strike="noStrike" noProof="1" dirty="0" err="1" smtClean="0">
                <a:solidFill>
                  <a:schemeClr val="tx1"/>
                </a:solidFill>
              </a:rPr>
              <a:t>dan</a:t>
            </a:r>
            <a:r>
              <a:rPr lang="en-US" sz="2000" b="1" strike="noStrike" noProof="1" dirty="0" smtClean="0">
                <a:solidFill>
                  <a:schemeClr val="tx1"/>
                </a:solidFill>
              </a:rPr>
              <a:t> </a:t>
            </a:r>
            <a:r>
              <a:rPr lang="en-US" sz="2000" b="1" strike="noStrike" noProof="1" dirty="0" err="1" smtClean="0">
                <a:solidFill>
                  <a:schemeClr val="tx1"/>
                </a:solidFill>
              </a:rPr>
              <a:t>Puisi</a:t>
            </a:r>
            <a:r>
              <a:rPr lang="en-US" sz="2000" b="1" strike="noStrike" noProof="1" dirty="0" smtClean="0">
                <a:solidFill>
                  <a:schemeClr val="tx1"/>
                </a:solidFill>
              </a:rPr>
              <a:t>)</a:t>
            </a:r>
            <a:endParaRPr lang="en-US" sz="2000" strike="noStrike" noProof="1" dirty="0">
              <a:solidFill>
                <a:schemeClr val="tx1"/>
              </a:solidFill>
            </a:endParaRPr>
          </a:p>
        </p:txBody>
      </p:sp>
      <p:graphicFrame>
        <p:nvGraphicFramePr>
          <p:cNvPr id="6" name="Diagram 5"/>
          <p:cNvGraphicFramePr/>
          <p:nvPr/>
        </p:nvGraphicFramePr>
        <p:xfrm>
          <a:off x="1985972" y="2089286"/>
          <a:ext cx="6719711" cy="447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219892" y="866192"/>
            <a:ext cx="4378310" cy="2374640"/>
          </a:xfrm>
        </p:spPr>
        <p:txBody>
          <a:bodyPr>
            <a:normAutofit fontScale="90000"/>
          </a:bodyPr>
          <a:lstStyle/>
          <a:p>
            <a:pPr fontAlgn="auto"/>
            <a:br>
              <a:rPr lang="id-ID" b="1" baseline="30000" dirty="0" smtClean="0"/>
            </a:br>
            <a:br>
              <a:rPr lang="id-ID" b="1" baseline="30000" dirty="0" smtClean="0"/>
            </a:br>
            <a:br>
              <a:rPr lang="id-ID" b="1" baseline="30000" dirty="0" smtClean="0">
                <a:ln w="10541" cmpd="sng">
                  <a:solidFill>
                    <a:schemeClr val="accent6">
                      <a:lumMod val="75000"/>
                    </a:schemeClr>
                  </a:solidFill>
                  <a:prstDash val="solid"/>
                </a:ln>
                <a:solidFill>
                  <a:schemeClr val="accent6">
                    <a:lumMod val="75000"/>
                  </a:schemeClr>
                </a:solidFill>
              </a:rPr>
            </a:br>
            <a:br>
              <a:rPr lang="en-US" b="1" baseline="30000" dirty="0" smtClean="0">
                <a:ln w="10541" cmpd="sng">
                  <a:solidFill>
                    <a:schemeClr val="accent6">
                      <a:lumMod val="75000"/>
                    </a:schemeClr>
                  </a:solidFill>
                  <a:prstDash val="solid"/>
                </a:ln>
                <a:solidFill>
                  <a:schemeClr val="accent6">
                    <a:lumMod val="75000"/>
                  </a:schemeClr>
                </a:solidFill>
              </a:rPr>
            </a:br>
            <a:br>
              <a:rPr lang="en-US" b="1" baseline="30000" dirty="0" smtClean="0"/>
            </a:br>
            <a:endParaRPr lang="id-ID" strike="noStrike" noProof="1" dirty="0"/>
          </a:p>
        </p:txBody>
      </p:sp>
      <p:sp>
        <p:nvSpPr>
          <p:cNvPr id="10" name="Rounded Rectangle 9"/>
          <p:cNvSpPr/>
          <p:nvPr/>
        </p:nvSpPr>
        <p:spPr>
          <a:xfrm>
            <a:off x="2432050" y="944563"/>
            <a:ext cx="5827713" cy="8667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fontAlgn="auto"/>
            <a:r>
              <a:rPr lang="en-ID" sz="2205" b="1" strike="noStrike" noProof="1" dirty="0" err="1" smtClean="0"/>
              <a:t>Nilai-Nilai</a:t>
            </a:r>
            <a:r>
              <a:rPr lang="en-ID" sz="2205" b="1" strike="noStrike" noProof="1" dirty="0" smtClean="0"/>
              <a:t> </a:t>
            </a:r>
            <a:r>
              <a:rPr lang="en-ID" sz="2205" b="1" strike="noStrike" noProof="1" dirty="0" err="1" smtClean="0"/>
              <a:t>dalam</a:t>
            </a:r>
            <a:r>
              <a:rPr lang="en-ID" sz="2205" b="1" strike="noStrike" noProof="1" dirty="0" smtClean="0"/>
              <a:t> </a:t>
            </a:r>
            <a:r>
              <a:rPr lang="en-ID" sz="2205" b="1" strike="noStrike" noProof="1" dirty="0" err="1" smtClean="0"/>
              <a:t>Buku</a:t>
            </a:r>
            <a:r>
              <a:rPr lang="en-ID" sz="2205" b="1" strike="noStrike" noProof="1" dirty="0" smtClean="0"/>
              <a:t> </a:t>
            </a:r>
            <a:r>
              <a:rPr lang="en-ID" sz="2205" b="1" strike="noStrike" noProof="1" dirty="0" err="1" smtClean="0"/>
              <a:t>Nonfiksi</a:t>
            </a:r>
            <a:endParaRPr lang="en-US" sz="2205" strike="noStrike" noProof="1" dirty="0" smtClean="0"/>
          </a:p>
          <a:p>
            <a:pPr algn="ctr" fontAlgn="auto"/>
            <a:endParaRPr lang="en-US" sz="100" strike="noStrike" noProof="1" dirty="0"/>
          </a:p>
        </p:txBody>
      </p:sp>
      <p:graphicFrame>
        <p:nvGraphicFramePr>
          <p:cNvPr id="6" name="Diagram 5"/>
          <p:cNvGraphicFramePr/>
          <p:nvPr/>
        </p:nvGraphicFramePr>
        <p:xfrm>
          <a:off x="1986280" y="1510665"/>
          <a:ext cx="6719570" cy="45231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Action Button: Back or Previous 2">
            <a:hlinkClick r:id="rId6" action="ppaction://hlinksldjump" highlightClick="1"/>
          </p:cNvPr>
          <p:cNvSpPr/>
          <p:nvPr/>
        </p:nvSpPr>
        <p:spPr>
          <a:xfrm>
            <a:off x="1230313" y="6569075"/>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transition spd="slow">
    <p:pull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Title 1"/>
          <p:cNvSpPr>
            <a:spLocks noGrp="1"/>
          </p:cNvSpPr>
          <p:nvPr>
            <p:ph type="title"/>
          </p:nvPr>
        </p:nvSpPr>
        <p:spPr>
          <a:xfrm>
            <a:off x="2747963" y="630238"/>
            <a:ext cx="4960938" cy="931863"/>
          </a:xfrm>
        </p:spPr>
        <p:txBody>
          <a:bodyPr vert="horz" lIns="100795" tIns="50397" rIns="100795" bIns="50397" anchor="ctr"/>
          <a:p>
            <a:pPr fontAlgn="auto"/>
            <a:endParaRPr lang="en-US" altLang="zh-CN" strike="noStrike" noProof="1" dirty="0"/>
          </a:p>
        </p:txBody>
      </p:sp>
      <p:graphicFrame>
        <p:nvGraphicFramePr>
          <p:cNvPr id="5" name="Content Placeholder 4"/>
          <p:cNvGraphicFramePr>
            <a:graphicFrameLocks noGrp="1"/>
          </p:cNvGraphicFramePr>
          <p:nvPr>
            <p:ph idx="1"/>
          </p:nvPr>
        </p:nvGraphicFramePr>
        <p:xfrm>
          <a:off x="810260" y="1763924"/>
          <a:ext cx="9071610" cy="49890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2589213" y="550863"/>
            <a:ext cx="5276850" cy="1023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ID" sz="2645" b="1" strike="noStrike" noProof="1" dirty="0" err="1" smtClean="0"/>
              <a:t>Langkah</a:t>
            </a:r>
            <a:r>
              <a:rPr lang="en-ID" sz="2645" b="1" strike="noStrike" noProof="1" dirty="0" smtClean="0"/>
              <a:t> </a:t>
            </a:r>
            <a:r>
              <a:rPr lang="en-ID" sz="2645" b="1" strike="noStrike" noProof="1" dirty="0" err="1" smtClean="0"/>
              <a:t>Menilai</a:t>
            </a:r>
            <a:r>
              <a:rPr lang="en-ID" sz="2645" b="1" strike="noStrike" noProof="1" dirty="0" smtClean="0"/>
              <a:t> </a:t>
            </a:r>
            <a:r>
              <a:rPr lang="en-ID" sz="2645" b="1" strike="noStrike" noProof="1" dirty="0" err="1" smtClean="0"/>
              <a:t>Buku</a:t>
            </a:r>
            <a:r>
              <a:rPr lang="en-ID" sz="2645" b="1" strike="noStrike" noProof="1" dirty="0" smtClean="0"/>
              <a:t> </a:t>
            </a:r>
            <a:r>
              <a:rPr lang="en-ID" sz="2645" b="1" strike="noStrike" noProof="1" dirty="0" err="1" smtClean="0"/>
              <a:t>Fiksi</a:t>
            </a:r>
            <a:r>
              <a:rPr lang="en-ID" sz="2645" b="1" strike="noStrike" noProof="1" dirty="0" smtClean="0"/>
              <a:t> (Kumpulan </a:t>
            </a:r>
            <a:r>
              <a:rPr lang="en-ID" sz="2645" b="1" strike="noStrike" noProof="1" dirty="0" err="1" smtClean="0"/>
              <a:t>Cerpen</a:t>
            </a:r>
            <a:r>
              <a:rPr lang="en-ID" sz="2645" b="1" strike="noStrike" noProof="1" dirty="0" smtClean="0"/>
              <a:t>)</a:t>
            </a:r>
            <a:endParaRPr lang="en-US" sz="2645" b="1" strike="noStrike" noProof="1" dirty="0"/>
          </a:p>
        </p:txBody>
      </p:sp>
      <p:sp>
        <p:nvSpPr>
          <p:cNvPr id="2" name="Action Button: Back or Previous 1">
            <a:hlinkClick r:id="rId6" action="ppaction://hlinksldjump" highlightClick="1"/>
          </p:cNvPr>
          <p:cNvSpPr/>
          <p:nvPr/>
        </p:nvSpPr>
        <p:spPr>
          <a:xfrm>
            <a:off x="1230313" y="6569075"/>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298825" y="708025"/>
            <a:ext cx="4173538" cy="630238"/>
          </a:xfrm>
        </p:spPr>
        <p:txBody>
          <a:bodyPr>
            <a:normAutofit fontScale="90000"/>
          </a:bodyPr>
          <a:lstStyle/>
          <a:p>
            <a:pPr fontAlgn="auto"/>
            <a:endParaRPr lang="en-US" strike="noStrike" noProof="1" dirty="0"/>
          </a:p>
        </p:txBody>
      </p:sp>
      <p:graphicFrame>
        <p:nvGraphicFramePr>
          <p:cNvPr id="5" name="Content Placeholder 4"/>
          <p:cNvGraphicFramePr>
            <a:graphicFrameLocks noGrp="1"/>
          </p:cNvGraphicFramePr>
          <p:nvPr>
            <p:ph idx="1"/>
          </p:nvPr>
        </p:nvGraphicFramePr>
        <p:xfrm>
          <a:off x="810260" y="1763924"/>
          <a:ext cx="9071610" cy="49890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3141663" y="630238"/>
            <a:ext cx="4410075" cy="7874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auto"/>
            <a:r>
              <a:rPr lang="en-ID" sz="2645" b="1" strike="noStrike" noProof="1" dirty="0" err="1" smtClean="0"/>
              <a:t>Langkah</a:t>
            </a:r>
            <a:r>
              <a:rPr lang="en-ID" sz="2645" b="1" strike="noStrike" noProof="1" dirty="0" smtClean="0"/>
              <a:t> </a:t>
            </a:r>
            <a:r>
              <a:rPr lang="en-ID" sz="2645" b="1" strike="noStrike" noProof="1" dirty="0" err="1" smtClean="0"/>
              <a:t>Menilai</a:t>
            </a:r>
            <a:r>
              <a:rPr lang="en-ID" sz="2645" b="1" strike="noStrike" noProof="1" dirty="0" smtClean="0"/>
              <a:t> </a:t>
            </a:r>
            <a:r>
              <a:rPr lang="en-ID" sz="2645" b="1" strike="noStrike" noProof="1" dirty="0" err="1" smtClean="0"/>
              <a:t>Buku</a:t>
            </a:r>
            <a:r>
              <a:rPr lang="en-ID" sz="2645" b="1" strike="noStrike" noProof="1" dirty="0" smtClean="0"/>
              <a:t> </a:t>
            </a:r>
            <a:r>
              <a:rPr lang="en-ID" sz="2645" b="1" strike="noStrike" noProof="1" dirty="0" err="1" smtClean="0"/>
              <a:t>Puisi</a:t>
            </a:r>
            <a:endParaRPr lang="en-US" sz="2645" b="1" strike="noStrike" noProof="1" dirty="0"/>
          </a:p>
        </p:txBody>
      </p:sp>
      <p:sp>
        <p:nvSpPr>
          <p:cNvPr id="6" name="Action Button: Back or Previous 5">
            <a:hlinkClick r:id="rId6" action="ppaction://hlinksldjump" highlightClick="1"/>
          </p:cNvPr>
          <p:cNvSpPr/>
          <p:nvPr/>
        </p:nvSpPr>
        <p:spPr>
          <a:xfrm>
            <a:off x="1230313" y="6569075"/>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2905125" y="866775"/>
            <a:ext cx="4803775" cy="6286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r>
              <a:rPr lang="en-ID" sz="2645" b="1" strike="noStrike" noProof="1" dirty="0" err="1" smtClean="0"/>
              <a:t>Langkah</a:t>
            </a:r>
            <a:r>
              <a:rPr lang="en-ID" sz="2645" b="1" strike="noStrike" noProof="1" dirty="0" smtClean="0"/>
              <a:t> </a:t>
            </a:r>
            <a:r>
              <a:rPr lang="en-ID" sz="2645" b="1" strike="noStrike" noProof="1" dirty="0" err="1" smtClean="0"/>
              <a:t>Menilai</a:t>
            </a:r>
            <a:r>
              <a:rPr lang="en-ID" sz="2645" b="1" strike="noStrike" noProof="1" dirty="0" smtClean="0"/>
              <a:t> </a:t>
            </a:r>
            <a:r>
              <a:rPr lang="en-ID" sz="2645" b="1" strike="noStrike" noProof="1" dirty="0" err="1" smtClean="0"/>
              <a:t>Buku</a:t>
            </a:r>
            <a:r>
              <a:rPr lang="en-ID" sz="2645" b="1" strike="noStrike" noProof="1" dirty="0" smtClean="0"/>
              <a:t> </a:t>
            </a:r>
            <a:r>
              <a:rPr lang="en-ID" sz="2645" b="1" strike="noStrike" noProof="1" dirty="0" err="1" smtClean="0"/>
              <a:t>Nonfiksi</a:t>
            </a:r>
            <a:endParaRPr lang="en-US" sz="2645" b="1" strike="noStrike" noProof="1" dirty="0"/>
          </a:p>
        </p:txBody>
      </p:sp>
      <p:sp>
        <p:nvSpPr>
          <p:cNvPr id="5" name="Rounded Rectangle 4"/>
          <p:cNvSpPr/>
          <p:nvPr/>
        </p:nvSpPr>
        <p:spPr>
          <a:xfrm>
            <a:off x="1487488" y="2205038"/>
            <a:ext cx="7639050" cy="2519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2000" strike="noStrike" noProof="1" dirty="0" err="1" smtClean="0"/>
              <a:t>Sementara</a:t>
            </a:r>
            <a:r>
              <a:rPr lang="en-US" sz="2000" strike="noStrike" noProof="1" dirty="0" smtClean="0"/>
              <a:t> </a:t>
            </a:r>
            <a:r>
              <a:rPr lang="en-US" sz="2000" strike="noStrike" noProof="1" dirty="0" err="1" smtClean="0"/>
              <a:t>itu</a:t>
            </a:r>
            <a:r>
              <a:rPr lang="en-US" sz="2000" strike="noStrike" noProof="1" dirty="0" smtClean="0"/>
              <a:t>, </a:t>
            </a:r>
            <a:r>
              <a:rPr lang="en-US" sz="2000" strike="noStrike" noProof="1" dirty="0" err="1" smtClean="0"/>
              <a:t>nilai-nilai</a:t>
            </a:r>
            <a:r>
              <a:rPr lang="en-US" sz="2000" strike="noStrike" noProof="1" dirty="0" smtClean="0"/>
              <a:t> </a:t>
            </a:r>
            <a:r>
              <a:rPr lang="en-US" sz="2000" strike="noStrike" noProof="1" dirty="0" err="1" smtClean="0"/>
              <a:t>dalam</a:t>
            </a:r>
            <a:r>
              <a:rPr lang="en-US" sz="2000" strike="noStrike" noProof="1" dirty="0" smtClean="0"/>
              <a:t> </a:t>
            </a:r>
            <a:r>
              <a:rPr lang="en-US" sz="2000" strike="noStrike" noProof="1" dirty="0" err="1" smtClean="0"/>
              <a:t>buku</a:t>
            </a:r>
            <a:r>
              <a:rPr lang="en-US" sz="2000" strike="noStrike" noProof="1" dirty="0" smtClean="0"/>
              <a:t> </a:t>
            </a:r>
            <a:r>
              <a:rPr lang="en-US" sz="2000" strike="noStrike" noProof="1" dirty="0" err="1" smtClean="0"/>
              <a:t>pengayaan</a:t>
            </a:r>
            <a:r>
              <a:rPr lang="en-US" sz="2000" strike="noStrike" noProof="1" dirty="0" smtClean="0"/>
              <a:t> </a:t>
            </a:r>
            <a:r>
              <a:rPr lang="en-US" sz="2000" strike="noStrike" noProof="1" dirty="0" err="1" smtClean="0"/>
              <a:t>dapat</a:t>
            </a:r>
            <a:r>
              <a:rPr lang="en-US" sz="2000" strike="noStrike" noProof="1" dirty="0" smtClean="0"/>
              <a:t> </a:t>
            </a:r>
            <a:r>
              <a:rPr lang="en-US" sz="2000" strike="noStrike" noProof="1" dirty="0" err="1" smtClean="0"/>
              <a:t>dicari</a:t>
            </a:r>
            <a:r>
              <a:rPr lang="en-US" sz="2000" strike="noStrike" noProof="1" dirty="0" smtClean="0"/>
              <a:t> </a:t>
            </a:r>
            <a:r>
              <a:rPr lang="en-US" sz="2000" strike="noStrike" noProof="1" dirty="0" err="1" smtClean="0"/>
              <a:t>dengan</a:t>
            </a:r>
            <a:r>
              <a:rPr lang="en-US" sz="2000" strike="noStrike" noProof="1" dirty="0" smtClean="0"/>
              <a:t> </a:t>
            </a:r>
            <a:r>
              <a:rPr lang="en-US" sz="2000" strike="noStrike" noProof="1" dirty="0" err="1" smtClean="0"/>
              <a:t>meresensi</a:t>
            </a:r>
            <a:r>
              <a:rPr lang="en-US" sz="2000" strike="noStrike" noProof="1" dirty="0" smtClean="0"/>
              <a:t> </a:t>
            </a:r>
            <a:r>
              <a:rPr lang="en-US" sz="2000" strike="noStrike" noProof="1" dirty="0" err="1" smtClean="0"/>
              <a:t>buku</a:t>
            </a:r>
            <a:r>
              <a:rPr lang="en-US" sz="2000" strike="noStrike" noProof="1" dirty="0" smtClean="0"/>
              <a:t>. </a:t>
            </a:r>
            <a:r>
              <a:rPr lang="en-US" sz="2000" strike="noStrike" noProof="1" dirty="0" err="1" smtClean="0"/>
              <a:t>Seorang</a:t>
            </a:r>
            <a:r>
              <a:rPr lang="en-US" sz="2000" strike="noStrike" noProof="1" dirty="0" smtClean="0"/>
              <a:t> </a:t>
            </a:r>
            <a:r>
              <a:rPr lang="en-US" sz="2000" strike="noStrike" noProof="1" dirty="0" err="1" smtClean="0"/>
              <a:t>ahli</a:t>
            </a:r>
            <a:r>
              <a:rPr lang="en-US" sz="2000" strike="noStrike" noProof="1" dirty="0" smtClean="0"/>
              <a:t> </a:t>
            </a:r>
            <a:r>
              <a:rPr lang="en-US" sz="2000" strike="noStrike" noProof="1" dirty="0" err="1" smtClean="0"/>
              <a:t>bahasa</a:t>
            </a:r>
            <a:r>
              <a:rPr lang="en-US" sz="2000" strike="noStrike" noProof="1" dirty="0" smtClean="0"/>
              <a:t>, </a:t>
            </a:r>
            <a:r>
              <a:rPr lang="en-US" sz="2000" strike="noStrike" noProof="1" dirty="0" err="1" smtClean="0"/>
              <a:t>Gorys</a:t>
            </a:r>
            <a:r>
              <a:rPr lang="en-US" sz="2000" strike="noStrike" noProof="1" dirty="0" smtClean="0"/>
              <a:t> </a:t>
            </a:r>
            <a:r>
              <a:rPr lang="en-US" sz="2000" strike="noStrike" noProof="1" dirty="0" err="1" smtClean="0"/>
              <a:t>Keraf</a:t>
            </a:r>
            <a:r>
              <a:rPr lang="en-US" sz="2000" strike="noStrike" noProof="1" dirty="0" smtClean="0"/>
              <a:t>, </a:t>
            </a:r>
            <a:r>
              <a:rPr lang="en-US" sz="2000" strike="noStrike" noProof="1" dirty="0" err="1" smtClean="0"/>
              <a:t>mendefinisikan</a:t>
            </a:r>
            <a:r>
              <a:rPr lang="en-US" sz="2000" strike="noStrike" noProof="1" dirty="0" smtClean="0"/>
              <a:t> </a:t>
            </a:r>
            <a:r>
              <a:rPr lang="en-US" sz="2000" b="1" strike="noStrike" noProof="1" dirty="0" err="1" smtClean="0">
                <a:solidFill>
                  <a:srgbClr val="FFFF00"/>
                </a:solidFill>
              </a:rPr>
              <a:t>resensi</a:t>
            </a:r>
            <a:r>
              <a:rPr lang="en-US" sz="2000" b="1" strike="noStrike" noProof="1" dirty="0" smtClean="0">
                <a:solidFill>
                  <a:srgbClr val="FFFF00"/>
                </a:solidFill>
              </a:rPr>
              <a:t> </a:t>
            </a:r>
            <a:r>
              <a:rPr lang="en-US" sz="2000" strike="noStrike" noProof="1" dirty="0" err="1" smtClean="0"/>
              <a:t>sebagai</a:t>
            </a:r>
            <a:r>
              <a:rPr lang="en-US" sz="2000" strike="noStrike" noProof="1" dirty="0" smtClean="0"/>
              <a:t> </a:t>
            </a:r>
            <a:r>
              <a:rPr lang="en-US" sz="2000" strike="noStrike" noProof="1" dirty="0" err="1" smtClean="0"/>
              <a:t>tulisan</a:t>
            </a:r>
            <a:r>
              <a:rPr lang="en-US" sz="2000" strike="noStrike" noProof="1" dirty="0" smtClean="0"/>
              <a:t> yang </a:t>
            </a:r>
            <a:r>
              <a:rPr lang="en-US" sz="2000" strike="noStrike" noProof="1" dirty="0" err="1" smtClean="0"/>
              <a:t>berisi</a:t>
            </a:r>
            <a:r>
              <a:rPr lang="en-US" sz="2000" strike="noStrike" noProof="1" dirty="0" smtClean="0"/>
              <a:t> </a:t>
            </a:r>
            <a:r>
              <a:rPr lang="en-US" sz="2000" strike="noStrike" noProof="1" dirty="0" err="1" smtClean="0"/>
              <a:t>tentang</a:t>
            </a:r>
            <a:r>
              <a:rPr lang="en-US" sz="2000" strike="noStrike" noProof="1" dirty="0" smtClean="0"/>
              <a:t> </a:t>
            </a:r>
            <a:r>
              <a:rPr lang="en-US" sz="2000" strike="noStrike" noProof="1" dirty="0" err="1" smtClean="0"/>
              <a:t>ulasan</a:t>
            </a:r>
            <a:r>
              <a:rPr lang="en-US" sz="2000" strike="noStrike" noProof="1" dirty="0" smtClean="0"/>
              <a:t> </a:t>
            </a:r>
            <a:r>
              <a:rPr lang="en-US" sz="2000" strike="noStrike" noProof="1" dirty="0" err="1" smtClean="0"/>
              <a:t>atau</a:t>
            </a:r>
            <a:r>
              <a:rPr lang="en-US" sz="2000" strike="noStrike" noProof="1" dirty="0" smtClean="0"/>
              <a:t> </a:t>
            </a:r>
            <a:r>
              <a:rPr lang="en-US" sz="2000" strike="noStrike" noProof="1" dirty="0" err="1" smtClean="0"/>
              <a:t>penilaian</a:t>
            </a:r>
            <a:r>
              <a:rPr lang="en-US" sz="2000" strike="noStrike" noProof="1" dirty="0" smtClean="0"/>
              <a:t> </a:t>
            </a:r>
            <a:r>
              <a:rPr lang="en-US" sz="2000" strike="noStrike" noProof="1" dirty="0" err="1" smtClean="0"/>
              <a:t>terhadap</a:t>
            </a:r>
            <a:r>
              <a:rPr lang="en-US" sz="2000" strike="noStrike" noProof="1" dirty="0" smtClean="0"/>
              <a:t> </a:t>
            </a:r>
            <a:r>
              <a:rPr lang="en-US" sz="2000" strike="noStrike" noProof="1" dirty="0" err="1" smtClean="0"/>
              <a:t>suatu</a:t>
            </a:r>
            <a:r>
              <a:rPr lang="en-US" sz="2000" strike="noStrike" noProof="1" dirty="0" smtClean="0"/>
              <a:t> </a:t>
            </a:r>
            <a:r>
              <a:rPr lang="en-US" sz="2000" strike="noStrike" noProof="1" dirty="0" err="1" smtClean="0"/>
              <a:t>karya</a:t>
            </a:r>
            <a:r>
              <a:rPr lang="en-US" sz="2000" strike="noStrike" noProof="1" dirty="0" smtClean="0"/>
              <a:t> </a:t>
            </a:r>
            <a:r>
              <a:rPr lang="en-US" sz="2000" strike="noStrike" noProof="1" dirty="0" err="1" smtClean="0"/>
              <a:t>tulis</a:t>
            </a:r>
            <a:r>
              <a:rPr lang="en-US" sz="2000" strike="noStrike" noProof="1" dirty="0" smtClean="0"/>
              <a:t> </a:t>
            </a:r>
            <a:r>
              <a:rPr lang="en-US" sz="2000" strike="noStrike" noProof="1" dirty="0" err="1" smtClean="0"/>
              <a:t>atau</a:t>
            </a:r>
            <a:r>
              <a:rPr lang="en-US" sz="2000" strike="noStrike" noProof="1" dirty="0" smtClean="0"/>
              <a:t> </a:t>
            </a:r>
            <a:r>
              <a:rPr lang="en-US" sz="2000" strike="noStrike" noProof="1" dirty="0" err="1" smtClean="0"/>
              <a:t>buku</a:t>
            </a:r>
            <a:r>
              <a:rPr lang="en-US" sz="2000" strike="noStrike" noProof="1" dirty="0" smtClean="0"/>
              <a:t>. </a:t>
            </a:r>
            <a:r>
              <a:rPr lang="en-US" sz="2000" strike="noStrike" noProof="1" dirty="0" err="1" smtClean="0"/>
              <a:t>Oleh</a:t>
            </a:r>
            <a:r>
              <a:rPr lang="en-US" sz="2000" strike="noStrike" noProof="1" dirty="0" smtClean="0"/>
              <a:t> </a:t>
            </a:r>
            <a:r>
              <a:rPr lang="en-US" sz="2000" strike="noStrike" noProof="1" dirty="0" err="1" smtClean="0"/>
              <a:t>karena</a:t>
            </a:r>
            <a:r>
              <a:rPr lang="en-US" sz="2000" strike="noStrike" noProof="1" dirty="0" smtClean="0"/>
              <a:t> </a:t>
            </a:r>
            <a:r>
              <a:rPr lang="en-US" sz="2000" strike="noStrike" noProof="1" dirty="0" err="1" smtClean="0"/>
              <a:t>itu</a:t>
            </a:r>
            <a:r>
              <a:rPr lang="en-US" sz="2000" strike="noStrike" noProof="1" dirty="0" smtClean="0"/>
              <a:t>, </a:t>
            </a:r>
            <a:r>
              <a:rPr lang="en-US" sz="2000" strike="noStrike" noProof="1" dirty="0" err="1" smtClean="0"/>
              <a:t>resensi</a:t>
            </a:r>
            <a:r>
              <a:rPr lang="en-US" sz="2000" strike="noStrike" noProof="1" dirty="0" smtClean="0"/>
              <a:t> </a:t>
            </a:r>
            <a:r>
              <a:rPr lang="en-US" sz="2000" strike="noStrike" noProof="1" dirty="0" err="1" smtClean="0"/>
              <a:t>lebih</a:t>
            </a:r>
            <a:r>
              <a:rPr lang="en-US" sz="2000" strike="noStrike" noProof="1" dirty="0" smtClean="0"/>
              <a:t> </a:t>
            </a:r>
            <a:r>
              <a:rPr lang="en-US" sz="2000" strike="noStrike" noProof="1" dirty="0" err="1" smtClean="0"/>
              <a:t>dikenal</a:t>
            </a:r>
            <a:r>
              <a:rPr lang="en-US" sz="2000" strike="noStrike" noProof="1" dirty="0" smtClean="0"/>
              <a:t> </a:t>
            </a:r>
            <a:r>
              <a:rPr lang="en-US" sz="2000" strike="noStrike" noProof="1" dirty="0" err="1" smtClean="0"/>
              <a:t>dengan</a:t>
            </a:r>
            <a:r>
              <a:rPr lang="en-US" sz="2000" strike="noStrike" noProof="1" dirty="0" smtClean="0"/>
              <a:t> </a:t>
            </a:r>
            <a:r>
              <a:rPr lang="en-US" sz="2000" strike="noStrike" noProof="1" dirty="0" err="1" smtClean="0"/>
              <a:t>istilah</a:t>
            </a:r>
            <a:r>
              <a:rPr lang="en-US" sz="2000" strike="noStrike" noProof="1" dirty="0" smtClean="0"/>
              <a:t> </a:t>
            </a:r>
            <a:r>
              <a:rPr lang="en-US" sz="2000" strike="noStrike" noProof="1" dirty="0" err="1" smtClean="0"/>
              <a:t>ulasan</a:t>
            </a:r>
            <a:r>
              <a:rPr lang="en-US" sz="2000" strike="noStrike" noProof="1" dirty="0" smtClean="0"/>
              <a:t> </a:t>
            </a:r>
            <a:r>
              <a:rPr lang="en-US" sz="2000" strike="noStrike" noProof="1" dirty="0" err="1" smtClean="0"/>
              <a:t>atau</a:t>
            </a:r>
            <a:r>
              <a:rPr lang="en-US" sz="2000" strike="noStrike" noProof="1" dirty="0" smtClean="0"/>
              <a:t> </a:t>
            </a:r>
            <a:r>
              <a:rPr lang="en-US" sz="2000" strike="noStrike" noProof="1" dirty="0" err="1" smtClean="0"/>
              <a:t>bedah</a:t>
            </a:r>
            <a:r>
              <a:rPr lang="en-US" sz="2000" strike="noStrike" noProof="1" dirty="0" smtClean="0"/>
              <a:t> </a:t>
            </a:r>
            <a:r>
              <a:rPr lang="en-US" sz="2000" strike="noStrike" noProof="1" dirty="0" err="1" smtClean="0"/>
              <a:t>buku</a:t>
            </a:r>
            <a:r>
              <a:rPr lang="en-US" sz="2000" strike="noStrike" noProof="1" dirty="0" smtClean="0"/>
              <a:t>.</a:t>
            </a:r>
            <a:endParaRPr lang="en-US" sz="2000" strike="noStrike" noProof="1" dirty="0" smtClean="0"/>
          </a:p>
          <a:p>
            <a:pPr algn="ctr" fontAlgn="auto"/>
            <a:endParaRPr lang="en-US" sz="2000" strike="noStrike" noProof="1" dirty="0"/>
          </a:p>
        </p:txBody>
      </p:sp>
      <p:sp>
        <p:nvSpPr>
          <p:cNvPr id="2" name="Action Button: Back or Previous 1">
            <a:hlinkClick r:id="rId1" action="ppaction://hlinksldjump" highlightClick="1"/>
          </p:cNvPr>
          <p:cNvSpPr/>
          <p:nvPr/>
        </p:nvSpPr>
        <p:spPr>
          <a:xfrm>
            <a:off x="1230313" y="6569075"/>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Box 8"/>
          <p:cNvSpPr txBox="1"/>
          <p:nvPr/>
        </p:nvSpPr>
        <p:spPr>
          <a:xfrm>
            <a:off x="1960563" y="550863"/>
            <a:ext cx="6692900" cy="906463"/>
          </a:xfrm>
          <a:prstGeom prst="rect">
            <a:avLst/>
          </a:prstGeom>
          <a:noFill/>
          <a:ln w="9525">
            <a:noFill/>
          </a:ln>
        </p:spPr>
        <p:txBody>
          <a:bodyPr wrap="square" anchor="t">
            <a:spAutoFit/>
          </a:bodyPr>
          <a:p>
            <a:pPr algn="ctr"/>
            <a:r>
              <a:rPr lang="en-ID" altLang="en-US" sz="2645" b="1" noProof="1" dirty="0">
                <a:latin typeface="Calibri" panose="020F0502020204030204" charset="0"/>
                <a:ea typeface="+mn-ea"/>
                <a:cs typeface="+mn-cs"/>
              </a:rPr>
              <a:t>C. </a:t>
            </a:r>
            <a:r>
              <a:rPr lang="en-ID" altLang="en-US" sz="2645" b="1" noProof="1" dirty="0" err="1">
                <a:latin typeface="Calibri" panose="020F0502020204030204" charset="0"/>
                <a:ea typeface="+mn-ea"/>
                <a:cs typeface="+mn-cs"/>
              </a:rPr>
              <a:t>Laporan</a:t>
            </a:r>
            <a:r>
              <a:rPr lang="en-ID" altLang="en-US" sz="2645" b="1" noProof="1" dirty="0">
                <a:latin typeface="Calibri" panose="020F0502020204030204" charset="0"/>
                <a:ea typeface="+mn-ea"/>
                <a:cs typeface="+mn-cs"/>
              </a:rPr>
              <a:t> </a:t>
            </a:r>
            <a:r>
              <a:rPr lang="en-ID" altLang="en-US" sz="2645" b="1" noProof="1" dirty="0" err="1">
                <a:latin typeface="Calibri" panose="020F0502020204030204" charset="0"/>
                <a:ea typeface="+mn-ea"/>
                <a:cs typeface="+mn-cs"/>
              </a:rPr>
              <a:t>Hasil</a:t>
            </a:r>
            <a:r>
              <a:rPr lang="en-ID" altLang="en-US" sz="2645" b="1" noProof="1" dirty="0">
                <a:latin typeface="Calibri" panose="020F0502020204030204" charset="0"/>
                <a:ea typeface="+mn-ea"/>
                <a:cs typeface="+mn-cs"/>
              </a:rPr>
              <a:t> </a:t>
            </a:r>
            <a:r>
              <a:rPr lang="en-ID" altLang="en-US" sz="2645" b="1" noProof="1" dirty="0" err="1">
                <a:latin typeface="Calibri" panose="020F0502020204030204" charset="0"/>
                <a:ea typeface="+mn-ea"/>
                <a:cs typeface="+mn-cs"/>
              </a:rPr>
              <a:t>Diskusi</a:t>
            </a:r>
            <a:r>
              <a:rPr lang="en-ID" altLang="en-US" sz="2645" b="1" noProof="1" dirty="0">
                <a:latin typeface="Calibri" panose="020F0502020204030204" charset="0"/>
                <a:ea typeface="+mn-ea"/>
                <a:cs typeface="+mn-cs"/>
              </a:rPr>
              <a:t> </a:t>
            </a:r>
            <a:r>
              <a:rPr lang="en-ID" altLang="en-US" sz="2645" b="1" noProof="1" dirty="0" err="1">
                <a:latin typeface="Calibri" panose="020F0502020204030204" charset="0"/>
                <a:ea typeface="+mn-ea"/>
                <a:cs typeface="+mn-cs"/>
              </a:rPr>
              <a:t>Mengenai</a:t>
            </a:r>
            <a:r>
              <a:rPr lang="en-ID" altLang="en-US" sz="2645" b="1" noProof="1" dirty="0">
                <a:latin typeface="Calibri" panose="020F0502020204030204" charset="0"/>
                <a:ea typeface="+mn-ea"/>
                <a:cs typeface="+mn-cs"/>
              </a:rPr>
              <a:t> </a:t>
            </a:r>
            <a:r>
              <a:rPr lang="en-ID" altLang="en-US" sz="2645" b="1" noProof="1" dirty="0" err="1">
                <a:latin typeface="Calibri" panose="020F0502020204030204" charset="0"/>
                <a:ea typeface="+mn-ea"/>
                <a:cs typeface="+mn-cs"/>
              </a:rPr>
              <a:t>Buku</a:t>
            </a:r>
            <a:r>
              <a:rPr lang="en-ID" altLang="en-US" sz="2645" b="1" noProof="1" dirty="0">
                <a:latin typeface="Calibri" panose="020F0502020204030204" charset="0"/>
                <a:ea typeface="+mn-ea"/>
                <a:cs typeface="+mn-cs"/>
              </a:rPr>
              <a:t> </a:t>
            </a:r>
            <a:r>
              <a:rPr lang="en-ID" altLang="en-US" sz="2645" b="1" noProof="1" dirty="0" err="1">
                <a:latin typeface="Calibri" panose="020F0502020204030204" charset="0"/>
                <a:ea typeface="+mn-ea"/>
                <a:cs typeface="+mn-cs"/>
              </a:rPr>
              <a:t>Fiksi</a:t>
            </a:r>
            <a:r>
              <a:rPr lang="en-ID" altLang="en-US" sz="2645" b="1" noProof="1" dirty="0">
                <a:latin typeface="Calibri" panose="020F0502020204030204" charset="0"/>
                <a:ea typeface="+mn-ea"/>
                <a:cs typeface="+mn-cs"/>
              </a:rPr>
              <a:t> </a:t>
            </a:r>
            <a:r>
              <a:rPr lang="en-ID" altLang="en-US" sz="2645" b="1" noProof="1" dirty="0" err="1">
                <a:latin typeface="Calibri" panose="020F0502020204030204" charset="0"/>
                <a:ea typeface="+mn-ea"/>
                <a:cs typeface="+mn-cs"/>
              </a:rPr>
              <a:t>dan</a:t>
            </a:r>
            <a:r>
              <a:rPr lang="en-ID" altLang="en-US" sz="2645" b="1" noProof="1" dirty="0">
                <a:latin typeface="Calibri" panose="020F0502020204030204" charset="0"/>
                <a:ea typeface="+mn-ea"/>
                <a:cs typeface="+mn-cs"/>
              </a:rPr>
              <a:t> </a:t>
            </a:r>
            <a:r>
              <a:rPr lang="en-ID" altLang="en-US" sz="2645" b="1" noProof="1" dirty="0" err="1">
                <a:latin typeface="Calibri" panose="020F0502020204030204" charset="0"/>
                <a:ea typeface="+mn-ea"/>
                <a:cs typeface="+mn-cs"/>
              </a:rPr>
              <a:t>Nonfiksi</a:t>
            </a:r>
            <a:endParaRPr lang="en-US" altLang="zh-CN" sz="2645" b="1" noProof="1" dirty="0">
              <a:latin typeface="Calibri" panose="020F0502020204030204" charset="0"/>
            </a:endParaRPr>
          </a:p>
        </p:txBody>
      </p:sp>
      <p:pic>
        <p:nvPicPr>
          <p:cNvPr id="110594" name="Picture 2" descr="Gambar terkait"/>
          <p:cNvPicPr>
            <a:picLocks noChangeAspect="1"/>
          </p:cNvPicPr>
          <p:nvPr/>
        </p:nvPicPr>
        <p:blipFill>
          <a:blip r:embed="rId1"/>
          <a:srcRect r="-352" b="8124"/>
          <a:stretch>
            <a:fillRect/>
          </a:stretch>
        </p:blipFill>
        <p:spPr>
          <a:xfrm>
            <a:off x="1300163" y="2678113"/>
            <a:ext cx="7480300" cy="3857625"/>
          </a:xfrm>
          <a:prstGeom prst="rect">
            <a:avLst/>
          </a:prstGeom>
          <a:noFill/>
          <a:ln w="9525">
            <a:noFill/>
          </a:ln>
        </p:spPr>
      </p:pic>
      <p:sp>
        <p:nvSpPr>
          <p:cNvPr id="11" name="Oval Callout 10">
            <a:hlinkClick r:id="rId2" action="ppaction://hlinksldjump"/>
          </p:cNvPr>
          <p:cNvSpPr/>
          <p:nvPr/>
        </p:nvSpPr>
        <p:spPr>
          <a:xfrm>
            <a:off x="649288" y="1417638"/>
            <a:ext cx="3308350" cy="1101725"/>
          </a:xfrm>
          <a:prstGeom prst="wedgeEllipseCallout">
            <a:avLst>
              <a:gd name="adj1" fmla="val 49549"/>
              <a:gd name="adj2" fmla="val 79348"/>
            </a:avLst>
          </a:prstGeom>
        </p:spPr>
        <p:style>
          <a:lnRef idx="0">
            <a:schemeClr val="accent2"/>
          </a:lnRef>
          <a:fillRef idx="3">
            <a:schemeClr val="accent2"/>
          </a:fillRef>
          <a:effectRef idx="3">
            <a:schemeClr val="accent2"/>
          </a:effectRef>
          <a:fontRef idx="minor">
            <a:schemeClr val="lt1"/>
          </a:fontRef>
        </p:style>
        <p:txBody>
          <a:bodyPr rtlCol="0" anchor="ctr"/>
          <a:lstStyle/>
          <a:p>
            <a:pPr algn="ctr" fontAlgn="auto"/>
            <a:r>
              <a:rPr lang="id-ID" sz="1800" strike="noStrike" noProof="1" dirty="0" err="1" smtClean="0"/>
              <a:t>Unsur-unsur dalam laporan hasil diskusi buku </a:t>
            </a:r>
            <a:endParaRPr lang="id-ID" sz="1800" strike="noStrike" noProof="1" dirty="0" err="1" smtClean="0"/>
          </a:p>
        </p:txBody>
      </p:sp>
      <p:sp>
        <p:nvSpPr>
          <p:cNvPr id="12" name="Oval Callout 11">
            <a:hlinkClick r:id="rId3" action="ppaction://hlinksldjump"/>
          </p:cNvPr>
          <p:cNvSpPr/>
          <p:nvPr/>
        </p:nvSpPr>
        <p:spPr>
          <a:xfrm>
            <a:off x="4341813" y="1466850"/>
            <a:ext cx="2571750" cy="1339850"/>
          </a:xfrm>
          <a:prstGeom prst="wedgeEllipseCallout">
            <a:avLst>
              <a:gd name="adj1" fmla="val -33737"/>
              <a:gd name="adj2" fmla="val 503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r>
              <a:rPr lang="en-US" sz="1800" strike="noStrike" noProof="1"/>
              <a:t>Ulasan yang </a:t>
            </a:r>
            <a:r>
              <a:rPr lang="id-ID" altLang="en-US" sz="1800" strike="noStrike" noProof="1"/>
              <a:t>d</a:t>
            </a:r>
            <a:r>
              <a:rPr lang="en-US" sz="1800" strike="noStrike" noProof="1"/>
              <a:t>ideskripsikan dalam </a:t>
            </a:r>
            <a:r>
              <a:rPr lang="id-ID" altLang="en-US" sz="1800" strike="noStrike" noProof="1"/>
              <a:t>l</a:t>
            </a:r>
            <a:r>
              <a:rPr lang="en-US" sz="1800" strike="noStrike" noProof="1"/>
              <a:t>aporan </a:t>
            </a:r>
            <a:r>
              <a:rPr lang="id-ID" altLang="en-US" sz="1800" strike="noStrike" noProof="1"/>
              <a:t>h</a:t>
            </a:r>
            <a:r>
              <a:rPr lang="en-US" sz="1800" strike="noStrike" noProof="1"/>
              <a:t>asil </a:t>
            </a:r>
            <a:r>
              <a:rPr lang="id-ID" altLang="en-US" sz="1800" strike="noStrike" noProof="1"/>
              <a:t>d</a:t>
            </a:r>
            <a:r>
              <a:rPr lang="en-US" sz="1800" strike="noStrike" noProof="1"/>
              <a:t>iskusi </a:t>
            </a:r>
            <a:endParaRPr lang="en-US" sz="1800" strike="noStrike" noProof="1"/>
          </a:p>
        </p:txBody>
      </p:sp>
      <p:sp>
        <p:nvSpPr>
          <p:cNvPr id="7" name="Oval Callout 6">
            <a:hlinkClick r:id="rId4" action="ppaction://hlinksldjump"/>
          </p:cNvPr>
          <p:cNvSpPr/>
          <p:nvPr/>
        </p:nvSpPr>
        <p:spPr>
          <a:xfrm>
            <a:off x="7312025" y="1417638"/>
            <a:ext cx="2784475" cy="1338263"/>
          </a:xfrm>
          <a:prstGeom prst="wedgeEllipseCallout">
            <a:avLst>
              <a:gd name="adj1" fmla="val -33737"/>
              <a:gd name="adj2" fmla="val 50307"/>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r>
              <a:rPr lang="en-ID" sz="1800" strike="noStrike" noProof="1">
                <a:sym typeface="+mn-ea"/>
              </a:rPr>
              <a:t>Penyusunan </a:t>
            </a:r>
            <a:r>
              <a:rPr lang="id-ID" altLang="en-ID" sz="1800" strike="noStrike" noProof="1">
                <a:sym typeface="+mn-ea"/>
              </a:rPr>
              <a:t>l</a:t>
            </a:r>
            <a:r>
              <a:rPr lang="en-ID" sz="1800" strike="noStrike" noProof="1">
                <a:sym typeface="+mn-ea"/>
              </a:rPr>
              <a:t>aporan </a:t>
            </a:r>
            <a:r>
              <a:rPr lang="id-ID" altLang="en-ID" sz="1800" strike="noStrike" noProof="1">
                <a:sym typeface="+mn-ea"/>
              </a:rPr>
              <a:t>h</a:t>
            </a:r>
            <a:r>
              <a:rPr lang="en-ID" sz="1800" strike="noStrike" noProof="1">
                <a:sym typeface="+mn-ea"/>
              </a:rPr>
              <a:t>asil </a:t>
            </a:r>
            <a:r>
              <a:rPr lang="id-ID" altLang="en-ID" sz="1800" strike="noStrike" noProof="1">
                <a:sym typeface="+mn-ea"/>
              </a:rPr>
              <a:t>d</a:t>
            </a:r>
            <a:r>
              <a:rPr lang="en-ID" sz="1800" strike="noStrike" noProof="1">
                <a:sym typeface="+mn-ea"/>
              </a:rPr>
              <a:t>iskusi </a:t>
            </a:r>
            <a:r>
              <a:rPr lang="id-ID" altLang="en-ID" sz="1800" strike="noStrike" noProof="1">
                <a:sym typeface="+mn-ea"/>
              </a:rPr>
              <a:t>b</a:t>
            </a:r>
            <a:r>
              <a:rPr lang="en-ID" sz="1800" strike="noStrike" noProof="1">
                <a:sym typeface="+mn-ea"/>
              </a:rPr>
              <a:t>uku</a:t>
            </a:r>
            <a:endParaRPr lang="en-US" sz="1800" strike="noStrike" noProof="1"/>
          </a:p>
        </p:txBody>
      </p:sp>
      <p:sp>
        <p:nvSpPr>
          <p:cNvPr id="2" name="Action Button: Back or Previous 1">
            <a:hlinkClick r:id="rId5" action="ppaction://hlinksldjump" highlightClick="1"/>
          </p:cNvPr>
          <p:cNvSpPr/>
          <p:nvPr/>
        </p:nvSpPr>
        <p:spPr>
          <a:xfrm>
            <a:off x="1042988" y="6535738"/>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transition spd="slow">
    <p:wedg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extBox 4"/>
          <p:cNvSpPr txBox="1"/>
          <p:nvPr/>
        </p:nvSpPr>
        <p:spPr>
          <a:xfrm>
            <a:off x="1487488" y="473075"/>
            <a:ext cx="6772275" cy="430213"/>
          </a:xfrm>
          <a:prstGeom prst="rect">
            <a:avLst/>
          </a:prstGeom>
          <a:noFill/>
          <a:ln w="9525">
            <a:noFill/>
          </a:ln>
        </p:spPr>
        <p:txBody>
          <a:bodyPr wrap="square" anchor="t">
            <a:spAutoFit/>
          </a:bodyPr>
          <a:p>
            <a:pPr algn="ctr"/>
            <a:r>
              <a:rPr lang="en-ID" altLang="en-US" sz="2205" b="1" noProof="1" dirty="0" err="1">
                <a:latin typeface="Calibri" panose="020F0502020204030204" charset="0"/>
                <a:ea typeface="+mn-ea"/>
                <a:cs typeface="+mn-cs"/>
              </a:rPr>
              <a:t>Unsur-Unsur</a:t>
            </a:r>
            <a:r>
              <a:rPr lang="en-ID" altLang="en-US" sz="2205" b="1" noProof="1" dirty="0">
                <a:latin typeface="Calibri" panose="020F0502020204030204" charset="0"/>
                <a:ea typeface="+mn-ea"/>
                <a:cs typeface="+mn-cs"/>
              </a:rPr>
              <a:t> </a:t>
            </a:r>
            <a:r>
              <a:rPr lang="en-ID" altLang="en-US" sz="2205" b="1" noProof="1" dirty="0" err="1">
                <a:latin typeface="Calibri" panose="020F0502020204030204" charset="0"/>
                <a:ea typeface="+mn-ea"/>
                <a:cs typeface="+mn-cs"/>
              </a:rPr>
              <a:t>dalam</a:t>
            </a:r>
            <a:r>
              <a:rPr lang="en-ID" altLang="en-US" sz="2205" b="1" noProof="1" dirty="0">
                <a:latin typeface="Calibri" panose="020F0502020204030204" charset="0"/>
                <a:ea typeface="+mn-ea"/>
                <a:cs typeface="+mn-cs"/>
              </a:rPr>
              <a:t> </a:t>
            </a:r>
            <a:r>
              <a:rPr lang="en-ID" altLang="en-US" sz="2205" b="1" noProof="1" dirty="0" err="1">
                <a:latin typeface="Calibri" panose="020F0502020204030204" charset="0"/>
                <a:ea typeface="+mn-ea"/>
                <a:cs typeface="+mn-cs"/>
              </a:rPr>
              <a:t>Laporan</a:t>
            </a:r>
            <a:r>
              <a:rPr lang="en-ID" altLang="en-US" sz="2205" b="1" noProof="1" dirty="0">
                <a:latin typeface="Calibri" panose="020F0502020204030204" charset="0"/>
                <a:ea typeface="+mn-ea"/>
                <a:cs typeface="+mn-cs"/>
              </a:rPr>
              <a:t> </a:t>
            </a:r>
            <a:r>
              <a:rPr lang="en-ID" altLang="en-US" sz="2205" b="1" noProof="1" dirty="0" err="1">
                <a:latin typeface="Calibri" panose="020F0502020204030204" charset="0"/>
                <a:ea typeface="+mn-ea"/>
                <a:cs typeface="+mn-cs"/>
              </a:rPr>
              <a:t>Hasil</a:t>
            </a:r>
            <a:r>
              <a:rPr lang="en-ID" altLang="en-US" sz="2205" b="1" noProof="1" dirty="0">
                <a:latin typeface="Calibri" panose="020F0502020204030204" charset="0"/>
                <a:ea typeface="+mn-ea"/>
                <a:cs typeface="+mn-cs"/>
              </a:rPr>
              <a:t> </a:t>
            </a:r>
            <a:r>
              <a:rPr lang="en-ID" altLang="en-US" sz="2205" b="1" noProof="1" dirty="0" err="1">
                <a:latin typeface="Calibri" panose="020F0502020204030204" charset="0"/>
                <a:ea typeface="+mn-ea"/>
                <a:cs typeface="+mn-cs"/>
              </a:rPr>
              <a:t>Diskusi</a:t>
            </a:r>
            <a:r>
              <a:rPr lang="en-ID" altLang="en-US" sz="2205" b="1" noProof="1" dirty="0">
                <a:latin typeface="Calibri" panose="020F0502020204030204" charset="0"/>
                <a:ea typeface="+mn-ea"/>
                <a:cs typeface="+mn-cs"/>
              </a:rPr>
              <a:t> </a:t>
            </a:r>
            <a:r>
              <a:rPr lang="en-ID" altLang="en-US" sz="2205" b="1" noProof="1" dirty="0" err="1">
                <a:latin typeface="Calibri" panose="020F0502020204030204" charset="0"/>
                <a:ea typeface="+mn-ea"/>
                <a:cs typeface="+mn-cs"/>
              </a:rPr>
              <a:t>Buku</a:t>
            </a:r>
            <a:endParaRPr lang="en-US" altLang="zh-CN" sz="2205" b="1" noProof="1" dirty="0">
              <a:latin typeface="Calibri" panose="020F0502020204030204" charset="0"/>
            </a:endParaRPr>
          </a:p>
        </p:txBody>
      </p:sp>
      <p:sp>
        <p:nvSpPr>
          <p:cNvPr id="4" name="Action Button: Back or Previous 3">
            <a:hlinkClick r:id="rId1" action="ppaction://hlinksldjump" highlightClick="1"/>
          </p:cNvPr>
          <p:cNvSpPr/>
          <p:nvPr/>
        </p:nvSpPr>
        <p:spPr>
          <a:xfrm>
            <a:off x="1250950" y="6692900"/>
            <a:ext cx="630238"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graphicFrame>
        <p:nvGraphicFramePr>
          <p:cNvPr id="7" name="Content Placeholder 6"/>
          <p:cNvGraphicFramePr>
            <a:graphicFrameLocks noGrp="1"/>
          </p:cNvGraphicFramePr>
          <p:nvPr>
            <p:ph idx="1"/>
          </p:nvPr>
        </p:nvGraphicFramePr>
        <p:xfrm>
          <a:off x="2117431" y="1338675"/>
          <a:ext cx="6661979" cy="4488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Title 6"/>
          <p:cNvSpPr>
            <a:spLocks noGrp="1"/>
          </p:cNvSpPr>
          <p:nvPr>
            <p:ph type="title"/>
          </p:nvPr>
        </p:nvSpPr>
        <p:spPr/>
        <p:txBody>
          <a:bodyPr vert="horz" lIns="100795" tIns="50397" rIns="100795" bIns="50397" anchor="ctr"/>
          <a:p>
            <a:pPr fontAlgn="auto"/>
            <a:r>
              <a:rPr lang="en-US" altLang="zh-CN" sz="2645" b="1" strike="noStrike" noProof="1" dirty="0" err="1"/>
              <a:t>Ulasan</a:t>
            </a:r>
            <a:r>
              <a:rPr lang="en-US" altLang="zh-CN" sz="2645" b="1" strike="noStrike" noProof="1" dirty="0"/>
              <a:t> yang </a:t>
            </a:r>
            <a:r>
              <a:rPr lang="en-US" altLang="zh-CN" sz="2645" b="1" strike="noStrike" noProof="1" dirty="0" err="1"/>
              <a:t>Dideskripsikan</a:t>
            </a:r>
            <a:r>
              <a:rPr lang="en-US" altLang="zh-CN" sz="2645" b="1" strike="noStrike" noProof="1" dirty="0"/>
              <a:t> </a:t>
            </a:r>
            <a:r>
              <a:rPr lang="en-US" altLang="zh-CN" sz="2645" b="1" strike="noStrike" noProof="1" dirty="0" err="1"/>
              <a:t>dalam</a:t>
            </a:r>
            <a:r>
              <a:rPr lang="en-US" altLang="zh-CN" sz="2645" b="1" strike="noStrike" noProof="1" dirty="0"/>
              <a:t> </a:t>
            </a:r>
            <a:r>
              <a:rPr lang="en-US" altLang="zh-CN" sz="2645" b="1" strike="noStrike" noProof="1" dirty="0" err="1"/>
              <a:t>Laporan</a:t>
            </a:r>
            <a:r>
              <a:rPr lang="en-US" altLang="zh-CN" sz="2645" b="1" strike="noStrike" noProof="1" dirty="0"/>
              <a:t> </a:t>
            </a:r>
            <a:r>
              <a:rPr lang="en-US" altLang="zh-CN" sz="2645" b="1" strike="noStrike" noProof="1" dirty="0" err="1"/>
              <a:t>Hasil</a:t>
            </a:r>
            <a:r>
              <a:rPr lang="en-US" altLang="zh-CN" sz="2645" b="1" strike="noStrike" noProof="1" dirty="0"/>
              <a:t> </a:t>
            </a:r>
            <a:r>
              <a:rPr lang="en-US" altLang="zh-CN" sz="2645" b="1" strike="noStrike" noProof="1" dirty="0" err="1"/>
              <a:t>Diskusi</a:t>
            </a:r>
            <a:r>
              <a:rPr lang="en-US" altLang="zh-CN" sz="2645" b="1" strike="noStrike" noProof="1" dirty="0"/>
              <a:t> </a:t>
            </a:r>
            <a:endParaRPr lang="en-US" altLang="zh-CN" sz="2645" b="1" strike="noStrike" noProof="1" dirty="0"/>
          </a:p>
        </p:txBody>
      </p:sp>
      <p:graphicFrame>
        <p:nvGraphicFramePr>
          <p:cNvPr id="9" name="Diagram 8"/>
          <p:cNvGraphicFramePr/>
          <p:nvPr/>
        </p:nvGraphicFramePr>
        <p:xfrm>
          <a:off x="1986209" y="1539934"/>
          <a:ext cx="6719712" cy="4479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Action Button: Back or Previous 3">
            <a:hlinkClick r:id="rId6" action="ppaction://hlinksldjump" highlightClick="1"/>
          </p:cNvPr>
          <p:cNvSpPr/>
          <p:nvPr/>
        </p:nvSpPr>
        <p:spPr>
          <a:xfrm>
            <a:off x="1250950" y="6692900"/>
            <a:ext cx="630238"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transition spd="slow">
    <p:pull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itle 1"/>
          <p:cNvSpPr>
            <a:spLocks noGrp="1"/>
          </p:cNvSpPr>
          <p:nvPr>
            <p:ph type="title"/>
          </p:nvPr>
        </p:nvSpPr>
        <p:spPr/>
        <p:txBody>
          <a:bodyPr vert="horz" lIns="100795" tIns="50397" rIns="100795" bIns="50397" anchor="ctr"/>
          <a:p>
            <a:pPr fontAlgn="auto"/>
            <a:r>
              <a:rPr lang="en-ID" altLang="en-US" sz="3970" b="1" strike="noStrike" noProof="1" dirty="0" err="1"/>
              <a:t>Penyusunan</a:t>
            </a:r>
            <a:r>
              <a:rPr lang="en-ID" altLang="en-US" sz="3970" b="1" strike="noStrike" noProof="1" dirty="0"/>
              <a:t> </a:t>
            </a:r>
            <a:r>
              <a:rPr lang="en-ID" altLang="en-US" sz="3970" b="1" strike="noStrike" noProof="1" dirty="0" err="1"/>
              <a:t>Laporan</a:t>
            </a:r>
            <a:r>
              <a:rPr lang="en-ID" altLang="en-US" sz="3970" b="1" strike="noStrike" noProof="1" dirty="0"/>
              <a:t> </a:t>
            </a:r>
            <a:r>
              <a:rPr lang="en-ID" altLang="en-US" sz="3970" b="1" strike="noStrike" noProof="1" dirty="0" err="1"/>
              <a:t>Hasil</a:t>
            </a:r>
            <a:r>
              <a:rPr lang="en-ID" altLang="en-US" sz="3970" b="1" strike="noStrike" noProof="1" dirty="0"/>
              <a:t> </a:t>
            </a:r>
            <a:r>
              <a:rPr lang="en-ID" altLang="en-US" sz="3970" b="1" strike="noStrike" noProof="1" dirty="0" err="1"/>
              <a:t>Diskusi</a:t>
            </a:r>
            <a:r>
              <a:rPr lang="en-ID" altLang="en-US" sz="3970" b="1" strike="noStrike" noProof="1" dirty="0"/>
              <a:t> </a:t>
            </a:r>
            <a:r>
              <a:rPr lang="en-ID" altLang="en-US" sz="3970" b="1" strike="noStrike" noProof="1" dirty="0" err="1"/>
              <a:t>Buku</a:t>
            </a:r>
            <a:endParaRPr lang="en-US" altLang="zh-CN" sz="3970" b="1" strike="noStrike" noProof="1" dirty="0"/>
          </a:p>
        </p:txBody>
      </p:sp>
      <p:graphicFrame>
        <p:nvGraphicFramePr>
          <p:cNvPr id="4" name="Content Placeholder 3"/>
          <p:cNvGraphicFramePr>
            <a:graphicFrameLocks noGrp="1"/>
          </p:cNvGraphicFramePr>
          <p:nvPr>
            <p:ph idx="1"/>
          </p:nvPr>
        </p:nvGraphicFramePr>
        <p:xfrm>
          <a:off x="810260" y="1763924"/>
          <a:ext cx="9071610" cy="49890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Action Button: Back or Previous 1">
            <a:hlinkClick r:id="rId6" action="ppaction://hlinksldjump" highlightClick="1"/>
          </p:cNvPr>
          <p:cNvSpPr/>
          <p:nvPr/>
        </p:nvSpPr>
        <p:spPr>
          <a:xfrm>
            <a:off x="1250950" y="6692900"/>
            <a:ext cx="630238"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Double Wave 3"/>
          <p:cNvSpPr/>
          <p:nvPr/>
        </p:nvSpPr>
        <p:spPr>
          <a:xfrm>
            <a:off x="1190625" y="1074738"/>
            <a:ext cx="7948613" cy="4919663"/>
          </a:xfrm>
          <a:prstGeom prst="doubleWave">
            <a:avLst>
              <a:gd name="adj1" fmla="val 6250"/>
              <a:gd name="adj2" fmla="val 383"/>
            </a:avLst>
          </a:prstGeom>
        </p:spPr>
        <p:style>
          <a:lnRef idx="1">
            <a:schemeClr val="accent3"/>
          </a:lnRef>
          <a:fillRef idx="2">
            <a:schemeClr val="accent3"/>
          </a:fillRef>
          <a:effectRef idx="1">
            <a:schemeClr val="accent3"/>
          </a:effectRef>
          <a:fontRef idx="minor">
            <a:schemeClr val="dk1"/>
          </a:fontRef>
        </p:style>
        <p:txBody>
          <a:bodyPr rtlCol="0" anchor="ctr"/>
          <a:lstStyle/>
          <a:p>
            <a:pPr algn="l" fontAlgn="auto">
              <a:lnSpc>
                <a:spcPct val="110000"/>
              </a:lnSpc>
            </a:pPr>
            <a:r>
              <a:rPr lang="id-ID" altLang="en-US" sz="2400" strike="noStrike" noProof="1" dirty="0"/>
              <a:t>A</a:t>
            </a:r>
            <a:r>
              <a:rPr lang="en-US" sz="2400" strike="noStrike" noProof="1" dirty="0" err="1"/>
              <a:t>spek-aspek</a:t>
            </a:r>
            <a:r>
              <a:rPr lang="en-US" sz="2400" strike="noStrike" noProof="1" dirty="0"/>
              <a:t> </a:t>
            </a:r>
            <a:r>
              <a:rPr lang="en-US" sz="2400" strike="noStrike" noProof="1" dirty="0" err="1"/>
              <a:t>penting</a:t>
            </a:r>
            <a:r>
              <a:rPr lang="en-US" sz="2400" strike="noStrike" noProof="1" dirty="0"/>
              <a:t> yang </a:t>
            </a:r>
            <a:r>
              <a:rPr lang="en-US" sz="2400" strike="noStrike" noProof="1" dirty="0" err="1"/>
              <a:t>harus</a:t>
            </a:r>
            <a:r>
              <a:rPr lang="en-US" sz="2400" strike="noStrike" noProof="1" dirty="0"/>
              <a:t> </a:t>
            </a:r>
            <a:r>
              <a:rPr lang="en-US" sz="2400" strike="noStrike" noProof="1" dirty="0" err="1"/>
              <a:t>ada</a:t>
            </a:r>
            <a:r>
              <a:rPr lang="en-US" sz="2400" strike="noStrike" noProof="1" dirty="0"/>
              <a:t> </a:t>
            </a:r>
            <a:r>
              <a:rPr lang="en-US" sz="2400" strike="noStrike" noProof="1" dirty="0" err="1"/>
              <a:t>dalam</a:t>
            </a:r>
            <a:r>
              <a:rPr lang="en-US" sz="2400" strike="noStrike" noProof="1" dirty="0"/>
              <a:t> </a:t>
            </a:r>
            <a:r>
              <a:rPr lang="en-US" sz="2400" strike="noStrike" noProof="1" dirty="0" err="1"/>
              <a:t>surat</a:t>
            </a:r>
            <a:r>
              <a:rPr lang="en-US" sz="2400" strike="noStrike" noProof="1" dirty="0"/>
              <a:t> </a:t>
            </a:r>
            <a:r>
              <a:rPr lang="en-US" sz="2400" strike="noStrike" noProof="1" dirty="0" err="1"/>
              <a:t>lamaran</a:t>
            </a:r>
            <a:r>
              <a:rPr lang="en-US" sz="2400" strike="noStrike" noProof="1" dirty="0"/>
              <a:t> </a:t>
            </a:r>
            <a:r>
              <a:rPr lang="en-US" sz="2400" strike="noStrike" noProof="1" dirty="0" err="1"/>
              <a:t>pekerjaan</a:t>
            </a:r>
            <a:r>
              <a:rPr lang="en-US" sz="2400" strike="noStrike" noProof="1" dirty="0"/>
              <a:t> </a:t>
            </a:r>
            <a:r>
              <a:rPr lang="en-US" sz="2400" strike="noStrike" noProof="1" dirty="0" err="1"/>
              <a:t>terdiri</a:t>
            </a:r>
            <a:r>
              <a:rPr lang="en-US" sz="2400" strike="noStrike" noProof="1" dirty="0"/>
              <a:t> </a:t>
            </a:r>
            <a:r>
              <a:rPr lang="en-US" sz="2400" strike="noStrike" noProof="1" dirty="0" err="1"/>
              <a:t>atas</a:t>
            </a:r>
            <a:r>
              <a:rPr lang="en-US" sz="2400" strike="noStrike" noProof="1" dirty="0"/>
              <a:t> </a:t>
            </a:r>
            <a:r>
              <a:rPr lang="en-US" sz="2400" strike="noStrike" noProof="1" dirty="0" err="1"/>
              <a:t>pernyataan</a:t>
            </a:r>
            <a:r>
              <a:rPr lang="en-US" sz="2400" strike="noStrike" noProof="1" dirty="0"/>
              <a:t> </a:t>
            </a:r>
            <a:r>
              <a:rPr lang="en-US" sz="2400" strike="noStrike" noProof="1" dirty="0" err="1"/>
              <a:t>umum</a:t>
            </a:r>
            <a:r>
              <a:rPr lang="en-US" sz="2400" strike="noStrike" noProof="1" dirty="0"/>
              <a:t> (</a:t>
            </a:r>
            <a:r>
              <a:rPr lang="en-US" sz="2400" strike="noStrike" noProof="1" dirty="0" err="1"/>
              <a:t>tesis</a:t>
            </a:r>
            <a:r>
              <a:rPr lang="en-US" sz="2400" strike="noStrike" noProof="1" dirty="0"/>
              <a:t>) </a:t>
            </a:r>
            <a:r>
              <a:rPr lang="en-US" sz="2400" strike="noStrike" noProof="1" dirty="0" err="1"/>
              <a:t>dan</a:t>
            </a:r>
            <a:r>
              <a:rPr lang="en-US" sz="2400" strike="noStrike" noProof="1" dirty="0"/>
              <a:t> </a:t>
            </a:r>
            <a:r>
              <a:rPr lang="en-US" sz="2400" strike="noStrike" noProof="1" dirty="0" err="1"/>
              <a:t>argumentasi</a:t>
            </a:r>
            <a:r>
              <a:rPr lang="en-US" sz="2400" strike="noStrike" noProof="1" dirty="0"/>
              <a:t>. </a:t>
            </a:r>
            <a:r>
              <a:rPr lang="en-US" sz="2400" strike="noStrike" noProof="1" dirty="0" err="1"/>
              <a:t>Pernyataan</a:t>
            </a:r>
            <a:r>
              <a:rPr lang="en-US" sz="2400" strike="noStrike" noProof="1" dirty="0"/>
              <a:t> </a:t>
            </a:r>
            <a:r>
              <a:rPr lang="en-US" sz="2400" strike="noStrike" noProof="1" dirty="0" err="1"/>
              <a:t>umum</a:t>
            </a:r>
            <a:r>
              <a:rPr lang="en-US" sz="2400" strike="noStrike" noProof="1" dirty="0"/>
              <a:t> (</a:t>
            </a:r>
            <a:r>
              <a:rPr lang="en-US" sz="2400" strike="noStrike" noProof="1" dirty="0" err="1"/>
              <a:t>tesis</a:t>
            </a:r>
            <a:r>
              <a:rPr lang="en-US" sz="2400" strike="noStrike" noProof="1" dirty="0"/>
              <a:t>) </a:t>
            </a:r>
            <a:r>
              <a:rPr lang="en-US" sz="2400" strike="noStrike" noProof="1" dirty="0" err="1"/>
              <a:t>berfungsi</a:t>
            </a:r>
            <a:r>
              <a:rPr lang="en-US" sz="2400" strike="noStrike" noProof="1" dirty="0"/>
              <a:t> </a:t>
            </a:r>
            <a:r>
              <a:rPr lang="en-US" sz="2400" strike="noStrike" noProof="1" dirty="0" err="1"/>
              <a:t>sebagai</a:t>
            </a:r>
            <a:r>
              <a:rPr lang="en-US" sz="2400" strike="noStrike" noProof="1" dirty="0"/>
              <a:t> </a:t>
            </a:r>
            <a:r>
              <a:rPr lang="en-US" sz="2400" strike="noStrike" noProof="1" dirty="0" err="1"/>
              <a:t>informasi</a:t>
            </a:r>
            <a:r>
              <a:rPr lang="en-US" sz="2400" strike="noStrike" noProof="1" dirty="0"/>
              <a:t> </a:t>
            </a:r>
            <a:r>
              <a:rPr lang="en-US" sz="2400" strike="noStrike" noProof="1" dirty="0" err="1"/>
              <a:t>awal</a:t>
            </a:r>
            <a:r>
              <a:rPr lang="en-US" sz="2400" strike="noStrike" noProof="1" dirty="0"/>
              <a:t> </a:t>
            </a:r>
            <a:r>
              <a:rPr lang="en-US" sz="2400" strike="noStrike" noProof="1" dirty="0" err="1"/>
              <a:t>terkait</a:t>
            </a:r>
            <a:r>
              <a:rPr lang="en-US" sz="2400" strike="noStrike" noProof="1" dirty="0"/>
              <a:t> </a:t>
            </a:r>
            <a:r>
              <a:rPr lang="en-US" sz="2400" strike="noStrike" noProof="1" dirty="0" err="1"/>
              <a:t>dengan</a:t>
            </a:r>
            <a:r>
              <a:rPr lang="en-US" sz="2400" strike="noStrike" noProof="1" dirty="0"/>
              <a:t> </a:t>
            </a:r>
            <a:r>
              <a:rPr lang="en-US" sz="2400" strike="noStrike" noProof="1" dirty="0" err="1"/>
              <a:t>pekerjaan</a:t>
            </a:r>
            <a:r>
              <a:rPr lang="en-US" sz="2400" strike="noStrike" noProof="1" dirty="0"/>
              <a:t> yang </a:t>
            </a:r>
            <a:r>
              <a:rPr lang="en-US" sz="2400" strike="noStrike" noProof="1" dirty="0" err="1"/>
              <a:t>akan</a:t>
            </a:r>
            <a:r>
              <a:rPr lang="en-US" sz="2400" strike="noStrike" noProof="1" dirty="0"/>
              <a:t> </a:t>
            </a:r>
            <a:r>
              <a:rPr lang="en-US" sz="2400" strike="noStrike" noProof="1" dirty="0" err="1"/>
              <a:t>dilamar</a:t>
            </a:r>
            <a:r>
              <a:rPr lang="en-US" sz="2400" strike="noStrike" noProof="1" dirty="0"/>
              <a:t>. </a:t>
            </a:r>
            <a:r>
              <a:rPr lang="en-US" sz="2400" strike="noStrike" noProof="1" dirty="0" err="1"/>
              <a:t>Sementara</a:t>
            </a:r>
            <a:r>
              <a:rPr lang="en-US" sz="2400" strike="noStrike" noProof="1" dirty="0"/>
              <a:t> </a:t>
            </a:r>
            <a:r>
              <a:rPr lang="en-US" sz="2400" strike="noStrike" noProof="1" dirty="0" err="1"/>
              <a:t>itu</a:t>
            </a:r>
            <a:r>
              <a:rPr lang="en-US" sz="2400" strike="noStrike" noProof="1" dirty="0"/>
              <a:t>, </a:t>
            </a:r>
            <a:r>
              <a:rPr lang="en-US" sz="2400" strike="noStrike" noProof="1" dirty="0" err="1"/>
              <a:t>argumentasi</a:t>
            </a:r>
            <a:r>
              <a:rPr lang="en-US" sz="2400" strike="noStrike" noProof="1" dirty="0"/>
              <a:t> </a:t>
            </a:r>
            <a:r>
              <a:rPr lang="en-US" sz="2400" strike="noStrike" noProof="1" dirty="0" err="1"/>
              <a:t>berfungsi</a:t>
            </a:r>
            <a:r>
              <a:rPr lang="en-US" sz="2400" strike="noStrike" noProof="1" dirty="0"/>
              <a:t> </a:t>
            </a:r>
            <a:r>
              <a:rPr lang="en-US" sz="2400" strike="noStrike" noProof="1" dirty="0" err="1"/>
              <a:t>menguatkan</a:t>
            </a:r>
            <a:r>
              <a:rPr lang="en-US" sz="2400" strike="noStrike" noProof="1" dirty="0"/>
              <a:t> </a:t>
            </a:r>
            <a:r>
              <a:rPr lang="en-US" sz="2400" strike="noStrike" noProof="1" dirty="0" err="1"/>
              <a:t>pernyataan</a:t>
            </a:r>
            <a:r>
              <a:rPr lang="en-US" sz="2400" strike="noStrike" noProof="1" dirty="0"/>
              <a:t> </a:t>
            </a:r>
            <a:r>
              <a:rPr lang="en-US" sz="2400" strike="noStrike" noProof="1" dirty="0" err="1"/>
              <a:t>umum</a:t>
            </a:r>
            <a:r>
              <a:rPr lang="en-US" sz="2400" strike="noStrike" noProof="1" dirty="0"/>
              <a:t> (</a:t>
            </a:r>
            <a:r>
              <a:rPr lang="en-US" sz="2400" strike="noStrike" noProof="1" dirty="0" err="1"/>
              <a:t>tesis</a:t>
            </a:r>
            <a:r>
              <a:rPr lang="en-US" sz="2400" strike="noStrike" noProof="1" dirty="0"/>
              <a:t>).</a:t>
            </a:r>
            <a:endParaRPr lang="en-US" sz="2400" strike="noStrike" noProof="1" dirty="0"/>
          </a:p>
        </p:txBody>
      </p:sp>
      <p:sp>
        <p:nvSpPr>
          <p:cNvPr id="5" name="Left Arrow 4">
            <a:hlinkClick r:id="rId1"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itle 1"/>
          <p:cNvSpPr>
            <a:spLocks noGrp="1"/>
          </p:cNvSpPr>
          <p:nvPr>
            <p:ph type="title"/>
          </p:nvPr>
        </p:nvSpPr>
        <p:spPr>
          <a:xfrm>
            <a:off x="809625" y="303213"/>
            <a:ext cx="9072563" cy="712788"/>
          </a:xfrm>
        </p:spPr>
        <p:txBody>
          <a:bodyPr vert="horz" lIns="100795" tIns="50397" rIns="100795" bIns="50397" anchor="ctr"/>
          <a:p>
            <a:pPr fontAlgn="auto"/>
            <a:r>
              <a:rPr lang="en-ID" altLang="en-US" sz="3970" b="1" strike="noStrike" noProof="1" dirty="0"/>
              <a:t>D. </a:t>
            </a:r>
            <a:r>
              <a:rPr lang="en-ID" altLang="en-US" sz="3970" b="1" strike="noStrike" noProof="1" dirty="0" err="1"/>
              <a:t>Nilai-Nilai</a:t>
            </a:r>
            <a:r>
              <a:rPr lang="en-ID" altLang="en-US" sz="3970" b="1" strike="noStrike" noProof="1" dirty="0"/>
              <a:t> </a:t>
            </a:r>
            <a:r>
              <a:rPr lang="en-ID" altLang="en-US" sz="3970" b="1" strike="noStrike" noProof="1" dirty="0" err="1"/>
              <a:t>dalam</a:t>
            </a:r>
            <a:r>
              <a:rPr lang="en-ID" altLang="en-US" sz="3970" b="1" strike="noStrike" noProof="1" dirty="0"/>
              <a:t> </a:t>
            </a:r>
            <a:r>
              <a:rPr lang="en-ID" altLang="en-US" sz="3970" b="1" strike="noStrike" noProof="1" dirty="0" err="1"/>
              <a:t>Buku</a:t>
            </a:r>
            <a:r>
              <a:rPr lang="en-ID" altLang="en-US" sz="3970" b="1" strike="noStrike" noProof="1" dirty="0"/>
              <a:t>  </a:t>
            </a:r>
            <a:r>
              <a:rPr lang="en-ID" altLang="en-US" sz="3970" b="1" strike="noStrike" noProof="1" dirty="0" err="1"/>
              <a:t>Fiksi</a:t>
            </a:r>
            <a:r>
              <a:rPr lang="en-ID" altLang="en-US" sz="3970" b="1" strike="noStrike" noProof="1" dirty="0"/>
              <a:t> (Drama)</a:t>
            </a:r>
            <a:endParaRPr lang="en-US" altLang="zh-CN" sz="3970" b="1" strike="noStrike" noProof="1" dirty="0"/>
          </a:p>
        </p:txBody>
      </p:sp>
      <p:sp>
        <p:nvSpPr>
          <p:cNvPr id="114690" name="AutoShape 2" descr="Hasil gambar untuk reflective write"/>
          <p:cNvSpPr>
            <a:spLocks noChangeAspect="1"/>
          </p:cNvSpPr>
          <p:nvPr/>
        </p:nvSpPr>
        <p:spPr>
          <a:xfrm>
            <a:off x="477838" y="-158750"/>
            <a:ext cx="336550" cy="334963"/>
          </a:xfrm>
          <a:prstGeom prst="rect">
            <a:avLst/>
          </a:prstGeom>
          <a:noFill/>
          <a:ln w="9525">
            <a:noFill/>
          </a:ln>
        </p:spPr>
        <p:txBody>
          <a:bodyPr wrap="square" lIns="100795" tIns="50397" rIns="100795" bIns="50397" anchor="t"/>
          <a:p>
            <a:endParaRPr lang="en-US" altLang="zh-CN" sz="100">
              <a:latin typeface="Calibri" panose="020F0502020204030204" charset="0"/>
            </a:endParaRPr>
          </a:p>
        </p:txBody>
      </p:sp>
      <p:graphicFrame>
        <p:nvGraphicFramePr>
          <p:cNvPr id="4" name="Content Placeholder 3"/>
          <p:cNvGraphicFramePr>
            <a:graphicFrameLocks noGrp="1"/>
          </p:cNvGraphicFramePr>
          <p:nvPr>
            <p:ph idx="1"/>
          </p:nvPr>
        </p:nvGraphicFramePr>
        <p:xfrm>
          <a:off x="1342237" y="1357242"/>
          <a:ext cx="8209247" cy="52665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Action Button: Back or Previous 1">
            <a:hlinkClick r:id="rId6" action="ppaction://hlinksldjump" highlightClick="1"/>
          </p:cNvPr>
          <p:cNvSpPr/>
          <p:nvPr/>
        </p:nvSpPr>
        <p:spPr>
          <a:xfrm>
            <a:off x="1042988" y="6535738"/>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normAutofit/>
          </a:bodyPr>
          <a:lstStyle/>
          <a:p>
            <a:pPr algn="ctr" fontAlgn="auto"/>
            <a:r>
              <a:rPr lang="en-US" sz="3970" b="1" strike="noStrike" noProof="1">
                <a:solidFill>
                  <a:schemeClr val="tx1"/>
                </a:solidFill>
                <a:effectLst>
                  <a:outerShdw blurRad="38100" dist="19050" dir="2700000" algn="tl" rotWithShape="0">
                    <a:schemeClr val="dk1">
                      <a:alpha val="40000"/>
                    </a:schemeClr>
                  </a:outerShdw>
                </a:effectLst>
                <a:sym typeface="+mn-ea"/>
              </a:rPr>
              <a:t>E. Refleksi Nilai-Nilai yang Terkandung dalam Buku Nonfiksi dan Fiksi (Drama)</a:t>
            </a:r>
            <a:endParaRPr lang="en-US" sz="3970" b="1" strike="noStrike" noProof="1">
              <a:solidFill>
                <a:schemeClr val="tx1"/>
              </a:solidFill>
              <a:effectLst>
                <a:outerShdw blurRad="38100" dist="19050" dir="2700000" algn="tl" rotWithShape="0">
                  <a:schemeClr val="dk1">
                    <a:alpha val="40000"/>
                  </a:schemeClr>
                </a:outerShdw>
              </a:effectLst>
              <a:sym typeface="+mn-ea"/>
            </a:endParaRPr>
          </a:p>
        </p:txBody>
      </p:sp>
      <p:pic>
        <p:nvPicPr>
          <p:cNvPr id="115714" name="Picture 4" descr="Hasil gambar untuk reflective write"/>
          <p:cNvPicPr>
            <a:picLocks noGrp="1" noChangeAspect="1"/>
          </p:cNvPicPr>
          <p:nvPr>
            <p:ph idx="1"/>
          </p:nvPr>
        </p:nvPicPr>
        <p:blipFill>
          <a:blip r:embed="rId1"/>
          <a:stretch>
            <a:fillRect/>
          </a:stretch>
        </p:blipFill>
        <p:spPr>
          <a:xfrm>
            <a:off x="1966913" y="2189163"/>
            <a:ext cx="7154862" cy="3757612"/>
          </a:xfrm>
          <a:noFill/>
          <a:ln>
            <a:noFill/>
          </a:ln>
        </p:spPr>
      </p:pic>
      <p:sp>
        <p:nvSpPr>
          <p:cNvPr id="6" name="Oval Callout 5">
            <a:hlinkClick r:id="rId2" action="ppaction://hlinksldjump"/>
          </p:cNvPr>
          <p:cNvSpPr/>
          <p:nvPr/>
        </p:nvSpPr>
        <p:spPr>
          <a:xfrm>
            <a:off x="449263" y="2057400"/>
            <a:ext cx="3386138" cy="1101725"/>
          </a:xfrm>
          <a:prstGeom prst="wedgeEllipseCallout">
            <a:avLst>
              <a:gd name="adj1" fmla="val 32449"/>
              <a:gd name="adj2" fmla="val 66151"/>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r>
              <a:rPr lang="en-ID" sz="1800" strike="noStrike" noProof="1" dirty="0" err="1" smtClean="0">
                <a:sym typeface="+mn-ea"/>
              </a:rPr>
              <a:t>Pengertian</a:t>
            </a:r>
            <a:r>
              <a:rPr lang="en-ID" sz="1800" strike="noStrike" noProof="1" dirty="0" smtClean="0">
                <a:sym typeface="+mn-ea"/>
              </a:rPr>
              <a:t> </a:t>
            </a:r>
            <a:r>
              <a:rPr lang="id-ID" altLang="en-ID" sz="1800" strike="noStrike" noProof="1" dirty="0" smtClean="0">
                <a:sym typeface="+mn-ea"/>
              </a:rPr>
              <a:t>t</a:t>
            </a:r>
            <a:r>
              <a:rPr lang="en-ID" sz="1800" strike="noStrike" noProof="1" dirty="0" err="1" smtClean="0">
                <a:sym typeface="+mn-ea"/>
              </a:rPr>
              <a:t>ulisan</a:t>
            </a:r>
            <a:r>
              <a:rPr lang="en-ID" sz="1800" strike="noStrike" noProof="1" dirty="0" smtClean="0">
                <a:sym typeface="+mn-ea"/>
              </a:rPr>
              <a:t> </a:t>
            </a:r>
            <a:r>
              <a:rPr lang="id-ID" altLang="en-ID" sz="1800" strike="noStrike" noProof="1" dirty="0" smtClean="0">
                <a:sym typeface="+mn-ea"/>
              </a:rPr>
              <a:t>r</a:t>
            </a:r>
            <a:r>
              <a:rPr lang="en-ID" sz="1800" strike="noStrike" noProof="1" dirty="0" err="1" smtClean="0">
                <a:sym typeface="+mn-ea"/>
              </a:rPr>
              <a:t>eflektif</a:t>
            </a:r>
            <a:endParaRPr lang="en-US" sz="1800" strike="noStrike" noProof="1" dirty="0"/>
          </a:p>
        </p:txBody>
      </p:sp>
      <p:sp>
        <p:nvSpPr>
          <p:cNvPr id="7" name="Oval Callout 6">
            <a:hlinkClick r:id="rId3" action="ppaction://hlinksldjump"/>
          </p:cNvPr>
          <p:cNvSpPr/>
          <p:nvPr/>
        </p:nvSpPr>
        <p:spPr>
          <a:xfrm>
            <a:off x="6169025" y="1863725"/>
            <a:ext cx="4095750" cy="1574800"/>
          </a:xfrm>
          <a:prstGeom prst="wedgeEllipseCallout">
            <a:avLst>
              <a:gd name="adj1" fmla="val -45192"/>
              <a:gd name="adj2" fmla="val 44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r>
              <a:rPr lang="en-US" sz="1800" strike="noStrike" noProof="1" dirty="0" err="1" smtClean="0">
                <a:sym typeface="+mn-ea"/>
              </a:rPr>
              <a:t>Langkah-</a:t>
            </a:r>
            <a:r>
              <a:rPr lang="id-ID" altLang="en-US" sz="1800" strike="noStrike" noProof="1" dirty="0" err="1" smtClean="0">
                <a:sym typeface="+mn-ea"/>
              </a:rPr>
              <a:t>l</a:t>
            </a:r>
            <a:r>
              <a:rPr lang="en-US" sz="1800" strike="noStrike" noProof="1" dirty="0" err="1" smtClean="0">
                <a:sym typeface="+mn-ea"/>
              </a:rPr>
              <a:t>angkah</a:t>
            </a:r>
            <a:r>
              <a:rPr lang="en-US" sz="1800" strike="noStrike" noProof="1" dirty="0" smtClean="0">
                <a:sym typeface="+mn-ea"/>
              </a:rPr>
              <a:t> </a:t>
            </a:r>
            <a:r>
              <a:rPr lang="id-ID" altLang="en-US" sz="1800" strike="noStrike" noProof="1" dirty="0" smtClean="0">
                <a:sym typeface="+mn-ea"/>
              </a:rPr>
              <a:t>m</a:t>
            </a:r>
            <a:r>
              <a:rPr lang="en-US" sz="1800" strike="noStrike" noProof="1" dirty="0" err="1" smtClean="0">
                <a:sym typeface="+mn-ea"/>
              </a:rPr>
              <a:t>enulis</a:t>
            </a:r>
            <a:r>
              <a:rPr lang="en-US" sz="1800" strike="noStrike" noProof="1" dirty="0" smtClean="0">
                <a:sym typeface="+mn-ea"/>
              </a:rPr>
              <a:t> </a:t>
            </a:r>
            <a:r>
              <a:rPr lang="id-ID" altLang="en-US" sz="1800" strike="noStrike" noProof="1" dirty="0" smtClean="0">
                <a:sym typeface="+mn-ea"/>
              </a:rPr>
              <a:t>t</a:t>
            </a:r>
            <a:r>
              <a:rPr lang="en-US" sz="1800" strike="noStrike" noProof="1" dirty="0" err="1" smtClean="0">
                <a:sym typeface="+mn-ea"/>
              </a:rPr>
              <a:t>ulisan</a:t>
            </a:r>
            <a:r>
              <a:rPr lang="en-US" sz="1800" strike="noStrike" noProof="1" dirty="0" smtClean="0">
                <a:sym typeface="+mn-ea"/>
              </a:rPr>
              <a:t> </a:t>
            </a:r>
            <a:r>
              <a:rPr lang="id-ID" altLang="en-US" sz="1800" strike="noStrike" noProof="1" dirty="0" smtClean="0">
                <a:sym typeface="+mn-ea"/>
              </a:rPr>
              <a:t>r</a:t>
            </a:r>
            <a:r>
              <a:rPr lang="en-US" sz="1800" strike="noStrike" noProof="1" dirty="0" err="1" smtClean="0">
                <a:sym typeface="+mn-ea"/>
              </a:rPr>
              <a:t>eflektif</a:t>
            </a:r>
            <a:r>
              <a:rPr lang="en-US" sz="1800" strike="noStrike" noProof="1" dirty="0" smtClean="0">
                <a:sym typeface="+mn-ea"/>
              </a:rPr>
              <a:t> </a:t>
            </a:r>
            <a:r>
              <a:rPr lang="en-US" sz="1800" strike="noStrike" noProof="1" dirty="0" err="1" smtClean="0">
                <a:sym typeface="+mn-ea"/>
              </a:rPr>
              <a:t>tentang</a:t>
            </a:r>
            <a:r>
              <a:rPr lang="en-US" sz="1800" strike="noStrike" noProof="1" dirty="0" smtClean="0">
                <a:sym typeface="+mn-ea"/>
              </a:rPr>
              <a:t> </a:t>
            </a:r>
            <a:r>
              <a:rPr lang="id-ID" altLang="en-US" sz="1800" strike="noStrike" noProof="1" dirty="0" smtClean="0">
                <a:sym typeface="+mn-ea"/>
              </a:rPr>
              <a:t>s</a:t>
            </a:r>
            <a:r>
              <a:rPr lang="en-US" sz="1800" strike="noStrike" noProof="1" dirty="0" err="1" smtClean="0">
                <a:sym typeface="+mn-ea"/>
              </a:rPr>
              <a:t>ebuah</a:t>
            </a:r>
            <a:r>
              <a:rPr lang="en-US" sz="1800" strike="noStrike" noProof="1" dirty="0" smtClean="0">
                <a:sym typeface="+mn-ea"/>
              </a:rPr>
              <a:t> </a:t>
            </a:r>
            <a:r>
              <a:rPr lang="id-ID" altLang="en-US" sz="1800" strike="noStrike" noProof="1" dirty="0" smtClean="0">
                <a:sym typeface="+mn-ea"/>
              </a:rPr>
              <a:t>b</a:t>
            </a:r>
            <a:r>
              <a:rPr lang="en-US" sz="1800" strike="noStrike" noProof="1" dirty="0" err="1" smtClean="0">
                <a:sym typeface="+mn-ea"/>
              </a:rPr>
              <a:t>uku</a:t>
            </a:r>
            <a:r>
              <a:rPr lang="en-US" sz="1800" strike="noStrike" noProof="1" dirty="0" smtClean="0">
                <a:sym typeface="+mn-ea"/>
              </a:rPr>
              <a:t> </a:t>
            </a:r>
            <a:endParaRPr lang="en-US" sz="1800" strike="noStrike" noProof="1" dirty="0"/>
          </a:p>
        </p:txBody>
      </p:sp>
      <p:sp>
        <p:nvSpPr>
          <p:cNvPr id="5" name="Action Button: Back or Previous 4">
            <a:hlinkClick r:id="rId4" action="ppaction://hlinksldjump" highlightClick="1"/>
          </p:cNvPr>
          <p:cNvSpPr/>
          <p:nvPr/>
        </p:nvSpPr>
        <p:spPr>
          <a:xfrm>
            <a:off x="1042988" y="6535738"/>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2982913" y="1023938"/>
            <a:ext cx="4883150" cy="5508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r>
              <a:rPr lang="en-ID" sz="2400" b="1" strike="noStrike" noProof="1" dirty="0" err="1" smtClean="0"/>
              <a:t>Pengertian</a:t>
            </a:r>
            <a:r>
              <a:rPr lang="en-ID" sz="2400" b="1" strike="noStrike" noProof="1" dirty="0" smtClean="0"/>
              <a:t> </a:t>
            </a:r>
            <a:r>
              <a:rPr lang="en-ID" sz="2400" b="1" strike="noStrike" noProof="1" dirty="0" err="1" smtClean="0"/>
              <a:t>Tulisan</a:t>
            </a:r>
            <a:r>
              <a:rPr lang="en-ID" sz="2400" b="1" strike="noStrike" noProof="1" dirty="0" smtClean="0"/>
              <a:t> </a:t>
            </a:r>
            <a:r>
              <a:rPr lang="en-ID" sz="2400" b="1" strike="noStrike" noProof="1" dirty="0" err="1" smtClean="0"/>
              <a:t>Reflektif</a:t>
            </a:r>
            <a:endParaRPr lang="en-US" sz="2400" b="1" strike="noStrike" noProof="1" dirty="0"/>
          </a:p>
        </p:txBody>
      </p:sp>
      <p:sp>
        <p:nvSpPr>
          <p:cNvPr id="5" name="Rounded Rectangle 4"/>
          <p:cNvSpPr/>
          <p:nvPr/>
        </p:nvSpPr>
        <p:spPr>
          <a:xfrm>
            <a:off x="1487488" y="2205038"/>
            <a:ext cx="7796213" cy="27559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en-US" sz="2000" strike="noStrike" noProof="1" dirty="0" err="1" smtClean="0"/>
              <a:t>Penulisan</a:t>
            </a:r>
            <a:r>
              <a:rPr lang="en-US" sz="2000" strike="noStrike" noProof="1" dirty="0" smtClean="0"/>
              <a:t> </a:t>
            </a:r>
            <a:r>
              <a:rPr lang="en-US" sz="2000" strike="noStrike" noProof="1" dirty="0" err="1" smtClean="0"/>
              <a:t>reflektif</a:t>
            </a:r>
            <a:r>
              <a:rPr lang="en-US" sz="2000" strike="noStrike" noProof="1" dirty="0" smtClean="0"/>
              <a:t> </a:t>
            </a:r>
            <a:r>
              <a:rPr lang="en-US" sz="2000" strike="noStrike" noProof="1" dirty="0" err="1" smtClean="0"/>
              <a:t>merupakan</a:t>
            </a:r>
            <a:r>
              <a:rPr lang="en-US" sz="2000" strike="noStrike" noProof="1" dirty="0" smtClean="0"/>
              <a:t> </a:t>
            </a:r>
            <a:r>
              <a:rPr lang="en-US" sz="2000" strike="noStrike" noProof="1" dirty="0" err="1" smtClean="0"/>
              <a:t>tulisan</a:t>
            </a:r>
            <a:r>
              <a:rPr lang="en-US" sz="2000" strike="noStrike" noProof="1" dirty="0" smtClean="0"/>
              <a:t> yang </a:t>
            </a:r>
            <a:r>
              <a:rPr lang="en-US" sz="2000" strike="noStrike" noProof="1" dirty="0" err="1" smtClean="0"/>
              <a:t>merespons</a:t>
            </a:r>
            <a:r>
              <a:rPr lang="en-US" sz="2000" strike="noStrike" noProof="1" dirty="0" smtClean="0"/>
              <a:t> </a:t>
            </a:r>
            <a:r>
              <a:rPr lang="en-US" sz="2000" strike="noStrike" noProof="1" dirty="0" err="1" smtClean="0"/>
              <a:t>sesuatu</a:t>
            </a:r>
            <a:r>
              <a:rPr lang="en-US" sz="2000" strike="noStrike" noProof="1" dirty="0" smtClean="0"/>
              <a:t> </a:t>
            </a:r>
            <a:r>
              <a:rPr lang="en-US" sz="2000" strike="noStrike" noProof="1" dirty="0" err="1" smtClean="0"/>
              <a:t>tanpa</a:t>
            </a:r>
            <a:r>
              <a:rPr lang="en-US" sz="2000" strike="noStrike" noProof="1" dirty="0" smtClean="0"/>
              <a:t> </a:t>
            </a:r>
            <a:r>
              <a:rPr lang="en-US" sz="2000" strike="noStrike" noProof="1" dirty="0" err="1" smtClean="0"/>
              <a:t>sengaja</a:t>
            </a:r>
            <a:r>
              <a:rPr lang="en-US" sz="2000" strike="noStrike" noProof="1" dirty="0" smtClean="0"/>
              <a:t>, </a:t>
            </a:r>
            <a:r>
              <a:rPr lang="en-US" sz="2000" strike="noStrike" noProof="1" dirty="0" err="1" smtClean="0"/>
              <a:t>tanpa</a:t>
            </a:r>
            <a:r>
              <a:rPr lang="en-US" sz="2000" strike="noStrike" noProof="1" dirty="0" smtClean="0"/>
              <a:t> </a:t>
            </a:r>
            <a:r>
              <a:rPr lang="en-US" sz="2000" strike="noStrike" noProof="1" dirty="0" err="1" smtClean="0"/>
              <a:t>perencanaan</a:t>
            </a:r>
            <a:r>
              <a:rPr lang="en-US" sz="2000" strike="noStrike" noProof="1" dirty="0" smtClean="0"/>
              <a:t>. </a:t>
            </a:r>
            <a:r>
              <a:rPr lang="en-US" sz="2000" strike="noStrike" noProof="1" dirty="0" err="1" smtClean="0"/>
              <a:t>Ciri-ciri</a:t>
            </a:r>
            <a:r>
              <a:rPr lang="en-US" sz="2000" strike="noStrike" noProof="1" dirty="0" smtClean="0"/>
              <a:t> </a:t>
            </a:r>
            <a:r>
              <a:rPr lang="en-US" sz="2000" strike="noStrike" noProof="1" dirty="0" err="1" smtClean="0"/>
              <a:t>tulisan</a:t>
            </a:r>
            <a:r>
              <a:rPr lang="en-US" sz="2000" strike="noStrike" noProof="1" dirty="0" smtClean="0"/>
              <a:t> </a:t>
            </a:r>
            <a:r>
              <a:rPr lang="en-US" sz="2000" strike="noStrike" noProof="1" dirty="0" err="1" smtClean="0"/>
              <a:t>reflektif</a:t>
            </a:r>
            <a:r>
              <a:rPr lang="en-US" sz="2000" strike="noStrike" noProof="1" dirty="0" smtClean="0"/>
              <a:t> </a:t>
            </a:r>
            <a:r>
              <a:rPr lang="en-US" sz="2000" strike="noStrike" noProof="1" dirty="0" err="1" smtClean="0"/>
              <a:t>adalah</a:t>
            </a:r>
            <a:r>
              <a:rPr lang="en-US" sz="2000" strike="noStrike" noProof="1" dirty="0" smtClean="0"/>
              <a:t> </a:t>
            </a:r>
            <a:r>
              <a:rPr lang="en-US" sz="2000" strike="noStrike" noProof="1" dirty="0" err="1" smtClean="0"/>
              <a:t>tanpa</a:t>
            </a:r>
            <a:r>
              <a:rPr lang="en-US" sz="2000" strike="noStrike" noProof="1" dirty="0" smtClean="0"/>
              <a:t> </a:t>
            </a:r>
            <a:r>
              <a:rPr lang="en-US" sz="2000" strike="noStrike" noProof="1" dirty="0" err="1" smtClean="0"/>
              <a:t>perencanaan</a:t>
            </a:r>
            <a:r>
              <a:rPr lang="en-US" sz="2000" strike="noStrike" noProof="1" dirty="0" smtClean="0"/>
              <a:t>, </a:t>
            </a:r>
            <a:r>
              <a:rPr lang="en-US" sz="2000" strike="noStrike" noProof="1" dirty="0" err="1" smtClean="0"/>
              <a:t>tanpa</a:t>
            </a:r>
            <a:r>
              <a:rPr lang="en-US" sz="2000" strike="noStrike" noProof="1" dirty="0" smtClean="0"/>
              <a:t> </a:t>
            </a:r>
            <a:r>
              <a:rPr lang="en-US" sz="2000" strike="noStrike" noProof="1" dirty="0" err="1" smtClean="0"/>
              <a:t>kerangka</a:t>
            </a:r>
            <a:r>
              <a:rPr lang="en-US" sz="2000" strike="noStrike" noProof="1" dirty="0" smtClean="0"/>
              <a:t> </a:t>
            </a:r>
            <a:r>
              <a:rPr lang="en-US" sz="2000" strike="noStrike" noProof="1" dirty="0" err="1" smtClean="0"/>
              <a:t>tulisan</a:t>
            </a:r>
            <a:r>
              <a:rPr lang="en-US" sz="2000" strike="noStrike" noProof="1" dirty="0" smtClean="0"/>
              <a:t>, </a:t>
            </a:r>
            <a:r>
              <a:rPr lang="en-US" sz="2000" strike="noStrike" noProof="1" dirty="0" err="1" smtClean="0"/>
              <a:t>cepat</a:t>
            </a:r>
            <a:r>
              <a:rPr lang="en-US" sz="2000" strike="noStrike" noProof="1" dirty="0" smtClean="0"/>
              <a:t>, </a:t>
            </a:r>
            <a:r>
              <a:rPr lang="en-US" sz="2000" strike="noStrike" noProof="1" dirty="0" err="1" smtClean="0"/>
              <a:t>dan</a:t>
            </a:r>
            <a:r>
              <a:rPr lang="en-US" sz="2000" strike="noStrike" noProof="1" dirty="0" smtClean="0"/>
              <a:t> </a:t>
            </a:r>
            <a:r>
              <a:rPr lang="en-US" sz="2000" strike="noStrike" noProof="1" dirty="0" err="1" smtClean="0"/>
              <a:t>instan</a:t>
            </a:r>
            <a:r>
              <a:rPr lang="en-US" sz="2000" strike="noStrike" noProof="1" dirty="0" smtClean="0"/>
              <a:t>. </a:t>
            </a:r>
            <a:r>
              <a:rPr lang="en-US" sz="2000" strike="noStrike" noProof="1" dirty="0" err="1" smtClean="0"/>
              <a:t>Refleksi</a:t>
            </a:r>
            <a:r>
              <a:rPr lang="en-US" sz="2000" strike="noStrike" noProof="1" dirty="0" smtClean="0"/>
              <a:t> </a:t>
            </a:r>
            <a:r>
              <a:rPr lang="en-US" sz="2000" strike="noStrike" noProof="1" dirty="0" err="1" smtClean="0"/>
              <a:t>bersifat</a:t>
            </a:r>
            <a:r>
              <a:rPr lang="en-US" sz="2000" strike="noStrike" noProof="1" dirty="0" smtClean="0"/>
              <a:t> personal, </a:t>
            </a:r>
            <a:r>
              <a:rPr lang="en-US" sz="2000" strike="noStrike" noProof="1" dirty="0" err="1" smtClean="0"/>
              <a:t>subjektif</a:t>
            </a:r>
            <a:r>
              <a:rPr lang="en-US" sz="2000" strike="noStrike" noProof="1" dirty="0" smtClean="0"/>
              <a:t>, </a:t>
            </a:r>
            <a:r>
              <a:rPr lang="en-US" sz="2000" strike="noStrike" noProof="1" dirty="0" err="1" smtClean="0"/>
              <a:t>dan</a:t>
            </a:r>
            <a:r>
              <a:rPr lang="en-US" sz="2000" strike="noStrike" noProof="1" dirty="0" smtClean="0"/>
              <a:t> </a:t>
            </a:r>
            <a:r>
              <a:rPr lang="en-US" sz="2000" strike="noStrike" noProof="1" dirty="0" err="1" smtClean="0"/>
              <a:t>ringkas</a:t>
            </a:r>
            <a:r>
              <a:rPr lang="en-US" sz="2000" strike="noStrike" noProof="1" dirty="0" smtClean="0"/>
              <a:t>.</a:t>
            </a:r>
            <a:endParaRPr lang="en-US" sz="2000" strike="noStrike" noProof="1" dirty="0" smtClean="0"/>
          </a:p>
          <a:p>
            <a:pPr algn="ctr" fontAlgn="auto"/>
            <a:endParaRPr lang="en-US" sz="2000" strike="noStrike" noProof="1" dirty="0"/>
          </a:p>
        </p:txBody>
      </p:sp>
      <p:sp>
        <p:nvSpPr>
          <p:cNvPr id="6" name="Action Button: Back or Previous 5">
            <a:hlinkClick r:id="rId1" action="ppaction://hlinksldjump" highlightClick="1"/>
          </p:cNvPr>
          <p:cNvSpPr/>
          <p:nvPr/>
        </p:nvSpPr>
        <p:spPr>
          <a:xfrm>
            <a:off x="1042988" y="6535738"/>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08113" y="787400"/>
            <a:ext cx="7796213" cy="550863"/>
          </a:xfrm>
        </p:spPr>
        <p:txBody>
          <a:bodyPr>
            <a:normAutofit fontScale="90000"/>
          </a:bodyPr>
          <a:lstStyle/>
          <a:p>
            <a:pPr fontAlgn="auto"/>
            <a:endParaRPr lang="en-US" strike="noStrike" noProof="1" dirty="0"/>
          </a:p>
        </p:txBody>
      </p:sp>
      <p:graphicFrame>
        <p:nvGraphicFramePr>
          <p:cNvPr id="5" name="Content Placeholder 4"/>
          <p:cNvGraphicFramePr>
            <a:graphicFrameLocks noGrp="1"/>
          </p:cNvGraphicFramePr>
          <p:nvPr>
            <p:ph idx="1"/>
          </p:nvPr>
        </p:nvGraphicFramePr>
        <p:xfrm>
          <a:off x="810260" y="1546754"/>
          <a:ext cx="9071610" cy="49890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1330325" y="708025"/>
            <a:ext cx="8031163" cy="70961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en-US" sz="2205" b="1" strike="noStrike" noProof="1" dirty="0" err="1" smtClean="0"/>
              <a:t>Langkah-Langkah</a:t>
            </a:r>
            <a:r>
              <a:rPr lang="en-US" sz="2205" b="1" strike="noStrike" noProof="1" dirty="0" smtClean="0"/>
              <a:t> </a:t>
            </a:r>
            <a:r>
              <a:rPr lang="en-US" sz="2205" b="1" strike="noStrike" noProof="1" dirty="0" err="1" smtClean="0"/>
              <a:t>Menulis</a:t>
            </a:r>
            <a:r>
              <a:rPr lang="en-US" sz="2205" b="1" strike="noStrike" noProof="1" dirty="0" smtClean="0"/>
              <a:t> </a:t>
            </a:r>
            <a:r>
              <a:rPr lang="en-US" sz="2205" b="1" strike="noStrike" noProof="1" dirty="0" err="1" smtClean="0"/>
              <a:t>Tulisan</a:t>
            </a:r>
            <a:r>
              <a:rPr lang="en-US" sz="2205" b="1" strike="noStrike" noProof="1" dirty="0" smtClean="0"/>
              <a:t> </a:t>
            </a:r>
            <a:r>
              <a:rPr lang="en-US" sz="2205" b="1" strike="noStrike" noProof="1" dirty="0" err="1" smtClean="0"/>
              <a:t>Reflektif</a:t>
            </a:r>
            <a:r>
              <a:rPr lang="en-US" sz="2205" b="1" strike="noStrike" noProof="1" dirty="0" smtClean="0"/>
              <a:t> </a:t>
            </a:r>
            <a:r>
              <a:rPr lang="en-US" sz="2205" b="1" strike="noStrike" noProof="1" dirty="0" err="1" smtClean="0"/>
              <a:t>tentang</a:t>
            </a:r>
            <a:r>
              <a:rPr lang="en-US" sz="2205" b="1" strike="noStrike" noProof="1" dirty="0" smtClean="0"/>
              <a:t> </a:t>
            </a:r>
            <a:r>
              <a:rPr lang="en-US" sz="2205" b="1" strike="noStrike" noProof="1" dirty="0" err="1" smtClean="0"/>
              <a:t>Sebuah</a:t>
            </a:r>
            <a:r>
              <a:rPr lang="en-US" sz="2205" b="1" strike="noStrike" noProof="1" dirty="0" smtClean="0"/>
              <a:t> </a:t>
            </a:r>
            <a:r>
              <a:rPr lang="en-US" sz="2205" b="1" strike="noStrike" noProof="1" dirty="0" err="1" smtClean="0"/>
              <a:t>Buku</a:t>
            </a:r>
            <a:r>
              <a:rPr lang="en-US" sz="2205" b="1" strike="noStrike" noProof="1" dirty="0" smtClean="0"/>
              <a:t> </a:t>
            </a:r>
            <a:endParaRPr lang="en-US" sz="2205" b="1" strike="noStrike" noProof="1" dirty="0"/>
          </a:p>
        </p:txBody>
      </p:sp>
      <p:sp>
        <p:nvSpPr>
          <p:cNvPr id="3" name="Action Button: Back or Previous 2">
            <a:hlinkClick r:id="rId6" action="ppaction://hlinksldjump" highlightClick="1"/>
          </p:cNvPr>
          <p:cNvSpPr/>
          <p:nvPr/>
        </p:nvSpPr>
        <p:spPr>
          <a:xfrm>
            <a:off x="1042988" y="6535738"/>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538163" y="458788"/>
            <a:ext cx="9699625" cy="7334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l" fontAlgn="auto"/>
            <a:r>
              <a:rPr lang="id-ID" sz="2800" b="1" strike="noStrike" noProof="1" dirty="0" smtClean="0">
                <a:solidFill>
                  <a:sysClr val="windowText" lastClr="000000"/>
                </a:solidFill>
                <a:sym typeface="+mn-ea"/>
              </a:rPr>
              <a:t>C.  Simpulan Sistematika dan Unsur Isi Surat Lamaran Pekerjaan</a:t>
            </a:r>
            <a:endParaRPr lang="id-ID" altLang="en-US" sz="2800" strike="noStrike" noProof="1"/>
          </a:p>
        </p:txBody>
      </p:sp>
      <p:sp>
        <p:nvSpPr>
          <p:cNvPr id="5" name="Pentagon 4"/>
          <p:cNvSpPr/>
          <p:nvPr/>
        </p:nvSpPr>
        <p:spPr>
          <a:xfrm>
            <a:off x="1611313" y="2090738"/>
            <a:ext cx="7764463" cy="3962400"/>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algn="l" fontAlgn="auto">
              <a:lnSpc>
                <a:spcPct val="110000"/>
              </a:lnSpc>
            </a:pPr>
            <a:r>
              <a:rPr lang="id-ID" altLang="en-US" sz="2400" strike="noStrike" noProof="1" dirty="0"/>
              <a:t>Simpulan</a:t>
            </a:r>
            <a:r>
              <a:rPr lang="en-US" sz="2400" strike="noStrike" noProof="1" dirty="0"/>
              <a:t> </a:t>
            </a:r>
            <a:r>
              <a:rPr lang="en-US" sz="2400" strike="noStrike" noProof="1" dirty="0" err="1"/>
              <a:t>sistematika</a:t>
            </a:r>
            <a:r>
              <a:rPr lang="en-US" sz="2400" strike="noStrike" noProof="1" dirty="0"/>
              <a:t> </a:t>
            </a:r>
            <a:r>
              <a:rPr lang="en-US" sz="2400" strike="noStrike" noProof="1" dirty="0" err="1"/>
              <a:t>dan</a:t>
            </a:r>
            <a:r>
              <a:rPr lang="en-US" sz="2400" strike="noStrike" noProof="1" dirty="0"/>
              <a:t> </a:t>
            </a:r>
            <a:r>
              <a:rPr lang="en-US" sz="2400" strike="noStrike" noProof="1" dirty="0" err="1"/>
              <a:t>unsur-unsur</a:t>
            </a:r>
            <a:r>
              <a:rPr lang="en-US" sz="2400" strike="noStrike" noProof="1" dirty="0"/>
              <a:t> </a:t>
            </a:r>
            <a:r>
              <a:rPr lang="en-US" sz="2400" strike="noStrike" noProof="1" dirty="0" err="1"/>
              <a:t>surat</a:t>
            </a:r>
            <a:r>
              <a:rPr lang="en-US" sz="2400" strike="noStrike" noProof="1" dirty="0"/>
              <a:t> </a:t>
            </a:r>
            <a:r>
              <a:rPr lang="id-ID" altLang="en-US" sz="2400" strike="noStrike" noProof="1" dirty="0"/>
              <a:t>didapatkan dengan</a:t>
            </a:r>
            <a:r>
              <a:rPr lang="en-US" sz="2400" strike="noStrike" noProof="1" dirty="0"/>
              <a:t> </a:t>
            </a:r>
            <a:r>
              <a:rPr lang="en-US" sz="2400" strike="noStrike" noProof="1" dirty="0" err="1"/>
              <a:t>menggali</a:t>
            </a:r>
            <a:r>
              <a:rPr lang="en-US" sz="2400" strike="noStrike" noProof="1" dirty="0"/>
              <a:t> </a:t>
            </a:r>
            <a:r>
              <a:rPr lang="en-US" sz="2400" strike="noStrike" noProof="1" dirty="0" err="1"/>
              <a:t>informasi</a:t>
            </a:r>
            <a:r>
              <a:rPr lang="en-US" sz="2400" strike="noStrike" noProof="1" dirty="0"/>
              <a:t> </a:t>
            </a:r>
            <a:r>
              <a:rPr lang="en-US" sz="2400" strike="noStrike" noProof="1" dirty="0" err="1"/>
              <a:t>dalam</a:t>
            </a:r>
            <a:r>
              <a:rPr lang="en-US" sz="2400" strike="noStrike" noProof="1" dirty="0"/>
              <a:t> </a:t>
            </a:r>
            <a:r>
              <a:rPr lang="en-US" sz="2400" strike="noStrike" noProof="1" dirty="0" err="1"/>
              <a:t>surat</a:t>
            </a:r>
            <a:r>
              <a:rPr lang="en-US" sz="2400" strike="noStrike" noProof="1" dirty="0"/>
              <a:t> </a:t>
            </a:r>
            <a:r>
              <a:rPr lang="en-US" sz="2400" strike="noStrike" noProof="1" dirty="0" err="1"/>
              <a:t>lamaran</a:t>
            </a:r>
            <a:r>
              <a:rPr lang="en-US" sz="2400" strike="noStrike" noProof="1" dirty="0"/>
              <a:t>. </a:t>
            </a:r>
            <a:r>
              <a:rPr lang="en-US" sz="2400" strike="noStrike" noProof="1" dirty="0" err="1"/>
              <a:t>Informasi</a:t>
            </a:r>
            <a:r>
              <a:rPr lang="en-US" sz="2400" strike="noStrike" noProof="1" dirty="0"/>
              <a:t> yang </a:t>
            </a:r>
            <a:r>
              <a:rPr lang="en-US" sz="2400" strike="noStrike" noProof="1" dirty="0" err="1"/>
              <a:t>dapat</a:t>
            </a:r>
            <a:r>
              <a:rPr lang="en-US" sz="2400" strike="noStrike" noProof="1" dirty="0"/>
              <a:t> </a:t>
            </a:r>
            <a:r>
              <a:rPr lang="id-ID" altLang="en-US" sz="2400" strike="noStrike" noProof="1" dirty="0"/>
              <a:t>di</a:t>
            </a:r>
            <a:r>
              <a:rPr lang="en-US" sz="2400" strike="noStrike" noProof="1" dirty="0" err="1"/>
              <a:t>gali</a:t>
            </a:r>
            <a:r>
              <a:rPr lang="en-US" sz="2400" strike="noStrike" noProof="1" dirty="0"/>
              <a:t> </a:t>
            </a:r>
            <a:r>
              <a:rPr lang="en-US" sz="2400" strike="noStrike" noProof="1" dirty="0" err="1"/>
              <a:t>seperti</a:t>
            </a:r>
            <a:r>
              <a:rPr lang="en-US" sz="2400" strike="noStrike" noProof="1" dirty="0"/>
              <a:t> </a:t>
            </a:r>
            <a:r>
              <a:rPr lang="en-US" sz="2400" strike="noStrike" noProof="1" dirty="0" err="1"/>
              <a:t>tempat</a:t>
            </a:r>
            <a:r>
              <a:rPr lang="en-US" sz="2400" strike="noStrike" noProof="1" dirty="0"/>
              <a:t> </a:t>
            </a:r>
            <a:r>
              <a:rPr lang="en-US" sz="2400" strike="noStrike" noProof="1" dirty="0" err="1"/>
              <a:t>dan</a:t>
            </a:r>
            <a:r>
              <a:rPr lang="en-US" sz="2400" strike="noStrike" noProof="1" dirty="0"/>
              <a:t> </a:t>
            </a:r>
            <a:r>
              <a:rPr lang="en-US" sz="2400" strike="noStrike" noProof="1" dirty="0" err="1"/>
              <a:t>waktu</a:t>
            </a:r>
            <a:r>
              <a:rPr lang="en-US" sz="2400" strike="noStrike" noProof="1" dirty="0"/>
              <a:t> </a:t>
            </a:r>
            <a:r>
              <a:rPr lang="en-US" sz="2400" strike="noStrike" noProof="1" dirty="0" err="1"/>
              <a:t>pembuatan</a:t>
            </a:r>
            <a:r>
              <a:rPr lang="en-US" sz="2400" strike="noStrike" noProof="1" dirty="0"/>
              <a:t> </a:t>
            </a:r>
            <a:r>
              <a:rPr lang="en-US" sz="2400" strike="noStrike" noProof="1" dirty="0" err="1"/>
              <a:t>surat</a:t>
            </a:r>
            <a:r>
              <a:rPr lang="en-US" sz="2400" strike="noStrike" noProof="1" dirty="0"/>
              <a:t> </a:t>
            </a:r>
            <a:r>
              <a:rPr lang="en-US" sz="2400" strike="noStrike" noProof="1" dirty="0" err="1"/>
              <a:t>lamaran</a:t>
            </a:r>
            <a:r>
              <a:rPr lang="en-US" sz="2400" strike="noStrike" noProof="1" dirty="0"/>
              <a:t>, </a:t>
            </a:r>
            <a:r>
              <a:rPr lang="en-US" sz="2400" strike="noStrike" noProof="1" dirty="0" err="1"/>
              <a:t>identitas</a:t>
            </a:r>
            <a:r>
              <a:rPr lang="en-US" sz="2400" strike="noStrike" noProof="1" dirty="0"/>
              <a:t> </a:t>
            </a:r>
            <a:r>
              <a:rPr lang="en-US" sz="2400" strike="noStrike" noProof="1" dirty="0" err="1"/>
              <a:t>pelamar</a:t>
            </a:r>
            <a:r>
              <a:rPr lang="en-US" sz="2400" strike="noStrike" noProof="1" dirty="0"/>
              <a:t>, </a:t>
            </a:r>
            <a:r>
              <a:rPr lang="en-US" sz="2400" strike="noStrike" noProof="1" dirty="0" err="1"/>
              <a:t>isi</a:t>
            </a:r>
            <a:r>
              <a:rPr lang="en-US" sz="2400" strike="noStrike" noProof="1" dirty="0"/>
              <a:t> </a:t>
            </a:r>
            <a:r>
              <a:rPr lang="en-US" sz="2400" strike="noStrike" noProof="1" dirty="0" err="1"/>
              <a:t>surat</a:t>
            </a:r>
            <a:r>
              <a:rPr lang="en-US" sz="2400" strike="noStrike" noProof="1" dirty="0"/>
              <a:t> </a:t>
            </a:r>
            <a:r>
              <a:rPr lang="en-US" sz="2400" strike="noStrike" noProof="1" dirty="0" err="1"/>
              <a:t>lamaran</a:t>
            </a:r>
            <a:r>
              <a:rPr lang="en-US" sz="2400" strike="noStrike" noProof="1" dirty="0"/>
              <a:t>, </a:t>
            </a:r>
            <a:r>
              <a:rPr lang="en-US" sz="2400" strike="noStrike" noProof="1" dirty="0" err="1"/>
              <a:t>informasi</a:t>
            </a:r>
            <a:r>
              <a:rPr lang="en-US" sz="2400" strike="noStrike" noProof="1" dirty="0"/>
              <a:t> </a:t>
            </a:r>
            <a:r>
              <a:rPr lang="en-US" sz="2400" strike="noStrike" noProof="1" dirty="0" err="1"/>
              <a:t>penguatan</a:t>
            </a:r>
            <a:r>
              <a:rPr lang="en-US" sz="2400" strike="noStrike" noProof="1" dirty="0"/>
              <a:t> </a:t>
            </a:r>
            <a:r>
              <a:rPr lang="en-US" sz="2400" strike="noStrike" noProof="1" dirty="0" err="1"/>
              <a:t>identitas</a:t>
            </a:r>
            <a:r>
              <a:rPr lang="en-US" sz="2400" strike="noStrike" noProof="1" dirty="0"/>
              <a:t> </a:t>
            </a:r>
            <a:r>
              <a:rPr lang="en-US" sz="2400" strike="noStrike" noProof="1" dirty="0" err="1"/>
              <a:t>pelamar</a:t>
            </a:r>
            <a:r>
              <a:rPr lang="en-US" sz="2400" strike="noStrike" noProof="1" dirty="0"/>
              <a:t>, </a:t>
            </a:r>
            <a:r>
              <a:rPr lang="en-US" sz="2400" strike="noStrike" noProof="1" dirty="0" err="1"/>
              <a:t>serta</a:t>
            </a:r>
            <a:r>
              <a:rPr lang="en-US" sz="2400" strike="noStrike" noProof="1" dirty="0"/>
              <a:t> </a:t>
            </a:r>
            <a:r>
              <a:rPr lang="en-US" sz="2400" strike="noStrike" noProof="1" dirty="0" err="1"/>
              <a:t>salam</a:t>
            </a:r>
            <a:r>
              <a:rPr lang="en-US" sz="2400" strike="noStrike" noProof="1" dirty="0"/>
              <a:t> </a:t>
            </a:r>
            <a:r>
              <a:rPr lang="en-US" sz="2400" strike="noStrike" noProof="1" dirty="0" err="1"/>
              <a:t>pembuka</a:t>
            </a:r>
            <a:r>
              <a:rPr lang="en-US" sz="2400" strike="noStrike" noProof="1" dirty="0"/>
              <a:t> </a:t>
            </a:r>
            <a:r>
              <a:rPr lang="en-US" sz="2400" strike="noStrike" noProof="1" dirty="0" err="1"/>
              <a:t>dan</a:t>
            </a:r>
            <a:r>
              <a:rPr lang="en-US" sz="2400" strike="noStrike" noProof="1" dirty="0"/>
              <a:t> </a:t>
            </a:r>
            <a:r>
              <a:rPr lang="en-US" sz="2400" strike="noStrike" noProof="1" dirty="0" err="1"/>
              <a:t>penutup</a:t>
            </a:r>
            <a:r>
              <a:rPr lang="en-US" sz="2400" strike="noStrike" noProof="1" dirty="0"/>
              <a:t>.</a:t>
            </a:r>
            <a:endParaRPr lang="en-US" sz="2400" strike="noStrike" noProof="1" dirty="0"/>
          </a:p>
        </p:txBody>
      </p:sp>
      <p:sp>
        <p:nvSpPr>
          <p:cNvPr id="2" name="Left Arrow 1">
            <a:hlinkClick r:id="rId1"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538163" y="458788"/>
            <a:ext cx="8334375" cy="7334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l" fontAlgn="auto"/>
            <a:r>
              <a:rPr lang="id-ID" sz="2800" b="1" strike="noStrike" noProof="1" dirty="0" smtClean="0">
                <a:solidFill>
                  <a:sysClr val="windowText" lastClr="000000"/>
                </a:solidFill>
                <a:sym typeface="+mn-ea"/>
              </a:rPr>
              <a:t>D.  Unsur Kebahasaan dalam Surat Lamaran Pekerjaan</a:t>
            </a:r>
            <a:endParaRPr lang="id-ID" altLang="en-US" sz="2800" strike="noStrike" noProof="1"/>
          </a:p>
        </p:txBody>
      </p:sp>
      <p:grpSp>
        <p:nvGrpSpPr>
          <p:cNvPr id="15362" name="Group 4"/>
          <p:cNvGrpSpPr/>
          <p:nvPr/>
        </p:nvGrpSpPr>
        <p:grpSpPr>
          <a:xfrm>
            <a:off x="2038350" y="1408113"/>
            <a:ext cx="6345238" cy="5700712"/>
            <a:chOff x="3421343" y="754343"/>
            <a:chExt cx="5349315" cy="5349314"/>
          </a:xfrm>
        </p:grpSpPr>
        <p:sp>
          <p:nvSpPr>
            <p:cNvPr id="27" name="Freeform 26"/>
            <p:cNvSpPr/>
            <p:nvPr/>
          </p:nvSpPr>
          <p:spPr>
            <a:xfrm>
              <a:off x="3421344" y="4141009"/>
              <a:ext cx="5349314" cy="1962648"/>
            </a:xfrm>
            <a:custGeom>
              <a:avLst/>
              <a:gdLst>
                <a:gd name="connsiteX0" fmla="*/ 4202429 w 5349314"/>
                <a:gd name="connsiteY0" fmla="*/ 1947627 h 1962648"/>
                <a:gd name="connsiteX1" fmla="*/ 4234845 w 5349314"/>
                <a:gd name="connsiteY1" fmla="*/ 1952574 h 1962648"/>
                <a:gd name="connsiteX2" fmla="*/ 4218544 w 5349314"/>
                <a:gd name="connsiteY2" fmla="*/ 1951341 h 1962648"/>
                <a:gd name="connsiteX3" fmla="*/ 3928708 w 5349314"/>
                <a:gd name="connsiteY3" fmla="*/ 1857925 h 1962648"/>
                <a:gd name="connsiteX4" fmla="*/ 3957226 w 5349314"/>
                <a:gd name="connsiteY4" fmla="*/ 1871663 h 1962648"/>
                <a:gd name="connsiteX5" fmla="*/ 3942546 w 5349314"/>
                <a:gd name="connsiteY5" fmla="*/ 1865879 h 1962648"/>
                <a:gd name="connsiteX6" fmla="*/ 3757771 w 5349314"/>
                <a:gd name="connsiteY6" fmla="*/ 1744269 h 1962648"/>
                <a:gd name="connsiteX7" fmla="*/ 3769043 w 5349314"/>
                <a:gd name="connsiteY7" fmla="*/ 1753570 h 1962648"/>
                <a:gd name="connsiteX8" fmla="*/ 3769043 w 5349314"/>
                <a:gd name="connsiteY8" fmla="*/ 1754514 h 1962648"/>
                <a:gd name="connsiteX9" fmla="*/ 5339238 w 5349314"/>
                <a:gd name="connsiteY9" fmla="*/ 848169 h 1962648"/>
                <a:gd name="connsiteX10" fmla="*/ 5344248 w 5349314"/>
                <a:gd name="connsiteY10" fmla="*/ 880990 h 1962648"/>
                <a:gd name="connsiteX11" fmla="*/ 5349314 w 5349314"/>
                <a:gd name="connsiteY11" fmla="*/ 981324 h 1962648"/>
                <a:gd name="connsiteX12" fmla="*/ 4367990 w 5349314"/>
                <a:gd name="connsiteY12" fmla="*/ 1962648 h 1962648"/>
                <a:gd name="connsiteX13" fmla="*/ 4367990 w 5349314"/>
                <a:gd name="connsiteY13" fmla="*/ 1962648 h 1962648"/>
                <a:gd name="connsiteX14" fmla="*/ 4468324 w 5349314"/>
                <a:gd name="connsiteY14" fmla="*/ 1957582 h 1962648"/>
                <a:gd name="connsiteX15" fmla="*/ 5349313 w 5349314"/>
                <a:gd name="connsiteY15" fmla="*/ 981324 h 1962648"/>
                <a:gd name="connsiteX16" fmla="*/ 5258326 w 5349314"/>
                <a:gd name="connsiteY16" fmla="*/ 570556 h 1962648"/>
                <a:gd name="connsiteX17" fmla="*/ 5272197 w 5349314"/>
                <a:gd name="connsiteY17" fmla="*/ 599349 h 1962648"/>
                <a:gd name="connsiteX18" fmla="*/ 5329377 w 5349314"/>
                <a:gd name="connsiteY18" fmla="*/ 783553 h 1962648"/>
                <a:gd name="connsiteX19" fmla="*/ 5334294 w 5349314"/>
                <a:gd name="connsiteY19" fmla="*/ 815774 h 1962648"/>
                <a:gd name="connsiteX20" fmla="*/ 5305195 w 5349314"/>
                <a:gd name="connsiteY20" fmla="*/ 689509 h 1962648"/>
                <a:gd name="connsiteX21" fmla="*/ 5064279 w 5349314"/>
                <a:gd name="connsiteY21" fmla="*/ 290319 h 1962648"/>
                <a:gd name="connsiteX22" fmla="*/ 5181719 w 5349314"/>
                <a:gd name="connsiteY22" fmla="*/ 432657 h 1962648"/>
                <a:gd name="connsiteX23" fmla="*/ 5230873 w 5349314"/>
                <a:gd name="connsiteY23" fmla="*/ 513567 h 1962648"/>
                <a:gd name="connsiteX24" fmla="*/ 5244592 w 5349314"/>
                <a:gd name="connsiteY24" fmla="*/ 542045 h 1962648"/>
                <a:gd name="connsiteX25" fmla="*/ 5181718 w 5349314"/>
                <a:gd name="connsiteY25" fmla="*/ 432656 h 1962648"/>
                <a:gd name="connsiteX26" fmla="*/ 5064292 w 5349314"/>
                <a:gd name="connsiteY26" fmla="*/ 290335 h 1962648"/>
                <a:gd name="connsiteX27" fmla="*/ 981324 w 5349314"/>
                <a:gd name="connsiteY27" fmla="*/ 0 h 1962648"/>
                <a:gd name="connsiteX28" fmla="*/ 1529992 w 5349314"/>
                <a:gd name="connsiteY28" fmla="*/ 167595 h 1962648"/>
                <a:gd name="connsiteX29" fmla="*/ 1672324 w 5349314"/>
                <a:gd name="connsiteY29" fmla="*/ 285030 h 1962648"/>
                <a:gd name="connsiteX30" fmla="*/ 1738059 w 5349314"/>
                <a:gd name="connsiteY30" fmla="*/ 334803 h 1962648"/>
                <a:gd name="connsiteX31" fmla="*/ 2674656 w 5349314"/>
                <a:gd name="connsiteY31" fmla="*/ 627088 h 1962648"/>
                <a:gd name="connsiteX32" fmla="*/ 3611253 w 5349314"/>
                <a:gd name="connsiteY32" fmla="*/ 334803 h 1962648"/>
                <a:gd name="connsiteX33" fmla="*/ 3673976 w 5349314"/>
                <a:gd name="connsiteY33" fmla="*/ 287312 h 1962648"/>
                <a:gd name="connsiteX34" fmla="*/ 3671695 w 5349314"/>
                <a:gd name="connsiteY34" fmla="*/ 290324 h 1962648"/>
                <a:gd name="connsiteX35" fmla="*/ 3554260 w 5349314"/>
                <a:gd name="connsiteY35" fmla="*/ 432656 h 1962648"/>
                <a:gd name="connsiteX36" fmla="*/ 3386665 w 5349314"/>
                <a:gd name="connsiteY36" fmla="*/ 981324 h 1962648"/>
                <a:gd name="connsiteX37" fmla="*/ 3674089 w 5349314"/>
                <a:gd name="connsiteY37" fmla="*/ 1675225 h 1962648"/>
                <a:gd name="connsiteX38" fmla="*/ 3676987 w 5349314"/>
                <a:gd name="connsiteY38" fmla="*/ 1677616 h 1962648"/>
                <a:gd name="connsiteX39" fmla="*/ 3611254 w 5349314"/>
                <a:gd name="connsiteY39" fmla="*/ 1627845 h 1962648"/>
                <a:gd name="connsiteX40" fmla="*/ 2674657 w 5349314"/>
                <a:gd name="connsiteY40" fmla="*/ 1335560 h 1962648"/>
                <a:gd name="connsiteX41" fmla="*/ 1738060 w 5349314"/>
                <a:gd name="connsiteY41" fmla="*/ 1627845 h 1962648"/>
                <a:gd name="connsiteX42" fmla="*/ 1672313 w 5349314"/>
                <a:gd name="connsiteY42" fmla="*/ 1677627 h 1962648"/>
                <a:gd name="connsiteX43" fmla="*/ 1529992 w 5349314"/>
                <a:gd name="connsiteY43" fmla="*/ 1795053 h 1962648"/>
                <a:gd name="connsiteX44" fmla="*/ 981324 w 5349314"/>
                <a:gd name="connsiteY44" fmla="*/ 1962648 h 1962648"/>
                <a:gd name="connsiteX45" fmla="*/ 0 w 5349314"/>
                <a:gd name="connsiteY45" fmla="*/ 981324 h 1962648"/>
                <a:gd name="connsiteX46" fmla="*/ 981324 w 5349314"/>
                <a:gd name="connsiteY46" fmla="*/ 0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49314" h="1962648">
                  <a:moveTo>
                    <a:pt x="4202429" y="1947627"/>
                  </a:moveTo>
                  <a:lnTo>
                    <a:pt x="4234845" y="1952574"/>
                  </a:lnTo>
                  <a:lnTo>
                    <a:pt x="4218544" y="1951341"/>
                  </a:lnTo>
                  <a:close/>
                  <a:moveTo>
                    <a:pt x="3928708" y="1857925"/>
                  </a:moveTo>
                  <a:lnTo>
                    <a:pt x="3957226" y="1871663"/>
                  </a:lnTo>
                  <a:lnTo>
                    <a:pt x="3942546" y="1865879"/>
                  </a:lnTo>
                  <a:close/>
                  <a:moveTo>
                    <a:pt x="3757771" y="1744269"/>
                  </a:moveTo>
                  <a:lnTo>
                    <a:pt x="3769043" y="1753570"/>
                  </a:lnTo>
                  <a:lnTo>
                    <a:pt x="3769043" y="1754514"/>
                  </a:lnTo>
                  <a:close/>
                  <a:moveTo>
                    <a:pt x="5339238" y="848169"/>
                  </a:moveTo>
                  <a:lnTo>
                    <a:pt x="5344248" y="880990"/>
                  </a:lnTo>
                  <a:cubicBezTo>
                    <a:pt x="5347598" y="913979"/>
                    <a:pt x="5349314" y="947451"/>
                    <a:pt x="5349314" y="981324"/>
                  </a:cubicBezTo>
                  <a:cubicBezTo>
                    <a:pt x="5349314" y="1523294"/>
                    <a:pt x="4909960" y="1962648"/>
                    <a:pt x="4367990" y="1962648"/>
                  </a:cubicBezTo>
                  <a:lnTo>
                    <a:pt x="4367990" y="1962648"/>
                  </a:lnTo>
                  <a:lnTo>
                    <a:pt x="4468324" y="1957582"/>
                  </a:lnTo>
                  <a:cubicBezTo>
                    <a:pt x="4963162" y="1907328"/>
                    <a:pt x="5349313" y="1489421"/>
                    <a:pt x="5349313" y="981324"/>
                  </a:cubicBezTo>
                  <a:close/>
                  <a:moveTo>
                    <a:pt x="5258326" y="570556"/>
                  </a:moveTo>
                  <a:lnTo>
                    <a:pt x="5272197" y="599349"/>
                  </a:lnTo>
                  <a:cubicBezTo>
                    <a:pt x="5297025" y="658051"/>
                    <a:pt x="5316305" y="719671"/>
                    <a:pt x="5329377" y="783553"/>
                  </a:cubicBezTo>
                  <a:lnTo>
                    <a:pt x="5334294" y="815774"/>
                  </a:lnTo>
                  <a:lnTo>
                    <a:pt x="5305195" y="689509"/>
                  </a:lnTo>
                  <a:close/>
                  <a:moveTo>
                    <a:pt x="5064279" y="290319"/>
                  </a:moveTo>
                  <a:lnTo>
                    <a:pt x="5181719" y="432657"/>
                  </a:lnTo>
                  <a:cubicBezTo>
                    <a:pt x="5199354" y="458760"/>
                    <a:pt x="5215766" y="485758"/>
                    <a:pt x="5230873" y="513567"/>
                  </a:cubicBezTo>
                  <a:lnTo>
                    <a:pt x="5244592" y="542045"/>
                  </a:lnTo>
                  <a:lnTo>
                    <a:pt x="5181718" y="432656"/>
                  </a:lnTo>
                  <a:lnTo>
                    <a:pt x="5064292" y="290335"/>
                  </a:lnTo>
                  <a:close/>
                  <a:moveTo>
                    <a:pt x="981324" y="0"/>
                  </a:moveTo>
                  <a:cubicBezTo>
                    <a:pt x="1184563" y="0"/>
                    <a:pt x="1373371" y="61784"/>
                    <a:pt x="1529992" y="167595"/>
                  </a:cubicBezTo>
                  <a:lnTo>
                    <a:pt x="1672324" y="285030"/>
                  </a:lnTo>
                  <a:lnTo>
                    <a:pt x="1738059" y="334803"/>
                  </a:lnTo>
                  <a:cubicBezTo>
                    <a:pt x="2003912" y="519098"/>
                    <a:pt x="2326673" y="627088"/>
                    <a:pt x="2674656" y="627088"/>
                  </a:cubicBezTo>
                  <a:cubicBezTo>
                    <a:pt x="3022639" y="627088"/>
                    <a:pt x="3345400" y="519098"/>
                    <a:pt x="3611253" y="334803"/>
                  </a:cubicBezTo>
                  <a:lnTo>
                    <a:pt x="3673976" y="287312"/>
                  </a:lnTo>
                  <a:lnTo>
                    <a:pt x="3671695" y="290324"/>
                  </a:lnTo>
                  <a:lnTo>
                    <a:pt x="3554260" y="432656"/>
                  </a:lnTo>
                  <a:cubicBezTo>
                    <a:pt x="3448449" y="589277"/>
                    <a:pt x="3386665" y="778085"/>
                    <a:pt x="3386665" y="981324"/>
                  </a:cubicBezTo>
                  <a:cubicBezTo>
                    <a:pt x="3386665" y="1252309"/>
                    <a:pt x="3496504" y="1497640"/>
                    <a:pt x="3674089" y="1675225"/>
                  </a:cubicBezTo>
                  <a:lnTo>
                    <a:pt x="3676987" y="1677616"/>
                  </a:lnTo>
                  <a:lnTo>
                    <a:pt x="3611254" y="1627845"/>
                  </a:lnTo>
                  <a:cubicBezTo>
                    <a:pt x="3345400" y="1443550"/>
                    <a:pt x="3022640" y="1335560"/>
                    <a:pt x="2674657" y="1335560"/>
                  </a:cubicBezTo>
                  <a:cubicBezTo>
                    <a:pt x="2326674" y="1335560"/>
                    <a:pt x="2003913" y="1443550"/>
                    <a:pt x="1738060" y="1627845"/>
                  </a:cubicBezTo>
                  <a:lnTo>
                    <a:pt x="1672313" y="1677627"/>
                  </a:lnTo>
                  <a:lnTo>
                    <a:pt x="1529992" y="1795053"/>
                  </a:lnTo>
                  <a:cubicBezTo>
                    <a:pt x="1373371" y="1900864"/>
                    <a:pt x="1184563" y="1962648"/>
                    <a:pt x="981324" y="1962648"/>
                  </a:cubicBezTo>
                  <a:cubicBezTo>
                    <a:pt x="439354" y="1962648"/>
                    <a:pt x="0" y="1523294"/>
                    <a:pt x="0" y="981324"/>
                  </a:cubicBezTo>
                  <a:cubicBezTo>
                    <a:pt x="0" y="439354"/>
                    <a:pt x="439354" y="0"/>
                    <a:pt x="981324" y="0"/>
                  </a:cubicBezTo>
                  <a:close/>
                </a:path>
              </a:pathLst>
            </a:custGeom>
            <a:gradFill flip="none" rotWithShape="1">
              <a:gsLst>
                <a:gs pos="0">
                  <a:srgbClr val="052535"/>
                </a:gs>
                <a:gs pos="47000">
                  <a:srgbClr val="2998CD">
                    <a:shade val="67500"/>
                    <a:satMod val="115000"/>
                  </a:srgbClr>
                </a:gs>
                <a:gs pos="100000">
                  <a:srgbClr val="2998CD">
                    <a:shade val="100000"/>
                    <a:satMod val="115000"/>
                  </a:srgb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600" strike="noStrike" noProof="1"/>
            </a:p>
          </p:txBody>
        </p:sp>
        <p:sp>
          <p:nvSpPr>
            <p:cNvPr id="28" name="Freeform 27"/>
            <p:cNvSpPr/>
            <p:nvPr/>
          </p:nvSpPr>
          <p:spPr>
            <a:xfrm rot="16200000">
              <a:off x="1728011" y="2447676"/>
              <a:ext cx="5349314" cy="1962648"/>
            </a:xfrm>
            <a:custGeom>
              <a:avLst/>
              <a:gdLst>
                <a:gd name="connsiteX0" fmla="*/ 10074 w 5349314"/>
                <a:gd name="connsiteY0" fmla="*/ 1114467 h 1962648"/>
                <a:gd name="connsiteX1" fmla="*/ 5067 w 5349314"/>
                <a:gd name="connsiteY1" fmla="*/ 1081659 h 1962648"/>
                <a:gd name="connsiteX2" fmla="*/ 0 w 5349314"/>
                <a:gd name="connsiteY2" fmla="*/ 981324 h 1962648"/>
                <a:gd name="connsiteX3" fmla="*/ 44118 w 5349314"/>
                <a:gd name="connsiteY3" fmla="*/ 1273136 h 1962648"/>
                <a:gd name="connsiteX4" fmla="*/ 19937 w 5349314"/>
                <a:gd name="connsiteY4" fmla="*/ 1179095 h 1962648"/>
                <a:gd name="connsiteX5" fmla="*/ 15022 w 5349314"/>
                <a:gd name="connsiteY5" fmla="*/ 1146887 h 1962648"/>
                <a:gd name="connsiteX6" fmla="*/ 90983 w 5349314"/>
                <a:gd name="connsiteY6" fmla="*/ 1392082 h 1962648"/>
                <a:gd name="connsiteX7" fmla="*/ 77118 w 5349314"/>
                <a:gd name="connsiteY7" fmla="*/ 1363300 h 1962648"/>
                <a:gd name="connsiteX8" fmla="*/ 44120 w 5349314"/>
                <a:gd name="connsiteY8" fmla="*/ 1273144 h 1962648"/>
                <a:gd name="connsiteX9" fmla="*/ 167592 w 5349314"/>
                <a:gd name="connsiteY9" fmla="*/ 1529987 h 1962648"/>
                <a:gd name="connsiteX10" fmla="*/ 118441 w 5349314"/>
                <a:gd name="connsiteY10" fmla="*/ 1449082 h 1962648"/>
                <a:gd name="connsiteX11" fmla="*/ 104727 w 5349314"/>
                <a:gd name="connsiteY11" fmla="*/ 1420614 h 1962648"/>
                <a:gd name="connsiteX12" fmla="*/ 285023 w 5349314"/>
                <a:gd name="connsiteY12" fmla="*/ 1672316 h 1962648"/>
                <a:gd name="connsiteX13" fmla="*/ 242186 w 5349314"/>
                <a:gd name="connsiteY13" fmla="*/ 1620397 h 1962648"/>
                <a:gd name="connsiteX14" fmla="*/ 285021 w 5349314"/>
                <a:gd name="connsiteY14" fmla="*/ 1672313 h 1962648"/>
                <a:gd name="connsiteX15" fmla="*/ 1146887 w 5349314"/>
                <a:gd name="connsiteY15" fmla="*/ 15022 h 1962648"/>
                <a:gd name="connsiteX16" fmla="*/ 1114467 w 5349314"/>
                <a:gd name="connsiteY16" fmla="*/ 10074 h 1962648"/>
                <a:gd name="connsiteX17" fmla="*/ 1130770 w 5349314"/>
                <a:gd name="connsiteY17" fmla="*/ 11307 h 1962648"/>
                <a:gd name="connsiteX18" fmla="*/ 1273141 w 5349314"/>
                <a:gd name="connsiteY18" fmla="*/ 44119 h 1962648"/>
                <a:gd name="connsiteX19" fmla="*/ 1273140 w 5349314"/>
                <a:gd name="connsiteY19" fmla="*/ 44119 h 1962648"/>
                <a:gd name="connsiteX20" fmla="*/ 1273139 w 5349314"/>
                <a:gd name="connsiteY20" fmla="*/ 44118 h 1962648"/>
                <a:gd name="connsiteX21" fmla="*/ 1273140 w 5349314"/>
                <a:gd name="connsiteY21" fmla="*/ 44119 h 1962648"/>
                <a:gd name="connsiteX22" fmla="*/ 1420613 w 5349314"/>
                <a:gd name="connsiteY22" fmla="*/ 104727 h 1962648"/>
                <a:gd name="connsiteX23" fmla="*/ 1392083 w 5349314"/>
                <a:gd name="connsiteY23" fmla="*/ 90983 h 1962648"/>
                <a:gd name="connsiteX24" fmla="*/ 1406769 w 5349314"/>
                <a:gd name="connsiteY24" fmla="*/ 96769 h 1962648"/>
                <a:gd name="connsiteX25" fmla="*/ 1614766 w 5349314"/>
                <a:gd name="connsiteY25" fmla="*/ 237540 h 1962648"/>
                <a:gd name="connsiteX26" fmla="*/ 1529992 w 5349314"/>
                <a:gd name="connsiteY26" fmla="*/ 167595 h 1962648"/>
                <a:gd name="connsiteX27" fmla="*/ 1529991 w 5349314"/>
                <a:gd name="connsiteY27" fmla="*/ 167594 h 1962648"/>
                <a:gd name="connsiteX28" fmla="*/ 1529992 w 5349314"/>
                <a:gd name="connsiteY28" fmla="*/ 167595 h 1962648"/>
                <a:gd name="connsiteX29" fmla="*/ 5349314 w 5349314"/>
                <a:gd name="connsiteY29" fmla="*/ 981324 h 1962648"/>
                <a:gd name="connsiteX30" fmla="*/ 4367990 w 5349314"/>
                <a:gd name="connsiteY30" fmla="*/ 1962648 h 1962648"/>
                <a:gd name="connsiteX31" fmla="*/ 3819323 w 5349314"/>
                <a:gd name="connsiteY31" fmla="*/ 1795053 h 1962648"/>
                <a:gd name="connsiteX32" fmla="*/ 3769043 w 5349314"/>
                <a:gd name="connsiteY32" fmla="*/ 1753569 h 1962648"/>
                <a:gd name="connsiteX33" fmla="*/ 3769043 w 5349314"/>
                <a:gd name="connsiteY33" fmla="*/ 1754514 h 1962648"/>
                <a:gd name="connsiteX34" fmla="*/ 3757763 w 5349314"/>
                <a:gd name="connsiteY34" fmla="*/ 1744262 h 1962648"/>
                <a:gd name="connsiteX35" fmla="*/ 3677001 w 5349314"/>
                <a:gd name="connsiteY35" fmla="*/ 1677627 h 1962648"/>
                <a:gd name="connsiteX36" fmla="*/ 3611254 w 5349314"/>
                <a:gd name="connsiteY36" fmla="*/ 1627845 h 1962648"/>
                <a:gd name="connsiteX37" fmla="*/ 2674657 w 5349314"/>
                <a:gd name="connsiteY37" fmla="*/ 1335560 h 1962648"/>
                <a:gd name="connsiteX38" fmla="*/ 1738060 w 5349314"/>
                <a:gd name="connsiteY38" fmla="*/ 1627845 h 1962648"/>
                <a:gd name="connsiteX39" fmla="*/ 1675336 w 5349314"/>
                <a:gd name="connsiteY39" fmla="*/ 1675339 h 1962648"/>
                <a:gd name="connsiteX40" fmla="*/ 1677618 w 5349314"/>
                <a:gd name="connsiteY40" fmla="*/ 1672324 h 1962648"/>
                <a:gd name="connsiteX41" fmla="*/ 1795053 w 5349314"/>
                <a:gd name="connsiteY41" fmla="*/ 1529992 h 1962648"/>
                <a:gd name="connsiteX42" fmla="*/ 1962648 w 5349314"/>
                <a:gd name="connsiteY42" fmla="*/ 981324 h 1962648"/>
                <a:gd name="connsiteX43" fmla="*/ 1675225 w 5349314"/>
                <a:gd name="connsiteY43" fmla="*/ 287423 h 1962648"/>
                <a:gd name="connsiteX44" fmla="*/ 1672326 w 5349314"/>
                <a:gd name="connsiteY44" fmla="*/ 285031 h 1962648"/>
                <a:gd name="connsiteX45" fmla="*/ 1738059 w 5349314"/>
                <a:gd name="connsiteY45" fmla="*/ 334803 h 1962648"/>
                <a:gd name="connsiteX46" fmla="*/ 2674656 w 5349314"/>
                <a:gd name="connsiteY46" fmla="*/ 627088 h 1962648"/>
                <a:gd name="connsiteX47" fmla="*/ 3611253 w 5349314"/>
                <a:gd name="connsiteY47" fmla="*/ 334803 h 1962648"/>
                <a:gd name="connsiteX48" fmla="*/ 3677013 w 5349314"/>
                <a:gd name="connsiteY48" fmla="*/ 285012 h 1962648"/>
                <a:gd name="connsiteX49" fmla="*/ 3757751 w 5349314"/>
                <a:gd name="connsiteY49" fmla="*/ 218396 h 1962648"/>
                <a:gd name="connsiteX50" fmla="*/ 3769043 w 5349314"/>
                <a:gd name="connsiteY50" fmla="*/ 208133 h 1962648"/>
                <a:gd name="connsiteX51" fmla="*/ 3769043 w 5349314"/>
                <a:gd name="connsiteY51" fmla="*/ 209080 h 1962648"/>
                <a:gd name="connsiteX52" fmla="*/ 3819323 w 5349314"/>
                <a:gd name="connsiteY52" fmla="*/ 167595 h 1962648"/>
                <a:gd name="connsiteX53" fmla="*/ 4367990 w 5349314"/>
                <a:gd name="connsiteY53" fmla="*/ 0 h 1962648"/>
                <a:gd name="connsiteX54" fmla="*/ 5349314 w 5349314"/>
                <a:gd name="connsiteY54" fmla="*/ 981324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349314" h="1962648">
                  <a:moveTo>
                    <a:pt x="10074" y="1114467"/>
                  </a:moveTo>
                  <a:lnTo>
                    <a:pt x="5067" y="1081659"/>
                  </a:lnTo>
                  <a:cubicBezTo>
                    <a:pt x="1717" y="1048670"/>
                    <a:pt x="0" y="1015197"/>
                    <a:pt x="0" y="981324"/>
                  </a:cubicBezTo>
                  <a:close/>
                  <a:moveTo>
                    <a:pt x="44118" y="1273136"/>
                  </a:moveTo>
                  <a:lnTo>
                    <a:pt x="19937" y="1179095"/>
                  </a:lnTo>
                  <a:lnTo>
                    <a:pt x="15022" y="1146887"/>
                  </a:lnTo>
                  <a:close/>
                  <a:moveTo>
                    <a:pt x="90983" y="1392082"/>
                  </a:moveTo>
                  <a:lnTo>
                    <a:pt x="77118" y="1363300"/>
                  </a:lnTo>
                  <a:lnTo>
                    <a:pt x="44120" y="1273144"/>
                  </a:lnTo>
                  <a:close/>
                  <a:moveTo>
                    <a:pt x="167592" y="1529987"/>
                  </a:moveTo>
                  <a:lnTo>
                    <a:pt x="118441" y="1449082"/>
                  </a:lnTo>
                  <a:lnTo>
                    <a:pt x="104727" y="1420614"/>
                  </a:lnTo>
                  <a:close/>
                  <a:moveTo>
                    <a:pt x="285023" y="1672316"/>
                  </a:moveTo>
                  <a:lnTo>
                    <a:pt x="242186" y="1620397"/>
                  </a:lnTo>
                  <a:lnTo>
                    <a:pt x="285021" y="1672313"/>
                  </a:lnTo>
                  <a:close/>
                  <a:moveTo>
                    <a:pt x="1146887" y="15022"/>
                  </a:moveTo>
                  <a:lnTo>
                    <a:pt x="1114467" y="10074"/>
                  </a:lnTo>
                  <a:lnTo>
                    <a:pt x="1130770" y="11307"/>
                  </a:lnTo>
                  <a:close/>
                  <a:moveTo>
                    <a:pt x="1273141" y="44119"/>
                  </a:moveTo>
                  <a:lnTo>
                    <a:pt x="1273140" y="44119"/>
                  </a:lnTo>
                  <a:lnTo>
                    <a:pt x="1273139" y="44118"/>
                  </a:lnTo>
                  <a:lnTo>
                    <a:pt x="1273140" y="44119"/>
                  </a:lnTo>
                  <a:close/>
                  <a:moveTo>
                    <a:pt x="1420613" y="104727"/>
                  </a:moveTo>
                  <a:lnTo>
                    <a:pt x="1392083" y="90983"/>
                  </a:lnTo>
                  <a:lnTo>
                    <a:pt x="1406769" y="96769"/>
                  </a:lnTo>
                  <a:close/>
                  <a:moveTo>
                    <a:pt x="1614766" y="237540"/>
                  </a:moveTo>
                  <a:lnTo>
                    <a:pt x="1529992" y="167595"/>
                  </a:lnTo>
                  <a:lnTo>
                    <a:pt x="1529991" y="167594"/>
                  </a:lnTo>
                  <a:lnTo>
                    <a:pt x="1529992" y="167595"/>
                  </a:lnTo>
                  <a:close/>
                  <a:moveTo>
                    <a:pt x="5349314" y="981324"/>
                  </a:moveTo>
                  <a:cubicBezTo>
                    <a:pt x="5349314" y="1523294"/>
                    <a:pt x="4909960" y="1962648"/>
                    <a:pt x="4367990" y="1962648"/>
                  </a:cubicBezTo>
                  <a:cubicBezTo>
                    <a:pt x="4164751" y="1962648"/>
                    <a:pt x="3975943" y="1900864"/>
                    <a:pt x="3819323" y="1795053"/>
                  </a:cubicBezTo>
                  <a:lnTo>
                    <a:pt x="3769043" y="1753569"/>
                  </a:lnTo>
                  <a:lnTo>
                    <a:pt x="3769043" y="1754514"/>
                  </a:lnTo>
                  <a:lnTo>
                    <a:pt x="3757763" y="1744262"/>
                  </a:lnTo>
                  <a:lnTo>
                    <a:pt x="3677001" y="1677627"/>
                  </a:lnTo>
                  <a:lnTo>
                    <a:pt x="3611254" y="1627845"/>
                  </a:lnTo>
                  <a:cubicBezTo>
                    <a:pt x="3345400" y="1443550"/>
                    <a:pt x="3022640" y="1335560"/>
                    <a:pt x="2674657" y="1335560"/>
                  </a:cubicBezTo>
                  <a:cubicBezTo>
                    <a:pt x="2326674" y="1335560"/>
                    <a:pt x="2003913" y="1443550"/>
                    <a:pt x="1738060" y="1627845"/>
                  </a:cubicBezTo>
                  <a:lnTo>
                    <a:pt x="1675336" y="1675339"/>
                  </a:lnTo>
                  <a:lnTo>
                    <a:pt x="1677618" y="1672324"/>
                  </a:lnTo>
                  <a:lnTo>
                    <a:pt x="1795053" y="1529992"/>
                  </a:lnTo>
                  <a:cubicBezTo>
                    <a:pt x="1900864" y="1373371"/>
                    <a:pt x="1962648" y="1184563"/>
                    <a:pt x="1962648" y="981324"/>
                  </a:cubicBezTo>
                  <a:cubicBezTo>
                    <a:pt x="1962648" y="710339"/>
                    <a:pt x="1852810" y="465008"/>
                    <a:pt x="1675225" y="287423"/>
                  </a:cubicBezTo>
                  <a:lnTo>
                    <a:pt x="1672326" y="285031"/>
                  </a:lnTo>
                  <a:lnTo>
                    <a:pt x="1738059" y="334803"/>
                  </a:lnTo>
                  <a:cubicBezTo>
                    <a:pt x="2003912" y="519098"/>
                    <a:pt x="2326673" y="627088"/>
                    <a:pt x="2674656" y="627088"/>
                  </a:cubicBezTo>
                  <a:cubicBezTo>
                    <a:pt x="3022639" y="627088"/>
                    <a:pt x="3345400" y="519098"/>
                    <a:pt x="3611253" y="334803"/>
                  </a:cubicBezTo>
                  <a:lnTo>
                    <a:pt x="3677013" y="285012"/>
                  </a:lnTo>
                  <a:lnTo>
                    <a:pt x="3757751" y="218396"/>
                  </a:lnTo>
                  <a:lnTo>
                    <a:pt x="3769043" y="208133"/>
                  </a:lnTo>
                  <a:lnTo>
                    <a:pt x="3769043" y="209080"/>
                  </a:lnTo>
                  <a:lnTo>
                    <a:pt x="3819323" y="167595"/>
                  </a:lnTo>
                  <a:cubicBezTo>
                    <a:pt x="3975943" y="61784"/>
                    <a:pt x="4164751" y="0"/>
                    <a:pt x="4367990" y="0"/>
                  </a:cubicBezTo>
                  <a:cubicBezTo>
                    <a:pt x="4909960" y="0"/>
                    <a:pt x="5349314" y="439354"/>
                    <a:pt x="5349314" y="981324"/>
                  </a:cubicBezTo>
                  <a:close/>
                </a:path>
              </a:pathLst>
            </a:custGeom>
            <a:gradFill flip="none" rotWithShape="1">
              <a:gsLst>
                <a:gs pos="27000">
                  <a:srgbClr val="F3AC1E">
                    <a:shade val="30000"/>
                    <a:satMod val="115000"/>
                  </a:srgbClr>
                </a:gs>
                <a:gs pos="50000">
                  <a:srgbClr val="F3AC1E">
                    <a:shade val="67500"/>
                    <a:satMod val="115000"/>
                  </a:srgbClr>
                </a:gs>
                <a:gs pos="100000">
                  <a:srgbClr val="F3AC1E">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600" strike="noStrike" noProof="1">
                <a:solidFill>
                  <a:schemeClr val="tx1"/>
                </a:solidFill>
              </a:endParaRPr>
            </a:p>
          </p:txBody>
        </p:sp>
        <p:sp>
          <p:nvSpPr>
            <p:cNvPr id="29" name="Freeform 28"/>
            <p:cNvSpPr/>
            <p:nvPr/>
          </p:nvSpPr>
          <p:spPr>
            <a:xfrm>
              <a:off x="3421343" y="754343"/>
              <a:ext cx="5349314" cy="1962648"/>
            </a:xfrm>
            <a:custGeom>
              <a:avLst/>
              <a:gdLst>
                <a:gd name="connsiteX0" fmla="*/ 218386 w 5349314"/>
                <a:gd name="connsiteY0" fmla="*/ 1591551 h 1962648"/>
                <a:gd name="connsiteX1" fmla="*/ 218397 w 5349314"/>
                <a:gd name="connsiteY1" fmla="*/ 1591563 h 1962648"/>
                <a:gd name="connsiteX2" fmla="*/ 285013 w 5349314"/>
                <a:gd name="connsiteY2" fmla="*/ 1672301 h 1962648"/>
                <a:gd name="connsiteX3" fmla="*/ 285037 w 5349314"/>
                <a:gd name="connsiteY3" fmla="*/ 1672333 h 1962648"/>
                <a:gd name="connsiteX4" fmla="*/ 104721 w 5349314"/>
                <a:gd name="connsiteY4" fmla="*/ 1420600 h 1962648"/>
                <a:gd name="connsiteX5" fmla="*/ 167596 w 5349314"/>
                <a:gd name="connsiteY5" fmla="*/ 1529991 h 1962648"/>
                <a:gd name="connsiteX6" fmla="*/ 209081 w 5349314"/>
                <a:gd name="connsiteY6" fmla="*/ 1580271 h 1962648"/>
                <a:gd name="connsiteX7" fmla="*/ 209079 w 5349314"/>
                <a:gd name="connsiteY7" fmla="*/ 1580271 h 1962648"/>
                <a:gd name="connsiteX8" fmla="*/ 167595 w 5349314"/>
                <a:gd name="connsiteY8" fmla="*/ 1529992 h 1962648"/>
                <a:gd name="connsiteX9" fmla="*/ 118441 w 5349314"/>
                <a:gd name="connsiteY9" fmla="*/ 1449081 h 1962648"/>
                <a:gd name="connsiteX10" fmla="*/ 15020 w 5349314"/>
                <a:gd name="connsiteY10" fmla="*/ 1146874 h 1962648"/>
                <a:gd name="connsiteX11" fmla="*/ 44120 w 5349314"/>
                <a:gd name="connsiteY11" fmla="*/ 1273140 h 1962648"/>
                <a:gd name="connsiteX12" fmla="*/ 90989 w 5349314"/>
                <a:gd name="connsiteY12" fmla="*/ 1392095 h 1962648"/>
                <a:gd name="connsiteX13" fmla="*/ 77118 w 5349314"/>
                <a:gd name="connsiteY13" fmla="*/ 1363300 h 1962648"/>
                <a:gd name="connsiteX14" fmla="*/ 19937 w 5349314"/>
                <a:gd name="connsiteY14" fmla="*/ 1179095 h 1962648"/>
                <a:gd name="connsiteX15" fmla="*/ 1392088 w 5349314"/>
                <a:gd name="connsiteY15" fmla="*/ 90985 h 1962648"/>
                <a:gd name="connsiteX16" fmla="*/ 1406769 w 5349314"/>
                <a:gd name="connsiteY16" fmla="*/ 96769 h 1962648"/>
                <a:gd name="connsiteX17" fmla="*/ 1420608 w 5349314"/>
                <a:gd name="connsiteY17" fmla="*/ 104724 h 1962648"/>
                <a:gd name="connsiteX18" fmla="*/ 1114470 w 5349314"/>
                <a:gd name="connsiteY18" fmla="*/ 10074 h 1962648"/>
                <a:gd name="connsiteX19" fmla="*/ 1130770 w 5349314"/>
                <a:gd name="connsiteY19" fmla="*/ 11307 h 1962648"/>
                <a:gd name="connsiteX20" fmla="*/ 1146885 w 5349314"/>
                <a:gd name="connsiteY20" fmla="*/ 15021 h 1962648"/>
                <a:gd name="connsiteX21" fmla="*/ 4367990 w 5349314"/>
                <a:gd name="connsiteY21" fmla="*/ 0 h 1962648"/>
                <a:gd name="connsiteX22" fmla="*/ 5349314 w 5349314"/>
                <a:gd name="connsiteY22" fmla="*/ 981324 h 1962648"/>
                <a:gd name="connsiteX23" fmla="*/ 4367990 w 5349314"/>
                <a:gd name="connsiteY23" fmla="*/ 1962648 h 1962648"/>
                <a:gd name="connsiteX24" fmla="*/ 3819323 w 5349314"/>
                <a:gd name="connsiteY24" fmla="*/ 1795053 h 1962648"/>
                <a:gd name="connsiteX25" fmla="*/ 3769043 w 5349314"/>
                <a:gd name="connsiteY25" fmla="*/ 1753569 h 1962648"/>
                <a:gd name="connsiteX26" fmla="*/ 3769043 w 5349314"/>
                <a:gd name="connsiteY26" fmla="*/ 1754514 h 1962648"/>
                <a:gd name="connsiteX27" fmla="*/ 3757763 w 5349314"/>
                <a:gd name="connsiteY27" fmla="*/ 1744262 h 1962648"/>
                <a:gd name="connsiteX28" fmla="*/ 3677001 w 5349314"/>
                <a:gd name="connsiteY28" fmla="*/ 1677627 h 1962648"/>
                <a:gd name="connsiteX29" fmla="*/ 3611254 w 5349314"/>
                <a:gd name="connsiteY29" fmla="*/ 1627845 h 1962648"/>
                <a:gd name="connsiteX30" fmla="*/ 2674657 w 5349314"/>
                <a:gd name="connsiteY30" fmla="*/ 1335560 h 1962648"/>
                <a:gd name="connsiteX31" fmla="*/ 1738060 w 5349314"/>
                <a:gd name="connsiteY31" fmla="*/ 1627845 h 1962648"/>
                <a:gd name="connsiteX32" fmla="*/ 1675340 w 5349314"/>
                <a:gd name="connsiteY32" fmla="*/ 1675336 h 1962648"/>
                <a:gd name="connsiteX33" fmla="*/ 1677628 w 5349314"/>
                <a:gd name="connsiteY33" fmla="*/ 1672313 h 1962648"/>
                <a:gd name="connsiteX34" fmla="*/ 1744263 w 5349314"/>
                <a:gd name="connsiteY34" fmla="*/ 1591551 h 1962648"/>
                <a:gd name="connsiteX35" fmla="*/ 1754515 w 5349314"/>
                <a:gd name="connsiteY35" fmla="*/ 1580271 h 1962648"/>
                <a:gd name="connsiteX36" fmla="*/ 1753570 w 5349314"/>
                <a:gd name="connsiteY36" fmla="*/ 1580271 h 1962648"/>
                <a:gd name="connsiteX37" fmla="*/ 1795054 w 5349314"/>
                <a:gd name="connsiteY37" fmla="*/ 1529991 h 1962648"/>
                <a:gd name="connsiteX38" fmla="*/ 1962649 w 5349314"/>
                <a:gd name="connsiteY38" fmla="*/ 981324 h 1962648"/>
                <a:gd name="connsiteX39" fmla="*/ 1675226 w 5349314"/>
                <a:gd name="connsiteY39" fmla="*/ 287423 h 1962648"/>
                <a:gd name="connsiteX40" fmla="*/ 1672338 w 5349314"/>
                <a:gd name="connsiteY40" fmla="*/ 285041 h 1962648"/>
                <a:gd name="connsiteX41" fmla="*/ 1738059 w 5349314"/>
                <a:gd name="connsiteY41" fmla="*/ 334803 h 1962648"/>
                <a:gd name="connsiteX42" fmla="*/ 2674656 w 5349314"/>
                <a:gd name="connsiteY42" fmla="*/ 627088 h 1962648"/>
                <a:gd name="connsiteX43" fmla="*/ 3611253 w 5349314"/>
                <a:gd name="connsiteY43" fmla="*/ 334803 h 1962648"/>
                <a:gd name="connsiteX44" fmla="*/ 3677013 w 5349314"/>
                <a:gd name="connsiteY44" fmla="*/ 285012 h 1962648"/>
                <a:gd name="connsiteX45" fmla="*/ 3757751 w 5349314"/>
                <a:gd name="connsiteY45" fmla="*/ 218396 h 1962648"/>
                <a:gd name="connsiteX46" fmla="*/ 3769043 w 5349314"/>
                <a:gd name="connsiteY46" fmla="*/ 208133 h 1962648"/>
                <a:gd name="connsiteX47" fmla="*/ 3769043 w 5349314"/>
                <a:gd name="connsiteY47" fmla="*/ 209080 h 1962648"/>
                <a:gd name="connsiteX48" fmla="*/ 3819323 w 5349314"/>
                <a:gd name="connsiteY48" fmla="*/ 167595 h 1962648"/>
                <a:gd name="connsiteX49" fmla="*/ 4367990 w 5349314"/>
                <a:gd name="connsiteY49" fmla="*/ 0 h 1962648"/>
                <a:gd name="connsiteX50" fmla="*/ 981324 w 5349314"/>
                <a:gd name="connsiteY50" fmla="*/ 0 h 1962648"/>
                <a:gd name="connsiteX51" fmla="*/ 981325 w 5349314"/>
                <a:gd name="connsiteY51" fmla="*/ 0 h 1962648"/>
                <a:gd name="connsiteX52" fmla="*/ 880991 w 5349314"/>
                <a:gd name="connsiteY52" fmla="*/ 5067 h 1962648"/>
                <a:gd name="connsiteX53" fmla="*/ 1 w 5349314"/>
                <a:gd name="connsiteY53" fmla="*/ 981324 h 1962648"/>
                <a:gd name="connsiteX54" fmla="*/ 10076 w 5349314"/>
                <a:gd name="connsiteY54" fmla="*/ 1114480 h 1962648"/>
                <a:gd name="connsiteX55" fmla="*/ 5067 w 5349314"/>
                <a:gd name="connsiteY55" fmla="*/ 1081659 h 1962648"/>
                <a:gd name="connsiteX56" fmla="*/ 0 w 5349314"/>
                <a:gd name="connsiteY56" fmla="*/ 981324 h 1962648"/>
                <a:gd name="connsiteX57" fmla="*/ 981324 w 5349314"/>
                <a:gd name="connsiteY57" fmla="*/ 0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49314" h="1962648">
                  <a:moveTo>
                    <a:pt x="218386" y="1591551"/>
                  </a:moveTo>
                  <a:lnTo>
                    <a:pt x="218397" y="1591563"/>
                  </a:lnTo>
                  <a:lnTo>
                    <a:pt x="285013" y="1672301"/>
                  </a:lnTo>
                  <a:lnTo>
                    <a:pt x="285037" y="1672333"/>
                  </a:lnTo>
                  <a:close/>
                  <a:moveTo>
                    <a:pt x="104721" y="1420600"/>
                  </a:moveTo>
                  <a:lnTo>
                    <a:pt x="167596" y="1529991"/>
                  </a:lnTo>
                  <a:lnTo>
                    <a:pt x="209081" y="1580271"/>
                  </a:lnTo>
                  <a:lnTo>
                    <a:pt x="209079" y="1580271"/>
                  </a:lnTo>
                  <a:lnTo>
                    <a:pt x="167595" y="1529992"/>
                  </a:lnTo>
                  <a:cubicBezTo>
                    <a:pt x="149960" y="1503888"/>
                    <a:pt x="133548" y="1476891"/>
                    <a:pt x="118441" y="1449081"/>
                  </a:cubicBezTo>
                  <a:close/>
                  <a:moveTo>
                    <a:pt x="15020" y="1146874"/>
                  </a:moveTo>
                  <a:lnTo>
                    <a:pt x="44120" y="1273140"/>
                  </a:lnTo>
                  <a:lnTo>
                    <a:pt x="90989" y="1392095"/>
                  </a:lnTo>
                  <a:lnTo>
                    <a:pt x="77118" y="1363300"/>
                  </a:lnTo>
                  <a:cubicBezTo>
                    <a:pt x="52289" y="1304598"/>
                    <a:pt x="33009" y="1242977"/>
                    <a:pt x="19937" y="1179095"/>
                  </a:cubicBezTo>
                  <a:close/>
                  <a:moveTo>
                    <a:pt x="1392088" y="90985"/>
                  </a:moveTo>
                  <a:lnTo>
                    <a:pt x="1406769" y="96769"/>
                  </a:lnTo>
                  <a:lnTo>
                    <a:pt x="1420608" y="104724"/>
                  </a:lnTo>
                  <a:close/>
                  <a:moveTo>
                    <a:pt x="1114470" y="10074"/>
                  </a:moveTo>
                  <a:lnTo>
                    <a:pt x="1130770" y="11307"/>
                  </a:lnTo>
                  <a:lnTo>
                    <a:pt x="1146885" y="15021"/>
                  </a:lnTo>
                  <a:close/>
                  <a:moveTo>
                    <a:pt x="4367990" y="0"/>
                  </a:moveTo>
                  <a:cubicBezTo>
                    <a:pt x="4909960" y="0"/>
                    <a:pt x="5349314" y="439354"/>
                    <a:pt x="5349314" y="981324"/>
                  </a:cubicBezTo>
                  <a:cubicBezTo>
                    <a:pt x="5349314" y="1523294"/>
                    <a:pt x="4909960" y="1962648"/>
                    <a:pt x="4367990" y="1962648"/>
                  </a:cubicBezTo>
                  <a:cubicBezTo>
                    <a:pt x="4164751" y="1962648"/>
                    <a:pt x="3975943" y="1900864"/>
                    <a:pt x="3819323" y="1795053"/>
                  </a:cubicBezTo>
                  <a:lnTo>
                    <a:pt x="3769043" y="1753569"/>
                  </a:lnTo>
                  <a:lnTo>
                    <a:pt x="3769043" y="1754514"/>
                  </a:lnTo>
                  <a:lnTo>
                    <a:pt x="3757763" y="1744262"/>
                  </a:lnTo>
                  <a:lnTo>
                    <a:pt x="3677001" y="1677627"/>
                  </a:lnTo>
                  <a:lnTo>
                    <a:pt x="3611254" y="1627845"/>
                  </a:lnTo>
                  <a:cubicBezTo>
                    <a:pt x="3345400" y="1443550"/>
                    <a:pt x="3022640" y="1335560"/>
                    <a:pt x="2674657" y="1335560"/>
                  </a:cubicBezTo>
                  <a:cubicBezTo>
                    <a:pt x="2326674" y="1335560"/>
                    <a:pt x="2003913" y="1443550"/>
                    <a:pt x="1738060" y="1627845"/>
                  </a:cubicBezTo>
                  <a:lnTo>
                    <a:pt x="1675340" y="1675336"/>
                  </a:lnTo>
                  <a:lnTo>
                    <a:pt x="1677628" y="1672313"/>
                  </a:lnTo>
                  <a:lnTo>
                    <a:pt x="1744263" y="1591551"/>
                  </a:lnTo>
                  <a:lnTo>
                    <a:pt x="1754515" y="1580271"/>
                  </a:lnTo>
                  <a:lnTo>
                    <a:pt x="1753570" y="1580271"/>
                  </a:lnTo>
                  <a:lnTo>
                    <a:pt x="1795054" y="1529991"/>
                  </a:lnTo>
                  <a:cubicBezTo>
                    <a:pt x="1900865" y="1373371"/>
                    <a:pt x="1962649" y="1184563"/>
                    <a:pt x="1962649" y="981324"/>
                  </a:cubicBezTo>
                  <a:cubicBezTo>
                    <a:pt x="1962649" y="710339"/>
                    <a:pt x="1852811" y="465008"/>
                    <a:pt x="1675226" y="287423"/>
                  </a:cubicBezTo>
                  <a:lnTo>
                    <a:pt x="1672338" y="285041"/>
                  </a:lnTo>
                  <a:lnTo>
                    <a:pt x="1738059" y="334803"/>
                  </a:lnTo>
                  <a:cubicBezTo>
                    <a:pt x="2003912" y="519098"/>
                    <a:pt x="2326673" y="627088"/>
                    <a:pt x="2674656" y="627088"/>
                  </a:cubicBezTo>
                  <a:cubicBezTo>
                    <a:pt x="3022639" y="627088"/>
                    <a:pt x="3345400" y="519098"/>
                    <a:pt x="3611253" y="334803"/>
                  </a:cubicBezTo>
                  <a:lnTo>
                    <a:pt x="3677013" y="285012"/>
                  </a:lnTo>
                  <a:lnTo>
                    <a:pt x="3757751" y="218396"/>
                  </a:lnTo>
                  <a:lnTo>
                    <a:pt x="3769043" y="208133"/>
                  </a:lnTo>
                  <a:lnTo>
                    <a:pt x="3769043" y="209080"/>
                  </a:lnTo>
                  <a:lnTo>
                    <a:pt x="3819323" y="167595"/>
                  </a:lnTo>
                  <a:cubicBezTo>
                    <a:pt x="3975943" y="61784"/>
                    <a:pt x="4164751" y="0"/>
                    <a:pt x="4367990" y="0"/>
                  </a:cubicBezTo>
                  <a:close/>
                  <a:moveTo>
                    <a:pt x="981324" y="0"/>
                  </a:moveTo>
                  <a:lnTo>
                    <a:pt x="981325" y="0"/>
                  </a:lnTo>
                  <a:lnTo>
                    <a:pt x="880991" y="5067"/>
                  </a:lnTo>
                  <a:cubicBezTo>
                    <a:pt x="386152" y="55320"/>
                    <a:pt x="1" y="473227"/>
                    <a:pt x="1" y="981324"/>
                  </a:cubicBezTo>
                  <a:lnTo>
                    <a:pt x="10076" y="1114480"/>
                  </a:lnTo>
                  <a:lnTo>
                    <a:pt x="5067" y="1081659"/>
                  </a:lnTo>
                  <a:cubicBezTo>
                    <a:pt x="1716" y="1048670"/>
                    <a:pt x="0" y="1015197"/>
                    <a:pt x="0" y="981324"/>
                  </a:cubicBezTo>
                  <a:cubicBezTo>
                    <a:pt x="0" y="439354"/>
                    <a:pt x="439354" y="0"/>
                    <a:pt x="981324" y="0"/>
                  </a:cubicBezTo>
                  <a:close/>
                </a:path>
              </a:pathLst>
            </a:custGeom>
            <a:gradFill flip="none" rotWithShape="1">
              <a:gsLst>
                <a:gs pos="27000">
                  <a:srgbClr val="601200"/>
                </a:gs>
                <a:gs pos="43000">
                  <a:srgbClr val="DE3F18">
                    <a:shade val="67500"/>
                    <a:satMod val="115000"/>
                  </a:srgbClr>
                </a:gs>
                <a:gs pos="100000">
                  <a:srgbClr val="DE3F1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600" strike="noStrike" noProof="1">
                <a:solidFill>
                  <a:schemeClr val="tx1"/>
                </a:solidFill>
              </a:endParaRPr>
            </a:p>
          </p:txBody>
        </p:sp>
        <p:sp>
          <p:nvSpPr>
            <p:cNvPr id="30" name="Freeform 29"/>
            <p:cNvSpPr/>
            <p:nvPr/>
          </p:nvSpPr>
          <p:spPr>
            <a:xfrm rot="16200000">
              <a:off x="5114676" y="2447676"/>
              <a:ext cx="5349314" cy="1962648"/>
            </a:xfrm>
            <a:custGeom>
              <a:avLst/>
              <a:gdLst>
                <a:gd name="connsiteX0" fmla="*/ 3676998 w 5349314"/>
                <a:gd name="connsiteY0" fmla="*/ 1677625 h 1962648"/>
                <a:gd name="connsiteX1" fmla="*/ 3611254 w 5349314"/>
                <a:gd name="connsiteY1" fmla="*/ 1627845 h 1962648"/>
                <a:gd name="connsiteX2" fmla="*/ 2674657 w 5349314"/>
                <a:gd name="connsiteY2" fmla="*/ 1335560 h 1962648"/>
                <a:gd name="connsiteX3" fmla="*/ 1738060 w 5349314"/>
                <a:gd name="connsiteY3" fmla="*/ 1627845 h 1962648"/>
                <a:gd name="connsiteX4" fmla="*/ 1672313 w 5349314"/>
                <a:gd name="connsiteY4" fmla="*/ 1677627 h 1962648"/>
                <a:gd name="connsiteX5" fmla="*/ 1529992 w 5349314"/>
                <a:gd name="connsiteY5" fmla="*/ 1795053 h 1962648"/>
                <a:gd name="connsiteX6" fmla="*/ 981324 w 5349314"/>
                <a:gd name="connsiteY6" fmla="*/ 1962648 h 1962648"/>
                <a:gd name="connsiteX7" fmla="*/ 0 w 5349314"/>
                <a:gd name="connsiteY7" fmla="*/ 981324 h 1962648"/>
                <a:gd name="connsiteX8" fmla="*/ 981324 w 5349314"/>
                <a:gd name="connsiteY8" fmla="*/ 0 h 1962648"/>
                <a:gd name="connsiteX9" fmla="*/ 1529992 w 5349314"/>
                <a:gd name="connsiteY9" fmla="*/ 167595 h 1962648"/>
                <a:gd name="connsiteX10" fmla="*/ 1672324 w 5349314"/>
                <a:gd name="connsiteY10" fmla="*/ 285030 h 1962648"/>
                <a:gd name="connsiteX11" fmla="*/ 1738059 w 5349314"/>
                <a:gd name="connsiteY11" fmla="*/ 334803 h 1962648"/>
                <a:gd name="connsiteX12" fmla="*/ 2674656 w 5349314"/>
                <a:gd name="connsiteY12" fmla="*/ 627088 h 1962648"/>
                <a:gd name="connsiteX13" fmla="*/ 3611253 w 5349314"/>
                <a:gd name="connsiteY13" fmla="*/ 334803 h 1962648"/>
                <a:gd name="connsiteX14" fmla="*/ 3673977 w 5349314"/>
                <a:gd name="connsiteY14" fmla="*/ 287311 h 1962648"/>
                <a:gd name="connsiteX15" fmla="*/ 3671687 w 5349314"/>
                <a:gd name="connsiteY15" fmla="*/ 290335 h 1962648"/>
                <a:gd name="connsiteX16" fmla="*/ 3605052 w 5349314"/>
                <a:gd name="connsiteY16" fmla="*/ 371097 h 1962648"/>
                <a:gd name="connsiteX17" fmla="*/ 3594800 w 5349314"/>
                <a:gd name="connsiteY17" fmla="*/ 382377 h 1962648"/>
                <a:gd name="connsiteX18" fmla="*/ 3595745 w 5349314"/>
                <a:gd name="connsiteY18" fmla="*/ 382377 h 1962648"/>
                <a:gd name="connsiteX19" fmla="*/ 3554261 w 5349314"/>
                <a:gd name="connsiteY19" fmla="*/ 432657 h 1962648"/>
                <a:gd name="connsiteX20" fmla="*/ 3386666 w 5349314"/>
                <a:gd name="connsiteY20" fmla="*/ 981324 h 1962648"/>
                <a:gd name="connsiteX21" fmla="*/ 3674089 w 5349314"/>
                <a:gd name="connsiteY21" fmla="*/ 1675225 h 1962648"/>
                <a:gd name="connsiteX22" fmla="*/ 3784529 w 5349314"/>
                <a:gd name="connsiteY22" fmla="*/ 1766346 h 1962648"/>
                <a:gd name="connsiteX23" fmla="*/ 3769043 w 5349314"/>
                <a:gd name="connsiteY23" fmla="*/ 1753569 h 1962648"/>
                <a:gd name="connsiteX24" fmla="*/ 3769043 w 5349314"/>
                <a:gd name="connsiteY24" fmla="*/ 1754514 h 1962648"/>
                <a:gd name="connsiteX25" fmla="*/ 3757763 w 5349314"/>
                <a:gd name="connsiteY25" fmla="*/ 1744262 h 1962648"/>
                <a:gd name="connsiteX26" fmla="*/ 3748076 w 5349314"/>
                <a:gd name="connsiteY26" fmla="*/ 1736269 h 1962648"/>
                <a:gd name="connsiteX27" fmla="*/ 3957231 w 5349314"/>
                <a:gd name="connsiteY27" fmla="*/ 1871665 h 1962648"/>
                <a:gd name="connsiteX28" fmla="*/ 3942546 w 5349314"/>
                <a:gd name="connsiteY28" fmla="*/ 1865879 h 1962648"/>
                <a:gd name="connsiteX29" fmla="*/ 3928703 w 5349314"/>
                <a:gd name="connsiteY29" fmla="*/ 1857922 h 1962648"/>
                <a:gd name="connsiteX30" fmla="*/ 4076177 w 5349314"/>
                <a:gd name="connsiteY30" fmla="*/ 1918530 h 1962648"/>
                <a:gd name="connsiteX31" fmla="*/ 4076174 w 5349314"/>
                <a:gd name="connsiteY31" fmla="*/ 1918530 h 1962648"/>
                <a:gd name="connsiteX32" fmla="*/ 4076173 w 5349314"/>
                <a:gd name="connsiteY32" fmla="*/ 1918529 h 1962648"/>
                <a:gd name="connsiteX33" fmla="*/ 4076174 w 5349314"/>
                <a:gd name="connsiteY33" fmla="*/ 1918530 h 1962648"/>
                <a:gd name="connsiteX34" fmla="*/ 4234847 w 5349314"/>
                <a:gd name="connsiteY34" fmla="*/ 1952574 h 1962648"/>
                <a:gd name="connsiteX35" fmla="*/ 4218544 w 5349314"/>
                <a:gd name="connsiteY35" fmla="*/ 1951341 h 1962648"/>
                <a:gd name="connsiteX36" fmla="*/ 4202427 w 5349314"/>
                <a:gd name="connsiteY36" fmla="*/ 1947627 h 1962648"/>
                <a:gd name="connsiteX37" fmla="*/ 5130919 w 5349314"/>
                <a:gd name="connsiteY37" fmla="*/ 371086 h 1962648"/>
                <a:gd name="connsiteX38" fmla="*/ 5130918 w 5349314"/>
                <a:gd name="connsiteY38" fmla="*/ 371085 h 1962648"/>
                <a:gd name="connsiteX39" fmla="*/ 5064302 w 5349314"/>
                <a:gd name="connsiteY39" fmla="*/ 290347 h 1962648"/>
                <a:gd name="connsiteX40" fmla="*/ 5064290 w 5349314"/>
                <a:gd name="connsiteY40" fmla="*/ 290331 h 1962648"/>
                <a:gd name="connsiteX41" fmla="*/ 5244589 w 5349314"/>
                <a:gd name="connsiteY41" fmla="*/ 542038 h 1962648"/>
                <a:gd name="connsiteX42" fmla="*/ 5181719 w 5349314"/>
                <a:gd name="connsiteY42" fmla="*/ 432657 h 1962648"/>
                <a:gd name="connsiteX43" fmla="*/ 5140234 w 5349314"/>
                <a:gd name="connsiteY43" fmla="*/ 382377 h 1962648"/>
                <a:gd name="connsiteX44" fmla="*/ 5140235 w 5349314"/>
                <a:gd name="connsiteY44" fmla="*/ 382377 h 1962648"/>
                <a:gd name="connsiteX45" fmla="*/ 5181719 w 5349314"/>
                <a:gd name="connsiteY45" fmla="*/ 432657 h 1962648"/>
                <a:gd name="connsiteX46" fmla="*/ 5230874 w 5349314"/>
                <a:gd name="connsiteY46" fmla="*/ 513567 h 1962648"/>
                <a:gd name="connsiteX47" fmla="*/ 5305196 w 5349314"/>
                <a:gd name="connsiteY47" fmla="*/ 689509 h 1962648"/>
                <a:gd name="connsiteX48" fmla="*/ 5258331 w 5349314"/>
                <a:gd name="connsiteY48" fmla="*/ 570564 h 1962648"/>
                <a:gd name="connsiteX49" fmla="*/ 5272197 w 5349314"/>
                <a:gd name="connsiteY49" fmla="*/ 599349 h 1962648"/>
                <a:gd name="connsiteX50" fmla="*/ 5305196 w 5349314"/>
                <a:gd name="connsiteY50" fmla="*/ 689509 h 1962648"/>
                <a:gd name="connsiteX51" fmla="*/ 5334293 w 5349314"/>
                <a:gd name="connsiteY51" fmla="*/ 815762 h 1962648"/>
                <a:gd name="connsiteX52" fmla="*/ 5305196 w 5349314"/>
                <a:gd name="connsiteY52" fmla="*/ 689509 h 1962648"/>
                <a:gd name="connsiteX53" fmla="*/ 5329377 w 5349314"/>
                <a:gd name="connsiteY53" fmla="*/ 783553 h 1962648"/>
                <a:gd name="connsiteX54" fmla="*/ 5349314 w 5349314"/>
                <a:gd name="connsiteY54" fmla="*/ 981324 h 1962648"/>
                <a:gd name="connsiteX55" fmla="*/ 5339241 w 5349314"/>
                <a:gd name="connsiteY55" fmla="*/ 848181 h 1962648"/>
                <a:gd name="connsiteX56" fmla="*/ 5344248 w 5349314"/>
                <a:gd name="connsiteY56" fmla="*/ 880990 h 1962648"/>
                <a:gd name="connsiteX57" fmla="*/ 5349314 w 5349314"/>
                <a:gd name="connsiteY57" fmla="*/ 981324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49314" h="1962648">
                  <a:moveTo>
                    <a:pt x="3676998" y="1677625"/>
                  </a:moveTo>
                  <a:lnTo>
                    <a:pt x="3611254" y="1627845"/>
                  </a:lnTo>
                  <a:cubicBezTo>
                    <a:pt x="3345400" y="1443550"/>
                    <a:pt x="3022640" y="1335560"/>
                    <a:pt x="2674657" y="1335560"/>
                  </a:cubicBezTo>
                  <a:cubicBezTo>
                    <a:pt x="2326674" y="1335560"/>
                    <a:pt x="2003913" y="1443550"/>
                    <a:pt x="1738060" y="1627845"/>
                  </a:cubicBezTo>
                  <a:lnTo>
                    <a:pt x="1672313" y="1677627"/>
                  </a:lnTo>
                  <a:lnTo>
                    <a:pt x="1529992" y="1795053"/>
                  </a:lnTo>
                  <a:cubicBezTo>
                    <a:pt x="1373371" y="1900864"/>
                    <a:pt x="1184563" y="1962648"/>
                    <a:pt x="981324" y="1962648"/>
                  </a:cubicBezTo>
                  <a:cubicBezTo>
                    <a:pt x="439354" y="1962648"/>
                    <a:pt x="0" y="1523294"/>
                    <a:pt x="0" y="981324"/>
                  </a:cubicBezTo>
                  <a:cubicBezTo>
                    <a:pt x="0" y="439354"/>
                    <a:pt x="439354" y="0"/>
                    <a:pt x="981324" y="0"/>
                  </a:cubicBezTo>
                  <a:cubicBezTo>
                    <a:pt x="1184563" y="0"/>
                    <a:pt x="1373371" y="61784"/>
                    <a:pt x="1529992" y="167595"/>
                  </a:cubicBezTo>
                  <a:lnTo>
                    <a:pt x="1672324" y="285030"/>
                  </a:lnTo>
                  <a:lnTo>
                    <a:pt x="1738059" y="334803"/>
                  </a:lnTo>
                  <a:cubicBezTo>
                    <a:pt x="2003912" y="519098"/>
                    <a:pt x="2326673" y="627088"/>
                    <a:pt x="2674656" y="627088"/>
                  </a:cubicBezTo>
                  <a:cubicBezTo>
                    <a:pt x="3022639" y="627088"/>
                    <a:pt x="3345400" y="519098"/>
                    <a:pt x="3611253" y="334803"/>
                  </a:cubicBezTo>
                  <a:lnTo>
                    <a:pt x="3673977" y="287311"/>
                  </a:lnTo>
                  <a:lnTo>
                    <a:pt x="3671687" y="290335"/>
                  </a:lnTo>
                  <a:lnTo>
                    <a:pt x="3605052" y="371097"/>
                  </a:lnTo>
                  <a:lnTo>
                    <a:pt x="3594800" y="382377"/>
                  </a:lnTo>
                  <a:lnTo>
                    <a:pt x="3595745" y="382377"/>
                  </a:lnTo>
                  <a:lnTo>
                    <a:pt x="3554261" y="432657"/>
                  </a:lnTo>
                  <a:cubicBezTo>
                    <a:pt x="3448450" y="589277"/>
                    <a:pt x="3386666" y="778085"/>
                    <a:pt x="3386666" y="981324"/>
                  </a:cubicBezTo>
                  <a:cubicBezTo>
                    <a:pt x="3386666" y="1252309"/>
                    <a:pt x="3496505" y="1497640"/>
                    <a:pt x="3674089" y="1675225"/>
                  </a:cubicBezTo>
                  <a:close/>
                  <a:moveTo>
                    <a:pt x="3784529" y="1766346"/>
                  </a:moveTo>
                  <a:lnTo>
                    <a:pt x="3769043" y="1753569"/>
                  </a:lnTo>
                  <a:lnTo>
                    <a:pt x="3769043" y="1754514"/>
                  </a:lnTo>
                  <a:lnTo>
                    <a:pt x="3757763" y="1744262"/>
                  </a:lnTo>
                  <a:lnTo>
                    <a:pt x="3748076" y="1736269"/>
                  </a:lnTo>
                  <a:close/>
                  <a:moveTo>
                    <a:pt x="3957231" y="1871665"/>
                  </a:moveTo>
                  <a:lnTo>
                    <a:pt x="3942546" y="1865879"/>
                  </a:lnTo>
                  <a:lnTo>
                    <a:pt x="3928703" y="1857922"/>
                  </a:lnTo>
                  <a:close/>
                  <a:moveTo>
                    <a:pt x="4076177" y="1918530"/>
                  </a:moveTo>
                  <a:lnTo>
                    <a:pt x="4076174" y="1918530"/>
                  </a:lnTo>
                  <a:lnTo>
                    <a:pt x="4076173" y="1918529"/>
                  </a:lnTo>
                  <a:lnTo>
                    <a:pt x="4076174" y="1918530"/>
                  </a:lnTo>
                  <a:close/>
                  <a:moveTo>
                    <a:pt x="4234847" y="1952574"/>
                  </a:moveTo>
                  <a:lnTo>
                    <a:pt x="4218544" y="1951341"/>
                  </a:lnTo>
                  <a:lnTo>
                    <a:pt x="4202427" y="1947627"/>
                  </a:lnTo>
                  <a:close/>
                  <a:moveTo>
                    <a:pt x="5130919" y="371086"/>
                  </a:moveTo>
                  <a:lnTo>
                    <a:pt x="5130918" y="371085"/>
                  </a:lnTo>
                  <a:lnTo>
                    <a:pt x="5064302" y="290347"/>
                  </a:lnTo>
                  <a:lnTo>
                    <a:pt x="5064290" y="290331"/>
                  </a:lnTo>
                  <a:close/>
                  <a:moveTo>
                    <a:pt x="5244589" y="542038"/>
                  </a:moveTo>
                  <a:lnTo>
                    <a:pt x="5181719" y="432657"/>
                  </a:lnTo>
                  <a:lnTo>
                    <a:pt x="5140234" y="382377"/>
                  </a:lnTo>
                  <a:lnTo>
                    <a:pt x="5140235" y="382377"/>
                  </a:lnTo>
                  <a:lnTo>
                    <a:pt x="5181719" y="432657"/>
                  </a:lnTo>
                  <a:cubicBezTo>
                    <a:pt x="5199354" y="458760"/>
                    <a:pt x="5215767" y="485758"/>
                    <a:pt x="5230874" y="513567"/>
                  </a:cubicBezTo>
                  <a:close/>
                  <a:moveTo>
                    <a:pt x="5305196" y="689509"/>
                  </a:moveTo>
                  <a:lnTo>
                    <a:pt x="5258331" y="570564"/>
                  </a:lnTo>
                  <a:lnTo>
                    <a:pt x="5272197" y="599349"/>
                  </a:lnTo>
                  <a:cubicBezTo>
                    <a:pt x="5284611" y="628700"/>
                    <a:pt x="5295638" y="658780"/>
                    <a:pt x="5305196" y="689509"/>
                  </a:cubicBezTo>
                  <a:close/>
                  <a:moveTo>
                    <a:pt x="5334293" y="815762"/>
                  </a:moveTo>
                  <a:lnTo>
                    <a:pt x="5305196" y="689509"/>
                  </a:lnTo>
                  <a:cubicBezTo>
                    <a:pt x="5314753" y="720237"/>
                    <a:pt x="5322841" y="751612"/>
                    <a:pt x="5329377" y="783553"/>
                  </a:cubicBezTo>
                  <a:close/>
                  <a:moveTo>
                    <a:pt x="5349314" y="981324"/>
                  </a:moveTo>
                  <a:lnTo>
                    <a:pt x="5339241" y="848181"/>
                  </a:lnTo>
                  <a:lnTo>
                    <a:pt x="5344248" y="880990"/>
                  </a:lnTo>
                  <a:cubicBezTo>
                    <a:pt x="5347598" y="913979"/>
                    <a:pt x="5349314" y="947451"/>
                    <a:pt x="5349314" y="981324"/>
                  </a:cubicBezTo>
                  <a:close/>
                </a:path>
              </a:pathLst>
            </a:custGeom>
            <a:gradFill flip="none" rotWithShape="1">
              <a:gsLst>
                <a:gs pos="28000">
                  <a:srgbClr val="303600"/>
                </a:gs>
                <a:gs pos="42000">
                  <a:srgbClr val="A1B400">
                    <a:shade val="67500"/>
                    <a:satMod val="115000"/>
                  </a:srgbClr>
                </a:gs>
                <a:gs pos="100000">
                  <a:srgbClr val="A1B400">
                    <a:shade val="100000"/>
                    <a:satMod val="115000"/>
                  </a:srgbClr>
                </a:gs>
              </a:gsLst>
              <a:lin ang="10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600" strike="noStrike" noProof="1"/>
            </a:p>
          </p:txBody>
        </p:sp>
        <p:sp>
          <p:nvSpPr>
            <p:cNvPr id="31" name="Oval 30"/>
            <p:cNvSpPr/>
            <p:nvPr/>
          </p:nvSpPr>
          <p:spPr>
            <a:xfrm>
              <a:off x="3522365" y="855365"/>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600" strike="noStrike" noProof="1"/>
            </a:p>
          </p:txBody>
        </p:sp>
        <p:sp>
          <p:nvSpPr>
            <p:cNvPr id="32" name="Oval 31"/>
            <p:cNvSpPr/>
            <p:nvPr/>
          </p:nvSpPr>
          <p:spPr>
            <a:xfrm>
              <a:off x="6909031" y="855365"/>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600" strike="noStrike" noProof="1"/>
            </a:p>
          </p:txBody>
        </p:sp>
        <p:sp>
          <p:nvSpPr>
            <p:cNvPr id="33" name="Oval 32"/>
            <p:cNvSpPr/>
            <p:nvPr/>
          </p:nvSpPr>
          <p:spPr>
            <a:xfrm>
              <a:off x="3522366" y="4242031"/>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600" strike="noStrike" noProof="1"/>
            </a:p>
          </p:txBody>
        </p:sp>
        <p:sp>
          <p:nvSpPr>
            <p:cNvPr id="34" name="Oval 33"/>
            <p:cNvSpPr/>
            <p:nvPr/>
          </p:nvSpPr>
          <p:spPr>
            <a:xfrm>
              <a:off x="6909032" y="4242031"/>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600" strike="noStrike" noProof="1"/>
            </a:p>
          </p:txBody>
        </p:sp>
        <p:grpSp>
          <p:nvGrpSpPr>
            <p:cNvPr id="15371" name="Group 34"/>
            <p:cNvGrpSpPr/>
            <p:nvPr/>
          </p:nvGrpSpPr>
          <p:grpSpPr>
            <a:xfrm>
              <a:off x="7122388" y="807127"/>
              <a:ext cx="1268646" cy="1296814"/>
              <a:chOff x="5484793" y="971113"/>
              <a:chExt cx="1268646" cy="1296814"/>
            </a:xfrm>
          </p:grpSpPr>
          <p:sp>
            <p:nvSpPr>
              <p:cNvPr id="15372" name="Rectangle 38"/>
              <p:cNvSpPr/>
              <p:nvPr/>
            </p:nvSpPr>
            <p:spPr>
              <a:xfrm>
                <a:off x="5484793" y="1600019"/>
                <a:ext cx="1268646" cy="667908"/>
              </a:xfrm>
              <a:prstGeom prst="rect">
                <a:avLst/>
              </a:prstGeom>
              <a:noFill/>
              <a:ln w="9525">
                <a:noFill/>
              </a:ln>
            </p:spPr>
            <p:txBody>
              <a:bodyPr wrap="square" anchor="t">
                <a:spAutoFit/>
              </a:bodyPr>
              <a:p>
                <a:pPr algn="ctr"/>
                <a:r>
                  <a:rPr lang="id-ID" altLang="en-US" b="1" dirty="0">
                    <a:solidFill>
                      <a:srgbClr val="404040"/>
                    </a:solidFill>
                    <a:latin typeface="Calibri" panose="020F0502020204030204" charset="0"/>
                  </a:rPr>
                  <a:t>Ketepatan pilihan kata</a:t>
                </a:r>
                <a:endParaRPr lang="id-ID" altLang="en-US" b="1" dirty="0">
                  <a:solidFill>
                    <a:srgbClr val="404040"/>
                  </a:solidFill>
                  <a:latin typeface="Calibri" panose="020F0502020204030204" charset="0"/>
                </a:endParaRPr>
              </a:p>
            </p:txBody>
          </p:sp>
          <p:sp>
            <p:nvSpPr>
              <p:cNvPr id="15373" name="TextBox 36"/>
              <p:cNvSpPr txBox="1"/>
              <p:nvPr/>
            </p:nvSpPr>
            <p:spPr>
              <a:xfrm>
                <a:off x="5886338" y="971113"/>
                <a:ext cx="530798" cy="666539"/>
              </a:xfrm>
              <a:prstGeom prst="rect">
                <a:avLst/>
              </a:prstGeom>
              <a:noFill/>
              <a:ln w="9525">
                <a:noFill/>
              </a:ln>
            </p:spPr>
            <p:txBody>
              <a:bodyPr wrap="square" anchor="ctr">
                <a:spAutoFit/>
              </a:bodyPr>
              <a:p>
                <a:pPr algn="ctr"/>
                <a:r>
                  <a:rPr lang="en-US" altLang="zh-CN" sz="4800" dirty="0">
                    <a:solidFill>
                      <a:srgbClr val="404040"/>
                    </a:solidFill>
                    <a:latin typeface="Calibri" panose="020F0502020204030204" charset="0"/>
                  </a:rPr>
                  <a:t>1</a:t>
                </a:r>
                <a:endParaRPr lang="en-US" altLang="zh-CN" sz="4800" dirty="0">
                  <a:solidFill>
                    <a:srgbClr val="404040"/>
                  </a:solidFill>
                  <a:latin typeface="Calibri" panose="020F0502020204030204" charset="0"/>
                </a:endParaRPr>
              </a:p>
            </p:txBody>
          </p:sp>
        </p:grpSp>
        <p:grpSp>
          <p:nvGrpSpPr>
            <p:cNvPr id="15374" name="Group 39"/>
            <p:cNvGrpSpPr/>
            <p:nvPr/>
          </p:nvGrpSpPr>
          <p:grpSpPr>
            <a:xfrm>
              <a:off x="7122388" y="4241618"/>
              <a:ext cx="1389516" cy="1667118"/>
              <a:chOff x="5484793" y="971113"/>
              <a:chExt cx="1389516" cy="1667118"/>
            </a:xfrm>
          </p:grpSpPr>
          <p:sp>
            <p:nvSpPr>
              <p:cNvPr id="15375" name="Rectangle 43"/>
              <p:cNvSpPr/>
              <p:nvPr/>
            </p:nvSpPr>
            <p:spPr>
              <a:xfrm>
                <a:off x="5484793" y="1513314"/>
                <a:ext cx="1389516" cy="1124917"/>
              </a:xfrm>
              <a:prstGeom prst="rect">
                <a:avLst/>
              </a:prstGeom>
              <a:noFill/>
              <a:ln w="9525">
                <a:noFill/>
              </a:ln>
            </p:spPr>
            <p:txBody>
              <a:bodyPr wrap="square" anchor="t">
                <a:spAutoFit/>
              </a:bodyPr>
              <a:p>
                <a:pPr algn="ctr"/>
                <a:r>
                  <a:rPr lang="id-ID" altLang="en-US" b="1" dirty="0">
                    <a:solidFill>
                      <a:srgbClr val="404040"/>
                    </a:solidFill>
                    <a:latin typeface="Calibri" panose="020F0502020204030204" charset="0"/>
                  </a:rPr>
                  <a:t>Kebenaran dan keefektifan struktur kalimat</a:t>
                </a:r>
                <a:endParaRPr lang="id-ID" altLang="en-US" b="1" dirty="0">
                  <a:solidFill>
                    <a:srgbClr val="404040"/>
                  </a:solidFill>
                  <a:latin typeface="Calibri" panose="020F0502020204030204" charset="0"/>
                </a:endParaRPr>
              </a:p>
            </p:txBody>
          </p:sp>
          <p:sp>
            <p:nvSpPr>
              <p:cNvPr id="15376" name="TextBox 41"/>
              <p:cNvSpPr txBox="1"/>
              <p:nvPr/>
            </p:nvSpPr>
            <p:spPr>
              <a:xfrm>
                <a:off x="5886338" y="971113"/>
                <a:ext cx="530798" cy="666539"/>
              </a:xfrm>
              <a:prstGeom prst="rect">
                <a:avLst/>
              </a:prstGeom>
              <a:noFill/>
              <a:ln w="9525">
                <a:noFill/>
              </a:ln>
            </p:spPr>
            <p:txBody>
              <a:bodyPr wrap="square" anchor="ctr">
                <a:spAutoFit/>
              </a:bodyPr>
              <a:p>
                <a:pPr algn="ctr"/>
                <a:r>
                  <a:rPr lang="en-US" altLang="zh-CN" sz="4800" dirty="0">
                    <a:solidFill>
                      <a:srgbClr val="404040"/>
                    </a:solidFill>
                    <a:latin typeface="Calibri" panose="020F0502020204030204" charset="0"/>
                  </a:rPr>
                  <a:t>2</a:t>
                </a:r>
                <a:endParaRPr lang="en-US" altLang="zh-CN" sz="4800" dirty="0">
                  <a:solidFill>
                    <a:srgbClr val="404040"/>
                  </a:solidFill>
                  <a:latin typeface="Calibri" panose="020F0502020204030204" charset="0"/>
                </a:endParaRPr>
              </a:p>
            </p:txBody>
          </p:sp>
        </p:grpSp>
        <p:grpSp>
          <p:nvGrpSpPr>
            <p:cNvPr id="15377" name="Group 44"/>
            <p:cNvGrpSpPr/>
            <p:nvPr/>
          </p:nvGrpSpPr>
          <p:grpSpPr>
            <a:xfrm>
              <a:off x="3768908" y="4241618"/>
              <a:ext cx="1268646" cy="1236989"/>
              <a:chOff x="5517979" y="971113"/>
              <a:chExt cx="1268646" cy="1236989"/>
            </a:xfrm>
          </p:grpSpPr>
          <p:sp>
            <p:nvSpPr>
              <p:cNvPr id="15378" name="Rectangle 48"/>
              <p:cNvSpPr/>
              <p:nvPr/>
            </p:nvSpPr>
            <p:spPr>
              <a:xfrm>
                <a:off x="5517979" y="1638152"/>
                <a:ext cx="1268646" cy="569950"/>
              </a:xfrm>
              <a:prstGeom prst="rect">
                <a:avLst/>
              </a:prstGeom>
              <a:noFill/>
              <a:ln w="9525">
                <a:noFill/>
              </a:ln>
            </p:spPr>
            <p:txBody>
              <a:bodyPr wrap="square" anchor="t">
                <a:spAutoFit/>
              </a:bodyPr>
              <a:p>
                <a:pPr algn="ctr"/>
                <a:r>
                  <a:rPr lang="id-ID" altLang="en-US" b="1" dirty="0">
                    <a:solidFill>
                      <a:srgbClr val="404040"/>
                    </a:solidFill>
                    <a:latin typeface="Calibri" panose="020F0502020204030204" charset="0"/>
                  </a:rPr>
                  <a:t>Kepaduan paragraf</a:t>
                </a:r>
                <a:endParaRPr lang="id-ID" altLang="en-US" b="1" dirty="0">
                  <a:solidFill>
                    <a:srgbClr val="404040"/>
                  </a:solidFill>
                  <a:latin typeface="Calibri" panose="020F0502020204030204" charset="0"/>
                </a:endParaRPr>
              </a:p>
            </p:txBody>
          </p:sp>
          <p:sp>
            <p:nvSpPr>
              <p:cNvPr id="15379" name="TextBox 46"/>
              <p:cNvSpPr txBox="1"/>
              <p:nvPr/>
            </p:nvSpPr>
            <p:spPr>
              <a:xfrm>
                <a:off x="5886338" y="971113"/>
                <a:ext cx="530798" cy="666539"/>
              </a:xfrm>
              <a:prstGeom prst="rect">
                <a:avLst/>
              </a:prstGeom>
              <a:noFill/>
              <a:ln w="9525">
                <a:noFill/>
              </a:ln>
            </p:spPr>
            <p:txBody>
              <a:bodyPr wrap="square" anchor="ctr">
                <a:spAutoFit/>
              </a:bodyPr>
              <a:p>
                <a:pPr algn="ctr"/>
                <a:r>
                  <a:rPr lang="en-US" altLang="zh-CN" sz="4800" dirty="0">
                    <a:solidFill>
                      <a:srgbClr val="404040"/>
                    </a:solidFill>
                    <a:latin typeface="Calibri" panose="020F0502020204030204" charset="0"/>
                  </a:rPr>
                  <a:t>3</a:t>
                </a:r>
                <a:endParaRPr lang="en-US" altLang="zh-CN" sz="4800" dirty="0">
                  <a:solidFill>
                    <a:srgbClr val="404040"/>
                  </a:solidFill>
                  <a:latin typeface="Calibri" panose="020F0502020204030204" charset="0"/>
                </a:endParaRPr>
              </a:p>
            </p:txBody>
          </p:sp>
        </p:grpSp>
        <p:grpSp>
          <p:nvGrpSpPr>
            <p:cNvPr id="15380" name="Group 49"/>
            <p:cNvGrpSpPr/>
            <p:nvPr/>
          </p:nvGrpSpPr>
          <p:grpSpPr>
            <a:xfrm>
              <a:off x="3768372" y="807127"/>
              <a:ext cx="1268646" cy="1632275"/>
              <a:chOff x="5517443" y="971113"/>
              <a:chExt cx="1268646" cy="1632275"/>
            </a:xfrm>
          </p:grpSpPr>
          <p:sp>
            <p:nvSpPr>
              <p:cNvPr id="15381" name="Rectangle 53"/>
              <p:cNvSpPr/>
              <p:nvPr/>
            </p:nvSpPr>
            <p:spPr>
              <a:xfrm>
                <a:off x="5517443" y="1478471"/>
                <a:ext cx="1268646" cy="1124917"/>
              </a:xfrm>
              <a:prstGeom prst="rect">
                <a:avLst/>
              </a:prstGeom>
              <a:noFill/>
              <a:ln w="9525">
                <a:noFill/>
              </a:ln>
            </p:spPr>
            <p:txBody>
              <a:bodyPr wrap="square" anchor="t">
                <a:spAutoFit/>
              </a:bodyPr>
              <a:p>
                <a:pPr algn="ctr"/>
                <a:r>
                  <a:rPr lang="id-ID" altLang="en-US" b="1" dirty="0">
                    <a:solidFill>
                      <a:srgbClr val="404040"/>
                    </a:solidFill>
                    <a:latin typeface="Calibri" panose="020F0502020204030204" charset="0"/>
                  </a:rPr>
                  <a:t>Ketepatan penggunaan ejaan dan tanda baca</a:t>
                </a:r>
                <a:endParaRPr lang="id-ID" altLang="en-US" b="1" dirty="0">
                  <a:solidFill>
                    <a:srgbClr val="404040"/>
                  </a:solidFill>
                  <a:latin typeface="Calibri" panose="020F0502020204030204" charset="0"/>
                </a:endParaRPr>
              </a:p>
            </p:txBody>
          </p:sp>
          <p:sp>
            <p:nvSpPr>
              <p:cNvPr id="15382" name="TextBox 51"/>
              <p:cNvSpPr txBox="1"/>
              <p:nvPr/>
            </p:nvSpPr>
            <p:spPr>
              <a:xfrm>
                <a:off x="5886338" y="971113"/>
                <a:ext cx="530798" cy="666539"/>
              </a:xfrm>
              <a:prstGeom prst="rect">
                <a:avLst/>
              </a:prstGeom>
              <a:noFill/>
              <a:ln w="9525">
                <a:noFill/>
              </a:ln>
            </p:spPr>
            <p:txBody>
              <a:bodyPr wrap="square" anchor="ctr">
                <a:spAutoFit/>
              </a:bodyPr>
              <a:p>
                <a:pPr algn="ctr"/>
                <a:r>
                  <a:rPr lang="en-US" altLang="zh-CN" sz="4800" dirty="0">
                    <a:solidFill>
                      <a:srgbClr val="404040"/>
                    </a:solidFill>
                    <a:latin typeface="Calibri" panose="020F0502020204030204" charset="0"/>
                  </a:rPr>
                  <a:t>4</a:t>
                </a:r>
                <a:endParaRPr lang="en-US" altLang="zh-CN" sz="4800" dirty="0">
                  <a:solidFill>
                    <a:srgbClr val="404040"/>
                  </a:solidFill>
                  <a:latin typeface="Calibri" panose="020F0502020204030204" charset="0"/>
                </a:endParaRPr>
              </a:p>
            </p:txBody>
          </p:sp>
        </p:grpSp>
      </p:grpSp>
      <p:sp>
        <p:nvSpPr>
          <p:cNvPr id="2" name="Left Arrow 1">
            <a:hlinkClick r:id="rId1"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538163" y="458788"/>
            <a:ext cx="6337300" cy="7334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l" fontAlgn="auto"/>
            <a:r>
              <a:rPr lang="id-ID" sz="2800" b="1" strike="noStrike" noProof="1" dirty="0" smtClean="0">
                <a:solidFill>
                  <a:sysClr val="windowText" lastClr="000000"/>
                </a:solidFill>
                <a:sym typeface="+mn-ea"/>
              </a:rPr>
              <a:t>E. Penyusunan Surat Lamaran Pekerjaan</a:t>
            </a:r>
            <a:endParaRPr lang="id-ID" altLang="en-US" sz="2800" strike="noStrike" noProof="1"/>
          </a:p>
        </p:txBody>
      </p:sp>
      <p:sp>
        <p:nvSpPr>
          <p:cNvPr id="5" name="Vertical Scroll 4"/>
          <p:cNvSpPr/>
          <p:nvPr/>
        </p:nvSpPr>
        <p:spPr>
          <a:xfrm>
            <a:off x="1227138" y="1565275"/>
            <a:ext cx="8955088" cy="4700588"/>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l" fontAlgn="auto">
              <a:lnSpc>
                <a:spcPct val="120000"/>
              </a:lnSpc>
            </a:pPr>
            <a:r>
              <a:rPr lang="en-US" sz="2000" strike="noStrike" noProof="1" dirty="0"/>
              <a:t>Cara </a:t>
            </a:r>
            <a:r>
              <a:rPr lang="en-US" sz="2000" strike="noStrike" noProof="1" dirty="0" err="1"/>
              <a:t>menulis</a:t>
            </a:r>
            <a:r>
              <a:rPr lang="en-US" sz="2000" strike="noStrike" noProof="1" dirty="0"/>
              <a:t> </a:t>
            </a:r>
            <a:r>
              <a:rPr lang="en-US" sz="2000" strike="noStrike" noProof="1" dirty="0" err="1"/>
              <a:t>surat</a:t>
            </a:r>
            <a:r>
              <a:rPr lang="en-US" sz="2000" strike="noStrike" noProof="1" dirty="0"/>
              <a:t> </a:t>
            </a:r>
            <a:r>
              <a:rPr lang="en-US" sz="2000" strike="noStrike" noProof="1" dirty="0" err="1"/>
              <a:t>lamaran</a:t>
            </a:r>
            <a:r>
              <a:rPr lang="en-US" sz="2000" strike="noStrike" noProof="1" dirty="0"/>
              <a:t> </a:t>
            </a:r>
            <a:r>
              <a:rPr lang="en-US" sz="2000" strike="noStrike" noProof="1" dirty="0" err="1"/>
              <a:t>pekerjaan</a:t>
            </a:r>
            <a:r>
              <a:rPr lang="en-US" sz="2000" strike="noStrike" noProof="1" dirty="0"/>
              <a:t> yang </a:t>
            </a:r>
            <a:r>
              <a:rPr lang="en-US" sz="2000" strike="noStrike" noProof="1" dirty="0" err="1"/>
              <a:t>baik</a:t>
            </a:r>
            <a:r>
              <a:rPr lang="en-US" sz="2000" strike="noStrike" noProof="1" dirty="0"/>
              <a:t> </a:t>
            </a:r>
            <a:r>
              <a:rPr lang="en-US" sz="2000" strike="noStrike" noProof="1" dirty="0" err="1"/>
              <a:t>dan</a:t>
            </a:r>
            <a:r>
              <a:rPr lang="en-US" sz="2000" strike="noStrike" noProof="1" dirty="0"/>
              <a:t> </a:t>
            </a:r>
            <a:r>
              <a:rPr lang="en-US" sz="2000" strike="noStrike" noProof="1" dirty="0" err="1"/>
              <a:t>benar</a:t>
            </a:r>
            <a:r>
              <a:rPr lang="en-US" sz="2000" strike="noStrike" noProof="1" dirty="0"/>
              <a:t> </a:t>
            </a:r>
            <a:r>
              <a:rPr lang="en-US" sz="2000" strike="noStrike" noProof="1" dirty="0" err="1"/>
              <a:t>sebagai</a:t>
            </a:r>
            <a:r>
              <a:rPr lang="en-US" sz="2000" strike="noStrike" noProof="1" dirty="0"/>
              <a:t> </a:t>
            </a:r>
            <a:r>
              <a:rPr lang="en-US" sz="2000" strike="noStrike" noProof="1" dirty="0" err="1"/>
              <a:t>berikut</a:t>
            </a:r>
            <a:r>
              <a:rPr lang="en-US" sz="2000" strike="noStrike" noProof="1" dirty="0"/>
              <a:t>.</a:t>
            </a:r>
            <a:endParaRPr lang="en-US" sz="2000" strike="noStrike" noProof="1" dirty="0"/>
          </a:p>
          <a:p>
            <a:pPr algn="l" fontAlgn="auto">
              <a:lnSpc>
                <a:spcPct val="120000"/>
              </a:lnSpc>
            </a:pPr>
            <a:r>
              <a:rPr lang="en-US" sz="2000" strike="noStrike" noProof="1" dirty="0"/>
              <a:t>1. </a:t>
            </a:r>
            <a:r>
              <a:rPr lang="en-US" sz="2000" strike="noStrike" noProof="1" dirty="0" err="1"/>
              <a:t>Gunakan</a:t>
            </a:r>
            <a:r>
              <a:rPr lang="en-US" sz="2000" strike="noStrike" noProof="1" dirty="0"/>
              <a:t> </a:t>
            </a:r>
            <a:r>
              <a:rPr lang="en-US" sz="2000" strike="noStrike" noProof="1" dirty="0" err="1"/>
              <a:t>bahasa</a:t>
            </a:r>
            <a:r>
              <a:rPr lang="en-US" sz="2000" strike="noStrike" noProof="1" dirty="0"/>
              <a:t> yang </a:t>
            </a:r>
            <a:r>
              <a:rPr lang="en-US" sz="2000" strike="noStrike" noProof="1" dirty="0" err="1"/>
              <a:t>baik</a:t>
            </a:r>
            <a:r>
              <a:rPr lang="en-US" sz="2000" strike="noStrike" noProof="1" dirty="0"/>
              <a:t> </a:t>
            </a:r>
            <a:r>
              <a:rPr lang="en-US" sz="2000" strike="noStrike" noProof="1" dirty="0" err="1"/>
              <a:t>dan</a:t>
            </a:r>
            <a:r>
              <a:rPr lang="en-US" sz="2000" strike="noStrike" noProof="1" dirty="0"/>
              <a:t> </a:t>
            </a:r>
            <a:r>
              <a:rPr lang="en-US" sz="2000" strike="noStrike" noProof="1" dirty="0" err="1"/>
              <a:t>benar</a:t>
            </a:r>
            <a:r>
              <a:rPr lang="en-US" sz="2000" strike="noStrike" noProof="1" dirty="0"/>
              <a:t>. </a:t>
            </a:r>
            <a:endParaRPr lang="en-US" sz="2000" strike="noStrike" noProof="1" dirty="0"/>
          </a:p>
          <a:p>
            <a:pPr algn="l" fontAlgn="auto">
              <a:lnSpc>
                <a:spcPct val="120000"/>
              </a:lnSpc>
            </a:pPr>
            <a:r>
              <a:rPr lang="en-US" sz="2000" strike="noStrike" noProof="1" dirty="0"/>
              <a:t>2. </a:t>
            </a:r>
            <a:r>
              <a:rPr lang="en-US" sz="2000" strike="noStrike" noProof="1" dirty="0" err="1"/>
              <a:t>Tulislah</a:t>
            </a:r>
            <a:r>
              <a:rPr lang="en-US" sz="2000" strike="noStrike" noProof="1" dirty="0"/>
              <a:t> </a:t>
            </a:r>
            <a:r>
              <a:rPr lang="en-US" sz="2000" strike="noStrike" noProof="1" dirty="0" err="1" smtClean="0"/>
              <a:t>dengan</a:t>
            </a:r>
            <a:r>
              <a:rPr lang="en-US" sz="2000" strike="noStrike" noProof="1" dirty="0" smtClean="0"/>
              <a:t> </a:t>
            </a:r>
            <a:r>
              <a:rPr lang="en-US" sz="2000" strike="noStrike" noProof="1" dirty="0" err="1" smtClean="0"/>
              <a:t>kalimat</a:t>
            </a:r>
            <a:r>
              <a:rPr lang="en-US" sz="2000" strike="noStrike" noProof="1" dirty="0" smtClean="0"/>
              <a:t> </a:t>
            </a:r>
            <a:r>
              <a:rPr lang="en-US" sz="2000" strike="noStrike" noProof="1" dirty="0" err="1"/>
              <a:t>singkat</a:t>
            </a:r>
            <a:r>
              <a:rPr lang="en-US" sz="2000" strike="noStrike" noProof="1" dirty="0"/>
              <a:t>, </a:t>
            </a:r>
            <a:r>
              <a:rPr lang="en-US" sz="2000" strike="noStrike" noProof="1" dirty="0" err="1"/>
              <a:t>padat</a:t>
            </a:r>
            <a:r>
              <a:rPr lang="en-US" sz="2000" strike="noStrike" noProof="1" dirty="0"/>
              <a:t>, </a:t>
            </a:r>
            <a:r>
              <a:rPr lang="en-US" sz="2000" strike="noStrike" noProof="1" dirty="0" err="1"/>
              <a:t>dan</a:t>
            </a:r>
            <a:r>
              <a:rPr lang="en-US" sz="2000" strike="noStrike" noProof="1" dirty="0"/>
              <a:t> </a:t>
            </a:r>
            <a:r>
              <a:rPr lang="en-US" sz="2000" strike="noStrike" noProof="1" dirty="0" err="1"/>
              <a:t>jelas</a:t>
            </a:r>
            <a:r>
              <a:rPr lang="en-US" sz="2000" strike="noStrike" noProof="1" dirty="0"/>
              <a:t>. </a:t>
            </a:r>
            <a:endParaRPr lang="en-US" sz="2000" strike="noStrike" noProof="1" dirty="0"/>
          </a:p>
          <a:p>
            <a:pPr algn="l" fontAlgn="auto">
              <a:lnSpc>
                <a:spcPct val="120000"/>
              </a:lnSpc>
            </a:pPr>
            <a:r>
              <a:rPr lang="en-US" sz="2000" strike="noStrike" noProof="1" dirty="0"/>
              <a:t>3. </a:t>
            </a:r>
            <a:r>
              <a:rPr lang="en-US" sz="2000" strike="noStrike" noProof="1" dirty="0" err="1"/>
              <a:t>Tulislah</a:t>
            </a:r>
            <a:r>
              <a:rPr lang="en-US" sz="2000" strike="noStrike" noProof="1" dirty="0"/>
              <a:t> </a:t>
            </a:r>
            <a:r>
              <a:rPr lang="en-US" sz="2000" strike="noStrike" noProof="1" dirty="0" err="1"/>
              <a:t>secara</a:t>
            </a:r>
            <a:r>
              <a:rPr lang="en-US" sz="2000" strike="noStrike" noProof="1" dirty="0"/>
              <a:t> manual </a:t>
            </a:r>
            <a:r>
              <a:rPr lang="en-US" sz="2000" strike="noStrike" noProof="1" dirty="0" err="1"/>
              <a:t>menggunakan</a:t>
            </a:r>
            <a:r>
              <a:rPr lang="en-US" sz="2000" strike="noStrike" noProof="1" dirty="0"/>
              <a:t> </a:t>
            </a:r>
            <a:r>
              <a:rPr lang="en-US" sz="2000" strike="noStrike" noProof="1" dirty="0" err="1"/>
              <a:t>tangan</a:t>
            </a:r>
            <a:r>
              <a:rPr lang="en-US" sz="2000" strike="noStrike" noProof="1" dirty="0"/>
              <a:t>. </a:t>
            </a:r>
            <a:endParaRPr lang="en-US" sz="2000" strike="noStrike" noProof="1" dirty="0"/>
          </a:p>
          <a:p>
            <a:pPr algn="l" fontAlgn="auto">
              <a:lnSpc>
                <a:spcPct val="120000"/>
              </a:lnSpc>
            </a:pPr>
            <a:r>
              <a:rPr lang="en-US" sz="2000" strike="noStrike" noProof="1" dirty="0"/>
              <a:t>4. </a:t>
            </a:r>
            <a:r>
              <a:rPr lang="en-US" sz="2000" strike="noStrike" noProof="1" dirty="0" err="1"/>
              <a:t>Perhatikan</a:t>
            </a:r>
            <a:r>
              <a:rPr lang="en-US" sz="2000" strike="noStrike" noProof="1" dirty="0"/>
              <a:t> </a:t>
            </a:r>
            <a:r>
              <a:rPr lang="en-US" sz="2000" strike="noStrike" noProof="1" dirty="0" err="1"/>
              <a:t>kebersihan</a:t>
            </a:r>
            <a:r>
              <a:rPr lang="en-US" sz="2000" strike="noStrike" noProof="1" dirty="0"/>
              <a:t> </a:t>
            </a:r>
            <a:r>
              <a:rPr lang="en-US" sz="2000" strike="noStrike" noProof="1" dirty="0" err="1"/>
              <a:t>surat</a:t>
            </a:r>
            <a:r>
              <a:rPr lang="en-US" sz="2000" strike="noStrike" noProof="1" dirty="0"/>
              <a:t> </a:t>
            </a:r>
            <a:r>
              <a:rPr lang="en-US" sz="2000" strike="noStrike" noProof="1" dirty="0" err="1"/>
              <a:t>lamaran</a:t>
            </a:r>
            <a:r>
              <a:rPr lang="en-US" sz="2000" strike="noStrike" noProof="1" dirty="0"/>
              <a:t> </a:t>
            </a:r>
            <a:r>
              <a:rPr lang="en-US" sz="2000" strike="noStrike" noProof="1" dirty="0" err="1"/>
              <a:t>pekerjaan</a:t>
            </a:r>
            <a:r>
              <a:rPr lang="en-US" sz="2000" strike="noStrike" noProof="1" dirty="0"/>
              <a:t>. </a:t>
            </a:r>
            <a:endParaRPr lang="en-US" sz="2000" strike="noStrike" noProof="1" dirty="0"/>
          </a:p>
          <a:p>
            <a:pPr algn="l" fontAlgn="auto">
              <a:lnSpc>
                <a:spcPct val="120000"/>
              </a:lnSpc>
            </a:pPr>
            <a:r>
              <a:rPr lang="en-US" sz="2000" strike="noStrike" noProof="1" dirty="0"/>
              <a:t>5. </a:t>
            </a:r>
            <a:r>
              <a:rPr lang="en-US" sz="2000" strike="noStrike" noProof="1" dirty="0" err="1"/>
              <a:t>Isi</a:t>
            </a:r>
            <a:r>
              <a:rPr lang="en-US" sz="2000" strike="noStrike" noProof="1" dirty="0"/>
              <a:t> </a:t>
            </a:r>
            <a:r>
              <a:rPr lang="en-US" sz="2000" strike="noStrike" noProof="1" dirty="0" err="1"/>
              <a:t>secara</a:t>
            </a:r>
            <a:r>
              <a:rPr lang="en-US" sz="2000" strike="noStrike" noProof="1" dirty="0"/>
              <a:t> </a:t>
            </a:r>
            <a:r>
              <a:rPr lang="en-US" sz="2000" strike="noStrike" noProof="1" dirty="0" err="1"/>
              <a:t>jelas</a:t>
            </a:r>
            <a:r>
              <a:rPr lang="en-US" sz="2000" strike="noStrike" noProof="1" dirty="0"/>
              <a:t> data </a:t>
            </a:r>
            <a:r>
              <a:rPr lang="en-US" sz="2000" strike="noStrike" noProof="1" dirty="0" err="1"/>
              <a:t>diri</a:t>
            </a:r>
            <a:r>
              <a:rPr lang="en-US" sz="2000" strike="noStrike" noProof="1" dirty="0"/>
              <a:t> </a:t>
            </a:r>
            <a:r>
              <a:rPr lang="en-US" sz="2000" strike="noStrike" noProof="1" dirty="0" err="1"/>
              <a:t>dan</a:t>
            </a:r>
            <a:r>
              <a:rPr lang="en-US" sz="2000" strike="noStrike" noProof="1" dirty="0"/>
              <a:t> </a:t>
            </a:r>
            <a:r>
              <a:rPr lang="en-US" sz="2000" strike="noStrike" noProof="1" dirty="0" err="1"/>
              <a:t>informasi</a:t>
            </a:r>
            <a:r>
              <a:rPr lang="en-US" sz="2000" strike="noStrike" noProof="1" dirty="0"/>
              <a:t> </a:t>
            </a:r>
            <a:r>
              <a:rPr lang="en-US" sz="2000" strike="noStrike" noProof="1" dirty="0" err="1"/>
              <a:t>tentang</a:t>
            </a:r>
            <a:r>
              <a:rPr lang="en-US" sz="2000" strike="noStrike" noProof="1" dirty="0"/>
              <a:t> </a:t>
            </a:r>
            <a:r>
              <a:rPr lang="en-US" sz="2000" strike="noStrike" noProof="1" dirty="0" err="1"/>
              <a:t>diri</a:t>
            </a:r>
            <a:r>
              <a:rPr lang="en-US" sz="2000" strike="noStrike" noProof="1" dirty="0"/>
              <a:t> </a:t>
            </a:r>
            <a:r>
              <a:rPr lang="en-US" sz="2000" strike="noStrike" noProof="1" dirty="0" err="1"/>
              <a:t>Anda</a:t>
            </a:r>
            <a:r>
              <a:rPr lang="en-US" sz="2000" strike="noStrike" noProof="1" dirty="0"/>
              <a:t> </a:t>
            </a:r>
            <a:r>
              <a:rPr lang="en-US" sz="2000" strike="noStrike" noProof="1" dirty="0" err="1"/>
              <a:t>dan</a:t>
            </a:r>
            <a:r>
              <a:rPr lang="en-US" sz="2000" strike="noStrike" noProof="1" dirty="0"/>
              <a:t> </a:t>
            </a:r>
            <a:r>
              <a:rPr lang="en-US" sz="2000" strike="noStrike" noProof="1" dirty="0" err="1"/>
              <a:t>lampirkan</a:t>
            </a:r>
            <a:r>
              <a:rPr lang="en-US" sz="2000" strike="noStrike" noProof="1" dirty="0"/>
              <a:t> </a:t>
            </a:r>
            <a:r>
              <a:rPr lang="en-US" sz="2000" strike="noStrike" noProof="1" dirty="0" err="1"/>
              <a:t>dokumen-dokumen</a:t>
            </a:r>
            <a:r>
              <a:rPr lang="en-US" sz="2000" strike="noStrike" noProof="1" dirty="0"/>
              <a:t> </a:t>
            </a:r>
            <a:r>
              <a:rPr lang="en-US" sz="2000" strike="noStrike" noProof="1" dirty="0" err="1"/>
              <a:t>pendukung</a:t>
            </a:r>
            <a:r>
              <a:rPr lang="en-US" sz="2000" strike="noStrike" noProof="1" dirty="0"/>
              <a:t>.</a:t>
            </a:r>
            <a:endParaRPr lang="en-US" sz="2000" strike="noStrike" noProof="1" dirty="0"/>
          </a:p>
          <a:p>
            <a:pPr algn="l" fontAlgn="auto">
              <a:lnSpc>
                <a:spcPct val="120000"/>
              </a:lnSpc>
            </a:pPr>
            <a:r>
              <a:rPr lang="en-US" sz="2000" strike="noStrike" noProof="1" dirty="0"/>
              <a:t>6. </a:t>
            </a:r>
            <a:r>
              <a:rPr lang="en-US" sz="2000" strike="noStrike" noProof="1" dirty="0" err="1"/>
              <a:t>Lampirkan</a:t>
            </a:r>
            <a:r>
              <a:rPr lang="en-US" sz="2000" strike="noStrike" noProof="1" dirty="0"/>
              <a:t> </a:t>
            </a:r>
            <a:r>
              <a:rPr lang="en-US" sz="2000" strike="noStrike" noProof="1" dirty="0" err="1"/>
              <a:t>sertifikat</a:t>
            </a:r>
            <a:r>
              <a:rPr lang="en-US" sz="2000" strike="noStrike" noProof="1" dirty="0"/>
              <a:t> </a:t>
            </a:r>
            <a:r>
              <a:rPr lang="en-US" sz="2000" strike="noStrike" noProof="1" dirty="0" err="1"/>
              <a:t>pendukung</a:t>
            </a:r>
            <a:r>
              <a:rPr lang="en-US" sz="2000" strike="noStrike" noProof="1" dirty="0"/>
              <a:t> yang </a:t>
            </a:r>
            <a:r>
              <a:rPr lang="en-US" sz="2000" strike="noStrike" noProof="1" dirty="0" err="1"/>
              <a:t>bisa</a:t>
            </a:r>
            <a:r>
              <a:rPr lang="en-US" sz="2000" strike="noStrike" noProof="1" dirty="0"/>
              <a:t> </a:t>
            </a:r>
            <a:r>
              <a:rPr lang="en-US" sz="2000" strike="noStrike" noProof="1" dirty="0" err="1"/>
              <a:t>menambah</a:t>
            </a:r>
            <a:r>
              <a:rPr lang="en-US" sz="2000" strike="noStrike" noProof="1" dirty="0"/>
              <a:t> </a:t>
            </a:r>
            <a:r>
              <a:rPr lang="en-US" sz="2000" strike="noStrike" noProof="1" dirty="0" err="1"/>
              <a:t>nilai</a:t>
            </a:r>
            <a:r>
              <a:rPr lang="en-US" sz="2000" strike="noStrike" noProof="1" dirty="0"/>
              <a:t> </a:t>
            </a:r>
            <a:r>
              <a:rPr lang="en-US" sz="2000" strike="noStrike" noProof="1" dirty="0" err="1"/>
              <a:t>lebih</a:t>
            </a:r>
            <a:r>
              <a:rPr lang="en-US" sz="2000" strike="noStrike" noProof="1" dirty="0"/>
              <a:t> </a:t>
            </a:r>
            <a:r>
              <a:rPr lang="en-US" sz="2000" strike="noStrike" noProof="1" dirty="0" err="1"/>
              <a:t>pada</a:t>
            </a:r>
            <a:r>
              <a:rPr lang="en-US" sz="2000" strike="noStrike" noProof="1" dirty="0"/>
              <a:t> </a:t>
            </a:r>
            <a:r>
              <a:rPr lang="en-US" sz="2000" strike="noStrike" noProof="1" dirty="0" err="1"/>
              <a:t>diri</a:t>
            </a:r>
            <a:r>
              <a:rPr lang="en-US" sz="2000" strike="noStrike" noProof="1" dirty="0"/>
              <a:t> </a:t>
            </a:r>
            <a:r>
              <a:rPr lang="en-US" sz="2000" strike="noStrike" noProof="1" dirty="0" err="1"/>
              <a:t>Anda</a:t>
            </a:r>
            <a:r>
              <a:rPr lang="en-US" sz="2000" strike="noStrike" noProof="1" dirty="0"/>
              <a:t>.</a:t>
            </a:r>
            <a:endParaRPr lang="en-US" sz="2000" strike="noStrike" noProof="1" dirty="0"/>
          </a:p>
        </p:txBody>
      </p:sp>
      <p:sp>
        <p:nvSpPr>
          <p:cNvPr id="2" name="Left Arrow 1">
            <a:hlinkClick r:id="rId1"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Rectangle 14"/>
          <p:cNvSpPr/>
          <p:nvPr/>
        </p:nvSpPr>
        <p:spPr>
          <a:xfrm>
            <a:off x="1227134" y="285805"/>
            <a:ext cx="8238491" cy="530860"/>
          </a:xfrm>
          <a:prstGeom prst="rect">
            <a:avLst/>
          </a:prstGeom>
          <a:noFill/>
        </p:spPr>
        <p:txBody>
          <a:bodyPr wrap="none" lIns="100807" tIns="50402" rIns="100807" bIns="5040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r>
              <a:rPr lang="id-ID" sz="2800" b="1" strike="noStrike" cap="none" spc="50" noProof="1" dirty="0" smtClean="0">
                <a:ln w="11430">
                  <a:solidFill>
                    <a:schemeClr val="accent6">
                      <a:lumMod val="75000"/>
                    </a:schemeClr>
                  </a:solidFill>
                </a:ln>
                <a:effectLst>
                  <a:outerShdw blurRad="76200" dist="50800" dir="5400000" algn="tl" rotWithShape="0">
                    <a:srgbClr val="000000">
                      <a:alpha val="65000"/>
                    </a:srgbClr>
                  </a:outerShdw>
                </a:effectLst>
                <a:latin typeface="+mn-lt"/>
                <a:ea typeface="+mn-ea"/>
                <a:cs typeface="+mn-cs"/>
              </a:rPr>
              <a:t>BAB  </a:t>
            </a:r>
            <a:r>
              <a:rPr lang="en-US" altLang="id-ID" sz="2800" b="1" strike="noStrike" cap="none" spc="50" noProof="1" dirty="0" smtClean="0">
                <a:ln w="11430">
                  <a:solidFill>
                    <a:schemeClr val="accent6">
                      <a:lumMod val="75000"/>
                    </a:schemeClr>
                  </a:solidFill>
                </a:ln>
                <a:effectLst>
                  <a:outerShdw blurRad="76200" dist="50800" dir="5400000" algn="tl" rotWithShape="0">
                    <a:srgbClr val="000000">
                      <a:alpha val="65000"/>
                    </a:srgbClr>
                  </a:outerShdw>
                </a:effectLst>
                <a:latin typeface="+mn-lt"/>
                <a:ea typeface="+mn-ea"/>
                <a:cs typeface="+mn-cs"/>
              </a:rPr>
              <a:t>II Sejarah Indonesia dalam Bingkai Karya Sastra</a:t>
            </a:r>
            <a:endParaRPr lang="en-US" altLang="id-ID" sz="2800" b="1" strike="noStrike" cap="none" spc="50" noProof="1" dirty="0" smtClean="0">
              <a:ln w="11430">
                <a:solidFill>
                  <a:schemeClr val="accent6">
                    <a:lumMod val="75000"/>
                  </a:schemeClr>
                </a:solidFill>
              </a:ln>
              <a:effectLst>
                <a:outerShdw blurRad="76200" dist="50800" dir="5400000" algn="tl" rotWithShape="0">
                  <a:srgbClr val="000000">
                    <a:alpha val="65000"/>
                  </a:srgbClr>
                </a:outerShdw>
              </a:effectLst>
            </a:endParaRPr>
          </a:p>
        </p:txBody>
      </p:sp>
      <p:graphicFrame>
        <p:nvGraphicFramePr>
          <p:cNvPr id="4" name="Diagram 3"/>
          <p:cNvGraphicFramePr/>
          <p:nvPr/>
        </p:nvGraphicFramePr>
        <p:xfrm>
          <a:off x="523678" y="1065717"/>
          <a:ext cx="9262030" cy="57011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411" name="Text Box 5">
            <a:hlinkClick r:id="rId6" action="ppaction://hlinksldjump"/>
          </p:cNvPr>
          <p:cNvSpPr txBox="1"/>
          <p:nvPr/>
        </p:nvSpPr>
        <p:spPr>
          <a:xfrm>
            <a:off x="1019175" y="1231900"/>
            <a:ext cx="5957888" cy="398463"/>
          </a:xfrm>
          <a:prstGeom prst="rect">
            <a:avLst/>
          </a:prstGeom>
          <a:noFill/>
          <a:ln w="9525">
            <a:noFill/>
          </a:ln>
        </p:spPr>
        <p:txBody>
          <a:bodyPr wrap="square" anchor="t">
            <a:spAutoFit/>
          </a:bodyPr>
          <a:p>
            <a:r>
              <a:rPr lang="en-US" altLang="zh-CN" sz="2000" b="1">
                <a:latin typeface="Calibri" panose="020F0502020204030204" charset="0"/>
              </a:rPr>
              <a:t>A. Pemahaman Teks Cerita Sejarah</a:t>
            </a:r>
            <a:endParaRPr lang="en-US" altLang="zh-CN" sz="2000" b="1">
              <a:latin typeface="Calibri" panose="020F0502020204030204" charset="0"/>
            </a:endParaRPr>
          </a:p>
        </p:txBody>
      </p:sp>
      <p:sp>
        <p:nvSpPr>
          <p:cNvPr id="17412" name="Text Box 6">
            <a:hlinkClick r:id="rId7" action="ppaction://hlinksldjump"/>
          </p:cNvPr>
          <p:cNvSpPr txBox="1"/>
          <p:nvPr/>
        </p:nvSpPr>
        <p:spPr>
          <a:xfrm>
            <a:off x="1019175" y="2406650"/>
            <a:ext cx="6172200" cy="400050"/>
          </a:xfrm>
          <a:prstGeom prst="rect">
            <a:avLst/>
          </a:prstGeom>
          <a:noFill/>
          <a:ln w="9525">
            <a:noFill/>
          </a:ln>
        </p:spPr>
        <p:txBody>
          <a:bodyPr wrap="square" anchor="t">
            <a:spAutoFit/>
          </a:bodyPr>
          <a:p>
            <a:r>
              <a:rPr lang="en-US" altLang="zh-CN" sz="2000" b="1">
                <a:latin typeface="Calibri" panose="020F0502020204030204" charset="0"/>
              </a:rPr>
              <a:t>B. Informasi dan Unsur Pembangun Teks Cerita Sejarah</a:t>
            </a:r>
            <a:endParaRPr lang="en-US" altLang="zh-CN" sz="2000" b="1">
              <a:latin typeface="Calibri" panose="020F0502020204030204" charset="0"/>
            </a:endParaRPr>
          </a:p>
        </p:txBody>
      </p:sp>
      <p:sp>
        <p:nvSpPr>
          <p:cNvPr id="17413" name="Text Box 10">
            <a:hlinkClick r:id="rId8" action="ppaction://hlinksldjump"/>
          </p:cNvPr>
          <p:cNvSpPr txBox="1"/>
          <p:nvPr/>
        </p:nvSpPr>
        <p:spPr>
          <a:xfrm>
            <a:off x="1019175" y="3579813"/>
            <a:ext cx="6142038" cy="398462"/>
          </a:xfrm>
          <a:prstGeom prst="rect">
            <a:avLst/>
          </a:prstGeom>
          <a:noFill/>
          <a:ln w="9525">
            <a:noFill/>
          </a:ln>
        </p:spPr>
        <p:txBody>
          <a:bodyPr wrap="square" anchor="t">
            <a:spAutoFit/>
          </a:bodyPr>
          <a:p>
            <a:r>
              <a:rPr lang="en-US" altLang="zh-CN" sz="2000" b="1">
                <a:latin typeface="Calibri" panose="020F0502020204030204" charset="0"/>
              </a:rPr>
              <a:t>C. Nilai-Nilai dalam Teks Cerita Sejarah</a:t>
            </a:r>
            <a:endParaRPr lang="en-US" altLang="zh-CN" sz="2000" b="1">
              <a:latin typeface="Calibri" panose="020F0502020204030204" charset="0"/>
            </a:endParaRPr>
          </a:p>
        </p:txBody>
      </p:sp>
      <p:sp>
        <p:nvSpPr>
          <p:cNvPr id="17414" name="Text Box 13">
            <a:hlinkClick r:id="rId9" action="ppaction://hlinksldjump"/>
          </p:cNvPr>
          <p:cNvSpPr txBox="1"/>
          <p:nvPr/>
        </p:nvSpPr>
        <p:spPr>
          <a:xfrm>
            <a:off x="1019175" y="5902325"/>
            <a:ext cx="6535738" cy="400050"/>
          </a:xfrm>
          <a:prstGeom prst="rect">
            <a:avLst/>
          </a:prstGeom>
          <a:noFill/>
          <a:ln w="9525">
            <a:noFill/>
          </a:ln>
        </p:spPr>
        <p:txBody>
          <a:bodyPr wrap="square" anchor="t">
            <a:spAutoFit/>
          </a:bodyPr>
          <a:p>
            <a:r>
              <a:rPr lang="en-US" altLang="zh-CN" sz="2000" b="1">
                <a:latin typeface="Calibri" panose="020F0502020204030204" charset="0"/>
              </a:rPr>
              <a:t>E. Penyusunan Teks Cerita Sejarah</a:t>
            </a:r>
            <a:endParaRPr lang="en-US" altLang="zh-CN" sz="2000" b="1">
              <a:latin typeface="Calibri" panose="020F0502020204030204" charset="0"/>
            </a:endParaRPr>
          </a:p>
        </p:txBody>
      </p:sp>
      <p:sp>
        <p:nvSpPr>
          <p:cNvPr id="17415" name="Text Box 1">
            <a:hlinkClick r:id="rId10" action="ppaction://hlinksldjump"/>
          </p:cNvPr>
          <p:cNvSpPr txBox="1"/>
          <p:nvPr/>
        </p:nvSpPr>
        <p:spPr>
          <a:xfrm>
            <a:off x="1019175" y="4741863"/>
            <a:ext cx="5686425" cy="398462"/>
          </a:xfrm>
          <a:prstGeom prst="rect">
            <a:avLst/>
          </a:prstGeom>
          <a:noFill/>
          <a:ln w="9525">
            <a:noFill/>
          </a:ln>
        </p:spPr>
        <p:txBody>
          <a:bodyPr wrap="square" anchor="t">
            <a:spAutoFit/>
          </a:bodyPr>
          <a:p>
            <a:r>
              <a:rPr lang="en-US" altLang="zh-CN" sz="2000" b="1">
                <a:latin typeface="Calibri" panose="020F0502020204030204" charset="0"/>
              </a:rPr>
              <a:t>D. Ciri Kebahasaan Teks Cerita Sejarah</a:t>
            </a:r>
            <a:endParaRPr lang="en-US" altLang="zh-CN" sz="2000" b="1">
              <a:latin typeface="Calibri" panose="020F0502020204030204" charset="0"/>
            </a:endParaRPr>
          </a:p>
        </p:txBody>
      </p:sp>
      <p:sp>
        <p:nvSpPr>
          <p:cNvPr id="2" name="Left Arrow 1">
            <a:hlinkClick r:id="rId11" action="ppaction://hlinksldjump"/>
          </p:cNvPr>
          <p:cNvSpPr/>
          <p:nvPr/>
        </p:nvSpPr>
        <p:spPr>
          <a:xfrm>
            <a:off x="523875" y="6508750"/>
            <a:ext cx="560388" cy="517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187325" y="120650"/>
            <a:ext cx="8513763" cy="644525"/>
          </a:xfrm>
          <a:prstGeom prst="rect">
            <a:avLst/>
          </a:prstGeom>
          <a:noFill/>
          <a:ln>
            <a:noFill/>
          </a:ln>
        </p:spPr>
        <p:txBody>
          <a:bodyPr wrap="square" rtlCol="0" anchor="t">
            <a:spAutoFit/>
          </a:bodyPr>
          <a:lstStyle/>
          <a:p>
            <a:pPr algn="ctr" fontAlgn="auto"/>
            <a:r>
              <a:rPr lang="en-US" altLang="zh-CN" sz="3600" b="1" strike="noStrike" noProof="1">
                <a:solidFill>
                  <a:schemeClr val="tx1"/>
                </a:solidFill>
                <a:effectLst>
                  <a:outerShdw blurRad="38100" dist="19050" dir="2700000" algn="tl" rotWithShape="0">
                    <a:schemeClr val="dk1">
                      <a:alpha val="40000"/>
                    </a:schemeClr>
                  </a:outerShdw>
                </a:effectLst>
                <a:latin typeface="+mn-lt"/>
                <a:ea typeface="+mn-ea"/>
                <a:cs typeface="+mn-cs"/>
              </a:rPr>
              <a:t>A. Pemahaman Teks Cerita Sejarah </a:t>
            </a:r>
            <a:endParaRPr lang="en-US" altLang="zh-CN" sz="3600" b="1" strike="noStrike" noProof="1">
              <a:solidFill>
                <a:schemeClr val="tx1"/>
              </a:solidFill>
              <a:effectLst>
                <a:outerShdw blurRad="38100" dist="19050" dir="2700000" algn="tl" rotWithShape="0">
                  <a:schemeClr val="dk1">
                    <a:alpha val="40000"/>
                  </a:schemeClr>
                </a:outerShdw>
              </a:effectLst>
            </a:endParaRPr>
          </a:p>
        </p:txBody>
      </p:sp>
      <p:graphicFrame>
        <p:nvGraphicFramePr>
          <p:cNvPr id="3" name="Diagram 2"/>
          <p:cNvGraphicFramePr/>
          <p:nvPr/>
        </p:nvGraphicFramePr>
        <p:xfrm>
          <a:off x="817557" y="989549"/>
          <a:ext cx="9475302" cy="540792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Action Button: Back or Previous 3">
            <a:hlinkClick r:id="rId6" action="ppaction://hlinksldjump"/>
          </p:cNvPr>
          <p:cNvSpPr/>
          <p:nvPr/>
        </p:nvSpPr>
        <p:spPr>
          <a:xfrm>
            <a:off x="1190625" y="6102350"/>
            <a:ext cx="749300" cy="4873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5" name="Text Box 4">
            <a:hlinkClick r:id="rId7" action="ppaction://hlinksldjump"/>
          </p:cNvPr>
          <p:cNvSpPr txBox="1"/>
          <p:nvPr/>
        </p:nvSpPr>
        <p:spPr>
          <a:xfrm>
            <a:off x="4899025" y="1503363"/>
            <a:ext cx="1530350" cy="396875"/>
          </a:xfrm>
          <a:prstGeom prst="rect">
            <a:avLst/>
          </a:prstGeom>
          <a:noFill/>
        </p:spPr>
        <p:txBody>
          <a:bodyPr wrap="square" rtlCol="0">
            <a:spAutoFit/>
          </a:bodyPr>
          <a:lstStyle/>
          <a:p>
            <a:pPr algn="ctr" fontAlgn="auto"/>
            <a:r>
              <a:rPr lang="en-US" sz="1985" b="1" noProof="1">
                <a:latin typeface="+mn-lt"/>
                <a:ea typeface="+mn-ea"/>
                <a:cs typeface="+mn-cs"/>
              </a:rPr>
              <a:t>Pengertian</a:t>
            </a:r>
            <a:endParaRPr lang="en-US" sz="1985" b="1" noProof="1"/>
          </a:p>
        </p:txBody>
      </p:sp>
      <p:sp>
        <p:nvSpPr>
          <p:cNvPr id="6" name="Text Box 5">
            <a:hlinkClick r:id="rId8" action="ppaction://hlinksldjump"/>
          </p:cNvPr>
          <p:cNvSpPr txBox="1"/>
          <p:nvPr/>
        </p:nvSpPr>
        <p:spPr>
          <a:xfrm>
            <a:off x="6911975" y="2979738"/>
            <a:ext cx="1414463" cy="431800"/>
          </a:xfrm>
          <a:prstGeom prst="rect">
            <a:avLst/>
          </a:prstGeom>
          <a:noFill/>
        </p:spPr>
        <p:txBody>
          <a:bodyPr wrap="square" rtlCol="0">
            <a:spAutoFit/>
          </a:bodyPr>
          <a:lstStyle/>
          <a:p>
            <a:pPr algn="ctr" fontAlgn="auto"/>
            <a:r>
              <a:rPr lang="en-US" sz="2205" b="1" noProof="1">
                <a:latin typeface="+mn-lt"/>
                <a:ea typeface="+mn-ea"/>
                <a:cs typeface="+mn-cs"/>
              </a:rPr>
              <a:t>Ciri-Ciri</a:t>
            </a:r>
            <a:endParaRPr lang="en-US" sz="2205" b="1" noProof="1"/>
          </a:p>
        </p:txBody>
      </p:sp>
      <p:sp>
        <p:nvSpPr>
          <p:cNvPr id="7" name="Text Box 6">
            <a:hlinkClick r:id="rId9" action="ppaction://hlinksldjump"/>
          </p:cNvPr>
          <p:cNvSpPr txBox="1"/>
          <p:nvPr/>
        </p:nvSpPr>
        <p:spPr>
          <a:xfrm>
            <a:off x="6108700" y="5351463"/>
            <a:ext cx="1447800" cy="430213"/>
          </a:xfrm>
          <a:prstGeom prst="rect">
            <a:avLst/>
          </a:prstGeom>
          <a:noFill/>
        </p:spPr>
        <p:txBody>
          <a:bodyPr wrap="square" rtlCol="0">
            <a:spAutoFit/>
          </a:bodyPr>
          <a:lstStyle/>
          <a:p>
            <a:pPr algn="ctr" fontAlgn="auto"/>
            <a:r>
              <a:rPr lang="en-US" sz="2205" b="1" noProof="1">
                <a:latin typeface="+mn-lt"/>
                <a:ea typeface="+mn-ea"/>
                <a:cs typeface="+mn-cs"/>
              </a:rPr>
              <a:t>Jenis</a:t>
            </a:r>
            <a:endParaRPr lang="en-US" sz="2205" b="1" noProof="1"/>
          </a:p>
        </p:txBody>
      </p:sp>
      <p:sp>
        <p:nvSpPr>
          <p:cNvPr id="8" name="Text Box 7">
            <a:hlinkClick r:id="rId10" action="ppaction://hlinksldjump"/>
          </p:cNvPr>
          <p:cNvSpPr txBox="1"/>
          <p:nvPr/>
        </p:nvSpPr>
        <p:spPr>
          <a:xfrm>
            <a:off x="3556000" y="5349875"/>
            <a:ext cx="1546225" cy="430213"/>
          </a:xfrm>
          <a:prstGeom prst="rect">
            <a:avLst/>
          </a:prstGeom>
          <a:noFill/>
        </p:spPr>
        <p:txBody>
          <a:bodyPr wrap="square" rtlCol="0">
            <a:spAutoFit/>
          </a:bodyPr>
          <a:lstStyle/>
          <a:p>
            <a:pPr algn="ctr" fontAlgn="auto"/>
            <a:r>
              <a:rPr lang="en-US" sz="2205" b="1" noProof="1">
                <a:latin typeface="+mn-lt"/>
                <a:ea typeface="+mn-ea"/>
                <a:cs typeface="+mn-cs"/>
              </a:rPr>
              <a:t>Struktur</a:t>
            </a:r>
            <a:endParaRPr lang="en-US" sz="2205" b="1" noProof="1"/>
          </a:p>
        </p:txBody>
      </p:sp>
      <p:sp>
        <p:nvSpPr>
          <p:cNvPr id="9" name="Text Box 8">
            <a:hlinkClick r:id="rId11" action="ppaction://hlinksldjump"/>
          </p:cNvPr>
          <p:cNvSpPr txBox="1"/>
          <p:nvPr/>
        </p:nvSpPr>
        <p:spPr>
          <a:xfrm>
            <a:off x="2819400" y="3014663"/>
            <a:ext cx="1481138" cy="396875"/>
          </a:xfrm>
          <a:prstGeom prst="rect">
            <a:avLst/>
          </a:prstGeom>
          <a:noFill/>
        </p:spPr>
        <p:txBody>
          <a:bodyPr wrap="square" rtlCol="0">
            <a:spAutoFit/>
          </a:bodyPr>
          <a:lstStyle/>
          <a:p>
            <a:pPr algn="ctr" fontAlgn="auto"/>
            <a:r>
              <a:rPr lang="en-US" sz="1985" b="1" noProof="1">
                <a:latin typeface="+mn-lt"/>
                <a:ea typeface="+mn-ea"/>
                <a:cs typeface="+mn-cs"/>
              </a:rPr>
              <a:t>Fungsi</a:t>
            </a:r>
            <a:endParaRPr lang="en-US" sz="1985" b="1" noProof="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ounded Rectangle 1"/>
          <p:cNvSpPr/>
          <p:nvPr/>
        </p:nvSpPr>
        <p:spPr>
          <a:xfrm>
            <a:off x="700088" y="1957388"/>
            <a:ext cx="9615488" cy="31416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fontAlgn="auto"/>
            <a:r>
              <a:rPr lang="en-US" sz="2645" strike="noStrike" noProof="1"/>
              <a:t>Teks cerita sejarah adalah naskah cerita atau narasi rekaan yang mengandung unsur-unsur sejarah. Dalam teks sejarah, ada beberapa unsur nyata, misalnya tokoh, nama tempat, dan peristiwa. Namun, dalam teks cerita sejarah terdapat pula cerita yang sifatnya rekaan, misalnya mitos-mitos asal-usul negeri, mitos kedatangan sebuah agama, dan mitos alegori.  </a:t>
            </a:r>
            <a:endParaRPr lang="en-US" sz="2645" strike="noStrike" noProof="1"/>
          </a:p>
        </p:txBody>
      </p:sp>
      <p:sp>
        <p:nvSpPr>
          <p:cNvPr id="3" name="Rectangle 2"/>
          <p:cNvSpPr/>
          <p:nvPr/>
        </p:nvSpPr>
        <p:spPr>
          <a:xfrm>
            <a:off x="1095097" y="434724"/>
            <a:ext cx="8501380" cy="1312545"/>
          </a:xfrm>
          <a:prstGeom prst="rect">
            <a:avLst/>
          </a:prstGeom>
          <a:solidFill>
            <a:srgbClr val="FFFF00"/>
          </a:solidFill>
          <a:ln>
            <a:noFill/>
          </a:ln>
        </p:spPr>
        <p:txBody>
          <a:bodyPr wrap="none" rtlCol="0" anchor="t">
            <a:spAutoFit/>
          </a:bodyPr>
          <a:lstStyle/>
          <a:p>
            <a:pPr algn="ctr" fontAlgn="auto"/>
            <a:r>
              <a:rPr lang="en-US" altLang="zh-CN" sz="7935" b="1" strike="noStrike" noProof="1">
                <a:gradFill>
                  <a:gsLst>
                    <a:gs pos="21000">
                      <a:srgbClr val="53575C"/>
                    </a:gs>
                    <a:gs pos="88000">
                      <a:srgbClr val="C5C7CA"/>
                    </a:gs>
                  </a:gsLst>
                  <a:lin ang="5400000"/>
                </a:gradFill>
                <a:effectLst/>
                <a:latin typeface="+mn-lt"/>
                <a:ea typeface="+mn-ea"/>
                <a:cs typeface="+mn-cs"/>
              </a:rPr>
              <a:t>Teks Cerita Sejarah?</a:t>
            </a:r>
            <a:endParaRPr lang="en-US" altLang="zh-CN" sz="7935" b="1" strike="noStrike" noProof="1">
              <a:gradFill>
                <a:gsLst>
                  <a:gs pos="21000">
                    <a:srgbClr val="53575C"/>
                  </a:gs>
                  <a:gs pos="88000">
                    <a:srgbClr val="C5C7CA"/>
                  </a:gs>
                </a:gsLst>
                <a:lin ang="5400000"/>
              </a:gradFill>
              <a:effectLst/>
            </a:endParaRPr>
          </a:p>
        </p:txBody>
      </p:sp>
      <p:sp>
        <p:nvSpPr>
          <p:cNvPr id="4" name="Action Button: Back or Previous 3">
            <a:hlinkClick r:id="rId1" action="ppaction://hlinksldjump"/>
          </p:cNvPr>
          <p:cNvSpPr/>
          <p:nvPr/>
        </p:nvSpPr>
        <p:spPr>
          <a:xfrm>
            <a:off x="250825" y="6338888"/>
            <a:ext cx="846138" cy="5048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8350" y="402523"/>
            <a:ext cx="9214877" cy="1461332"/>
          </a:xfrm>
        </p:spPr>
        <p:txBody>
          <a:bodyPr/>
          <a:lstStyle/>
          <a:p>
            <a:pPr algn="ctr" fontAlgn="auto"/>
            <a:r>
              <a:rPr lang="en-US" sz="4855" strike="noStrike" noProof="1">
                <a:ln w="22225">
                  <a:solidFill>
                    <a:schemeClr val="accent2"/>
                  </a:solidFill>
                  <a:prstDash val="solid"/>
                </a:ln>
                <a:solidFill>
                  <a:schemeClr val="accent2">
                    <a:lumMod val="40000"/>
                    <a:lumOff val="60000"/>
                  </a:schemeClr>
                </a:solidFill>
                <a:effectLst/>
              </a:rPr>
              <a:t>Ciri-Ciri Teks Cerita Sejarah</a:t>
            </a:r>
            <a:endParaRPr lang="en-US" strike="noStrike" noProof="1">
              <a:ln w="22225">
                <a:solidFill>
                  <a:schemeClr val="accent2"/>
                </a:solidFill>
                <a:prstDash val="solid"/>
              </a:ln>
              <a:solidFill>
                <a:schemeClr val="accent2">
                  <a:lumMod val="40000"/>
                  <a:lumOff val="60000"/>
                </a:schemeClr>
              </a:solidFill>
              <a:effectLst/>
            </a:endParaRPr>
          </a:p>
        </p:txBody>
      </p:sp>
      <p:grpSp>
        <p:nvGrpSpPr>
          <p:cNvPr id="20482" name="Group 4"/>
          <p:cNvGrpSpPr/>
          <p:nvPr/>
        </p:nvGrpSpPr>
        <p:grpSpPr>
          <a:xfrm>
            <a:off x="822325" y="1670050"/>
            <a:ext cx="8907463" cy="5591175"/>
            <a:chOff x="1519909" y="1092983"/>
            <a:chExt cx="5084516" cy="4600055"/>
          </a:xfrm>
        </p:grpSpPr>
        <p:sp>
          <p:nvSpPr>
            <p:cNvPr id="25" name="Oval 24"/>
            <p:cNvSpPr/>
            <p:nvPr/>
          </p:nvSpPr>
          <p:spPr>
            <a:xfrm>
              <a:off x="1523532" y="5055577"/>
              <a:ext cx="4505858" cy="637461"/>
            </a:xfrm>
            <a:prstGeom prst="ellipse">
              <a:avLst/>
            </a:prstGeom>
            <a:gradFill flip="none" rotWithShape="1">
              <a:gsLst>
                <a:gs pos="100000">
                  <a:srgbClr val="EAEDF2"/>
                </a:gs>
                <a:gs pos="65000">
                  <a:srgbClr val="EAEDF2"/>
                </a:gs>
                <a:gs pos="0">
                  <a:srgbClr val="C4CCD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2190" strike="noStrike" noProof="1"/>
            </a:p>
          </p:txBody>
        </p:sp>
        <p:grpSp>
          <p:nvGrpSpPr>
            <p:cNvPr id="20484" name="Group 3"/>
            <p:cNvGrpSpPr/>
            <p:nvPr/>
          </p:nvGrpSpPr>
          <p:grpSpPr>
            <a:xfrm>
              <a:off x="1519909" y="1092983"/>
              <a:ext cx="5084516" cy="3962406"/>
              <a:chOff x="1519909" y="1447797"/>
              <a:chExt cx="5084516" cy="3962406"/>
            </a:xfrm>
          </p:grpSpPr>
          <p:sp>
            <p:nvSpPr>
              <p:cNvPr id="21" name="Freeform 20"/>
              <p:cNvSpPr/>
              <p:nvPr/>
            </p:nvSpPr>
            <p:spPr>
              <a:xfrm rot="10800000">
                <a:off x="2539580" y="1447799"/>
                <a:ext cx="2032423" cy="2269069"/>
              </a:xfrm>
              <a:custGeom>
                <a:avLst/>
                <a:gdLst>
                  <a:gd name="connsiteX0" fmla="*/ 1016211 w 2032423"/>
                  <a:gd name="connsiteY0" fmla="*/ 2269069 h 2269069"/>
                  <a:gd name="connsiteX1" fmla="*/ 0 w 2032423"/>
                  <a:gd name="connsiteY1" fmla="*/ 1701802 h 2269069"/>
                  <a:gd name="connsiteX2" fmla="*/ 0 w 2032423"/>
                  <a:gd name="connsiteY2" fmla="*/ 1412649 h 2269069"/>
                  <a:gd name="connsiteX3" fmla="*/ 43511 w 2032423"/>
                  <a:gd name="connsiteY3" fmla="*/ 1408263 h 2269069"/>
                  <a:gd name="connsiteX4" fmla="*/ 266604 w 2032423"/>
                  <a:gd name="connsiteY4" fmla="*/ 1134537 h 2269069"/>
                  <a:gd name="connsiteX5" fmla="*/ 43511 w 2032423"/>
                  <a:gd name="connsiteY5" fmla="*/ 860812 h 2269069"/>
                  <a:gd name="connsiteX6" fmla="*/ 0 w 2032423"/>
                  <a:gd name="connsiteY6" fmla="*/ 856425 h 2269069"/>
                  <a:gd name="connsiteX7" fmla="*/ 0 w 2032423"/>
                  <a:gd name="connsiteY7" fmla="*/ 567268 h 2269069"/>
                  <a:gd name="connsiteX8" fmla="*/ 1016212 w 2032423"/>
                  <a:gd name="connsiteY8" fmla="*/ 1 h 2269069"/>
                  <a:gd name="connsiteX9" fmla="*/ 1279671 w 2032423"/>
                  <a:gd name="connsiteY9" fmla="*/ 147068 h 2269069"/>
                  <a:gd name="connsiteX10" fmla="*/ 1292634 w 2032423"/>
                  <a:gd name="connsiteY10" fmla="*/ 123186 h 2269069"/>
                  <a:gd name="connsiteX11" fmla="*/ 1524318 w 2032423"/>
                  <a:gd name="connsiteY11" fmla="*/ 0 h 2269069"/>
                  <a:gd name="connsiteX12" fmla="*/ 1803720 w 2032423"/>
                  <a:gd name="connsiteY12" fmla="*/ 279402 h 2269069"/>
                  <a:gd name="connsiteX13" fmla="*/ 1781763 w 2032423"/>
                  <a:gd name="connsiteY13" fmla="*/ 388158 h 2269069"/>
                  <a:gd name="connsiteX14" fmla="*/ 1765439 w 2032423"/>
                  <a:gd name="connsiteY14" fmla="*/ 418233 h 2269069"/>
                  <a:gd name="connsiteX15" fmla="*/ 2032423 w 2032423"/>
                  <a:gd name="connsiteY15" fmla="*/ 567268 h 2269069"/>
                  <a:gd name="connsiteX16" fmla="*/ 2032423 w 2032423"/>
                  <a:gd name="connsiteY16" fmla="*/ 1701802 h 22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9">
                    <a:moveTo>
                      <a:pt x="1016211" y="2269069"/>
                    </a:moveTo>
                    <a:lnTo>
                      <a:pt x="0" y="1701802"/>
                    </a:lnTo>
                    <a:lnTo>
                      <a:pt x="0" y="1412649"/>
                    </a:lnTo>
                    <a:lnTo>
                      <a:pt x="43511" y="1408263"/>
                    </a:lnTo>
                    <a:cubicBezTo>
                      <a:pt x="170830" y="1382209"/>
                      <a:pt x="266604" y="1269557"/>
                      <a:pt x="266604" y="1134537"/>
                    </a:cubicBezTo>
                    <a:cubicBezTo>
                      <a:pt x="266604" y="999517"/>
                      <a:pt x="170830" y="886865"/>
                      <a:pt x="43511" y="860812"/>
                    </a:cubicBezTo>
                    <a:lnTo>
                      <a:pt x="0" y="856425"/>
                    </a:lnTo>
                    <a:lnTo>
                      <a:pt x="0" y="567268"/>
                    </a:lnTo>
                    <a:lnTo>
                      <a:pt x="1016212" y="1"/>
                    </a:lnTo>
                    <a:lnTo>
                      <a:pt x="1279671" y="147068"/>
                    </a:lnTo>
                    <a:lnTo>
                      <a:pt x="1292634" y="123186"/>
                    </a:lnTo>
                    <a:cubicBezTo>
                      <a:pt x="1342844" y="48865"/>
                      <a:pt x="1427875" y="0"/>
                      <a:pt x="1524318" y="0"/>
                    </a:cubicBezTo>
                    <a:cubicBezTo>
                      <a:pt x="1678627" y="0"/>
                      <a:pt x="1803720" y="125093"/>
                      <a:pt x="1803720" y="279402"/>
                    </a:cubicBezTo>
                    <a:cubicBezTo>
                      <a:pt x="1803720" y="317979"/>
                      <a:pt x="1795902" y="354731"/>
                      <a:pt x="1781763" y="388158"/>
                    </a:cubicBezTo>
                    <a:lnTo>
                      <a:pt x="1765439" y="418233"/>
                    </a:lnTo>
                    <a:lnTo>
                      <a:pt x="2032423" y="567268"/>
                    </a:lnTo>
                    <a:lnTo>
                      <a:pt x="2032423" y="1701802"/>
                    </a:lnTo>
                    <a:close/>
                  </a:path>
                </a:pathLst>
              </a:custGeom>
              <a:solidFill>
                <a:srgbClr val="323A4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280" strike="noStrike" noProof="1"/>
              </a:p>
            </p:txBody>
          </p:sp>
          <p:sp>
            <p:nvSpPr>
              <p:cNvPr id="22" name="Freeform 21"/>
              <p:cNvSpPr/>
              <p:nvPr/>
            </p:nvSpPr>
            <p:spPr>
              <a:xfrm rot="10800000">
                <a:off x="4305399" y="1447797"/>
                <a:ext cx="2299026" cy="226906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rgbClr val="F377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280" strike="noStrike" noProof="1">
                  <a:solidFill>
                    <a:prstClr val="white"/>
                  </a:solidFill>
                </a:endParaRPr>
              </a:p>
            </p:txBody>
          </p:sp>
          <p:sp>
            <p:nvSpPr>
              <p:cNvPr id="24" name="Freeform 23"/>
              <p:cNvSpPr/>
              <p:nvPr/>
            </p:nvSpPr>
            <p:spPr>
              <a:xfrm rot="10800000">
                <a:off x="3555789" y="3141135"/>
                <a:ext cx="2311824" cy="226906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855133 h 2269068"/>
                  <a:gd name="connsiteX11" fmla="*/ 2255517 w 2311824"/>
                  <a:gd name="connsiteY11" fmla="*/ 860810 h 2269068"/>
                  <a:gd name="connsiteX12" fmla="*/ 2032424 w 2311824"/>
                  <a:gd name="connsiteY12" fmla="*/ 1134535 h 2269068"/>
                  <a:gd name="connsiteX13" fmla="*/ 2255517 w 2311824"/>
                  <a:gd name="connsiteY13" fmla="*/ 1408261 h 2269068"/>
                  <a:gd name="connsiteX14" fmla="*/ 2311824 w 2311824"/>
                  <a:gd name="connsiteY14" fmla="*/ 1413937 h 2269068"/>
                  <a:gd name="connsiteX15" fmla="*/ 2311824 w 2311824"/>
                  <a:gd name="connsiteY15"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855133"/>
                    </a:lnTo>
                    <a:lnTo>
                      <a:pt x="2255517" y="860810"/>
                    </a:lnTo>
                    <a:cubicBezTo>
                      <a:pt x="2128199" y="886863"/>
                      <a:pt x="2032424" y="999515"/>
                      <a:pt x="2032424" y="1134535"/>
                    </a:cubicBezTo>
                    <a:cubicBezTo>
                      <a:pt x="2032424" y="1269555"/>
                      <a:pt x="2128199" y="1382207"/>
                      <a:pt x="2255517" y="1408261"/>
                    </a:cubicBezTo>
                    <a:lnTo>
                      <a:pt x="2311824" y="1413937"/>
                    </a:lnTo>
                    <a:lnTo>
                      <a:pt x="2311824" y="1701801"/>
                    </a:lnTo>
                    <a:close/>
                  </a:path>
                </a:pathLst>
              </a:custGeom>
              <a:solidFill>
                <a:srgbClr val="F1C50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5" strike="noStrike" noProof="1"/>
              </a:p>
            </p:txBody>
          </p:sp>
          <p:sp>
            <p:nvSpPr>
              <p:cNvPr id="26" name="Freeform 25"/>
              <p:cNvSpPr/>
              <p:nvPr/>
            </p:nvSpPr>
            <p:spPr>
              <a:xfrm>
                <a:off x="1523365" y="3141135"/>
                <a:ext cx="2311824" cy="2269068"/>
              </a:xfrm>
              <a:custGeom>
                <a:avLst/>
                <a:gdLst>
                  <a:gd name="connsiteX0" fmla="*/ 1016212 w 2311824"/>
                  <a:gd name="connsiteY0" fmla="*/ 0 h 2269068"/>
                  <a:gd name="connsiteX1" fmla="*/ 1286724 w 2311824"/>
                  <a:gd name="connsiteY1" fmla="*/ 151005 h 2269068"/>
                  <a:gd name="connsiteX2" fmla="*/ 1266875 w 2311824"/>
                  <a:gd name="connsiteY2" fmla="*/ 187574 h 2269068"/>
                  <a:gd name="connsiteX3" fmla="*/ 1244918 w 2311824"/>
                  <a:gd name="connsiteY3" fmla="*/ 296330 h 2269068"/>
                  <a:gd name="connsiteX4" fmla="*/ 1524320 w 2311824"/>
                  <a:gd name="connsiteY4" fmla="*/ 575732 h 2269068"/>
                  <a:gd name="connsiteX5" fmla="*/ 1756005 w 2311824"/>
                  <a:gd name="connsiteY5" fmla="*/ 452546 h 2269068"/>
                  <a:gd name="connsiteX6" fmla="*/ 1772493 w 2311824"/>
                  <a:gd name="connsiteY6" fmla="*/ 422169 h 2269068"/>
                  <a:gd name="connsiteX7" fmla="*/ 2032423 w 2311824"/>
                  <a:gd name="connsiteY7" fmla="*/ 567267 h 2269068"/>
                  <a:gd name="connsiteX8" fmla="*/ 2032423 w 2311824"/>
                  <a:gd name="connsiteY8" fmla="*/ 855131 h 2269068"/>
                  <a:gd name="connsiteX9" fmla="*/ 2088731 w 2311824"/>
                  <a:gd name="connsiteY9" fmla="*/ 860808 h 2269068"/>
                  <a:gd name="connsiteX10" fmla="*/ 2311824 w 2311824"/>
                  <a:gd name="connsiteY10" fmla="*/ 1134533 h 2269068"/>
                  <a:gd name="connsiteX11" fmla="*/ 2088731 w 2311824"/>
                  <a:gd name="connsiteY11" fmla="*/ 1408259 h 2269068"/>
                  <a:gd name="connsiteX12" fmla="*/ 2032423 w 2311824"/>
                  <a:gd name="connsiteY12" fmla="*/ 1413935 h 2269068"/>
                  <a:gd name="connsiteX13" fmla="*/ 2032423 w 2311824"/>
                  <a:gd name="connsiteY13" fmla="*/ 1701801 h 2269068"/>
                  <a:gd name="connsiteX14" fmla="*/ 1016211 w 2311824"/>
                  <a:gd name="connsiteY14" fmla="*/ 2269068 h 2269068"/>
                  <a:gd name="connsiteX15" fmla="*/ 0 w 2311824"/>
                  <a:gd name="connsiteY15" fmla="*/ 1701801 h 2269068"/>
                  <a:gd name="connsiteX16" fmla="*/ 0 w 2311824"/>
                  <a:gd name="connsiteY16" fmla="*/ 567267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016212" y="0"/>
                    </a:moveTo>
                    <a:lnTo>
                      <a:pt x="1286724" y="151005"/>
                    </a:lnTo>
                    <a:lnTo>
                      <a:pt x="1266875" y="187574"/>
                    </a:lnTo>
                    <a:cubicBezTo>
                      <a:pt x="1252737" y="221002"/>
                      <a:pt x="1244918" y="257753"/>
                      <a:pt x="1244918" y="296330"/>
                    </a:cubicBezTo>
                    <a:cubicBezTo>
                      <a:pt x="1244918" y="450639"/>
                      <a:pt x="1370011" y="575732"/>
                      <a:pt x="1524320" y="575732"/>
                    </a:cubicBezTo>
                    <a:cubicBezTo>
                      <a:pt x="1620763" y="575732"/>
                      <a:pt x="1705794" y="526868"/>
                      <a:pt x="1756005" y="452546"/>
                    </a:cubicBezTo>
                    <a:lnTo>
                      <a:pt x="1772493" y="422169"/>
                    </a:lnTo>
                    <a:lnTo>
                      <a:pt x="2032423" y="567267"/>
                    </a:lnTo>
                    <a:lnTo>
                      <a:pt x="2032423" y="855131"/>
                    </a:lnTo>
                    <a:lnTo>
                      <a:pt x="2088731" y="860808"/>
                    </a:lnTo>
                    <a:cubicBezTo>
                      <a:pt x="2216050" y="886861"/>
                      <a:pt x="2311824" y="999513"/>
                      <a:pt x="2311824" y="1134533"/>
                    </a:cubicBezTo>
                    <a:cubicBezTo>
                      <a:pt x="2311824" y="1269553"/>
                      <a:pt x="2216050" y="1382205"/>
                      <a:pt x="2088731" y="1408259"/>
                    </a:cubicBezTo>
                    <a:lnTo>
                      <a:pt x="2032423" y="1413935"/>
                    </a:lnTo>
                    <a:lnTo>
                      <a:pt x="2032423" y="1701801"/>
                    </a:lnTo>
                    <a:lnTo>
                      <a:pt x="1016211" y="2269068"/>
                    </a:lnTo>
                    <a:lnTo>
                      <a:pt x="0" y="1701801"/>
                    </a:lnTo>
                    <a:lnTo>
                      <a:pt x="0" y="567267"/>
                    </a:lnTo>
                    <a:close/>
                  </a:path>
                </a:pathLst>
              </a:cu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5" strike="noStrike" noProof="1"/>
              </a:p>
            </p:txBody>
          </p:sp>
          <p:sp>
            <p:nvSpPr>
              <p:cNvPr id="27" name="Rectangle 26"/>
              <p:cNvSpPr/>
              <p:nvPr/>
            </p:nvSpPr>
            <p:spPr>
              <a:xfrm>
                <a:off x="2530834" y="2237315"/>
                <a:ext cx="1771573" cy="690037"/>
              </a:xfrm>
              <a:prstGeom prst="rect">
                <a:avLst/>
              </a:prstGeom>
            </p:spPr>
            <p:txBody>
              <a:bodyPr wrap="square" anchor="ctr">
                <a:spAutoFit/>
              </a:bodyPr>
              <a:lstStyle/>
              <a:p>
                <a:pPr lvl="0" algn="ctr" fontAlgn="auto"/>
                <a:r>
                  <a:rPr lang="en-US" sz="2430" strike="noStrike" noProof="1" dirty="0">
                    <a:solidFill>
                      <a:schemeClr val="bg1"/>
                    </a:solidFill>
                    <a:latin typeface="+mn-lt"/>
                    <a:ea typeface="+mn-ea"/>
                    <a:cs typeface="+mn-cs"/>
                  </a:rPr>
                  <a:t>Menampilkan Latar Masa Lalu</a:t>
                </a:r>
                <a:endParaRPr lang="en-US" sz="2430" strike="noStrike" noProof="1" dirty="0">
                  <a:solidFill>
                    <a:schemeClr val="bg1"/>
                  </a:solidFill>
                </a:endParaRPr>
              </a:p>
            </p:txBody>
          </p:sp>
          <p:sp>
            <p:nvSpPr>
              <p:cNvPr id="28" name="Rectangle 27"/>
              <p:cNvSpPr/>
              <p:nvPr/>
            </p:nvSpPr>
            <p:spPr>
              <a:xfrm>
                <a:off x="4566249" y="2391150"/>
                <a:ext cx="2038176" cy="382367"/>
              </a:xfrm>
              <a:prstGeom prst="rect">
                <a:avLst/>
              </a:prstGeom>
            </p:spPr>
            <p:txBody>
              <a:bodyPr wrap="square" anchor="ctr">
                <a:spAutoFit/>
              </a:bodyPr>
              <a:lstStyle/>
              <a:p>
                <a:pPr lvl="0" algn="ctr" fontAlgn="auto"/>
                <a:r>
                  <a:rPr lang="en-US" sz="2430" strike="noStrike" noProof="1" dirty="0">
                    <a:solidFill>
                      <a:schemeClr val="tx1"/>
                    </a:solidFill>
                    <a:latin typeface="+mn-lt"/>
                    <a:ea typeface="+mn-ea"/>
                    <a:cs typeface="+mn-cs"/>
                  </a:rPr>
                  <a:t>Disajikan secara Kronologis</a:t>
                </a:r>
                <a:endParaRPr lang="en-US" sz="2430" strike="noStrike" noProof="1" dirty="0">
                  <a:solidFill>
                    <a:schemeClr val="tx1"/>
                  </a:solidFill>
                </a:endParaRPr>
              </a:p>
            </p:txBody>
          </p:sp>
          <p:sp>
            <p:nvSpPr>
              <p:cNvPr id="30" name="Rectangle 29"/>
              <p:cNvSpPr/>
              <p:nvPr/>
            </p:nvSpPr>
            <p:spPr>
              <a:xfrm>
                <a:off x="3838646" y="3930651"/>
                <a:ext cx="1755901" cy="690037"/>
              </a:xfrm>
              <a:prstGeom prst="rect">
                <a:avLst/>
              </a:prstGeom>
            </p:spPr>
            <p:txBody>
              <a:bodyPr wrap="square" anchor="ctr">
                <a:spAutoFit/>
              </a:bodyPr>
              <a:lstStyle/>
              <a:p>
                <a:pPr lvl="0" algn="ctr" fontAlgn="auto"/>
                <a:r>
                  <a:rPr lang="en-US" sz="2430" strike="noStrike" noProof="1" dirty="0">
                    <a:solidFill>
                      <a:schemeClr val="tx2">
                        <a:lumMod val="50000"/>
                      </a:schemeClr>
                    </a:solidFill>
                    <a:latin typeface="+mn-lt"/>
                    <a:ea typeface="+mn-ea"/>
                    <a:cs typeface="+mn-cs"/>
                  </a:rPr>
                  <a:t>Sering Menggunakan Konjungsi Temporal</a:t>
                </a:r>
                <a:endParaRPr lang="en-US" sz="2430" strike="noStrike" noProof="1" dirty="0">
                  <a:solidFill>
                    <a:schemeClr val="tx2">
                      <a:lumMod val="50000"/>
                    </a:schemeClr>
                  </a:solidFill>
                </a:endParaRPr>
              </a:p>
            </p:txBody>
          </p:sp>
          <p:sp>
            <p:nvSpPr>
              <p:cNvPr id="31" name="Rectangle 30"/>
              <p:cNvSpPr/>
              <p:nvPr/>
            </p:nvSpPr>
            <p:spPr>
              <a:xfrm>
                <a:off x="1519909" y="3930651"/>
                <a:ext cx="2035880" cy="690037"/>
              </a:xfrm>
              <a:prstGeom prst="rect">
                <a:avLst/>
              </a:prstGeom>
            </p:spPr>
            <p:txBody>
              <a:bodyPr wrap="square" anchor="ctr">
                <a:spAutoFit/>
              </a:bodyPr>
              <a:lstStyle/>
              <a:p>
                <a:pPr lvl="0" algn="ctr" fontAlgn="auto"/>
                <a:r>
                  <a:rPr lang="en-US" sz="2430" strike="noStrike" noProof="1" dirty="0">
                    <a:solidFill>
                      <a:schemeClr val="tx1"/>
                    </a:solidFill>
                    <a:latin typeface="+mn-lt"/>
                    <a:ea typeface="+mn-ea"/>
                    <a:cs typeface="+mn-cs"/>
                  </a:rPr>
                  <a:t>Isi Berupa Fakta </a:t>
                </a:r>
                <a:endParaRPr lang="en-US" sz="2430" strike="noStrike" noProof="1" dirty="0">
                  <a:solidFill>
                    <a:schemeClr val="tx1"/>
                  </a:solidFill>
                </a:endParaRPr>
              </a:p>
              <a:p>
                <a:pPr lvl="0" algn="ctr" fontAlgn="auto"/>
                <a:r>
                  <a:rPr lang="en-US" sz="2430" strike="noStrike" noProof="1" dirty="0">
                    <a:solidFill>
                      <a:schemeClr val="tx1"/>
                    </a:solidFill>
                    <a:latin typeface="+mn-lt"/>
                    <a:ea typeface="+mn-ea"/>
                    <a:cs typeface="+mn-cs"/>
                  </a:rPr>
                  <a:t>atau Fiksi</a:t>
                </a:r>
                <a:endParaRPr lang="en-US" sz="2430" strike="noStrike" noProof="1" dirty="0">
                  <a:solidFill>
                    <a:schemeClr val="tx1"/>
                  </a:solidFill>
                </a:endParaRPr>
              </a:p>
            </p:txBody>
          </p:sp>
        </p:grpSp>
      </p:grpSp>
      <p:sp>
        <p:nvSpPr>
          <p:cNvPr id="4" name="Action Button: Back or Previous 3">
            <a:hlinkClick r:id="rId1" action="ppaction://hlinksldjump"/>
          </p:cNvPr>
          <p:cNvSpPr/>
          <p:nvPr/>
        </p:nvSpPr>
        <p:spPr>
          <a:xfrm>
            <a:off x="250825" y="6338888"/>
            <a:ext cx="846138" cy="5048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985" strike="noStrike" noProof="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Diagram 3"/>
          <p:cNvGraphicFramePr/>
          <p:nvPr/>
        </p:nvGraphicFramePr>
        <p:xfrm>
          <a:off x="10812" y="702650"/>
          <a:ext cx="10670505" cy="53546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Action Button: Back or Previous 1">
            <a:hlinkClick r:id="rId6" action="ppaction://hlinksldjump"/>
          </p:cNvPr>
          <p:cNvSpPr/>
          <p:nvPr/>
        </p:nvSpPr>
        <p:spPr>
          <a:xfrm>
            <a:off x="250825" y="6338888"/>
            <a:ext cx="846138" cy="5048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Folded Corner 4"/>
          <p:cNvSpPr/>
          <p:nvPr/>
        </p:nvSpPr>
        <p:spPr>
          <a:xfrm>
            <a:off x="1473200" y="2876550"/>
            <a:ext cx="8081963" cy="4237038"/>
          </a:xfrm>
          <a:prstGeom prst="foldedCorner">
            <a:avLst/>
          </a:prstGeom>
          <a:solidFill>
            <a:schemeClr val="bg1">
              <a:lumMod val="85000"/>
            </a:schemeClr>
          </a:solidFill>
          <a:ln>
            <a:solidFill>
              <a:schemeClr val="bg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104274" tIns="52138" rIns="104274" bIns="52138" rtlCol="0" anchor="ctr"/>
          <a:lstStyle/>
          <a:p>
            <a:pPr algn="ctr" fontAlgn="auto"/>
            <a:endParaRPr lang="en-US" strike="noStrike" noProof="1"/>
          </a:p>
        </p:txBody>
      </p:sp>
      <p:sp>
        <p:nvSpPr>
          <p:cNvPr id="2" name="Title 1"/>
          <p:cNvSpPr>
            <a:spLocks noGrp="1"/>
          </p:cNvSpPr>
          <p:nvPr>
            <p:ph type="ctrTitle"/>
          </p:nvPr>
        </p:nvSpPr>
        <p:spPr>
          <a:xfrm>
            <a:off x="1971675" y="825500"/>
            <a:ext cx="5984875" cy="914400"/>
          </a:xfrm>
        </p:spPr>
        <p:txBody>
          <a:bodyPr lIns="88848" tIns="88848" rIns="88848" bIns="88848" anchor="t" anchorCtr="0">
            <a:noAutofit/>
          </a:bodyPr>
          <a:lstStyle/>
          <a:p>
            <a:pPr fontAlgn="auto"/>
            <a:r>
              <a:rPr lang="en-US" sz="8200" strike="noStrike" noProof="1" dirty="0" smtClean="0">
                <a:solidFill>
                  <a:schemeClr val="bg1"/>
                </a:solidFill>
                <a:effectLst>
                  <a:outerShdw blurRad="38100" dist="38100" dir="2700000" algn="tl">
                    <a:srgbClr val="000000">
                      <a:alpha val="43137"/>
                    </a:srgbClr>
                  </a:outerShdw>
                </a:effectLst>
              </a:rPr>
              <a:t>DISKLAIMER</a:t>
            </a:r>
            <a:endParaRPr lang="en-US" sz="8200" strike="noStrike" noProof="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25613" y="2906713"/>
            <a:ext cx="7493000" cy="4127500"/>
          </a:xfrm>
        </p:spPr>
        <p:txBody>
          <a:bodyPr lIns="88848" tIns="88848" rIns="88848" bIns="88848" anchor="t" anchorCtr="0">
            <a:normAutofit fontScale="92500" lnSpcReduction="10000"/>
          </a:bodyPr>
          <a:lstStyle/>
          <a:p>
            <a:pPr algn="l" fontAlgn="auto">
              <a:buClr>
                <a:srgbClr val="8EC641"/>
              </a:buClr>
              <a:buFont typeface="Roboto Slab"/>
            </a:pPr>
            <a:r>
              <a:rPr lang="en-US" sz="2300" i="1" strike="noStrike" noProof="1" dirty="0">
                <a:solidFill>
                  <a:schemeClr val="tx1"/>
                </a:solidFill>
                <a:effectLst>
                  <a:outerShdw blurRad="38100" dist="19050" dir="2700000" algn="tl" rotWithShape="0">
                    <a:schemeClr val="dk1">
                      <a:alpha val="40000"/>
                    </a:schemeClr>
                  </a:outerShdw>
                </a:effectLst>
                <a:ea typeface="Roboto Slab"/>
                <a:cs typeface="+mn-lt"/>
              </a:rPr>
              <a:t>Powerpoint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pembelajaran ini dibuat sebagai alternatif guna membantu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sym typeface="+mn-ea"/>
              </a:rPr>
              <a:t>Bapak/Ibu Guru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melaksanakan pembelajaran. </a:t>
            </a: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Materi </a:t>
            </a:r>
            <a:r>
              <a:rPr lang="en-US" sz="2300" i="1" strike="noStrike" noProof="1" dirty="0">
                <a:solidFill>
                  <a:schemeClr val="tx1"/>
                </a:solidFill>
                <a:effectLst>
                  <a:outerShdw blurRad="38100" dist="19050" dir="2700000" algn="tl" rotWithShape="0">
                    <a:schemeClr val="dk1">
                      <a:alpha val="40000"/>
                    </a:schemeClr>
                  </a:outerShdw>
                </a:effectLst>
                <a:ea typeface="Roboto Slab"/>
                <a:cs typeface="+mn-lt"/>
              </a:rPr>
              <a:t>powerpoint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ini </a:t>
            </a:r>
            <a:r>
              <a:rPr lang="en-US" sz="2300" strike="noStrike" noProof="1" dirty="0" smtClean="0">
                <a:solidFill>
                  <a:schemeClr val="tx1"/>
                </a:solidFill>
                <a:effectLst>
                  <a:outerShdw blurRad="38100" dist="19050" dir="2700000" algn="tl" rotWithShape="0">
                    <a:schemeClr val="dk1">
                      <a:alpha val="40000"/>
                    </a:schemeClr>
                  </a:outerShdw>
                </a:effectLst>
                <a:ea typeface="Roboto Slab"/>
                <a:cs typeface="+mn-lt"/>
              </a:rPr>
              <a:t>mengacu Kompetensi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Inti (KI) dan Kompetensi Dasar (KD) Kurikulum 2013.</a:t>
            </a: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Dengan berbagai alasan, materi dalam </a:t>
            </a:r>
            <a:r>
              <a:rPr lang="en-US" sz="2300" i="1" strike="noStrike" noProof="1" dirty="0">
                <a:solidFill>
                  <a:schemeClr val="tx1"/>
                </a:solidFill>
                <a:effectLst>
                  <a:outerShdw blurRad="38100" dist="19050" dir="2700000" algn="tl" rotWithShape="0">
                    <a:schemeClr val="dk1">
                      <a:alpha val="40000"/>
                    </a:schemeClr>
                  </a:outerShdw>
                </a:effectLst>
                <a:ea typeface="Roboto Slab"/>
                <a:cs typeface="+mn-lt"/>
              </a:rPr>
              <a:t>powerpoint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ini disajikan secara ringkas, hanya memuat poin-poin besar saja. </a:t>
            </a: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Dalam penggunaannya nanti,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sym typeface="+mn-ea"/>
              </a:rPr>
              <a:t>Bapak/Ibu Guru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dapat mengembangkannya sesuai kebutuhan.  </a:t>
            </a: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a:p>
            <a:pPr algn="l" fontAlgn="auto">
              <a:buClr>
                <a:srgbClr val="8EC641"/>
              </a:buClr>
              <a:buFont typeface="Roboto Slab"/>
            </a:pP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Harapan kami, dengan </a:t>
            </a:r>
            <a:r>
              <a:rPr lang="en-US" sz="2300" i="1" strike="noStrike" noProof="1" dirty="0">
                <a:solidFill>
                  <a:schemeClr val="tx1"/>
                </a:solidFill>
                <a:effectLst>
                  <a:outerShdw blurRad="38100" dist="19050" dir="2700000" algn="tl" rotWithShape="0">
                    <a:schemeClr val="dk1">
                      <a:alpha val="40000"/>
                    </a:schemeClr>
                  </a:outerShdw>
                </a:effectLst>
                <a:ea typeface="Roboto Slab"/>
                <a:cs typeface="+mn-lt"/>
              </a:rPr>
              <a:t>powerpoint </a:t>
            </a:r>
            <a:r>
              <a:rPr lang="en-US" sz="2300" strike="noStrike" noProof="1" dirty="0">
                <a:solidFill>
                  <a:schemeClr val="tx1"/>
                </a:solidFill>
                <a:effectLst>
                  <a:outerShdw blurRad="38100" dist="19050" dir="2700000" algn="tl" rotWithShape="0">
                    <a:schemeClr val="dk1">
                      <a:alpha val="40000"/>
                    </a:schemeClr>
                  </a:outerShdw>
                </a:effectLst>
                <a:ea typeface="Roboto Slab"/>
                <a:cs typeface="+mn-lt"/>
              </a:rPr>
              <a:t>ini Bapak/Ibu Guru dapat mengembangkan pembelajaran secara kreatif dan interaktif.</a:t>
            </a:r>
            <a:endParaRPr lang="en-US" sz="2300" strike="noStrike" noProof="1" dirty="0">
              <a:solidFill>
                <a:schemeClr val="tx1"/>
              </a:solidFill>
              <a:effectLst>
                <a:outerShdw blurRad="38100" dist="19050" dir="2700000" algn="tl" rotWithShape="0">
                  <a:schemeClr val="dk1">
                    <a:alpha val="40000"/>
                  </a:schemeClr>
                </a:outerShdw>
              </a:effectLst>
              <a:ea typeface="Roboto Slab"/>
              <a:cs typeface="+mn-lt"/>
            </a:endParaRPr>
          </a:p>
        </p:txBody>
      </p:sp>
    </p:spTree>
  </p:cSld>
  <p:clrMapOvr>
    <a:masterClrMapping/>
  </p:clrMapOvr>
  <p:transition>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lstStyle/>
          <a:p>
            <a:pPr algn="ctr" fontAlgn="auto"/>
            <a:r>
              <a:rPr lang="en-US" sz="4855" b="1" strike="noStrike" noProof="1">
                <a:solidFill>
                  <a:schemeClr val="tx1"/>
                </a:solidFill>
                <a:effectLst>
                  <a:outerShdw blurRad="38100" dist="19050" dir="2700000" algn="tl" rotWithShape="0">
                    <a:schemeClr val="dk1">
                      <a:alpha val="40000"/>
                    </a:schemeClr>
                  </a:outerShdw>
                </a:effectLst>
              </a:rPr>
              <a:t>Struktur Teks Cerita Sejarah</a:t>
            </a:r>
            <a:endParaRPr lang="en-US" b="1" strike="noStrike" noProof="1">
              <a:solidFill>
                <a:schemeClr val="tx1"/>
              </a:solidFill>
              <a:effectLst>
                <a:outerShdw blurRad="38100" dist="19050" dir="2700000" algn="tl" rotWithShape="0">
                  <a:schemeClr val="dk1">
                    <a:alpha val="40000"/>
                  </a:schemeClr>
                </a:outerShdw>
              </a:effectLst>
            </a:endParaRPr>
          </a:p>
        </p:txBody>
      </p:sp>
      <p:grpSp>
        <p:nvGrpSpPr>
          <p:cNvPr id="22530" name="Group 17"/>
          <p:cNvGrpSpPr/>
          <p:nvPr/>
        </p:nvGrpSpPr>
        <p:grpSpPr>
          <a:xfrm>
            <a:off x="79375" y="2303463"/>
            <a:ext cx="1820863" cy="1527175"/>
            <a:chOff x="2202" y="3679"/>
            <a:chExt cx="3337" cy="2845"/>
          </a:xfrm>
        </p:grpSpPr>
        <p:sp>
          <p:nvSpPr>
            <p:cNvPr id="47" name="Freeform 46"/>
            <p:cNvSpPr/>
            <p:nvPr/>
          </p:nvSpPr>
          <p:spPr>
            <a:xfrm>
              <a:off x="2202" y="3679"/>
              <a:ext cx="3337" cy="2845"/>
            </a:xfrm>
            <a:custGeom>
              <a:avLst/>
              <a:gdLst>
                <a:gd name="connsiteX0" fmla="*/ 1016212 w 2032423"/>
                <a:gd name="connsiteY0" fmla="*/ 0 h 2269069"/>
                <a:gd name="connsiteX1" fmla="*/ 2032423 w 2032423"/>
                <a:gd name="connsiteY1" fmla="*/ 567267 h 2269069"/>
                <a:gd name="connsiteX2" fmla="*/ 2032423 w 2032423"/>
                <a:gd name="connsiteY2" fmla="*/ 856421 h 2269069"/>
                <a:gd name="connsiteX3" fmla="*/ 1988912 w 2032423"/>
                <a:gd name="connsiteY3" fmla="*/ 860808 h 2269069"/>
                <a:gd name="connsiteX4" fmla="*/ 1765819 w 2032423"/>
                <a:gd name="connsiteY4" fmla="*/ 1134533 h 2269069"/>
                <a:gd name="connsiteX5" fmla="*/ 1988912 w 2032423"/>
                <a:gd name="connsiteY5" fmla="*/ 1408259 h 2269069"/>
                <a:gd name="connsiteX6" fmla="*/ 2032423 w 2032423"/>
                <a:gd name="connsiteY6" fmla="*/ 1412645 h 2269069"/>
                <a:gd name="connsiteX7" fmla="*/ 2032423 w 2032423"/>
                <a:gd name="connsiteY7" fmla="*/ 1701801 h 2269069"/>
                <a:gd name="connsiteX8" fmla="*/ 1765438 w 2032423"/>
                <a:gd name="connsiteY8" fmla="*/ 1850837 h 2269069"/>
                <a:gd name="connsiteX9" fmla="*/ 1781762 w 2032423"/>
                <a:gd name="connsiteY9" fmla="*/ 1880911 h 2269069"/>
                <a:gd name="connsiteX10" fmla="*/ 1803719 w 2032423"/>
                <a:gd name="connsiteY10" fmla="*/ 1989667 h 2269069"/>
                <a:gd name="connsiteX11" fmla="*/ 1524317 w 2032423"/>
                <a:gd name="connsiteY11" fmla="*/ 2269069 h 2269069"/>
                <a:gd name="connsiteX12" fmla="*/ 1292633 w 2032423"/>
                <a:gd name="connsiteY12" fmla="*/ 2145883 h 2269069"/>
                <a:gd name="connsiteX13" fmla="*/ 1279670 w 2032423"/>
                <a:gd name="connsiteY13" fmla="*/ 2122001 h 2269069"/>
                <a:gd name="connsiteX14" fmla="*/ 1016211 w 2032423"/>
                <a:gd name="connsiteY14" fmla="*/ 2269068 h 2269069"/>
                <a:gd name="connsiteX15" fmla="*/ 752753 w 2032423"/>
                <a:gd name="connsiteY15" fmla="*/ 2122001 h 2269069"/>
                <a:gd name="connsiteX16" fmla="*/ 739790 w 2032423"/>
                <a:gd name="connsiteY16" fmla="*/ 2145883 h 2269069"/>
                <a:gd name="connsiteX17" fmla="*/ 508105 w 2032423"/>
                <a:gd name="connsiteY17" fmla="*/ 2269069 h 2269069"/>
                <a:gd name="connsiteX18" fmla="*/ 228703 w 2032423"/>
                <a:gd name="connsiteY18" fmla="*/ 1989667 h 2269069"/>
                <a:gd name="connsiteX19" fmla="*/ 250660 w 2032423"/>
                <a:gd name="connsiteY19" fmla="*/ 1880911 h 2269069"/>
                <a:gd name="connsiteX20" fmla="*/ 266984 w 2032423"/>
                <a:gd name="connsiteY20" fmla="*/ 1850836 h 2269069"/>
                <a:gd name="connsiteX21" fmla="*/ 0 w 2032423"/>
                <a:gd name="connsiteY21" fmla="*/ 1701801 h 2269069"/>
                <a:gd name="connsiteX22" fmla="*/ 0 w 2032423"/>
                <a:gd name="connsiteY22" fmla="*/ 567267 h 22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2423" h="2269069">
                  <a:moveTo>
                    <a:pt x="1016212" y="0"/>
                  </a:moveTo>
                  <a:lnTo>
                    <a:pt x="2032423" y="567267"/>
                  </a:lnTo>
                  <a:lnTo>
                    <a:pt x="2032423" y="856421"/>
                  </a:lnTo>
                  <a:lnTo>
                    <a:pt x="1988912" y="860808"/>
                  </a:lnTo>
                  <a:cubicBezTo>
                    <a:pt x="1861594" y="886861"/>
                    <a:pt x="1765819" y="999513"/>
                    <a:pt x="1765819" y="1134533"/>
                  </a:cubicBezTo>
                  <a:cubicBezTo>
                    <a:pt x="1765819" y="1269553"/>
                    <a:pt x="1861594" y="1382205"/>
                    <a:pt x="1988912" y="1408259"/>
                  </a:cubicBezTo>
                  <a:lnTo>
                    <a:pt x="2032423" y="1412645"/>
                  </a:lnTo>
                  <a:lnTo>
                    <a:pt x="2032423" y="1701801"/>
                  </a:lnTo>
                  <a:lnTo>
                    <a:pt x="1765438" y="1850837"/>
                  </a:lnTo>
                  <a:lnTo>
                    <a:pt x="1781762" y="1880911"/>
                  </a:lnTo>
                  <a:cubicBezTo>
                    <a:pt x="1795901" y="1914339"/>
                    <a:pt x="1803719" y="1951090"/>
                    <a:pt x="1803719" y="1989667"/>
                  </a:cubicBezTo>
                  <a:cubicBezTo>
                    <a:pt x="1803719" y="2143976"/>
                    <a:pt x="1678626" y="2269069"/>
                    <a:pt x="1524317" y="2269069"/>
                  </a:cubicBezTo>
                  <a:cubicBezTo>
                    <a:pt x="1427874" y="2269069"/>
                    <a:pt x="1342844" y="2220205"/>
                    <a:pt x="1292633" y="2145883"/>
                  </a:cubicBezTo>
                  <a:lnTo>
                    <a:pt x="1279670" y="2122001"/>
                  </a:lnTo>
                  <a:lnTo>
                    <a:pt x="1016211" y="2269068"/>
                  </a:lnTo>
                  <a:lnTo>
                    <a:pt x="752753" y="2122001"/>
                  </a:lnTo>
                  <a:lnTo>
                    <a:pt x="739790" y="2145883"/>
                  </a:lnTo>
                  <a:cubicBezTo>
                    <a:pt x="689579" y="2220205"/>
                    <a:pt x="604548" y="2269069"/>
                    <a:pt x="508105" y="2269069"/>
                  </a:cubicBezTo>
                  <a:cubicBezTo>
                    <a:pt x="353796" y="2269069"/>
                    <a:pt x="228703" y="2143976"/>
                    <a:pt x="228703" y="1989667"/>
                  </a:cubicBezTo>
                  <a:cubicBezTo>
                    <a:pt x="228703" y="1951090"/>
                    <a:pt x="236522" y="1914339"/>
                    <a:pt x="250660" y="1880911"/>
                  </a:cubicBezTo>
                  <a:lnTo>
                    <a:pt x="266984" y="1850836"/>
                  </a:lnTo>
                  <a:lnTo>
                    <a:pt x="0" y="1701801"/>
                  </a:lnTo>
                  <a:lnTo>
                    <a:pt x="0" y="567267"/>
                  </a:lnTo>
                  <a:close/>
                </a:path>
              </a:pathLst>
            </a:custGeom>
            <a:solidFill>
              <a:srgbClr val="323A4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280" strike="noStrike" noProof="1" dirty="0"/>
            </a:p>
          </p:txBody>
        </p:sp>
        <p:sp>
          <p:nvSpPr>
            <p:cNvPr id="5" name="Oval 4"/>
            <p:cNvSpPr/>
            <p:nvPr/>
          </p:nvSpPr>
          <p:spPr>
            <a:xfrm>
              <a:off x="3525" y="4719"/>
              <a:ext cx="1155" cy="118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r>
                <a:rPr lang="en-US" sz="2915" b="1" strike="noStrike" noProof="1">
                  <a:solidFill>
                    <a:schemeClr val="tx1"/>
                  </a:solidFill>
                </a:rPr>
                <a:t>1</a:t>
              </a:r>
              <a:endParaRPr lang="en-US" sz="2915" b="1" strike="noStrike" noProof="1">
                <a:solidFill>
                  <a:schemeClr val="tx1"/>
                </a:solidFill>
              </a:endParaRPr>
            </a:p>
          </p:txBody>
        </p:sp>
      </p:grpSp>
      <p:grpSp>
        <p:nvGrpSpPr>
          <p:cNvPr id="22533" name="Group 18"/>
          <p:cNvGrpSpPr/>
          <p:nvPr/>
        </p:nvGrpSpPr>
        <p:grpSpPr>
          <a:xfrm>
            <a:off x="1716088" y="2198688"/>
            <a:ext cx="2120900" cy="1735137"/>
            <a:chOff x="5770" y="3846"/>
            <a:chExt cx="4006" cy="2884"/>
          </a:xfrm>
        </p:grpSpPr>
        <p:sp>
          <p:nvSpPr>
            <p:cNvPr id="49" name="Freeform 48"/>
            <p:cNvSpPr/>
            <p:nvPr/>
          </p:nvSpPr>
          <p:spPr>
            <a:xfrm>
              <a:off x="5770" y="3846"/>
              <a:ext cx="4007" cy="2885"/>
            </a:xfrm>
            <a:custGeom>
              <a:avLst/>
              <a:gdLst>
                <a:gd name="connsiteX0" fmla="*/ 1282815 w 2299026"/>
                <a:gd name="connsiteY0" fmla="*/ 0 h 2269070"/>
                <a:gd name="connsiteX1" fmla="*/ 2299026 w 2299026"/>
                <a:gd name="connsiteY1" fmla="*/ 567267 h 2269070"/>
                <a:gd name="connsiteX2" fmla="*/ 2299026 w 2299026"/>
                <a:gd name="connsiteY2" fmla="*/ 1701801 h 2269070"/>
                <a:gd name="connsiteX3" fmla="*/ 2032042 w 2299026"/>
                <a:gd name="connsiteY3" fmla="*/ 1850837 h 2269070"/>
                <a:gd name="connsiteX4" fmla="*/ 2022606 w 2299026"/>
                <a:gd name="connsiteY4" fmla="*/ 1833452 h 2269070"/>
                <a:gd name="connsiteX5" fmla="*/ 1790921 w 2299026"/>
                <a:gd name="connsiteY5" fmla="*/ 1710266 h 2269070"/>
                <a:gd name="connsiteX6" fmla="*/ 1511519 w 2299026"/>
                <a:gd name="connsiteY6" fmla="*/ 1989668 h 2269070"/>
                <a:gd name="connsiteX7" fmla="*/ 1533476 w 2299026"/>
                <a:gd name="connsiteY7" fmla="*/ 2098424 h 2269070"/>
                <a:gd name="connsiteX8" fmla="*/ 1546273 w 2299026"/>
                <a:gd name="connsiteY8" fmla="*/ 2122001 h 2269070"/>
                <a:gd name="connsiteX9" fmla="*/ 1282814 w 2299026"/>
                <a:gd name="connsiteY9" fmla="*/ 2269068 h 2269070"/>
                <a:gd name="connsiteX10" fmla="*/ 1019358 w 2299026"/>
                <a:gd name="connsiteY10" fmla="*/ 2122002 h 2269070"/>
                <a:gd name="connsiteX11" fmla="*/ 1006395 w 2299026"/>
                <a:gd name="connsiteY11" fmla="*/ 2145884 h 2269070"/>
                <a:gd name="connsiteX12" fmla="*/ 774710 w 2299026"/>
                <a:gd name="connsiteY12" fmla="*/ 2269070 h 2269070"/>
                <a:gd name="connsiteX13" fmla="*/ 495308 w 2299026"/>
                <a:gd name="connsiteY13" fmla="*/ 1989668 h 2269070"/>
                <a:gd name="connsiteX14" fmla="*/ 517265 w 2299026"/>
                <a:gd name="connsiteY14" fmla="*/ 1880912 h 2269070"/>
                <a:gd name="connsiteX15" fmla="*/ 533589 w 2299026"/>
                <a:gd name="connsiteY15" fmla="*/ 1850837 h 2269070"/>
                <a:gd name="connsiteX16" fmla="*/ 266603 w 2299026"/>
                <a:gd name="connsiteY16" fmla="*/ 1701801 h 2269070"/>
                <a:gd name="connsiteX17" fmla="*/ 266603 w 2299026"/>
                <a:gd name="connsiteY17" fmla="*/ 1412646 h 2269070"/>
                <a:gd name="connsiteX18" fmla="*/ 223093 w 2299026"/>
                <a:gd name="connsiteY18" fmla="*/ 1408260 h 2269070"/>
                <a:gd name="connsiteX19" fmla="*/ 0 w 2299026"/>
                <a:gd name="connsiteY19" fmla="*/ 1134534 h 2269070"/>
                <a:gd name="connsiteX20" fmla="*/ 223093 w 2299026"/>
                <a:gd name="connsiteY20" fmla="*/ 860809 h 2269070"/>
                <a:gd name="connsiteX21" fmla="*/ 266603 w 2299026"/>
                <a:gd name="connsiteY21" fmla="*/ 856422 h 2269070"/>
                <a:gd name="connsiteX22" fmla="*/ 266603 w 2299026"/>
                <a:gd name="connsiteY22" fmla="*/ 567267 h 22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9026" h="2269070">
                  <a:moveTo>
                    <a:pt x="1282815" y="0"/>
                  </a:moveTo>
                  <a:lnTo>
                    <a:pt x="2299026" y="567267"/>
                  </a:lnTo>
                  <a:lnTo>
                    <a:pt x="2299026" y="1701801"/>
                  </a:lnTo>
                  <a:lnTo>
                    <a:pt x="2032042" y="1850837"/>
                  </a:lnTo>
                  <a:lnTo>
                    <a:pt x="2022606" y="1833452"/>
                  </a:lnTo>
                  <a:cubicBezTo>
                    <a:pt x="1972395" y="1759131"/>
                    <a:pt x="1887364" y="1710266"/>
                    <a:pt x="1790921" y="1710266"/>
                  </a:cubicBezTo>
                  <a:cubicBezTo>
                    <a:pt x="1636612" y="1710266"/>
                    <a:pt x="1511519" y="1835359"/>
                    <a:pt x="1511519" y="1989668"/>
                  </a:cubicBezTo>
                  <a:cubicBezTo>
                    <a:pt x="1511519" y="2028245"/>
                    <a:pt x="1519338" y="2064997"/>
                    <a:pt x="1533476" y="2098424"/>
                  </a:cubicBezTo>
                  <a:lnTo>
                    <a:pt x="1546273" y="2122001"/>
                  </a:lnTo>
                  <a:lnTo>
                    <a:pt x="1282814" y="2269068"/>
                  </a:lnTo>
                  <a:lnTo>
                    <a:pt x="1019358" y="2122002"/>
                  </a:lnTo>
                  <a:lnTo>
                    <a:pt x="1006395" y="2145884"/>
                  </a:lnTo>
                  <a:cubicBezTo>
                    <a:pt x="956184" y="2220206"/>
                    <a:pt x="871153" y="2269070"/>
                    <a:pt x="774710" y="2269070"/>
                  </a:cubicBezTo>
                  <a:cubicBezTo>
                    <a:pt x="620401" y="2269070"/>
                    <a:pt x="495308" y="2143977"/>
                    <a:pt x="495308" y="1989668"/>
                  </a:cubicBezTo>
                  <a:cubicBezTo>
                    <a:pt x="495308" y="1951091"/>
                    <a:pt x="503127" y="1914340"/>
                    <a:pt x="517265" y="1880912"/>
                  </a:cubicBezTo>
                  <a:lnTo>
                    <a:pt x="533589" y="1850837"/>
                  </a:lnTo>
                  <a:lnTo>
                    <a:pt x="266603" y="1701801"/>
                  </a:lnTo>
                  <a:lnTo>
                    <a:pt x="266603" y="1412646"/>
                  </a:lnTo>
                  <a:lnTo>
                    <a:pt x="223093" y="1408260"/>
                  </a:lnTo>
                  <a:cubicBezTo>
                    <a:pt x="95775" y="1382206"/>
                    <a:pt x="0" y="1269554"/>
                    <a:pt x="0" y="1134534"/>
                  </a:cubicBezTo>
                  <a:cubicBezTo>
                    <a:pt x="0" y="999514"/>
                    <a:pt x="95775" y="886862"/>
                    <a:pt x="223093" y="860809"/>
                  </a:cubicBezTo>
                  <a:lnTo>
                    <a:pt x="266603" y="856422"/>
                  </a:lnTo>
                  <a:lnTo>
                    <a:pt x="266603" y="567267"/>
                  </a:lnTo>
                  <a:close/>
                </a:path>
              </a:pathLst>
            </a:custGeom>
            <a:solidFill>
              <a:srgbClr val="F377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en-US" sz="1280" strike="noStrike" noProof="1" dirty="0">
                <a:solidFill>
                  <a:prstClr val="white"/>
                </a:solidFill>
              </a:endParaRPr>
            </a:p>
          </p:txBody>
        </p:sp>
        <p:sp>
          <p:nvSpPr>
            <p:cNvPr id="7" name="Oval 6"/>
            <p:cNvSpPr/>
            <p:nvPr/>
          </p:nvSpPr>
          <p:spPr>
            <a:xfrm>
              <a:off x="7237" y="4718"/>
              <a:ext cx="1155" cy="11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r>
                <a:rPr lang="en-US" sz="2915" strike="noStrike" noProof="1">
                  <a:solidFill>
                    <a:schemeClr val="tx1"/>
                  </a:solidFill>
                </a:rPr>
                <a:t>2</a:t>
              </a:r>
              <a:endParaRPr lang="en-US" sz="2915" strike="noStrike" noProof="1">
                <a:solidFill>
                  <a:schemeClr val="tx1"/>
                </a:solidFill>
              </a:endParaRPr>
            </a:p>
          </p:txBody>
        </p:sp>
      </p:grpSp>
      <p:grpSp>
        <p:nvGrpSpPr>
          <p:cNvPr id="22536" name="Group 19"/>
          <p:cNvGrpSpPr/>
          <p:nvPr/>
        </p:nvGrpSpPr>
        <p:grpSpPr>
          <a:xfrm>
            <a:off x="3241675" y="3303588"/>
            <a:ext cx="1962150" cy="1682750"/>
            <a:chOff x="10043" y="3846"/>
            <a:chExt cx="3632" cy="3108"/>
          </a:xfrm>
        </p:grpSpPr>
        <p:sp>
          <p:nvSpPr>
            <p:cNvPr id="55" name="Freeform 54"/>
            <p:cNvSpPr/>
            <p:nvPr/>
          </p:nvSpPr>
          <p:spPr>
            <a:xfrm rot="10800000">
              <a:off x="10043" y="3846"/>
              <a:ext cx="3633" cy="3108"/>
            </a:xfrm>
            <a:custGeom>
              <a:avLst/>
              <a:gdLst>
                <a:gd name="connsiteX0" fmla="*/ 787510 w 2311822"/>
                <a:gd name="connsiteY0" fmla="*/ 2269072 h 2269072"/>
                <a:gd name="connsiteX1" fmla="*/ 508108 w 2311822"/>
                <a:gd name="connsiteY1" fmla="*/ 1989670 h 2269072"/>
                <a:gd name="connsiteX2" fmla="*/ 530065 w 2311822"/>
                <a:gd name="connsiteY2" fmla="*/ 1880915 h 2269072"/>
                <a:gd name="connsiteX3" fmla="*/ 546389 w 2311822"/>
                <a:gd name="connsiteY3" fmla="*/ 1850840 h 2269072"/>
                <a:gd name="connsiteX4" fmla="*/ 279399 w 2311822"/>
                <a:gd name="connsiteY4" fmla="*/ 1701801 h 2269072"/>
                <a:gd name="connsiteX5" fmla="*/ 279399 w 2311822"/>
                <a:gd name="connsiteY5" fmla="*/ 1413934 h 2269072"/>
                <a:gd name="connsiteX6" fmla="*/ 223093 w 2311822"/>
                <a:gd name="connsiteY6" fmla="*/ 1408258 h 2269072"/>
                <a:gd name="connsiteX7" fmla="*/ 0 w 2311822"/>
                <a:gd name="connsiteY7" fmla="*/ 1134532 h 2269072"/>
                <a:gd name="connsiteX8" fmla="*/ 223093 w 2311822"/>
                <a:gd name="connsiteY8" fmla="*/ 860807 h 2269072"/>
                <a:gd name="connsiteX9" fmla="*/ 279399 w 2311822"/>
                <a:gd name="connsiteY9" fmla="*/ 855131 h 2269072"/>
                <a:gd name="connsiteX10" fmla="*/ 279399 w 2311822"/>
                <a:gd name="connsiteY10" fmla="*/ 567267 h 2269072"/>
                <a:gd name="connsiteX11" fmla="*/ 1295611 w 2311822"/>
                <a:gd name="connsiteY11" fmla="*/ 0 h 2269072"/>
                <a:gd name="connsiteX12" fmla="*/ 2311822 w 2311822"/>
                <a:gd name="connsiteY12" fmla="*/ 567267 h 2269072"/>
                <a:gd name="connsiteX13" fmla="*/ 2311822 w 2311822"/>
                <a:gd name="connsiteY13" fmla="*/ 1701801 h 2269072"/>
                <a:gd name="connsiteX14" fmla="*/ 2046609 w 2311822"/>
                <a:gd name="connsiteY14" fmla="*/ 1849848 h 2269072"/>
                <a:gd name="connsiteX15" fmla="*/ 2035416 w 2311822"/>
                <a:gd name="connsiteY15" fmla="*/ 1829226 h 2269072"/>
                <a:gd name="connsiteX16" fmla="*/ 1803731 w 2311822"/>
                <a:gd name="connsiteY16" fmla="*/ 1706040 h 2269072"/>
                <a:gd name="connsiteX17" fmla="*/ 1524329 w 2311822"/>
                <a:gd name="connsiteY17" fmla="*/ 1985442 h 2269072"/>
                <a:gd name="connsiteX18" fmla="*/ 1546286 w 2311822"/>
                <a:gd name="connsiteY18" fmla="*/ 2094198 h 2269072"/>
                <a:gd name="connsiteX19" fmla="*/ 1560840 w 2311822"/>
                <a:gd name="connsiteY19" fmla="*/ 2121012 h 2269072"/>
                <a:gd name="connsiteX20" fmla="*/ 1295610 w 2311822"/>
                <a:gd name="connsiteY20" fmla="*/ 2269068 h 2269072"/>
                <a:gd name="connsiteX21" fmla="*/ 1032157 w 2311822"/>
                <a:gd name="connsiteY21" fmla="*/ 2122004 h 2269072"/>
                <a:gd name="connsiteX22" fmla="*/ 1019195 w 2311822"/>
                <a:gd name="connsiteY22" fmla="*/ 2145886 h 2269072"/>
                <a:gd name="connsiteX23" fmla="*/ 787510 w 2311822"/>
                <a:gd name="connsiteY23" fmla="*/ 2269072 h 226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11822" h="2269072">
                  <a:moveTo>
                    <a:pt x="787510" y="2269072"/>
                  </a:moveTo>
                  <a:cubicBezTo>
                    <a:pt x="633201" y="2269072"/>
                    <a:pt x="508108" y="2143979"/>
                    <a:pt x="508108" y="1989670"/>
                  </a:cubicBezTo>
                  <a:cubicBezTo>
                    <a:pt x="508108" y="1951093"/>
                    <a:pt x="515927" y="1914342"/>
                    <a:pt x="530065" y="1880915"/>
                  </a:cubicBezTo>
                  <a:lnTo>
                    <a:pt x="546389" y="1850840"/>
                  </a:lnTo>
                  <a:lnTo>
                    <a:pt x="279399" y="1701801"/>
                  </a:lnTo>
                  <a:lnTo>
                    <a:pt x="279399" y="1413934"/>
                  </a:lnTo>
                  <a:lnTo>
                    <a:pt x="223093" y="1408258"/>
                  </a:lnTo>
                  <a:cubicBezTo>
                    <a:pt x="95774" y="1382204"/>
                    <a:pt x="0" y="1269553"/>
                    <a:pt x="0" y="1134532"/>
                  </a:cubicBezTo>
                  <a:cubicBezTo>
                    <a:pt x="0" y="999512"/>
                    <a:pt x="95774" y="886860"/>
                    <a:pt x="223093" y="860807"/>
                  </a:cubicBezTo>
                  <a:lnTo>
                    <a:pt x="279399" y="855131"/>
                  </a:lnTo>
                  <a:lnTo>
                    <a:pt x="279399" y="567267"/>
                  </a:lnTo>
                  <a:lnTo>
                    <a:pt x="1295611" y="0"/>
                  </a:lnTo>
                  <a:lnTo>
                    <a:pt x="2311822" y="567267"/>
                  </a:lnTo>
                  <a:lnTo>
                    <a:pt x="2311822" y="1701801"/>
                  </a:lnTo>
                  <a:lnTo>
                    <a:pt x="2046609" y="1849848"/>
                  </a:lnTo>
                  <a:lnTo>
                    <a:pt x="2035416" y="1829226"/>
                  </a:lnTo>
                  <a:cubicBezTo>
                    <a:pt x="1985205" y="1754905"/>
                    <a:pt x="1900174" y="1706040"/>
                    <a:pt x="1803731" y="1706040"/>
                  </a:cubicBezTo>
                  <a:cubicBezTo>
                    <a:pt x="1649422" y="1706040"/>
                    <a:pt x="1524329" y="1831133"/>
                    <a:pt x="1524329" y="1985442"/>
                  </a:cubicBezTo>
                  <a:cubicBezTo>
                    <a:pt x="1524329" y="2024019"/>
                    <a:pt x="1532148" y="2060771"/>
                    <a:pt x="1546286" y="2094198"/>
                  </a:cubicBezTo>
                  <a:lnTo>
                    <a:pt x="1560840" y="2121012"/>
                  </a:lnTo>
                  <a:lnTo>
                    <a:pt x="1295610" y="2269068"/>
                  </a:lnTo>
                  <a:lnTo>
                    <a:pt x="1032157" y="2122004"/>
                  </a:lnTo>
                  <a:lnTo>
                    <a:pt x="1019195" y="2145886"/>
                  </a:lnTo>
                  <a:cubicBezTo>
                    <a:pt x="968984" y="2220208"/>
                    <a:pt x="883953" y="2269072"/>
                    <a:pt x="787510" y="2269072"/>
                  </a:cubicBezTo>
                  <a:close/>
                </a:path>
              </a:pathLst>
            </a:custGeom>
            <a:solidFill>
              <a:srgbClr val="F1C50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5" strike="noStrike" noProof="1"/>
            </a:p>
          </p:txBody>
        </p:sp>
        <p:sp>
          <p:nvSpPr>
            <p:cNvPr id="8" name="Oval 7"/>
            <p:cNvSpPr/>
            <p:nvPr/>
          </p:nvSpPr>
          <p:spPr>
            <a:xfrm>
              <a:off x="10867" y="4718"/>
              <a:ext cx="1155" cy="1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r>
                <a:rPr lang="en-US" sz="2915" strike="noStrike" noProof="1">
                  <a:solidFill>
                    <a:schemeClr val="tx1"/>
                  </a:solidFill>
                </a:rPr>
                <a:t>3</a:t>
              </a:r>
              <a:endParaRPr lang="en-US" sz="2915" strike="noStrike" noProof="1">
                <a:solidFill>
                  <a:schemeClr val="tx1"/>
                </a:solidFill>
              </a:endParaRPr>
            </a:p>
          </p:txBody>
        </p:sp>
      </p:grpSp>
      <p:grpSp>
        <p:nvGrpSpPr>
          <p:cNvPr id="22539" name="Group 20"/>
          <p:cNvGrpSpPr/>
          <p:nvPr/>
        </p:nvGrpSpPr>
        <p:grpSpPr>
          <a:xfrm>
            <a:off x="5054600" y="3460750"/>
            <a:ext cx="1936750" cy="1408113"/>
            <a:chOff x="13492" y="4169"/>
            <a:chExt cx="3572" cy="2562"/>
          </a:xfrm>
        </p:grpSpPr>
        <p:sp>
          <p:nvSpPr>
            <p:cNvPr id="53" name="Freeform 52"/>
            <p:cNvSpPr/>
            <p:nvPr/>
          </p:nvSpPr>
          <p:spPr>
            <a:xfrm rot="10800000">
              <a:off x="13492" y="4169"/>
              <a:ext cx="3573" cy="2562"/>
            </a:xfrm>
            <a:custGeom>
              <a:avLst/>
              <a:gdLst>
                <a:gd name="connsiteX0" fmla="*/ 1524312 w 2032423"/>
                <a:gd name="connsiteY0" fmla="*/ 2273304 h 2273304"/>
                <a:gd name="connsiteX1" fmla="*/ 1292628 w 2032423"/>
                <a:gd name="connsiteY1" fmla="*/ 2150118 h 2273304"/>
                <a:gd name="connsiteX2" fmla="*/ 1277902 w 2032423"/>
                <a:gd name="connsiteY2" fmla="*/ 2122988 h 2273304"/>
                <a:gd name="connsiteX3" fmla="*/ 1016211 w 2032423"/>
                <a:gd name="connsiteY3" fmla="*/ 2269068 h 2273304"/>
                <a:gd name="connsiteX4" fmla="*/ 750983 w 2032423"/>
                <a:gd name="connsiteY4" fmla="*/ 2121013 h 2273304"/>
                <a:gd name="connsiteX5" fmla="*/ 739777 w 2032423"/>
                <a:gd name="connsiteY5" fmla="*/ 2141658 h 2273304"/>
                <a:gd name="connsiteX6" fmla="*/ 508092 w 2032423"/>
                <a:gd name="connsiteY6" fmla="*/ 2264844 h 2273304"/>
                <a:gd name="connsiteX7" fmla="*/ 228690 w 2032423"/>
                <a:gd name="connsiteY7" fmla="*/ 1985442 h 2273304"/>
                <a:gd name="connsiteX8" fmla="*/ 250647 w 2032423"/>
                <a:gd name="connsiteY8" fmla="*/ 1876687 h 2273304"/>
                <a:gd name="connsiteX9" fmla="*/ 265214 w 2032423"/>
                <a:gd name="connsiteY9" fmla="*/ 1849848 h 2273304"/>
                <a:gd name="connsiteX10" fmla="*/ 0 w 2032423"/>
                <a:gd name="connsiteY10" fmla="*/ 1701801 h 2273304"/>
                <a:gd name="connsiteX11" fmla="*/ 0 w 2032423"/>
                <a:gd name="connsiteY11" fmla="*/ 567267 h 2273304"/>
                <a:gd name="connsiteX12" fmla="*/ 1016212 w 2032423"/>
                <a:gd name="connsiteY12" fmla="*/ 0 h 2273304"/>
                <a:gd name="connsiteX13" fmla="*/ 2032423 w 2032423"/>
                <a:gd name="connsiteY13" fmla="*/ 567267 h 2273304"/>
                <a:gd name="connsiteX14" fmla="*/ 2032423 w 2032423"/>
                <a:gd name="connsiteY14" fmla="*/ 855130 h 2273304"/>
                <a:gd name="connsiteX15" fmla="*/ 1976116 w 2032423"/>
                <a:gd name="connsiteY15" fmla="*/ 860807 h 2273304"/>
                <a:gd name="connsiteX16" fmla="*/ 1753023 w 2032423"/>
                <a:gd name="connsiteY16" fmla="*/ 1134532 h 2273304"/>
                <a:gd name="connsiteX17" fmla="*/ 1976116 w 2032423"/>
                <a:gd name="connsiteY17" fmla="*/ 1408258 h 2273304"/>
                <a:gd name="connsiteX18" fmla="*/ 2032423 w 2032423"/>
                <a:gd name="connsiteY18" fmla="*/ 1413934 h 2273304"/>
                <a:gd name="connsiteX19" fmla="*/ 2032423 w 2032423"/>
                <a:gd name="connsiteY19" fmla="*/ 1701801 h 2273304"/>
                <a:gd name="connsiteX20" fmla="*/ 1763670 w 2032423"/>
                <a:gd name="connsiteY20" fmla="*/ 1851824 h 2273304"/>
                <a:gd name="connsiteX21" fmla="*/ 1781757 w 2032423"/>
                <a:gd name="connsiteY21" fmla="*/ 1885147 h 2273304"/>
                <a:gd name="connsiteX22" fmla="*/ 1803714 w 2032423"/>
                <a:gd name="connsiteY22" fmla="*/ 1993902 h 2273304"/>
                <a:gd name="connsiteX23" fmla="*/ 1524312 w 2032423"/>
                <a:gd name="connsiteY23" fmla="*/ 2273304 h 227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32423" h="2273304">
                  <a:moveTo>
                    <a:pt x="1524312" y="2273304"/>
                  </a:moveTo>
                  <a:cubicBezTo>
                    <a:pt x="1427869" y="2273304"/>
                    <a:pt x="1342838" y="2224440"/>
                    <a:pt x="1292628" y="2150118"/>
                  </a:cubicBezTo>
                  <a:lnTo>
                    <a:pt x="1277902" y="2122988"/>
                  </a:lnTo>
                  <a:lnTo>
                    <a:pt x="1016211" y="2269068"/>
                  </a:lnTo>
                  <a:lnTo>
                    <a:pt x="750983" y="2121013"/>
                  </a:lnTo>
                  <a:lnTo>
                    <a:pt x="739777" y="2141658"/>
                  </a:lnTo>
                  <a:cubicBezTo>
                    <a:pt x="689566" y="2215980"/>
                    <a:pt x="604535" y="2264844"/>
                    <a:pt x="508092" y="2264844"/>
                  </a:cubicBezTo>
                  <a:cubicBezTo>
                    <a:pt x="353783" y="2264844"/>
                    <a:pt x="228690" y="2139751"/>
                    <a:pt x="228690" y="1985442"/>
                  </a:cubicBezTo>
                  <a:cubicBezTo>
                    <a:pt x="228690" y="1946865"/>
                    <a:pt x="236509" y="1910114"/>
                    <a:pt x="250647" y="1876687"/>
                  </a:cubicBezTo>
                  <a:lnTo>
                    <a:pt x="265214" y="1849848"/>
                  </a:lnTo>
                  <a:lnTo>
                    <a:pt x="0" y="1701801"/>
                  </a:lnTo>
                  <a:lnTo>
                    <a:pt x="0" y="567267"/>
                  </a:lnTo>
                  <a:lnTo>
                    <a:pt x="1016212" y="0"/>
                  </a:lnTo>
                  <a:lnTo>
                    <a:pt x="2032423" y="567267"/>
                  </a:lnTo>
                  <a:lnTo>
                    <a:pt x="2032423" y="855130"/>
                  </a:lnTo>
                  <a:lnTo>
                    <a:pt x="1976116" y="860807"/>
                  </a:lnTo>
                  <a:cubicBezTo>
                    <a:pt x="1848798" y="886860"/>
                    <a:pt x="1753023" y="999512"/>
                    <a:pt x="1753023" y="1134532"/>
                  </a:cubicBezTo>
                  <a:cubicBezTo>
                    <a:pt x="1753023" y="1269553"/>
                    <a:pt x="1848798" y="1382204"/>
                    <a:pt x="1976116" y="1408258"/>
                  </a:cubicBezTo>
                  <a:lnTo>
                    <a:pt x="2032423" y="1413934"/>
                  </a:lnTo>
                  <a:lnTo>
                    <a:pt x="2032423" y="1701801"/>
                  </a:lnTo>
                  <a:lnTo>
                    <a:pt x="1763670" y="1851824"/>
                  </a:lnTo>
                  <a:lnTo>
                    <a:pt x="1781757" y="1885147"/>
                  </a:lnTo>
                  <a:cubicBezTo>
                    <a:pt x="1795896" y="1918574"/>
                    <a:pt x="1803714" y="1955325"/>
                    <a:pt x="1803714" y="1993902"/>
                  </a:cubicBezTo>
                  <a:cubicBezTo>
                    <a:pt x="1803714" y="2148211"/>
                    <a:pt x="1678621" y="2273304"/>
                    <a:pt x="1524312" y="2273304"/>
                  </a:cubicBezTo>
                  <a:close/>
                </a:path>
              </a:pathLst>
            </a:custGeom>
            <a:solidFill>
              <a:srgbClr val="2DBAA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5" strike="noStrike" noProof="1"/>
            </a:p>
          </p:txBody>
        </p:sp>
        <p:sp>
          <p:nvSpPr>
            <p:cNvPr id="9" name="Oval 8"/>
            <p:cNvSpPr/>
            <p:nvPr/>
          </p:nvSpPr>
          <p:spPr>
            <a:xfrm>
              <a:off x="14859" y="4719"/>
              <a:ext cx="1155" cy="118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r>
                <a:rPr lang="en-US" sz="2915" b="1" strike="noStrike" noProof="1">
                  <a:solidFill>
                    <a:schemeClr val="tx1"/>
                  </a:solidFill>
                </a:rPr>
                <a:t>4</a:t>
              </a:r>
              <a:endParaRPr lang="en-US" sz="2915" b="1" strike="noStrike" noProof="1">
                <a:solidFill>
                  <a:schemeClr val="tx1"/>
                </a:solidFill>
              </a:endParaRPr>
            </a:p>
          </p:txBody>
        </p:sp>
      </p:grpSp>
      <p:grpSp>
        <p:nvGrpSpPr>
          <p:cNvPr id="22542" name="Group 22"/>
          <p:cNvGrpSpPr/>
          <p:nvPr/>
        </p:nvGrpSpPr>
        <p:grpSpPr>
          <a:xfrm>
            <a:off x="7793038" y="4425950"/>
            <a:ext cx="1900237" cy="1641475"/>
            <a:chOff x="5859" y="7644"/>
            <a:chExt cx="3632" cy="3108"/>
          </a:xfrm>
        </p:grpSpPr>
        <p:sp>
          <p:nvSpPr>
            <p:cNvPr id="13" name="Freeform 12"/>
            <p:cNvSpPr/>
            <p:nvPr/>
          </p:nvSpPr>
          <p:spPr>
            <a:xfrm>
              <a:off x="5859" y="7644"/>
              <a:ext cx="3633" cy="3108"/>
            </a:xfrm>
            <a:custGeom>
              <a:avLst/>
              <a:gdLst>
                <a:gd name="connsiteX0" fmla="*/ 787510 w 2311822"/>
                <a:gd name="connsiteY0" fmla="*/ 2269072 h 2269072"/>
                <a:gd name="connsiteX1" fmla="*/ 508108 w 2311822"/>
                <a:gd name="connsiteY1" fmla="*/ 1989670 h 2269072"/>
                <a:gd name="connsiteX2" fmla="*/ 530065 w 2311822"/>
                <a:gd name="connsiteY2" fmla="*/ 1880915 h 2269072"/>
                <a:gd name="connsiteX3" fmla="*/ 546389 w 2311822"/>
                <a:gd name="connsiteY3" fmla="*/ 1850840 h 2269072"/>
                <a:gd name="connsiteX4" fmla="*/ 279399 w 2311822"/>
                <a:gd name="connsiteY4" fmla="*/ 1701801 h 2269072"/>
                <a:gd name="connsiteX5" fmla="*/ 279399 w 2311822"/>
                <a:gd name="connsiteY5" fmla="*/ 1413934 h 2269072"/>
                <a:gd name="connsiteX6" fmla="*/ 223093 w 2311822"/>
                <a:gd name="connsiteY6" fmla="*/ 1408258 h 2269072"/>
                <a:gd name="connsiteX7" fmla="*/ 0 w 2311822"/>
                <a:gd name="connsiteY7" fmla="*/ 1134532 h 2269072"/>
                <a:gd name="connsiteX8" fmla="*/ 223093 w 2311822"/>
                <a:gd name="connsiteY8" fmla="*/ 860807 h 2269072"/>
                <a:gd name="connsiteX9" fmla="*/ 279399 w 2311822"/>
                <a:gd name="connsiteY9" fmla="*/ 855131 h 2269072"/>
                <a:gd name="connsiteX10" fmla="*/ 279399 w 2311822"/>
                <a:gd name="connsiteY10" fmla="*/ 567267 h 2269072"/>
                <a:gd name="connsiteX11" fmla="*/ 1295611 w 2311822"/>
                <a:gd name="connsiteY11" fmla="*/ 0 h 2269072"/>
                <a:gd name="connsiteX12" fmla="*/ 2311822 w 2311822"/>
                <a:gd name="connsiteY12" fmla="*/ 567267 h 2269072"/>
                <a:gd name="connsiteX13" fmla="*/ 2311822 w 2311822"/>
                <a:gd name="connsiteY13" fmla="*/ 1701801 h 2269072"/>
                <a:gd name="connsiteX14" fmla="*/ 2046609 w 2311822"/>
                <a:gd name="connsiteY14" fmla="*/ 1849848 h 2269072"/>
                <a:gd name="connsiteX15" fmla="*/ 2035416 w 2311822"/>
                <a:gd name="connsiteY15" fmla="*/ 1829226 h 2269072"/>
                <a:gd name="connsiteX16" fmla="*/ 1803731 w 2311822"/>
                <a:gd name="connsiteY16" fmla="*/ 1706040 h 2269072"/>
                <a:gd name="connsiteX17" fmla="*/ 1524329 w 2311822"/>
                <a:gd name="connsiteY17" fmla="*/ 1985442 h 2269072"/>
                <a:gd name="connsiteX18" fmla="*/ 1546286 w 2311822"/>
                <a:gd name="connsiteY18" fmla="*/ 2094198 h 2269072"/>
                <a:gd name="connsiteX19" fmla="*/ 1560840 w 2311822"/>
                <a:gd name="connsiteY19" fmla="*/ 2121012 h 2269072"/>
                <a:gd name="connsiteX20" fmla="*/ 1295610 w 2311822"/>
                <a:gd name="connsiteY20" fmla="*/ 2269068 h 2269072"/>
                <a:gd name="connsiteX21" fmla="*/ 1032157 w 2311822"/>
                <a:gd name="connsiteY21" fmla="*/ 2122004 h 2269072"/>
                <a:gd name="connsiteX22" fmla="*/ 1019195 w 2311822"/>
                <a:gd name="connsiteY22" fmla="*/ 2145886 h 2269072"/>
                <a:gd name="connsiteX23" fmla="*/ 787510 w 2311822"/>
                <a:gd name="connsiteY23" fmla="*/ 2269072 h 226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11822" h="2269072">
                  <a:moveTo>
                    <a:pt x="787510" y="2269072"/>
                  </a:moveTo>
                  <a:cubicBezTo>
                    <a:pt x="633201" y="2269072"/>
                    <a:pt x="508108" y="2143979"/>
                    <a:pt x="508108" y="1989670"/>
                  </a:cubicBezTo>
                  <a:cubicBezTo>
                    <a:pt x="508108" y="1951093"/>
                    <a:pt x="515927" y="1914342"/>
                    <a:pt x="530065" y="1880915"/>
                  </a:cubicBezTo>
                  <a:lnTo>
                    <a:pt x="546389" y="1850840"/>
                  </a:lnTo>
                  <a:lnTo>
                    <a:pt x="279399" y="1701801"/>
                  </a:lnTo>
                  <a:lnTo>
                    <a:pt x="279399" y="1413934"/>
                  </a:lnTo>
                  <a:lnTo>
                    <a:pt x="223093" y="1408258"/>
                  </a:lnTo>
                  <a:cubicBezTo>
                    <a:pt x="95774" y="1382204"/>
                    <a:pt x="0" y="1269553"/>
                    <a:pt x="0" y="1134532"/>
                  </a:cubicBezTo>
                  <a:cubicBezTo>
                    <a:pt x="0" y="999512"/>
                    <a:pt x="95774" y="886860"/>
                    <a:pt x="223093" y="860807"/>
                  </a:cubicBezTo>
                  <a:lnTo>
                    <a:pt x="279399" y="855131"/>
                  </a:lnTo>
                  <a:lnTo>
                    <a:pt x="279399" y="567267"/>
                  </a:lnTo>
                  <a:lnTo>
                    <a:pt x="1295611" y="0"/>
                  </a:lnTo>
                  <a:lnTo>
                    <a:pt x="2311822" y="567267"/>
                  </a:lnTo>
                  <a:lnTo>
                    <a:pt x="2311822" y="1701801"/>
                  </a:lnTo>
                  <a:lnTo>
                    <a:pt x="2046609" y="1849848"/>
                  </a:lnTo>
                  <a:lnTo>
                    <a:pt x="2035416" y="1829226"/>
                  </a:lnTo>
                  <a:cubicBezTo>
                    <a:pt x="1985205" y="1754905"/>
                    <a:pt x="1900174" y="1706040"/>
                    <a:pt x="1803731" y="1706040"/>
                  </a:cubicBezTo>
                  <a:cubicBezTo>
                    <a:pt x="1649422" y="1706040"/>
                    <a:pt x="1524329" y="1831133"/>
                    <a:pt x="1524329" y="1985442"/>
                  </a:cubicBezTo>
                  <a:cubicBezTo>
                    <a:pt x="1524329" y="2024019"/>
                    <a:pt x="1532148" y="2060771"/>
                    <a:pt x="1546286" y="2094198"/>
                  </a:cubicBezTo>
                  <a:lnTo>
                    <a:pt x="1560840" y="2121012"/>
                  </a:lnTo>
                  <a:lnTo>
                    <a:pt x="1295610" y="2269068"/>
                  </a:lnTo>
                  <a:lnTo>
                    <a:pt x="1032157" y="2122004"/>
                  </a:lnTo>
                  <a:lnTo>
                    <a:pt x="1019195" y="2145886"/>
                  </a:lnTo>
                  <a:cubicBezTo>
                    <a:pt x="968984" y="2220208"/>
                    <a:pt x="883953" y="2269072"/>
                    <a:pt x="787510" y="2269072"/>
                  </a:cubicBezTo>
                  <a:close/>
                </a:path>
              </a:pathLst>
            </a:custGeom>
            <a:solidFill>
              <a:srgbClr val="F1C50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5" strike="noStrike" noProof="1"/>
            </a:p>
          </p:txBody>
        </p:sp>
        <p:sp>
          <p:nvSpPr>
            <p:cNvPr id="16" name="Oval 15"/>
            <p:cNvSpPr/>
            <p:nvPr/>
          </p:nvSpPr>
          <p:spPr>
            <a:xfrm>
              <a:off x="7418" y="8607"/>
              <a:ext cx="1155" cy="118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r>
                <a:rPr lang="en-US" sz="2915" strike="noStrike" noProof="1">
                  <a:solidFill>
                    <a:schemeClr val="tx1"/>
                  </a:solidFill>
                </a:rPr>
                <a:t>6</a:t>
              </a:r>
              <a:endParaRPr lang="en-US" sz="2915" strike="noStrike" noProof="1">
                <a:solidFill>
                  <a:schemeClr val="tx1"/>
                </a:solidFill>
              </a:endParaRPr>
            </a:p>
          </p:txBody>
        </p:sp>
      </p:grpSp>
      <p:grpSp>
        <p:nvGrpSpPr>
          <p:cNvPr id="22545" name="Group 21"/>
          <p:cNvGrpSpPr/>
          <p:nvPr/>
        </p:nvGrpSpPr>
        <p:grpSpPr>
          <a:xfrm rot="720000">
            <a:off x="6348413" y="4471988"/>
            <a:ext cx="1690687" cy="1538287"/>
            <a:chOff x="14275" y="7193"/>
            <a:chExt cx="3608" cy="2648"/>
          </a:xfrm>
        </p:grpSpPr>
        <p:sp>
          <p:nvSpPr>
            <p:cNvPr id="12" name="Freeform 11"/>
            <p:cNvSpPr/>
            <p:nvPr/>
          </p:nvSpPr>
          <p:spPr>
            <a:xfrm rot="21120000">
              <a:off x="14275" y="7193"/>
              <a:ext cx="3608" cy="2649"/>
            </a:xfrm>
            <a:custGeom>
              <a:avLst/>
              <a:gdLst>
                <a:gd name="connsiteX0" fmla="*/ 1524312 w 2032423"/>
                <a:gd name="connsiteY0" fmla="*/ 2273304 h 2273304"/>
                <a:gd name="connsiteX1" fmla="*/ 1292628 w 2032423"/>
                <a:gd name="connsiteY1" fmla="*/ 2150118 h 2273304"/>
                <a:gd name="connsiteX2" fmla="*/ 1277902 w 2032423"/>
                <a:gd name="connsiteY2" fmla="*/ 2122988 h 2273304"/>
                <a:gd name="connsiteX3" fmla="*/ 1016211 w 2032423"/>
                <a:gd name="connsiteY3" fmla="*/ 2269068 h 2273304"/>
                <a:gd name="connsiteX4" fmla="*/ 750983 w 2032423"/>
                <a:gd name="connsiteY4" fmla="*/ 2121013 h 2273304"/>
                <a:gd name="connsiteX5" fmla="*/ 739777 w 2032423"/>
                <a:gd name="connsiteY5" fmla="*/ 2141658 h 2273304"/>
                <a:gd name="connsiteX6" fmla="*/ 508092 w 2032423"/>
                <a:gd name="connsiteY6" fmla="*/ 2264844 h 2273304"/>
                <a:gd name="connsiteX7" fmla="*/ 228690 w 2032423"/>
                <a:gd name="connsiteY7" fmla="*/ 1985442 h 2273304"/>
                <a:gd name="connsiteX8" fmla="*/ 250647 w 2032423"/>
                <a:gd name="connsiteY8" fmla="*/ 1876687 h 2273304"/>
                <a:gd name="connsiteX9" fmla="*/ 265214 w 2032423"/>
                <a:gd name="connsiteY9" fmla="*/ 1849848 h 2273304"/>
                <a:gd name="connsiteX10" fmla="*/ 0 w 2032423"/>
                <a:gd name="connsiteY10" fmla="*/ 1701801 h 2273304"/>
                <a:gd name="connsiteX11" fmla="*/ 0 w 2032423"/>
                <a:gd name="connsiteY11" fmla="*/ 567267 h 2273304"/>
                <a:gd name="connsiteX12" fmla="*/ 1016212 w 2032423"/>
                <a:gd name="connsiteY12" fmla="*/ 0 h 2273304"/>
                <a:gd name="connsiteX13" fmla="*/ 2032423 w 2032423"/>
                <a:gd name="connsiteY13" fmla="*/ 567267 h 2273304"/>
                <a:gd name="connsiteX14" fmla="*/ 2032423 w 2032423"/>
                <a:gd name="connsiteY14" fmla="*/ 855130 h 2273304"/>
                <a:gd name="connsiteX15" fmla="*/ 1976116 w 2032423"/>
                <a:gd name="connsiteY15" fmla="*/ 860807 h 2273304"/>
                <a:gd name="connsiteX16" fmla="*/ 1753023 w 2032423"/>
                <a:gd name="connsiteY16" fmla="*/ 1134532 h 2273304"/>
                <a:gd name="connsiteX17" fmla="*/ 1976116 w 2032423"/>
                <a:gd name="connsiteY17" fmla="*/ 1408258 h 2273304"/>
                <a:gd name="connsiteX18" fmla="*/ 2032423 w 2032423"/>
                <a:gd name="connsiteY18" fmla="*/ 1413934 h 2273304"/>
                <a:gd name="connsiteX19" fmla="*/ 2032423 w 2032423"/>
                <a:gd name="connsiteY19" fmla="*/ 1701801 h 2273304"/>
                <a:gd name="connsiteX20" fmla="*/ 1763670 w 2032423"/>
                <a:gd name="connsiteY20" fmla="*/ 1851824 h 2273304"/>
                <a:gd name="connsiteX21" fmla="*/ 1781757 w 2032423"/>
                <a:gd name="connsiteY21" fmla="*/ 1885147 h 2273304"/>
                <a:gd name="connsiteX22" fmla="*/ 1803714 w 2032423"/>
                <a:gd name="connsiteY22" fmla="*/ 1993902 h 2273304"/>
                <a:gd name="connsiteX23" fmla="*/ 1524312 w 2032423"/>
                <a:gd name="connsiteY23" fmla="*/ 2273304 h 227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32423" h="2273304">
                  <a:moveTo>
                    <a:pt x="1524312" y="2273304"/>
                  </a:moveTo>
                  <a:cubicBezTo>
                    <a:pt x="1427869" y="2273304"/>
                    <a:pt x="1342838" y="2224440"/>
                    <a:pt x="1292628" y="2150118"/>
                  </a:cubicBezTo>
                  <a:lnTo>
                    <a:pt x="1277902" y="2122988"/>
                  </a:lnTo>
                  <a:lnTo>
                    <a:pt x="1016211" y="2269068"/>
                  </a:lnTo>
                  <a:lnTo>
                    <a:pt x="750983" y="2121013"/>
                  </a:lnTo>
                  <a:lnTo>
                    <a:pt x="739777" y="2141658"/>
                  </a:lnTo>
                  <a:cubicBezTo>
                    <a:pt x="689566" y="2215980"/>
                    <a:pt x="604535" y="2264844"/>
                    <a:pt x="508092" y="2264844"/>
                  </a:cubicBezTo>
                  <a:cubicBezTo>
                    <a:pt x="353783" y="2264844"/>
                    <a:pt x="228690" y="2139751"/>
                    <a:pt x="228690" y="1985442"/>
                  </a:cubicBezTo>
                  <a:cubicBezTo>
                    <a:pt x="228690" y="1946865"/>
                    <a:pt x="236509" y="1910114"/>
                    <a:pt x="250647" y="1876687"/>
                  </a:cubicBezTo>
                  <a:lnTo>
                    <a:pt x="265214" y="1849848"/>
                  </a:lnTo>
                  <a:lnTo>
                    <a:pt x="0" y="1701801"/>
                  </a:lnTo>
                  <a:lnTo>
                    <a:pt x="0" y="567267"/>
                  </a:lnTo>
                  <a:lnTo>
                    <a:pt x="1016212" y="0"/>
                  </a:lnTo>
                  <a:lnTo>
                    <a:pt x="2032423" y="567267"/>
                  </a:lnTo>
                  <a:lnTo>
                    <a:pt x="2032423" y="855130"/>
                  </a:lnTo>
                  <a:lnTo>
                    <a:pt x="1976116" y="860807"/>
                  </a:lnTo>
                  <a:cubicBezTo>
                    <a:pt x="1848798" y="886860"/>
                    <a:pt x="1753023" y="999512"/>
                    <a:pt x="1753023" y="1134532"/>
                  </a:cubicBezTo>
                  <a:cubicBezTo>
                    <a:pt x="1753023" y="1269553"/>
                    <a:pt x="1848798" y="1382204"/>
                    <a:pt x="1976116" y="1408258"/>
                  </a:cubicBezTo>
                  <a:lnTo>
                    <a:pt x="2032423" y="1413934"/>
                  </a:lnTo>
                  <a:lnTo>
                    <a:pt x="2032423" y="1701801"/>
                  </a:lnTo>
                  <a:lnTo>
                    <a:pt x="1763670" y="1851824"/>
                  </a:lnTo>
                  <a:lnTo>
                    <a:pt x="1781757" y="1885147"/>
                  </a:lnTo>
                  <a:cubicBezTo>
                    <a:pt x="1795896" y="1918574"/>
                    <a:pt x="1803714" y="1955325"/>
                    <a:pt x="1803714" y="1993902"/>
                  </a:cubicBezTo>
                  <a:cubicBezTo>
                    <a:pt x="1803714" y="2148211"/>
                    <a:pt x="1678621" y="2273304"/>
                    <a:pt x="1524312" y="2273304"/>
                  </a:cubicBezTo>
                  <a:close/>
                </a:path>
              </a:pathLst>
            </a:custGeom>
            <a:solidFill>
              <a:srgbClr val="2DBAA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705" strike="noStrike" noProof="1"/>
            </a:p>
          </p:txBody>
        </p:sp>
        <p:sp>
          <p:nvSpPr>
            <p:cNvPr id="17" name="Oval 16"/>
            <p:cNvSpPr/>
            <p:nvPr/>
          </p:nvSpPr>
          <p:spPr>
            <a:xfrm>
              <a:off x="15683" y="7827"/>
              <a:ext cx="1155" cy="118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auto"/>
              <a:r>
                <a:rPr lang="en-US" sz="2915" b="1" strike="noStrike" noProof="1">
                  <a:solidFill>
                    <a:schemeClr val="tx1"/>
                  </a:solidFill>
                </a:rPr>
                <a:t>5</a:t>
              </a:r>
              <a:endParaRPr lang="en-US" sz="2915" b="1" strike="noStrike" noProof="1">
                <a:solidFill>
                  <a:schemeClr val="tx1"/>
                </a:solidFill>
              </a:endParaRPr>
            </a:p>
          </p:txBody>
        </p:sp>
      </p:grpSp>
      <p:sp>
        <p:nvSpPr>
          <p:cNvPr id="24" name="Text Box 23"/>
          <p:cNvSpPr txBox="1"/>
          <p:nvPr/>
        </p:nvSpPr>
        <p:spPr>
          <a:xfrm>
            <a:off x="508000" y="3986213"/>
            <a:ext cx="1216025" cy="431800"/>
          </a:xfrm>
          <a:prstGeom prst="rect">
            <a:avLst/>
          </a:prstGeom>
          <a:noFill/>
        </p:spPr>
        <p:txBody>
          <a:bodyPr wrap="square" rtlCol="0">
            <a:spAutoFit/>
          </a:bodyPr>
          <a:lstStyle/>
          <a:p>
            <a:pPr algn="ctr" fontAlgn="auto"/>
            <a:r>
              <a:rPr lang="en-US" sz="2205" b="1" noProof="1">
                <a:latin typeface="+mn-lt"/>
                <a:ea typeface="+mn-ea"/>
                <a:cs typeface="+mn-cs"/>
              </a:rPr>
              <a:t>Abstrak</a:t>
            </a:r>
            <a:endParaRPr lang="en-US" sz="2205" b="1" noProof="1"/>
          </a:p>
        </p:txBody>
      </p:sp>
      <p:sp>
        <p:nvSpPr>
          <p:cNvPr id="25" name="Text Box 24"/>
          <p:cNvSpPr txBox="1"/>
          <p:nvPr/>
        </p:nvSpPr>
        <p:spPr>
          <a:xfrm>
            <a:off x="2220913" y="1793875"/>
            <a:ext cx="1463675" cy="430213"/>
          </a:xfrm>
          <a:prstGeom prst="rect">
            <a:avLst/>
          </a:prstGeom>
          <a:noFill/>
        </p:spPr>
        <p:txBody>
          <a:bodyPr wrap="square" rtlCol="0">
            <a:spAutoFit/>
          </a:bodyPr>
          <a:lstStyle/>
          <a:p>
            <a:pPr algn="ctr" fontAlgn="auto"/>
            <a:r>
              <a:rPr lang="en-US" sz="2205" b="1" noProof="1">
                <a:latin typeface="+mn-lt"/>
                <a:ea typeface="+mn-ea"/>
                <a:cs typeface="+mn-cs"/>
              </a:rPr>
              <a:t>Orientasi</a:t>
            </a:r>
            <a:endParaRPr lang="en-US" sz="2205" b="1" noProof="1"/>
          </a:p>
        </p:txBody>
      </p:sp>
      <p:sp>
        <p:nvSpPr>
          <p:cNvPr id="26" name="Text Box 25"/>
          <p:cNvSpPr txBox="1"/>
          <p:nvPr/>
        </p:nvSpPr>
        <p:spPr>
          <a:xfrm>
            <a:off x="3155950" y="5129213"/>
            <a:ext cx="1947863" cy="430213"/>
          </a:xfrm>
          <a:prstGeom prst="rect">
            <a:avLst/>
          </a:prstGeom>
          <a:noFill/>
        </p:spPr>
        <p:txBody>
          <a:bodyPr wrap="square" rtlCol="0">
            <a:spAutoFit/>
          </a:bodyPr>
          <a:lstStyle/>
          <a:p>
            <a:pPr algn="ctr" fontAlgn="auto"/>
            <a:r>
              <a:rPr lang="en-US" sz="2205" b="1" noProof="1">
                <a:latin typeface="+mn-lt"/>
                <a:ea typeface="+mn-ea"/>
                <a:cs typeface="+mn-cs"/>
              </a:rPr>
              <a:t>Komplikasi</a:t>
            </a:r>
            <a:endParaRPr lang="en-US" sz="2205" b="1" noProof="1"/>
          </a:p>
        </p:txBody>
      </p:sp>
      <p:sp>
        <p:nvSpPr>
          <p:cNvPr id="27" name="Text Box 26"/>
          <p:cNvSpPr txBox="1"/>
          <p:nvPr/>
        </p:nvSpPr>
        <p:spPr>
          <a:xfrm>
            <a:off x="5203825" y="2846388"/>
            <a:ext cx="1649413" cy="431800"/>
          </a:xfrm>
          <a:prstGeom prst="rect">
            <a:avLst/>
          </a:prstGeom>
          <a:noFill/>
        </p:spPr>
        <p:txBody>
          <a:bodyPr wrap="square" rtlCol="0">
            <a:spAutoFit/>
          </a:bodyPr>
          <a:lstStyle/>
          <a:p>
            <a:pPr algn="ctr" fontAlgn="auto"/>
            <a:r>
              <a:rPr lang="en-US" sz="2205" b="1" noProof="1">
                <a:latin typeface="+mn-lt"/>
                <a:ea typeface="+mn-ea"/>
                <a:cs typeface="+mn-cs"/>
              </a:rPr>
              <a:t>Klimaks</a:t>
            </a:r>
            <a:endParaRPr lang="en-US" sz="2205" b="1" noProof="1"/>
          </a:p>
        </p:txBody>
      </p:sp>
      <p:sp>
        <p:nvSpPr>
          <p:cNvPr id="28" name="Text Box 27"/>
          <p:cNvSpPr txBox="1"/>
          <p:nvPr/>
        </p:nvSpPr>
        <p:spPr>
          <a:xfrm>
            <a:off x="6589713" y="6067425"/>
            <a:ext cx="1398588" cy="396875"/>
          </a:xfrm>
          <a:prstGeom prst="rect">
            <a:avLst/>
          </a:prstGeom>
          <a:noFill/>
        </p:spPr>
        <p:txBody>
          <a:bodyPr wrap="square" rtlCol="0">
            <a:spAutoFit/>
          </a:bodyPr>
          <a:lstStyle/>
          <a:p>
            <a:pPr algn="ctr" fontAlgn="auto"/>
            <a:r>
              <a:rPr lang="en-US" sz="1985" b="1" noProof="1">
                <a:latin typeface="+mn-lt"/>
                <a:ea typeface="+mn-ea"/>
                <a:cs typeface="+mn-cs"/>
              </a:rPr>
              <a:t>Resolusi</a:t>
            </a:r>
            <a:endParaRPr lang="en-US" sz="1985" b="1" noProof="1"/>
          </a:p>
        </p:txBody>
      </p:sp>
      <p:sp>
        <p:nvSpPr>
          <p:cNvPr id="29" name="Text Box 28"/>
          <p:cNvSpPr txBox="1"/>
          <p:nvPr/>
        </p:nvSpPr>
        <p:spPr>
          <a:xfrm>
            <a:off x="7916863" y="3924300"/>
            <a:ext cx="2166938" cy="431800"/>
          </a:xfrm>
          <a:prstGeom prst="rect">
            <a:avLst/>
          </a:prstGeom>
          <a:noFill/>
        </p:spPr>
        <p:txBody>
          <a:bodyPr wrap="square" rtlCol="0">
            <a:spAutoFit/>
          </a:bodyPr>
          <a:lstStyle/>
          <a:p>
            <a:pPr algn="ctr" fontAlgn="auto"/>
            <a:r>
              <a:rPr lang="en-US" sz="2205" b="1" noProof="1">
                <a:latin typeface="+mn-lt"/>
                <a:ea typeface="+mn-ea"/>
                <a:cs typeface="+mn-cs"/>
              </a:rPr>
              <a:t>Koda</a:t>
            </a:r>
            <a:endParaRPr lang="en-US" sz="2205" b="1" noProof="1"/>
          </a:p>
        </p:txBody>
      </p:sp>
      <p:sp>
        <p:nvSpPr>
          <p:cNvPr id="4" name="Action Button: Back or Previous 3">
            <a:hlinkClick r:id="rId1" action="ppaction://hlinksldjump"/>
          </p:cNvPr>
          <p:cNvSpPr/>
          <p:nvPr/>
        </p:nvSpPr>
        <p:spPr>
          <a:xfrm>
            <a:off x="250825" y="6338888"/>
            <a:ext cx="846138" cy="5048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lstStyle/>
          <a:p>
            <a:pPr algn="ctr" fontAlgn="auto"/>
            <a:r>
              <a:rPr lang="en-US" sz="4855" b="1" strike="noStrike" noProof="1"/>
              <a:t>Fungsi Teks Cerita Sejarah</a:t>
            </a:r>
            <a:endParaRPr lang="en-US" b="1" strike="noStrike" noProof="1"/>
          </a:p>
        </p:txBody>
      </p:sp>
      <p:grpSp>
        <p:nvGrpSpPr>
          <p:cNvPr id="23554" name="Group 7"/>
          <p:cNvGrpSpPr/>
          <p:nvPr/>
        </p:nvGrpSpPr>
        <p:grpSpPr>
          <a:xfrm>
            <a:off x="1839913" y="1547813"/>
            <a:ext cx="7294562" cy="5230812"/>
            <a:chOff x="3972" y="2877"/>
            <a:chExt cx="8280" cy="6996"/>
          </a:xfrm>
        </p:grpSpPr>
        <p:sp>
          <p:nvSpPr>
            <p:cNvPr id="4" name="Rectangle 3"/>
            <p:cNvSpPr/>
            <p:nvPr/>
          </p:nvSpPr>
          <p:spPr>
            <a:xfrm>
              <a:off x="3972" y="2877"/>
              <a:ext cx="4140" cy="34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r>
                <a:rPr lang="en-US" sz="1985" b="1" strike="noStrike" noProof="1" dirty="0" err="1"/>
                <a:t>Rekreatif</a:t>
              </a:r>
              <a:endParaRPr lang="en-US" sz="1985" b="1" strike="noStrike" noProof="1" dirty="0"/>
            </a:p>
          </p:txBody>
        </p:sp>
        <p:sp>
          <p:nvSpPr>
            <p:cNvPr id="5" name="Rectangle 4"/>
            <p:cNvSpPr/>
            <p:nvPr/>
          </p:nvSpPr>
          <p:spPr>
            <a:xfrm>
              <a:off x="3972" y="6375"/>
              <a:ext cx="4140" cy="349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r>
                <a:rPr lang="en-US" sz="1985" b="1" strike="noStrike" noProof="1" dirty="0" err="1">
                  <a:solidFill>
                    <a:schemeClr val="bg1"/>
                  </a:solidFill>
                </a:rPr>
                <a:t>Instruktif</a:t>
              </a:r>
              <a:endParaRPr lang="en-US" sz="1985" b="1" strike="noStrike" noProof="1" dirty="0">
                <a:solidFill>
                  <a:schemeClr val="bg1"/>
                </a:solidFill>
              </a:endParaRPr>
            </a:p>
          </p:txBody>
        </p:sp>
        <p:sp>
          <p:nvSpPr>
            <p:cNvPr id="6" name="Rectangle 5"/>
            <p:cNvSpPr/>
            <p:nvPr/>
          </p:nvSpPr>
          <p:spPr>
            <a:xfrm>
              <a:off x="8112" y="6375"/>
              <a:ext cx="4140" cy="3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r>
                <a:rPr lang="en-US" sz="1985" b="1" strike="noStrike" noProof="1" dirty="0" err="1"/>
                <a:t>Edukatif</a:t>
              </a:r>
              <a:endParaRPr lang="en-US" sz="1985" b="1" strike="noStrike" noProof="1" dirty="0"/>
            </a:p>
          </p:txBody>
        </p:sp>
        <p:sp>
          <p:nvSpPr>
            <p:cNvPr id="7" name="Rectangle 6"/>
            <p:cNvSpPr/>
            <p:nvPr/>
          </p:nvSpPr>
          <p:spPr>
            <a:xfrm>
              <a:off x="8112" y="2877"/>
              <a:ext cx="4140" cy="3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r>
                <a:rPr lang="en-US" sz="1985" b="1" strike="noStrike" noProof="1" dirty="0" err="1"/>
                <a:t>Inspiratif</a:t>
              </a:r>
              <a:endParaRPr lang="en-US" sz="1985" b="1" strike="noStrike" noProof="1" dirty="0"/>
            </a:p>
          </p:txBody>
        </p:sp>
      </p:grpSp>
      <p:sp>
        <p:nvSpPr>
          <p:cNvPr id="3" name="Action Button: Back or Previous 2">
            <a:hlinkClick r:id="rId1" action="ppaction://hlinksldjump"/>
          </p:cNvPr>
          <p:cNvSpPr/>
          <p:nvPr/>
        </p:nvSpPr>
        <p:spPr>
          <a:xfrm>
            <a:off x="250825" y="6338888"/>
            <a:ext cx="846138" cy="5048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8188" y="508000"/>
            <a:ext cx="9215438" cy="1320800"/>
          </a:xfrm>
        </p:spPr>
        <p:txBody>
          <a:bodyPr>
            <a:normAutofit fontScale="90000"/>
          </a:bodyPr>
          <a:lstStyle/>
          <a:p>
            <a:pPr fontAlgn="auto"/>
            <a:r>
              <a:rPr lang="en-US" sz="3600" b="1" strike="noStrike" noProof="1" dirty="0">
                <a:sym typeface="+mn-ea"/>
              </a:rPr>
              <a:t>B. </a:t>
            </a:r>
            <a:r>
              <a:rPr lang="en-US" sz="3600" b="1" strike="noStrike" noProof="1" dirty="0" err="1">
                <a:sym typeface="+mn-ea"/>
              </a:rPr>
              <a:t>Informasi</a:t>
            </a:r>
            <a:r>
              <a:rPr lang="en-US" sz="3600" b="1" strike="noStrike" noProof="1" dirty="0">
                <a:sym typeface="+mn-ea"/>
              </a:rPr>
              <a:t> </a:t>
            </a:r>
            <a:r>
              <a:rPr lang="en-US" sz="3600" b="1" strike="noStrike" noProof="1" dirty="0" err="1">
                <a:sym typeface="+mn-ea"/>
              </a:rPr>
              <a:t>dan</a:t>
            </a:r>
            <a:r>
              <a:rPr lang="en-US" sz="3600" b="1" strike="noStrike" noProof="1" dirty="0">
                <a:sym typeface="+mn-ea"/>
              </a:rPr>
              <a:t> </a:t>
            </a:r>
            <a:r>
              <a:rPr lang="en-US" sz="3600" b="1" strike="noStrike" noProof="1" dirty="0" err="1">
                <a:sym typeface="+mn-ea"/>
              </a:rPr>
              <a:t>Unsur</a:t>
            </a:r>
            <a:r>
              <a:rPr lang="en-US" sz="3600" b="1" strike="noStrike" noProof="1" dirty="0">
                <a:sym typeface="+mn-ea"/>
              </a:rPr>
              <a:t> </a:t>
            </a:r>
            <a:r>
              <a:rPr lang="en-US" sz="3600" b="1" strike="noStrike" noProof="1" dirty="0" err="1">
                <a:sym typeface="+mn-ea"/>
              </a:rPr>
              <a:t>Pembangun</a:t>
            </a:r>
            <a:r>
              <a:rPr lang="en-US" sz="3600" b="1" strike="noStrike" noProof="1" dirty="0">
                <a:sym typeface="+mn-ea"/>
              </a:rPr>
              <a:t> </a:t>
            </a:r>
            <a:r>
              <a:rPr lang="en-US" sz="3600" b="1" strike="noStrike" noProof="1" dirty="0" err="1">
                <a:sym typeface="+mn-ea"/>
              </a:rPr>
              <a:t>Teks</a:t>
            </a:r>
            <a:r>
              <a:rPr lang="en-US" sz="3600" b="1" strike="noStrike" noProof="1" dirty="0">
                <a:sym typeface="+mn-ea"/>
              </a:rPr>
              <a:t> </a:t>
            </a:r>
            <a:r>
              <a:rPr lang="en-US" sz="3600" b="1" strike="noStrike" noProof="1" dirty="0" err="1">
                <a:sym typeface="+mn-ea"/>
              </a:rPr>
              <a:t>Cerita</a:t>
            </a:r>
            <a:r>
              <a:rPr lang="en-US" sz="3600" b="1" strike="noStrike" noProof="1" dirty="0">
                <a:sym typeface="+mn-ea"/>
              </a:rPr>
              <a:t> </a:t>
            </a:r>
            <a:r>
              <a:rPr lang="en-US" sz="3600" b="1" strike="noStrike" noProof="1" dirty="0" err="1">
                <a:sym typeface="+mn-ea"/>
              </a:rPr>
              <a:t>Sejarah</a:t>
            </a:r>
            <a:br>
              <a:rPr lang="en-US" sz="3970" b="1" dirty="0"/>
            </a:br>
            <a:endParaRPr lang="en-US" sz="3970" strike="noStrike" noProof="1" dirty="0"/>
          </a:p>
        </p:txBody>
      </p:sp>
      <p:sp>
        <p:nvSpPr>
          <p:cNvPr id="4" name="Left Arrow 3"/>
          <p:cNvSpPr/>
          <p:nvPr/>
        </p:nvSpPr>
        <p:spPr>
          <a:xfrm>
            <a:off x="1550988" y="3332163"/>
            <a:ext cx="4867275" cy="32512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endParaRPr lang="en-US" sz="2190" strike="noStrike" noProof="1"/>
          </a:p>
        </p:txBody>
      </p:sp>
      <p:sp>
        <p:nvSpPr>
          <p:cNvPr id="5" name="Left Arrow 4"/>
          <p:cNvSpPr/>
          <p:nvPr/>
        </p:nvSpPr>
        <p:spPr>
          <a:xfrm rot="10800000">
            <a:off x="4757738" y="1484313"/>
            <a:ext cx="4867275" cy="32512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endParaRPr lang="en-US" sz="2190" strike="noStrike" noProof="1"/>
          </a:p>
        </p:txBody>
      </p:sp>
      <p:sp>
        <p:nvSpPr>
          <p:cNvPr id="8" name="Text Box 7">
            <a:hlinkClick r:id="rId1" action="ppaction://hlinksldjump"/>
          </p:cNvPr>
          <p:cNvSpPr txBox="1"/>
          <p:nvPr/>
        </p:nvSpPr>
        <p:spPr>
          <a:xfrm>
            <a:off x="5286375" y="2513013"/>
            <a:ext cx="3465513" cy="1041400"/>
          </a:xfrm>
          <a:prstGeom prst="rect">
            <a:avLst/>
          </a:prstGeom>
          <a:noFill/>
        </p:spPr>
        <p:txBody>
          <a:bodyPr wrap="square" rtlCol="0">
            <a:spAutoFit/>
          </a:bodyPr>
          <a:lstStyle/>
          <a:p>
            <a:pPr fontAlgn="auto"/>
            <a:r>
              <a:rPr lang="en-US" sz="3090" noProof="1">
                <a:solidFill>
                  <a:schemeClr val="bg1"/>
                </a:solidFill>
                <a:latin typeface="+mn-lt"/>
                <a:ea typeface="+mn-ea"/>
                <a:cs typeface="+mn-cs"/>
              </a:rPr>
              <a:t>Unsur Pembangun Teks Cerita Sejarah</a:t>
            </a:r>
            <a:endParaRPr lang="en-US" sz="3090" noProof="1">
              <a:solidFill>
                <a:schemeClr val="bg1"/>
              </a:solidFill>
            </a:endParaRPr>
          </a:p>
        </p:txBody>
      </p:sp>
      <p:sp>
        <p:nvSpPr>
          <p:cNvPr id="9" name="Text Box 8">
            <a:hlinkClick r:id="rId2" action="ppaction://hlinksldjump"/>
          </p:cNvPr>
          <p:cNvSpPr txBox="1"/>
          <p:nvPr/>
        </p:nvSpPr>
        <p:spPr>
          <a:xfrm>
            <a:off x="2306638" y="4330700"/>
            <a:ext cx="4113213" cy="1041400"/>
          </a:xfrm>
          <a:prstGeom prst="rect">
            <a:avLst/>
          </a:prstGeom>
          <a:noFill/>
        </p:spPr>
        <p:txBody>
          <a:bodyPr wrap="square" rtlCol="0">
            <a:spAutoFit/>
          </a:bodyPr>
          <a:lstStyle/>
          <a:p>
            <a:pPr fontAlgn="auto"/>
            <a:r>
              <a:rPr lang="en-US" sz="3090" noProof="1">
                <a:solidFill>
                  <a:schemeClr val="bg1"/>
                </a:solidFill>
                <a:latin typeface="+mn-lt"/>
                <a:ea typeface="+mn-ea"/>
                <a:cs typeface="+mn-cs"/>
              </a:rPr>
              <a:t>Informasi Penting dalam Teks Cerita Sejarah</a:t>
            </a:r>
            <a:endParaRPr lang="en-US" sz="3090" noProof="1">
              <a:solidFill>
                <a:schemeClr val="bg1"/>
              </a:solidFill>
            </a:endParaRPr>
          </a:p>
        </p:txBody>
      </p:sp>
      <p:sp>
        <p:nvSpPr>
          <p:cNvPr id="3" name="Action Button: Back or Previous 2">
            <a:hlinkClick r:id="rId3" action="ppaction://hlinksldjump"/>
          </p:cNvPr>
          <p:cNvSpPr/>
          <p:nvPr/>
        </p:nvSpPr>
        <p:spPr>
          <a:xfrm>
            <a:off x="1190625" y="6102350"/>
            <a:ext cx="749300" cy="4873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985" strike="noStrike" noProof="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itle 1"/>
          <p:cNvSpPr>
            <a:spLocks noGrp="1"/>
          </p:cNvSpPr>
          <p:nvPr>
            <p:ph type="title"/>
          </p:nvPr>
        </p:nvSpPr>
        <p:spPr>
          <a:xfrm>
            <a:off x="350838" y="403225"/>
            <a:ext cx="9998075" cy="1462088"/>
          </a:xfrm>
          <a:noFill/>
          <a:ln>
            <a:noFill/>
          </a:ln>
        </p:spPr>
        <p:txBody>
          <a:bodyPr lIns="91401" tIns="45700" rIns="91401" bIns="45700" anchor="ctr"/>
          <a:p>
            <a:pPr algn="ctr"/>
            <a:r>
              <a:rPr lang="en-US" altLang="zh-CN" sz="4000" b="1" dirty="0" err="1"/>
              <a:t>Langkah-Langkah</a:t>
            </a:r>
            <a:r>
              <a:rPr lang="en-US" altLang="zh-CN" sz="4000" b="1" dirty="0"/>
              <a:t> </a:t>
            </a:r>
            <a:r>
              <a:rPr lang="en-US" altLang="zh-CN" sz="4000" b="1" dirty="0" err="1"/>
              <a:t>Menemukan</a:t>
            </a:r>
            <a:r>
              <a:rPr lang="en-US" altLang="zh-CN" sz="4000" b="1" dirty="0"/>
              <a:t> </a:t>
            </a:r>
            <a:r>
              <a:rPr lang="en-US" altLang="zh-CN" sz="4000" b="1" dirty="0" err="1"/>
              <a:t>Informasi</a:t>
            </a:r>
            <a:r>
              <a:rPr lang="en-US" altLang="zh-CN" sz="4000" b="1" dirty="0"/>
              <a:t> </a:t>
            </a:r>
            <a:r>
              <a:rPr lang="en-US" altLang="zh-CN" sz="4000" b="1" dirty="0" err="1"/>
              <a:t>Penting</a:t>
            </a:r>
            <a:r>
              <a:rPr lang="en-US" altLang="zh-CN" sz="4000" b="1" dirty="0"/>
              <a:t> </a:t>
            </a:r>
            <a:r>
              <a:rPr lang="en-US" altLang="zh-CN" sz="4000" b="1" dirty="0" err="1"/>
              <a:t>dalam</a:t>
            </a:r>
            <a:r>
              <a:rPr lang="en-US" altLang="zh-CN" sz="4000" b="1" dirty="0"/>
              <a:t> </a:t>
            </a:r>
            <a:r>
              <a:rPr lang="en-US" altLang="zh-CN" sz="4000" b="1" dirty="0" err="1"/>
              <a:t>Teks</a:t>
            </a:r>
            <a:r>
              <a:rPr lang="en-US" altLang="zh-CN" sz="4000" b="1" dirty="0"/>
              <a:t> </a:t>
            </a:r>
            <a:r>
              <a:rPr lang="en-US" altLang="zh-CN" sz="4000" b="1" dirty="0" err="1"/>
              <a:t>Cerita</a:t>
            </a:r>
            <a:r>
              <a:rPr lang="en-US" altLang="zh-CN" sz="4000" b="1" dirty="0"/>
              <a:t> </a:t>
            </a:r>
            <a:r>
              <a:rPr lang="en-US" altLang="zh-CN" sz="4000" b="1" dirty="0" err="1"/>
              <a:t>Sejarah</a:t>
            </a:r>
            <a:endParaRPr lang="en-US" altLang="zh-CN" sz="4000" b="1" dirty="0"/>
          </a:p>
        </p:txBody>
      </p:sp>
      <p:grpSp>
        <p:nvGrpSpPr>
          <p:cNvPr id="25602" name="Group 4"/>
          <p:cNvGrpSpPr/>
          <p:nvPr/>
        </p:nvGrpSpPr>
        <p:grpSpPr>
          <a:xfrm>
            <a:off x="412750" y="2598738"/>
            <a:ext cx="9864725" cy="3173412"/>
            <a:chOff x="1383658" y="2294466"/>
            <a:chExt cx="6376675" cy="2269068"/>
          </a:xfrm>
        </p:grpSpPr>
        <p:sp>
          <p:nvSpPr>
            <p:cNvPr id="27" name="Freeform 26"/>
            <p:cNvSpPr/>
            <p:nvPr/>
          </p:nvSpPr>
          <p:spPr>
            <a:xfrm rot="10800000">
              <a:off x="1383658" y="2294466"/>
              <a:ext cx="2311827" cy="2269068"/>
            </a:xfrm>
            <a:custGeom>
              <a:avLst/>
              <a:gdLst>
                <a:gd name="connsiteX0" fmla="*/ 1295615 w 2311827"/>
                <a:gd name="connsiteY0" fmla="*/ 2269068 h 2269068"/>
                <a:gd name="connsiteX1" fmla="*/ 1025101 w 2311827"/>
                <a:gd name="connsiteY1" fmla="*/ 2118062 h 2269068"/>
                <a:gd name="connsiteX2" fmla="*/ 1019189 w 2311827"/>
                <a:gd name="connsiteY2" fmla="*/ 2128954 h 2269068"/>
                <a:gd name="connsiteX3" fmla="*/ 787504 w 2311827"/>
                <a:gd name="connsiteY3" fmla="*/ 2252140 h 2269068"/>
                <a:gd name="connsiteX4" fmla="*/ 508102 w 2311827"/>
                <a:gd name="connsiteY4" fmla="*/ 1972738 h 2269068"/>
                <a:gd name="connsiteX5" fmla="*/ 530059 w 2311827"/>
                <a:gd name="connsiteY5" fmla="*/ 1863982 h 2269068"/>
                <a:gd name="connsiteX6" fmla="*/ 539332 w 2311827"/>
                <a:gd name="connsiteY6" fmla="*/ 1846898 h 2269068"/>
                <a:gd name="connsiteX7" fmla="*/ 279404 w 2311827"/>
                <a:gd name="connsiteY7" fmla="*/ 1701801 h 2269068"/>
                <a:gd name="connsiteX8" fmla="*/ 279404 w 2311827"/>
                <a:gd name="connsiteY8" fmla="*/ 1413937 h 2269068"/>
                <a:gd name="connsiteX9" fmla="*/ 279402 w 2311827"/>
                <a:gd name="connsiteY9" fmla="*/ 1413937 h 2269068"/>
                <a:gd name="connsiteX10" fmla="*/ 0 w 2311827"/>
                <a:gd name="connsiteY10" fmla="*/ 1134535 h 2269068"/>
                <a:gd name="connsiteX11" fmla="*/ 279402 w 2311827"/>
                <a:gd name="connsiteY11" fmla="*/ 855133 h 2269068"/>
                <a:gd name="connsiteX12" fmla="*/ 279404 w 2311827"/>
                <a:gd name="connsiteY12" fmla="*/ 855133 h 2269068"/>
                <a:gd name="connsiteX13" fmla="*/ 279404 w 2311827"/>
                <a:gd name="connsiteY13" fmla="*/ 567267 h 2269068"/>
                <a:gd name="connsiteX14" fmla="*/ 541103 w 2311827"/>
                <a:gd name="connsiteY14" fmla="*/ 421182 h 2269068"/>
                <a:gd name="connsiteX15" fmla="*/ 530073 w 2311827"/>
                <a:gd name="connsiteY15" fmla="*/ 400861 h 2269068"/>
                <a:gd name="connsiteX16" fmla="*/ 508116 w 2311827"/>
                <a:gd name="connsiteY16" fmla="*/ 292105 h 2269068"/>
                <a:gd name="connsiteX17" fmla="*/ 787518 w 2311827"/>
                <a:gd name="connsiteY17" fmla="*/ 12703 h 2269068"/>
                <a:gd name="connsiteX18" fmla="*/ 1019203 w 2311827"/>
                <a:gd name="connsiteY18" fmla="*/ 135889 h 2269068"/>
                <a:gd name="connsiteX19" fmla="*/ 1026872 w 2311827"/>
                <a:gd name="connsiteY19" fmla="*/ 150018 h 2269068"/>
                <a:gd name="connsiteX20" fmla="*/ 1295616 w 2311827"/>
                <a:gd name="connsiteY20" fmla="*/ 0 h 2269068"/>
                <a:gd name="connsiteX21" fmla="*/ 1526796 w 2311827"/>
                <a:gd name="connsiteY21" fmla="*/ 129049 h 2269068"/>
                <a:gd name="connsiteX22" fmla="*/ 1521153 w 2311827"/>
                <a:gd name="connsiteY22" fmla="*/ 135889 h 2269068"/>
                <a:gd name="connsiteX23" fmla="*/ 1473435 w 2311827"/>
                <a:gd name="connsiteY23" fmla="*/ 292105 h 2269068"/>
                <a:gd name="connsiteX24" fmla="*/ 1752837 w 2311827"/>
                <a:gd name="connsiteY24" fmla="*/ 571507 h 2269068"/>
                <a:gd name="connsiteX25" fmla="*/ 2010282 w 2311827"/>
                <a:gd name="connsiteY25" fmla="*/ 400861 h 2269068"/>
                <a:gd name="connsiteX26" fmla="*/ 2010791 w 2311827"/>
                <a:gd name="connsiteY26" fmla="*/ 399223 h 2269068"/>
                <a:gd name="connsiteX27" fmla="*/ 2311827 w 2311827"/>
                <a:gd name="connsiteY27" fmla="*/ 567267 h 2269068"/>
                <a:gd name="connsiteX28" fmla="*/ 2311827 w 2311827"/>
                <a:gd name="connsiteY28" fmla="*/ 1701801 h 2269068"/>
                <a:gd name="connsiteX29" fmla="*/ 2011896 w 2311827"/>
                <a:gd name="connsiteY29" fmla="*/ 1869228 h 2269068"/>
                <a:gd name="connsiteX30" fmla="*/ 2010268 w 2311827"/>
                <a:gd name="connsiteY30" fmla="*/ 1863982 h 2269068"/>
                <a:gd name="connsiteX31" fmla="*/ 1752823 w 2311827"/>
                <a:gd name="connsiteY31" fmla="*/ 1693336 h 2269068"/>
                <a:gd name="connsiteX32" fmla="*/ 1473421 w 2311827"/>
                <a:gd name="connsiteY32" fmla="*/ 1972738 h 2269068"/>
                <a:gd name="connsiteX33" fmla="*/ 1521139 w 2311827"/>
                <a:gd name="connsiteY33" fmla="*/ 2128954 h 2269068"/>
                <a:gd name="connsiteX34" fmla="*/ 1529173 w 2311827"/>
                <a:gd name="connsiteY34" fmla="*/ 2138692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11827" h="2269068">
                  <a:moveTo>
                    <a:pt x="1295615" y="2269068"/>
                  </a:moveTo>
                  <a:lnTo>
                    <a:pt x="1025101" y="2118062"/>
                  </a:lnTo>
                  <a:lnTo>
                    <a:pt x="1019189" y="2128954"/>
                  </a:lnTo>
                  <a:cubicBezTo>
                    <a:pt x="968978" y="2203276"/>
                    <a:pt x="883947" y="2252140"/>
                    <a:pt x="787504" y="2252140"/>
                  </a:cubicBezTo>
                  <a:cubicBezTo>
                    <a:pt x="633195" y="2252140"/>
                    <a:pt x="508102" y="2127047"/>
                    <a:pt x="508102" y="1972738"/>
                  </a:cubicBezTo>
                  <a:cubicBezTo>
                    <a:pt x="508102" y="1934161"/>
                    <a:pt x="515921" y="1897410"/>
                    <a:pt x="530059" y="1863982"/>
                  </a:cubicBezTo>
                  <a:lnTo>
                    <a:pt x="539332" y="1846898"/>
                  </a:lnTo>
                  <a:lnTo>
                    <a:pt x="279404" y="1701801"/>
                  </a:lnTo>
                  <a:lnTo>
                    <a:pt x="279404" y="1413937"/>
                  </a:lnTo>
                  <a:lnTo>
                    <a:pt x="279402" y="1413937"/>
                  </a:lnTo>
                  <a:cubicBezTo>
                    <a:pt x="125093" y="1413937"/>
                    <a:pt x="0" y="1288844"/>
                    <a:pt x="0" y="1134535"/>
                  </a:cubicBezTo>
                  <a:cubicBezTo>
                    <a:pt x="0" y="980226"/>
                    <a:pt x="125093" y="855133"/>
                    <a:pt x="279402" y="855133"/>
                  </a:cubicBezTo>
                  <a:lnTo>
                    <a:pt x="279404" y="855133"/>
                  </a:lnTo>
                  <a:lnTo>
                    <a:pt x="279404" y="567267"/>
                  </a:lnTo>
                  <a:lnTo>
                    <a:pt x="541103" y="421182"/>
                  </a:lnTo>
                  <a:lnTo>
                    <a:pt x="530073" y="400861"/>
                  </a:lnTo>
                  <a:cubicBezTo>
                    <a:pt x="515935" y="367434"/>
                    <a:pt x="508116" y="330683"/>
                    <a:pt x="508116" y="292105"/>
                  </a:cubicBezTo>
                  <a:cubicBezTo>
                    <a:pt x="508116" y="137796"/>
                    <a:pt x="633209" y="12703"/>
                    <a:pt x="787518" y="12703"/>
                  </a:cubicBezTo>
                  <a:cubicBezTo>
                    <a:pt x="883961" y="12703"/>
                    <a:pt x="968992" y="61568"/>
                    <a:pt x="1019203" y="135889"/>
                  </a:cubicBezTo>
                  <a:lnTo>
                    <a:pt x="1026872" y="150018"/>
                  </a:lnTo>
                  <a:lnTo>
                    <a:pt x="1295616" y="0"/>
                  </a:lnTo>
                  <a:lnTo>
                    <a:pt x="1526796" y="129049"/>
                  </a:lnTo>
                  <a:lnTo>
                    <a:pt x="1521153" y="135889"/>
                  </a:lnTo>
                  <a:cubicBezTo>
                    <a:pt x="1491026" y="180482"/>
                    <a:pt x="1473435" y="234239"/>
                    <a:pt x="1473435" y="292105"/>
                  </a:cubicBezTo>
                  <a:cubicBezTo>
                    <a:pt x="1473435" y="446414"/>
                    <a:pt x="1598528" y="571507"/>
                    <a:pt x="1752837" y="571507"/>
                  </a:cubicBezTo>
                  <a:cubicBezTo>
                    <a:pt x="1868569" y="571507"/>
                    <a:pt x="1967867" y="501142"/>
                    <a:pt x="2010282" y="400861"/>
                  </a:cubicBezTo>
                  <a:lnTo>
                    <a:pt x="2010791" y="399223"/>
                  </a:lnTo>
                  <a:lnTo>
                    <a:pt x="2311827" y="567267"/>
                  </a:lnTo>
                  <a:lnTo>
                    <a:pt x="2311827" y="1701801"/>
                  </a:lnTo>
                  <a:lnTo>
                    <a:pt x="2011896" y="1869228"/>
                  </a:lnTo>
                  <a:lnTo>
                    <a:pt x="2010268" y="1863982"/>
                  </a:lnTo>
                  <a:cubicBezTo>
                    <a:pt x="1967853" y="1763701"/>
                    <a:pt x="1868555" y="1693336"/>
                    <a:pt x="1752823" y="1693336"/>
                  </a:cubicBezTo>
                  <a:cubicBezTo>
                    <a:pt x="1598514" y="1693336"/>
                    <a:pt x="1473421" y="1818429"/>
                    <a:pt x="1473421" y="1972738"/>
                  </a:cubicBezTo>
                  <a:cubicBezTo>
                    <a:pt x="1473421" y="2030604"/>
                    <a:pt x="1491012" y="2084361"/>
                    <a:pt x="1521139" y="2128954"/>
                  </a:cubicBezTo>
                  <a:lnTo>
                    <a:pt x="1529173" y="2138692"/>
                  </a:lnTo>
                  <a:close/>
                </a:path>
              </a:pathLst>
            </a:custGeom>
            <a:solidFill>
              <a:srgbClr val="323A4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410" strike="noStrike" noProof="1"/>
            </a:p>
          </p:txBody>
        </p:sp>
        <p:sp>
          <p:nvSpPr>
            <p:cNvPr id="28" name="Freeform 27"/>
            <p:cNvSpPr/>
            <p:nvPr/>
          </p:nvSpPr>
          <p:spPr>
            <a:xfrm rot="10800000">
              <a:off x="3416085" y="2294466"/>
              <a:ext cx="2311824" cy="2269068"/>
            </a:xfrm>
            <a:custGeom>
              <a:avLst/>
              <a:gdLst>
                <a:gd name="connsiteX0" fmla="*/ 1295612 w 2311824"/>
                <a:gd name="connsiteY0" fmla="*/ 2269068 h 2269068"/>
                <a:gd name="connsiteX1" fmla="*/ 1025100 w 2311824"/>
                <a:gd name="connsiteY1" fmla="*/ 2118063 h 2269068"/>
                <a:gd name="connsiteX2" fmla="*/ 1019189 w 2311824"/>
                <a:gd name="connsiteY2" fmla="*/ 2128954 h 2269068"/>
                <a:gd name="connsiteX3" fmla="*/ 787504 w 2311824"/>
                <a:gd name="connsiteY3" fmla="*/ 2252140 h 2269068"/>
                <a:gd name="connsiteX4" fmla="*/ 508102 w 2311824"/>
                <a:gd name="connsiteY4" fmla="*/ 1972738 h 2269068"/>
                <a:gd name="connsiteX5" fmla="*/ 530059 w 2311824"/>
                <a:gd name="connsiteY5" fmla="*/ 1863982 h 2269068"/>
                <a:gd name="connsiteX6" fmla="*/ 539332 w 2311824"/>
                <a:gd name="connsiteY6" fmla="*/ 1846899 h 2269068"/>
                <a:gd name="connsiteX7" fmla="*/ 279401 w 2311824"/>
                <a:gd name="connsiteY7" fmla="*/ 1701801 h 2269068"/>
                <a:gd name="connsiteX8" fmla="*/ 279401 w 2311824"/>
                <a:gd name="connsiteY8" fmla="*/ 1413937 h 2269068"/>
                <a:gd name="connsiteX9" fmla="*/ 223093 w 2311824"/>
                <a:gd name="connsiteY9" fmla="*/ 1408261 h 2269068"/>
                <a:gd name="connsiteX10" fmla="*/ 0 w 2311824"/>
                <a:gd name="connsiteY10" fmla="*/ 1134535 h 2269068"/>
                <a:gd name="connsiteX11" fmla="*/ 223093 w 2311824"/>
                <a:gd name="connsiteY11" fmla="*/ 860810 h 2269068"/>
                <a:gd name="connsiteX12" fmla="*/ 279401 w 2311824"/>
                <a:gd name="connsiteY12" fmla="*/ 855133 h 2269068"/>
                <a:gd name="connsiteX13" fmla="*/ 279401 w 2311824"/>
                <a:gd name="connsiteY13" fmla="*/ 567267 h 2269068"/>
                <a:gd name="connsiteX14" fmla="*/ 537565 w 2311824"/>
                <a:gd name="connsiteY14" fmla="*/ 423156 h 2269068"/>
                <a:gd name="connsiteX15" fmla="*/ 530055 w 2311824"/>
                <a:gd name="connsiteY15" fmla="*/ 409321 h 2269068"/>
                <a:gd name="connsiteX16" fmla="*/ 508098 w 2311824"/>
                <a:gd name="connsiteY16" fmla="*/ 300565 h 2269068"/>
                <a:gd name="connsiteX17" fmla="*/ 787500 w 2311824"/>
                <a:gd name="connsiteY17" fmla="*/ 21163 h 2269068"/>
                <a:gd name="connsiteX18" fmla="*/ 1019185 w 2311824"/>
                <a:gd name="connsiteY18" fmla="*/ 144349 h 2269068"/>
                <a:gd name="connsiteX19" fmla="*/ 1023333 w 2311824"/>
                <a:gd name="connsiteY19" fmla="*/ 151992 h 2269068"/>
                <a:gd name="connsiteX20" fmla="*/ 1295613 w 2311824"/>
                <a:gd name="connsiteY20" fmla="*/ 0 h 2269068"/>
                <a:gd name="connsiteX21" fmla="*/ 1566127 w 2311824"/>
                <a:gd name="connsiteY21" fmla="*/ 151006 h 2269068"/>
                <a:gd name="connsiteX22" fmla="*/ 1546276 w 2311824"/>
                <a:gd name="connsiteY22" fmla="*/ 187578 h 2269068"/>
                <a:gd name="connsiteX23" fmla="*/ 1524319 w 2311824"/>
                <a:gd name="connsiteY23" fmla="*/ 296333 h 2269068"/>
                <a:gd name="connsiteX24" fmla="*/ 1803721 w 2311824"/>
                <a:gd name="connsiteY24" fmla="*/ 575735 h 2269068"/>
                <a:gd name="connsiteX25" fmla="*/ 2035406 w 2311824"/>
                <a:gd name="connsiteY25" fmla="*/ 452549 h 2269068"/>
                <a:gd name="connsiteX26" fmla="*/ 2051895 w 2311824"/>
                <a:gd name="connsiteY26" fmla="*/ 422170 h 2269068"/>
                <a:gd name="connsiteX27" fmla="*/ 2311824 w 2311824"/>
                <a:gd name="connsiteY27" fmla="*/ 567267 h 2269068"/>
                <a:gd name="connsiteX28" fmla="*/ 2311824 w 2311824"/>
                <a:gd name="connsiteY28" fmla="*/ 855133 h 2269068"/>
                <a:gd name="connsiteX29" fmla="*/ 2255517 w 2311824"/>
                <a:gd name="connsiteY29" fmla="*/ 860810 h 2269068"/>
                <a:gd name="connsiteX30" fmla="*/ 2032424 w 2311824"/>
                <a:gd name="connsiteY30" fmla="*/ 1134535 h 2269068"/>
                <a:gd name="connsiteX31" fmla="*/ 2255517 w 2311824"/>
                <a:gd name="connsiteY31" fmla="*/ 1408261 h 2269068"/>
                <a:gd name="connsiteX32" fmla="*/ 2311824 w 2311824"/>
                <a:gd name="connsiteY32" fmla="*/ 1413937 h 2269068"/>
                <a:gd name="connsiteX33" fmla="*/ 2311824 w 2311824"/>
                <a:gd name="connsiteY33" fmla="*/ 1701801 h 2269068"/>
                <a:gd name="connsiteX34" fmla="*/ 2051890 w 2311824"/>
                <a:gd name="connsiteY34" fmla="*/ 1846901 h 2269068"/>
                <a:gd name="connsiteX35" fmla="*/ 2035401 w 2311824"/>
                <a:gd name="connsiteY35" fmla="*/ 1816522 h 2269068"/>
                <a:gd name="connsiteX36" fmla="*/ 1803716 w 2311824"/>
                <a:gd name="connsiteY36" fmla="*/ 1693336 h 2269068"/>
                <a:gd name="connsiteX37" fmla="*/ 1524314 w 2311824"/>
                <a:gd name="connsiteY37" fmla="*/ 1972738 h 2269068"/>
                <a:gd name="connsiteX38" fmla="*/ 1546271 w 2311824"/>
                <a:gd name="connsiteY38" fmla="*/ 2081494 h 2269068"/>
                <a:gd name="connsiteX39" fmla="*/ 1566121 w 2311824"/>
                <a:gd name="connsiteY39"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11824" h="2269068">
                  <a:moveTo>
                    <a:pt x="1295612" y="2269068"/>
                  </a:moveTo>
                  <a:lnTo>
                    <a:pt x="1025100" y="2118063"/>
                  </a:lnTo>
                  <a:lnTo>
                    <a:pt x="1019189" y="2128954"/>
                  </a:lnTo>
                  <a:cubicBezTo>
                    <a:pt x="968978" y="2203276"/>
                    <a:pt x="883947" y="2252140"/>
                    <a:pt x="787504" y="2252140"/>
                  </a:cubicBezTo>
                  <a:cubicBezTo>
                    <a:pt x="633195" y="2252140"/>
                    <a:pt x="508102" y="2127047"/>
                    <a:pt x="508102" y="1972738"/>
                  </a:cubicBezTo>
                  <a:cubicBezTo>
                    <a:pt x="508102" y="1934161"/>
                    <a:pt x="515921" y="1897410"/>
                    <a:pt x="530059" y="1863982"/>
                  </a:cubicBezTo>
                  <a:lnTo>
                    <a:pt x="539332" y="1846899"/>
                  </a:ln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537565" y="423156"/>
                  </a:lnTo>
                  <a:lnTo>
                    <a:pt x="530055" y="409321"/>
                  </a:lnTo>
                  <a:cubicBezTo>
                    <a:pt x="515917" y="375894"/>
                    <a:pt x="508098" y="339143"/>
                    <a:pt x="508098" y="300565"/>
                  </a:cubicBezTo>
                  <a:cubicBezTo>
                    <a:pt x="508098" y="146256"/>
                    <a:pt x="633191" y="21163"/>
                    <a:pt x="787500" y="21163"/>
                  </a:cubicBezTo>
                  <a:cubicBezTo>
                    <a:pt x="883943" y="21163"/>
                    <a:pt x="968974" y="70028"/>
                    <a:pt x="1019185" y="144349"/>
                  </a:cubicBezTo>
                  <a:lnTo>
                    <a:pt x="1023333" y="151992"/>
                  </a:lnTo>
                  <a:lnTo>
                    <a:pt x="1295613" y="0"/>
                  </a:lnTo>
                  <a:lnTo>
                    <a:pt x="1566127" y="151006"/>
                  </a:lnTo>
                  <a:lnTo>
                    <a:pt x="1546276" y="187578"/>
                  </a:lnTo>
                  <a:cubicBezTo>
                    <a:pt x="1532138" y="221005"/>
                    <a:pt x="1524319" y="257756"/>
                    <a:pt x="1524319" y="296333"/>
                  </a:cubicBezTo>
                  <a:cubicBezTo>
                    <a:pt x="1524319" y="450642"/>
                    <a:pt x="1649412" y="575735"/>
                    <a:pt x="1803721" y="575735"/>
                  </a:cubicBezTo>
                  <a:cubicBezTo>
                    <a:pt x="1900164" y="575735"/>
                    <a:pt x="1985195" y="526871"/>
                    <a:pt x="2035406" y="452549"/>
                  </a:cubicBezTo>
                  <a:lnTo>
                    <a:pt x="2051895" y="422170"/>
                  </a:lnTo>
                  <a:lnTo>
                    <a:pt x="2311824" y="567267"/>
                  </a:lnTo>
                  <a:lnTo>
                    <a:pt x="2311824" y="855133"/>
                  </a:lnTo>
                  <a:lnTo>
                    <a:pt x="2255517" y="860810"/>
                  </a:lnTo>
                  <a:cubicBezTo>
                    <a:pt x="2128199" y="886863"/>
                    <a:pt x="2032424" y="999515"/>
                    <a:pt x="2032424" y="1134535"/>
                  </a:cubicBezTo>
                  <a:cubicBezTo>
                    <a:pt x="2032424" y="1269555"/>
                    <a:pt x="2128199" y="1382207"/>
                    <a:pt x="2255517" y="1408261"/>
                  </a:cubicBezTo>
                  <a:lnTo>
                    <a:pt x="2311824" y="141393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28B9D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880" strike="noStrike" noProof="1"/>
            </a:p>
          </p:txBody>
        </p:sp>
        <p:sp>
          <p:nvSpPr>
            <p:cNvPr id="29" name="Freeform 28"/>
            <p:cNvSpPr/>
            <p:nvPr/>
          </p:nvSpPr>
          <p:spPr>
            <a:xfrm>
              <a:off x="5448509" y="2294466"/>
              <a:ext cx="2311824" cy="2269068"/>
            </a:xfrm>
            <a:custGeom>
              <a:avLst/>
              <a:gdLst>
                <a:gd name="connsiteX0" fmla="*/ 1016212 w 2311824"/>
                <a:gd name="connsiteY0" fmla="*/ 0 h 2269068"/>
                <a:gd name="connsiteX1" fmla="*/ 1249912 w 2311824"/>
                <a:gd name="connsiteY1" fmla="*/ 130455 h 2269068"/>
                <a:gd name="connsiteX2" fmla="*/ 1276060 w 2311824"/>
                <a:gd name="connsiteY2" fmla="*/ 98763 h 2269068"/>
                <a:gd name="connsiteX3" fmla="*/ 1473627 w 2311824"/>
                <a:gd name="connsiteY3" fmla="*/ 16928 h 2269068"/>
                <a:gd name="connsiteX4" fmla="*/ 1753029 w 2311824"/>
                <a:gd name="connsiteY4" fmla="*/ 296330 h 2269068"/>
                <a:gd name="connsiteX5" fmla="*/ 1747353 w 2311824"/>
                <a:gd name="connsiteY5" fmla="*/ 352639 h 2269068"/>
                <a:gd name="connsiteX6" fmla="*/ 1732670 w 2311824"/>
                <a:gd name="connsiteY6" fmla="*/ 399939 h 2269068"/>
                <a:gd name="connsiteX7" fmla="*/ 2032423 w 2311824"/>
                <a:gd name="connsiteY7" fmla="*/ 567267 h 2269068"/>
                <a:gd name="connsiteX8" fmla="*/ 2032423 w 2311824"/>
                <a:gd name="connsiteY8" fmla="*/ 855131 h 2269068"/>
                <a:gd name="connsiteX9" fmla="*/ 2088731 w 2311824"/>
                <a:gd name="connsiteY9" fmla="*/ 860807 h 2269068"/>
                <a:gd name="connsiteX10" fmla="*/ 2311824 w 2311824"/>
                <a:gd name="connsiteY10" fmla="*/ 1134533 h 2269068"/>
                <a:gd name="connsiteX11" fmla="*/ 2088731 w 2311824"/>
                <a:gd name="connsiteY11" fmla="*/ 1408258 h 2269068"/>
                <a:gd name="connsiteX12" fmla="*/ 2032423 w 2311824"/>
                <a:gd name="connsiteY12" fmla="*/ 1413935 h 2269068"/>
                <a:gd name="connsiteX13" fmla="*/ 2032423 w 2311824"/>
                <a:gd name="connsiteY13" fmla="*/ 1701801 h 2269068"/>
                <a:gd name="connsiteX14" fmla="*/ 1731540 w 2311824"/>
                <a:gd name="connsiteY14" fmla="*/ 1869759 h 2269068"/>
                <a:gd name="connsiteX15" fmla="*/ 1747339 w 2311824"/>
                <a:gd name="connsiteY15" fmla="*/ 1920654 h 2269068"/>
                <a:gd name="connsiteX16" fmla="*/ 1753015 w 2311824"/>
                <a:gd name="connsiteY16" fmla="*/ 1976963 h 2269068"/>
                <a:gd name="connsiteX17" fmla="*/ 1473613 w 2311824"/>
                <a:gd name="connsiteY17" fmla="*/ 2256365 h 2269068"/>
                <a:gd name="connsiteX18" fmla="*/ 1276046 w 2311824"/>
                <a:gd name="connsiteY18" fmla="*/ 2174530 h 2269068"/>
                <a:gd name="connsiteX19" fmla="*/ 1247515 w 2311824"/>
                <a:gd name="connsiteY19" fmla="*/ 2139950 h 2269068"/>
                <a:gd name="connsiteX20" fmla="*/ 1016211 w 2311824"/>
                <a:gd name="connsiteY20" fmla="*/ 2269068 h 2269068"/>
                <a:gd name="connsiteX21" fmla="*/ 747472 w 2311824"/>
                <a:gd name="connsiteY21" fmla="*/ 2119053 h 2269068"/>
                <a:gd name="connsiteX22" fmla="*/ 765565 w 2311824"/>
                <a:gd name="connsiteY22" fmla="*/ 2085718 h 2269068"/>
                <a:gd name="connsiteX23" fmla="*/ 787522 w 2311824"/>
                <a:gd name="connsiteY23" fmla="*/ 1976963 h 2269068"/>
                <a:gd name="connsiteX24" fmla="*/ 508120 w 2311824"/>
                <a:gd name="connsiteY24" fmla="*/ 1697561 h 2269068"/>
                <a:gd name="connsiteX25" fmla="*/ 276435 w 2311824"/>
                <a:gd name="connsiteY25" fmla="*/ 1820747 h 2269068"/>
                <a:gd name="connsiteX26" fmla="*/ 261703 w 2311824"/>
                <a:gd name="connsiteY26" fmla="*/ 1847888 h 2269068"/>
                <a:gd name="connsiteX27" fmla="*/ 0 w 2311824"/>
                <a:gd name="connsiteY27" fmla="*/ 1701801 h 2269068"/>
                <a:gd name="connsiteX28" fmla="*/ 0 w 2311824"/>
                <a:gd name="connsiteY28" fmla="*/ 1413935 h 2269068"/>
                <a:gd name="connsiteX29" fmla="*/ 56307 w 2311824"/>
                <a:gd name="connsiteY29" fmla="*/ 1408258 h 2269068"/>
                <a:gd name="connsiteX30" fmla="*/ 279400 w 2311824"/>
                <a:gd name="connsiteY30" fmla="*/ 1134533 h 2269068"/>
                <a:gd name="connsiteX31" fmla="*/ 56307 w 2311824"/>
                <a:gd name="connsiteY31" fmla="*/ 860807 h 2269068"/>
                <a:gd name="connsiteX32" fmla="*/ 0 w 2311824"/>
                <a:gd name="connsiteY32" fmla="*/ 855131 h 2269068"/>
                <a:gd name="connsiteX33" fmla="*/ 0 w 2311824"/>
                <a:gd name="connsiteY33" fmla="*/ 567267 h 2269068"/>
                <a:gd name="connsiteX34" fmla="*/ 259933 w 2311824"/>
                <a:gd name="connsiteY34" fmla="*/ 422167 h 2269068"/>
                <a:gd name="connsiteX35" fmla="*/ 276422 w 2311824"/>
                <a:gd name="connsiteY35" fmla="*/ 452546 h 2269068"/>
                <a:gd name="connsiteX36" fmla="*/ 508107 w 2311824"/>
                <a:gd name="connsiteY36" fmla="*/ 575732 h 2269068"/>
                <a:gd name="connsiteX37" fmla="*/ 787509 w 2311824"/>
                <a:gd name="connsiteY37" fmla="*/ 296330 h 2269068"/>
                <a:gd name="connsiteX38" fmla="*/ 765552 w 2311824"/>
                <a:gd name="connsiteY38" fmla="*/ 187574 h 2269068"/>
                <a:gd name="connsiteX39" fmla="*/ 745702 w 2311824"/>
                <a:gd name="connsiteY39" fmla="*/ 151003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11824" h="2269068">
                  <a:moveTo>
                    <a:pt x="1016212" y="0"/>
                  </a:moveTo>
                  <a:lnTo>
                    <a:pt x="1249912" y="130455"/>
                  </a:lnTo>
                  <a:lnTo>
                    <a:pt x="1276060" y="98763"/>
                  </a:lnTo>
                  <a:cubicBezTo>
                    <a:pt x="1326622" y="48201"/>
                    <a:pt x="1396472" y="16928"/>
                    <a:pt x="1473627" y="16928"/>
                  </a:cubicBezTo>
                  <a:cubicBezTo>
                    <a:pt x="1627936" y="16928"/>
                    <a:pt x="1753029" y="142021"/>
                    <a:pt x="1753029" y="296330"/>
                  </a:cubicBezTo>
                  <a:cubicBezTo>
                    <a:pt x="1753029" y="315619"/>
                    <a:pt x="1751074" y="334451"/>
                    <a:pt x="1747353" y="352639"/>
                  </a:cubicBezTo>
                  <a:lnTo>
                    <a:pt x="1732670" y="399939"/>
                  </a:lnTo>
                  <a:lnTo>
                    <a:pt x="2032423" y="567267"/>
                  </a:lnTo>
                  <a:lnTo>
                    <a:pt x="2032423" y="855131"/>
                  </a:lnTo>
                  <a:lnTo>
                    <a:pt x="2088731" y="860807"/>
                  </a:lnTo>
                  <a:cubicBezTo>
                    <a:pt x="2216050" y="886861"/>
                    <a:pt x="2311824" y="999513"/>
                    <a:pt x="2311824" y="1134533"/>
                  </a:cubicBezTo>
                  <a:cubicBezTo>
                    <a:pt x="2311824" y="1269553"/>
                    <a:pt x="2216050" y="1382205"/>
                    <a:pt x="2088731" y="1408258"/>
                  </a:cubicBezTo>
                  <a:lnTo>
                    <a:pt x="2032423" y="1413935"/>
                  </a:lnTo>
                  <a:lnTo>
                    <a:pt x="2032423" y="1701801"/>
                  </a:lnTo>
                  <a:lnTo>
                    <a:pt x="1731540" y="1869759"/>
                  </a:lnTo>
                  <a:lnTo>
                    <a:pt x="1747339" y="1920654"/>
                  </a:lnTo>
                  <a:cubicBezTo>
                    <a:pt x="1751060" y="1938842"/>
                    <a:pt x="1753015" y="1957675"/>
                    <a:pt x="1753015" y="1976963"/>
                  </a:cubicBezTo>
                  <a:cubicBezTo>
                    <a:pt x="1753015" y="2131272"/>
                    <a:pt x="1627922" y="2256365"/>
                    <a:pt x="1473613" y="2256365"/>
                  </a:cubicBezTo>
                  <a:cubicBezTo>
                    <a:pt x="1396459" y="2256365"/>
                    <a:pt x="1326608" y="2225092"/>
                    <a:pt x="1276046" y="2174530"/>
                  </a:cubicBezTo>
                  <a:lnTo>
                    <a:pt x="1247515" y="2139950"/>
                  </a:lnTo>
                  <a:lnTo>
                    <a:pt x="1016211" y="2269068"/>
                  </a:lnTo>
                  <a:lnTo>
                    <a:pt x="747472" y="2119053"/>
                  </a:lnTo>
                  <a:lnTo>
                    <a:pt x="765565" y="2085718"/>
                  </a:lnTo>
                  <a:cubicBezTo>
                    <a:pt x="779703" y="2052291"/>
                    <a:pt x="787522" y="2015540"/>
                    <a:pt x="787522" y="1976963"/>
                  </a:cubicBezTo>
                  <a:cubicBezTo>
                    <a:pt x="787522" y="1822654"/>
                    <a:pt x="662429" y="1697561"/>
                    <a:pt x="508120" y="1697561"/>
                  </a:cubicBezTo>
                  <a:cubicBezTo>
                    <a:pt x="411677" y="1697561"/>
                    <a:pt x="326646" y="1746425"/>
                    <a:pt x="276435" y="1820747"/>
                  </a:cubicBezTo>
                  <a:lnTo>
                    <a:pt x="261703" y="1847888"/>
                  </a:lnTo>
                  <a:lnTo>
                    <a:pt x="0" y="1701801"/>
                  </a:lnTo>
                  <a:lnTo>
                    <a:pt x="0" y="1413935"/>
                  </a:lnTo>
                  <a:lnTo>
                    <a:pt x="56307" y="1408258"/>
                  </a:lnTo>
                  <a:cubicBezTo>
                    <a:pt x="183625" y="1382205"/>
                    <a:pt x="279400" y="1269553"/>
                    <a:pt x="279400" y="1134533"/>
                  </a:cubicBezTo>
                  <a:cubicBezTo>
                    <a:pt x="279400" y="999513"/>
                    <a:pt x="183625" y="886861"/>
                    <a:pt x="56307" y="860807"/>
                  </a:cubicBezTo>
                  <a:lnTo>
                    <a:pt x="0" y="855131"/>
                  </a:lnTo>
                  <a:lnTo>
                    <a:pt x="0" y="567267"/>
                  </a:lnTo>
                  <a:lnTo>
                    <a:pt x="259933" y="422167"/>
                  </a:lnTo>
                  <a:lnTo>
                    <a:pt x="276422" y="452546"/>
                  </a:lnTo>
                  <a:cubicBezTo>
                    <a:pt x="326633" y="526867"/>
                    <a:pt x="411664" y="575732"/>
                    <a:pt x="508107" y="575732"/>
                  </a:cubicBezTo>
                  <a:cubicBezTo>
                    <a:pt x="662416" y="575732"/>
                    <a:pt x="787509" y="450639"/>
                    <a:pt x="787509" y="296330"/>
                  </a:cubicBezTo>
                  <a:cubicBezTo>
                    <a:pt x="787509" y="257753"/>
                    <a:pt x="779690" y="221001"/>
                    <a:pt x="765552" y="187574"/>
                  </a:cubicBezTo>
                  <a:lnTo>
                    <a:pt x="745702" y="151003"/>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endParaRPr lang="en-US" sz="1880" strike="noStrike" noProof="1"/>
            </a:p>
          </p:txBody>
        </p:sp>
        <p:sp>
          <p:nvSpPr>
            <p:cNvPr id="30" name="Rectangle 29"/>
            <p:cNvSpPr/>
            <p:nvPr/>
          </p:nvSpPr>
          <p:spPr>
            <a:xfrm>
              <a:off x="1435416" y="2802926"/>
              <a:ext cx="1957579" cy="1244426"/>
            </a:xfrm>
            <a:prstGeom prst="rect">
              <a:avLst/>
            </a:prstGeom>
          </p:spPr>
          <p:txBody>
            <a:bodyPr wrap="square" anchor="ctr">
              <a:spAutoFit/>
            </a:bodyPr>
            <a:lstStyle/>
            <a:p>
              <a:pPr lvl="0" algn="ctr" fontAlgn="auto"/>
              <a:r>
                <a:rPr lang="en-US" sz="2680" b="1" strike="noStrike" noProof="1" dirty="0">
                  <a:solidFill>
                    <a:prstClr val="white"/>
                  </a:solidFill>
                  <a:latin typeface="+mn-lt"/>
                  <a:ea typeface="+mn-ea"/>
                  <a:cs typeface="+mn-cs"/>
                </a:rPr>
                <a:t>Membaca teks cerita atau novel sejarah dengan saksama.</a:t>
              </a:r>
              <a:endParaRPr lang="en-US" sz="2680" b="1" strike="noStrike" noProof="1" dirty="0">
                <a:solidFill>
                  <a:prstClr val="white"/>
                </a:solidFill>
              </a:endParaRPr>
            </a:p>
          </p:txBody>
        </p:sp>
        <p:sp>
          <p:nvSpPr>
            <p:cNvPr id="31" name="Rectangle 30"/>
            <p:cNvSpPr/>
            <p:nvPr/>
          </p:nvSpPr>
          <p:spPr>
            <a:xfrm>
              <a:off x="3699932" y="2802711"/>
              <a:ext cx="1779033" cy="1244426"/>
            </a:xfrm>
            <a:prstGeom prst="rect">
              <a:avLst/>
            </a:prstGeom>
          </p:spPr>
          <p:txBody>
            <a:bodyPr wrap="square" anchor="ctr">
              <a:spAutoFit/>
            </a:bodyPr>
            <a:lstStyle/>
            <a:p>
              <a:pPr lvl="0" algn="ctr" fontAlgn="auto"/>
              <a:r>
                <a:rPr lang="en-US" sz="2680" b="1" strike="noStrike" noProof="1" dirty="0">
                  <a:solidFill>
                    <a:schemeClr val="tx1"/>
                  </a:solidFill>
                  <a:latin typeface="+mn-lt"/>
                  <a:ea typeface="+mn-ea"/>
                  <a:cs typeface="+mn-cs"/>
                </a:rPr>
                <a:t>Mengidentifikasi pokok isi dalam teks cerita atau novel sejarah.</a:t>
              </a:r>
              <a:endParaRPr lang="en-US" sz="2680" b="1" strike="noStrike" noProof="1" dirty="0">
                <a:solidFill>
                  <a:schemeClr val="tx1"/>
                </a:solidFill>
              </a:endParaRPr>
            </a:p>
          </p:txBody>
        </p:sp>
        <p:sp>
          <p:nvSpPr>
            <p:cNvPr id="33" name="Rectangle 32"/>
            <p:cNvSpPr/>
            <p:nvPr/>
          </p:nvSpPr>
          <p:spPr>
            <a:xfrm>
              <a:off x="5728126" y="2806791"/>
              <a:ext cx="1724065" cy="1244426"/>
            </a:xfrm>
            <a:prstGeom prst="rect">
              <a:avLst/>
            </a:prstGeom>
          </p:spPr>
          <p:txBody>
            <a:bodyPr wrap="square" anchor="ctr">
              <a:spAutoFit/>
            </a:bodyPr>
            <a:lstStyle/>
            <a:p>
              <a:pPr lvl="0" algn="ctr" fontAlgn="auto"/>
              <a:r>
                <a:rPr lang="en-US" sz="2680" b="1" strike="noStrike" noProof="1" dirty="0">
                  <a:solidFill>
                    <a:schemeClr val="bg1"/>
                  </a:solidFill>
                  <a:latin typeface="+mn-lt"/>
                  <a:ea typeface="+mn-ea"/>
                  <a:cs typeface="+mn-cs"/>
                </a:rPr>
                <a:t>Mencatat pokok-pokok isi dalam teks cerita atau novel sejarah.</a:t>
              </a:r>
              <a:endParaRPr lang="en-US" sz="2680" b="1" strike="noStrike" noProof="1" dirty="0">
                <a:solidFill>
                  <a:schemeClr val="bg1"/>
                </a:solidFill>
              </a:endParaRPr>
            </a:p>
          </p:txBody>
        </p:sp>
      </p:grpSp>
      <p:sp>
        <p:nvSpPr>
          <p:cNvPr id="2" name="Action Button: Back or Previous 1">
            <a:hlinkClick r:id="rId1" action="ppaction://hlinksldjump"/>
          </p:cNvPr>
          <p:cNvSpPr/>
          <p:nvPr/>
        </p:nvSpPr>
        <p:spPr>
          <a:xfrm>
            <a:off x="250825" y="6338888"/>
            <a:ext cx="846138" cy="5048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23863" y="403225"/>
            <a:ext cx="9880600" cy="1208088"/>
          </a:xfrm>
        </p:spPr>
        <p:txBody>
          <a:bodyPr/>
          <a:lstStyle/>
          <a:p>
            <a:pPr algn="ctr" fontAlgn="auto"/>
            <a:r>
              <a:rPr lang="en-US" sz="4855" b="1" strike="noStrike" noProof="1" dirty="0" err="1">
                <a:solidFill>
                  <a:schemeClr val="tx1"/>
                </a:solidFill>
                <a:effectLst>
                  <a:outerShdw blurRad="38100" dist="19050" dir="2700000" algn="tl" rotWithShape="0">
                    <a:schemeClr val="dk1">
                      <a:alpha val="40000"/>
                    </a:schemeClr>
                  </a:outerShdw>
                </a:effectLst>
              </a:rPr>
              <a:t>Unsur</a:t>
            </a:r>
            <a:r>
              <a:rPr lang="en-US" sz="4855" b="1" strike="noStrike" noProof="1" dirty="0">
                <a:solidFill>
                  <a:schemeClr val="tx1"/>
                </a:solidFill>
                <a:effectLst>
                  <a:outerShdw blurRad="38100" dist="19050" dir="2700000" algn="tl" rotWithShape="0">
                    <a:schemeClr val="dk1">
                      <a:alpha val="40000"/>
                    </a:schemeClr>
                  </a:outerShdw>
                </a:effectLst>
              </a:rPr>
              <a:t> </a:t>
            </a:r>
            <a:r>
              <a:rPr lang="en-US" sz="4855" b="1" strike="noStrike" noProof="1" dirty="0" err="1">
                <a:solidFill>
                  <a:schemeClr val="tx1"/>
                </a:solidFill>
                <a:effectLst>
                  <a:outerShdw blurRad="38100" dist="19050" dir="2700000" algn="tl" rotWithShape="0">
                    <a:schemeClr val="dk1">
                      <a:alpha val="40000"/>
                    </a:schemeClr>
                  </a:outerShdw>
                </a:effectLst>
              </a:rPr>
              <a:t>Pembangun</a:t>
            </a:r>
            <a:r>
              <a:rPr lang="en-US" sz="4855" b="1" strike="noStrike" noProof="1" dirty="0">
                <a:solidFill>
                  <a:schemeClr val="tx1"/>
                </a:solidFill>
                <a:effectLst>
                  <a:outerShdw blurRad="38100" dist="19050" dir="2700000" algn="tl" rotWithShape="0">
                    <a:schemeClr val="dk1">
                      <a:alpha val="40000"/>
                    </a:schemeClr>
                  </a:outerShdw>
                </a:effectLst>
              </a:rPr>
              <a:t> </a:t>
            </a:r>
            <a:r>
              <a:rPr lang="en-US" sz="4855" b="1" strike="noStrike" noProof="1" dirty="0" err="1">
                <a:solidFill>
                  <a:schemeClr val="tx1"/>
                </a:solidFill>
                <a:effectLst>
                  <a:outerShdw blurRad="38100" dist="19050" dir="2700000" algn="tl" rotWithShape="0">
                    <a:schemeClr val="dk1">
                      <a:alpha val="40000"/>
                    </a:schemeClr>
                  </a:outerShdw>
                </a:effectLst>
              </a:rPr>
              <a:t>Teks</a:t>
            </a:r>
            <a:r>
              <a:rPr lang="en-US" sz="4855" b="1" strike="noStrike" noProof="1" dirty="0">
                <a:solidFill>
                  <a:schemeClr val="tx1"/>
                </a:solidFill>
                <a:effectLst>
                  <a:outerShdw blurRad="38100" dist="19050" dir="2700000" algn="tl" rotWithShape="0">
                    <a:schemeClr val="dk1">
                      <a:alpha val="40000"/>
                    </a:schemeClr>
                  </a:outerShdw>
                </a:effectLst>
              </a:rPr>
              <a:t> </a:t>
            </a:r>
            <a:r>
              <a:rPr lang="en-US" sz="4855" b="1" strike="noStrike" noProof="1" dirty="0" err="1">
                <a:solidFill>
                  <a:schemeClr val="tx1"/>
                </a:solidFill>
                <a:effectLst>
                  <a:outerShdw blurRad="38100" dist="19050" dir="2700000" algn="tl" rotWithShape="0">
                    <a:schemeClr val="dk1">
                      <a:alpha val="40000"/>
                    </a:schemeClr>
                  </a:outerShdw>
                </a:effectLst>
              </a:rPr>
              <a:t>Cerita</a:t>
            </a:r>
            <a:r>
              <a:rPr lang="en-US" sz="4855" b="1" strike="noStrike" noProof="1" dirty="0">
                <a:solidFill>
                  <a:schemeClr val="tx1"/>
                </a:solidFill>
                <a:effectLst>
                  <a:outerShdw blurRad="38100" dist="19050" dir="2700000" algn="tl" rotWithShape="0">
                    <a:schemeClr val="dk1">
                      <a:alpha val="40000"/>
                    </a:schemeClr>
                  </a:outerShdw>
                </a:effectLst>
              </a:rPr>
              <a:t> </a:t>
            </a:r>
            <a:r>
              <a:rPr lang="en-US" sz="4855" b="1" strike="noStrike" noProof="1" dirty="0" err="1">
                <a:solidFill>
                  <a:schemeClr val="tx1"/>
                </a:solidFill>
                <a:effectLst>
                  <a:outerShdw blurRad="38100" dist="19050" dir="2700000" algn="tl" rotWithShape="0">
                    <a:schemeClr val="dk1">
                      <a:alpha val="40000"/>
                    </a:schemeClr>
                  </a:outerShdw>
                </a:effectLst>
              </a:rPr>
              <a:t>Sejarah</a:t>
            </a:r>
            <a:endParaRPr lang="en-US" b="1" strike="noStrike" noProof="1" dirty="0">
              <a:solidFill>
                <a:schemeClr val="tx1"/>
              </a:solidFill>
              <a:effectLst>
                <a:outerShdw blurRad="38100" dist="19050" dir="2700000" algn="tl" rotWithShape="0">
                  <a:schemeClr val="dk1">
                    <a:alpha val="40000"/>
                  </a:schemeClr>
                </a:outerShdw>
              </a:effectLst>
            </a:endParaRPr>
          </a:p>
        </p:txBody>
      </p:sp>
      <p:grpSp>
        <p:nvGrpSpPr>
          <p:cNvPr id="26626" name="Group 19"/>
          <p:cNvGrpSpPr/>
          <p:nvPr/>
        </p:nvGrpSpPr>
        <p:grpSpPr>
          <a:xfrm>
            <a:off x="673100" y="1565275"/>
            <a:ext cx="3195638" cy="4978400"/>
            <a:chOff x="1522" y="2592"/>
            <a:chExt cx="4400" cy="6900"/>
          </a:xfrm>
        </p:grpSpPr>
        <p:grpSp>
          <p:nvGrpSpPr>
            <p:cNvPr id="26627" name="Group 11"/>
            <p:cNvGrpSpPr/>
            <p:nvPr/>
          </p:nvGrpSpPr>
          <p:grpSpPr>
            <a:xfrm>
              <a:off x="1797" y="4138"/>
              <a:ext cx="1010" cy="5354"/>
              <a:chOff x="1797" y="4138"/>
              <a:chExt cx="1010" cy="5354"/>
            </a:xfrm>
          </p:grpSpPr>
          <p:sp>
            <p:nvSpPr>
              <p:cNvPr id="6" name="Bent-Up Arrow 5"/>
              <p:cNvSpPr/>
              <p:nvPr/>
            </p:nvSpPr>
            <p:spPr>
              <a:xfrm rot="5400000">
                <a:off x="-381" y="6316"/>
                <a:ext cx="5354" cy="99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7" name="Right Arrow 6"/>
              <p:cNvSpPr/>
              <p:nvPr/>
            </p:nvSpPr>
            <p:spPr>
              <a:xfrm>
                <a:off x="2058" y="4657"/>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8" name="Right Arrow 7"/>
              <p:cNvSpPr/>
              <p:nvPr/>
            </p:nvSpPr>
            <p:spPr>
              <a:xfrm>
                <a:off x="2069" y="5461"/>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9" name="Right Arrow 8"/>
              <p:cNvSpPr/>
              <p:nvPr/>
            </p:nvSpPr>
            <p:spPr>
              <a:xfrm>
                <a:off x="2069" y="6256"/>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10" name="Right Arrow 9"/>
              <p:cNvSpPr/>
              <p:nvPr/>
            </p:nvSpPr>
            <p:spPr>
              <a:xfrm>
                <a:off x="2069" y="7117"/>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11" name="Right Arrow 10"/>
              <p:cNvSpPr/>
              <p:nvPr/>
            </p:nvSpPr>
            <p:spPr>
              <a:xfrm>
                <a:off x="2069" y="8054"/>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grpSp>
        <p:sp>
          <p:nvSpPr>
            <p:cNvPr id="4" name="Rounded Rectangle 3"/>
            <p:cNvSpPr/>
            <p:nvPr/>
          </p:nvSpPr>
          <p:spPr>
            <a:xfrm>
              <a:off x="1522" y="2592"/>
              <a:ext cx="4401" cy="1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3090" b="1" strike="noStrike" noProof="1" dirty="0" err="1">
                  <a:solidFill>
                    <a:srgbClr val="FF0000"/>
                  </a:solidFill>
                </a:rPr>
                <a:t>Intrinsik</a:t>
              </a:r>
              <a:endParaRPr lang="en-US" sz="3090" b="1" strike="noStrike" noProof="1" dirty="0">
                <a:solidFill>
                  <a:srgbClr val="FF0000"/>
                </a:solidFill>
              </a:endParaRPr>
            </a:p>
          </p:txBody>
        </p:sp>
      </p:grpSp>
      <p:grpSp>
        <p:nvGrpSpPr>
          <p:cNvPr id="26635" name="Group 20"/>
          <p:cNvGrpSpPr/>
          <p:nvPr/>
        </p:nvGrpSpPr>
        <p:grpSpPr>
          <a:xfrm>
            <a:off x="6543675" y="1565275"/>
            <a:ext cx="3079750" cy="4978400"/>
            <a:chOff x="9907" y="2592"/>
            <a:chExt cx="4400" cy="7114"/>
          </a:xfrm>
        </p:grpSpPr>
        <p:sp>
          <p:nvSpPr>
            <p:cNvPr id="5" name="Rounded Rectangle 4"/>
            <p:cNvSpPr/>
            <p:nvPr/>
          </p:nvSpPr>
          <p:spPr>
            <a:xfrm>
              <a:off x="9907" y="2592"/>
              <a:ext cx="4401" cy="1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3090" b="1" strike="noStrike" noProof="1" dirty="0" err="1">
                  <a:solidFill>
                    <a:srgbClr val="FF0000"/>
                  </a:solidFill>
                </a:rPr>
                <a:t>Ekstrinsik</a:t>
              </a:r>
              <a:endParaRPr lang="en-US" sz="3090" b="1" strike="noStrike" noProof="1" dirty="0">
                <a:solidFill>
                  <a:srgbClr val="FF0000"/>
                </a:solidFill>
              </a:endParaRPr>
            </a:p>
          </p:txBody>
        </p:sp>
        <p:grpSp>
          <p:nvGrpSpPr>
            <p:cNvPr id="26637" name="Group 12"/>
            <p:cNvGrpSpPr/>
            <p:nvPr/>
          </p:nvGrpSpPr>
          <p:grpSpPr>
            <a:xfrm flipH="1">
              <a:off x="12798" y="4352"/>
              <a:ext cx="1249" cy="5354"/>
              <a:chOff x="1797" y="4138"/>
              <a:chExt cx="1010" cy="5354"/>
            </a:xfrm>
          </p:grpSpPr>
          <p:sp>
            <p:nvSpPr>
              <p:cNvPr id="14" name="Bent-Up Arrow 13"/>
              <p:cNvSpPr/>
              <p:nvPr/>
            </p:nvSpPr>
            <p:spPr>
              <a:xfrm rot="5400000">
                <a:off x="-381" y="6316"/>
                <a:ext cx="5354" cy="99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15" name="Right Arrow 14"/>
              <p:cNvSpPr/>
              <p:nvPr/>
            </p:nvSpPr>
            <p:spPr>
              <a:xfrm>
                <a:off x="2058" y="4657"/>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16" name="Right Arrow 15"/>
              <p:cNvSpPr/>
              <p:nvPr/>
            </p:nvSpPr>
            <p:spPr>
              <a:xfrm>
                <a:off x="2069" y="5461"/>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17" name="Right Arrow 16"/>
              <p:cNvSpPr/>
              <p:nvPr/>
            </p:nvSpPr>
            <p:spPr>
              <a:xfrm>
                <a:off x="2069" y="6256"/>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18" name="Right Arrow 17"/>
              <p:cNvSpPr/>
              <p:nvPr/>
            </p:nvSpPr>
            <p:spPr>
              <a:xfrm>
                <a:off x="2069" y="7117"/>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
            <p:nvSpPr>
              <p:cNvPr id="19" name="Right Arrow 18"/>
              <p:cNvSpPr/>
              <p:nvPr/>
            </p:nvSpPr>
            <p:spPr>
              <a:xfrm>
                <a:off x="2069" y="8054"/>
                <a:ext cx="738" cy="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grpSp>
      </p:grpSp>
      <p:sp>
        <p:nvSpPr>
          <p:cNvPr id="22" name="Rounded Rectangle 21"/>
          <p:cNvSpPr/>
          <p:nvPr/>
        </p:nvSpPr>
        <p:spPr>
          <a:xfrm>
            <a:off x="1739900" y="3030538"/>
            <a:ext cx="2112963" cy="382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a:t>Tema</a:t>
            </a:r>
            <a:endParaRPr lang="en-US" sz="1985" strike="noStrike" noProof="1"/>
          </a:p>
        </p:txBody>
      </p:sp>
      <p:sp>
        <p:nvSpPr>
          <p:cNvPr id="24" name="Rounded Rectangle 23"/>
          <p:cNvSpPr/>
          <p:nvPr/>
        </p:nvSpPr>
        <p:spPr>
          <a:xfrm>
            <a:off x="1739900" y="3635375"/>
            <a:ext cx="2112963" cy="382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dirty="0" err="1" smtClean="0"/>
              <a:t>Amanat</a:t>
            </a:r>
            <a:endParaRPr lang="en-US" sz="1985" strike="noStrike" noProof="1" dirty="0"/>
          </a:p>
        </p:txBody>
      </p:sp>
      <p:sp>
        <p:nvSpPr>
          <p:cNvPr id="25" name="Rounded Rectangle 24"/>
          <p:cNvSpPr/>
          <p:nvPr/>
        </p:nvSpPr>
        <p:spPr>
          <a:xfrm>
            <a:off x="1739900" y="4187825"/>
            <a:ext cx="2112963" cy="382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dirty="0" err="1" smtClean="0"/>
              <a:t>Tokoh</a:t>
            </a:r>
            <a:r>
              <a:rPr lang="en-US" sz="1985" strike="noStrike" noProof="1" dirty="0" smtClean="0"/>
              <a:t>/</a:t>
            </a:r>
            <a:r>
              <a:rPr lang="en-US" sz="1985" strike="noStrike" noProof="1" dirty="0" err="1" smtClean="0"/>
              <a:t>Penokohan</a:t>
            </a:r>
            <a:endParaRPr lang="en-US" sz="1985" strike="noStrike" noProof="1" dirty="0"/>
          </a:p>
        </p:txBody>
      </p:sp>
      <p:sp>
        <p:nvSpPr>
          <p:cNvPr id="26" name="Rounded Rectangle 25"/>
          <p:cNvSpPr/>
          <p:nvPr/>
        </p:nvSpPr>
        <p:spPr>
          <a:xfrm>
            <a:off x="1755775" y="4808538"/>
            <a:ext cx="2114550" cy="3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a:t>Sudut Pandang</a:t>
            </a:r>
            <a:endParaRPr lang="en-US" sz="1985" strike="noStrike" noProof="1"/>
          </a:p>
        </p:txBody>
      </p:sp>
      <p:sp>
        <p:nvSpPr>
          <p:cNvPr id="27" name="Rounded Rectangle 26"/>
          <p:cNvSpPr/>
          <p:nvPr/>
        </p:nvSpPr>
        <p:spPr>
          <a:xfrm>
            <a:off x="1739900" y="5497513"/>
            <a:ext cx="2112963"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a:t>Latar</a:t>
            </a:r>
            <a:endParaRPr lang="en-US" sz="1985" strike="noStrike" noProof="1"/>
          </a:p>
        </p:txBody>
      </p:sp>
      <p:sp>
        <p:nvSpPr>
          <p:cNvPr id="28" name="Rounded Rectangle 27"/>
          <p:cNvSpPr/>
          <p:nvPr/>
        </p:nvSpPr>
        <p:spPr>
          <a:xfrm>
            <a:off x="1755775" y="6161088"/>
            <a:ext cx="2114550" cy="382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dirty="0" err="1" smtClean="0"/>
              <a:t>Alur</a:t>
            </a:r>
            <a:endParaRPr lang="en-US" sz="1985" strike="noStrike" noProof="1" dirty="0"/>
          </a:p>
        </p:txBody>
      </p:sp>
      <p:sp>
        <p:nvSpPr>
          <p:cNvPr id="29" name="Rounded Rectangle 28"/>
          <p:cNvSpPr/>
          <p:nvPr/>
        </p:nvSpPr>
        <p:spPr>
          <a:xfrm>
            <a:off x="4970463" y="6161088"/>
            <a:ext cx="3495675" cy="382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a:t>Unsur Sosial</a:t>
            </a:r>
            <a:endParaRPr lang="en-US" sz="1985" strike="noStrike" noProof="1"/>
          </a:p>
        </p:txBody>
      </p:sp>
      <p:sp>
        <p:nvSpPr>
          <p:cNvPr id="30" name="Rounded Rectangle 29"/>
          <p:cNvSpPr/>
          <p:nvPr/>
        </p:nvSpPr>
        <p:spPr>
          <a:xfrm>
            <a:off x="4968875" y="5484813"/>
            <a:ext cx="3497263" cy="382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a:t>Unsur Ekonomi</a:t>
            </a:r>
            <a:endParaRPr lang="en-US" sz="1985" strike="noStrike" noProof="1"/>
          </a:p>
        </p:txBody>
      </p:sp>
      <p:sp>
        <p:nvSpPr>
          <p:cNvPr id="31" name="Rounded Rectangle 30"/>
          <p:cNvSpPr/>
          <p:nvPr/>
        </p:nvSpPr>
        <p:spPr>
          <a:xfrm>
            <a:off x="4968875" y="4865688"/>
            <a:ext cx="3497263" cy="3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a:t>Unsur Politik</a:t>
            </a:r>
            <a:endParaRPr lang="en-US" sz="1985" strike="noStrike" noProof="1"/>
          </a:p>
        </p:txBody>
      </p:sp>
      <p:sp>
        <p:nvSpPr>
          <p:cNvPr id="32" name="Rounded Rectangle 31"/>
          <p:cNvSpPr/>
          <p:nvPr/>
        </p:nvSpPr>
        <p:spPr>
          <a:xfrm>
            <a:off x="4968875" y="4246563"/>
            <a:ext cx="3497263" cy="382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a:t>Unsur Keagamaan</a:t>
            </a:r>
            <a:endParaRPr lang="en-US" sz="1985" strike="noStrike" noProof="1"/>
          </a:p>
        </p:txBody>
      </p:sp>
      <p:sp>
        <p:nvSpPr>
          <p:cNvPr id="33" name="Rounded Rectangle 32"/>
          <p:cNvSpPr/>
          <p:nvPr/>
        </p:nvSpPr>
        <p:spPr>
          <a:xfrm>
            <a:off x="4968875" y="3689350"/>
            <a:ext cx="3497263" cy="38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a:t>Corak Penceritaan</a:t>
            </a:r>
            <a:endParaRPr lang="en-US" sz="1985" strike="noStrike" noProof="1"/>
          </a:p>
        </p:txBody>
      </p:sp>
      <p:sp>
        <p:nvSpPr>
          <p:cNvPr id="34" name="Rounded Rectangle 33"/>
          <p:cNvSpPr/>
          <p:nvPr/>
        </p:nvSpPr>
        <p:spPr>
          <a:xfrm>
            <a:off x="4968875" y="3030538"/>
            <a:ext cx="3497263" cy="479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1985" strike="noStrike" noProof="1" dirty="0" err="1"/>
              <a:t>Kebesaran</a:t>
            </a:r>
            <a:r>
              <a:rPr lang="en-US" sz="1985" strike="noStrike" noProof="1" dirty="0"/>
              <a:t> </a:t>
            </a:r>
            <a:r>
              <a:rPr lang="en-US" sz="1985" strike="noStrike" noProof="1" dirty="0" err="1" smtClean="0"/>
              <a:t>Pemerintahan</a:t>
            </a:r>
            <a:endParaRPr lang="en-US" sz="1985" strike="noStrike" noProof="1" dirty="0"/>
          </a:p>
        </p:txBody>
      </p:sp>
      <p:sp>
        <p:nvSpPr>
          <p:cNvPr id="3" name="Action Button: Back or Previous 2">
            <a:hlinkClick r:id="rId1" action="ppaction://hlinksldjump"/>
          </p:cNvPr>
          <p:cNvSpPr/>
          <p:nvPr/>
        </p:nvSpPr>
        <p:spPr>
          <a:xfrm>
            <a:off x="423863" y="6545263"/>
            <a:ext cx="846138" cy="5048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985" strike="noStrike" noProof="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lstStyle/>
          <a:p>
            <a:pPr algn="ctr" fontAlgn="auto"/>
            <a:r>
              <a:rPr lang="en-US" sz="4855" b="1" strike="noStrike" noProof="1">
                <a:sym typeface="+mn-ea"/>
              </a:rPr>
              <a:t>C. Nilai-Nilai dalam Teks Cerita Sejarah</a:t>
            </a:r>
            <a:endParaRPr lang="en-US" strike="noStrike" noProof="1"/>
          </a:p>
        </p:txBody>
      </p:sp>
      <p:sp>
        <p:nvSpPr>
          <p:cNvPr id="5" name="Oval 4"/>
          <p:cNvSpPr/>
          <p:nvPr/>
        </p:nvSpPr>
        <p:spPr>
          <a:xfrm>
            <a:off x="622300" y="1655763"/>
            <a:ext cx="2632075" cy="27638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r>
              <a:rPr lang="en-US" sz="3530" strike="noStrike" noProof="1"/>
              <a:t>Moral</a:t>
            </a:r>
            <a:endParaRPr lang="en-US" sz="3530" strike="noStrike" noProof="1"/>
          </a:p>
        </p:txBody>
      </p:sp>
      <p:sp>
        <p:nvSpPr>
          <p:cNvPr id="7" name="Oval 6"/>
          <p:cNvSpPr/>
          <p:nvPr/>
        </p:nvSpPr>
        <p:spPr>
          <a:xfrm>
            <a:off x="3311525" y="1863725"/>
            <a:ext cx="4067175" cy="276383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r>
              <a:rPr lang="en-US" sz="3525" strike="noStrike" noProof="1">
                <a:sym typeface="+mn-ea"/>
              </a:rPr>
              <a:t>Kepahlawanan</a:t>
            </a:r>
            <a:endParaRPr lang="en-US" sz="3530" strike="noStrike" noProof="1"/>
          </a:p>
        </p:txBody>
      </p:sp>
      <p:sp>
        <p:nvSpPr>
          <p:cNvPr id="8" name="Oval 7"/>
          <p:cNvSpPr/>
          <p:nvPr/>
        </p:nvSpPr>
        <p:spPr>
          <a:xfrm>
            <a:off x="1928813" y="4419600"/>
            <a:ext cx="3130550" cy="2763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r>
              <a:rPr lang="en-US" sz="3090" strike="noStrike" noProof="1"/>
              <a:t>Budaya</a:t>
            </a:r>
            <a:endParaRPr lang="en-US" sz="3090" strike="noStrike" noProof="1"/>
          </a:p>
        </p:txBody>
      </p:sp>
      <p:sp>
        <p:nvSpPr>
          <p:cNvPr id="9" name="Oval 8"/>
          <p:cNvSpPr/>
          <p:nvPr/>
        </p:nvSpPr>
        <p:spPr>
          <a:xfrm>
            <a:off x="5722938" y="4419600"/>
            <a:ext cx="3130550" cy="2763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r>
              <a:rPr lang="en-US" sz="3090" strike="noStrike" noProof="1"/>
              <a:t>Sosial</a:t>
            </a:r>
            <a:endParaRPr lang="en-US" sz="3090" strike="noStrike" noProof="1"/>
          </a:p>
        </p:txBody>
      </p:sp>
      <p:sp>
        <p:nvSpPr>
          <p:cNvPr id="10" name="Oval 9"/>
          <p:cNvSpPr/>
          <p:nvPr/>
        </p:nvSpPr>
        <p:spPr>
          <a:xfrm>
            <a:off x="7534275" y="1655763"/>
            <a:ext cx="2640013" cy="276383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r>
              <a:rPr lang="en-US" sz="3085" strike="noStrike" noProof="1">
                <a:sym typeface="+mn-ea"/>
              </a:rPr>
              <a:t>Religius</a:t>
            </a:r>
            <a:endParaRPr lang="en-US" sz="3085" strike="noStrike" noProof="1"/>
          </a:p>
          <a:p>
            <a:pPr algn="ctr" fontAlgn="auto"/>
            <a:endParaRPr lang="en-US" sz="3090" strike="noStrike" noProof="1"/>
          </a:p>
        </p:txBody>
      </p:sp>
      <p:sp>
        <p:nvSpPr>
          <p:cNvPr id="4" name="Action Button: Back or Previous 3">
            <a:hlinkClick r:id="rId1" action="ppaction://hlinksldjump"/>
          </p:cNvPr>
          <p:cNvSpPr/>
          <p:nvPr/>
        </p:nvSpPr>
        <p:spPr>
          <a:xfrm>
            <a:off x="1190625" y="6102350"/>
            <a:ext cx="749300" cy="4873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8188" y="155575"/>
            <a:ext cx="9215438" cy="1462088"/>
          </a:xfrm>
        </p:spPr>
        <p:txBody>
          <a:bodyPr/>
          <a:lstStyle/>
          <a:p>
            <a:pPr algn="ctr" fontAlgn="auto"/>
            <a:r>
              <a:rPr lang="en-US" sz="4400" b="1" strike="noStrike" noProof="1">
                <a:solidFill>
                  <a:schemeClr val="tx1"/>
                </a:solidFill>
                <a:effectLst>
                  <a:outerShdw blurRad="38100" dist="19050" dir="2700000" algn="tl" rotWithShape="0">
                    <a:schemeClr val="dk1">
                      <a:alpha val="40000"/>
                    </a:schemeClr>
                  </a:outerShdw>
                </a:effectLst>
              </a:rPr>
              <a:t>D. Ciri Kebahasaan Teks Cerita Sejarah</a:t>
            </a:r>
            <a:endParaRPr lang="en-US" sz="4400" b="1" strike="noStrike" noProof="1">
              <a:solidFill>
                <a:schemeClr val="tx1"/>
              </a:solidFill>
              <a:effectLst>
                <a:outerShdw blurRad="38100" dist="19050" dir="2700000" algn="tl" rotWithShape="0">
                  <a:schemeClr val="dk1">
                    <a:alpha val="40000"/>
                  </a:schemeClr>
                </a:outerShdw>
              </a:effectLst>
            </a:endParaRPr>
          </a:p>
        </p:txBody>
      </p:sp>
      <p:grpSp>
        <p:nvGrpSpPr>
          <p:cNvPr id="28674" name="Group 3"/>
          <p:cNvGrpSpPr/>
          <p:nvPr/>
        </p:nvGrpSpPr>
        <p:grpSpPr>
          <a:xfrm>
            <a:off x="860425" y="1447800"/>
            <a:ext cx="9024938" cy="5230813"/>
            <a:chOff x="2026971" y="1447797"/>
            <a:chExt cx="5090058" cy="4744561"/>
          </a:xfrm>
        </p:grpSpPr>
        <p:sp>
          <p:nvSpPr>
            <p:cNvPr id="25" name="Oval 24"/>
            <p:cNvSpPr/>
            <p:nvPr/>
          </p:nvSpPr>
          <p:spPr>
            <a:xfrm>
              <a:off x="2026971" y="5554640"/>
              <a:ext cx="5084048" cy="637718"/>
            </a:xfrm>
            <a:prstGeom prst="ellipse">
              <a:avLst/>
            </a:prstGeom>
            <a:gradFill flip="none" rotWithShape="1">
              <a:gsLst>
                <a:gs pos="100000">
                  <a:srgbClr val="EAEDF2"/>
                </a:gs>
                <a:gs pos="65000">
                  <a:srgbClr val="EAEDF2"/>
                </a:gs>
                <a:gs pos="0">
                  <a:srgbClr val="C4CCDA"/>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grpSp>
          <p:nvGrpSpPr>
            <p:cNvPr id="28676" name="Group 4"/>
            <p:cNvGrpSpPr/>
            <p:nvPr/>
          </p:nvGrpSpPr>
          <p:grpSpPr>
            <a:xfrm>
              <a:off x="2026971" y="1447797"/>
              <a:ext cx="5090058" cy="3963676"/>
              <a:chOff x="2028480" y="1447797"/>
              <a:chExt cx="5090058" cy="3963676"/>
            </a:xfrm>
          </p:grpSpPr>
          <p:sp>
            <p:nvSpPr>
              <p:cNvPr id="22" name="Freeform 21"/>
              <p:cNvSpPr/>
              <p:nvPr/>
            </p:nvSpPr>
            <p:spPr>
              <a:xfrm rot="10800000">
                <a:off x="3797291" y="1447797"/>
                <a:ext cx="2299026" cy="226906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rgbClr val="323A4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160" strike="noStrike" noProof="1"/>
              </a:p>
            </p:txBody>
          </p:sp>
          <p:sp>
            <p:nvSpPr>
              <p:cNvPr id="23" name="Freeform 22"/>
              <p:cNvSpPr/>
              <p:nvPr/>
            </p:nvSpPr>
            <p:spPr>
              <a:xfrm rot="10800000">
                <a:off x="5080105" y="3141135"/>
                <a:ext cx="2032423" cy="2269068"/>
              </a:xfrm>
              <a:custGeom>
                <a:avLst/>
                <a:gdLst>
                  <a:gd name="connsiteX0" fmla="*/ 1016211 w 2032423"/>
                  <a:gd name="connsiteY0" fmla="*/ 2269068 h 2269068"/>
                  <a:gd name="connsiteX1" fmla="*/ 0 w 2032423"/>
                  <a:gd name="connsiteY1" fmla="*/ 1701801 h 2269068"/>
                  <a:gd name="connsiteX2" fmla="*/ 0 w 2032423"/>
                  <a:gd name="connsiteY2" fmla="*/ 567267 h 2269068"/>
                  <a:gd name="connsiteX3" fmla="*/ 1016212 w 2032423"/>
                  <a:gd name="connsiteY3" fmla="*/ 0 h 2269068"/>
                  <a:gd name="connsiteX4" fmla="*/ 2032423 w 2032423"/>
                  <a:gd name="connsiteY4" fmla="*/ 567267 h 2269068"/>
                  <a:gd name="connsiteX5" fmla="*/ 2032423 w 2032423"/>
                  <a:gd name="connsiteY5" fmla="*/ 855133 h 2269068"/>
                  <a:gd name="connsiteX6" fmla="*/ 1976116 w 2032423"/>
                  <a:gd name="connsiteY6" fmla="*/ 860810 h 2269068"/>
                  <a:gd name="connsiteX7" fmla="*/ 1753023 w 2032423"/>
                  <a:gd name="connsiteY7" fmla="*/ 1134535 h 2269068"/>
                  <a:gd name="connsiteX8" fmla="*/ 1976116 w 2032423"/>
                  <a:gd name="connsiteY8" fmla="*/ 1408261 h 2269068"/>
                  <a:gd name="connsiteX9" fmla="*/ 2032423 w 2032423"/>
                  <a:gd name="connsiteY9" fmla="*/ 1413937 h 2269068"/>
                  <a:gd name="connsiteX10" fmla="*/ 2032423 w 2032423"/>
                  <a:gd name="connsiteY10" fmla="*/ 1701801 h 2269068"/>
                  <a:gd name="connsiteX11" fmla="*/ 1772490 w 2032423"/>
                  <a:gd name="connsiteY11" fmla="*/ 1846901 h 2269068"/>
                  <a:gd name="connsiteX12" fmla="*/ 1781761 w 2032423"/>
                  <a:gd name="connsiteY12" fmla="*/ 1863982 h 2269068"/>
                  <a:gd name="connsiteX13" fmla="*/ 1803718 w 2032423"/>
                  <a:gd name="connsiteY13" fmla="*/ 1972738 h 2269068"/>
                  <a:gd name="connsiteX14" fmla="*/ 1524316 w 2032423"/>
                  <a:gd name="connsiteY14" fmla="*/ 2252140 h 2269068"/>
                  <a:gd name="connsiteX15" fmla="*/ 1292632 w 2032423"/>
                  <a:gd name="connsiteY15" fmla="*/ 2128954 h 2269068"/>
                  <a:gd name="connsiteX16" fmla="*/ 1286721 w 2032423"/>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8">
                    <a:moveTo>
                      <a:pt x="1016211" y="2269068"/>
                    </a:moveTo>
                    <a:lnTo>
                      <a:pt x="0" y="1701801"/>
                    </a:lnTo>
                    <a:lnTo>
                      <a:pt x="0" y="567267"/>
                    </a:lnTo>
                    <a:lnTo>
                      <a:pt x="1016212" y="0"/>
                    </a:lnTo>
                    <a:lnTo>
                      <a:pt x="2032423" y="567267"/>
                    </a:lnTo>
                    <a:lnTo>
                      <a:pt x="2032423" y="855133"/>
                    </a:lnTo>
                    <a:lnTo>
                      <a:pt x="1976116" y="860810"/>
                    </a:lnTo>
                    <a:cubicBezTo>
                      <a:pt x="1848798" y="886863"/>
                      <a:pt x="1753023" y="999515"/>
                      <a:pt x="1753023" y="1134535"/>
                    </a:cubicBezTo>
                    <a:cubicBezTo>
                      <a:pt x="1753023" y="1269555"/>
                      <a:pt x="1848798" y="1382207"/>
                      <a:pt x="1976116" y="1408261"/>
                    </a:cubicBezTo>
                    <a:lnTo>
                      <a:pt x="2032423" y="1413937"/>
                    </a:lnTo>
                    <a:lnTo>
                      <a:pt x="2032423" y="1701801"/>
                    </a:lnTo>
                    <a:lnTo>
                      <a:pt x="1772490" y="1846901"/>
                    </a:lnTo>
                    <a:lnTo>
                      <a:pt x="1781761" y="1863982"/>
                    </a:lnTo>
                    <a:cubicBezTo>
                      <a:pt x="1795900" y="1897410"/>
                      <a:pt x="1803718" y="1934161"/>
                      <a:pt x="1803718" y="1972738"/>
                    </a:cubicBezTo>
                    <a:cubicBezTo>
                      <a:pt x="1803718" y="2127047"/>
                      <a:pt x="1678625" y="2252140"/>
                      <a:pt x="1524316" y="2252140"/>
                    </a:cubicBezTo>
                    <a:cubicBezTo>
                      <a:pt x="1427873" y="2252140"/>
                      <a:pt x="1342842" y="2203276"/>
                      <a:pt x="1292632" y="2128954"/>
                    </a:cubicBezTo>
                    <a:lnTo>
                      <a:pt x="1286721" y="2118065"/>
                    </a:lnTo>
                    <a:close/>
                  </a:path>
                </a:pathLst>
              </a:custGeom>
              <a:solidFill>
                <a:srgbClr val="2DBAA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545" strike="noStrike" noProof="1"/>
              </a:p>
            </p:txBody>
          </p:sp>
          <p:sp>
            <p:nvSpPr>
              <p:cNvPr id="24" name="Freeform 23"/>
              <p:cNvSpPr/>
              <p:nvPr/>
            </p:nvSpPr>
            <p:spPr>
              <a:xfrm rot="10800000">
                <a:off x="3056761" y="3142405"/>
                <a:ext cx="2311824" cy="226906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1701801 h 2269068"/>
                  <a:gd name="connsiteX11" fmla="*/ 2051890 w 2311824"/>
                  <a:gd name="connsiteY11" fmla="*/ 1846901 h 2269068"/>
                  <a:gd name="connsiteX12" fmla="*/ 2035401 w 2311824"/>
                  <a:gd name="connsiteY12" fmla="*/ 1816522 h 2269068"/>
                  <a:gd name="connsiteX13" fmla="*/ 1803716 w 2311824"/>
                  <a:gd name="connsiteY13" fmla="*/ 1693336 h 2269068"/>
                  <a:gd name="connsiteX14" fmla="*/ 1524314 w 2311824"/>
                  <a:gd name="connsiteY14" fmla="*/ 1972738 h 2269068"/>
                  <a:gd name="connsiteX15" fmla="*/ 1546271 w 2311824"/>
                  <a:gd name="connsiteY15" fmla="*/ 2081494 h 2269068"/>
                  <a:gd name="connsiteX16" fmla="*/ 1566121 w 2311824"/>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F1C50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545" strike="noStrike" noProof="1"/>
              </a:p>
            </p:txBody>
          </p:sp>
          <p:sp>
            <p:nvSpPr>
              <p:cNvPr id="26" name="Freeform 25"/>
              <p:cNvSpPr/>
              <p:nvPr/>
            </p:nvSpPr>
            <p:spPr>
              <a:xfrm rot="10800000">
                <a:off x="2031472" y="1447799"/>
                <a:ext cx="2032423" cy="2269069"/>
              </a:xfrm>
              <a:custGeom>
                <a:avLst/>
                <a:gdLst>
                  <a:gd name="connsiteX0" fmla="*/ 1016211 w 2032423"/>
                  <a:gd name="connsiteY0" fmla="*/ 2269069 h 2269069"/>
                  <a:gd name="connsiteX1" fmla="*/ 0 w 2032423"/>
                  <a:gd name="connsiteY1" fmla="*/ 1701802 h 2269069"/>
                  <a:gd name="connsiteX2" fmla="*/ 0 w 2032423"/>
                  <a:gd name="connsiteY2" fmla="*/ 1412649 h 2269069"/>
                  <a:gd name="connsiteX3" fmla="*/ 43511 w 2032423"/>
                  <a:gd name="connsiteY3" fmla="*/ 1408263 h 2269069"/>
                  <a:gd name="connsiteX4" fmla="*/ 266604 w 2032423"/>
                  <a:gd name="connsiteY4" fmla="*/ 1134537 h 2269069"/>
                  <a:gd name="connsiteX5" fmla="*/ 43511 w 2032423"/>
                  <a:gd name="connsiteY5" fmla="*/ 860812 h 2269069"/>
                  <a:gd name="connsiteX6" fmla="*/ 0 w 2032423"/>
                  <a:gd name="connsiteY6" fmla="*/ 856425 h 2269069"/>
                  <a:gd name="connsiteX7" fmla="*/ 0 w 2032423"/>
                  <a:gd name="connsiteY7" fmla="*/ 567268 h 2269069"/>
                  <a:gd name="connsiteX8" fmla="*/ 266985 w 2032423"/>
                  <a:gd name="connsiteY8" fmla="*/ 418233 h 2269069"/>
                  <a:gd name="connsiteX9" fmla="*/ 250661 w 2032423"/>
                  <a:gd name="connsiteY9" fmla="*/ 388158 h 2269069"/>
                  <a:gd name="connsiteX10" fmla="*/ 228704 w 2032423"/>
                  <a:gd name="connsiteY10" fmla="*/ 279402 h 2269069"/>
                  <a:gd name="connsiteX11" fmla="*/ 508106 w 2032423"/>
                  <a:gd name="connsiteY11" fmla="*/ 0 h 2269069"/>
                  <a:gd name="connsiteX12" fmla="*/ 739791 w 2032423"/>
                  <a:gd name="connsiteY12" fmla="*/ 123186 h 2269069"/>
                  <a:gd name="connsiteX13" fmla="*/ 752754 w 2032423"/>
                  <a:gd name="connsiteY13" fmla="*/ 147068 h 2269069"/>
                  <a:gd name="connsiteX14" fmla="*/ 1016212 w 2032423"/>
                  <a:gd name="connsiteY14" fmla="*/ 1 h 2269069"/>
                  <a:gd name="connsiteX15" fmla="*/ 2032423 w 2032423"/>
                  <a:gd name="connsiteY15" fmla="*/ 567268 h 2269069"/>
                  <a:gd name="connsiteX16" fmla="*/ 2032423 w 2032423"/>
                  <a:gd name="connsiteY16" fmla="*/ 1701802 h 22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2423" h="2269069">
                    <a:moveTo>
                      <a:pt x="1016211" y="2269069"/>
                    </a:moveTo>
                    <a:lnTo>
                      <a:pt x="0" y="1701802"/>
                    </a:lnTo>
                    <a:lnTo>
                      <a:pt x="0" y="1412649"/>
                    </a:lnTo>
                    <a:lnTo>
                      <a:pt x="43511" y="1408263"/>
                    </a:lnTo>
                    <a:cubicBezTo>
                      <a:pt x="170830" y="1382209"/>
                      <a:pt x="266604" y="1269557"/>
                      <a:pt x="266604" y="1134537"/>
                    </a:cubicBezTo>
                    <a:cubicBezTo>
                      <a:pt x="266604" y="999517"/>
                      <a:pt x="170830" y="886865"/>
                      <a:pt x="43511" y="860812"/>
                    </a:cubicBezTo>
                    <a:lnTo>
                      <a:pt x="0" y="856425"/>
                    </a:lnTo>
                    <a:lnTo>
                      <a:pt x="0" y="567268"/>
                    </a:lnTo>
                    <a:lnTo>
                      <a:pt x="266985" y="418233"/>
                    </a:lnTo>
                    <a:lnTo>
                      <a:pt x="250661" y="388158"/>
                    </a:lnTo>
                    <a:cubicBezTo>
                      <a:pt x="236523" y="354731"/>
                      <a:pt x="228704" y="317979"/>
                      <a:pt x="228704" y="279402"/>
                    </a:cubicBezTo>
                    <a:cubicBezTo>
                      <a:pt x="228704" y="125093"/>
                      <a:pt x="353797" y="0"/>
                      <a:pt x="508106" y="0"/>
                    </a:cubicBezTo>
                    <a:cubicBezTo>
                      <a:pt x="604549" y="0"/>
                      <a:pt x="689580" y="48865"/>
                      <a:pt x="739791" y="123186"/>
                    </a:cubicBezTo>
                    <a:lnTo>
                      <a:pt x="752754" y="147068"/>
                    </a:lnTo>
                    <a:lnTo>
                      <a:pt x="1016212" y="1"/>
                    </a:lnTo>
                    <a:lnTo>
                      <a:pt x="2032423" y="567268"/>
                    </a:lnTo>
                    <a:lnTo>
                      <a:pt x="2032423" y="1701802"/>
                    </a:lnTo>
                    <a:close/>
                  </a:path>
                </a:pathLst>
              </a:custGeom>
              <a:solidFill>
                <a:srgbClr val="28B9D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545" strike="noStrike" noProof="1"/>
              </a:p>
            </p:txBody>
          </p:sp>
          <p:sp>
            <p:nvSpPr>
              <p:cNvPr id="27" name="Rectangle 26">
                <a:hlinkClick r:id="rId1" action="ppaction://hlinksldjump"/>
              </p:cNvPr>
              <p:cNvSpPr/>
              <p:nvPr/>
            </p:nvSpPr>
            <p:spPr>
              <a:xfrm>
                <a:off x="2028480" y="2325495"/>
                <a:ext cx="1782774" cy="513670"/>
              </a:xfrm>
              <a:prstGeom prst="rect">
                <a:avLst/>
              </a:prstGeom>
            </p:spPr>
            <p:txBody>
              <a:bodyPr wrap="square" anchor="ctr">
                <a:spAutoFit/>
              </a:bodyPr>
              <a:lstStyle/>
              <a:p>
                <a:pPr lvl="0" algn="ctr" fontAlgn="auto"/>
                <a:r>
                  <a:rPr lang="en-US" sz="3090" strike="noStrike" noProof="1" dirty="0">
                    <a:solidFill>
                      <a:schemeClr val="tx2">
                        <a:lumMod val="50000"/>
                      </a:schemeClr>
                    </a:solidFill>
                    <a:latin typeface="+mn-lt"/>
                    <a:ea typeface="+mn-ea"/>
                    <a:cs typeface="+mn-cs"/>
                  </a:rPr>
                  <a:t>Keterangan</a:t>
                </a:r>
                <a:endParaRPr lang="en-US" sz="3090" strike="noStrike" noProof="1" dirty="0">
                  <a:solidFill>
                    <a:schemeClr val="tx2">
                      <a:lumMod val="50000"/>
                    </a:schemeClr>
                  </a:solidFill>
                </a:endParaRPr>
              </a:p>
            </p:txBody>
          </p:sp>
          <p:sp>
            <p:nvSpPr>
              <p:cNvPr id="28" name="Rectangle 27">
                <a:hlinkClick r:id="rId2" action="ppaction://hlinksldjump"/>
              </p:cNvPr>
              <p:cNvSpPr/>
              <p:nvPr/>
            </p:nvSpPr>
            <p:spPr>
              <a:xfrm>
                <a:off x="4059170" y="2325496"/>
                <a:ext cx="2030692" cy="513670"/>
              </a:xfrm>
              <a:prstGeom prst="rect">
                <a:avLst/>
              </a:prstGeom>
            </p:spPr>
            <p:txBody>
              <a:bodyPr wrap="square" anchor="ctr">
                <a:spAutoFit/>
              </a:bodyPr>
              <a:lstStyle/>
              <a:p>
                <a:pPr lvl="0" algn="ctr" fontAlgn="auto"/>
                <a:r>
                  <a:rPr lang="en-US" sz="3090" strike="noStrike" noProof="1" dirty="0">
                    <a:solidFill>
                      <a:schemeClr val="bg1"/>
                    </a:solidFill>
                    <a:latin typeface="+mn-lt"/>
                    <a:ea typeface="+mn-ea"/>
                    <a:cs typeface="+mn-cs"/>
                  </a:rPr>
                  <a:t>Kata Sifat</a:t>
                </a:r>
                <a:endParaRPr lang="en-US" sz="3090" strike="noStrike" noProof="1" dirty="0">
                  <a:solidFill>
                    <a:schemeClr val="bg1"/>
                  </a:solidFill>
                </a:endParaRPr>
              </a:p>
            </p:txBody>
          </p:sp>
          <p:sp>
            <p:nvSpPr>
              <p:cNvPr id="29" name="Rectangle 28">
                <a:hlinkClick r:id="rId3" action="ppaction://hlinksldjump"/>
              </p:cNvPr>
              <p:cNvSpPr/>
              <p:nvPr/>
            </p:nvSpPr>
            <p:spPr>
              <a:xfrm>
                <a:off x="3057156" y="4020067"/>
                <a:ext cx="2030691" cy="513670"/>
              </a:xfrm>
              <a:prstGeom prst="rect">
                <a:avLst/>
              </a:prstGeom>
            </p:spPr>
            <p:txBody>
              <a:bodyPr wrap="square" anchor="ctr">
                <a:spAutoFit/>
              </a:bodyPr>
              <a:lstStyle/>
              <a:p>
                <a:pPr lvl="0" algn="ctr" fontAlgn="auto"/>
                <a:r>
                  <a:rPr lang="en-US" sz="3090" strike="noStrike" noProof="1" dirty="0">
                    <a:solidFill>
                      <a:schemeClr val="tx2">
                        <a:lumMod val="50000"/>
                      </a:schemeClr>
                    </a:solidFill>
                    <a:latin typeface="+mn-lt"/>
                    <a:ea typeface="+mn-ea"/>
                    <a:cs typeface="+mn-cs"/>
                  </a:rPr>
                  <a:t>Bahasa Kias</a:t>
                </a:r>
                <a:endParaRPr lang="en-US" sz="3090" strike="noStrike" noProof="1" dirty="0">
                  <a:solidFill>
                    <a:schemeClr val="tx2">
                      <a:lumMod val="50000"/>
                    </a:schemeClr>
                  </a:solidFill>
                </a:endParaRPr>
              </a:p>
            </p:txBody>
          </p:sp>
          <p:sp>
            <p:nvSpPr>
              <p:cNvPr id="30" name="Rectangle 29">
                <a:hlinkClick r:id="rId4" action="ppaction://hlinksldjump"/>
              </p:cNvPr>
              <p:cNvSpPr/>
              <p:nvPr/>
            </p:nvSpPr>
            <p:spPr>
              <a:xfrm>
                <a:off x="5368981" y="4020067"/>
                <a:ext cx="1749557" cy="513670"/>
              </a:xfrm>
              <a:prstGeom prst="rect">
                <a:avLst/>
              </a:prstGeom>
            </p:spPr>
            <p:txBody>
              <a:bodyPr wrap="square" anchor="ctr">
                <a:spAutoFit/>
              </a:bodyPr>
              <a:lstStyle/>
              <a:p>
                <a:pPr lvl="0" algn="ctr" fontAlgn="auto"/>
                <a:r>
                  <a:rPr lang="en-US" sz="3090" strike="noStrike" noProof="1" dirty="0">
                    <a:solidFill>
                      <a:schemeClr val="tx2">
                        <a:lumMod val="50000"/>
                      </a:schemeClr>
                    </a:solidFill>
                    <a:latin typeface="+mn-lt"/>
                    <a:ea typeface="+mn-ea"/>
                    <a:cs typeface="+mn-cs"/>
                  </a:rPr>
                  <a:t>Majas</a:t>
                </a:r>
                <a:endParaRPr lang="en-US" sz="3090" strike="noStrike" noProof="1" dirty="0">
                  <a:solidFill>
                    <a:schemeClr val="tx2">
                      <a:lumMod val="50000"/>
                    </a:schemeClr>
                  </a:solidFill>
                </a:endParaRPr>
              </a:p>
            </p:txBody>
          </p:sp>
        </p:grpSp>
      </p:grpSp>
      <p:sp>
        <p:nvSpPr>
          <p:cNvPr id="4" name="Action Button: Back or Previous 3">
            <a:hlinkClick r:id="rId3" action="ppaction://hlinksldjump"/>
          </p:cNvPr>
          <p:cNvSpPr/>
          <p:nvPr/>
        </p:nvSpPr>
        <p:spPr>
          <a:xfrm>
            <a:off x="1190625" y="6102350"/>
            <a:ext cx="749300" cy="4873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8350" y="402523"/>
            <a:ext cx="9214877" cy="1461332"/>
          </a:xfrm>
          <a:solidFill>
            <a:schemeClr val="accent1">
              <a:lumMod val="50000"/>
            </a:schemeClr>
          </a:solidFill>
        </p:spPr>
        <p:txBody>
          <a:bodyPr/>
          <a:lstStyle/>
          <a:p>
            <a:pPr algn="ctr" fontAlgn="auto"/>
            <a:r>
              <a:rPr lang="en-US" sz="4855" b="1" strike="noStrike" noProof="1">
                <a:ln w="22225">
                  <a:solidFill>
                    <a:schemeClr val="accent2"/>
                  </a:solidFill>
                  <a:prstDash val="solid"/>
                </a:ln>
                <a:solidFill>
                  <a:schemeClr val="accent2">
                    <a:lumMod val="40000"/>
                    <a:lumOff val="60000"/>
                  </a:schemeClr>
                </a:solidFill>
                <a:effectLst/>
              </a:rPr>
              <a:t>E. Penyusunan Teks Cerita Sejarah</a:t>
            </a:r>
            <a:endParaRPr lang="en-US" b="1" strike="noStrike" noProof="1">
              <a:ln w="22225">
                <a:solidFill>
                  <a:schemeClr val="accent2"/>
                </a:solidFill>
                <a:prstDash val="solid"/>
              </a:ln>
              <a:solidFill>
                <a:schemeClr val="accent2">
                  <a:lumMod val="40000"/>
                  <a:lumOff val="60000"/>
                </a:schemeClr>
              </a:solidFill>
              <a:effectLst/>
            </a:endParaRPr>
          </a:p>
        </p:txBody>
      </p:sp>
      <p:sp>
        <p:nvSpPr>
          <p:cNvPr id="4" name="Rounded Rectangle 3">
            <a:hlinkClick r:id="rId1" action="ppaction://hlinksldjump"/>
          </p:cNvPr>
          <p:cNvSpPr/>
          <p:nvPr/>
        </p:nvSpPr>
        <p:spPr>
          <a:xfrm>
            <a:off x="1701800" y="3060700"/>
            <a:ext cx="3190875" cy="22209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endParaRPr lang="en-US" sz="1985" strike="noStrike" noProof="1"/>
          </a:p>
        </p:txBody>
      </p:sp>
      <p:sp>
        <p:nvSpPr>
          <p:cNvPr id="5" name="Rounded Rectangle 4">
            <a:hlinkClick r:id="rId2" action="ppaction://hlinksldjump"/>
          </p:cNvPr>
          <p:cNvSpPr/>
          <p:nvPr/>
        </p:nvSpPr>
        <p:spPr>
          <a:xfrm>
            <a:off x="5632450" y="3089275"/>
            <a:ext cx="3206750" cy="22066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endParaRPr lang="en-US" sz="1985" strike="noStrike" noProof="1"/>
          </a:p>
        </p:txBody>
      </p:sp>
      <p:sp>
        <p:nvSpPr>
          <p:cNvPr id="7" name="Text Box 6">
            <a:hlinkClick r:id="rId3" action="ppaction://hlinksldjump"/>
          </p:cNvPr>
          <p:cNvSpPr txBox="1"/>
          <p:nvPr/>
        </p:nvSpPr>
        <p:spPr>
          <a:xfrm>
            <a:off x="1860550" y="3554413"/>
            <a:ext cx="2800350" cy="1041400"/>
          </a:xfrm>
          <a:prstGeom prst="rect">
            <a:avLst/>
          </a:prstGeom>
          <a:noFill/>
        </p:spPr>
        <p:txBody>
          <a:bodyPr wrap="square" rtlCol="0">
            <a:spAutoFit/>
          </a:bodyPr>
          <a:lstStyle/>
          <a:p>
            <a:pPr algn="ctr" fontAlgn="auto"/>
            <a:r>
              <a:rPr lang="en-US" sz="3090" noProof="1" dirty="0" err="1">
                <a:latin typeface="+mn-lt"/>
                <a:ea typeface="+mn-ea"/>
                <a:cs typeface="+mn-cs"/>
              </a:rPr>
              <a:t>Menyusun</a:t>
            </a:r>
            <a:r>
              <a:rPr lang="en-US" sz="3090" noProof="1" dirty="0">
                <a:latin typeface="+mn-lt"/>
                <a:ea typeface="+mn-ea"/>
                <a:cs typeface="+mn-cs"/>
              </a:rPr>
              <a:t> </a:t>
            </a:r>
            <a:r>
              <a:rPr lang="en-US" sz="3090" noProof="1" dirty="0" err="1">
                <a:latin typeface="+mn-lt"/>
                <a:ea typeface="+mn-ea"/>
                <a:cs typeface="+mn-cs"/>
              </a:rPr>
              <a:t>Teks</a:t>
            </a:r>
            <a:r>
              <a:rPr lang="en-US" sz="3090" noProof="1" dirty="0">
                <a:latin typeface="+mn-lt"/>
                <a:ea typeface="+mn-ea"/>
                <a:cs typeface="+mn-cs"/>
              </a:rPr>
              <a:t> </a:t>
            </a:r>
            <a:r>
              <a:rPr lang="en-US" sz="3090" noProof="1" dirty="0" err="1">
                <a:latin typeface="+mn-lt"/>
                <a:ea typeface="+mn-ea"/>
                <a:cs typeface="+mn-cs"/>
              </a:rPr>
              <a:t>Cerita</a:t>
            </a:r>
            <a:r>
              <a:rPr lang="en-US" sz="3090" noProof="1" dirty="0">
                <a:latin typeface="+mn-lt"/>
                <a:ea typeface="+mn-ea"/>
                <a:cs typeface="+mn-cs"/>
              </a:rPr>
              <a:t> </a:t>
            </a:r>
            <a:r>
              <a:rPr lang="en-US" sz="3090" noProof="1" dirty="0" err="1">
                <a:latin typeface="+mn-lt"/>
                <a:ea typeface="+mn-ea"/>
                <a:cs typeface="+mn-cs"/>
              </a:rPr>
              <a:t>Sejarah</a:t>
            </a:r>
            <a:endParaRPr lang="en-US" sz="3090" noProof="1" dirty="0"/>
          </a:p>
        </p:txBody>
      </p:sp>
      <p:sp>
        <p:nvSpPr>
          <p:cNvPr id="8" name="Text Box 7">
            <a:hlinkClick r:id="rId4" action="ppaction://hlinksldjump"/>
          </p:cNvPr>
          <p:cNvSpPr txBox="1"/>
          <p:nvPr/>
        </p:nvSpPr>
        <p:spPr>
          <a:xfrm>
            <a:off x="5835650" y="3409950"/>
            <a:ext cx="2670175" cy="1516063"/>
          </a:xfrm>
          <a:prstGeom prst="rect">
            <a:avLst/>
          </a:prstGeom>
          <a:noFill/>
        </p:spPr>
        <p:txBody>
          <a:bodyPr wrap="square" rtlCol="0">
            <a:spAutoFit/>
          </a:bodyPr>
          <a:lstStyle/>
          <a:p>
            <a:pPr algn="ctr" fontAlgn="auto"/>
            <a:r>
              <a:rPr lang="en-US" sz="3090" noProof="1" dirty="0" err="1">
                <a:latin typeface="+mn-lt"/>
                <a:ea typeface="+mn-ea"/>
                <a:cs typeface="+mn-cs"/>
              </a:rPr>
              <a:t>Menyunting</a:t>
            </a:r>
            <a:r>
              <a:rPr lang="en-US" sz="3090" noProof="1" dirty="0">
                <a:latin typeface="+mn-lt"/>
                <a:ea typeface="+mn-ea"/>
                <a:cs typeface="+mn-cs"/>
              </a:rPr>
              <a:t> </a:t>
            </a:r>
            <a:r>
              <a:rPr lang="en-US" sz="3090" noProof="1" dirty="0" err="1">
                <a:latin typeface="+mn-lt"/>
                <a:ea typeface="+mn-ea"/>
                <a:cs typeface="+mn-cs"/>
              </a:rPr>
              <a:t>Teks</a:t>
            </a:r>
            <a:r>
              <a:rPr lang="en-US" sz="3090" noProof="1" dirty="0">
                <a:latin typeface="+mn-lt"/>
                <a:ea typeface="+mn-ea"/>
                <a:cs typeface="+mn-cs"/>
              </a:rPr>
              <a:t> </a:t>
            </a:r>
            <a:r>
              <a:rPr lang="en-US" sz="3090" noProof="1" dirty="0" err="1">
                <a:latin typeface="+mn-lt"/>
                <a:ea typeface="+mn-ea"/>
                <a:cs typeface="+mn-cs"/>
              </a:rPr>
              <a:t>Cerita</a:t>
            </a:r>
            <a:r>
              <a:rPr lang="en-US" sz="3090" noProof="1" dirty="0">
                <a:latin typeface="+mn-lt"/>
                <a:ea typeface="+mn-ea"/>
                <a:cs typeface="+mn-cs"/>
              </a:rPr>
              <a:t> </a:t>
            </a:r>
            <a:r>
              <a:rPr lang="en-US" sz="3090" noProof="1" dirty="0" err="1">
                <a:latin typeface="+mn-lt"/>
                <a:ea typeface="+mn-ea"/>
                <a:cs typeface="+mn-cs"/>
              </a:rPr>
              <a:t>Sejarah</a:t>
            </a:r>
            <a:endParaRPr lang="en-US" sz="3090" noProof="1" dirty="0"/>
          </a:p>
        </p:txBody>
      </p:sp>
      <p:sp>
        <p:nvSpPr>
          <p:cNvPr id="3" name="Action Button: Back or Previous 2">
            <a:hlinkClick r:id="rId5" action="ppaction://hlinksldjump"/>
          </p:cNvPr>
          <p:cNvSpPr/>
          <p:nvPr/>
        </p:nvSpPr>
        <p:spPr>
          <a:xfrm>
            <a:off x="1190625" y="6102350"/>
            <a:ext cx="749300" cy="48736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8350" y="402523"/>
            <a:ext cx="9214877" cy="1461332"/>
          </a:xfrm>
        </p:spPr>
        <p:txBody>
          <a:bodyPr>
            <a:normAutofit fontScale="90000"/>
          </a:bodyPr>
          <a:lstStyle/>
          <a:p>
            <a:pPr algn="ctr" fontAlgn="auto"/>
            <a:r>
              <a:rPr lang="en-US" sz="5995" b="1" strike="noStrike" noProof="1" dirty="0" err="1">
                <a:gradFill>
                  <a:gsLst>
                    <a:gs pos="21000">
                      <a:srgbClr val="53575C"/>
                    </a:gs>
                    <a:gs pos="88000">
                      <a:srgbClr val="C5C7CA"/>
                    </a:gs>
                  </a:gsLst>
                  <a:lin ang="5400000"/>
                </a:gradFill>
                <a:effectLst/>
              </a:rPr>
              <a:t>Menyusun</a:t>
            </a:r>
            <a:r>
              <a:rPr lang="en-US" sz="5995" b="1" strike="noStrike" noProof="1" dirty="0">
                <a:gradFill>
                  <a:gsLst>
                    <a:gs pos="21000">
                      <a:srgbClr val="53575C"/>
                    </a:gs>
                    <a:gs pos="88000">
                      <a:srgbClr val="C5C7CA"/>
                    </a:gs>
                  </a:gsLst>
                  <a:lin ang="5400000"/>
                </a:gradFill>
                <a:effectLst/>
              </a:rPr>
              <a:t> </a:t>
            </a:r>
            <a:r>
              <a:rPr lang="en-US" sz="5995" b="1" strike="noStrike" noProof="1" dirty="0" err="1">
                <a:gradFill>
                  <a:gsLst>
                    <a:gs pos="21000">
                      <a:srgbClr val="53575C"/>
                    </a:gs>
                    <a:gs pos="88000">
                      <a:srgbClr val="C5C7CA"/>
                    </a:gs>
                  </a:gsLst>
                  <a:lin ang="5400000"/>
                </a:gradFill>
                <a:effectLst/>
              </a:rPr>
              <a:t>Teks</a:t>
            </a:r>
            <a:r>
              <a:rPr lang="en-US" sz="5995" b="1" strike="noStrike" noProof="1" dirty="0">
                <a:gradFill>
                  <a:gsLst>
                    <a:gs pos="21000">
                      <a:srgbClr val="53575C"/>
                    </a:gs>
                    <a:gs pos="88000">
                      <a:srgbClr val="C5C7CA"/>
                    </a:gs>
                  </a:gsLst>
                  <a:lin ang="5400000"/>
                </a:gradFill>
                <a:effectLst/>
              </a:rPr>
              <a:t> </a:t>
            </a:r>
            <a:r>
              <a:rPr lang="en-US" sz="5995" b="1" strike="noStrike" noProof="1" dirty="0" err="1">
                <a:gradFill>
                  <a:gsLst>
                    <a:gs pos="21000">
                      <a:srgbClr val="53575C"/>
                    </a:gs>
                    <a:gs pos="88000">
                      <a:srgbClr val="C5C7CA"/>
                    </a:gs>
                  </a:gsLst>
                  <a:lin ang="5400000"/>
                </a:gradFill>
                <a:effectLst/>
              </a:rPr>
              <a:t>Cerita</a:t>
            </a:r>
            <a:r>
              <a:rPr lang="en-US" sz="5995" b="1" strike="noStrike" noProof="1" dirty="0">
                <a:gradFill>
                  <a:gsLst>
                    <a:gs pos="21000">
                      <a:srgbClr val="53575C"/>
                    </a:gs>
                    <a:gs pos="88000">
                      <a:srgbClr val="C5C7CA"/>
                    </a:gs>
                  </a:gsLst>
                  <a:lin ang="5400000"/>
                </a:gradFill>
                <a:effectLst/>
              </a:rPr>
              <a:t> </a:t>
            </a:r>
            <a:r>
              <a:rPr lang="en-US" sz="5995" b="1" strike="noStrike" noProof="1" dirty="0" err="1">
                <a:gradFill>
                  <a:gsLst>
                    <a:gs pos="21000">
                      <a:srgbClr val="53575C"/>
                    </a:gs>
                    <a:gs pos="88000">
                      <a:srgbClr val="C5C7CA"/>
                    </a:gs>
                  </a:gsLst>
                  <a:lin ang="5400000"/>
                </a:gradFill>
                <a:effectLst/>
              </a:rPr>
              <a:t>Sejarah</a:t>
            </a:r>
            <a:endParaRPr lang="en-US" sz="5995" b="1" strike="noStrike" noProof="1" dirty="0">
              <a:gradFill>
                <a:gsLst>
                  <a:gs pos="21000">
                    <a:srgbClr val="53575C"/>
                  </a:gs>
                  <a:gs pos="88000">
                    <a:srgbClr val="C5C7CA"/>
                  </a:gs>
                </a:gsLst>
                <a:lin ang="5400000"/>
              </a:gradFill>
              <a:effectLst/>
            </a:endParaRPr>
          </a:p>
        </p:txBody>
      </p:sp>
      <p:sp>
        <p:nvSpPr>
          <p:cNvPr id="4" name="Left Arrow 3"/>
          <p:cNvSpPr/>
          <p:nvPr/>
        </p:nvSpPr>
        <p:spPr>
          <a:xfrm>
            <a:off x="66675" y="2044700"/>
            <a:ext cx="4868863" cy="325278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endParaRPr lang="en-US" sz="2190" strike="noStrike" noProof="1"/>
          </a:p>
        </p:txBody>
      </p:sp>
      <p:sp>
        <p:nvSpPr>
          <p:cNvPr id="5" name="Left Arrow 4"/>
          <p:cNvSpPr/>
          <p:nvPr/>
        </p:nvSpPr>
        <p:spPr>
          <a:xfrm rot="10800000">
            <a:off x="5689600" y="2044700"/>
            <a:ext cx="4868863" cy="3252788"/>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endParaRPr lang="en-US" sz="2190" strike="noStrike" noProof="1"/>
          </a:p>
        </p:txBody>
      </p:sp>
      <p:sp>
        <p:nvSpPr>
          <p:cNvPr id="6" name="Text Box 5">
            <a:hlinkClick r:id="rId1" action="ppaction://hlinksldjump"/>
          </p:cNvPr>
          <p:cNvSpPr txBox="1"/>
          <p:nvPr/>
        </p:nvSpPr>
        <p:spPr>
          <a:xfrm>
            <a:off x="1406525" y="3387725"/>
            <a:ext cx="3181350" cy="566738"/>
          </a:xfrm>
          <a:prstGeom prst="rect">
            <a:avLst/>
          </a:prstGeom>
          <a:noFill/>
        </p:spPr>
        <p:txBody>
          <a:bodyPr wrap="square" rtlCol="0">
            <a:spAutoFit/>
          </a:bodyPr>
          <a:lstStyle/>
          <a:p>
            <a:pPr algn="ctr" fontAlgn="auto"/>
            <a:r>
              <a:rPr lang="en-US" sz="3090" noProof="1">
                <a:solidFill>
                  <a:schemeClr val="bg1"/>
                </a:solidFill>
                <a:latin typeface="+mn-lt"/>
                <a:ea typeface="+mn-ea"/>
                <a:cs typeface="+mn-cs"/>
              </a:rPr>
              <a:t>Wawancara</a:t>
            </a:r>
            <a:endParaRPr lang="en-US" sz="3090" noProof="1">
              <a:solidFill>
                <a:schemeClr val="bg1"/>
              </a:solidFill>
            </a:endParaRPr>
          </a:p>
        </p:txBody>
      </p:sp>
      <p:sp>
        <p:nvSpPr>
          <p:cNvPr id="7" name="Text Box 6">
            <a:hlinkClick r:id="rId2" action="ppaction://hlinksldjump"/>
          </p:cNvPr>
          <p:cNvSpPr txBox="1"/>
          <p:nvPr/>
        </p:nvSpPr>
        <p:spPr>
          <a:xfrm>
            <a:off x="5753100" y="3387725"/>
            <a:ext cx="3414713" cy="566738"/>
          </a:xfrm>
          <a:prstGeom prst="rect">
            <a:avLst/>
          </a:prstGeom>
          <a:noFill/>
        </p:spPr>
        <p:txBody>
          <a:bodyPr wrap="square" rtlCol="0">
            <a:spAutoFit/>
          </a:bodyPr>
          <a:lstStyle/>
          <a:p>
            <a:pPr algn="ctr" fontAlgn="auto"/>
            <a:r>
              <a:rPr lang="en-US" sz="3090" noProof="1">
                <a:solidFill>
                  <a:schemeClr val="bg1"/>
                </a:solidFill>
                <a:latin typeface="+mn-lt"/>
                <a:ea typeface="+mn-ea"/>
                <a:cs typeface="+mn-cs"/>
              </a:rPr>
              <a:t>Menulis Kreatif</a:t>
            </a:r>
            <a:endParaRPr lang="en-US" sz="3090" noProof="1">
              <a:solidFill>
                <a:schemeClr val="bg1"/>
              </a:solidFill>
            </a:endParaRPr>
          </a:p>
        </p:txBody>
      </p:sp>
      <p:sp>
        <p:nvSpPr>
          <p:cNvPr id="8" name="Action Button: Back or Previous 7">
            <a:hlinkClick r:id="rId3" action="ppaction://hlinksldjump"/>
          </p:cNvPr>
          <p:cNvSpPr/>
          <p:nvPr/>
        </p:nvSpPr>
        <p:spPr>
          <a:xfrm>
            <a:off x="488950" y="6000750"/>
            <a:ext cx="917575" cy="6000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985" strike="noStrike" noProof="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8188" y="638175"/>
            <a:ext cx="9215438" cy="1536700"/>
          </a:xfrm>
          <a:solidFill>
            <a:schemeClr val="accent1">
              <a:lumMod val="60000"/>
              <a:lumOff val="40000"/>
            </a:schemeClr>
          </a:solidFill>
        </p:spPr>
        <p:txBody>
          <a:bodyPr>
            <a:normAutofit/>
          </a:bodyPr>
          <a:lstStyle/>
          <a:p>
            <a:pPr fontAlgn="auto"/>
            <a:r>
              <a:rPr lang="en-US" sz="4855" b="1" strike="noStrike" noProof="1" dirty="0" err="1"/>
              <a:t>Langkah-Langkah</a:t>
            </a:r>
            <a:r>
              <a:rPr lang="en-US" sz="4855" b="1" strike="noStrike" noProof="1" dirty="0"/>
              <a:t> </a:t>
            </a:r>
            <a:r>
              <a:rPr lang="en-US" sz="4855" b="1" strike="noStrike" noProof="1" dirty="0" err="1"/>
              <a:t>Menyunting</a:t>
            </a:r>
            <a:r>
              <a:rPr lang="en-US" sz="4855" b="1" strike="noStrike" noProof="1" dirty="0"/>
              <a:t> </a:t>
            </a:r>
            <a:r>
              <a:rPr lang="en-US" sz="4855" b="1" strike="noStrike" noProof="1" dirty="0" err="1"/>
              <a:t>Teks</a:t>
            </a:r>
            <a:r>
              <a:rPr lang="en-US" sz="4855" b="1" strike="noStrike" noProof="1" dirty="0"/>
              <a:t> </a:t>
            </a:r>
            <a:r>
              <a:rPr lang="en-US" sz="4855" b="1" strike="noStrike" noProof="1" dirty="0" err="1"/>
              <a:t>Cerita</a:t>
            </a:r>
            <a:r>
              <a:rPr lang="en-US" sz="4855" b="1" strike="noStrike" noProof="1" dirty="0"/>
              <a:t> </a:t>
            </a:r>
            <a:r>
              <a:rPr lang="en-US" sz="4855" b="1" strike="noStrike" noProof="1" dirty="0" err="1"/>
              <a:t>Sejarah</a:t>
            </a:r>
            <a:endParaRPr lang="en-US" b="1" strike="noStrike" noProof="1" dirty="0"/>
          </a:p>
        </p:txBody>
      </p:sp>
      <p:sp>
        <p:nvSpPr>
          <p:cNvPr id="3" name="Content Placeholder 2"/>
          <p:cNvSpPr>
            <a:spLocks noGrp="1"/>
          </p:cNvSpPr>
          <p:nvPr>
            <p:ph idx="1"/>
          </p:nvPr>
        </p:nvSpPr>
        <p:spPr>
          <a:xfrm>
            <a:off x="738188" y="2682875"/>
            <a:ext cx="9215438" cy="3235325"/>
          </a:xfrm>
          <a:solidFill>
            <a:schemeClr val="accent6"/>
          </a:solidFill>
          <a:ln w="19050">
            <a:solidFill>
              <a:schemeClr val="lt1"/>
            </a:solidFill>
            <a:miter lim="800000"/>
          </a:ln>
        </p:spPr>
        <p:style>
          <a:lnRef idx="3">
            <a:schemeClr val="lt1"/>
          </a:lnRef>
          <a:fillRef idx="1">
            <a:schemeClr val="accent6"/>
          </a:fillRef>
          <a:effectRef idx="1">
            <a:schemeClr val="accent6"/>
          </a:effectRef>
          <a:fontRef idx="minor">
            <a:schemeClr val="lt1"/>
          </a:fontRef>
        </p:style>
        <p:txBody>
          <a:bodyPr>
            <a:normAutofit/>
          </a:bodyPr>
          <a:lstStyle/>
          <a:p>
            <a:pPr marL="0" indent="0" fontAlgn="auto">
              <a:lnSpc>
                <a:spcPct val="110000"/>
              </a:lnSpc>
              <a:spcBef>
                <a:spcPts val="0"/>
              </a:spcBef>
              <a:spcAft>
                <a:spcPts val="0"/>
              </a:spcAft>
              <a:buNone/>
            </a:pPr>
            <a:r>
              <a:rPr lang="en-US" sz="3090" strike="noStrike" noProof="1" dirty="0"/>
              <a:t>1. </a:t>
            </a:r>
            <a:r>
              <a:rPr lang="en-US" sz="3090" strike="noStrike" noProof="1" dirty="0" err="1"/>
              <a:t>Membaca</a:t>
            </a:r>
            <a:r>
              <a:rPr lang="en-US" sz="3090" strike="noStrike" noProof="1" dirty="0"/>
              <a:t> </a:t>
            </a:r>
            <a:r>
              <a:rPr lang="en-US" sz="3090" strike="noStrike" noProof="1" dirty="0" err="1"/>
              <a:t>keseluruhan</a:t>
            </a:r>
            <a:r>
              <a:rPr lang="en-US" sz="3090" strike="noStrike" noProof="1" dirty="0"/>
              <a:t> </a:t>
            </a:r>
            <a:r>
              <a:rPr lang="en-US" sz="3090" strike="noStrike" noProof="1" dirty="0" err="1"/>
              <a:t>naskah</a:t>
            </a:r>
            <a:r>
              <a:rPr lang="en-US" sz="3090" strike="noStrike" noProof="1" dirty="0"/>
              <a:t> </a:t>
            </a:r>
            <a:r>
              <a:rPr lang="en-US" sz="3090" strike="noStrike" noProof="1" dirty="0" err="1"/>
              <a:t>teks</a:t>
            </a:r>
            <a:r>
              <a:rPr lang="en-US" sz="3090" strike="noStrike" noProof="1" dirty="0"/>
              <a:t> </a:t>
            </a:r>
            <a:r>
              <a:rPr lang="en-US" sz="3090" strike="noStrike" noProof="1" dirty="0" err="1"/>
              <a:t>cerita</a:t>
            </a:r>
            <a:r>
              <a:rPr lang="en-US" sz="3090" strike="noStrike" noProof="1" dirty="0"/>
              <a:t> </a:t>
            </a:r>
            <a:r>
              <a:rPr lang="en-US" sz="3090" strike="noStrike" noProof="1" dirty="0" err="1"/>
              <a:t>sejarah</a:t>
            </a:r>
            <a:r>
              <a:rPr lang="en-US" sz="3090" strike="noStrike" noProof="1" dirty="0"/>
              <a:t>.</a:t>
            </a:r>
            <a:endParaRPr lang="en-US" strike="noStrike" noProof="1" dirty="0"/>
          </a:p>
          <a:p>
            <a:pPr marL="0" indent="0" fontAlgn="auto">
              <a:lnSpc>
                <a:spcPct val="110000"/>
              </a:lnSpc>
              <a:spcBef>
                <a:spcPts val="0"/>
              </a:spcBef>
              <a:spcAft>
                <a:spcPts val="0"/>
              </a:spcAft>
              <a:buNone/>
            </a:pPr>
            <a:r>
              <a:rPr lang="en-US" sz="3090" strike="noStrike" noProof="1" dirty="0"/>
              <a:t>2. </a:t>
            </a:r>
            <a:r>
              <a:rPr lang="en-US" sz="3090" strike="noStrike" noProof="1" dirty="0" err="1"/>
              <a:t>Mencermati</a:t>
            </a:r>
            <a:r>
              <a:rPr lang="en-US" sz="3090" strike="noStrike" noProof="1" dirty="0"/>
              <a:t> </a:t>
            </a:r>
            <a:r>
              <a:rPr lang="en-US" sz="3090" strike="noStrike" noProof="1" dirty="0" err="1"/>
              <a:t>kesalahan</a:t>
            </a:r>
            <a:r>
              <a:rPr lang="en-US" sz="3090" strike="noStrike" noProof="1" dirty="0"/>
              <a:t> </a:t>
            </a:r>
            <a:r>
              <a:rPr lang="en-US" sz="3090" strike="noStrike" noProof="1" dirty="0" err="1"/>
              <a:t>penggunaan</a:t>
            </a:r>
            <a:r>
              <a:rPr lang="en-US" sz="3090" strike="noStrike" noProof="1" dirty="0"/>
              <a:t> </a:t>
            </a:r>
            <a:r>
              <a:rPr lang="en-US" sz="3090" strike="noStrike" noProof="1" dirty="0" err="1"/>
              <a:t>ejaan</a:t>
            </a:r>
            <a:r>
              <a:rPr lang="en-US" sz="3090" strike="noStrike" noProof="1" dirty="0"/>
              <a:t>, </a:t>
            </a:r>
            <a:r>
              <a:rPr lang="en-US" sz="3090" strike="noStrike" noProof="1" dirty="0" err="1"/>
              <a:t>kesalahan</a:t>
            </a:r>
            <a:r>
              <a:rPr lang="en-US" sz="3090" strike="noStrike" noProof="1" dirty="0"/>
              <a:t> </a:t>
            </a:r>
            <a:r>
              <a:rPr lang="en-US" sz="3090" strike="noStrike" noProof="1" dirty="0" err="1"/>
              <a:t>penulisan</a:t>
            </a:r>
            <a:r>
              <a:rPr lang="en-US" sz="3090" strike="noStrike" noProof="1" dirty="0"/>
              <a:t>, </a:t>
            </a:r>
            <a:r>
              <a:rPr lang="en-US" sz="3090" strike="noStrike" noProof="1" dirty="0" err="1"/>
              <a:t>ataupun</a:t>
            </a:r>
            <a:r>
              <a:rPr lang="en-US" sz="3090" strike="noStrike" noProof="1" dirty="0"/>
              <a:t> </a:t>
            </a:r>
            <a:r>
              <a:rPr lang="en-US" sz="3090" strike="noStrike" noProof="1" dirty="0" err="1"/>
              <a:t>tanda</a:t>
            </a:r>
            <a:r>
              <a:rPr lang="en-US" sz="3090" strike="noStrike" noProof="1" dirty="0"/>
              <a:t> </a:t>
            </a:r>
            <a:r>
              <a:rPr lang="en-US" sz="3090" strike="noStrike" noProof="1" dirty="0" err="1"/>
              <a:t>baca</a:t>
            </a:r>
            <a:r>
              <a:rPr lang="en-US" sz="3090" strike="noStrike" noProof="1" dirty="0"/>
              <a:t>.</a:t>
            </a:r>
            <a:endParaRPr lang="en-US" strike="noStrike" noProof="1" dirty="0"/>
          </a:p>
          <a:p>
            <a:pPr marL="0" indent="0" fontAlgn="auto">
              <a:lnSpc>
                <a:spcPct val="110000"/>
              </a:lnSpc>
              <a:spcBef>
                <a:spcPts val="0"/>
              </a:spcBef>
              <a:spcAft>
                <a:spcPts val="0"/>
              </a:spcAft>
              <a:buNone/>
            </a:pPr>
            <a:r>
              <a:rPr lang="en-US" sz="3090" strike="noStrike" noProof="1" dirty="0"/>
              <a:t>3. </a:t>
            </a:r>
            <a:r>
              <a:rPr lang="en-US" sz="3090" strike="noStrike" noProof="1" dirty="0" err="1"/>
              <a:t>Memperbaiki</a:t>
            </a:r>
            <a:r>
              <a:rPr lang="en-US" sz="3090" strike="noStrike" noProof="1" dirty="0"/>
              <a:t> </a:t>
            </a:r>
            <a:r>
              <a:rPr lang="en-US" sz="3090" strike="noStrike" noProof="1" dirty="0" err="1"/>
              <a:t>kesalahan</a:t>
            </a:r>
            <a:r>
              <a:rPr lang="en-US" sz="3090" strike="noStrike" noProof="1" dirty="0"/>
              <a:t> yang </a:t>
            </a:r>
            <a:r>
              <a:rPr lang="en-US" sz="3090" strike="noStrike" noProof="1" dirty="0" err="1"/>
              <a:t>ditemukan</a:t>
            </a:r>
            <a:r>
              <a:rPr lang="en-US" sz="3090" strike="noStrike" noProof="1" dirty="0"/>
              <a:t> </a:t>
            </a:r>
            <a:r>
              <a:rPr lang="en-US" sz="3090" strike="noStrike" noProof="1" dirty="0" err="1"/>
              <a:t>dalam</a:t>
            </a:r>
            <a:r>
              <a:rPr lang="en-US" sz="3090" strike="noStrike" noProof="1" dirty="0"/>
              <a:t> </a:t>
            </a:r>
            <a:r>
              <a:rPr lang="en-US" sz="3090" strike="noStrike" noProof="1" dirty="0" err="1"/>
              <a:t>naskah</a:t>
            </a:r>
            <a:r>
              <a:rPr lang="en-US" sz="3090" strike="noStrike" noProof="1" dirty="0"/>
              <a:t> </a:t>
            </a:r>
            <a:r>
              <a:rPr lang="en-US" sz="3090" strike="noStrike" noProof="1" dirty="0" err="1"/>
              <a:t>teks</a:t>
            </a:r>
            <a:r>
              <a:rPr lang="en-US" sz="3090" strike="noStrike" noProof="1" dirty="0"/>
              <a:t> </a:t>
            </a:r>
            <a:r>
              <a:rPr lang="en-US" sz="3090" strike="noStrike" noProof="1" dirty="0" err="1"/>
              <a:t>cerita</a:t>
            </a:r>
            <a:r>
              <a:rPr lang="en-US" sz="3090" strike="noStrike" noProof="1" dirty="0"/>
              <a:t> </a:t>
            </a:r>
            <a:r>
              <a:rPr lang="en-US" sz="3090" strike="noStrike" noProof="1" dirty="0" err="1"/>
              <a:t>sejarah</a:t>
            </a:r>
            <a:r>
              <a:rPr lang="en-US" sz="3090" strike="noStrike" noProof="1" dirty="0"/>
              <a:t> yang </a:t>
            </a:r>
            <a:r>
              <a:rPr lang="en-US" sz="3090" strike="noStrike" noProof="1" dirty="0" err="1" smtClean="0"/>
              <a:t>dibaca</a:t>
            </a:r>
            <a:r>
              <a:rPr lang="en-US" sz="3090" strike="noStrike" noProof="1" dirty="0"/>
              <a:t>.</a:t>
            </a:r>
            <a:endParaRPr lang="en-US" strike="noStrike" noProof="1" dirty="0"/>
          </a:p>
        </p:txBody>
      </p:sp>
      <p:sp>
        <p:nvSpPr>
          <p:cNvPr id="8" name="Action Button: Back or Previous 7">
            <a:hlinkClick r:id="rId1" action="ppaction://hlinksldjump"/>
          </p:cNvPr>
          <p:cNvSpPr/>
          <p:nvPr/>
        </p:nvSpPr>
        <p:spPr>
          <a:xfrm>
            <a:off x="488950" y="6000750"/>
            <a:ext cx="917575" cy="6000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985" strike="noStrike"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Round Same Side Corner Rectangle 4"/>
          <p:cNvSpPr/>
          <p:nvPr/>
        </p:nvSpPr>
        <p:spPr>
          <a:xfrm>
            <a:off x="1587500" y="5719763"/>
            <a:ext cx="7305675" cy="9239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8447" tIns="15933" rIns="15933" bIns="15933" numCol="1" spcCol="1448" anchor="ctr" anchorCtr="0">
            <a:noAutofit/>
          </a:bodyPr>
          <a:lstStyle/>
          <a:p>
            <a:pPr marL="260985" lvl="1" indent="-260985" defTabSz="1115060" fontAlgn="auto">
              <a:lnSpc>
                <a:spcPct val="90000"/>
              </a:lnSpc>
              <a:spcBef>
                <a:spcPct val="0"/>
              </a:spcBef>
              <a:spcAft>
                <a:spcPct val="15000"/>
              </a:spcAft>
              <a:buChar char="•"/>
            </a:pPr>
            <a:endParaRPr lang="id-ID" sz="2500" strike="noStrike" noProof="1" dirty="0"/>
          </a:p>
          <a:p>
            <a:pPr marL="260985" lvl="1" indent="-260985" defTabSz="1115060" fontAlgn="auto">
              <a:lnSpc>
                <a:spcPct val="90000"/>
              </a:lnSpc>
              <a:spcBef>
                <a:spcPct val="0"/>
              </a:spcBef>
              <a:spcAft>
                <a:spcPct val="15000"/>
              </a:spcAft>
              <a:buChar char="•"/>
            </a:pPr>
            <a:endParaRPr lang="id-ID" sz="2500" strike="noStrike" noProof="1" dirty="0"/>
          </a:p>
        </p:txBody>
      </p:sp>
      <p:sp>
        <p:nvSpPr>
          <p:cNvPr id="29" name="Title 28"/>
          <p:cNvSpPr>
            <a:spLocks noGrp="1"/>
          </p:cNvSpPr>
          <p:nvPr>
            <p:ph type="ctrTitle"/>
          </p:nvPr>
        </p:nvSpPr>
        <p:spPr>
          <a:xfrm>
            <a:off x="801688" y="255588"/>
            <a:ext cx="9088438" cy="1054100"/>
          </a:xfrm>
        </p:spPr>
        <p:txBody>
          <a:bodyPr anchor="b">
            <a:normAutofit fontScale="90000"/>
          </a:bodyPr>
          <a:lstStyle/>
          <a:p>
            <a:pPr algn="l" fontAlgn="auto"/>
            <a:r>
              <a:rPr lang="en-US" sz="6615" b="1" strike="noStrike" noProof="1" dirty="0" err="1" smtClean="0"/>
              <a:t>Daftar</a:t>
            </a:r>
            <a:r>
              <a:rPr lang="en-US" sz="6615" b="1" strike="noStrike" noProof="1" dirty="0" smtClean="0"/>
              <a:t> </a:t>
            </a:r>
            <a:r>
              <a:rPr lang="en-US" sz="6615" b="1" strike="noStrike" noProof="1" dirty="0" err="1" smtClean="0"/>
              <a:t>Isi</a:t>
            </a:r>
            <a:endParaRPr lang="en-US" b="1" strike="noStrike" noProof="1" dirty="0"/>
          </a:p>
        </p:txBody>
      </p:sp>
      <p:sp>
        <p:nvSpPr>
          <p:cNvPr id="5123" name="Text Box 4">
            <a:hlinkClick r:id="rId1" action="ppaction://hlinksldjump"/>
          </p:cNvPr>
          <p:cNvSpPr txBox="1"/>
          <p:nvPr/>
        </p:nvSpPr>
        <p:spPr>
          <a:xfrm>
            <a:off x="752475" y="1601788"/>
            <a:ext cx="5473700" cy="368300"/>
          </a:xfrm>
          <a:prstGeom prst="rect">
            <a:avLst/>
          </a:prstGeom>
          <a:noFill/>
          <a:ln w="28575" cap="flat" cmpd="sng">
            <a:solidFill>
              <a:srgbClr val="41719C"/>
            </a:solidFill>
            <a:prstDash val="solid"/>
            <a:round/>
            <a:headEnd type="none" w="med" len="med"/>
            <a:tailEnd type="none" w="med" len="med"/>
          </a:ln>
        </p:spPr>
        <p:txBody>
          <a:bodyPr wrap="square" anchor="t">
            <a:spAutoFit/>
          </a:bodyPr>
          <a:p>
            <a:r>
              <a:rPr lang="en-US" altLang="zh-CN" b="1" dirty="0" err="1">
                <a:latin typeface="Calibri" panose="020F0502020204030204" charset="0"/>
              </a:rPr>
              <a:t>Bab</a:t>
            </a:r>
            <a:r>
              <a:rPr lang="en-US" altLang="zh-CN" b="1" dirty="0">
                <a:latin typeface="Calibri" panose="020F0502020204030204" charset="0"/>
              </a:rPr>
              <a:t> I</a:t>
            </a:r>
            <a:r>
              <a:rPr lang="en-US" altLang="zh-CN" dirty="0">
                <a:latin typeface="Calibri" panose="020F0502020204030204" charset="0"/>
              </a:rPr>
              <a:t>     </a:t>
            </a:r>
            <a:r>
              <a:rPr lang="en-US" altLang="zh-CN" b="1" dirty="0" err="1">
                <a:latin typeface="Calibri" panose="020F0502020204030204" charset="0"/>
              </a:rPr>
              <a:t>Menulis</a:t>
            </a:r>
            <a:r>
              <a:rPr lang="en-US" altLang="zh-CN" b="1" dirty="0">
                <a:latin typeface="Calibri" panose="020F0502020204030204" charset="0"/>
              </a:rPr>
              <a:t> </a:t>
            </a:r>
            <a:r>
              <a:rPr lang="en-US" altLang="zh-CN" b="1" dirty="0" err="1">
                <a:latin typeface="Calibri" panose="020F0502020204030204" charset="0"/>
              </a:rPr>
              <a:t>Surat</a:t>
            </a:r>
            <a:r>
              <a:rPr lang="en-US" altLang="zh-CN" b="1" dirty="0">
                <a:latin typeface="Calibri" panose="020F0502020204030204" charset="0"/>
              </a:rPr>
              <a:t> </a:t>
            </a:r>
            <a:r>
              <a:rPr lang="en-US" altLang="zh-CN" b="1" dirty="0" err="1">
                <a:latin typeface="Calibri" panose="020F0502020204030204" charset="0"/>
              </a:rPr>
              <a:t>Lamaran</a:t>
            </a:r>
            <a:r>
              <a:rPr lang="en-US" altLang="zh-CN" b="1" dirty="0">
                <a:latin typeface="Calibri" panose="020F0502020204030204" charset="0"/>
              </a:rPr>
              <a:t> </a:t>
            </a:r>
            <a:r>
              <a:rPr lang="en-US" altLang="zh-CN" b="1" dirty="0" err="1">
                <a:latin typeface="Calibri" panose="020F0502020204030204" charset="0"/>
              </a:rPr>
              <a:t>Pekerjaan</a:t>
            </a:r>
            <a:endParaRPr lang="en-US" altLang="zh-CN">
              <a:latin typeface="Calibri" panose="020F0502020204030204" charset="0"/>
            </a:endParaRPr>
          </a:p>
        </p:txBody>
      </p:sp>
      <p:sp>
        <p:nvSpPr>
          <p:cNvPr id="5124" name="Text Box 5">
            <a:hlinkClick r:id="rId2" action="ppaction://hlinksldjump"/>
          </p:cNvPr>
          <p:cNvSpPr txBox="1"/>
          <p:nvPr/>
        </p:nvSpPr>
        <p:spPr>
          <a:xfrm>
            <a:off x="752475" y="2233613"/>
            <a:ext cx="5475288" cy="368300"/>
          </a:xfrm>
          <a:prstGeom prst="rect">
            <a:avLst/>
          </a:prstGeom>
          <a:noFill/>
          <a:ln w="28575" cap="flat" cmpd="sng">
            <a:solidFill>
              <a:srgbClr val="41719C"/>
            </a:solidFill>
            <a:prstDash val="solid"/>
            <a:round/>
            <a:headEnd type="none" w="med" len="med"/>
            <a:tailEnd type="none" w="med" len="med"/>
          </a:ln>
        </p:spPr>
        <p:txBody>
          <a:bodyPr wrap="square" anchor="t">
            <a:spAutoFit/>
          </a:bodyPr>
          <a:p>
            <a:r>
              <a:rPr lang="en-US" altLang="zh-CN" b="1" dirty="0" err="1">
                <a:latin typeface="Calibri" panose="020F0502020204030204" charset="0"/>
              </a:rPr>
              <a:t>Bab</a:t>
            </a:r>
            <a:r>
              <a:rPr lang="en-US" altLang="zh-CN" b="1" dirty="0">
                <a:latin typeface="Calibri" panose="020F0502020204030204" charset="0"/>
              </a:rPr>
              <a:t> II    </a:t>
            </a:r>
            <a:r>
              <a:rPr lang="en-US" altLang="zh-CN" b="1" dirty="0" err="1">
                <a:latin typeface="Calibri" panose="020F0502020204030204" charset="0"/>
              </a:rPr>
              <a:t>Sejarah</a:t>
            </a:r>
            <a:r>
              <a:rPr lang="en-US" altLang="zh-CN" b="1" dirty="0">
                <a:latin typeface="Calibri" panose="020F0502020204030204" charset="0"/>
              </a:rPr>
              <a:t> Indonesia </a:t>
            </a:r>
            <a:r>
              <a:rPr lang="en-US" altLang="zh-CN" b="1" dirty="0" err="1">
                <a:latin typeface="Calibri" panose="020F0502020204030204" charset="0"/>
              </a:rPr>
              <a:t>dalam</a:t>
            </a:r>
            <a:r>
              <a:rPr lang="en-US" altLang="zh-CN" b="1" dirty="0">
                <a:latin typeface="Calibri" panose="020F0502020204030204" charset="0"/>
              </a:rPr>
              <a:t> </a:t>
            </a:r>
            <a:r>
              <a:rPr lang="en-US" altLang="zh-CN" b="1" dirty="0" err="1">
                <a:latin typeface="Calibri" panose="020F0502020204030204" charset="0"/>
              </a:rPr>
              <a:t>Bingkai</a:t>
            </a:r>
            <a:r>
              <a:rPr lang="en-US" altLang="zh-CN" b="1" dirty="0">
                <a:latin typeface="Calibri" panose="020F0502020204030204" charset="0"/>
              </a:rPr>
              <a:t> </a:t>
            </a:r>
            <a:r>
              <a:rPr lang="en-US" altLang="zh-CN" b="1" dirty="0" err="1">
                <a:latin typeface="Calibri" panose="020F0502020204030204" charset="0"/>
              </a:rPr>
              <a:t>Karya</a:t>
            </a:r>
            <a:r>
              <a:rPr lang="en-US" altLang="zh-CN" b="1" dirty="0">
                <a:latin typeface="Calibri" panose="020F0502020204030204" charset="0"/>
              </a:rPr>
              <a:t> </a:t>
            </a:r>
            <a:r>
              <a:rPr lang="en-US" altLang="zh-CN" b="1" dirty="0" err="1">
                <a:latin typeface="Calibri" panose="020F0502020204030204" charset="0"/>
              </a:rPr>
              <a:t>Sastra</a:t>
            </a:r>
            <a:endParaRPr lang="en-US" altLang="zh-CN">
              <a:latin typeface="Calibri" panose="020F0502020204030204" charset="0"/>
            </a:endParaRPr>
          </a:p>
        </p:txBody>
      </p:sp>
      <p:sp>
        <p:nvSpPr>
          <p:cNvPr id="5125" name="Text Box 6">
            <a:hlinkClick r:id="rId3" action="ppaction://hlinksldjump"/>
          </p:cNvPr>
          <p:cNvSpPr txBox="1"/>
          <p:nvPr/>
        </p:nvSpPr>
        <p:spPr>
          <a:xfrm>
            <a:off x="752475" y="2921000"/>
            <a:ext cx="5473700" cy="368300"/>
          </a:xfrm>
          <a:prstGeom prst="rect">
            <a:avLst/>
          </a:prstGeom>
          <a:noFill/>
          <a:ln w="28575" cap="flat" cmpd="sng">
            <a:solidFill>
              <a:srgbClr val="41719C"/>
            </a:solidFill>
            <a:prstDash val="solid"/>
            <a:round/>
            <a:headEnd type="none" w="med" len="med"/>
            <a:tailEnd type="none" w="med" len="med"/>
          </a:ln>
        </p:spPr>
        <p:txBody>
          <a:bodyPr wrap="square" anchor="t">
            <a:spAutoFit/>
          </a:bodyPr>
          <a:p>
            <a:r>
              <a:rPr lang="en-US" altLang="zh-CN" b="1" dirty="0" err="1">
                <a:latin typeface="Calibri" panose="020F0502020204030204" charset="0"/>
              </a:rPr>
              <a:t>Bab</a:t>
            </a:r>
            <a:r>
              <a:rPr lang="en-US" altLang="zh-CN" b="1" dirty="0">
                <a:latin typeface="Calibri" panose="020F0502020204030204" charset="0"/>
              </a:rPr>
              <a:t> III   Editorial </a:t>
            </a:r>
            <a:r>
              <a:rPr lang="en-US" altLang="zh-CN" b="1" dirty="0" err="1">
                <a:latin typeface="Calibri" panose="020F0502020204030204" charset="0"/>
              </a:rPr>
              <a:t>sebagai</a:t>
            </a:r>
            <a:r>
              <a:rPr lang="en-US" altLang="zh-CN" b="1" dirty="0">
                <a:latin typeface="Calibri" panose="020F0502020204030204" charset="0"/>
              </a:rPr>
              <a:t> Media </a:t>
            </a:r>
            <a:r>
              <a:rPr lang="en-US" altLang="zh-CN" b="1" dirty="0" err="1">
                <a:latin typeface="Calibri" panose="020F0502020204030204" charset="0"/>
              </a:rPr>
              <a:t>Berpendapat</a:t>
            </a:r>
            <a:endParaRPr lang="en-US" altLang="zh-CN">
              <a:latin typeface="Calibri" panose="020F0502020204030204" charset="0"/>
            </a:endParaRPr>
          </a:p>
        </p:txBody>
      </p:sp>
      <p:sp>
        <p:nvSpPr>
          <p:cNvPr id="5126" name="Text Box 7">
            <a:hlinkClick r:id="rId4" action="ppaction://hlinksldjump"/>
          </p:cNvPr>
          <p:cNvSpPr txBox="1"/>
          <p:nvPr/>
        </p:nvSpPr>
        <p:spPr>
          <a:xfrm>
            <a:off x="752475" y="3595688"/>
            <a:ext cx="5475288" cy="368300"/>
          </a:xfrm>
          <a:prstGeom prst="rect">
            <a:avLst/>
          </a:prstGeom>
          <a:noFill/>
          <a:ln w="28575" cap="flat" cmpd="sng">
            <a:solidFill>
              <a:srgbClr val="41719C"/>
            </a:solidFill>
            <a:prstDash val="solid"/>
            <a:round/>
            <a:headEnd type="none" w="med" len="med"/>
            <a:tailEnd type="none" w="med" len="med"/>
          </a:ln>
        </p:spPr>
        <p:txBody>
          <a:bodyPr wrap="square" anchor="t">
            <a:spAutoFit/>
          </a:bodyPr>
          <a:p>
            <a:r>
              <a:rPr lang="en-US" altLang="zh-CN" b="1" dirty="0" err="1">
                <a:latin typeface="Calibri" panose="020F0502020204030204" charset="0"/>
              </a:rPr>
              <a:t>Bab</a:t>
            </a:r>
            <a:r>
              <a:rPr lang="en-US" altLang="zh-CN" b="1" dirty="0">
                <a:latin typeface="Calibri" panose="020F0502020204030204" charset="0"/>
              </a:rPr>
              <a:t> IV   Novel, </a:t>
            </a:r>
            <a:r>
              <a:rPr lang="en-US" altLang="zh-CN" b="1" dirty="0" err="1">
                <a:latin typeface="Calibri" panose="020F0502020204030204" charset="0"/>
              </a:rPr>
              <a:t>Hasil</a:t>
            </a:r>
            <a:r>
              <a:rPr lang="en-US" altLang="zh-CN" b="1" dirty="0">
                <a:latin typeface="Calibri" panose="020F0502020204030204" charset="0"/>
              </a:rPr>
              <a:t> </a:t>
            </a:r>
            <a:r>
              <a:rPr lang="en-US" altLang="zh-CN" b="1" dirty="0" err="1">
                <a:latin typeface="Calibri" panose="020F0502020204030204" charset="0"/>
              </a:rPr>
              <a:t>Karya</a:t>
            </a:r>
            <a:r>
              <a:rPr lang="en-US" altLang="zh-CN" b="1" dirty="0">
                <a:latin typeface="Calibri" panose="020F0502020204030204" charset="0"/>
              </a:rPr>
              <a:t> </a:t>
            </a:r>
            <a:r>
              <a:rPr lang="en-US" altLang="zh-CN" b="1" dirty="0" err="1">
                <a:latin typeface="Calibri" panose="020F0502020204030204" charset="0"/>
              </a:rPr>
              <a:t>Imajinasi</a:t>
            </a:r>
            <a:endParaRPr lang="en-US" altLang="zh-CN">
              <a:latin typeface="Calibri" panose="020F0502020204030204" charset="0"/>
            </a:endParaRPr>
          </a:p>
        </p:txBody>
      </p:sp>
      <p:sp>
        <p:nvSpPr>
          <p:cNvPr id="5127" name="Text Box 8">
            <a:hlinkClick r:id="rId5" action="ppaction://hlinksldjump"/>
          </p:cNvPr>
          <p:cNvSpPr txBox="1"/>
          <p:nvPr/>
        </p:nvSpPr>
        <p:spPr>
          <a:xfrm>
            <a:off x="752475" y="4235450"/>
            <a:ext cx="5473700" cy="368300"/>
          </a:xfrm>
          <a:prstGeom prst="rect">
            <a:avLst/>
          </a:prstGeom>
          <a:noFill/>
          <a:ln w="28575" cap="flat" cmpd="sng">
            <a:solidFill>
              <a:srgbClr val="41719C"/>
            </a:solidFill>
            <a:prstDash val="solid"/>
            <a:round/>
            <a:headEnd type="none" w="med" len="med"/>
            <a:tailEnd type="none" w="med" len="med"/>
          </a:ln>
        </p:spPr>
        <p:txBody>
          <a:bodyPr wrap="square" anchor="t">
            <a:spAutoFit/>
          </a:bodyPr>
          <a:p>
            <a:r>
              <a:rPr lang="en-US" altLang="zh-CN" b="1" dirty="0" err="1">
                <a:latin typeface="Calibri" panose="020F0502020204030204" charset="0"/>
              </a:rPr>
              <a:t>Bab</a:t>
            </a:r>
            <a:r>
              <a:rPr lang="en-US" altLang="zh-CN" b="1" dirty="0">
                <a:latin typeface="Calibri" panose="020F0502020204030204" charset="0"/>
              </a:rPr>
              <a:t> V    </a:t>
            </a:r>
            <a:r>
              <a:rPr lang="en-US" altLang="zh-CN" b="1" dirty="0" err="1">
                <a:latin typeface="Calibri" panose="020F0502020204030204" charset="0"/>
              </a:rPr>
              <a:t>Gagasan</a:t>
            </a:r>
            <a:r>
              <a:rPr lang="en-US" altLang="zh-CN" b="1" dirty="0">
                <a:latin typeface="Calibri" panose="020F0502020204030204" charset="0"/>
              </a:rPr>
              <a:t> (</a:t>
            </a:r>
            <a:r>
              <a:rPr lang="en-US" altLang="zh-CN" b="1" dirty="0" err="1">
                <a:latin typeface="Calibri" panose="020F0502020204030204" charset="0"/>
              </a:rPr>
              <a:t>Fakta</a:t>
            </a:r>
            <a:r>
              <a:rPr lang="en-US" altLang="zh-CN" b="1" dirty="0">
                <a:latin typeface="Calibri" panose="020F0502020204030204" charset="0"/>
              </a:rPr>
              <a:t>/</a:t>
            </a:r>
            <a:r>
              <a:rPr lang="en-US" altLang="zh-CN" b="1" dirty="0" err="1">
                <a:latin typeface="Calibri" panose="020F0502020204030204" charset="0"/>
              </a:rPr>
              <a:t>Opini</a:t>
            </a:r>
            <a:r>
              <a:rPr lang="en-US" altLang="zh-CN" b="1" dirty="0">
                <a:latin typeface="Calibri" panose="020F0502020204030204" charset="0"/>
              </a:rPr>
              <a:t>) </a:t>
            </a:r>
            <a:r>
              <a:rPr lang="en-US" altLang="zh-CN" b="1" dirty="0" err="1">
                <a:latin typeface="Calibri" panose="020F0502020204030204" charset="0"/>
              </a:rPr>
              <a:t>dalam</a:t>
            </a:r>
            <a:r>
              <a:rPr lang="en-US" altLang="zh-CN" b="1" dirty="0">
                <a:latin typeface="Calibri" panose="020F0502020204030204" charset="0"/>
              </a:rPr>
              <a:t> </a:t>
            </a:r>
            <a:r>
              <a:rPr lang="en-US" altLang="zh-CN" b="1" dirty="0" err="1">
                <a:latin typeface="Calibri" panose="020F0502020204030204" charset="0"/>
              </a:rPr>
              <a:t>Artikel</a:t>
            </a:r>
            <a:endParaRPr lang="en-US" altLang="zh-CN">
              <a:latin typeface="Calibri" panose="020F0502020204030204" charset="0"/>
            </a:endParaRPr>
          </a:p>
        </p:txBody>
      </p:sp>
      <p:sp>
        <p:nvSpPr>
          <p:cNvPr id="5128" name="Text Box 9">
            <a:hlinkClick r:id="rId6" action="ppaction://hlinksldjump"/>
          </p:cNvPr>
          <p:cNvSpPr txBox="1"/>
          <p:nvPr/>
        </p:nvSpPr>
        <p:spPr>
          <a:xfrm>
            <a:off x="752475" y="4832350"/>
            <a:ext cx="5475288" cy="368300"/>
          </a:xfrm>
          <a:prstGeom prst="rect">
            <a:avLst/>
          </a:prstGeom>
          <a:noFill/>
          <a:ln w="28575" cap="flat" cmpd="sng">
            <a:solidFill>
              <a:srgbClr val="41719C"/>
            </a:solidFill>
            <a:prstDash val="solid"/>
            <a:round/>
            <a:headEnd type="none" w="med" len="med"/>
            <a:tailEnd type="none" w="med" len="med"/>
          </a:ln>
        </p:spPr>
        <p:txBody>
          <a:bodyPr wrap="square" anchor="t">
            <a:spAutoFit/>
          </a:bodyPr>
          <a:p>
            <a:r>
              <a:rPr lang="en-US" altLang="zh-CN" b="1" dirty="0" err="1">
                <a:latin typeface="Calibri" panose="020F0502020204030204" charset="0"/>
              </a:rPr>
              <a:t>Bab</a:t>
            </a:r>
            <a:r>
              <a:rPr lang="en-US" altLang="zh-CN" b="1" dirty="0">
                <a:latin typeface="Calibri" panose="020F0502020204030204" charset="0"/>
              </a:rPr>
              <a:t> VI   </a:t>
            </a:r>
            <a:r>
              <a:rPr lang="en-US" altLang="zh-CN" b="1" dirty="0" err="1">
                <a:latin typeface="Calibri" panose="020F0502020204030204" charset="0"/>
              </a:rPr>
              <a:t>Kritik</a:t>
            </a:r>
            <a:r>
              <a:rPr lang="en-US" altLang="zh-CN" b="1" dirty="0">
                <a:latin typeface="Calibri" panose="020F0502020204030204" charset="0"/>
              </a:rPr>
              <a:t> </a:t>
            </a:r>
            <a:r>
              <a:rPr lang="en-US" altLang="zh-CN" b="1" dirty="0" err="1">
                <a:latin typeface="Calibri" panose="020F0502020204030204" charset="0"/>
              </a:rPr>
              <a:t>dan</a:t>
            </a:r>
            <a:r>
              <a:rPr lang="en-US" altLang="zh-CN" b="1" dirty="0">
                <a:latin typeface="Calibri" panose="020F0502020204030204" charset="0"/>
              </a:rPr>
              <a:t> </a:t>
            </a:r>
            <a:r>
              <a:rPr lang="en-US" altLang="zh-CN" b="1" dirty="0" err="1">
                <a:latin typeface="Calibri" panose="020F0502020204030204" charset="0"/>
              </a:rPr>
              <a:t>Esai</a:t>
            </a:r>
            <a:r>
              <a:rPr lang="en-US" altLang="zh-CN" b="1" dirty="0">
                <a:latin typeface="Calibri" panose="020F0502020204030204" charset="0"/>
              </a:rPr>
              <a:t> </a:t>
            </a:r>
            <a:r>
              <a:rPr lang="en-US" altLang="zh-CN" b="1" dirty="0" err="1">
                <a:latin typeface="Calibri" panose="020F0502020204030204" charset="0"/>
              </a:rPr>
              <a:t>Sastra</a:t>
            </a:r>
            <a:endParaRPr lang="en-US" altLang="zh-CN">
              <a:latin typeface="Calibri" panose="020F0502020204030204" charset="0"/>
            </a:endParaRPr>
          </a:p>
        </p:txBody>
      </p:sp>
      <p:sp>
        <p:nvSpPr>
          <p:cNvPr id="5129" name="Text Box 10">
            <a:hlinkClick r:id="rId7" action="ppaction://hlinksldjump"/>
          </p:cNvPr>
          <p:cNvSpPr txBox="1"/>
          <p:nvPr/>
        </p:nvSpPr>
        <p:spPr>
          <a:xfrm>
            <a:off x="752475" y="5456238"/>
            <a:ext cx="5475288" cy="368300"/>
          </a:xfrm>
          <a:prstGeom prst="rect">
            <a:avLst/>
          </a:prstGeom>
          <a:noFill/>
          <a:ln w="28575" cap="flat" cmpd="sng">
            <a:solidFill>
              <a:srgbClr val="41719C"/>
            </a:solidFill>
            <a:prstDash val="solid"/>
            <a:round/>
            <a:headEnd type="none" w="med" len="med"/>
            <a:tailEnd type="none" w="med" len="med"/>
          </a:ln>
        </p:spPr>
        <p:txBody>
          <a:bodyPr wrap="square" anchor="t">
            <a:spAutoFit/>
          </a:bodyPr>
          <a:p>
            <a:r>
              <a:rPr lang="en-US" altLang="zh-CN" b="1" dirty="0" err="1">
                <a:latin typeface="Calibri" panose="020F0502020204030204" charset="0"/>
              </a:rPr>
              <a:t>Bab</a:t>
            </a:r>
            <a:r>
              <a:rPr lang="en-US" altLang="zh-CN" b="1" dirty="0">
                <a:latin typeface="Calibri" panose="020F0502020204030204" charset="0"/>
              </a:rPr>
              <a:t> VII   </a:t>
            </a:r>
            <a:r>
              <a:rPr lang="en-US" altLang="zh-CN" b="1" dirty="0" err="1">
                <a:latin typeface="Calibri" panose="020F0502020204030204" charset="0"/>
              </a:rPr>
              <a:t>Buku</a:t>
            </a:r>
            <a:r>
              <a:rPr lang="en-US" altLang="zh-CN" b="1" dirty="0">
                <a:latin typeface="Calibri" panose="020F0502020204030204" charset="0"/>
              </a:rPr>
              <a:t> </a:t>
            </a:r>
            <a:r>
              <a:rPr lang="en-US" altLang="zh-CN" b="1" dirty="0" err="1">
                <a:latin typeface="Calibri" panose="020F0502020204030204" charset="0"/>
              </a:rPr>
              <a:t>Fiksi</a:t>
            </a:r>
            <a:r>
              <a:rPr lang="en-US" altLang="zh-CN" b="1" dirty="0">
                <a:latin typeface="Calibri" panose="020F0502020204030204" charset="0"/>
              </a:rPr>
              <a:t> </a:t>
            </a:r>
            <a:r>
              <a:rPr lang="en-US" altLang="zh-CN" b="1" dirty="0" err="1">
                <a:latin typeface="Calibri" panose="020F0502020204030204" charset="0"/>
              </a:rPr>
              <a:t>dan</a:t>
            </a:r>
            <a:r>
              <a:rPr lang="en-US" altLang="zh-CN" b="1" dirty="0">
                <a:latin typeface="Calibri" panose="020F0502020204030204" charset="0"/>
              </a:rPr>
              <a:t> </a:t>
            </a:r>
            <a:r>
              <a:rPr lang="en-US" altLang="zh-CN" b="1" dirty="0" err="1">
                <a:latin typeface="Calibri" panose="020F0502020204030204" charset="0"/>
              </a:rPr>
              <a:t>Nonfiksi</a:t>
            </a:r>
            <a:endParaRPr lang="en-US" altLang="zh-CN">
              <a:latin typeface="Calibri" panose="020F050202020403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1775" y="161925"/>
            <a:ext cx="9136063" cy="1073150"/>
          </a:xfrm>
        </p:spPr>
        <p:txBody>
          <a:bodyPr>
            <a:normAutofit/>
          </a:bodyPr>
          <a:lstStyle/>
          <a:p>
            <a:pPr fontAlgn="auto"/>
            <a:r>
              <a:rPr lang="id-ID" sz="3085" b="1" strike="noStrike" noProof="1" dirty="0" smtClean="0"/>
              <a:t>Bab III</a:t>
            </a:r>
            <a:br>
              <a:rPr lang="id-ID" sz="3085" b="1" dirty="0" smtClean="0"/>
            </a:br>
            <a:r>
              <a:rPr lang="id-ID" sz="3085" b="1" strike="noStrike" noProof="1" dirty="0" smtClean="0"/>
              <a:t>Editorial sebagai Media Berpendapat</a:t>
            </a:r>
            <a:endParaRPr lang="id-ID" sz="3085" b="1" strike="noStrike" noProof="1" dirty="0"/>
          </a:p>
        </p:txBody>
      </p:sp>
      <p:graphicFrame>
        <p:nvGraphicFramePr>
          <p:cNvPr id="4" name="Content Placeholder 3"/>
          <p:cNvGraphicFramePr>
            <a:graphicFrameLocks noGrp="1"/>
          </p:cNvGraphicFramePr>
          <p:nvPr>
            <p:ph idx="1"/>
          </p:nvPr>
        </p:nvGraphicFramePr>
        <p:xfrm>
          <a:off x="857309" y="1356418"/>
          <a:ext cx="9115182" cy="54853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ectangle 4">
            <a:hlinkClick r:id="rId6" action="ppaction://hlinksldjump"/>
          </p:cNvPr>
          <p:cNvSpPr/>
          <p:nvPr/>
        </p:nvSpPr>
        <p:spPr>
          <a:xfrm>
            <a:off x="1450975" y="1611313"/>
            <a:ext cx="5176838" cy="493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endParaRPr lang="id-ID" sz="1985" strike="noStrike" noProof="1" dirty="0" smtClean="0"/>
          </a:p>
          <a:p>
            <a:pPr lvl="0" algn="l" fontAlgn="auto"/>
            <a:r>
              <a:rPr lang="id-ID" sz="1985" strike="noStrike" noProof="1" dirty="0" smtClean="0">
                <a:solidFill>
                  <a:sysClr val="windowText" lastClr="000000"/>
                </a:solidFill>
              </a:rPr>
              <a:t>A.  Pengertian, Ciri-Ciri, dan Sifat Teks Editorial</a:t>
            </a:r>
            <a:endParaRPr lang="id-ID" sz="1985" strike="noStrike" noProof="1" dirty="0" smtClean="0">
              <a:solidFill>
                <a:sysClr val="windowText" lastClr="000000"/>
              </a:solidFill>
            </a:endParaRPr>
          </a:p>
          <a:p>
            <a:pPr lvl="0" algn="l" fontAlgn="auto"/>
            <a:endParaRPr lang="id-ID" sz="1985" strike="noStrike" noProof="1" dirty="0"/>
          </a:p>
        </p:txBody>
      </p:sp>
      <p:sp>
        <p:nvSpPr>
          <p:cNvPr id="6" name="Rectangle 5">
            <a:hlinkClick r:id="rId7" action="ppaction://hlinksldjump"/>
          </p:cNvPr>
          <p:cNvSpPr/>
          <p:nvPr/>
        </p:nvSpPr>
        <p:spPr>
          <a:xfrm>
            <a:off x="1450975" y="2771775"/>
            <a:ext cx="6330950"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r>
              <a:rPr lang="id-ID" sz="1985" strike="noStrike" noProof="1" dirty="0" smtClean="0">
                <a:solidFill>
                  <a:sysClr val="windowText" lastClr="000000"/>
                </a:solidFill>
              </a:rPr>
              <a:t>B.  Informasi dalam Teks Editorial</a:t>
            </a:r>
            <a:endParaRPr lang="id-ID" sz="1985" strike="noStrike" noProof="1" dirty="0"/>
          </a:p>
        </p:txBody>
      </p:sp>
      <p:sp>
        <p:nvSpPr>
          <p:cNvPr id="7" name="Rectangle 6">
            <a:hlinkClick r:id="rId8" action="ppaction://hlinksldjump"/>
          </p:cNvPr>
          <p:cNvSpPr/>
          <p:nvPr/>
        </p:nvSpPr>
        <p:spPr>
          <a:xfrm>
            <a:off x="1450975" y="5921375"/>
            <a:ext cx="5434013" cy="644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id-ID" sz="1985" strike="noStrike" noProof="1" dirty="0" smtClean="0">
              <a:solidFill>
                <a:sysClr val="windowText" lastClr="000000"/>
              </a:solidFill>
            </a:endParaRPr>
          </a:p>
          <a:p>
            <a:pPr lvl="0" fontAlgn="auto"/>
            <a:r>
              <a:rPr lang="id-ID" sz="1985" strike="noStrike" noProof="1" dirty="0" smtClean="0">
                <a:solidFill>
                  <a:sysClr val="windowText" lastClr="000000"/>
                </a:solidFill>
              </a:rPr>
              <a:t>E. Rancangan Teks Editorial</a:t>
            </a:r>
            <a:endParaRPr lang="id-ID" sz="1985" strike="noStrike" noProof="1" dirty="0" smtClean="0">
              <a:solidFill>
                <a:sysClr val="windowText" lastClr="000000"/>
              </a:solidFill>
            </a:endParaRPr>
          </a:p>
          <a:p>
            <a:pPr algn="ctr" fontAlgn="auto"/>
            <a:endParaRPr lang="id-ID" sz="1985" strike="noStrike" noProof="1" dirty="0">
              <a:solidFill>
                <a:sysClr val="windowText" lastClr="000000"/>
              </a:solidFill>
            </a:endParaRPr>
          </a:p>
        </p:txBody>
      </p:sp>
      <p:sp>
        <p:nvSpPr>
          <p:cNvPr id="8" name="Rectangle 7">
            <a:hlinkClick r:id="rId9" action="ppaction://hlinksldjump"/>
          </p:cNvPr>
          <p:cNvSpPr/>
          <p:nvPr/>
        </p:nvSpPr>
        <p:spPr>
          <a:xfrm>
            <a:off x="1450975" y="4949825"/>
            <a:ext cx="6967538" cy="557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auto"/>
            <a:endParaRPr lang="id-ID" sz="1985" strike="noStrike" noProof="1" dirty="0" smtClean="0"/>
          </a:p>
          <a:p>
            <a:pPr lvl="0" fontAlgn="auto"/>
            <a:r>
              <a:rPr lang="id-ID" sz="1985" strike="noStrike" noProof="1" dirty="0" smtClean="0">
                <a:solidFill>
                  <a:sysClr val="windowText" lastClr="000000"/>
                </a:solidFill>
              </a:rPr>
              <a:t>D.  Struktur dan Kebahasaan Teks Editorial</a:t>
            </a:r>
            <a:endParaRPr lang="id-ID" sz="1985" strike="noStrike" noProof="1" dirty="0" smtClean="0">
              <a:solidFill>
                <a:sysClr val="windowText" lastClr="000000"/>
              </a:solidFill>
            </a:endParaRPr>
          </a:p>
          <a:p>
            <a:pPr algn="ctr" fontAlgn="auto"/>
            <a:endParaRPr lang="id-ID" sz="1985" strike="noStrike" noProof="1" dirty="0"/>
          </a:p>
        </p:txBody>
      </p:sp>
      <p:sp>
        <p:nvSpPr>
          <p:cNvPr id="9" name="Rectangle 8">
            <a:hlinkClick r:id="rId10" action="ppaction://hlinksldjump"/>
          </p:cNvPr>
          <p:cNvSpPr/>
          <p:nvPr/>
        </p:nvSpPr>
        <p:spPr>
          <a:xfrm>
            <a:off x="1450975" y="3862388"/>
            <a:ext cx="6064250"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r>
              <a:rPr lang="id-ID" sz="1985" strike="noStrike" noProof="1" dirty="0" smtClean="0">
                <a:solidFill>
                  <a:sysClr val="windowText" lastClr="000000"/>
                </a:solidFill>
              </a:rPr>
              <a:t>C.  Ragam Informasi dalam Teks Editorial</a:t>
            </a:r>
            <a:endParaRPr lang="id-ID" sz="1985" strike="noStrike" noProof="1" dirty="0"/>
          </a:p>
        </p:txBody>
      </p:sp>
      <p:sp>
        <p:nvSpPr>
          <p:cNvPr id="3" name="Left Arrow 2">
            <a:hlinkClick r:id="rId11" action="ppaction://hlinksldjump"/>
          </p:cNvPr>
          <p:cNvSpPr/>
          <p:nvPr/>
        </p:nvSpPr>
        <p:spPr>
          <a:xfrm>
            <a:off x="422275" y="6911975"/>
            <a:ext cx="431800" cy="460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Left Arrow 9">
            <a:hlinkClick r:id="rId1"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985" strike="noStrike" noProof="1"/>
          </a:p>
        </p:txBody>
      </p:sp>
      <p:sp>
        <p:nvSpPr>
          <p:cNvPr id="11" name="Rectangle 10"/>
          <p:cNvSpPr/>
          <p:nvPr/>
        </p:nvSpPr>
        <p:spPr>
          <a:xfrm>
            <a:off x="900113" y="279400"/>
            <a:ext cx="6748463" cy="1084263"/>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l" fontAlgn="auto"/>
            <a:r>
              <a:rPr lang="id-ID" sz="2645" b="1" strike="noStrike" noProof="1" dirty="0" smtClean="0">
                <a:solidFill>
                  <a:sysClr val="windowText" lastClr="000000"/>
                </a:solidFill>
              </a:rPr>
              <a:t>A.  </a:t>
            </a:r>
            <a:r>
              <a:rPr lang="id-ID" sz="2645" b="1" strike="noStrike" noProof="1" dirty="0" smtClean="0">
                <a:solidFill>
                  <a:sysClr val="windowText" lastClr="000000"/>
                </a:solidFill>
                <a:sym typeface="+mn-ea"/>
              </a:rPr>
              <a:t>Pengertian, Ciri-Ciri, dan Sifat Teks Editorial</a:t>
            </a:r>
            <a:endParaRPr lang="id-ID" sz="2645" b="1" strike="noStrike" noProof="1" dirty="0" smtClean="0"/>
          </a:p>
        </p:txBody>
      </p:sp>
      <p:sp>
        <p:nvSpPr>
          <p:cNvPr id="13" name="Rounded Rectangle 12">
            <a:hlinkClick r:id="rId2" action="ppaction://hlinksldjump"/>
          </p:cNvPr>
          <p:cNvSpPr/>
          <p:nvPr/>
        </p:nvSpPr>
        <p:spPr>
          <a:xfrm>
            <a:off x="2455863" y="3013075"/>
            <a:ext cx="5175250" cy="5746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fontAlgn="auto"/>
            <a:r>
              <a:rPr lang="id-ID" altLang="en-US" sz="2400" strike="noStrike" noProof="1"/>
              <a:t>Ciri-ciri Teks Editorial</a:t>
            </a:r>
            <a:endParaRPr lang="id-ID" altLang="en-US" sz="2400" strike="noStrike" noProof="1"/>
          </a:p>
        </p:txBody>
      </p:sp>
      <p:sp>
        <p:nvSpPr>
          <p:cNvPr id="12" name="Rounded Rectangle 11">
            <a:hlinkClick r:id="rId3" action="ppaction://hlinksldjump"/>
          </p:cNvPr>
          <p:cNvSpPr/>
          <p:nvPr/>
        </p:nvSpPr>
        <p:spPr>
          <a:xfrm>
            <a:off x="2455863" y="3892550"/>
            <a:ext cx="5175250" cy="5746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fontAlgn="auto"/>
            <a:r>
              <a:rPr lang="id-ID" altLang="en-US" sz="2400" strike="noStrike" noProof="1"/>
              <a:t>Sifat Teks Editorial</a:t>
            </a:r>
            <a:endParaRPr lang="id-ID" altLang="en-US" sz="2400" strike="noStrike" noProof="1"/>
          </a:p>
        </p:txBody>
      </p:sp>
      <p:sp>
        <p:nvSpPr>
          <p:cNvPr id="2" name="Rounded Rectangle 1">
            <a:hlinkClick r:id="rId4" action="ppaction://hlinksldjump"/>
          </p:cNvPr>
          <p:cNvSpPr/>
          <p:nvPr/>
        </p:nvSpPr>
        <p:spPr>
          <a:xfrm>
            <a:off x="2455863" y="2062163"/>
            <a:ext cx="5175250" cy="5746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fontAlgn="auto"/>
            <a:r>
              <a:rPr lang="id-ID" altLang="en-US" sz="2400" strike="noStrike" noProof="1"/>
              <a:t>Pengertian Teks Editorial</a:t>
            </a:r>
            <a:endParaRPr lang="id-ID" altLang="en-US" sz="2400" strike="noStrike" noProof="1"/>
          </a:p>
        </p:txBody>
      </p:sp>
      <p:grpSp>
        <p:nvGrpSpPr>
          <p:cNvPr id="33798" name="Group 17"/>
          <p:cNvGrpSpPr/>
          <p:nvPr/>
        </p:nvGrpSpPr>
        <p:grpSpPr>
          <a:xfrm>
            <a:off x="1693863" y="1766888"/>
            <a:ext cx="1909762" cy="3910012"/>
            <a:chOff x="3531357" y="-6126227"/>
            <a:chExt cx="5129285" cy="10751449"/>
          </a:xfrm>
        </p:grpSpPr>
        <p:sp>
          <p:nvSpPr>
            <p:cNvPr id="19" name="Shape"/>
            <p:cNvSpPr/>
            <p:nvPr/>
          </p:nvSpPr>
          <p:spPr>
            <a:xfrm>
              <a:off x="4420358" y="-6126227"/>
              <a:ext cx="3364105" cy="8431787"/>
            </a:xfrm>
            <a:custGeom>
              <a:avLst/>
              <a:gdLst/>
              <a:ahLst/>
              <a:cxnLst>
                <a:cxn ang="0">
                  <a:pos x="wd2" y="hd2"/>
                </a:cxn>
                <a:cxn ang="5400000">
                  <a:pos x="wd2" y="hd2"/>
                </a:cxn>
                <a:cxn ang="10800000">
                  <a:pos x="wd2" y="hd2"/>
                </a:cxn>
                <a:cxn ang="16200000">
                  <a:pos x="wd2" y="hd2"/>
                </a:cxn>
              </a:cxnLst>
              <a:rect l="0" t="0" r="r" b="b"/>
              <a:pathLst>
                <a:path w="21600" h="21600" extrusionOk="0">
                  <a:moveTo>
                    <a:pt x="21600" y="19426"/>
                  </a:moveTo>
                  <a:cubicBezTo>
                    <a:pt x="21600" y="20627"/>
                    <a:pt x="19340" y="21600"/>
                    <a:pt x="16552" y="21600"/>
                  </a:cubicBezTo>
                  <a:lnTo>
                    <a:pt x="5048" y="21600"/>
                  </a:lnTo>
                  <a:cubicBezTo>
                    <a:pt x="2260" y="21600"/>
                    <a:pt x="0" y="20627"/>
                    <a:pt x="0" y="19426"/>
                  </a:cubicBezTo>
                  <a:lnTo>
                    <a:pt x="0" y="2174"/>
                  </a:lnTo>
                  <a:cubicBezTo>
                    <a:pt x="0" y="973"/>
                    <a:pt x="2260" y="0"/>
                    <a:pt x="5048" y="0"/>
                  </a:cubicBezTo>
                  <a:lnTo>
                    <a:pt x="16552" y="0"/>
                  </a:lnTo>
                  <a:cubicBezTo>
                    <a:pt x="19340" y="0"/>
                    <a:pt x="21600" y="973"/>
                    <a:pt x="21600" y="2174"/>
                  </a:cubicBezTo>
                  <a:lnTo>
                    <a:pt x="21600" y="19426"/>
                  </a:lnTo>
                  <a:close/>
                </a:path>
              </a:pathLst>
            </a:custGeom>
            <a:solidFill>
              <a:srgbClr val="4B4B4B"/>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0" name="Circle"/>
            <p:cNvSpPr/>
            <p:nvPr/>
          </p:nvSpPr>
          <p:spPr>
            <a:xfrm>
              <a:off x="5080757" y="-5427726"/>
              <a:ext cx="2035793" cy="2035791"/>
            </a:xfrm>
            <a:prstGeom prst="ellipse">
              <a:avLst/>
            </a:prstGeom>
            <a:solidFill>
              <a:srgbClr val="FFFFFF"/>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1" name="Circle"/>
            <p:cNvSpPr/>
            <p:nvPr/>
          </p:nvSpPr>
          <p:spPr>
            <a:xfrm>
              <a:off x="5080758" y="-2976626"/>
              <a:ext cx="2035792" cy="2035792"/>
            </a:xfrm>
            <a:prstGeom prst="ellipse">
              <a:avLst/>
            </a:prstGeom>
            <a:solidFill>
              <a:srgbClr val="FFFFFF"/>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2" name="Circle"/>
            <p:cNvSpPr/>
            <p:nvPr/>
          </p:nvSpPr>
          <p:spPr>
            <a:xfrm>
              <a:off x="5080758" y="-512826"/>
              <a:ext cx="2035792" cy="2035792"/>
            </a:xfrm>
            <a:prstGeom prst="ellipse">
              <a:avLst/>
            </a:prstGeom>
            <a:solidFill>
              <a:srgbClr val="FFFFFF"/>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3" name="Shape"/>
            <p:cNvSpPr/>
            <p:nvPr/>
          </p:nvSpPr>
          <p:spPr>
            <a:xfrm>
              <a:off x="5195058" y="-5313426"/>
              <a:ext cx="1803520" cy="1803559"/>
            </a:xfrm>
            <a:custGeom>
              <a:avLst/>
              <a:gdLst/>
              <a:ahLst/>
              <a:cxnLst>
                <a:cxn ang="0">
                  <a:pos x="wd2" y="hd2"/>
                </a:cxn>
                <a:cxn ang="5400000">
                  <a:pos x="wd2" y="hd2"/>
                </a:cxn>
                <a:cxn ang="10800000">
                  <a:pos x="wd2" y="hd2"/>
                </a:cxn>
                <a:cxn ang="16200000">
                  <a:pos x="wd2" y="hd2"/>
                </a:cxn>
              </a:cxnLst>
              <a:rect l="0" t="0" r="r" b="b"/>
              <a:pathLst>
                <a:path w="20390" h="19875" extrusionOk="0">
                  <a:moveTo>
                    <a:pt x="19847" y="13222"/>
                  </a:moveTo>
                  <a:cubicBezTo>
                    <a:pt x="18871" y="16173"/>
                    <a:pt x="16446" y="18486"/>
                    <a:pt x="13405" y="19396"/>
                  </a:cubicBezTo>
                  <a:cubicBezTo>
                    <a:pt x="9678" y="20511"/>
                    <a:pt x="6114" y="19596"/>
                    <a:pt x="3601" y="17517"/>
                  </a:cubicBezTo>
                  <a:cubicBezTo>
                    <a:pt x="3461" y="17401"/>
                    <a:pt x="3326" y="17282"/>
                    <a:pt x="3192" y="17159"/>
                  </a:cubicBezTo>
                  <a:cubicBezTo>
                    <a:pt x="499" y="14681"/>
                    <a:pt x="-805" y="10784"/>
                    <a:pt x="526" y="6696"/>
                  </a:cubicBezTo>
                  <a:cubicBezTo>
                    <a:pt x="1469" y="3797"/>
                    <a:pt x="3807" y="1487"/>
                    <a:pt x="6773" y="543"/>
                  </a:cubicBezTo>
                  <a:cubicBezTo>
                    <a:pt x="11900" y="-1089"/>
                    <a:pt x="16743" y="1125"/>
                    <a:pt x="19022" y="4967"/>
                  </a:cubicBezTo>
                  <a:cubicBezTo>
                    <a:pt x="19091" y="5084"/>
                    <a:pt x="19160" y="5203"/>
                    <a:pt x="19223" y="5324"/>
                  </a:cubicBezTo>
                  <a:cubicBezTo>
                    <a:pt x="20445" y="7581"/>
                    <a:pt x="20795" y="10360"/>
                    <a:pt x="19847" y="13222"/>
                  </a:cubicBezTo>
                  <a:close/>
                </a:path>
              </a:pathLst>
            </a:custGeom>
            <a:solidFill>
              <a:schemeClr val="accent5">
                <a:lumMod val="50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4" name="Shape"/>
            <p:cNvSpPr/>
            <p:nvPr/>
          </p:nvSpPr>
          <p:spPr>
            <a:xfrm>
              <a:off x="5410958" y="-5046726"/>
              <a:ext cx="1587628" cy="1534414"/>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gradFill>
              <a:gsLst>
                <a:gs pos="0">
                  <a:srgbClr val="FE4444"/>
                </a:gs>
                <a:gs pos="100000">
                  <a:srgbClr val="832B2B"/>
                </a:gs>
              </a:gsLst>
              <a:lin ang="5400000" scaled="0"/>
            </a:gra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5" name="Shape"/>
            <p:cNvSpPr/>
            <p:nvPr/>
          </p:nvSpPr>
          <p:spPr>
            <a:xfrm>
              <a:off x="5195058" y="-2849627"/>
              <a:ext cx="1803400" cy="18035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4">
                <a:lumMod val="50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6" name="Shape"/>
            <p:cNvSpPr/>
            <p:nvPr/>
          </p:nvSpPr>
          <p:spPr>
            <a:xfrm>
              <a:off x="5410958" y="-2582926"/>
              <a:ext cx="1587628" cy="1534414"/>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4"/>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7" name="Shape"/>
            <p:cNvSpPr/>
            <p:nvPr/>
          </p:nvSpPr>
          <p:spPr>
            <a:xfrm>
              <a:off x="5195058" y="-398527"/>
              <a:ext cx="1803400" cy="180352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5"/>
                    <a:pt x="16764" y="21600"/>
                    <a:pt x="10800" y="21600"/>
                  </a:cubicBezTo>
                  <a:cubicBezTo>
                    <a:pt x="8137" y="21600"/>
                    <a:pt x="5698" y="20634"/>
                    <a:pt x="3817" y="19037"/>
                  </a:cubicBezTo>
                  <a:cubicBezTo>
                    <a:pt x="3667" y="18911"/>
                    <a:pt x="3524" y="18782"/>
                    <a:pt x="3383" y="18648"/>
                  </a:cubicBezTo>
                  <a:cubicBezTo>
                    <a:pt x="1299" y="16681"/>
                    <a:pt x="0" y="13891"/>
                    <a:pt x="0" y="10799"/>
                  </a:cubicBezTo>
                  <a:cubicBezTo>
                    <a:pt x="0" y="4835"/>
                    <a:pt x="4836" y="0"/>
                    <a:pt x="10800" y="0"/>
                  </a:cubicBezTo>
                  <a:cubicBezTo>
                    <a:pt x="14798" y="0"/>
                    <a:pt x="18285" y="2170"/>
                    <a:pt x="20153" y="5398"/>
                  </a:cubicBezTo>
                  <a:cubicBezTo>
                    <a:pt x="20226" y="5526"/>
                    <a:pt x="20299" y="5655"/>
                    <a:pt x="20366" y="5786"/>
                  </a:cubicBezTo>
                  <a:cubicBezTo>
                    <a:pt x="21154" y="7283"/>
                    <a:pt x="21600" y="8991"/>
                    <a:pt x="21600" y="10801"/>
                  </a:cubicBezTo>
                  <a:close/>
                </a:path>
              </a:pathLst>
            </a:custGeom>
            <a:solidFill>
              <a:schemeClr val="accent6">
                <a:lumMod val="50000"/>
              </a:schemeClr>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8" name="Shape"/>
            <p:cNvSpPr/>
            <p:nvPr/>
          </p:nvSpPr>
          <p:spPr>
            <a:xfrm>
              <a:off x="5410958" y="-131826"/>
              <a:ext cx="1587628" cy="1534414"/>
            </a:xfrm>
            <a:custGeom>
              <a:avLst/>
              <a:gdLst/>
              <a:ahLst/>
              <a:cxnLst>
                <a:cxn ang="0">
                  <a:pos x="wd2" y="hd2"/>
                </a:cxn>
                <a:cxn ang="5400000">
                  <a:pos x="wd2" y="hd2"/>
                </a:cxn>
                <a:cxn ang="10800000">
                  <a:pos x="wd2" y="hd2"/>
                </a:cxn>
                <a:cxn ang="16200000">
                  <a:pos x="wd2" y="hd2"/>
                </a:cxn>
              </a:cxnLst>
              <a:rect l="0" t="0" r="r" b="b"/>
              <a:pathLst>
                <a:path w="21600" h="21600" extrusionOk="0">
                  <a:moveTo>
                    <a:pt x="21600" y="8907"/>
                  </a:moveTo>
                  <a:cubicBezTo>
                    <a:pt x="21600" y="15917"/>
                    <a:pt x="16107" y="21600"/>
                    <a:pt x="9332" y="21600"/>
                  </a:cubicBezTo>
                  <a:cubicBezTo>
                    <a:pt x="6307" y="21600"/>
                    <a:pt x="3537" y="20465"/>
                    <a:pt x="1400" y="18588"/>
                  </a:cubicBezTo>
                  <a:cubicBezTo>
                    <a:pt x="503" y="16827"/>
                    <a:pt x="0" y="14823"/>
                    <a:pt x="0" y="12693"/>
                  </a:cubicBezTo>
                  <a:cubicBezTo>
                    <a:pt x="0" y="5683"/>
                    <a:pt x="5493" y="0"/>
                    <a:pt x="12268" y="0"/>
                  </a:cubicBezTo>
                  <a:cubicBezTo>
                    <a:pt x="15292" y="0"/>
                    <a:pt x="18061" y="1132"/>
                    <a:pt x="20199" y="3012"/>
                  </a:cubicBezTo>
                  <a:cubicBezTo>
                    <a:pt x="21094" y="4772"/>
                    <a:pt x="21600" y="6779"/>
                    <a:pt x="21600" y="8907"/>
                  </a:cubicBezTo>
                  <a:close/>
                </a:path>
              </a:pathLst>
            </a:custGeom>
            <a:solidFill>
              <a:schemeClr val="accent6"/>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29" name="Shape"/>
            <p:cNvSpPr/>
            <p:nvPr/>
          </p:nvSpPr>
          <p:spPr>
            <a:xfrm>
              <a:off x="7887458" y="-5275326"/>
              <a:ext cx="773184" cy="173926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5" name="Shape"/>
            <p:cNvSpPr/>
            <p:nvPr/>
          </p:nvSpPr>
          <p:spPr>
            <a:xfrm>
              <a:off x="7887458" y="-2824226"/>
              <a:ext cx="773184" cy="173926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2" name="Shape"/>
            <p:cNvSpPr/>
            <p:nvPr/>
          </p:nvSpPr>
          <p:spPr>
            <a:xfrm>
              <a:off x="7887458" y="-360426"/>
              <a:ext cx="773184" cy="1739265"/>
            </a:xfrm>
            <a:custGeom>
              <a:avLst/>
              <a:gdLst/>
              <a:ahLst/>
              <a:cxnLst>
                <a:cxn ang="0">
                  <a:pos x="wd2" y="hd2"/>
                </a:cxn>
                <a:cxn ang="5400000">
                  <a:pos x="wd2" y="hd2"/>
                </a:cxn>
                <a:cxn ang="10800000">
                  <a:pos x="wd2" y="hd2"/>
                </a:cxn>
                <a:cxn ang="16200000">
                  <a:pos x="wd2" y="hd2"/>
                </a:cxn>
              </a:cxnLst>
              <a:rect l="0" t="0" r="r" b="b"/>
              <a:pathLst>
                <a:path w="20284" h="21600" extrusionOk="0">
                  <a:moveTo>
                    <a:pt x="19931" y="5591"/>
                  </a:moveTo>
                  <a:lnTo>
                    <a:pt x="12321" y="18392"/>
                  </a:lnTo>
                  <a:cubicBezTo>
                    <a:pt x="11191" y="20289"/>
                    <a:pt x="7537" y="21600"/>
                    <a:pt x="3375" y="21600"/>
                  </a:cubicBezTo>
                  <a:lnTo>
                    <a:pt x="0" y="21600"/>
                  </a:lnTo>
                  <a:lnTo>
                    <a:pt x="0" y="0"/>
                  </a:lnTo>
                  <a:lnTo>
                    <a:pt x="10988" y="0"/>
                  </a:lnTo>
                  <a:cubicBezTo>
                    <a:pt x="17145" y="0"/>
                    <a:pt x="21600" y="2785"/>
                    <a:pt x="19931" y="5591"/>
                  </a:cubicBezTo>
                  <a:close/>
                </a:path>
              </a:pathLst>
            </a:custGeom>
            <a:solidFill>
              <a:srgbClr val="4B4B4B"/>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3" name="Shape"/>
            <p:cNvSpPr/>
            <p:nvPr/>
          </p:nvSpPr>
          <p:spPr>
            <a:xfrm>
              <a:off x="3531357" y="-5288026"/>
              <a:ext cx="773185" cy="1739265"/>
            </a:xfrm>
            <a:custGeom>
              <a:avLst/>
              <a:gdLst/>
              <a:ahLst/>
              <a:cxnLst>
                <a:cxn ang="0">
                  <a:pos x="wd2" y="hd2"/>
                </a:cxn>
                <a:cxn ang="5400000">
                  <a:pos x="wd2" y="hd2"/>
                </a:cxn>
                <a:cxn ang="10800000">
                  <a:pos x="wd2" y="hd2"/>
                </a:cxn>
                <a:cxn ang="16200000">
                  <a:pos x="wd2" y="hd2"/>
                </a:cxn>
              </a:cxnLst>
              <a:rect l="0" t="0" r="r" b="b"/>
              <a:pathLst>
                <a:path w="20284" h="21600" extrusionOk="0">
                  <a:moveTo>
                    <a:pt x="353" y="5591"/>
                  </a:moveTo>
                  <a:lnTo>
                    <a:pt x="7963" y="18392"/>
                  </a:lnTo>
                  <a:cubicBezTo>
                    <a:pt x="9093" y="20289"/>
                    <a:pt x="12747" y="21600"/>
                    <a:pt x="16909" y="21600"/>
                  </a:cubicBezTo>
                  <a:lnTo>
                    <a:pt x="20284" y="21600"/>
                  </a:lnTo>
                  <a:lnTo>
                    <a:pt x="20284" y="0"/>
                  </a:lnTo>
                  <a:lnTo>
                    <a:pt x="9296" y="0"/>
                  </a:lnTo>
                  <a:cubicBezTo>
                    <a:pt x="3139" y="0"/>
                    <a:pt x="-1316" y="2784"/>
                    <a:pt x="353" y="5591"/>
                  </a:cubicBezTo>
                  <a:close/>
                </a:path>
              </a:pathLst>
            </a:custGeom>
            <a:solidFill>
              <a:srgbClr val="4B4B4B"/>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4" name="Shape"/>
            <p:cNvSpPr/>
            <p:nvPr/>
          </p:nvSpPr>
          <p:spPr>
            <a:xfrm>
              <a:off x="3531357" y="-2824226"/>
              <a:ext cx="773185" cy="1739265"/>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5" name="Shape"/>
            <p:cNvSpPr/>
            <p:nvPr/>
          </p:nvSpPr>
          <p:spPr>
            <a:xfrm>
              <a:off x="3531357" y="-360427"/>
              <a:ext cx="773185" cy="1739267"/>
            </a:xfrm>
            <a:custGeom>
              <a:avLst/>
              <a:gdLst/>
              <a:ahLst/>
              <a:cxnLst>
                <a:cxn ang="0">
                  <a:pos x="wd2" y="hd2"/>
                </a:cxn>
                <a:cxn ang="5400000">
                  <a:pos x="wd2" y="hd2"/>
                </a:cxn>
                <a:cxn ang="10800000">
                  <a:pos x="wd2" y="hd2"/>
                </a:cxn>
                <a:cxn ang="16200000">
                  <a:pos x="wd2" y="hd2"/>
                </a:cxn>
              </a:cxnLst>
              <a:rect l="0" t="0" r="r" b="b"/>
              <a:pathLst>
                <a:path w="20284" h="21598" extrusionOk="0">
                  <a:moveTo>
                    <a:pt x="353" y="5590"/>
                  </a:moveTo>
                  <a:lnTo>
                    <a:pt x="7963" y="18390"/>
                  </a:lnTo>
                  <a:cubicBezTo>
                    <a:pt x="9093" y="20287"/>
                    <a:pt x="12747" y="21598"/>
                    <a:pt x="16909" y="21598"/>
                  </a:cubicBezTo>
                  <a:lnTo>
                    <a:pt x="20284" y="21598"/>
                  </a:lnTo>
                  <a:lnTo>
                    <a:pt x="20284" y="0"/>
                  </a:lnTo>
                  <a:lnTo>
                    <a:pt x="9296" y="0"/>
                  </a:lnTo>
                  <a:cubicBezTo>
                    <a:pt x="3139" y="-2"/>
                    <a:pt x="-1316" y="2783"/>
                    <a:pt x="353" y="5590"/>
                  </a:cubicBezTo>
                  <a:close/>
                </a:path>
              </a:pathLst>
            </a:custGeom>
            <a:solidFill>
              <a:srgbClr val="4B4B4B"/>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sp>
          <p:nvSpPr>
            <p:cNvPr id="46" name="Rectangle"/>
            <p:cNvSpPr/>
            <p:nvPr/>
          </p:nvSpPr>
          <p:spPr>
            <a:xfrm>
              <a:off x="5576057" y="2433575"/>
              <a:ext cx="1052323" cy="2191647"/>
            </a:xfrm>
            <a:prstGeom prst="rect">
              <a:avLst/>
            </a:prstGeom>
            <a:solidFill>
              <a:srgbClr val="939496"/>
            </a:solidFill>
            <a:ln w="12700">
              <a:miter lim="400000"/>
            </a:ln>
          </p:spPr>
          <p:txBody>
            <a:bodyPr lIns="28575" tIns="28575" rIns="28575" bIns="28575" anchor="ct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000000"/>
                  </a:solidFill>
                  <a:effectLst/>
                  <a:uFillTx/>
                  <a:latin typeface="+mn-lt"/>
                  <a:ea typeface="+mn-ea"/>
                  <a:cs typeface="+mn-cs"/>
                  <a:sym typeface="Gill Sans"/>
                </a:defRPr>
              </a:lvl9pPr>
            </a:lstStyle>
            <a:p>
              <a:pPr marL="0" marR="0" lvl="0" indent="0" algn="ctr" defTabSz="4572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defRPr>
              </a:pPr>
              <a:endParaRPr kumimoji="0" lang="en-US" sz="225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sym typeface="Gill Sans"/>
              </a:endParaRPr>
            </a:p>
          </p:txBody>
        </p:sp>
      </p:grpSp>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Left Arrow 9">
            <a:hlinkClick r:id="rId1"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985" strike="noStrike" noProof="1"/>
          </a:p>
        </p:txBody>
      </p:sp>
      <p:sp>
        <p:nvSpPr>
          <p:cNvPr id="75" name="Rectangle: Rounded Corners 74"/>
          <p:cNvSpPr/>
          <p:nvPr/>
        </p:nvSpPr>
        <p:spPr>
          <a:xfrm>
            <a:off x="5761038" y="1176338"/>
            <a:ext cx="4017963" cy="4454525"/>
          </a:xfrm>
          <a:prstGeom prst="roundRect">
            <a:avLst>
              <a:gd name="adj" fmla="val 3451"/>
            </a:avLst>
          </a:prstGeom>
          <a:solidFill>
            <a:schemeClr val="accent5">
              <a:lumMod val="40000"/>
              <a:lumOff val="60000"/>
            </a:schemeClr>
          </a:soli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76" name="Rectangle: Rounded Corners 75"/>
          <p:cNvSpPr/>
          <p:nvPr/>
        </p:nvSpPr>
        <p:spPr>
          <a:xfrm>
            <a:off x="1571625" y="1176338"/>
            <a:ext cx="4016375" cy="4454525"/>
          </a:xfrm>
          <a:prstGeom prst="roundRect">
            <a:avLst>
              <a:gd name="adj" fmla="val 3451"/>
            </a:avLst>
          </a:prstGeom>
          <a:solidFill>
            <a:schemeClr val="accent5">
              <a:lumMod val="40000"/>
              <a:lumOff val="60000"/>
            </a:schemeClr>
          </a:soli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nvGrpSpPr>
          <p:cNvPr id="34820" name="Group 7"/>
          <p:cNvGrpSpPr/>
          <p:nvPr/>
        </p:nvGrpSpPr>
        <p:grpSpPr>
          <a:xfrm>
            <a:off x="1571625" y="2393950"/>
            <a:ext cx="8207375" cy="560388"/>
            <a:chOff x="1343147" y="4405583"/>
            <a:chExt cx="9505706" cy="410737"/>
          </a:xfrm>
        </p:grpSpPr>
        <p:sp>
          <p:nvSpPr>
            <p:cNvPr id="87" name="Rectangle 86"/>
            <p:cNvSpPr/>
            <p:nvPr/>
          </p:nvSpPr>
          <p:spPr>
            <a:xfrm>
              <a:off x="1343147" y="4410696"/>
              <a:ext cx="4652739" cy="40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2400" b="1" strike="noStrike" cap="all" noProof="1">
                <a:solidFill>
                  <a:schemeClr val="bg1"/>
                </a:solidFill>
                <a:effectLst>
                  <a:outerShdw blurRad="38100" dist="38100" dir="2700000" algn="tl">
                    <a:srgbClr val="000000">
                      <a:alpha val="43137"/>
                    </a:srgbClr>
                  </a:outerShdw>
                </a:effectLst>
              </a:endParaRPr>
            </a:p>
          </p:txBody>
        </p:sp>
        <p:sp>
          <p:nvSpPr>
            <p:cNvPr id="88" name="Rectangle 87"/>
            <p:cNvSpPr/>
            <p:nvPr/>
          </p:nvSpPr>
          <p:spPr>
            <a:xfrm>
              <a:off x="6196114" y="4405583"/>
              <a:ext cx="4652739" cy="40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2400" b="1" strike="noStrike" cap="all" noProof="1">
                <a:solidFill>
                  <a:schemeClr val="bg1"/>
                </a:solidFill>
                <a:effectLst>
                  <a:outerShdw blurRad="38100" dist="38100" dir="2700000" algn="tl">
                    <a:srgbClr val="000000">
                      <a:alpha val="43137"/>
                    </a:srgbClr>
                  </a:outerShdw>
                </a:effectLst>
              </a:endParaRPr>
            </a:p>
          </p:txBody>
        </p:sp>
      </p:grpSp>
      <p:sp>
        <p:nvSpPr>
          <p:cNvPr id="34823" name="Rectangle 91"/>
          <p:cNvSpPr/>
          <p:nvPr/>
        </p:nvSpPr>
        <p:spPr>
          <a:xfrm>
            <a:off x="1571625" y="2957513"/>
            <a:ext cx="3513138" cy="1408112"/>
          </a:xfrm>
          <a:prstGeom prst="rect">
            <a:avLst/>
          </a:prstGeom>
          <a:noFill/>
          <a:ln w="9525">
            <a:noFill/>
          </a:ln>
        </p:spPr>
        <p:txBody>
          <a:bodyPr wrap="square" rIns="548640" anchor="ctr"/>
          <a:p>
            <a:pPr algn="just"/>
            <a:endParaRPr lang="en-US" altLang="zh-CN" sz="1200">
              <a:solidFill>
                <a:srgbClr val="595959"/>
              </a:solidFill>
              <a:latin typeface="Calibri" panose="020F0502020204030204"/>
            </a:endParaRPr>
          </a:p>
        </p:txBody>
      </p:sp>
      <p:pic>
        <p:nvPicPr>
          <p:cNvPr id="34824" name="Graphic 11" descr="Meeting"/>
          <p:cNvPicPr preferRelativeResize="0"/>
          <p:nvPr/>
        </p:nvPicPr>
        <p:blipFill>
          <a:blip r:embed="rId2"/>
          <a:stretch>
            <a:fillRect/>
          </a:stretch>
        </p:blipFill>
        <p:spPr>
          <a:xfrm>
            <a:off x="3117850" y="1419225"/>
            <a:ext cx="852488" cy="984250"/>
          </a:xfrm>
          <a:prstGeom prst="rect">
            <a:avLst/>
          </a:prstGeom>
          <a:noFill/>
          <a:ln w="9525">
            <a:noFill/>
          </a:ln>
        </p:spPr>
      </p:pic>
      <p:pic>
        <p:nvPicPr>
          <p:cNvPr id="34825" name="Graphic 17" descr="Rocket"/>
          <p:cNvPicPr preferRelativeResize="0"/>
          <p:nvPr/>
        </p:nvPicPr>
        <p:blipFill>
          <a:blip r:embed="rId3"/>
          <a:stretch>
            <a:fillRect/>
          </a:stretch>
        </p:blipFill>
        <p:spPr>
          <a:xfrm>
            <a:off x="7308850" y="1549400"/>
            <a:ext cx="892175" cy="854075"/>
          </a:xfrm>
          <a:prstGeom prst="rect">
            <a:avLst/>
          </a:prstGeom>
          <a:noFill/>
          <a:ln w="9525">
            <a:noFill/>
          </a:ln>
        </p:spPr>
      </p:pic>
      <p:grpSp>
        <p:nvGrpSpPr>
          <p:cNvPr id="34826" name="Group 49"/>
          <p:cNvGrpSpPr/>
          <p:nvPr/>
        </p:nvGrpSpPr>
        <p:grpSpPr>
          <a:xfrm>
            <a:off x="5186363" y="1600200"/>
            <a:ext cx="920750" cy="1585913"/>
            <a:chOff x="4106937" y="1518673"/>
            <a:chExt cx="929706" cy="1390542"/>
          </a:xfrm>
        </p:grpSpPr>
        <p:grpSp>
          <p:nvGrpSpPr>
            <p:cNvPr id="34827" name="Group 50"/>
            <p:cNvGrpSpPr/>
            <p:nvPr/>
          </p:nvGrpSpPr>
          <p:grpSpPr>
            <a:xfrm>
              <a:off x="4107774" y="1518673"/>
              <a:ext cx="928869" cy="269188"/>
              <a:chOff x="8268630" y="5473960"/>
              <a:chExt cx="1387384" cy="402066"/>
            </a:xfrm>
          </p:grpSpPr>
          <p:sp>
            <p:nvSpPr>
              <p:cNvPr id="56" name="Oval 55"/>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7" name="Oval 56"/>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8" name="Rectangle: Rounded Corners 57"/>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grpSp>
          <p:nvGrpSpPr>
            <p:cNvPr id="34831" name="Group 51"/>
            <p:cNvGrpSpPr/>
            <p:nvPr/>
          </p:nvGrpSpPr>
          <p:grpSpPr>
            <a:xfrm>
              <a:off x="4106937" y="2640027"/>
              <a:ext cx="928869" cy="269188"/>
              <a:chOff x="8268630" y="5473960"/>
              <a:chExt cx="1387384" cy="402066"/>
            </a:xfrm>
          </p:grpSpPr>
          <p:sp>
            <p:nvSpPr>
              <p:cNvPr id="53" name="Oval 52"/>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4" name="Oval 53"/>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5" name="Rectangle: Rounded Corners 54"/>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grpSp>
      <p:sp>
        <p:nvSpPr>
          <p:cNvPr id="34835" name="Text Box 5"/>
          <p:cNvSpPr txBox="1"/>
          <p:nvPr/>
        </p:nvSpPr>
        <p:spPr>
          <a:xfrm>
            <a:off x="1822450" y="3044825"/>
            <a:ext cx="3262313" cy="2584450"/>
          </a:xfrm>
          <a:prstGeom prst="rect">
            <a:avLst/>
          </a:prstGeom>
          <a:noFill/>
          <a:ln w="9525">
            <a:noFill/>
          </a:ln>
        </p:spPr>
        <p:txBody>
          <a:bodyPr wrap="square" anchor="t">
            <a:spAutoFit/>
          </a:bodyPr>
          <a:p>
            <a:r>
              <a:rPr lang="en-US" altLang="zh-CN" dirty="0">
                <a:latin typeface="Calibri" panose="020F0502020204030204"/>
              </a:rPr>
              <a:t>Editorial </a:t>
            </a:r>
            <a:r>
              <a:rPr lang="en-US" altLang="zh-CN" dirty="0" err="1">
                <a:latin typeface="Calibri" panose="020F0502020204030204"/>
              </a:rPr>
              <a:t>disebut</a:t>
            </a:r>
            <a:r>
              <a:rPr lang="en-US" altLang="zh-CN" dirty="0">
                <a:latin typeface="Calibri" panose="020F0502020204030204"/>
              </a:rPr>
              <a:t> </a:t>
            </a:r>
            <a:r>
              <a:rPr lang="en-US" altLang="zh-CN" dirty="0" err="1">
                <a:latin typeface="Calibri" panose="020F0502020204030204"/>
              </a:rPr>
              <a:t>juga</a:t>
            </a:r>
            <a:r>
              <a:rPr lang="en-US" altLang="zh-CN" dirty="0">
                <a:latin typeface="Calibri" panose="020F0502020204030204"/>
              </a:rPr>
              <a:t> </a:t>
            </a:r>
            <a:r>
              <a:rPr lang="en-US" altLang="zh-CN" dirty="0" err="1">
                <a:latin typeface="Calibri" panose="020F0502020204030204"/>
              </a:rPr>
              <a:t>tajuk</a:t>
            </a:r>
            <a:r>
              <a:rPr lang="en-US" altLang="zh-CN" dirty="0">
                <a:latin typeface="Calibri" panose="020F0502020204030204"/>
              </a:rPr>
              <a:t> </a:t>
            </a:r>
            <a:r>
              <a:rPr lang="en-US" altLang="zh-CN" dirty="0" err="1">
                <a:latin typeface="Calibri" panose="020F0502020204030204"/>
              </a:rPr>
              <a:t>rencana</a:t>
            </a:r>
            <a:r>
              <a:rPr lang="en-US" altLang="zh-CN" dirty="0">
                <a:latin typeface="Calibri" panose="020F0502020204030204"/>
              </a:rPr>
              <a:t>. </a:t>
            </a:r>
            <a:r>
              <a:rPr lang="id-ID" altLang="en-US" dirty="0">
                <a:latin typeface="Calibri" panose="020F0502020204030204"/>
              </a:rPr>
              <a:t>E</a:t>
            </a:r>
            <a:r>
              <a:rPr lang="en-US" altLang="zh-CN" dirty="0" err="1">
                <a:latin typeface="Calibri" panose="020F0502020204030204"/>
              </a:rPr>
              <a:t>ditorial</a:t>
            </a:r>
            <a:r>
              <a:rPr lang="en-US" altLang="zh-CN" dirty="0">
                <a:latin typeface="Calibri" panose="020F0502020204030204"/>
              </a:rPr>
              <a:t> </a:t>
            </a:r>
            <a:r>
              <a:rPr lang="en-US" altLang="zh-CN" dirty="0" err="1">
                <a:latin typeface="Calibri" panose="020F0502020204030204"/>
              </a:rPr>
              <a:t>atau</a:t>
            </a:r>
            <a:r>
              <a:rPr lang="en-US" altLang="zh-CN" dirty="0">
                <a:latin typeface="Calibri" panose="020F0502020204030204"/>
              </a:rPr>
              <a:t> </a:t>
            </a:r>
            <a:r>
              <a:rPr lang="en-US" altLang="zh-CN" dirty="0" err="1">
                <a:latin typeface="Calibri" panose="020F0502020204030204"/>
              </a:rPr>
              <a:t>tajuk</a:t>
            </a:r>
            <a:r>
              <a:rPr lang="en-US" altLang="zh-CN" dirty="0">
                <a:latin typeface="Calibri" panose="020F0502020204030204"/>
              </a:rPr>
              <a:t> </a:t>
            </a:r>
            <a:r>
              <a:rPr lang="en-US" altLang="zh-CN" dirty="0" err="1">
                <a:latin typeface="Calibri" panose="020F0502020204030204"/>
              </a:rPr>
              <a:t>rencana</a:t>
            </a:r>
            <a:r>
              <a:rPr lang="en-US" altLang="zh-CN" dirty="0">
                <a:latin typeface="Calibri" panose="020F0502020204030204"/>
              </a:rPr>
              <a:t> </a:t>
            </a:r>
            <a:r>
              <a:rPr lang="en-US" altLang="zh-CN" dirty="0" err="1">
                <a:latin typeface="Calibri" panose="020F0502020204030204"/>
              </a:rPr>
              <a:t>adalah</a:t>
            </a:r>
            <a:r>
              <a:rPr lang="en-US" altLang="zh-CN" dirty="0">
                <a:latin typeface="Calibri" panose="020F0502020204030204"/>
              </a:rPr>
              <a:t> </a:t>
            </a:r>
            <a:r>
              <a:rPr lang="en-US" altLang="zh-CN" dirty="0" err="1">
                <a:latin typeface="Calibri" panose="020F0502020204030204"/>
              </a:rPr>
              <a:t>opini</a:t>
            </a:r>
            <a:r>
              <a:rPr lang="en-US" altLang="zh-CN" dirty="0">
                <a:latin typeface="Calibri" panose="020F0502020204030204"/>
              </a:rPr>
              <a:t> yang </a:t>
            </a:r>
            <a:r>
              <a:rPr lang="en-US" altLang="zh-CN" dirty="0" err="1">
                <a:latin typeface="Calibri" panose="020F0502020204030204"/>
              </a:rPr>
              <a:t>berisi</a:t>
            </a:r>
            <a:r>
              <a:rPr lang="en-US" altLang="zh-CN" dirty="0">
                <a:latin typeface="Calibri" panose="020F0502020204030204"/>
              </a:rPr>
              <a:t> </a:t>
            </a:r>
            <a:r>
              <a:rPr lang="en-US" altLang="zh-CN" dirty="0" err="1">
                <a:latin typeface="Calibri" panose="020F0502020204030204"/>
              </a:rPr>
              <a:t>pendapat</a:t>
            </a:r>
            <a:r>
              <a:rPr lang="en-US" altLang="zh-CN" dirty="0">
                <a:latin typeface="Calibri" panose="020F0502020204030204"/>
              </a:rPr>
              <a:t> </a:t>
            </a:r>
            <a:r>
              <a:rPr lang="en-US" altLang="zh-CN" dirty="0" err="1">
                <a:latin typeface="Calibri" panose="020F0502020204030204"/>
              </a:rPr>
              <a:t>dan</a:t>
            </a:r>
            <a:r>
              <a:rPr lang="en-US" altLang="zh-CN" dirty="0">
                <a:latin typeface="Calibri" panose="020F0502020204030204"/>
              </a:rPr>
              <a:t> </a:t>
            </a:r>
            <a:r>
              <a:rPr lang="en-US" altLang="zh-CN" dirty="0" err="1">
                <a:latin typeface="Calibri" panose="020F0502020204030204"/>
              </a:rPr>
              <a:t>sikap</a:t>
            </a:r>
            <a:r>
              <a:rPr lang="en-US" altLang="zh-CN" dirty="0">
                <a:latin typeface="Calibri" panose="020F0502020204030204"/>
              </a:rPr>
              <a:t> </a:t>
            </a:r>
            <a:r>
              <a:rPr lang="en-US" altLang="zh-CN" dirty="0" err="1">
                <a:latin typeface="Calibri" panose="020F0502020204030204"/>
              </a:rPr>
              <a:t>resmi</a:t>
            </a:r>
            <a:r>
              <a:rPr lang="en-US" altLang="zh-CN" dirty="0">
                <a:latin typeface="Calibri" panose="020F0502020204030204"/>
              </a:rPr>
              <a:t> </a:t>
            </a:r>
            <a:r>
              <a:rPr lang="en-US" altLang="zh-CN" dirty="0" err="1">
                <a:latin typeface="Calibri" panose="020F0502020204030204"/>
              </a:rPr>
              <a:t>suatu</a:t>
            </a:r>
            <a:r>
              <a:rPr lang="en-US" altLang="zh-CN" dirty="0">
                <a:latin typeface="Calibri" panose="020F0502020204030204"/>
              </a:rPr>
              <a:t> media </a:t>
            </a:r>
            <a:r>
              <a:rPr lang="en-US" altLang="zh-CN" dirty="0" err="1">
                <a:latin typeface="Calibri" panose="020F0502020204030204"/>
              </a:rPr>
              <a:t>sebagai</a:t>
            </a:r>
            <a:r>
              <a:rPr lang="en-US" altLang="zh-CN" dirty="0">
                <a:latin typeface="Calibri" panose="020F0502020204030204"/>
              </a:rPr>
              <a:t> </a:t>
            </a:r>
            <a:r>
              <a:rPr lang="en-US" altLang="zh-CN" dirty="0" err="1">
                <a:latin typeface="Calibri" panose="020F0502020204030204"/>
              </a:rPr>
              <a:t>institusi</a:t>
            </a:r>
            <a:r>
              <a:rPr lang="en-US" altLang="zh-CN" dirty="0">
                <a:latin typeface="Calibri" panose="020F0502020204030204"/>
              </a:rPr>
              <a:t> </a:t>
            </a:r>
            <a:r>
              <a:rPr lang="en-US" altLang="zh-CN" dirty="0" err="1">
                <a:latin typeface="Calibri" panose="020F0502020204030204"/>
              </a:rPr>
              <a:t>penerbitan</a:t>
            </a:r>
            <a:r>
              <a:rPr lang="en-US" altLang="zh-CN" dirty="0">
                <a:latin typeface="Calibri" panose="020F0502020204030204"/>
              </a:rPr>
              <a:t> </a:t>
            </a:r>
            <a:r>
              <a:rPr lang="en-US" altLang="zh-CN" dirty="0" err="1">
                <a:latin typeface="Calibri" panose="020F0502020204030204"/>
              </a:rPr>
              <a:t>terhadap</a:t>
            </a:r>
            <a:r>
              <a:rPr lang="en-US" altLang="zh-CN" dirty="0">
                <a:latin typeface="Calibri" panose="020F0502020204030204"/>
              </a:rPr>
              <a:t> </a:t>
            </a:r>
            <a:r>
              <a:rPr lang="en-US" altLang="zh-CN" dirty="0" err="1">
                <a:latin typeface="Calibri" panose="020F0502020204030204"/>
              </a:rPr>
              <a:t>persoalan</a:t>
            </a:r>
            <a:r>
              <a:rPr lang="en-US" altLang="zh-CN" dirty="0">
                <a:latin typeface="Calibri" panose="020F0502020204030204"/>
              </a:rPr>
              <a:t> </a:t>
            </a:r>
            <a:r>
              <a:rPr lang="en-US" altLang="zh-CN" dirty="0" err="1">
                <a:latin typeface="Calibri" panose="020F0502020204030204"/>
              </a:rPr>
              <a:t>aktual</a:t>
            </a:r>
            <a:r>
              <a:rPr lang="en-US" altLang="zh-CN" dirty="0">
                <a:latin typeface="Calibri" panose="020F0502020204030204"/>
              </a:rPr>
              <a:t>, </a:t>
            </a:r>
            <a:r>
              <a:rPr lang="en-US" altLang="zh-CN" dirty="0" err="1">
                <a:latin typeface="Calibri" panose="020F0502020204030204"/>
              </a:rPr>
              <a:t>fenomenal</a:t>
            </a:r>
            <a:r>
              <a:rPr lang="en-US" altLang="zh-CN" dirty="0">
                <a:latin typeface="Calibri" panose="020F0502020204030204"/>
              </a:rPr>
              <a:t>, </a:t>
            </a:r>
            <a:r>
              <a:rPr lang="en-US" altLang="zh-CN" dirty="0" err="1">
                <a:latin typeface="Calibri" panose="020F0502020204030204"/>
              </a:rPr>
              <a:t>atau</a:t>
            </a:r>
            <a:r>
              <a:rPr lang="en-US" altLang="zh-CN" dirty="0">
                <a:latin typeface="Calibri" panose="020F0502020204030204"/>
              </a:rPr>
              <a:t> </a:t>
            </a:r>
            <a:r>
              <a:rPr lang="en-US" altLang="zh-CN" dirty="0" err="1">
                <a:latin typeface="Calibri" panose="020F0502020204030204"/>
              </a:rPr>
              <a:t>kontroversial</a:t>
            </a:r>
            <a:r>
              <a:rPr lang="en-US" altLang="zh-CN" dirty="0">
                <a:latin typeface="Calibri" panose="020F0502020204030204"/>
              </a:rPr>
              <a:t> yang </a:t>
            </a:r>
            <a:r>
              <a:rPr lang="en-US" altLang="zh-CN" dirty="0" err="1">
                <a:latin typeface="Calibri" panose="020F0502020204030204"/>
              </a:rPr>
              <a:t>berkembang</a:t>
            </a:r>
            <a:r>
              <a:rPr lang="en-US" altLang="zh-CN" dirty="0">
                <a:latin typeface="Calibri" panose="020F0502020204030204"/>
              </a:rPr>
              <a:t> </a:t>
            </a:r>
            <a:r>
              <a:rPr lang="en-US" altLang="zh-CN" dirty="0" err="1">
                <a:latin typeface="Calibri" panose="020F0502020204030204"/>
              </a:rPr>
              <a:t>dalam</a:t>
            </a:r>
            <a:r>
              <a:rPr lang="en-US" altLang="zh-CN" dirty="0">
                <a:latin typeface="Calibri" panose="020F0502020204030204"/>
              </a:rPr>
              <a:t> </a:t>
            </a:r>
            <a:r>
              <a:rPr lang="en-US" altLang="zh-CN" dirty="0" err="1">
                <a:latin typeface="Calibri" panose="020F0502020204030204"/>
              </a:rPr>
              <a:t>masyarakat</a:t>
            </a:r>
            <a:r>
              <a:rPr lang="en-US" altLang="zh-CN" dirty="0">
                <a:latin typeface="Calibri" panose="020F0502020204030204"/>
              </a:rPr>
              <a:t>. </a:t>
            </a:r>
            <a:endParaRPr lang="en-US" altLang="zh-CN" dirty="0">
              <a:latin typeface="Calibri" panose="020F0502020204030204"/>
            </a:endParaRPr>
          </a:p>
        </p:txBody>
      </p:sp>
      <p:sp>
        <p:nvSpPr>
          <p:cNvPr id="34836" name="Text Box 6"/>
          <p:cNvSpPr txBox="1"/>
          <p:nvPr/>
        </p:nvSpPr>
        <p:spPr>
          <a:xfrm>
            <a:off x="6286500" y="3046413"/>
            <a:ext cx="3233738" cy="2584450"/>
          </a:xfrm>
          <a:prstGeom prst="rect">
            <a:avLst/>
          </a:prstGeom>
          <a:noFill/>
          <a:ln w="9525">
            <a:noFill/>
          </a:ln>
        </p:spPr>
        <p:txBody>
          <a:bodyPr wrap="square" anchor="t">
            <a:spAutoFit/>
          </a:bodyPr>
          <a:p>
            <a:r>
              <a:rPr lang="en-US" altLang="zh-CN">
                <a:latin typeface="Calibri" panose="020F0502020204030204"/>
              </a:rPr>
              <a:t>Penulisan editorial atau tajuk rencana dimaksudkan untuk membujuk opini publik, mempromosikan pemikiran kritis, dan kadang-kadang menyebabkan orang-orang bertindak atas suatu isu. Pada intinya, editorial merupakan berita dogmatis.</a:t>
            </a:r>
            <a:endParaRPr lang="en-US" altLang="zh-CN">
              <a:latin typeface="Calibri" panose="020F050202020403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Rectangle: Rounded Corners 32"/>
          <p:cNvSpPr/>
          <p:nvPr/>
        </p:nvSpPr>
        <p:spPr>
          <a:xfrm>
            <a:off x="5573713" y="720725"/>
            <a:ext cx="4137025" cy="5524500"/>
          </a:xfrm>
          <a:prstGeom prst="roundRect">
            <a:avLst>
              <a:gd name="adj" fmla="val 3451"/>
            </a:avLst>
          </a:prstGeom>
          <a:solidFill>
            <a:schemeClr val="accent6">
              <a:lumMod val="60000"/>
              <a:lumOff val="40000"/>
            </a:schemeClr>
          </a:soli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73" name="Rectangle: Rounded Corners 72"/>
          <p:cNvSpPr/>
          <p:nvPr/>
        </p:nvSpPr>
        <p:spPr>
          <a:xfrm>
            <a:off x="1257300" y="720725"/>
            <a:ext cx="4137025" cy="5526088"/>
          </a:xfrm>
          <a:prstGeom prst="roundRect">
            <a:avLst>
              <a:gd name="adj" fmla="val 3451"/>
            </a:avLst>
          </a:prstGeom>
          <a:solidFill>
            <a:schemeClr val="accent6">
              <a:lumMod val="60000"/>
              <a:lumOff val="40000"/>
            </a:schemeClr>
          </a:soli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6" name="Rectangle 5"/>
          <p:cNvSpPr/>
          <p:nvPr/>
        </p:nvSpPr>
        <p:spPr>
          <a:xfrm>
            <a:off x="1257300" y="1819275"/>
            <a:ext cx="4137025" cy="4984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2400" b="1" strike="noStrike" cap="all" noProof="1">
              <a:solidFill>
                <a:schemeClr val="bg1"/>
              </a:solidFill>
              <a:effectLst>
                <a:outerShdw blurRad="38100" dist="38100" dir="2700000" algn="tl">
                  <a:srgbClr val="000000">
                    <a:alpha val="43137"/>
                  </a:srgbClr>
                </a:outerShdw>
              </a:effectLst>
            </a:endParaRPr>
          </a:p>
        </p:txBody>
      </p:sp>
      <p:sp>
        <p:nvSpPr>
          <p:cNvPr id="86" name="Rectangle 85"/>
          <p:cNvSpPr/>
          <p:nvPr/>
        </p:nvSpPr>
        <p:spPr>
          <a:xfrm>
            <a:off x="5573713" y="1819275"/>
            <a:ext cx="4137025" cy="4984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2400" b="1" strike="noStrike" cap="all" noProof="1">
              <a:solidFill>
                <a:schemeClr val="bg1"/>
              </a:solidFill>
              <a:effectLst>
                <a:outerShdw blurRad="38100" dist="38100" dir="2700000" algn="tl">
                  <a:srgbClr val="000000">
                    <a:alpha val="43137"/>
                  </a:srgbClr>
                </a:outerShdw>
              </a:effectLst>
            </a:endParaRPr>
          </a:p>
        </p:txBody>
      </p:sp>
      <p:pic>
        <p:nvPicPr>
          <p:cNvPr id="35845" name="Graphic 13" descr="Head with Gears"/>
          <p:cNvPicPr preferRelativeResize="0"/>
          <p:nvPr/>
        </p:nvPicPr>
        <p:blipFill>
          <a:blip r:embed="rId1"/>
          <a:stretch>
            <a:fillRect/>
          </a:stretch>
        </p:blipFill>
        <p:spPr>
          <a:xfrm>
            <a:off x="2851150" y="719138"/>
            <a:ext cx="950913" cy="1103312"/>
          </a:xfrm>
          <a:prstGeom prst="rect">
            <a:avLst/>
          </a:prstGeom>
          <a:noFill/>
          <a:ln w="9525">
            <a:noFill/>
          </a:ln>
        </p:spPr>
      </p:pic>
      <p:pic>
        <p:nvPicPr>
          <p:cNvPr id="35846" name="Graphic 15" descr="Bullseye"/>
          <p:cNvPicPr preferRelativeResize="0"/>
          <p:nvPr/>
        </p:nvPicPr>
        <p:blipFill>
          <a:blip r:embed="rId2"/>
          <a:stretch>
            <a:fillRect/>
          </a:stretch>
        </p:blipFill>
        <p:spPr>
          <a:xfrm>
            <a:off x="7165975" y="719138"/>
            <a:ext cx="950913" cy="1103312"/>
          </a:xfrm>
          <a:prstGeom prst="rect">
            <a:avLst/>
          </a:prstGeom>
          <a:noFill/>
          <a:ln w="9525">
            <a:noFill/>
          </a:ln>
        </p:spPr>
      </p:pic>
      <p:grpSp>
        <p:nvGrpSpPr>
          <p:cNvPr id="35847" name="Group 4"/>
          <p:cNvGrpSpPr/>
          <p:nvPr/>
        </p:nvGrpSpPr>
        <p:grpSpPr>
          <a:xfrm>
            <a:off x="5010150" y="1246188"/>
            <a:ext cx="947738" cy="1644650"/>
            <a:chOff x="4106937" y="1518673"/>
            <a:chExt cx="929706" cy="1390542"/>
          </a:xfrm>
        </p:grpSpPr>
        <p:grpSp>
          <p:nvGrpSpPr>
            <p:cNvPr id="35848" name="Group 37"/>
            <p:cNvGrpSpPr/>
            <p:nvPr/>
          </p:nvGrpSpPr>
          <p:grpSpPr>
            <a:xfrm>
              <a:off x="4107774" y="1518673"/>
              <a:ext cx="928869" cy="269188"/>
              <a:chOff x="8268630" y="5473960"/>
              <a:chExt cx="1387384" cy="402066"/>
            </a:xfrm>
          </p:grpSpPr>
          <p:sp>
            <p:nvSpPr>
              <p:cNvPr id="43" name="Oval 42"/>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44" name="Oval 43"/>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45" name="Rectangle: Rounded Corners 44"/>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grpSp>
          <p:nvGrpSpPr>
            <p:cNvPr id="35852" name="Group 45"/>
            <p:cNvGrpSpPr/>
            <p:nvPr/>
          </p:nvGrpSpPr>
          <p:grpSpPr>
            <a:xfrm>
              <a:off x="4106937" y="2640027"/>
              <a:ext cx="928869" cy="269188"/>
              <a:chOff x="8268630" y="5473960"/>
              <a:chExt cx="1387384" cy="402066"/>
            </a:xfrm>
          </p:grpSpPr>
          <p:sp>
            <p:nvSpPr>
              <p:cNvPr id="47" name="Oval 46"/>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48" name="Oval 47"/>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49" name="Rectangle: Rounded Corners 48"/>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grpSp>
      <p:sp>
        <p:nvSpPr>
          <p:cNvPr id="35856" name="Text Box 8"/>
          <p:cNvSpPr txBox="1"/>
          <p:nvPr/>
        </p:nvSpPr>
        <p:spPr>
          <a:xfrm>
            <a:off x="1371600" y="2424113"/>
            <a:ext cx="3578225" cy="3136900"/>
          </a:xfrm>
          <a:prstGeom prst="rect">
            <a:avLst/>
          </a:prstGeom>
          <a:noFill/>
          <a:ln w="9525">
            <a:noFill/>
          </a:ln>
        </p:spPr>
        <p:txBody>
          <a:bodyPr wrap="square" anchor="t">
            <a:spAutoFit/>
          </a:bodyPr>
          <a:p>
            <a:pPr>
              <a:lnSpc>
                <a:spcPct val="110000"/>
              </a:lnSpc>
            </a:pPr>
            <a:r>
              <a:rPr lang="en-US" altLang="zh-CN">
                <a:latin typeface="Calibri" panose="020F0502020204030204"/>
              </a:rPr>
              <a:t>Teks editorial atau tajuk rencana pers papan atas memiliki ciri-ciri sebagai berikut.</a:t>
            </a:r>
            <a:endParaRPr lang="en-US" altLang="zh-CN">
              <a:latin typeface="Calibri" panose="020F0502020204030204"/>
            </a:endParaRPr>
          </a:p>
          <a:p>
            <a:pPr>
              <a:lnSpc>
                <a:spcPct val="110000"/>
              </a:lnSpc>
            </a:pPr>
            <a:r>
              <a:rPr lang="en-US" altLang="zh-CN">
                <a:latin typeface="Calibri" panose="020F0502020204030204"/>
              </a:rPr>
              <a:t>1</a:t>
            </a:r>
            <a:r>
              <a:rPr lang="id-ID" altLang="en-US">
                <a:latin typeface="Calibri" panose="020F0502020204030204"/>
              </a:rPr>
              <a:t>. </a:t>
            </a:r>
            <a:r>
              <a:rPr lang="en-US" altLang="zh-CN">
                <a:latin typeface="Calibri" panose="020F0502020204030204"/>
              </a:rPr>
              <a:t>Hati-hati.</a:t>
            </a:r>
            <a:endParaRPr lang="en-US" altLang="zh-CN">
              <a:latin typeface="Calibri" panose="020F0502020204030204"/>
            </a:endParaRPr>
          </a:p>
          <a:p>
            <a:pPr>
              <a:lnSpc>
                <a:spcPct val="110000"/>
              </a:lnSpc>
            </a:pPr>
            <a:r>
              <a:rPr lang="en-US" altLang="zh-CN">
                <a:latin typeface="Calibri" panose="020F0502020204030204"/>
              </a:rPr>
              <a:t>2</a:t>
            </a:r>
            <a:r>
              <a:rPr lang="id-ID" altLang="en-US">
                <a:latin typeface="Calibri" panose="020F0502020204030204"/>
              </a:rPr>
              <a:t>. </a:t>
            </a:r>
            <a:r>
              <a:rPr lang="en-US" altLang="zh-CN">
                <a:latin typeface="Calibri" panose="020F0502020204030204"/>
              </a:rPr>
              <a:t>Normatif.</a:t>
            </a:r>
            <a:endParaRPr lang="en-US" altLang="zh-CN">
              <a:latin typeface="Calibri" panose="020F0502020204030204"/>
            </a:endParaRPr>
          </a:p>
          <a:p>
            <a:pPr>
              <a:lnSpc>
                <a:spcPct val="110000"/>
              </a:lnSpc>
            </a:pPr>
            <a:r>
              <a:rPr lang="en-US" altLang="zh-CN">
                <a:latin typeface="Calibri" panose="020F0502020204030204"/>
              </a:rPr>
              <a:t>3</a:t>
            </a:r>
            <a:r>
              <a:rPr lang="id-ID" altLang="en-US">
                <a:latin typeface="Calibri" panose="020F0502020204030204"/>
              </a:rPr>
              <a:t>. </a:t>
            </a:r>
            <a:r>
              <a:rPr lang="en-US" altLang="zh-CN">
                <a:latin typeface="Calibri" panose="020F0502020204030204"/>
              </a:rPr>
              <a:t>Cenderung konservatif.</a:t>
            </a:r>
            <a:endParaRPr lang="en-US" altLang="zh-CN">
              <a:latin typeface="Calibri" panose="020F0502020204030204"/>
            </a:endParaRPr>
          </a:p>
          <a:p>
            <a:pPr>
              <a:lnSpc>
                <a:spcPct val="110000"/>
              </a:lnSpc>
            </a:pPr>
            <a:r>
              <a:rPr lang="en-US" altLang="zh-CN">
                <a:latin typeface="Calibri" panose="020F0502020204030204"/>
              </a:rPr>
              <a:t>4</a:t>
            </a:r>
            <a:r>
              <a:rPr lang="id-ID" altLang="en-US">
                <a:latin typeface="Calibri" panose="020F0502020204030204"/>
              </a:rPr>
              <a:t>. </a:t>
            </a:r>
            <a:r>
              <a:rPr lang="en-US" altLang="zh-CN">
                <a:latin typeface="Calibri" panose="020F0502020204030204"/>
              </a:rPr>
              <a:t>Menghindari pendekatan kritis yang tajam.</a:t>
            </a:r>
            <a:endParaRPr lang="en-US" altLang="zh-CN">
              <a:latin typeface="Calibri" panose="020F0502020204030204"/>
            </a:endParaRPr>
          </a:p>
          <a:p>
            <a:pPr>
              <a:lnSpc>
                <a:spcPct val="110000"/>
              </a:lnSpc>
            </a:pPr>
            <a:r>
              <a:rPr lang="en-US" altLang="zh-CN">
                <a:latin typeface="Calibri" panose="020F0502020204030204"/>
              </a:rPr>
              <a:t>5</a:t>
            </a:r>
            <a:r>
              <a:rPr lang="id-ID" altLang="en-US">
                <a:latin typeface="Calibri" panose="020F0502020204030204"/>
              </a:rPr>
              <a:t>. </a:t>
            </a:r>
            <a:r>
              <a:rPr lang="en-US" altLang="zh-CN">
                <a:latin typeface="Calibri" panose="020F0502020204030204"/>
              </a:rPr>
              <a:t>Pertimbangan aspek politis lebih besar daripada aspek sosiologis.</a:t>
            </a:r>
            <a:endParaRPr lang="en-US" altLang="zh-CN">
              <a:latin typeface="Calibri" panose="020F0502020204030204"/>
            </a:endParaRPr>
          </a:p>
        </p:txBody>
      </p:sp>
      <p:sp>
        <p:nvSpPr>
          <p:cNvPr id="35857" name="Text Box 10"/>
          <p:cNvSpPr txBox="1"/>
          <p:nvPr/>
        </p:nvSpPr>
        <p:spPr>
          <a:xfrm>
            <a:off x="6070600" y="2400300"/>
            <a:ext cx="3640138" cy="3746500"/>
          </a:xfrm>
          <a:prstGeom prst="rect">
            <a:avLst/>
          </a:prstGeom>
          <a:noFill/>
          <a:ln w="9525">
            <a:noFill/>
          </a:ln>
        </p:spPr>
        <p:txBody>
          <a:bodyPr wrap="square" anchor="t">
            <a:spAutoFit/>
          </a:bodyPr>
          <a:p>
            <a:pPr>
              <a:lnSpc>
                <a:spcPct val="110000"/>
              </a:lnSpc>
            </a:pPr>
            <a:r>
              <a:rPr lang="en-US" altLang="zh-CN">
                <a:latin typeface="Calibri" panose="020F0502020204030204"/>
              </a:rPr>
              <a:t>Teks editorial atau tajuk rencana pers papan menengah ke bawah (</a:t>
            </a:r>
            <a:r>
              <a:rPr lang="en-US" altLang="zh-CN" i="1">
                <a:latin typeface="Calibri" panose="020F0502020204030204"/>
              </a:rPr>
              <a:t>middle-low media</a:t>
            </a:r>
            <a:r>
              <a:rPr lang="en-US" altLang="zh-CN">
                <a:latin typeface="Calibri" panose="020F0502020204030204"/>
              </a:rPr>
              <a:t>) memiliki ciri-ciri seperti berikut.</a:t>
            </a:r>
            <a:endParaRPr lang="en-US" altLang="zh-CN">
              <a:latin typeface="Calibri" panose="020F0502020204030204"/>
            </a:endParaRPr>
          </a:p>
          <a:p>
            <a:pPr>
              <a:lnSpc>
                <a:spcPct val="110000"/>
              </a:lnSpc>
            </a:pPr>
            <a:r>
              <a:rPr lang="en-US" altLang="zh-CN">
                <a:latin typeface="Calibri" panose="020F0502020204030204"/>
              </a:rPr>
              <a:t>1</a:t>
            </a:r>
            <a:r>
              <a:rPr lang="id-ID" altLang="en-US">
                <a:latin typeface="Calibri" panose="020F0502020204030204"/>
              </a:rPr>
              <a:t>. </a:t>
            </a:r>
            <a:r>
              <a:rPr lang="en-US" altLang="zh-CN">
                <a:latin typeface="Calibri" panose="020F0502020204030204"/>
              </a:rPr>
              <a:t>Lebih berani.</a:t>
            </a:r>
            <a:endParaRPr lang="en-US" altLang="zh-CN">
              <a:latin typeface="Calibri" panose="020F0502020204030204"/>
            </a:endParaRPr>
          </a:p>
          <a:p>
            <a:pPr>
              <a:lnSpc>
                <a:spcPct val="110000"/>
              </a:lnSpc>
            </a:pPr>
            <a:r>
              <a:rPr lang="en-US" altLang="zh-CN">
                <a:latin typeface="Calibri" panose="020F0502020204030204"/>
              </a:rPr>
              <a:t>2</a:t>
            </a:r>
            <a:r>
              <a:rPr lang="id-ID" altLang="en-US">
                <a:latin typeface="Calibri" panose="020F0502020204030204"/>
              </a:rPr>
              <a:t>. </a:t>
            </a:r>
            <a:r>
              <a:rPr lang="en-US" altLang="zh-CN">
                <a:latin typeface="Calibri" panose="020F0502020204030204"/>
              </a:rPr>
              <a:t>Atraktif.</a:t>
            </a:r>
            <a:endParaRPr lang="en-US" altLang="zh-CN">
              <a:latin typeface="Calibri" panose="020F0502020204030204"/>
            </a:endParaRPr>
          </a:p>
          <a:p>
            <a:pPr>
              <a:lnSpc>
                <a:spcPct val="110000"/>
              </a:lnSpc>
            </a:pPr>
            <a:r>
              <a:rPr lang="en-US" altLang="zh-CN">
                <a:latin typeface="Calibri" panose="020F0502020204030204"/>
              </a:rPr>
              <a:t>3</a:t>
            </a:r>
            <a:r>
              <a:rPr lang="id-ID" altLang="en-US">
                <a:latin typeface="Calibri" panose="020F0502020204030204"/>
              </a:rPr>
              <a:t>. </a:t>
            </a:r>
            <a:r>
              <a:rPr lang="en-US" altLang="zh-CN">
                <a:latin typeface="Calibri" panose="020F0502020204030204"/>
              </a:rPr>
              <a:t>Progresif.</a:t>
            </a:r>
            <a:endParaRPr lang="en-US" altLang="zh-CN">
              <a:latin typeface="Calibri" panose="020F0502020204030204"/>
            </a:endParaRPr>
          </a:p>
          <a:p>
            <a:pPr>
              <a:lnSpc>
                <a:spcPct val="110000"/>
              </a:lnSpc>
            </a:pPr>
            <a:r>
              <a:rPr lang="en-US" altLang="zh-CN">
                <a:latin typeface="Calibri" panose="020F0502020204030204"/>
              </a:rPr>
              <a:t>4</a:t>
            </a:r>
            <a:r>
              <a:rPr lang="id-ID" altLang="en-US">
                <a:latin typeface="Calibri" panose="020F0502020204030204"/>
              </a:rPr>
              <a:t>. </a:t>
            </a:r>
            <a:r>
              <a:rPr lang="en-US" altLang="zh-CN">
                <a:latin typeface="Calibri" panose="020F0502020204030204"/>
              </a:rPr>
              <a:t>Memilih pendekatan kritis bersifat tajam dan ”tembak langsung”.</a:t>
            </a:r>
            <a:endParaRPr lang="en-US" altLang="zh-CN">
              <a:latin typeface="Calibri" panose="020F0502020204030204"/>
            </a:endParaRPr>
          </a:p>
          <a:p>
            <a:pPr>
              <a:lnSpc>
                <a:spcPct val="110000"/>
              </a:lnSpc>
            </a:pPr>
            <a:r>
              <a:rPr lang="en-US" altLang="zh-CN">
                <a:latin typeface="Calibri" panose="020F0502020204030204"/>
              </a:rPr>
              <a:t>5</a:t>
            </a:r>
            <a:r>
              <a:rPr lang="id-ID" altLang="en-US">
                <a:latin typeface="Calibri" panose="020F0502020204030204"/>
              </a:rPr>
              <a:t>. </a:t>
            </a:r>
            <a:r>
              <a:rPr lang="en-US" altLang="zh-CN">
                <a:latin typeface="Calibri" panose="020F0502020204030204"/>
              </a:rPr>
              <a:t>Lebih memilih pendekatan sosiologis daripada pendekatan politis.</a:t>
            </a:r>
            <a:endParaRPr lang="en-US" altLang="zh-CN">
              <a:latin typeface="Calibri" panose="020F0502020204030204"/>
            </a:endParaRPr>
          </a:p>
        </p:txBody>
      </p:sp>
      <p:sp>
        <p:nvSpPr>
          <p:cNvPr id="2" name="Left Arrow 1">
            <a:hlinkClick r:id="rId3"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z="1985" strike="noStrike" noProof="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 name="Freeform 239"/>
          <p:cNvSpPr>
            <a:spLocks noEditPoints="1"/>
          </p:cNvSpPr>
          <p:nvPr/>
        </p:nvSpPr>
        <p:spPr bwMode="auto">
          <a:xfrm>
            <a:off x="1389063" y="6488113"/>
            <a:ext cx="5688013" cy="479425"/>
          </a:xfrm>
          <a:custGeom>
            <a:avLst/>
            <a:gdLst>
              <a:gd name="T0" fmla="*/ 53 w 1775"/>
              <a:gd name="T1" fmla="*/ 283 h 437"/>
              <a:gd name="T2" fmla="*/ 224 w 1775"/>
              <a:gd name="T3" fmla="*/ 110 h 437"/>
              <a:gd name="T4" fmla="*/ 186 w 1775"/>
              <a:gd name="T5" fmla="*/ 168 h 437"/>
              <a:gd name="T6" fmla="*/ 118 w 1775"/>
              <a:gd name="T7" fmla="*/ 194 h 437"/>
              <a:gd name="T8" fmla="*/ 49 w 1775"/>
              <a:gd name="T9" fmla="*/ 262 h 437"/>
              <a:gd name="T10" fmla="*/ 49 w 1775"/>
              <a:gd name="T11" fmla="*/ 422 h 437"/>
              <a:gd name="T12" fmla="*/ 227 w 1775"/>
              <a:gd name="T13" fmla="*/ 408 h 437"/>
              <a:gd name="T14" fmla="*/ 283 w 1775"/>
              <a:gd name="T15" fmla="*/ 400 h 437"/>
              <a:gd name="T16" fmla="*/ 371 w 1775"/>
              <a:gd name="T17" fmla="*/ 350 h 437"/>
              <a:gd name="T18" fmla="*/ 486 w 1775"/>
              <a:gd name="T19" fmla="*/ 312 h 437"/>
              <a:gd name="T20" fmla="*/ 605 w 1775"/>
              <a:gd name="T21" fmla="*/ 256 h 437"/>
              <a:gd name="T22" fmla="*/ 750 w 1775"/>
              <a:gd name="T23" fmla="*/ 190 h 437"/>
              <a:gd name="T24" fmla="*/ 768 w 1775"/>
              <a:gd name="T25" fmla="*/ 207 h 437"/>
              <a:gd name="T26" fmla="*/ 744 w 1775"/>
              <a:gd name="T27" fmla="*/ 306 h 437"/>
              <a:gd name="T28" fmla="*/ 843 w 1775"/>
              <a:gd name="T29" fmla="*/ 351 h 437"/>
              <a:gd name="T30" fmla="*/ 994 w 1775"/>
              <a:gd name="T31" fmla="*/ 321 h 437"/>
              <a:gd name="T32" fmla="*/ 1080 w 1775"/>
              <a:gd name="T33" fmla="*/ 287 h 437"/>
              <a:gd name="T34" fmla="*/ 1104 w 1775"/>
              <a:gd name="T35" fmla="*/ 317 h 437"/>
              <a:gd name="T36" fmla="*/ 1186 w 1775"/>
              <a:gd name="T37" fmla="*/ 376 h 437"/>
              <a:gd name="T38" fmla="*/ 1241 w 1775"/>
              <a:gd name="T39" fmla="*/ 380 h 437"/>
              <a:gd name="T40" fmla="*/ 1344 w 1775"/>
              <a:gd name="T41" fmla="*/ 372 h 437"/>
              <a:gd name="T42" fmla="*/ 1503 w 1775"/>
              <a:gd name="T43" fmla="*/ 361 h 437"/>
              <a:gd name="T44" fmla="*/ 1556 w 1775"/>
              <a:gd name="T45" fmla="*/ 335 h 437"/>
              <a:gd name="T46" fmla="*/ 1615 w 1775"/>
              <a:gd name="T47" fmla="*/ 326 h 437"/>
              <a:gd name="T48" fmla="*/ 1712 w 1775"/>
              <a:gd name="T49" fmla="*/ 313 h 437"/>
              <a:gd name="T50" fmla="*/ 1769 w 1775"/>
              <a:gd name="T51" fmla="*/ 299 h 437"/>
              <a:gd name="T52" fmla="*/ 1716 w 1775"/>
              <a:gd name="T53" fmla="*/ 298 h 437"/>
              <a:gd name="T54" fmla="*/ 1665 w 1775"/>
              <a:gd name="T55" fmla="*/ 308 h 437"/>
              <a:gd name="T56" fmla="*/ 1569 w 1775"/>
              <a:gd name="T57" fmla="*/ 323 h 437"/>
              <a:gd name="T58" fmla="*/ 1478 w 1775"/>
              <a:gd name="T59" fmla="*/ 328 h 437"/>
              <a:gd name="T60" fmla="*/ 1458 w 1775"/>
              <a:gd name="T61" fmla="*/ 327 h 437"/>
              <a:gd name="T62" fmla="*/ 1417 w 1775"/>
              <a:gd name="T63" fmla="*/ 343 h 437"/>
              <a:gd name="T64" fmla="*/ 1301 w 1775"/>
              <a:gd name="T65" fmla="*/ 346 h 437"/>
              <a:gd name="T66" fmla="*/ 1197 w 1775"/>
              <a:gd name="T67" fmla="*/ 339 h 437"/>
              <a:gd name="T68" fmla="*/ 1171 w 1775"/>
              <a:gd name="T69" fmla="*/ 327 h 437"/>
              <a:gd name="T70" fmla="*/ 1143 w 1775"/>
              <a:gd name="T71" fmla="*/ 269 h 437"/>
              <a:gd name="T72" fmla="*/ 1115 w 1775"/>
              <a:gd name="T73" fmla="*/ 253 h 437"/>
              <a:gd name="T74" fmla="*/ 1025 w 1775"/>
              <a:gd name="T75" fmla="*/ 267 h 437"/>
              <a:gd name="T76" fmla="*/ 992 w 1775"/>
              <a:gd name="T77" fmla="*/ 285 h 437"/>
              <a:gd name="T78" fmla="*/ 889 w 1775"/>
              <a:gd name="T79" fmla="*/ 316 h 437"/>
              <a:gd name="T80" fmla="*/ 837 w 1775"/>
              <a:gd name="T81" fmla="*/ 312 h 437"/>
              <a:gd name="T82" fmla="*/ 800 w 1775"/>
              <a:gd name="T83" fmla="*/ 274 h 437"/>
              <a:gd name="T84" fmla="*/ 827 w 1775"/>
              <a:gd name="T85" fmla="*/ 196 h 437"/>
              <a:gd name="T86" fmla="*/ 818 w 1775"/>
              <a:gd name="T87" fmla="*/ 126 h 437"/>
              <a:gd name="T88" fmla="*/ 800 w 1775"/>
              <a:gd name="T89" fmla="*/ 120 h 437"/>
              <a:gd name="T90" fmla="*/ 633 w 1775"/>
              <a:gd name="T91" fmla="*/ 174 h 437"/>
              <a:gd name="T92" fmla="*/ 506 w 1775"/>
              <a:gd name="T93" fmla="*/ 237 h 437"/>
              <a:gd name="T94" fmla="*/ 418 w 1775"/>
              <a:gd name="T95" fmla="*/ 266 h 437"/>
              <a:gd name="T96" fmla="*/ 206 w 1775"/>
              <a:gd name="T97" fmla="*/ 355 h 437"/>
              <a:gd name="T98" fmla="*/ 97 w 1775"/>
              <a:gd name="T99" fmla="*/ 374 h 437"/>
              <a:gd name="T100" fmla="*/ 54 w 1775"/>
              <a:gd name="T101" fmla="*/ 363 h 437"/>
              <a:gd name="T102" fmla="*/ 80 w 1775"/>
              <a:gd name="T103" fmla="*/ 301 h 437"/>
              <a:gd name="T104" fmla="*/ 105 w 1775"/>
              <a:gd name="T105" fmla="*/ 290 h 437"/>
              <a:gd name="T106" fmla="*/ 102 w 1775"/>
              <a:gd name="T107" fmla="*/ 262 h 437"/>
              <a:gd name="T108" fmla="*/ 244 w 1775"/>
              <a:gd name="T109" fmla="*/ 165 h 437"/>
              <a:gd name="T110" fmla="*/ 410 w 1775"/>
              <a:gd name="T111" fmla="*/ 62 h 437"/>
              <a:gd name="T112" fmla="*/ 427 w 1775"/>
              <a:gd name="T113" fmla="*/ 0 h 437"/>
              <a:gd name="T114" fmla="*/ 399 w 1775"/>
              <a:gd name="T115" fmla="*/ 29 h 437"/>
              <a:gd name="T116" fmla="*/ 301 w 1775"/>
              <a:gd name="T117" fmla="*/ 74 h 437"/>
              <a:gd name="T118" fmla="*/ 237 w 1775"/>
              <a:gd name="T119" fmla="*/ 9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5" h="437">
                <a:moveTo>
                  <a:pt x="111" y="287"/>
                </a:moveTo>
                <a:cubicBezTo>
                  <a:pt x="109" y="290"/>
                  <a:pt x="108" y="290"/>
                  <a:pt x="106" y="289"/>
                </a:cubicBezTo>
                <a:cubicBezTo>
                  <a:pt x="107" y="288"/>
                  <a:pt x="108" y="287"/>
                  <a:pt x="109" y="285"/>
                </a:cubicBezTo>
                <a:lnTo>
                  <a:pt x="109" y="284"/>
                </a:lnTo>
                <a:lnTo>
                  <a:pt x="111" y="287"/>
                </a:lnTo>
                <a:close/>
                <a:moveTo>
                  <a:pt x="44" y="286"/>
                </a:moveTo>
                <a:cubicBezTo>
                  <a:pt x="46" y="284"/>
                  <a:pt x="48" y="281"/>
                  <a:pt x="50" y="278"/>
                </a:cubicBezTo>
                <a:cubicBezTo>
                  <a:pt x="53" y="279"/>
                  <a:pt x="54" y="281"/>
                  <a:pt x="53" y="283"/>
                </a:cubicBezTo>
                <a:cubicBezTo>
                  <a:pt x="52" y="281"/>
                  <a:pt x="48" y="284"/>
                  <a:pt x="44" y="286"/>
                </a:cubicBezTo>
                <a:close/>
                <a:moveTo>
                  <a:pt x="58" y="269"/>
                </a:moveTo>
                <a:lnTo>
                  <a:pt x="58" y="268"/>
                </a:lnTo>
                <a:lnTo>
                  <a:pt x="61" y="264"/>
                </a:lnTo>
                <a:lnTo>
                  <a:pt x="58" y="269"/>
                </a:lnTo>
                <a:close/>
                <a:moveTo>
                  <a:pt x="237" y="99"/>
                </a:moveTo>
                <a:cubicBezTo>
                  <a:pt x="228" y="104"/>
                  <a:pt x="238" y="109"/>
                  <a:pt x="239" y="115"/>
                </a:cubicBezTo>
                <a:cubicBezTo>
                  <a:pt x="230" y="124"/>
                  <a:pt x="230" y="112"/>
                  <a:pt x="224" y="110"/>
                </a:cubicBezTo>
                <a:cubicBezTo>
                  <a:pt x="219" y="117"/>
                  <a:pt x="219" y="128"/>
                  <a:pt x="214" y="130"/>
                </a:cubicBezTo>
                <a:cubicBezTo>
                  <a:pt x="213" y="129"/>
                  <a:pt x="211" y="129"/>
                  <a:pt x="211" y="127"/>
                </a:cubicBezTo>
                <a:cubicBezTo>
                  <a:pt x="209" y="138"/>
                  <a:pt x="191" y="141"/>
                  <a:pt x="189" y="154"/>
                </a:cubicBezTo>
                <a:lnTo>
                  <a:pt x="187" y="153"/>
                </a:lnTo>
                <a:cubicBezTo>
                  <a:pt x="191" y="156"/>
                  <a:pt x="194" y="160"/>
                  <a:pt x="196" y="163"/>
                </a:cubicBezTo>
                <a:cubicBezTo>
                  <a:pt x="192" y="166"/>
                  <a:pt x="192" y="173"/>
                  <a:pt x="187" y="169"/>
                </a:cubicBezTo>
                <a:cubicBezTo>
                  <a:pt x="189" y="168"/>
                  <a:pt x="188" y="165"/>
                  <a:pt x="188" y="163"/>
                </a:cubicBezTo>
                <a:lnTo>
                  <a:pt x="186" y="168"/>
                </a:lnTo>
                <a:cubicBezTo>
                  <a:pt x="177" y="163"/>
                  <a:pt x="189" y="162"/>
                  <a:pt x="185" y="156"/>
                </a:cubicBezTo>
                <a:cubicBezTo>
                  <a:pt x="179" y="164"/>
                  <a:pt x="175" y="177"/>
                  <a:pt x="167" y="179"/>
                </a:cubicBezTo>
                <a:cubicBezTo>
                  <a:pt x="161" y="172"/>
                  <a:pt x="179" y="166"/>
                  <a:pt x="167" y="165"/>
                </a:cubicBezTo>
                <a:lnTo>
                  <a:pt x="178" y="162"/>
                </a:lnTo>
                <a:cubicBezTo>
                  <a:pt x="163" y="155"/>
                  <a:pt x="184" y="159"/>
                  <a:pt x="169" y="151"/>
                </a:cubicBezTo>
                <a:cubicBezTo>
                  <a:pt x="155" y="157"/>
                  <a:pt x="158" y="164"/>
                  <a:pt x="144" y="171"/>
                </a:cubicBezTo>
                <a:cubicBezTo>
                  <a:pt x="145" y="177"/>
                  <a:pt x="150" y="176"/>
                  <a:pt x="150" y="182"/>
                </a:cubicBezTo>
                <a:cubicBezTo>
                  <a:pt x="139" y="202"/>
                  <a:pt x="123" y="175"/>
                  <a:pt x="118" y="194"/>
                </a:cubicBezTo>
                <a:cubicBezTo>
                  <a:pt x="118" y="201"/>
                  <a:pt x="124" y="211"/>
                  <a:pt x="112" y="213"/>
                </a:cubicBezTo>
                <a:lnTo>
                  <a:pt x="108" y="203"/>
                </a:lnTo>
                <a:cubicBezTo>
                  <a:pt x="97" y="212"/>
                  <a:pt x="111" y="220"/>
                  <a:pt x="95" y="225"/>
                </a:cubicBezTo>
                <a:cubicBezTo>
                  <a:pt x="95" y="220"/>
                  <a:pt x="102" y="214"/>
                  <a:pt x="99" y="215"/>
                </a:cubicBezTo>
                <a:cubicBezTo>
                  <a:pt x="87" y="215"/>
                  <a:pt x="98" y="224"/>
                  <a:pt x="92" y="229"/>
                </a:cubicBezTo>
                <a:lnTo>
                  <a:pt x="85" y="223"/>
                </a:lnTo>
                <a:cubicBezTo>
                  <a:pt x="74" y="235"/>
                  <a:pt x="66" y="252"/>
                  <a:pt x="56" y="267"/>
                </a:cubicBezTo>
                <a:cubicBezTo>
                  <a:pt x="54" y="264"/>
                  <a:pt x="54" y="260"/>
                  <a:pt x="49" y="262"/>
                </a:cubicBezTo>
                <a:cubicBezTo>
                  <a:pt x="38" y="282"/>
                  <a:pt x="17" y="300"/>
                  <a:pt x="4" y="328"/>
                </a:cubicBezTo>
                <a:cubicBezTo>
                  <a:pt x="5" y="332"/>
                  <a:pt x="7" y="336"/>
                  <a:pt x="9" y="340"/>
                </a:cubicBezTo>
                <a:cubicBezTo>
                  <a:pt x="9" y="343"/>
                  <a:pt x="5" y="345"/>
                  <a:pt x="4" y="342"/>
                </a:cubicBezTo>
                <a:cubicBezTo>
                  <a:pt x="0" y="354"/>
                  <a:pt x="9" y="343"/>
                  <a:pt x="11" y="349"/>
                </a:cubicBezTo>
                <a:cubicBezTo>
                  <a:pt x="12" y="355"/>
                  <a:pt x="7" y="358"/>
                  <a:pt x="4" y="353"/>
                </a:cubicBezTo>
                <a:cubicBezTo>
                  <a:pt x="8" y="366"/>
                  <a:pt x="16" y="383"/>
                  <a:pt x="27" y="395"/>
                </a:cubicBezTo>
                <a:lnTo>
                  <a:pt x="25" y="393"/>
                </a:lnTo>
                <a:cubicBezTo>
                  <a:pt x="32" y="405"/>
                  <a:pt x="42" y="414"/>
                  <a:pt x="49" y="422"/>
                </a:cubicBezTo>
                <a:lnTo>
                  <a:pt x="44" y="422"/>
                </a:lnTo>
                <a:cubicBezTo>
                  <a:pt x="51" y="428"/>
                  <a:pt x="58" y="426"/>
                  <a:pt x="63" y="425"/>
                </a:cubicBezTo>
                <a:cubicBezTo>
                  <a:pt x="68" y="423"/>
                  <a:pt x="72" y="421"/>
                  <a:pt x="78" y="426"/>
                </a:cubicBezTo>
                <a:lnTo>
                  <a:pt x="75" y="427"/>
                </a:lnTo>
                <a:cubicBezTo>
                  <a:pt x="106" y="437"/>
                  <a:pt x="135" y="425"/>
                  <a:pt x="156" y="433"/>
                </a:cubicBezTo>
                <a:cubicBezTo>
                  <a:pt x="158" y="421"/>
                  <a:pt x="183" y="432"/>
                  <a:pt x="181" y="417"/>
                </a:cubicBezTo>
                <a:cubicBezTo>
                  <a:pt x="197" y="420"/>
                  <a:pt x="194" y="424"/>
                  <a:pt x="216" y="424"/>
                </a:cubicBezTo>
                <a:cubicBezTo>
                  <a:pt x="221" y="423"/>
                  <a:pt x="221" y="412"/>
                  <a:pt x="227" y="408"/>
                </a:cubicBezTo>
                <a:lnTo>
                  <a:pt x="229" y="416"/>
                </a:lnTo>
                <a:lnTo>
                  <a:pt x="235" y="405"/>
                </a:lnTo>
                <a:lnTo>
                  <a:pt x="243" y="413"/>
                </a:lnTo>
                <a:lnTo>
                  <a:pt x="248" y="409"/>
                </a:lnTo>
                <a:cubicBezTo>
                  <a:pt x="246" y="409"/>
                  <a:pt x="242" y="407"/>
                  <a:pt x="242" y="405"/>
                </a:cubicBezTo>
                <a:cubicBezTo>
                  <a:pt x="250" y="398"/>
                  <a:pt x="266" y="402"/>
                  <a:pt x="268" y="406"/>
                </a:cubicBezTo>
                <a:lnTo>
                  <a:pt x="288" y="392"/>
                </a:lnTo>
                <a:cubicBezTo>
                  <a:pt x="288" y="395"/>
                  <a:pt x="285" y="397"/>
                  <a:pt x="283" y="400"/>
                </a:cubicBezTo>
                <a:cubicBezTo>
                  <a:pt x="292" y="388"/>
                  <a:pt x="288" y="408"/>
                  <a:pt x="296" y="397"/>
                </a:cubicBezTo>
                <a:cubicBezTo>
                  <a:pt x="294" y="395"/>
                  <a:pt x="295" y="392"/>
                  <a:pt x="295" y="390"/>
                </a:cubicBezTo>
                <a:cubicBezTo>
                  <a:pt x="302" y="393"/>
                  <a:pt x="314" y="388"/>
                  <a:pt x="322" y="383"/>
                </a:cubicBezTo>
                <a:lnTo>
                  <a:pt x="322" y="389"/>
                </a:lnTo>
                <a:cubicBezTo>
                  <a:pt x="339" y="383"/>
                  <a:pt x="355" y="372"/>
                  <a:pt x="373" y="365"/>
                </a:cubicBezTo>
                <a:cubicBezTo>
                  <a:pt x="366" y="365"/>
                  <a:pt x="363" y="356"/>
                  <a:pt x="368" y="353"/>
                </a:cubicBezTo>
                <a:lnTo>
                  <a:pt x="374" y="360"/>
                </a:lnTo>
                <a:cubicBezTo>
                  <a:pt x="375" y="353"/>
                  <a:pt x="367" y="359"/>
                  <a:pt x="371" y="350"/>
                </a:cubicBezTo>
                <a:cubicBezTo>
                  <a:pt x="378" y="348"/>
                  <a:pt x="379" y="357"/>
                  <a:pt x="377" y="361"/>
                </a:cubicBezTo>
                <a:lnTo>
                  <a:pt x="384" y="355"/>
                </a:lnTo>
                <a:cubicBezTo>
                  <a:pt x="385" y="357"/>
                  <a:pt x="384" y="359"/>
                  <a:pt x="385" y="363"/>
                </a:cubicBezTo>
                <a:cubicBezTo>
                  <a:pt x="386" y="356"/>
                  <a:pt x="402" y="365"/>
                  <a:pt x="403" y="354"/>
                </a:cubicBezTo>
                <a:lnTo>
                  <a:pt x="404" y="356"/>
                </a:lnTo>
                <a:cubicBezTo>
                  <a:pt x="422" y="349"/>
                  <a:pt x="429" y="342"/>
                  <a:pt x="443" y="336"/>
                </a:cubicBezTo>
                <a:cubicBezTo>
                  <a:pt x="440" y="329"/>
                  <a:pt x="446" y="328"/>
                  <a:pt x="448" y="320"/>
                </a:cubicBezTo>
                <a:cubicBezTo>
                  <a:pt x="459" y="318"/>
                  <a:pt x="473" y="318"/>
                  <a:pt x="486" y="312"/>
                </a:cubicBezTo>
                <a:cubicBezTo>
                  <a:pt x="493" y="304"/>
                  <a:pt x="486" y="305"/>
                  <a:pt x="488" y="299"/>
                </a:cubicBezTo>
                <a:cubicBezTo>
                  <a:pt x="491" y="305"/>
                  <a:pt x="503" y="298"/>
                  <a:pt x="499" y="306"/>
                </a:cubicBezTo>
                <a:cubicBezTo>
                  <a:pt x="514" y="298"/>
                  <a:pt x="518" y="296"/>
                  <a:pt x="534" y="282"/>
                </a:cubicBezTo>
                <a:cubicBezTo>
                  <a:pt x="531" y="280"/>
                  <a:pt x="528" y="280"/>
                  <a:pt x="528" y="278"/>
                </a:cubicBezTo>
                <a:cubicBezTo>
                  <a:pt x="531" y="275"/>
                  <a:pt x="537" y="277"/>
                  <a:pt x="538" y="280"/>
                </a:cubicBezTo>
                <a:lnTo>
                  <a:pt x="538" y="281"/>
                </a:lnTo>
                <a:cubicBezTo>
                  <a:pt x="555" y="262"/>
                  <a:pt x="595" y="276"/>
                  <a:pt x="606" y="255"/>
                </a:cubicBezTo>
                <a:lnTo>
                  <a:pt x="605" y="256"/>
                </a:lnTo>
                <a:lnTo>
                  <a:pt x="620" y="242"/>
                </a:lnTo>
                <a:cubicBezTo>
                  <a:pt x="628" y="239"/>
                  <a:pt x="617" y="248"/>
                  <a:pt x="625" y="250"/>
                </a:cubicBezTo>
                <a:cubicBezTo>
                  <a:pt x="639" y="231"/>
                  <a:pt x="655" y="237"/>
                  <a:pt x="667" y="223"/>
                </a:cubicBezTo>
                <a:cubicBezTo>
                  <a:pt x="688" y="236"/>
                  <a:pt x="709" y="203"/>
                  <a:pt x="731" y="208"/>
                </a:cubicBezTo>
                <a:lnTo>
                  <a:pt x="728" y="204"/>
                </a:lnTo>
                <a:cubicBezTo>
                  <a:pt x="730" y="198"/>
                  <a:pt x="734" y="204"/>
                  <a:pt x="737" y="204"/>
                </a:cubicBezTo>
                <a:cubicBezTo>
                  <a:pt x="736" y="201"/>
                  <a:pt x="731" y="202"/>
                  <a:pt x="733" y="199"/>
                </a:cubicBezTo>
                <a:cubicBezTo>
                  <a:pt x="738" y="195"/>
                  <a:pt x="744" y="192"/>
                  <a:pt x="750" y="190"/>
                </a:cubicBezTo>
                <a:cubicBezTo>
                  <a:pt x="752" y="189"/>
                  <a:pt x="755" y="188"/>
                  <a:pt x="757" y="188"/>
                </a:cubicBezTo>
                <a:cubicBezTo>
                  <a:pt x="761" y="188"/>
                  <a:pt x="764" y="189"/>
                  <a:pt x="765" y="191"/>
                </a:cubicBezTo>
                <a:cubicBezTo>
                  <a:pt x="765" y="192"/>
                  <a:pt x="764" y="196"/>
                  <a:pt x="763" y="197"/>
                </a:cubicBezTo>
                <a:cubicBezTo>
                  <a:pt x="762" y="200"/>
                  <a:pt x="761" y="201"/>
                  <a:pt x="760" y="202"/>
                </a:cubicBezTo>
                <a:cubicBezTo>
                  <a:pt x="760" y="203"/>
                  <a:pt x="767" y="200"/>
                  <a:pt x="772" y="199"/>
                </a:cubicBezTo>
                <a:cubicBezTo>
                  <a:pt x="778" y="197"/>
                  <a:pt x="781" y="199"/>
                  <a:pt x="774" y="203"/>
                </a:cubicBezTo>
                <a:cubicBezTo>
                  <a:pt x="771" y="202"/>
                  <a:pt x="768" y="202"/>
                  <a:pt x="765" y="203"/>
                </a:cubicBezTo>
                <a:cubicBezTo>
                  <a:pt x="768" y="203"/>
                  <a:pt x="769" y="205"/>
                  <a:pt x="768" y="207"/>
                </a:cubicBezTo>
                <a:lnTo>
                  <a:pt x="768" y="209"/>
                </a:lnTo>
                <a:lnTo>
                  <a:pt x="766" y="213"/>
                </a:lnTo>
                <a:cubicBezTo>
                  <a:pt x="765" y="216"/>
                  <a:pt x="764" y="219"/>
                  <a:pt x="762" y="222"/>
                </a:cubicBezTo>
                <a:cubicBezTo>
                  <a:pt x="759" y="229"/>
                  <a:pt x="755" y="234"/>
                  <a:pt x="751" y="243"/>
                </a:cubicBezTo>
                <a:cubicBezTo>
                  <a:pt x="746" y="255"/>
                  <a:pt x="742" y="267"/>
                  <a:pt x="742" y="278"/>
                </a:cubicBezTo>
                <a:cubicBezTo>
                  <a:pt x="741" y="275"/>
                  <a:pt x="738" y="275"/>
                  <a:pt x="739" y="271"/>
                </a:cubicBezTo>
                <a:cubicBezTo>
                  <a:pt x="734" y="275"/>
                  <a:pt x="733" y="285"/>
                  <a:pt x="735" y="293"/>
                </a:cubicBezTo>
                <a:cubicBezTo>
                  <a:pt x="736" y="301"/>
                  <a:pt x="741" y="306"/>
                  <a:pt x="744" y="306"/>
                </a:cubicBezTo>
                <a:cubicBezTo>
                  <a:pt x="745" y="312"/>
                  <a:pt x="740" y="309"/>
                  <a:pt x="739" y="314"/>
                </a:cubicBezTo>
                <a:cubicBezTo>
                  <a:pt x="739" y="320"/>
                  <a:pt x="745" y="324"/>
                  <a:pt x="750" y="328"/>
                </a:cubicBezTo>
                <a:cubicBezTo>
                  <a:pt x="755" y="331"/>
                  <a:pt x="760" y="333"/>
                  <a:pt x="760" y="337"/>
                </a:cubicBezTo>
                <a:cubicBezTo>
                  <a:pt x="760" y="338"/>
                  <a:pt x="756" y="336"/>
                  <a:pt x="754" y="335"/>
                </a:cubicBezTo>
                <a:cubicBezTo>
                  <a:pt x="760" y="339"/>
                  <a:pt x="781" y="353"/>
                  <a:pt x="779" y="343"/>
                </a:cubicBezTo>
                <a:cubicBezTo>
                  <a:pt x="786" y="349"/>
                  <a:pt x="796" y="351"/>
                  <a:pt x="803" y="352"/>
                </a:cubicBezTo>
                <a:cubicBezTo>
                  <a:pt x="811" y="353"/>
                  <a:pt x="815" y="353"/>
                  <a:pt x="820" y="356"/>
                </a:cubicBezTo>
                <a:cubicBezTo>
                  <a:pt x="827" y="349"/>
                  <a:pt x="839" y="363"/>
                  <a:pt x="843" y="351"/>
                </a:cubicBezTo>
                <a:cubicBezTo>
                  <a:pt x="840" y="363"/>
                  <a:pt x="862" y="363"/>
                  <a:pt x="869" y="358"/>
                </a:cubicBezTo>
                <a:cubicBezTo>
                  <a:pt x="868" y="360"/>
                  <a:pt x="869" y="361"/>
                  <a:pt x="871" y="362"/>
                </a:cubicBezTo>
                <a:cubicBezTo>
                  <a:pt x="872" y="363"/>
                  <a:pt x="875" y="365"/>
                  <a:pt x="873" y="367"/>
                </a:cubicBezTo>
                <a:cubicBezTo>
                  <a:pt x="876" y="367"/>
                  <a:pt x="880" y="367"/>
                  <a:pt x="883" y="366"/>
                </a:cubicBezTo>
                <a:cubicBezTo>
                  <a:pt x="886" y="366"/>
                  <a:pt x="887" y="365"/>
                  <a:pt x="889" y="364"/>
                </a:cubicBezTo>
                <a:cubicBezTo>
                  <a:pt x="892" y="362"/>
                  <a:pt x="894" y="360"/>
                  <a:pt x="892" y="357"/>
                </a:cubicBezTo>
                <a:cubicBezTo>
                  <a:pt x="912" y="369"/>
                  <a:pt x="922" y="339"/>
                  <a:pt x="934" y="355"/>
                </a:cubicBezTo>
                <a:cubicBezTo>
                  <a:pt x="957" y="342"/>
                  <a:pt x="976" y="330"/>
                  <a:pt x="994" y="321"/>
                </a:cubicBezTo>
                <a:cubicBezTo>
                  <a:pt x="998" y="333"/>
                  <a:pt x="973" y="330"/>
                  <a:pt x="978" y="341"/>
                </a:cubicBezTo>
                <a:cubicBezTo>
                  <a:pt x="995" y="330"/>
                  <a:pt x="1003" y="317"/>
                  <a:pt x="1022" y="314"/>
                </a:cubicBezTo>
                <a:cubicBezTo>
                  <a:pt x="1027" y="314"/>
                  <a:pt x="1021" y="320"/>
                  <a:pt x="1020" y="322"/>
                </a:cubicBezTo>
                <a:cubicBezTo>
                  <a:pt x="1036" y="312"/>
                  <a:pt x="1054" y="313"/>
                  <a:pt x="1067" y="306"/>
                </a:cubicBezTo>
                <a:lnTo>
                  <a:pt x="1064" y="309"/>
                </a:lnTo>
                <a:cubicBezTo>
                  <a:pt x="1067" y="309"/>
                  <a:pt x="1070" y="311"/>
                  <a:pt x="1070" y="305"/>
                </a:cubicBezTo>
                <a:lnTo>
                  <a:pt x="1068" y="307"/>
                </a:lnTo>
                <a:cubicBezTo>
                  <a:pt x="1062" y="299"/>
                  <a:pt x="1078" y="290"/>
                  <a:pt x="1080" y="287"/>
                </a:cubicBezTo>
                <a:cubicBezTo>
                  <a:pt x="1077" y="294"/>
                  <a:pt x="1079" y="295"/>
                  <a:pt x="1082" y="297"/>
                </a:cubicBezTo>
                <a:cubicBezTo>
                  <a:pt x="1085" y="300"/>
                  <a:pt x="1087" y="302"/>
                  <a:pt x="1081" y="311"/>
                </a:cubicBezTo>
                <a:cubicBezTo>
                  <a:pt x="1083" y="310"/>
                  <a:pt x="1086" y="308"/>
                  <a:pt x="1087" y="305"/>
                </a:cubicBezTo>
                <a:cubicBezTo>
                  <a:pt x="1089" y="307"/>
                  <a:pt x="1089" y="309"/>
                  <a:pt x="1085" y="312"/>
                </a:cubicBezTo>
                <a:cubicBezTo>
                  <a:pt x="1093" y="312"/>
                  <a:pt x="1094" y="305"/>
                  <a:pt x="1100" y="309"/>
                </a:cubicBezTo>
                <a:cubicBezTo>
                  <a:pt x="1098" y="311"/>
                  <a:pt x="1097" y="311"/>
                  <a:pt x="1094" y="314"/>
                </a:cubicBezTo>
                <a:cubicBezTo>
                  <a:pt x="1099" y="311"/>
                  <a:pt x="1106" y="309"/>
                  <a:pt x="1108" y="316"/>
                </a:cubicBezTo>
                <a:lnTo>
                  <a:pt x="1104" y="317"/>
                </a:lnTo>
                <a:cubicBezTo>
                  <a:pt x="1107" y="320"/>
                  <a:pt x="1113" y="324"/>
                  <a:pt x="1119" y="329"/>
                </a:cubicBezTo>
                <a:cubicBezTo>
                  <a:pt x="1125" y="335"/>
                  <a:pt x="1131" y="342"/>
                  <a:pt x="1138" y="352"/>
                </a:cubicBezTo>
                <a:cubicBezTo>
                  <a:pt x="1124" y="355"/>
                  <a:pt x="1141" y="360"/>
                  <a:pt x="1138" y="369"/>
                </a:cubicBezTo>
                <a:cubicBezTo>
                  <a:pt x="1142" y="371"/>
                  <a:pt x="1147" y="372"/>
                  <a:pt x="1152" y="373"/>
                </a:cubicBezTo>
                <a:cubicBezTo>
                  <a:pt x="1151" y="371"/>
                  <a:pt x="1150" y="368"/>
                  <a:pt x="1149" y="366"/>
                </a:cubicBezTo>
                <a:cubicBezTo>
                  <a:pt x="1160" y="372"/>
                  <a:pt x="1170" y="366"/>
                  <a:pt x="1177" y="371"/>
                </a:cubicBezTo>
                <a:lnTo>
                  <a:pt x="1169" y="374"/>
                </a:lnTo>
                <a:cubicBezTo>
                  <a:pt x="1175" y="375"/>
                  <a:pt x="1181" y="375"/>
                  <a:pt x="1186" y="376"/>
                </a:cubicBezTo>
                <a:lnTo>
                  <a:pt x="1178" y="370"/>
                </a:lnTo>
                <a:cubicBezTo>
                  <a:pt x="1188" y="367"/>
                  <a:pt x="1179" y="358"/>
                  <a:pt x="1190" y="363"/>
                </a:cubicBezTo>
                <a:cubicBezTo>
                  <a:pt x="1188" y="363"/>
                  <a:pt x="1199" y="364"/>
                  <a:pt x="1202" y="370"/>
                </a:cubicBezTo>
                <a:lnTo>
                  <a:pt x="1202" y="370"/>
                </a:lnTo>
                <a:cubicBezTo>
                  <a:pt x="1207" y="368"/>
                  <a:pt x="1212" y="365"/>
                  <a:pt x="1218" y="368"/>
                </a:cubicBezTo>
                <a:cubicBezTo>
                  <a:pt x="1219" y="371"/>
                  <a:pt x="1216" y="379"/>
                  <a:pt x="1217" y="381"/>
                </a:cubicBezTo>
                <a:cubicBezTo>
                  <a:pt x="1221" y="373"/>
                  <a:pt x="1237" y="380"/>
                  <a:pt x="1243" y="371"/>
                </a:cubicBezTo>
                <a:cubicBezTo>
                  <a:pt x="1241" y="373"/>
                  <a:pt x="1241" y="378"/>
                  <a:pt x="1241" y="380"/>
                </a:cubicBezTo>
                <a:lnTo>
                  <a:pt x="1245" y="373"/>
                </a:lnTo>
                <a:cubicBezTo>
                  <a:pt x="1249" y="375"/>
                  <a:pt x="1250" y="376"/>
                  <a:pt x="1249" y="380"/>
                </a:cubicBezTo>
                <a:cubicBezTo>
                  <a:pt x="1261" y="382"/>
                  <a:pt x="1245" y="368"/>
                  <a:pt x="1260" y="373"/>
                </a:cubicBezTo>
                <a:cubicBezTo>
                  <a:pt x="1258" y="374"/>
                  <a:pt x="1259" y="375"/>
                  <a:pt x="1257" y="376"/>
                </a:cubicBezTo>
                <a:cubicBezTo>
                  <a:pt x="1271" y="379"/>
                  <a:pt x="1284" y="372"/>
                  <a:pt x="1298" y="374"/>
                </a:cubicBezTo>
                <a:cubicBezTo>
                  <a:pt x="1302" y="384"/>
                  <a:pt x="1286" y="377"/>
                  <a:pt x="1291" y="386"/>
                </a:cubicBezTo>
                <a:cubicBezTo>
                  <a:pt x="1310" y="383"/>
                  <a:pt x="1330" y="372"/>
                  <a:pt x="1348" y="373"/>
                </a:cubicBezTo>
                <a:lnTo>
                  <a:pt x="1344" y="372"/>
                </a:lnTo>
                <a:cubicBezTo>
                  <a:pt x="1346" y="358"/>
                  <a:pt x="1359" y="378"/>
                  <a:pt x="1367" y="371"/>
                </a:cubicBezTo>
                <a:cubicBezTo>
                  <a:pt x="1365" y="372"/>
                  <a:pt x="1365" y="379"/>
                  <a:pt x="1365" y="377"/>
                </a:cubicBezTo>
                <a:cubicBezTo>
                  <a:pt x="1378" y="378"/>
                  <a:pt x="1391" y="371"/>
                  <a:pt x="1409" y="365"/>
                </a:cubicBezTo>
                <a:lnTo>
                  <a:pt x="1407" y="369"/>
                </a:lnTo>
                <a:cubicBezTo>
                  <a:pt x="1415" y="371"/>
                  <a:pt x="1426" y="369"/>
                  <a:pt x="1435" y="369"/>
                </a:cubicBezTo>
                <a:cubicBezTo>
                  <a:pt x="1436" y="365"/>
                  <a:pt x="1441" y="366"/>
                  <a:pt x="1438" y="361"/>
                </a:cubicBezTo>
                <a:cubicBezTo>
                  <a:pt x="1465" y="378"/>
                  <a:pt x="1482" y="344"/>
                  <a:pt x="1506" y="358"/>
                </a:cubicBezTo>
                <a:cubicBezTo>
                  <a:pt x="1504" y="358"/>
                  <a:pt x="1501" y="362"/>
                  <a:pt x="1503" y="361"/>
                </a:cubicBezTo>
                <a:lnTo>
                  <a:pt x="1520" y="355"/>
                </a:lnTo>
                <a:cubicBezTo>
                  <a:pt x="1518" y="350"/>
                  <a:pt x="1518" y="352"/>
                  <a:pt x="1513" y="348"/>
                </a:cubicBezTo>
                <a:cubicBezTo>
                  <a:pt x="1515" y="344"/>
                  <a:pt x="1519" y="341"/>
                  <a:pt x="1524" y="340"/>
                </a:cubicBezTo>
                <a:cubicBezTo>
                  <a:pt x="1516" y="345"/>
                  <a:pt x="1526" y="350"/>
                  <a:pt x="1530" y="352"/>
                </a:cubicBezTo>
                <a:cubicBezTo>
                  <a:pt x="1529" y="351"/>
                  <a:pt x="1530" y="348"/>
                  <a:pt x="1529" y="347"/>
                </a:cubicBezTo>
                <a:cubicBezTo>
                  <a:pt x="1540" y="356"/>
                  <a:pt x="1529" y="334"/>
                  <a:pt x="1543" y="339"/>
                </a:cubicBezTo>
                <a:lnTo>
                  <a:pt x="1543" y="343"/>
                </a:lnTo>
                <a:cubicBezTo>
                  <a:pt x="1547" y="340"/>
                  <a:pt x="1551" y="335"/>
                  <a:pt x="1556" y="335"/>
                </a:cubicBezTo>
                <a:cubicBezTo>
                  <a:pt x="1560" y="342"/>
                  <a:pt x="1552" y="339"/>
                  <a:pt x="1552" y="345"/>
                </a:cubicBezTo>
                <a:cubicBezTo>
                  <a:pt x="1560" y="344"/>
                  <a:pt x="1565" y="330"/>
                  <a:pt x="1573" y="336"/>
                </a:cubicBezTo>
                <a:cubicBezTo>
                  <a:pt x="1570" y="338"/>
                  <a:pt x="1565" y="339"/>
                  <a:pt x="1562" y="341"/>
                </a:cubicBezTo>
                <a:cubicBezTo>
                  <a:pt x="1571" y="348"/>
                  <a:pt x="1572" y="346"/>
                  <a:pt x="1577" y="346"/>
                </a:cubicBezTo>
                <a:lnTo>
                  <a:pt x="1577" y="346"/>
                </a:lnTo>
                <a:lnTo>
                  <a:pt x="1590" y="348"/>
                </a:lnTo>
                <a:lnTo>
                  <a:pt x="1586" y="346"/>
                </a:lnTo>
                <a:cubicBezTo>
                  <a:pt x="1592" y="327"/>
                  <a:pt x="1604" y="340"/>
                  <a:pt x="1615" y="326"/>
                </a:cubicBezTo>
                <a:cubicBezTo>
                  <a:pt x="1605" y="339"/>
                  <a:pt x="1614" y="332"/>
                  <a:pt x="1614" y="340"/>
                </a:cubicBezTo>
                <a:cubicBezTo>
                  <a:pt x="1618" y="342"/>
                  <a:pt x="1623" y="344"/>
                  <a:pt x="1622" y="346"/>
                </a:cubicBezTo>
                <a:cubicBezTo>
                  <a:pt x="1627" y="339"/>
                  <a:pt x="1633" y="349"/>
                  <a:pt x="1639" y="339"/>
                </a:cubicBezTo>
                <a:cubicBezTo>
                  <a:pt x="1640" y="341"/>
                  <a:pt x="1646" y="338"/>
                  <a:pt x="1646" y="344"/>
                </a:cubicBezTo>
                <a:cubicBezTo>
                  <a:pt x="1653" y="341"/>
                  <a:pt x="1643" y="340"/>
                  <a:pt x="1643" y="337"/>
                </a:cubicBezTo>
                <a:cubicBezTo>
                  <a:pt x="1653" y="326"/>
                  <a:pt x="1673" y="342"/>
                  <a:pt x="1687" y="327"/>
                </a:cubicBezTo>
                <a:cubicBezTo>
                  <a:pt x="1701" y="319"/>
                  <a:pt x="1702" y="310"/>
                  <a:pt x="1714" y="303"/>
                </a:cubicBezTo>
                <a:cubicBezTo>
                  <a:pt x="1719" y="306"/>
                  <a:pt x="1712" y="313"/>
                  <a:pt x="1712" y="313"/>
                </a:cubicBezTo>
                <a:cubicBezTo>
                  <a:pt x="1720" y="315"/>
                  <a:pt x="1726" y="313"/>
                  <a:pt x="1732" y="309"/>
                </a:cubicBezTo>
                <a:cubicBezTo>
                  <a:pt x="1731" y="312"/>
                  <a:pt x="1733" y="313"/>
                  <a:pt x="1736" y="315"/>
                </a:cubicBezTo>
                <a:cubicBezTo>
                  <a:pt x="1741" y="314"/>
                  <a:pt x="1737" y="305"/>
                  <a:pt x="1745" y="308"/>
                </a:cubicBezTo>
                <a:cubicBezTo>
                  <a:pt x="1745" y="311"/>
                  <a:pt x="1744" y="315"/>
                  <a:pt x="1742" y="319"/>
                </a:cubicBezTo>
                <a:cubicBezTo>
                  <a:pt x="1748" y="315"/>
                  <a:pt x="1754" y="309"/>
                  <a:pt x="1760" y="305"/>
                </a:cubicBezTo>
                <a:cubicBezTo>
                  <a:pt x="1763" y="309"/>
                  <a:pt x="1757" y="313"/>
                  <a:pt x="1755" y="316"/>
                </a:cubicBezTo>
                <a:cubicBezTo>
                  <a:pt x="1763" y="313"/>
                  <a:pt x="1774" y="308"/>
                  <a:pt x="1775" y="300"/>
                </a:cubicBezTo>
                <a:lnTo>
                  <a:pt x="1769" y="299"/>
                </a:lnTo>
                <a:cubicBezTo>
                  <a:pt x="1772" y="298"/>
                  <a:pt x="1772" y="305"/>
                  <a:pt x="1771" y="306"/>
                </a:cubicBezTo>
                <a:cubicBezTo>
                  <a:pt x="1765" y="313"/>
                  <a:pt x="1761" y="306"/>
                  <a:pt x="1760" y="304"/>
                </a:cubicBezTo>
                <a:lnTo>
                  <a:pt x="1764" y="301"/>
                </a:lnTo>
                <a:cubicBezTo>
                  <a:pt x="1756" y="287"/>
                  <a:pt x="1745" y="308"/>
                  <a:pt x="1736" y="309"/>
                </a:cubicBezTo>
                <a:lnTo>
                  <a:pt x="1737" y="297"/>
                </a:lnTo>
                <a:lnTo>
                  <a:pt x="1729" y="308"/>
                </a:lnTo>
                <a:cubicBezTo>
                  <a:pt x="1727" y="306"/>
                  <a:pt x="1724" y="300"/>
                  <a:pt x="1728" y="298"/>
                </a:cubicBezTo>
                <a:cubicBezTo>
                  <a:pt x="1720" y="294"/>
                  <a:pt x="1723" y="303"/>
                  <a:pt x="1716" y="298"/>
                </a:cubicBezTo>
                <a:lnTo>
                  <a:pt x="1716" y="296"/>
                </a:lnTo>
                <a:lnTo>
                  <a:pt x="1710" y="301"/>
                </a:lnTo>
                <a:cubicBezTo>
                  <a:pt x="1710" y="298"/>
                  <a:pt x="1707" y="293"/>
                  <a:pt x="1711" y="294"/>
                </a:cubicBezTo>
                <a:cubicBezTo>
                  <a:pt x="1698" y="290"/>
                  <a:pt x="1694" y="306"/>
                  <a:pt x="1687" y="299"/>
                </a:cubicBezTo>
                <a:lnTo>
                  <a:pt x="1688" y="298"/>
                </a:lnTo>
                <a:cubicBezTo>
                  <a:pt x="1672" y="305"/>
                  <a:pt x="1688" y="306"/>
                  <a:pt x="1677" y="318"/>
                </a:cubicBezTo>
                <a:lnTo>
                  <a:pt x="1665" y="300"/>
                </a:lnTo>
                <a:lnTo>
                  <a:pt x="1665" y="308"/>
                </a:lnTo>
                <a:cubicBezTo>
                  <a:pt x="1663" y="309"/>
                  <a:pt x="1660" y="309"/>
                  <a:pt x="1660" y="305"/>
                </a:cubicBezTo>
                <a:cubicBezTo>
                  <a:pt x="1654" y="312"/>
                  <a:pt x="1661" y="309"/>
                  <a:pt x="1659" y="314"/>
                </a:cubicBezTo>
                <a:cubicBezTo>
                  <a:pt x="1649" y="309"/>
                  <a:pt x="1636" y="322"/>
                  <a:pt x="1632" y="310"/>
                </a:cubicBezTo>
                <a:cubicBezTo>
                  <a:pt x="1630" y="316"/>
                  <a:pt x="1641" y="313"/>
                  <a:pt x="1633" y="319"/>
                </a:cubicBezTo>
                <a:cubicBezTo>
                  <a:pt x="1628" y="306"/>
                  <a:pt x="1623" y="323"/>
                  <a:pt x="1614" y="318"/>
                </a:cubicBezTo>
                <a:cubicBezTo>
                  <a:pt x="1615" y="311"/>
                  <a:pt x="1623" y="313"/>
                  <a:pt x="1614" y="308"/>
                </a:cubicBezTo>
                <a:cubicBezTo>
                  <a:pt x="1612" y="321"/>
                  <a:pt x="1599" y="308"/>
                  <a:pt x="1593" y="312"/>
                </a:cubicBezTo>
                <a:cubicBezTo>
                  <a:pt x="1594" y="321"/>
                  <a:pt x="1579" y="318"/>
                  <a:pt x="1569" y="323"/>
                </a:cubicBezTo>
                <a:cubicBezTo>
                  <a:pt x="1569" y="320"/>
                  <a:pt x="1548" y="321"/>
                  <a:pt x="1537" y="319"/>
                </a:cubicBezTo>
                <a:lnTo>
                  <a:pt x="1537" y="318"/>
                </a:lnTo>
                <a:cubicBezTo>
                  <a:pt x="1537" y="328"/>
                  <a:pt x="1526" y="327"/>
                  <a:pt x="1519" y="331"/>
                </a:cubicBezTo>
                <a:cubicBezTo>
                  <a:pt x="1518" y="325"/>
                  <a:pt x="1519" y="322"/>
                  <a:pt x="1523" y="319"/>
                </a:cubicBezTo>
                <a:lnTo>
                  <a:pt x="1516" y="320"/>
                </a:lnTo>
                <a:cubicBezTo>
                  <a:pt x="1515" y="324"/>
                  <a:pt x="1513" y="326"/>
                  <a:pt x="1508" y="327"/>
                </a:cubicBezTo>
                <a:lnTo>
                  <a:pt x="1509" y="320"/>
                </a:lnTo>
                <a:cubicBezTo>
                  <a:pt x="1500" y="322"/>
                  <a:pt x="1491" y="331"/>
                  <a:pt x="1478" y="328"/>
                </a:cubicBezTo>
                <a:cubicBezTo>
                  <a:pt x="1478" y="335"/>
                  <a:pt x="1491" y="345"/>
                  <a:pt x="1478" y="352"/>
                </a:cubicBezTo>
                <a:cubicBezTo>
                  <a:pt x="1477" y="348"/>
                  <a:pt x="1476" y="342"/>
                  <a:pt x="1479" y="340"/>
                </a:cubicBezTo>
                <a:cubicBezTo>
                  <a:pt x="1478" y="341"/>
                  <a:pt x="1475" y="343"/>
                  <a:pt x="1473" y="342"/>
                </a:cubicBezTo>
                <a:lnTo>
                  <a:pt x="1477" y="335"/>
                </a:lnTo>
                <a:cubicBezTo>
                  <a:pt x="1471" y="334"/>
                  <a:pt x="1475" y="341"/>
                  <a:pt x="1471" y="341"/>
                </a:cubicBezTo>
                <a:cubicBezTo>
                  <a:pt x="1470" y="336"/>
                  <a:pt x="1467" y="338"/>
                  <a:pt x="1467" y="334"/>
                </a:cubicBezTo>
                <a:cubicBezTo>
                  <a:pt x="1468" y="333"/>
                  <a:pt x="1471" y="335"/>
                  <a:pt x="1472" y="333"/>
                </a:cubicBezTo>
                <a:cubicBezTo>
                  <a:pt x="1467" y="333"/>
                  <a:pt x="1461" y="330"/>
                  <a:pt x="1458" y="327"/>
                </a:cubicBezTo>
                <a:cubicBezTo>
                  <a:pt x="1459" y="330"/>
                  <a:pt x="1459" y="334"/>
                  <a:pt x="1456" y="335"/>
                </a:cubicBezTo>
                <a:cubicBezTo>
                  <a:pt x="1446" y="336"/>
                  <a:pt x="1452" y="329"/>
                  <a:pt x="1446" y="327"/>
                </a:cubicBezTo>
                <a:cubicBezTo>
                  <a:pt x="1444" y="331"/>
                  <a:pt x="1437" y="328"/>
                  <a:pt x="1438" y="336"/>
                </a:cubicBezTo>
                <a:cubicBezTo>
                  <a:pt x="1435" y="336"/>
                  <a:pt x="1434" y="332"/>
                  <a:pt x="1433" y="330"/>
                </a:cubicBezTo>
                <a:cubicBezTo>
                  <a:pt x="1429" y="335"/>
                  <a:pt x="1410" y="334"/>
                  <a:pt x="1417" y="342"/>
                </a:cubicBezTo>
                <a:lnTo>
                  <a:pt x="1418" y="342"/>
                </a:lnTo>
                <a:lnTo>
                  <a:pt x="1417" y="343"/>
                </a:lnTo>
                <a:lnTo>
                  <a:pt x="1417" y="343"/>
                </a:lnTo>
                <a:lnTo>
                  <a:pt x="1417" y="343"/>
                </a:lnTo>
                <a:cubicBezTo>
                  <a:pt x="1402" y="352"/>
                  <a:pt x="1383" y="342"/>
                  <a:pt x="1368" y="346"/>
                </a:cubicBezTo>
                <a:lnTo>
                  <a:pt x="1367" y="344"/>
                </a:lnTo>
                <a:cubicBezTo>
                  <a:pt x="1358" y="348"/>
                  <a:pt x="1346" y="347"/>
                  <a:pt x="1340" y="353"/>
                </a:cubicBezTo>
                <a:cubicBezTo>
                  <a:pt x="1337" y="354"/>
                  <a:pt x="1333" y="349"/>
                  <a:pt x="1334" y="346"/>
                </a:cubicBezTo>
                <a:cubicBezTo>
                  <a:pt x="1327" y="348"/>
                  <a:pt x="1326" y="351"/>
                  <a:pt x="1315" y="348"/>
                </a:cubicBezTo>
                <a:cubicBezTo>
                  <a:pt x="1322" y="343"/>
                  <a:pt x="1312" y="344"/>
                  <a:pt x="1322" y="344"/>
                </a:cubicBezTo>
                <a:cubicBezTo>
                  <a:pt x="1313" y="342"/>
                  <a:pt x="1310" y="338"/>
                  <a:pt x="1301" y="346"/>
                </a:cubicBezTo>
                <a:cubicBezTo>
                  <a:pt x="1304" y="339"/>
                  <a:pt x="1293" y="337"/>
                  <a:pt x="1289" y="339"/>
                </a:cubicBezTo>
                <a:lnTo>
                  <a:pt x="1296" y="344"/>
                </a:lnTo>
                <a:cubicBezTo>
                  <a:pt x="1291" y="345"/>
                  <a:pt x="1286" y="345"/>
                  <a:pt x="1282" y="344"/>
                </a:cubicBezTo>
                <a:lnTo>
                  <a:pt x="1284" y="335"/>
                </a:lnTo>
                <a:cubicBezTo>
                  <a:pt x="1265" y="325"/>
                  <a:pt x="1249" y="354"/>
                  <a:pt x="1235" y="335"/>
                </a:cubicBezTo>
                <a:cubicBezTo>
                  <a:pt x="1230" y="341"/>
                  <a:pt x="1245" y="340"/>
                  <a:pt x="1241" y="347"/>
                </a:cubicBezTo>
                <a:cubicBezTo>
                  <a:pt x="1232" y="345"/>
                  <a:pt x="1224" y="332"/>
                  <a:pt x="1221" y="332"/>
                </a:cubicBezTo>
                <a:cubicBezTo>
                  <a:pt x="1210" y="326"/>
                  <a:pt x="1209" y="344"/>
                  <a:pt x="1197" y="339"/>
                </a:cubicBezTo>
                <a:cubicBezTo>
                  <a:pt x="1198" y="342"/>
                  <a:pt x="1199" y="351"/>
                  <a:pt x="1189" y="352"/>
                </a:cubicBezTo>
                <a:cubicBezTo>
                  <a:pt x="1180" y="349"/>
                  <a:pt x="1181" y="337"/>
                  <a:pt x="1187" y="336"/>
                </a:cubicBezTo>
                <a:cubicBezTo>
                  <a:pt x="1189" y="336"/>
                  <a:pt x="1190" y="337"/>
                  <a:pt x="1189" y="338"/>
                </a:cubicBezTo>
                <a:cubicBezTo>
                  <a:pt x="1192" y="337"/>
                  <a:pt x="1196" y="337"/>
                  <a:pt x="1193" y="333"/>
                </a:cubicBezTo>
                <a:lnTo>
                  <a:pt x="1192" y="336"/>
                </a:lnTo>
                <a:cubicBezTo>
                  <a:pt x="1188" y="332"/>
                  <a:pt x="1178" y="329"/>
                  <a:pt x="1181" y="325"/>
                </a:cubicBezTo>
                <a:cubicBezTo>
                  <a:pt x="1175" y="326"/>
                  <a:pt x="1177" y="329"/>
                  <a:pt x="1181" y="332"/>
                </a:cubicBezTo>
                <a:cubicBezTo>
                  <a:pt x="1177" y="329"/>
                  <a:pt x="1174" y="328"/>
                  <a:pt x="1171" y="327"/>
                </a:cubicBezTo>
                <a:cubicBezTo>
                  <a:pt x="1169" y="326"/>
                  <a:pt x="1166" y="325"/>
                  <a:pt x="1165" y="322"/>
                </a:cubicBezTo>
                <a:cubicBezTo>
                  <a:pt x="1165" y="324"/>
                  <a:pt x="1164" y="328"/>
                  <a:pt x="1163" y="327"/>
                </a:cubicBezTo>
                <a:cubicBezTo>
                  <a:pt x="1159" y="318"/>
                  <a:pt x="1155" y="328"/>
                  <a:pt x="1149" y="322"/>
                </a:cubicBezTo>
                <a:cubicBezTo>
                  <a:pt x="1150" y="314"/>
                  <a:pt x="1160" y="318"/>
                  <a:pt x="1151" y="311"/>
                </a:cubicBezTo>
                <a:cubicBezTo>
                  <a:pt x="1151" y="303"/>
                  <a:pt x="1158" y="306"/>
                  <a:pt x="1162" y="307"/>
                </a:cubicBezTo>
                <a:cubicBezTo>
                  <a:pt x="1152" y="301"/>
                  <a:pt x="1154" y="283"/>
                  <a:pt x="1146" y="274"/>
                </a:cubicBezTo>
                <a:cubicBezTo>
                  <a:pt x="1149" y="276"/>
                  <a:pt x="1152" y="278"/>
                  <a:pt x="1154" y="280"/>
                </a:cubicBezTo>
                <a:cubicBezTo>
                  <a:pt x="1150" y="276"/>
                  <a:pt x="1146" y="272"/>
                  <a:pt x="1143" y="269"/>
                </a:cubicBezTo>
                <a:cubicBezTo>
                  <a:pt x="1143" y="272"/>
                  <a:pt x="1143" y="275"/>
                  <a:pt x="1142" y="277"/>
                </a:cubicBezTo>
                <a:cubicBezTo>
                  <a:pt x="1139" y="272"/>
                  <a:pt x="1136" y="269"/>
                  <a:pt x="1137" y="267"/>
                </a:cubicBezTo>
                <a:cubicBezTo>
                  <a:pt x="1130" y="267"/>
                  <a:pt x="1134" y="278"/>
                  <a:pt x="1122" y="276"/>
                </a:cubicBezTo>
                <a:cubicBezTo>
                  <a:pt x="1119" y="270"/>
                  <a:pt x="1105" y="271"/>
                  <a:pt x="1106" y="263"/>
                </a:cubicBezTo>
                <a:cubicBezTo>
                  <a:pt x="1114" y="267"/>
                  <a:pt x="1115" y="266"/>
                  <a:pt x="1115" y="263"/>
                </a:cubicBezTo>
                <a:cubicBezTo>
                  <a:pt x="1115" y="260"/>
                  <a:pt x="1115" y="256"/>
                  <a:pt x="1124" y="260"/>
                </a:cubicBezTo>
                <a:cubicBezTo>
                  <a:pt x="1120" y="259"/>
                  <a:pt x="1116" y="257"/>
                  <a:pt x="1112" y="254"/>
                </a:cubicBezTo>
                <a:lnTo>
                  <a:pt x="1115" y="253"/>
                </a:lnTo>
                <a:cubicBezTo>
                  <a:pt x="1098" y="239"/>
                  <a:pt x="1104" y="259"/>
                  <a:pt x="1085" y="254"/>
                </a:cubicBezTo>
                <a:cubicBezTo>
                  <a:pt x="1089" y="250"/>
                  <a:pt x="1081" y="245"/>
                  <a:pt x="1078" y="246"/>
                </a:cubicBezTo>
                <a:cubicBezTo>
                  <a:pt x="1086" y="246"/>
                  <a:pt x="1080" y="253"/>
                  <a:pt x="1074" y="257"/>
                </a:cubicBezTo>
                <a:cubicBezTo>
                  <a:pt x="1062" y="253"/>
                  <a:pt x="1062" y="260"/>
                  <a:pt x="1057" y="260"/>
                </a:cubicBezTo>
                <a:lnTo>
                  <a:pt x="1063" y="261"/>
                </a:lnTo>
                <a:cubicBezTo>
                  <a:pt x="1061" y="266"/>
                  <a:pt x="1056" y="266"/>
                  <a:pt x="1050" y="269"/>
                </a:cubicBezTo>
                <a:cubicBezTo>
                  <a:pt x="1048" y="265"/>
                  <a:pt x="1055" y="265"/>
                  <a:pt x="1053" y="264"/>
                </a:cubicBezTo>
                <a:cubicBezTo>
                  <a:pt x="1047" y="273"/>
                  <a:pt x="1034" y="259"/>
                  <a:pt x="1025" y="267"/>
                </a:cubicBezTo>
                <a:cubicBezTo>
                  <a:pt x="1020" y="265"/>
                  <a:pt x="1022" y="258"/>
                  <a:pt x="1018" y="257"/>
                </a:cubicBezTo>
                <a:cubicBezTo>
                  <a:pt x="1008" y="266"/>
                  <a:pt x="1004" y="255"/>
                  <a:pt x="994" y="263"/>
                </a:cubicBezTo>
                <a:cubicBezTo>
                  <a:pt x="999" y="268"/>
                  <a:pt x="999" y="266"/>
                  <a:pt x="993" y="275"/>
                </a:cubicBezTo>
                <a:lnTo>
                  <a:pt x="1010" y="265"/>
                </a:lnTo>
                <a:lnTo>
                  <a:pt x="1001" y="277"/>
                </a:lnTo>
                <a:cubicBezTo>
                  <a:pt x="1007" y="275"/>
                  <a:pt x="1012" y="270"/>
                  <a:pt x="1015" y="270"/>
                </a:cubicBezTo>
                <a:cubicBezTo>
                  <a:pt x="1011" y="276"/>
                  <a:pt x="1011" y="275"/>
                  <a:pt x="1015" y="279"/>
                </a:cubicBezTo>
                <a:cubicBezTo>
                  <a:pt x="1005" y="272"/>
                  <a:pt x="1002" y="289"/>
                  <a:pt x="992" y="285"/>
                </a:cubicBezTo>
                <a:lnTo>
                  <a:pt x="987" y="270"/>
                </a:lnTo>
                <a:cubicBezTo>
                  <a:pt x="972" y="268"/>
                  <a:pt x="966" y="286"/>
                  <a:pt x="949" y="288"/>
                </a:cubicBezTo>
                <a:lnTo>
                  <a:pt x="955" y="288"/>
                </a:lnTo>
                <a:cubicBezTo>
                  <a:pt x="955" y="295"/>
                  <a:pt x="945" y="293"/>
                  <a:pt x="941" y="297"/>
                </a:cubicBezTo>
                <a:cubicBezTo>
                  <a:pt x="940" y="292"/>
                  <a:pt x="936" y="291"/>
                  <a:pt x="932" y="289"/>
                </a:cubicBezTo>
                <a:cubicBezTo>
                  <a:pt x="934" y="292"/>
                  <a:pt x="921" y="292"/>
                  <a:pt x="922" y="302"/>
                </a:cubicBezTo>
                <a:lnTo>
                  <a:pt x="913" y="298"/>
                </a:lnTo>
                <a:cubicBezTo>
                  <a:pt x="900" y="298"/>
                  <a:pt x="902" y="316"/>
                  <a:pt x="889" y="316"/>
                </a:cubicBezTo>
                <a:cubicBezTo>
                  <a:pt x="892" y="310"/>
                  <a:pt x="886" y="307"/>
                  <a:pt x="893" y="302"/>
                </a:cubicBezTo>
                <a:cubicBezTo>
                  <a:pt x="889" y="303"/>
                  <a:pt x="885" y="302"/>
                  <a:pt x="886" y="306"/>
                </a:cubicBezTo>
                <a:cubicBezTo>
                  <a:pt x="884" y="304"/>
                  <a:pt x="882" y="307"/>
                  <a:pt x="879" y="308"/>
                </a:cubicBezTo>
                <a:cubicBezTo>
                  <a:pt x="878" y="310"/>
                  <a:pt x="876" y="311"/>
                  <a:pt x="874" y="309"/>
                </a:cubicBezTo>
                <a:cubicBezTo>
                  <a:pt x="872" y="311"/>
                  <a:pt x="871" y="316"/>
                  <a:pt x="866" y="315"/>
                </a:cubicBezTo>
                <a:lnTo>
                  <a:pt x="866" y="313"/>
                </a:lnTo>
                <a:cubicBezTo>
                  <a:pt x="866" y="315"/>
                  <a:pt x="858" y="316"/>
                  <a:pt x="862" y="322"/>
                </a:cubicBezTo>
                <a:cubicBezTo>
                  <a:pt x="856" y="313"/>
                  <a:pt x="846" y="312"/>
                  <a:pt x="837" y="312"/>
                </a:cubicBezTo>
                <a:cubicBezTo>
                  <a:pt x="828" y="311"/>
                  <a:pt x="818" y="310"/>
                  <a:pt x="816" y="302"/>
                </a:cubicBezTo>
                <a:cubicBezTo>
                  <a:pt x="810" y="303"/>
                  <a:pt x="802" y="302"/>
                  <a:pt x="796" y="299"/>
                </a:cubicBezTo>
                <a:cubicBezTo>
                  <a:pt x="798" y="298"/>
                  <a:pt x="799" y="297"/>
                  <a:pt x="799" y="298"/>
                </a:cubicBezTo>
                <a:cubicBezTo>
                  <a:pt x="798" y="294"/>
                  <a:pt x="794" y="296"/>
                  <a:pt x="789" y="297"/>
                </a:cubicBezTo>
                <a:cubicBezTo>
                  <a:pt x="785" y="298"/>
                  <a:pt x="779" y="298"/>
                  <a:pt x="781" y="291"/>
                </a:cubicBezTo>
                <a:cubicBezTo>
                  <a:pt x="789" y="283"/>
                  <a:pt x="787" y="294"/>
                  <a:pt x="790" y="290"/>
                </a:cubicBezTo>
                <a:cubicBezTo>
                  <a:pt x="799" y="286"/>
                  <a:pt x="798" y="284"/>
                  <a:pt x="797" y="282"/>
                </a:cubicBezTo>
                <a:cubicBezTo>
                  <a:pt x="795" y="280"/>
                  <a:pt x="794" y="276"/>
                  <a:pt x="800" y="274"/>
                </a:cubicBezTo>
                <a:lnTo>
                  <a:pt x="801" y="275"/>
                </a:lnTo>
                <a:cubicBezTo>
                  <a:pt x="804" y="274"/>
                  <a:pt x="803" y="273"/>
                  <a:pt x="802" y="270"/>
                </a:cubicBezTo>
                <a:cubicBezTo>
                  <a:pt x="801" y="268"/>
                  <a:pt x="801" y="260"/>
                  <a:pt x="805" y="256"/>
                </a:cubicBezTo>
                <a:lnTo>
                  <a:pt x="807" y="257"/>
                </a:lnTo>
                <a:cubicBezTo>
                  <a:pt x="803" y="245"/>
                  <a:pt x="807" y="231"/>
                  <a:pt x="810" y="217"/>
                </a:cubicBezTo>
                <a:cubicBezTo>
                  <a:pt x="815" y="223"/>
                  <a:pt x="811" y="224"/>
                  <a:pt x="818" y="223"/>
                </a:cubicBezTo>
                <a:cubicBezTo>
                  <a:pt x="820" y="217"/>
                  <a:pt x="807" y="222"/>
                  <a:pt x="809" y="210"/>
                </a:cubicBezTo>
                <a:cubicBezTo>
                  <a:pt x="814" y="207"/>
                  <a:pt x="820" y="199"/>
                  <a:pt x="827" y="196"/>
                </a:cubicBezTo>
                <a:cubicBezTo>
                  <a:pt x="827" y="201"/>
                  <a:pt x="826" y="205"/>
                  <a:pt x="825" y="209"/>
                </a:cubicBezTo>
                <a:cubicBezTo>
                  <a:pt x="836" y="203"/>
                  <a:pt x="828" y="192"/>
                  <a:pt x="830" y="185"/>
                </a:cubicBezTo>
                <a:lnTo>
                  <a:pt x="835" y="185"/>
                </a:lnTo>
                <a:cubicBezTo>
                  <a:pt x="834" y="174"/>
                  <a:pt x="831" y="170"/>
                  <a:pt x="828" y="167"/>
                </a:cubicBezTo>
                <a:cubicBezTo>
                  <a:pt x="825" y="163"/>
                  <a:pt x="822" y="160"/>
                  <a:pt x="820" y="150"/>
                </a:cubicBezTo>
                <a:lnTo>
                  <a:pt x="818" y="154"/>
                </a:lnTo>
                <a:cubicBezTo>
                  <a:pt x="808" y="153"/>
                  <a:pt x="821" y="142"/>
                  <a:pt x="811" y="138"/>
                </a:cubicBezTo>
                <a:cubicBezTo>
                  <a:pt x="814" y="134"/>
                  <a:pt x="816" y="130"/>
                  <a:pt x="818" y="126"/>
                </a:cubicBezTo>
                <a:cubicBezTo>
                  <a:pt x="817" y="125"/>
                  <a:pt x="815" y="123"/>
                  <a:pt x="813" y="123"/>
                </a:cubicBezTo>
                <a:cubicBezTo>
                  <a:pt x="811" y="123"/>
                  <a:pt x="808" y="123"/>
                  <a:pt x="805" y="124"/>
                </a:cubicBezTo>
                <a:cubicBezTo>
                  <a:pt x="796" y="130"/>
                  <a:pt x="787" y="135"/>
                  <a:pt x="781" y="138"/>
                </a:cubicBezTo>
                <a:cubicBezTo>
                  <a:pt x="788" y="130"/>
                  <a:pt x="799" y="123"/>
                  <a:pt x="810" y="117"/>
                </a:cubicBezTo>
                <a:cubicBezTo>
                  <a:pt x="813" y="116"/>
                  <a:pt x="816" y="116"/>
                  <a:pt x="818" y="116"/>
                </a:cubicBezTo>
                <a:cubicBezTo>
                  <a:pt x="817" y="115"/>
                  <a:pt x="815" y="114"/>
                  <a:pt x="813" y="112"/>
                </a:cubicBezTo>
                <a:cubicBezTo>
                  <a:pt x="804" y="115"/>
                  <a:pt x="793" y="120"/>
                  <a:pt x="789" y="125"/>
                </a:cubicBezTo>
                <a:cubicBezTo>
                  <a:pt x="792" y="123"/>
                  <a:pt x="798" y="119"/>
                  <a:pt x="800" y="120"/>
                </a:cubicBezTo>
                <a:cubicBezTo>
                  <a:pt x="785" y="132"/>
                  <a:pt x="774" y="140"/>
                  <a:pt x="762" y="144"/>
                </a:cubicBezTo>
                <a:cubicBezTo>
                  <a:pt x="765" y="133"/>
                  <a:pt x="755" y="135"/>
                  <a:pt x="743" y="138"/>
                </a:cubicBezTo>
                <a:cubicBezTo>
                  <a:pt x="731" y="142"/>
                  <a:pt x="722" y="146"/>
                  <a:pt x="715" y="140"/>
                </a:cubicBezTo>
                <a:cubicBezTo>
                  <a:pt x="699" y="155"/>
                  <a:pt x="677" y="153"/>
                  <a:pt x="656" y="164"/>
                </a:cubicBezTo>
                <a:cubicBezTo>
                  <a:pt x="670" y="175"/>
                  <a:pt x="650" y="167"/>
                  <a:pt x="658" y="181"/>
                </a:cubicBezTo>
                <a:cubicBezTo>
                  <a:pt x="653" y="184"/>
                  <a:pt x="651" y="185"/>
                  <a:pt x="650" y="184"/>
                </a:cubicBezTo>
                <a:lnTo>
                  <a:pt x="631" y="182"/>
                </a:lnTo>
                <a:cubicBezTo>
                  <a:pt x="626" y="180"/>
                  <a:pt x="635" y="177"/>
                  <a:pt x="633" y="174"/>
                </a:cubicBezTo>
                <a:cubicBezTo>
                  <a:pt x="621" y="178"/>
                  <a:pt x="625" y="170"/>
                  <a:pt x="616" y="169"/>
                </a:cubicBezTo>
                <a:cubicBezTo>
                  <a:pt x="620" y="174"/>
                  <a:pt x="616" y="178"/>
                  <a:pt x="609" y="179"/>
                </a:cubicBezTo>
                <a:lnTo>
                  <a:pt x="621" y="182"/>
                </a:lnTo>
                <a:cubicBezTo>
                  <a:pt x="609" y="197"/>
                  <a:pt x="602" y="176"/>
                  <a:pt x="590" y="190"/>
                </a:cubicBezTo>
                <a:lnTo>
                  <a:pt x="593" y="184"/>
                </a:lnTo>
                <a:cubicBezTo>
                  <a:pt x="586" y="190"/>
                  <a:pt x="564" y="197"/>
                  <a:pt x="562" y="212"/>
                </a:cubicBezTo>
                <a:cubicBezTo>
                  <a:pt x="560" y="211"/>
                  <a:pt x="556" y="208"/>
                  <a:pt x="559" y="205"/>
                </a:cubicBezTo>
                <a:cubicBezTo>
                  <a:pt x="540" y="212"/>
                  <a:pt x="523" y="237"/>
                  <a:pt x="506" y="237"/>
                </a:cubicBezTo>
                <a:lnTo>
                  <a:pt x="505" y="232"/>
                </a:lnTo>
                <a:cubicBezTo>
                  <a:pt x="502" y="235"/>
                  <a:pt x="502" y="242"/>
                  <a:pt x="496" y="240"/>
                </a:cubicBezTo>
                <a:cubicBezTo>
                  <a:pt x="496" y="239"/>
                  <a:pt x="496" y="236"/>
                  <a:pt x="494" y="237"/>
                </a:cubicBezTo>
                <a:cubicBezTo>
                  <a:pt x="493" y="239"/>
                  <a:pt x="488" y="247"/>
                  <a:pt x="483" y="247"/>
                </a:cubicBezTo>
                <a:lnTo>
                  <a:pt x="485" y="241"/>
                </a:lnTo>
                <a:cubicBezTo>
                  <a:pt x="464" y="245"/>
                  <a:pt x="461" y="264"/>
                  <a:pt x="447" y="273"/>
                </a:cubicBezTo>
                <a:cubicBezTo>
                  <a:pt x="443" y="263"/>
                  <a:pt x="427" y="266"/>
                  <a:pt x="419" y="267"/>
                </a:cubicBezTo>
                <a:lnTo>
                  <a:pt x="418" y="266"/>
                </a:lnTo>
                <a:cubicBezTo>
                  <a:pt x="397" y="274"/>
                  <a:pt x="386" y="290"/>
                  <a:pt x="369" y="303"/>
                </a:cubicBezTo>
                <a:cubicBezTo>
                  <a:pt x="351" y="297"/>
                  <a:pt x="325" y="316"/>
                  <a:pt x="303" y="317"/>
                </a:cubicBezTo>
                <a:cubicBezTo>
                  <a:pt x="307" y="318"/>
                  <a:pt x="306" y="326"/>
                  <a:pt x="303" y="328"/>
                </a:cubicBezTo>
                <a:cubicBezTo>
                  <a:pt x="297" y="328"/>
                  <a:pt x="293" y="341"/>
                  <a:pt x="290" y="330"/>
                </a:cubicBezTo>
                <a:lnTo>
                  <a:pt x="291" y="330"/>
                </a:lnTo>
                <a:cubicBezTo>
                  <a:pt x="284" y="322"/>
                  <a:pt x="276" y="328"/>
                  <a:pt x="268" y="330"/>
                </a:cubicBezTo>
                <a:lnTo>
                  <a:pt x="272" y="344"/>
                </a:lnTo>
                <a:cubicBezTo>
                  <a:pt x="245" y="332"/>
                  <a:pt x="223" y="369"/>
                  <a:pt x="206" y="355"/>
                </a:cubicBezTo>
                <a:cubicBezTo>
                  <a:pt x="203" y="360"/>
                  <a:pt x="197" y="362"/>
                  <a:pt x="193" y="366"/>
                </a:cubicBezTo>
                <a:lnTo>
                  <a:pt x="191" y="359"/>
                </a:lnTo>
                <a:cubicBezTo>
                  <a:pt x="178" y="361"/>
                  <a:pt x="171" y="362"/>
                  <a:pt x="156" y="367"/>
                </a:cubicBezTo>
                <a:lnTo>
                  <a:pt x="158" y="361"/>
                </a:lnTo>
                <a:cubicBezTo>
                  <a:pt x="149" y="362"/>
                  <a:pt x="151" y="384"/>
                  <a:pt x="142" y="386"/>
                </a:cubicBezTo>
                <a:lnTo>
                  <a:pt x="138" y="376"/>
                </a:lnTo>
                <a:cubicBezTo>
                  <a:pt x="122" y="379"/>
                  <a:pt x="107" y="370"/>
                  <a:pt x="94" y="379"/>
                </a:cubicBezTo>
                <a:cubicBezTo>
                  <a:pt x="95" y="377"/>
                  <a:pt x="95" y="374"/>
                  <a:pt x="97" y="374"/>
                </a:cubicBezTo>
                <a:cubicBezTo>
                  <a:pt x="94" y="373"/>
                  <a:pt x="89" y="371"/>
                  <a:pt x="86" y="370"/>
                </a:cubicBezTo>
                <a:cubicBezTo>
                  <a:pt x="83" y="369"/>
                  <a:pt x="81" y="370"/>
                  <a:pt x="78" y="377"/>
                </a:cubicBezTo>
                <a:cubicBezTo>
                  <a:pt x="82" y="368"/>
                  <a:pt x="73" y="374"/>
                  <a:pt x="67" y="372"/>
                </a:cubicBezTo>
                <a:cubicBezTo>
                  <a:pt x="69" y="371"/>
                  <a:pt x="71" y="370"/>
                  <a:pt x="74" y="368"/>
                </a:cubicBezTo>
                <a:lnTo>
                  <a:pt x="70" y="370"/>
                </a:lnTo>
                <a:lnTo>
                  <a:pt x="170" y="348"/>
                </a:lnTo>
                <a:lnTo>
                  <a:pt x="68" y="367"/>
                </a:lnTo>
                <a:cubicBezTo>
                  <a:pt x="61" y="368"/>
                  <a:pt x="58" y="368"/>
                  <a:pt x="54" y="363"/>
                </a:cubicBezTo>
                <a:cubicBezTo>
                  <a:pt x="55" y="361"/>
                  <a:pt x="60" y="360"/>
                  <a:pt x="58" y="362"/>
                </a:cubicBezTo>
                <a:cubicBezTo>
                  <a:pt x="61" y="357"/>
                  <a:pt x="50" y="360"/>
                  <a:pt x="54" y="352"/>
                </a:cubicBezTo>
                <a:cubicBezTo>
                  <a:pt x="55" y="353"/>
                  <a:pt x="57" y="354"/>
                  <a:pt x="59" y="355"/>
                </a:cubicBezTo>
                <a:cubicBezTo>
                  <a:pt x="59" y="349"/>
                  <a:pt x="57" y="350"/>
                  <a:pt x="52" y="345"/>
                </a:cubicBezTo>
                <a:cubicBezTo>
                  <a:pt x="50" y="340"/>
                  <a:pt x="58" y="332"/>
                  <a:pt x="64" y="334"/>
                </a:cubicBezTo>
                <a:cubicBezTo>
                  <a:pt x="61" y="331"/>
                  <a:pt x="58" y="325"/>
                  <a:pt x="62" y="322"/>
                </a:cubicBezTo>
                <a:cubicBezTo>
                  <a:pt x="64" y="323"/>
                  <a:pt x="65" y="325"/>
                  <a:pt x="65" y="326"/>
                </a:cubicBezTo>
                <a:cubicBezTo>
                  <a:pt x="75" y="318"/>
                  <a:pt x="68" y="304"/>
                  <a:pt x="80" y="301"/>
                </a:cubicBezTo>
                <a:cubicBezTo>
                  <a:pt x="82" y="302"/>
                  <a:pt x="83" y="303"/>
                  <a:pt x="85" y="303"/>
                </a:cubicBezTo>
                <a:cubicBezTo>
                  <a:pt x="78" y="311"/>
                  <a:pt x="73" y="318"/>
                  <a:pt x="73" y="317"/>
                </a:cubicBezTo>
                <a:cubicBezTo>
                  <a:pt x="79" y="320"/>
                  <a:pt x="84" y="315"/>
                  <a:pt x="88" y="325"/>
                </a:cubicBezTo>
                <a:cubicBezTo>
                  <a:pt x="87" y="317"/>
                  <a:pt x="86" y="301"/>
                  <a:pt x="94" y="296"/>
                </a:cubicBezTo>
                <a:lnTo>
                  <a:pt x="96" y="297"/>
                </a:lnTo>
                <a:lnTo>
                  <a:pt x="96" y="298"/>
                </a:lnTo>
                <a:cubicBezTo>
                  <a:pt x="98" y="297"/>
                  <a:pt x="99" y="296"/>
                  <a:pt x="99" y="294"/>
                </a:cubicBezTo>
                <a:cubicBezTo>
                  <a:pt x="102" y="292"/>
                  <a:pt x="103" y="292"/>
                  <a:pt x="105" y="290"/>
                </a:cubicBezTo>
                <a:cubicBezTo>
                  <a:pt x="110" y="293"/>
                  <a:pt x="114" y="285"/>
                  <a:pt x="118" y="282"/>
                </a:cubicBezTo>
                <a:cubicBezTo>
                  <a:pt x="112" y="277"/>
                  <a:pt x="118" y="273"/>
                  <a:pt x="109" y="273"/>
                </a:cubicBezTo>
                <a:cubicBezTo>
                  <a:pt x="110" y="273"/>
                  <a:pt x="109" y="274"/>
                  <a:pt x="107" y="277"/>
                </a:cubicBezTo>
                <a:lnTo>
                  <a:pt x="107" y="278"/>
                </a:lnTo>
                <a:lnTo>
                  <a:pt x="106" y="278"/>
                </a:lnTo>
                <a:lnTo>
                  <a:pt x="99" y="286"/>
                </a:lnTo>
                <a:cubicBezTo>
                  <a:pt x="99" y="281"/>
                  <a:pt x="99" y="276"/>
                  <a:pt x="105" y="275"/>
                </a:cubicBezTo>
                <a:cubicBezTo>
                  <a:pt x="104" y="270"/>
                  <a:pt x="102" y="265"/>
                  <a:pt x="102" y="262"/>
                </a:cubicBezTo>
                <a:cubicBezTo>
                  <a:pt x="113" y="265"/>
                  <a:pt x="126" y="261"/>
                  <a:pt x="132" y="265"/>
                </a:cubicBezTo>
                <a:cubicBezTo>
                  <a:pt x="139" y="253"/>
                  <a:pt x="155" y="242"/>
                  <a:pt x="153" y="225"/>
                </a:cubicBezTo>
                <a:cubicBezTo>
                  <a:pt x="155" y="221"/>
                  <a:pt x="159" y="225"/>
                  <a:pt x="162" y="226"/>
                </a:cubicBezTo>
                <a:cubicBezTo>
                  <a:pt x="161" y="229"/>
                  <a:pt x="159" y="230"/>
                  <a:pt x="159" y="233"/>
                </a:cubicBezTo>
                <a:cubicBezTo>
                  <a:pt x="163" y="225"/>
                  <a:pt x="177" y="217"/>
                  <a:pt x="173" y="208"/>
                </a:cubicBezTo>
                <a:cubicBezTo>
                  <a:pt x="184" y="205"/>
                  <a:pt x="173" y="219"/>
                  <a:pt x="184" y="209"/>
                </a:cubicBezTo>
                <a:lnTo>
                  <a:pt x="184" y="212"/>
                </a:lnTo>
                <a:cubicBezTo>
                  <a:pt x="215" y="209"/>
                  <a:pt x="207" y="166"/>
                  <a:pt x="244" y="165"/>
                </a:cubicBezTo>
                <a:cubicBezTo>
                  <a:pt x="241" y="165"/>
                  <a:pt x="240" y="165"/>
                  <a:pt x="239" y="164"/>
                </a:cubicBezTo>
                <a:cubicBezTo>
                  <a:pt x="273" y="152"/>
                  <a:pt x="296" y="118"/>
                  <a:pt x="333" y="112"/>
                </a:cubicBezTo>
                <a:cubicBezTo>
                  <a:pt x="343" y="109"/>
                  <a:pt x="341" y="103"/>
                  <a:pt x="344" y="96"/>
                </a:cubicBezTo>
                <a:lnTo>
                  <a:pt x="350" y="102"/>
                </a:lnTo>
                <a:lnTo>
                  <a:pt x="354" y="89"/>
                </a:lnTo>
                <a:cubicBezTo>
                  <a:pt x="364" y="75"/>
                  <a:pt x="386" y="93"/>
                  <a:pt x="396" y="73"/>
                </a:cubicBezTo>
                <a:lnTo>
                  <a:pt x="391" y="69"/>
                </a:lnTo>
                <a:cubicBezTo>
                  <a:pt x="397" y="67"/>
                  <a:pt x="408" y="56"/>
                  <a:pt x="410" y="62"/>
                </a:cubicBezTo>
                <a:cubicBezTo>
                  <a:pt x="410" y="61"/>
                  <a:pt x="409" y="56"/>
                  <a:pt x="413" y="57"/>
                </a:cubicBezTo>
                <a:lnTo>
                  <a:pt x="415" y="60"/>
                </a:lnTo>
                <a:lnTo>
                  <a:pt x="426" y="46"/>
                </a:lnTo>
                <a:cubicBezTo>
                  <a:pt x="439" y="42"/>
                  <a:pt x="432" y="62"/>
                  <a:pt x="449" y="53"/>
                </a:cubicBezTo>
                <a:cubicBezTo>
                  <a:pt x="454" y="48"/>
                  <a:pt x="461" y="33"/>
                  <a:pt x="457" y="32"/>
                </a:cubicBezTo>
                <a:cubicBezTo>
                  <a:pt x="454" y="33"/>
                  <a:pt x="449" y="33"/>
                  <a:pt x="447" y="29"/>
                </a:cubicBezTo>
                <a:lnTo>
                  <a:pt x="452" y="24"/>
                </a:lnTo>
                <a:cubicBezTo>
                  <a:pt x="447" y="13"/>
                  <a:pt x="445" y="0"/>
                  <a:pt x="427" y="0"/>
                </a:cubicBezTo>
                <a:lnTo>
                  <a:pt x="421" y="12"/>
                </a:lnTo>
                <a:lnTo>
                  <a:pt x="415" y="8"/>
                </a:lnTo>
                <a:lnTo>
                  <a:pt x="423" y="3"/>
                </a:lnTo>
                <a:cubicBezTo>
                  <a:pt x="416" y="1"/>
                  <a:pt x="415" y="7"/>
                  <a:pt x="414" y="12"/>
                </a:cubicBezTo>
                <a:cubicBezTo>
                  <a:pt x="411" y="9"/>
                  <a:pt x="409" y="8"/>
                  <a:pt x="406" y="8"/>
                </a:cubicBezTo>
                <a:lnTo>
                  <a:pt x="403" y="24"/>
                </a:lnTo>
                <a:cubicBezTo>
                  <a:pt x="399" y="20"/>
                  <a:pt x="402" y="13"/>
                  <a:pt x="395" y="14"/>
                </a:cubicBezTo>
                <a:cubicBezTo>
                  <a:pt x="393" y="21"/>
                  <a:pt x="404" y="21"/>
                  <a:pt x="399" y="29"/>
                </a:cubicBezTo>
                <a:cubicBezTo>
                  <a:pt x="391" y="26"/>
                  <a:pt x="391" y="22"/>
                  <a:pt x="388" y="29"/>
                </a:cubicBezTo>
                <a:cubicBezTo>
                  <a:pt x="385" y="26"/>
                  <a:pt x="385" y="24"/>
                  <a:pt x="387" y="22"/>
                </a:cubicBezTo>
                <a:cubicBezTo>
                  <a:pt x="384" y="28"/>
                  <a:pt x="375" y="30"/>
                  <a:pt x="376" y="37"/>
                </a:cubicBezTo>
                <a:cubicBezTo>
                  <a:pt x="368" y="34"/>
                  <a:pt x="361" y="48"/>
                  <a:pt x="355" y="37"/>
                </a:cubicBezTo>
                <a:cubicBezTo>
                  <a:pt x="355" y="41"/>
                  <a:pt x="352" y="50"/>
                  <a:pt x="347" y="53"/>
                </a:cubicBezTo>
                <a:cubicBezTo>
                  <a:pt x="348" y="36"/>
                  <a:pt x="331" y="62"/>
                  <a:pt x="325" y="48"/>
                </a:cubicBezTo>
                <a:cubicBezTo>
                  <a:pt x="326" y="62"/>
                  <a:pt x="307" y="65"/>
                  <a:pt x="300" y="77"/>
                </a:cubicBezTo>
                <a:lnTo>
                  <a:pt x="301" y="74"/>
                </a:lnTo>
                <a:cubicBezTo>
                  <a:pt x="295" y="76"/>
                  <a:pt x="291" y="74"/>
                  <a:pt x="287" y="74"/>
                </a:cubicBezTo>
                <a:cubicBezTo>
                  <a:pt x="291" y="84"/>
                  <a:pt x="283" y="91"/>
                  <a:pt x="282" y="100"/>
                </a:cubicBezTo>
                <a:cubicBezTo>
                  <a:pt x="269" y="95"/>
                  <a:pt x="280" y="87"/>
                  <a:pt x="273" y="80"/>
                </a:cubicBezTo>
                <a:cubicBezTo>
                  <a:pt x="277" y="87"/>
                  <a:pt x="265" y="94"/>
                  <a:pt x="271" y="99"/>
                </a:cubicBezTo>
                <a:cubicBezTo>
                  <a:pt x="262" y="97"/>
                  <a:pt x="264" y="99"/>
                  <a:pt x="257" y="94"/>
                </a:cubicBezTo>
                <a:cubicBezTo>
                  <a:pt x="263" y="105"/>
                  <a:pt x="253" y="99"/>
                  <a:pt x="253" y="108"/>
                </a:cubicBezTo>
                <a:cubicBezTo>
                  <a:pt x="242" y="108"/>
                  <a:pt x="244" y="99"/>
                  <a:pt x="238" y="108"/>
                </a:cubicBezTo>
                <a:cubicBezTo>
                  <a:pt x="232" y="107"/>
                  <a:pt x="237" y="99"/>
                  <a:pt x="237" y="99"/>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solidFill>
                <a:schemeClr val="lt1"/>
              </a:solidFill>
            </a:endParaRPr>
          </a:p>
        </p:txBody>
      </p:sp>
      <p:grpSp>
        <p:nvGrpSpPr>
          <p:cNvPr id="36866" name="Group 7"/>
          <p:cNvGrpSpPr/>
          <p:nvPr/>
        </p:nvGrpSpPr>
        <p:grpSpPr>
          <a:xfrm>
            <a:off x="5483225" y="454025"/>
            <a:ext cx="3040063" cy="6370638"/>
            <a:chOff x="8481" y="716"/>
            <a:chExt cx="5285" cy="9374"/>
          </a:xfrm>
        </p:grpSpPr>
        <p:grpSp>
          <p:nvGrpSpPr>
            <p:cNvPr id="36867" name="Group 11"/>
            <p:cNvGrpSpPr/>
            <p:nvPr/>
          </p:nvGrpSpPr>
          <p:grpSpPr>
            <a:xfrm>
              <a:off x="8481" y="716"/>
              <a:ext cx="5273" cy="1369"/>
              <a:chOff x="5431153" y="975927"/>
              <a:chExt cx="1314912" cy="746762"/>
            </a:xfrm>
          </p:grpSpPr>
          <p:grpSp>
            <p:nvGrpSpPr>
              <p:cNvPr id="36868" name="Group 10"/>
              <p:cNvGrpSpPr/>
              <p:nvPr/>
            </p:nvGrpSpPr>
            <p:grpSpPr>
              <a:xfrm>
                <a:off x="5431153" y="975927"/>
                <a:ext cx="1312397" cy="356871"/>
                <a:chOff x="5431153" y="975927"/>
                <a:chExt cx="1312397" cy="356871"/>
              </a:xfrm>
            </p:grpSpPr>
            <p:sp>
              <p:nvSpPr>
                <p:cNvPr id="33" name="Figure"/>
                <p:cNvSpPr/>
                <p:nvPr/>
              </p:nvSpPr>
              <p:spPr>
                <a:xfrm>
                  <a:off x="5770892" y="975927"/>
                  <a:ext cx="972658" cy="3568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13759"/>
                        <a:pt x="1900" y="0"/>
                        <a:pt x="5309" y="0"/>
                      </a:cubicBezTo>
                      <a:lnTo>
                        <a:pt x="13776" y="0"/>
                      </a:lnTo>
                      <a:cubicBezTo>
                        <a:pt x="15955" y="0"/>
                        <a:pt x="17912" y="2383"/>
                        <a:pt x="19309" y="6303"/>
                      </a:cubicBezTo>
                      <a:cubicBezTo>
                        <a:pt x="20706" y="10300"/>
                        <a:pt x="21600" y="15681"/>
                        <a:pt x="21600" y="21600"/>
                      </a:cubicBezTo>
                      <a:close/>
                    </a:path>
                  </a:pathLst>
                </a:custGeom>
                <a:solidFill>
                  <a:schemeClr val="bg1">
                    <a:lumMod val="85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250" strike="noStrike" noProof="1"/>
                </a:p>
              </p:txBody>
            </p:sp>
            <p:sp>
              <p:nvSpPr>
                <p:cNvPr id="34" name="Figure"/>
                <p:cNvSpPr/>
                <p:nvPr/>
              </p:nvSpPr>
              <p:spPr>
                <a:xfrm>
                  <a:off x="5431153" y="975927"/>
                  <a:ext cx="580072" cy="356871"/>
                </a:xfrm>
                <a:custGeom>
                  <a:avLst/>
                  <a:gdLst/>
                  <a:ahLst/>
                  <a:cxnLst>
                    <a:cxn ang="0">
                      <a:pos x="wd2" y="hd2"/>
                    </a:cxn>
                    <a:cxn ang="5400000">
                      <a:pos x="wd2" y="hd2"/>
                    </a:cxn>
                    <a:cxn ang="10800000">
                      <a:pos x="wd2" y="hd2"/>
                    </a:cxn>
                    <a:cxn ang="16200000">
                      <a:pos x="wd2" y="hd2"/>
                    </a:cxn>
                  </a:cxnLst>
                  <a:rect l="0" t="0" r="r" b="b"/>
                  <a:pathLst>
                    <a:path w="21600" h="21600" extrusionOk="0">
                      <a:moveTo>
                        <a:pt x="13166" y="0"/>
                      </a:moveTo>
                      <a:lnTo>
                        <a:pt x="21600" y="0"/>
                      </a:lnTo>
                      <a:cubicBezTo>
                        <a:pt x="15884" y="0"/>
                        <a:pt x="12698" y="13683"/>
                        <a:pt x="12698" y="21600"/>
                      </a:cubicBezTo>
                      <a:lnTo>
                        <a:pt x="0" y="21600"/>
                      </a:lnTo>
                      <a:cubicBezTo>
                        <a:pt x="0" y="9609"/>
                        <a:pt x="5904" y="0"/>
                        <a:pt x="13166" y="0"/>
                      </a:cubicBezTo>
                      <a:close/>
                    </a:path>
                  </a:pathLst>
                </a:custGeom>
                <a:solidFill>
                  <a:srgbClr val="FFFFFF"/>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250" strike="noStrike" noProof="1"/>
                </a:p>
              </p:txBody>
            </p:sp>
          </p:grpSp>
          <p:sp>
            <p:nvSpPr>
              <p:cNvPr id="35" name="Rectangle"/>
              <p:cNvSpPr/>
              <p:nvPr/>
            </p:nvSpPr>
            <p:spPr>
              <a:xfrm>
                <a:off x="5431154" y="1369628"/>
                <a:ext cx="1314911" cy="322581"/>
              </a:xfrm>
              <a:prstGeom prst="rect">
                <a:avLst/>
              </a:prstGeom>
              <a:solidFill>
                <a:schemeClr val="bg2">
                  <a:lumMod val="90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250" strike="noStrike" noProof="1"/>
              </a:p>
            </p:txBody>
          </p:sp>
          <p:sp>
            <p:nvSpPr>
              <p:cNvPr id="36" name="Figure"/>
              <p:cNvSpPr/>
              <p:nvPr/>
            </p:nvSpPr>
            <p:spPr>
              <a:xfrm>
                <a:off x="5431153" y="1331527"/>
                <a:ext cx="1314912" cy="368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lnTo>
                      <a:pt x="5602" y="0"/>
                    </a:lnTo>
                    <a:close/>
                  </a:path>
                </a:pathLst>
              </a:custGeom>
              <a:solidFill>
                <a:schemeClr val="bg2">
                  <a:lumMod val="50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250" strike="noStrike" noProof="1"/>
              </a:p>
            </p:txBody>
          </p:sp>
          <p:sp>
            <p:nvSpPr>
              <p:cNvPr id="37" name="Rectangle"/>
              <p:cNvSpPr/>
              <p:nvPr/>
            </p:nvSpPr>
            <p:spPr>
              <a:xfrm>
                <a:off x="5431154" y="1687128"/>
                <a:ext cx="1314911" cy="35561"/>
              </a:xfrm>
              <a:prstGeom prst="rect">
                <a:avLst/>
              </a:prstGeom>
              <a:solidFill>
                <a:schemeClr val="bg2">
                  <a:lumMod val="50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250" strike="noStrike" noProof="1"/>
              </a:p>
            </p:txBody>
          </p:sp>
        </p:grpSp>
        <p:grpSp>
          <p:nvGrpSpPr>
            <p:cNvPr id="36874" name="Group 12"/>
            <p:cNvGrpSpPr/>
            <p:nvPr/>
          </p:nvGrpSpPr>
          <p:grpSpPr>
            <a:xfrm>
              <a:off x="8481" y="7404"/>
              <a:ext cx="5285" cy="1328"/>
              <a:chOff x="5431155" y="4625908"/>
              <a:chExt cx="1318261" cy="725170"/>
            </a:xfrm>
          </p:grpSpPr>
          <p:sp>
            <p:nvSpPr>
              <p:cNvPr id="42" name="Rectangle"/>
              <p:cNvSpPr/>
              <p:nvPr/>
            </p:nvSpPr>
            <p:spPr>
              <a:xfrm>
                <a:off x="6400317" y="4625908"/>
                <a:ext cx="349099" cy="725170"/>
              </a:xfrm>
              <a:prstGeom prst="rect">
                <a:avLst/>
              </a:prstGeom>
              <a:solidFill>
                <a:schemeClr val="accent4">
                  <a:lumMod val="75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sp>
            <p:nvSpPr>
              <p:cNvPr id="83" name="Rectangle"/>
              <p:cNvSpPr/>
              <p:nvPr/>
            </p:nvSpPr>
            <p:spPr>
              <a:xfrm>
                <a:off x="5770195" y="4625908"/>
                <a:ext cx="630122" cy="725170"/>
              </a:xfrm>
              <a:prstGeom prst="rect">
                <a:avLst/>
              </a:prstGeom>
              <a:solidFill>
                <a:schemeClr val="accent4"/>
              </a:solidFill>
              <a:ln w="12700">
                <a:miter lim="400000"/>
              </a:ln>
            </p:spPr>
            <p:txBody>
              <a:bodyPr lIns="28575" tIns="28575" rIns="28575" bIns="28575" anchor="ctr"/>
              <a:lstStyle/>
              <a:p>
                <a:pPr algn="ctr" fontAlgn="auto">
                  <a:defRPr sz="3000">
                    <a:solidFill>
                      <a:srgbClr val="FFFFFF"/>
                    </a:solidFill>
                    <a:effectLst>
                      <a:outerShdw blurRad="38100" dist="12700" dir="5400000" rotWithShape="0">
                        <a:srgbClr val="000000">
                          <a:alpha val="50000"/>
                        </a:srgbClr>
                      </a:outerShdw>
                    </a:effectLst>
                  </a:defRPr>
                </a:pPr>
                <a:endParaRPr sz="2700" b="1" strike="noStrike" noProof="1" dirty="0"/>
              </a:p>
            </p:txBody>
          </p:sp>
          <p:sp>
            <p:nvSpPr>
              <p:cNvPr id="94" name="Rectangle"/>
              <p:cNvSpPr/>
              <p:nvPr/>
            </p:nvSpPr>
            <p:spPr>
              <a:xfrm>
                <a:off x="5431155" y="4625908"/>
                <a:ext cx="339040" cy="725170"/>
              </a:xfrm>
              <a:prstGeom prst="rect">
                <a:avLst/>
              </a:prstGeom>
              <a:solidFill>
                <a:schemeClr val="accent4">
                  <a:lumMod val="60000"/>
                  <a:lumOff val="40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grpSp>
        <p:grpSp>
          <p:nvGrpSpPr>
            <p:cNvPr id="36878" name="Group 13"/>
            <p:cNvGrpSpPr/>
            <p:nvPr/>
          </p:nvGrpSpPr>
          <p:grpSpPr>
            <a:xfrm>
              <a:off x="8481" y="6076"/>
              <a:ext cx="5285" cy="1328"/>
              <a:chOff x="5431155" y="3900738"/>
              <a:chExt cx="1318261" cy="725170"/>
            </a:xfrm>
          </p:grpSpPr>
          <p:sp>
            <p:nvSpPr>
              <p:cNvPr id="73" name="Rectangle"/>
              <p:cNvSpPr/>
              <p:nvPr/>
            </p:nvSpPr>
            <p:spPr>
              <a:xfrm>
                <a:off x="6400317" y="3900738"/>
                <a:ext cx="349099" cy="725170"/>
              </a:xfrm>
              <a:prstGeom prst="rect">
                <a:avLst/>
              </a:prstGeom>
              <a:solidFill>
                <a:schemeClr val="accent6">
                  <a:lumMod val="75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sp>
            <p:nvSpPr>
              <p:cNvPr id="84" name="Rectangle"/>
              <p:cNvSpPr/>
              <p:nvPr/>
            </p:nvSpPr>
            <p:spPr>
              <a:xfrm>
                <a:off x="5770195" y="3900738"/>
                <a:ext cx="630122" cy="725170"/>
              </a:xfrm>
              <a:prstGeom prst="rect">
                <a:avLst/>
              </a:prstGeom>
              <a:solidFill>
                <a:schemeClr val="accent6">
                  <a:lumMod val="60000"/>
                  <a:lumOff val="40000"/>
                </a:schemeClr>
              </a:solidFill>
              <a:ln w="12700">
                <a:miter lim="400000"/>
              </a:ln>
            </p:spPr>
            <p:txBody>
              <a:bodyPr lIns="28575" tIns="28575" rIns="28575" bIns="28575" anchor="ctr"/>
              <a:lstStyle/>
              <a:p>
                <a:pPr algn="ctr" fontAlgn="auto">
                  <a:defRPr sz="3000">
                    <a:solidFill>
                      <a:srgbClr val="FFFFFF"/>
                    </a:solidFill>
                    <a:effectLst>
                      <a:outerShdw blurRad="38100" dist="12700" dir="5400000" rotWithShape="0">
                        <a:srgbClr val="000000">
                          <a:alpha val="50000"/>
                        </a:srgbClr>
                      </a:outerShdw>
                    </a:effectLst>
                  </a:defRPr>
                </a:pPr>
                <a:endParaRPr sz="2700" b="1" strike="noStrike" noProof="1" dirty="0"/>
              </a:p>
            </p:txBody>
          </p:sp>
          <p:sp>
            <p:nvSpPr>
              <p:cNvPr id="95" name="Rectangle"/>
              <p:cNvSpPr/>
              <p:nvPr/>
            </p:nvSpPr>
            <p:spPr>
              <a:xfrm>
                <a:off x="5431155" y="3900738"/>
                <a:ext cx="339040" cy="725170"/>
              </a:xfrm>
              <a:prstGeom prst="rect">
                <a:avLst/>
              </a:prstGeom>
              <a:solidFill>
                <a:schemeClr val="accent6">
                  <a:lumMod val="20000"/>
                  <a:lumOff val="80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grpSp>
        <p:grpSp>
          <p:nvGrpSpPr>
            <p:cNvPr id="36882" name="Group 14"/>
            <p:cNvGrpSpPr/>
            <p:nvPr/>
          </p:nvGrpSpPr>
          <p:grpSpPr>
            <a:xfrm>
              <a:off x="8481" y="4748"/>
              <a:ext cx="5285" cy="1328"/>
              <a:chOff x="5431155" y="3175568"/>
              <a:chExt cx="1318261" cy="725170"/>
            </a:xfrm>
          </p:grpSpPr>
          <p:sp>
            <p:nvSpPr>
              <p:cNvPr id="74" name="Rectangle"/>
              <p:cNvSpPr/>
              <p:nvPr/>
            </p:nvSpPr>
            <p:spPr>
              <a:xfrm>
                <a:off x="6400317" y="3175568"/>
                <a:ext cx="349099" cy="725170"/>
              </a:xfrm>
              <a:prstGeom prst="rect">
                <a:avLst/>
              </a:prstGeom>
              <a:solidFill>
                <a:schemeClr val="accent2">
                  <a:lumMod val="75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sp>
            <p:nvSpPr>
              <p:cNvPr id="85" name="Rectangle"/>
              <p:cNvSpPr/>
              <p:nvPr/>
            </p:nvSpPr>
            <p:spPr>
              <a:xfrm>
                <a:off x="5770195" y="3175568"/>
                <a:ext cx="630122" cy="725170"/>
              </a:xfrm>
              <a:prstGeom prst="rect">
                <a:avLst/>
              </a:prstGeom>
              <a:solidFill>
                <a:schemeClr val="accent2"/>
              </a:solidFill>
              <a:ln w="12700">
                <a:miter lim="400000"/>
              </a:ln>
            </p:spPr>
            <p:txBody>
              <a:bodyPr lIns="28575" tIns="28575" rIns="28575" bIns="28575" anchor="ctr"/>
              <a:lstStyle/>
              <a:p>
                <a:pPr algn="ctr" fontAlgn="auto">
                  <a:defRPr sz="3000">
                    <a:solidFill>
                      <a:srgbClr val="FFFFFF"/>
                    </a:solidFill>
                    <a:effectLst>
                      <a:outerShdw blurRad="38100" dist="12700" dir="5400000" rotWithShape="0">
                        <a:srgbClr val="000000">
                          <a:alpha val="50000"/>
                        </a:srgbClr>
                      </a:outerShdw>
                    </a:effectLst>
                  </a:defRPr>
                </a:pPr>
                <a:endParaRPr sz="2700" b="1" strike="noStrike" noProof="1" dirty="0"/>
              </a:p>
            </p:txBody>
          </p:sp>
          <p:sp>
            <p:nvSpPr>
              <p:cNvPr id="96" name="Rectangle"/>
              <p:cNvSpPr/>
              <p:nvPr/>
            </p:nvSpPr>
            <p:spPr>
              <a:xfrm>
                <a:off x="5431155" y="3175568"/>
                <a:ext cx="339040" cy="725170"/>
              </a:xfrm>
              <a:prstGeom prst="rect">
                <a:avLst/>
              </a:prstGeom>
              <a:solidFill>
                <a:schemeClr val="accent2">
                  <a:lumMod val="60000"/>
                  <a:lumOff val="40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grpSp>
        <p:grpSp>
          <p:nvGrpSpPr>
            <p:cNvPr id="36886" name="Group 15"/>
            <p:cNvGrpSpPr/>
            <p:nvPr/>
          </p:nvGrpSpPr>
          <p:grpSpPr>
            <a:xfrm>
              <a:off x="8481" y="3418"/>
              <a:ext cx="5285" cy="1328"/>
              <a:chOff x="5431155" y="2450398"/>
              <a:chExt cx="1318261" cy="725170"/>
            </a:xfrm>
          </p:grpSpPr>
          <p:sp>
            <p:nvSpPr>
              <p:cNvPr id="75" name="Rectangle"/>
              <p:cNvSpPr/>
              <p:nvPr/>
            </p:nvSpPr>
            <p:spPr>
              <a:xfrm>
                <a:off x="6400317" y="2450398"/>
                <a:ext cx="349099" cy="725170"/>
              </a:xfrm>
              <a:prstGeom prst="rect">
                <a:avLst/>
              </a:prstGeom>
              <a:solidFill>
                <a:schemeClr val="accent1">
                  <a:lumMod val="75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sp>
            <p:nvSpPr>
              <p:cNvPr id="86" name="Rectangle"/>
              <p:cNvSpPr/>
              <p:nvPr/>
            </p:nvSpPr>
            <p:spPr>
              <a:xfrm>
                <a:off x="5770195" y="2450398"/>
                <a:ext cx="630122" cy="725170"/>
              </a:xfrm>
              <a:prstGeom prst="rect">
                <a:avLst/>
              </a:prstGeom>
              <a:solidFill>
                <a:schemeClr val="accent1"/>
              </a:solidFill>
              <a:ln w="12700">
                <a:miter lim="400000"/>
              </a:ln>
            </p:spPr>
            <p:txBody>
              <a:bodyPr lIns="28575" tIns="28575" rIns="28575" bIns="28575" anchor="ctr"/>
              <a:lstStyle/>
              <a:p>
                <a:pPr algn="ctr" fontAlgn="auto">
                  <a:defRPr sz="3000">
                    <a:solidFill>
                      <a:srgbClr val="FFFFFF"/>
                    </a:solidFill>
                    <a:effectLst>
                      <a:outerShdw blurRad="38100" dist="12700" dir="5400000" rotWithShape="0">
                        <a:srgbClr val="000000">
                          <a:alpha val="50000"/>
                        </a:srgbClr>
                      </a:outerShdw>
                    </a:effectLst>
                  </a:defRPr>
                </a:pPr>
                <a:endParaRPr sz="2700" b="1" strike="noStrike" noProof="1" dirty="0"/>
              </a:p>
            </p:txBody>
          </p:sp>
          <p:sp>
            <p:nvSpPr>
              <p:cNvPr id="97" name="Rectangle"/>
              <p:cNvSpPr/>
              <p:nvPr/>
            </p:nvSpPr>
            <p:spPr>
              <a:xfrm>
                <a:off x="5431155" y="2450398"/>
                <a:ext cx="339040" cy="725170"/>
              </a:xfrm>
              <a:prstGeom prst="rect">
                <a:avLst/>
              </a:prstGeom>
              <a:solidFill>
                <a:schemeClr val="accent1">
                  <a:lumMod val="60000"/>
                  <a:lumOff val="40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grpSp>
        <p:grpSp>
          <p:nvGrpSpPr>
            <p:cNvPr id="36890" name="Group 3"/>
            <p:cNvGrpSpPr/>
            <p:nvPr/>
          </p:nvGrpSpPr>
          <p:grpSpPr>
            <a:xfrm>
              <a:off x="8481" y="2090"/>
              <a:ext cx="5285" cy="1328"/>
              <a:chOff x="5431155" y="1725228"/>
              <a:chExt cx="1318261" cy="725170"/>
            </a:xfrm>
          </p:grpSpPr>
          <p:sp>
            <p:nvSpPr>
              <p:cNvPr id="76" name="Rectangle"/>
              <p:cNvSpPr/>
              <p:nvPr/>
            </p:nvSpPr>
            <p:spPr>
              <a:xfrm>
                <a:off x="6400317" y="1725228"/>
                <a:ext cx="349099" cy="725170"/>
              </a:xfrm>
              <a:prstGeom prst="rect">
                <a:avLst/>
              </a:prstGeom>
              <a:solidFill>
                <a:schemeClr val="bg1">
                  <a:lumMod val="65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sp>
            <p:nvSpPr>
              <p:cNvPr id="87" name="Rectangle"/>
              <p:cNvSpPr/>
              <p:nvPr/>
            </p:nvSpPr>
            <p:spPr>
              <a:xfrm>
                <a:off x="5770195" y="1725228"/>
                <a:ext cx="630122" cy="725170"/>
              </a:xfrm>
              <a:prstGeom prst="rect">
                <a:avLst/>
              </a:prstGeom>
              <a:solidFill>
                <a:schemeClr val="bg1">
                  <a:lumMod val="75000"/>
                </a:schemeClr>
              </a:solidFill>
              <a:ln w="12700">
                <a:miter lim="400000"/>
              </a:ln>
            </p:spPr>
            <p:txBody>
              <a:bodyPr lIns="28575" tIns="28575" rIns="28575" bIns="28575" anchor="ctr"/>
              <a:lstStyle/>
              <a:p>
                <a:pPr algn="ctr" fontAlgn="auto">
                  <a:defRPr sz="3000">
                    <a:solidFill>
                      <a:srgbClr val="FFFFFF"/>
                    </a:solidFill>
                    <a:effectLst>
                      <a:outerShdw blurRad="38100" dist="12700" dir="5400000" rotWithShape="0">
                        <a:srgbClr val="000000">
                          <a:alpha val="50000"/>
                        </a:srgbClr>
                      </a:outerShdw>
                    </a:effectLst>
                  </a:defRPr>
                </a:pPr>
                <a:endParaRPr sz="2700" b="1" strike="noStrike" noProof="1" dirty="0"/>
              </a:p>
            </p:txBody>
          </p:sp>
          <p:sp>
            <p:nvSpPr>
              <p:cNvPr id="98" name="Rectangle"/>
              <p:cNvSpPr/>
              <p:nvPr/>
            </p:nvSpPr>
            <p:spPr>
              <a:xfrm>
                <a:off x="5431155" y="1725228"/>
                <a:ext cx="339040" cy="725170"/>
              </a:xfrm>
              <a:prstGeom prst="rect">
                <a:avLst/>
              </a:prstGeom>
              <a:solidFill>
                <a:schemeClr val="bg1">
                  <a:lumMod val="85000"/>
                </a:schemeClr>
              </a:solidFill>
              <a:ln w="12700">
                <a:miter lim="400000"/>
              </a:ln>
            </p:spPr>
            <p:txBody>
              <a:bodyPr lIns="28575" tIns="28575" rIns="28575" bIns="28575" anchor="ctr"/>
              <a:lstStyle/>
              <a:p>
                <a:pPr fontAlgn="auto">
                  <a:defRPr sz="3000">
                    <a:solidFill>
                      <a:srgbClr val="FFFFFF"/>
                    </a:solidFill>
                    <a:effectLst>
                      <a:outerShdw blurRad="38100" dist="12700" dir="5400000" rotWithShape="0">
                        <a:srgbClr val="000000">
                          <a:alpha val="50000"/>
                        </a:srgbClr>
                      </a:outerShdw>
                    </a:effectLst>
                  </a:defRPr>
                </a:pPr>
                <a:endParaRPr sz="2700" b="1" strike="noStrike" noProof="1"/>
              </a:p>
            </p:txBody>
          </p:sp>
        </p:grpSp>
        <p:grpSp>
          <p:nvGrpSpPr>
            <p:cNvPr id="36894" name="Group 64"/>
            <p:cNvGrpSpPr/>
            <p:nvPr/>
          </p:nvGrpSpPr>
          <p:grpSpPr>
            <a:xfrm>
              <a:off x="8481" y="8734"/>
              <a:ext cx="5273" cy="1356"/>
              <a:chOff x="5431153" y="5351074"/>
              <a:chExt cx="1314911" cy="739933"/>
            </a:xfrm>
          </p:grpSpPr>
          <p:sp>
            <p:nvSpPr>
              <p:cNvPr id="66" name="Freeform: Shape 65"/>
              <p:cNvSpPr/>
              <p:nvPr/>
            </p:nvSpPr>
            <p:spPr>
              <a:xfrm flipV="1">
                <a:off x="5744430" y="5703654"/>
                <a:ext cx="688358" cy="384073"/>
              </a:xfrm>
              <a:custGeom>
                <a:avLst/>
                <a:gdLst>
                  <a:gd name="connsiteX0" fmla="*/ 0 w 688358"/>
                  <a:gd name="connsiteY0" fmla="*/ 384073 h 384073"/>
                  <a:gd name="connsiteX1" fmla="*/ 179245 w 688358"/>
                  <a:gd name="connsiteY1" fmla="*/ 384073 h 384073"/>
                  <a:gd name="connsiteX2" fmla="*/ 509112 w 688358"/>
                  <a:gd name="connsiteY2" fmla="*/ 384073 h 384073"/>
                  <a:gd name="connsiteX3" fmla="*/ 688358 w 688358"/>
                  <a:gd name="connsiteY3" fmla="*/ 384073 h 384073"/>
                  <a:gd name="connsiteX4" fmla="*/ 688317 w 688358"/>
                  <a:gd name="connsiteY4" fmla="*/ 384027 h 384073"/>
                  <a:gd name="connsiteX5" fmla="*/ 346838 w 688358"/>
                  <a:gd name="connsiteY5" fmla="*/ 2968 h 384073"/>
                  <a:gd name="connsiteX6" fmla="*/ 344179 w 688358"/>
                  <a:gd name="connsiteY6" fmla="*/ 0 h 384073"/>
                  <a:gd name="connsiteX7" fmla="*/ 341516 w 688358"/>
                  <a:gd name="connsiteY7" fmla="*/ 2972 h 38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358" h="384073">
                    <a:moveTo>
                      <a:pt x="0" y="384073"/>
                    </a:moveTo>
                    <a:lnTo>
                      <a:pt x="179245" y="384073"/>
                    </a:lnTo>
                    <a:lnTo>
                      <a:pt x="509112" y="384073"/>
                    </a:lnTo>
                    <a:lnTo>
                      <a:pt x="688358" y="384073"/>
                    </a:lnTo>
                    <a:lnTo>
                      <a:pt x="688317" y="384027"/>
                    </a:lnTo>
                    <a:lnTo>
                      <a:pt x="346838" y="2968"/>
                    </a:lnTo>
                    <a:lnTo>
                      <a:pt x="344179" y="0"/>
                    </a:lnTo>
                    <a:lnTo>
                      <a:pt x="341516" y="297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67" name="Freeform: Shape 66"/>
              <p:cNvSpPr/>
              <p:nvPr/>
            </p:nvSpPr>
            <p:spPr>
              <a:xfrm flipV="1">
                <a:off x="5431153" y="5351076"/>
                <a:ext cx="1314911" cy="352577"/>
              </a:xfrm>
              <a:custGeom>
                <a:avLst/>
                <a:gdLst>
                  <a:gd name="connsiteX0" fmla="*/ 1001567 w 1314911"/>
                  <a:gd name="connsiteY0" fmla="*/ 35083 h 387736"/>
                  <a:gd name="connsiteX1" fmla="*/ 970395 w 1314911"/>
                  <a:gd name="connsiteY1" fmla="*/ 0 h 387736"/>
                  <a:gd name="connsiteX2" fmla="*/ 970128 w 1314911"/>
                  <a:gd name="connsiteY2" fmla="*/ 0 h 387736"/>
                  <a:gd name="connsiteX3" fmla="*/ 0 w 1314911"/>
                  <a:gd name="connsiteY3" fmla="*/ 387736 h 387736"/>
                  <a:gd name="connsiteX4" fmla="*/ 1314911 w 1314911"/>
                  <a:gd name="connsiteY4" fmla="*/ 387736 h 387736"/>
                  <a:gd name="connsiteX5" fmla="*/ 1001635 w 1314911"/>
                  <a:gd name="connsiteY5" fmla="*/ 35159 h 387736"/>
                  <a:gd name="connsiteX6" fmla="*/ 822389 w 1314911"/>
                  <a:gd name="connsiteY6" fmla="*/ 35159 h 387736"/>
                  <a:gd name="connsiteX7" fmla="*/ 492522 w 1314911"/>
                  <a:gd name="connsiteY7" fmla="*/ 35159 h 387736"/>
                  <a:gd name="connsiteX8" fmla="*/ 313277 w 1314911"/>
                  <a:gd name="connsiteY8" fmla="*/ 35159 h 387736"/>
                  <a:gd name="connsiteX9" fmla="*/ 344784 w 1314911"/>
                  <a:gd name="connsiteY9" fmla="*/ 0 h 387736"/>
                  <a:gd name="connsiteX10" fmla="*/ 344517 w 1314911"/>
                  <a:gd name="connsiteY10" fmla="*/ 0 h 387736"/>
                  <a:gd name="connsiteX0-1" fmla="*/ 1001567 w 1314911"/>
                  <a:gd name="connsiteY0-2" fmla="*/ 35083 h 387736"/>
                  <a:gd name="connsiteX1-3" fmla="*/ 970395 w 1314911"/>
                  <a:gd name="connsiteY1-4" fmla="*/ 0 h 387736"/>
                  <a:gd name="connsiteX2-5" fmla="*/ 970128 w 1314911"/>
                  <a:gd name="connsiteY2-6" fmla="*/ 0 h 387736"/>
                  <a:gd name="connsiteX3-7" fmla="*/ 1001567 w 1314911"/>
                  <a:gd name="connsiteY3-8" fmla="*/ 35083 h 387736"/>
                  <a:gd name="connsiteX4-9" fmla="*/ 0 w 1314911"/>
                  <a:gd name="connsiteY4-10" fmla="*/ 387736 h 387736"/>
                  <a:gd name="connsiteX5-11" fmla="*/ 1314911 w 1314911"/>
                  <a:gd name="connsiteY5-12" fmla="*/ 387736 h 387736"/>
                  <a:gd name="connsiteX6-13" fmla="*/ 1001635 w 1314911"/>
                  <a:gd name="connsiteY6-14" fmla="*/ 35159 h 387736"/>
                  <a:gd name="connsiteX7-15" fmla="*/ 822389 w 1314911"/>
                  <a:gd name="connsiteY7-16" fmla="*/ 35159 h 387736"/>
                  <a:gd name="connsiteX8-17" fmla="*/ 492522 w 1314911"/>
                  <a:gd name="connsiteY8-18" fmla="*/ 35159 h 387736"/>
                  <a:gd name="connsiteX9-19" fmla="*/ 313277 w 1314911"/>
                  <a:gd name="connsiteY9-20" fmla="*/ 35159 h 387736"/>
                  <a:gd name="connsiteX10-21" fmla="*/ 344784 w 1314911"/>
                  <a:gd name="connsiteY10-22" fmla="*/ 0 h 387736"/>
                  <a:gd name="connsiteX11" fmla="*/ 0 w 1314911"/>
                  <a:gd name="connsiteY11" fmla="*/ 387736 h 387736"/>
                  <a:gd name="connsiteX0-23" fmla="*/ 1001567 w 1314911"/>
                  <a:gd name="connsiteY0-24" fmla="*/ 35083 h 387736"/>
                  <a:gd name="connsiteX1-25" fmla="*/ 970395 w 1314911"/>
                  <a:gd name="connsiteY1-26" fmla="*/ 0 h 387736"/>
                  <a:gd name="connsiteX2-27" fmla="*/ 970128 w 1314911"/>
                  <a:gd name="connsiteY2-28" fmla="*/ 0 h 387736"/>
                  <a:gd name="connsiteX3-29" fmla="*/ 1001567 w 1314911"/>
                  <a:gd name="connsiteY3-30" fmla="*/ 35083 h 387736"/>
                  <a:gd name="connsiteX4-31" fmla="*/ 0 w 1314911"/>
                  <a:gd name="connsiteY4-32" fmla="*/ 387736 h 387736"/>
                  <a:gd name="connsiteX5-33" fmla="*/ 1314911 w 1314911"/>
                  <a:gd name="connsiteY5-34" fmla="*/ 387736 h 387736"/>
                  <a:gd name="connsiteX6-35" fmla="*/ 1001635 w 1314911"/>
                  <a:gd name="connsiteY6-36" fmla="*/ 35159 h 387736"/>
                  <a:gd name="connsiteX7-37" fmla="*/ 822389 w 1314911"/>
                  <a:gd name="connsiteY7-38" fmla="*/ 35159 h 387736"/>
                  <a:gd name="connsiteX8-39" fmla="*/ 492522 w 1314911"/>
                  <a:gd name="connsiteY8-40" fmla="*/ 35159 h 387736"/>
                  <a:gd name="connsiteX9-41" fmla="*/ 313277 w 1314911"/>
                  <a:gd name="connsiteY9-42" fmla="*/ 35159 h 387736"/>
                  <a:gd name="connsiteX10-43" fmla="*/ 0 w 1314911"/>
                  <a:gd name="connsiteY10-44" fmla="*/ 387736 h 387736"/>
                  <a:gd name="connsiteX0-45" fmla="*/ 1001567 w 1314911"/>
                  <a:gd name="connsiteY0-46" fmla="*/ 35083 h 387736"/>
                  <a:gd name="connsiteX1-47" fmla="*/ 970395 w 1314911"/>
                  <a:gd name="connsiteY1-48" fmla="*/ 0 h 387736"/>
                  <a:gd name="connsiteX2-49" fmla="*/ 1001567 w 1314911"/>
                  <a:gd name="connsiteY2-50" fmla="*/ 35083 h 387736"/>
                  <a:gd name="connsiteX3-51" fmla="*/ 0 w 1314911"/>
                  <a:gd name="connsiteY3-52" fmla="*/ 387736 h 387736"/>
                  <a:gd name="connsiteX4-53" fmla="*/ 1314911 w 1314911"/>
                  <a:gd name="connsiteY4-54" fmla="*/ 387736 h 387736"/>
                  <a:gd name="connsiteX5-55" fmla="*/ 1001635 w 1314911"/>
                  <a:gd name="connsiteY5-56" fmla="*/ 35159 h 387736"/>
                  <a:gd name="connsiteX6-57" fmla="*/ 822389 w 1314911"/>
                  <a:gd name="connsiteY6-58" fmla="*/ 35159 h 387736"/>
                  <a:gd name="connsiteX7-59" fmla="*/ 492522 w 1314911"/>
                  <a:gd name="connsiteY7-60" fmla="*/ 35159 h 387736"/>
                  <a:gd name="connsiteX8-61" fmla="*/ 313277 w 1314911"/>
                  <a:gd name="connsiteY8-62" fmla="*/ 35159 h 387736"/>
                  <a:gd name="connsiteX9-63" fmla="*/ 0 w 1314911"/>
                  <a:gd name="connsiteY9-64" fmla="*/ 387736 h 387736"/>
                  <a:gd name="connsiteX0-65" fmla="*/ 0 w 1314911"/>
                  <a:gd name="connsiteY0-66" fmla="*/ 352577 h 352577"/>
                  <a:gd name="connsiteX1-67" fmla="*/ 1314911 w 1314911"/>
                  <a:gd name="connsiteY1-68" fmla="*/ 352577 h 352577"/>
                  <a:gd name="connsiteX2-69" fmla="*/ 1001635 w 1314911"/>
                  <a:gd name="connsiteY2-70" fmla="*/ 0 h 352577"/>
                  <a:gd name="connsiteX3-71" fmla="*/ 822389 w 1314911"/>
                  <a:gd name="connsiteY3-72" fmla="*/ 0 h 352577"/>
                  <a:gd name="connsiteX4-73" fmla="*/ 492522 w 1314911"/>
                  <a:gd name="connsiteY4-74" fmla="*/ 0 h 352577"/>
                  <a:gd name="connsiteX5-75" fmla="*/ 313277 w 1314911"/>
                  <a:gd name="connsiteY5-76" fmla="*/ 0 h 352577"/>
                  <a:gd name="connsiteX6-77" fmla="*/ 0 w 1314911"/>
                  <a:gd name="connsiteY6-78" fmla="*/ 352577 h 3525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14911" h="352577">
                    <a:moveTo>
                      <a:pt x="0" y="352577"/>
                    </a:moveTo>
                    <a:lnTo>
                      <a:pt x="1314911" y="352577"/>
                    </a:lnTo>
                    <a:lnTo>
                      <a:pt x="1001635" y="0"/>
                    </a:lnTo>
                    <a:lnTo>
                      <a:pt x="822389" y="0"/>
                    </a:lnTo>
                    <a:lnTo>
                      <a:pt x="492522" y="0"/>
                    </a:lnTo>
                    <a:lnTo>
                      <a:pt x="313277" y="0"/>
                    </a:lnTo>
                    <a:lnTo>
                      <a:pt x="0" y="352577"/>
                    </a:lnTo>
                    <a:close/>
                  </a:path>
                </a:pathLst>
              </a:custGeom>
              <a:solidFill>
                <a:srgbClr val="E7A9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68" name="Freeform: Shape 67"/>
              <p:cNvSpPr/>
              <p:nvPr/>
            </p:nvSpPr>
            <p:spPr>
              <a:xfrm flipV="1">
                <a:off x="5773547" y="5351074"/>
                <a:ext cx="630122" cy="739933"/>
              </a:xfrm>
              <a:custGeom>
                <a:avLst/>
                <a:gdLst>
                  <a:gd name="connsiteX0" fmla="*/ 313664 w 630122"/>
                  <a:gd name="connsiteY0" fmla="*/ 3281 h 739933"/>
                  <a:gd name="connsiteX1" fmla="*/ 316458 w 630122"/>
                  <a:gd name="connsiteY1" fmla="*/ 3281 h 739933"/>
                  <a:gd name="connsiteX2" fmla="*/ 315061 w 630122"/>
                  <a:gd name="connsiteY2" fmla="*/ 0 h 739933"/>
                  <a:gd name="connsiteX3" fmla="*/ 0 w 630122"/>
                  <a:gd name="connsiteY3" fmla="*/ 739933 h 739933"/>
                  <a:gd name="connsiteX4" fmla="*/ 630122 w 630122"/>
                  <a:gd name="connsiteY4" fmla="*/ 739933 h 739933"/>
                  <a:gd name="connsiteX5" fmla="*/ 479995 w 630122"/>
                  <a:gd name="connsiteY5" fmla="*/ 387354 h 739933"/>
                  <a:gd name="connsiteX6" fmla="*/ 150127 w 630122"/>
                  <a:gd name="connsiteY6" fmla="*/ 387354 h 73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122" h="739933">
                    <a:moveTo>
                      <a:pt x="313664" y="3281"/>
                    </a:moveTo>
                    <a:lnTo>
                      <a:pt x="316458" y="3281"/>
                    </a:lnTo>
                    <a:lnTo>
                      <a:pt x="315061" y="0"/>
                    </a:lnTo>
                    <a:close/>
                    <a:moveTo>
                      <a:pt x="0" y="739933"/>
                    </a:moveTo>
                    <a:lnTo>
                      <a:pt x="630122" y="739933"/>
                    </a:lnTo>
                    <a:lnTo>
                      <a:pt x="479995" y="387354"/>
                    </a:lnTo>
                    <a:lnTo>
                      <a:pt x="150127" y="387354"/>
                    </a:lnTo>
                    <a:close/>
                  </a:path>
                </a:pathLst>
              </a:custGeom>
              <a:solidFill>
                <a:srgbClr val="E296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69" name="Freeform: Shape 68"/>
              <p:cNvSpPr/>
              <p:nvPr/>
            </p:nvSpPr>
            <p:spPr>
              <a:xfrm flipV="1">
                <a:off x="5923675" y="5703654"/>
                <a:ext cx="329867" cy="384073"/>
              </a:xfrm>
              <a:custGeom>
                <a:avLst/>
                <a:gdLst>
                  <a:gd name="connsiteX0" fmla="*/ 0 w 329867"/>
                  <a:gd name="connsiteY0" fmla="*/ 384073 h 384073"/>
                  <a:gd name="connsiteX1" fmla="*/ 329867 w 329867"/>
                  <a:gd name="connsiteY1" fmla="*/ 384073 h 384073"/>
                  <a:gd name="connsiteX2" fmla="*/ 167593 w 329867"/>
                  <a:gd name="connsiteY2" fmla="*/ 2968 h 384073"/>
                  <a:gd name="connsiteX3" fmla="*/ 164934 w 329867"/>
                  <a:gd name="connsiteY3" fmla="*/ 0 h 384073"/>
                  <a:gd name="connsiteX4" fmla="*/ 162271 w 329867"/>
                  <a:gd name="connsiteY4" fmla="*/ 2972 h 384073"/>
                  <a:gd name="connsiteX5" fmla="*/ 0 w 329867"/>
                  <a:gd name="connsiteY5" fmla="*/ 384073 h 38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867" h="384073">
                    <a:moveTo>
                      <a:pt x="0" y="384073"/>
                    </a:moveTo>
                    <a:lnTo>
                      <a:pt x="329867" y="384073"/>
                    </a:lnTo>
                    <a:lnTo>
                      <a:pt x="167593" y="2968"/>
                    </a:lnTo>
                    <a:lnTo>
                      <a:pt x="164934" y="0"/>
                    </a:lnTo>
                    <a:lnTo>
                      <a:pt x="162271" y="2972"/>
                    </a:lnTo>
                    <a:lnTo>
                      <a:pt x="0" y="38407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sp>
          <p:nvSpPr>
            <p:cNvPr id="36899" name="Text Box 6"/>
            <p:cNvSpPr txBox="1"/>
            <p:nvPr/>
          </p:nvSpPr>
          <p:spPr>
            <a:xfrm>
              <a:off x="8653" y="1518"/>
              <a:ext cx="4900" cy="6857"/>
            </a:xfrm>
            <a:prstGeom prst="rect">
              <a:avLst/>
            </a:prstGeom>
            <a:noFill/>
            <a:ln w="9525">
              <a:noFill/>
            </a:ln>
          </p:spPr>
          <p:txBody>
            <a:bodyPr wrap="square" anchor="t">
              <a:spAutoFit/>
            </a:bodyPr>
            <a:p>
              <a:pPr>
                <a:lnSpc>
                  <a:spcPct val="110000"/>
                </a:lnSpc>
              </a:pPr>
              <a:r>
                <a:rPr lang="en-US" altLang="zh-CN" b="1">
                  <a:latin typeface="Calibri" panose="020F0502020204030204"/>
                </a:rPr>
                <a:t>Sifat teks editorial atau tajuk rencana sebagai berikut.</a:t>
              </a:r>
              <a:endParaRPr lang="en-US" altLang="zh-CN" b="1">
                <a:latin typeface="Calibri" panose="020F0502020204030204"/>
              </a:endParaRPr>
            </a:p>
            <a:p>
              <a:pPr>
                <a:lnSpc>
                  <a:spcPct val="110000"/>
                </a:lnSpc>
              </a:pPr>
              <a:r>
                <a:rPr lang="id-ID" altLang="en-US" b="1">
                  <a:latin typeface="Calibri" panose="020F0502020204030204"/>
                </a:rPr>
                <a:t>a. </a:t>
              </a:r>
              <a:r>
                <a:rPr lang="en-US" altLang="zh-CN" b="1">
                  <a:latin typeface="Calibri" panose="020F0502020204030204"/>
                </a:rPr>
                <a:t>Krusial dan ditulis secara berkala, tergantung dari jenis terbitan media</a:t>
              </a:r>
              <a:r>
                <a:rPr lang="id-ID" altLang="en-US" b="1">
                  <a:latin typeface="Calibri" panose="020F0502020204030204"/>
                </a:rPr>
                <a:t>.</a:t>
              </a:r>
              <a:endParaRPr lang="en-US" altLang="zh-CN" b="1">
                <a:latin typeface="Calibri" panose="020F0502020204030204"/>
              </a:endParaRPr>
            </a:p>
            <a:p>
              <a:pPr>
                <a:lnSpc>
                  <a:spcPct val="110000"/>
                </a:lnSpc>
              </a:pPr>
              <a:r>
                <a:rPr lang="id-ID" altLang="en-US" b="1">
                  <a:latin typeface="Calibri" panose="020F0502020204030204"/>
                </a:rPr>
                <a:t>b. </a:t>
              </a:r>
              <a:r>
                <a:rPr lang="en-US" altLang="zh-CN" b="1">
                  <a:latin typeface="Calibri" panose="020F0502020204030204"/>
                </a:rPr>
                <a:t>Isinya menyikapi situasi yang berkembang dalam masyarakat luas</a:t>
              </a:r>
              <a:r>
                <a:rPr lang="id-ID" altLang="en-US" b="1">
                  <a:latin typeface="Calibri" panose="020F0502020204030204"/>
                </a:rPr>
                <a:t>.</a:t>
              </a:r>
              <a:endParaRPr lang="en-US" altLang="zh-CN" b="1">
                <a:latin typeface="Calibri" panose="020F0502020204030204"/>
              </a:endParaRPr>
            </a:p>
            <a:p>
              <a:pPr>
                <a:lnSpc>
                  <a:spcPct val="110000"/>
                </a:lnSpc>
              </a:pPr>
              <a:r>
                <a:rPr lang="id-ID" altLang="en-US" b="1">
                  <a:latin typeface="Calibri" panose="020F0502020204030204"/>
                </a:rPr>
                <a:t>c. </a:t>
              </a:r>
              <a:r>
                <a:rPr lang="en-US" altLang="zh-CN" b="1">
                  <a:latin typeface="Calibri" panose="020F0502020204030204"/>
                </a:rPr>
                <a:t>Memiliki karakter atau konsistensi teratur kepada para pembaca terkait sikap media massa</a:t>
              </a:r>
              <a:r>
                <a:rPr lang="id-ID" altLang="en-US" b="1">
                  <a:latin typeface="Calibri" panose="020F0502020204030204"/>
                </a:rPr>
                <a:t>.</a:t>
              </a:r>
              <a:endParaRPr lang="en-US" altLang="zh-CN" b="1">
                <a:latin typeface="Calibri" panose="020F0502020204030204"/>
              </a:endParaRPr>
            </a:p>
            <a:p>
              <a:pPr>
                <a:lnSpc>
                  <a:spcPct val="110000"/>
                </a:lnSpc>
              </a:pPr>
              <a:r>
                <a:rPr lang="id-ID" altLang="en-US" b="1">
                  <a:latin typeface="Calibri" panose="020F0502020204030204"/>
                </a:rPr>
                <a:t>d. </a:t>
              </a:r>
              <a:r>
                <a:rPr lang="en-US" altLang="zh-CN" b="1">
                  <a:latin typeface="Calibri" panose="020F0502020204030204"/>
                </a:rPr>
                <a:t>Terkait dengan kebijakan media bersangkutan.</a:t>
              </a:r>
              <a:endParaRPr lang="en-US" altLang="zh-CN" b="1">
                <a:latin typeface="Calibri" panose="020F0502020204030204"/>
              </a:endParaRPr>
            </a:p>
          </p:txBody>
        </p:sp>
      </p:grpSp>
      <p:sp>
        <p:nvSpPr>
          <p:cNvPr id="2" name="Left Arrow 1">
            <a:hlinkClick r:id="rId1"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985" strike="noStrike" noProof="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777875" y="228600"/>
            <a:ext cx="4919663" cy="70008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l" fontAlgn="auto"/>
            <a:r>
              <a:rPr lang="id-ID" sz="2645" strike="noStrike" noProof="1" dirty="0" smtClean="0">
                <a:solidFill>
                  <a:sysClr val="windowText" lastClr="000000"/>
                </a:solidFill>
              </a:rPr>
              <a:t>B.  </a:t>
            </a:r>
            <a:r>
              <a:rPr lang="id-ID" sz="2645" strike="noStrike" noProof="1" dirty="0" smtClean="0">
                <a:solidFill>
                  <a:sysClr val="windowText" lastClr="000000"/>
                </a:solidFill>
                <a:sym typeface="+mn-ea"/>
              </a:rPr>
              <a:t>Informasi dalam Teks Editorial</a:t>
            </a:r>
            <a:endParaRPr lang="id-ID" sz="2645" strike="noStrike" noProof="1" dirty="0" smtClean="0"/>
          </a:p>
        </p:txBody>
      </p:sp>
      <p:grpSp>
        <p:nvGrpSpPr>
          <p:cNvPr id="37890" name="Group 3"/>
          <p:cNvGrpSpPr/>
          <p:nvPr/>
        </p:nvGrpSpPr>
        <p:grpSpPr>
          <a:xfrm>
            <a:off x="735013" y="927100"/>
            <a:ext cx="4484687" cy="5519738"/>
            <a:chOff x="4171" y="1368"/>
            <a:chExt cx="9121" cy="7853"/>
          </a:xfrm>
        </p:grpSpPr>
        <p:sp>
          <p:nvSpPr>
            <p:cNvPr id="33" name="Freeform 446"/>
            <p:cNvSpPr/>
            <p:nvPr/>
          </p:nvSpPr>
          <p:spPr bwMode="auto">
            <a:xfrm>
              <a:off x="4594" y="5798"/>
              <a:ext cx="7981" cy="2944"/>
            </a:xfrm>
            <a:custGeom>
              <a:avLst/>
              <a:gdLst>
                <a:gd name="T0" fmla="*/ 4716 w 5026"/>
                <a:gd name="T1" fmla="*/ 2442 h 2442"/>
                <a:gd name="T2" fmla="*/ 317 w 5026"/>
                <a:gd name="T3" fmla="*/ 1013 h 2442"/>
                <a:gd name="T4" fmla="*/ 0 w 5026"/>
                <a:gd name="T5" fmla="*/ 65 h 2442"/>
                <a:gd name="T6" fmla="*/ 5026 w 5026"/>
                <a:gd name="T7" fmla="*/ 1503 h 2442"/>
                <a:gd name="T8" fmla="*/ 4716 w 5026"/>
                <a:gd name="T9" fmla="*/ 2442 h 2442"/>
              </a:gdLst>
              <a:ahLst/>
              <a:cxnLst>
                <a:cxn ang="0">
                  <a:pos x="T0" y="T1"/>
                </a:cxn>
                <a:cxn ang="0">
                  <a:pos x="T2" y="T3"/>
                </a:cxn>
                <a:cxn ang="0">
                  <a:pos x="T4" y="T5"/>
                </a:cxn>
                <a:cxn ang="0">
                  <a:pos x="T6" y="T7"/>
                </a:cxn>
                <a:cxn ang="0">
                  <a:pos x="T8" y="T9"/>
                </a:cxn>
              </a:cxnLst>
              <a:rect l="0" t="0" r="r" b="b"/>
              <a:pathLst>
                <a:path w="5026" h="2442">
                  <a:moveTo>
                    <a:pt x="4716" y="2442"/>
                  </a:moveTo>
                  <a:cubicBezTo>
                    <a:pt x="3500" y="1538"/>
                    <a:pt x="1813" y="956"/>
                    <a:pt x="317" y="1013"/>
                  </a:cubicBezTo>
                  <a:cubicBezTo>
                    <a:pt x="176" y="597"/>
                    <a:pt x="115" y="413"/>
                    <a:pt x="0" y="65"/>
                  </a:cubicBezTo>
                  <a:cubicBezTo>
                    <a:pt x="1708" y="0"/>
                    <a:pt x="3638" y="471"/>
                    <a:pt x="5026" y="1503"/>
                  </a:cubicBezTo>
                  <a:cubicBezTo>
                    <a:pt x="4908" y="1859"/>
                    <a:pt x="4803" y="2145"/>
                    <a:pt x="4716" y="2442"/>
                  </a:cubicBezTo>
                  <a:close/>
                </a:path>
              </a:pathLst>
            </a:custGeom>
            <a:solidFill>
              <a:schemeClr val="accent6">
                <a:lumMod val="50000"/>
              </a:schemeClr>
            </a:solidFill>
            <a:ln>
              <a:noFill/>
            </a:ln>
          </p:spPr>
          <p:txBody>
            <a:bodyPr vert="horz" wrap="square" lIns="68580" tIns="34290" rIns="68580" bIns="34290" numCol="1" anchor="t" anchorCtr="0" compatLnSpc="1"/>
            <a:lstStyle/>
            <a:p>
              <a:pPr fontAlgn="auto"/>
              <a:endParaRPr lang="en-US" sz="1350" b="1" strike="noStrike" noProof="1"/>
            </a:p>
          </p:txBody>
        </p:sp>
        <p:sp>
          <p:nvSpPr>
            <p:cNvPr id="35" name="Freeform 446"/>
            <p:cNvSpPr/>
            <p:nvPr/>
          </p:nvSpPr>
          <p:spPr bwMode="auto">
            <a:xfrm>
              <a:off x="4574" y="4109"/>
              <a:ext cx="7981" cy="2944"/>
            </a:xfrm>
            <a:custGeom>
              <a:avLst/>
              <a:gdLst>
                <a:gd name="T0" fmla="*/ 4716 w 5026"/>
                <a:gd name="T1" fmla="*/ 2442 h 2442"/>
                <a:gd name="T2" fmla="*/ 317 w 5026"/>
                <a:gd name="T3" fmla="*/ 1013 h 2442"/>
                <a:gd name="T4" fmla="*/ 0 w 5026"/>
                <a:gd name="T5" fmla="*/ 65 h 2442"/>
                <a:gd name="T6" fmla="*/ 5026 w 5026"/>
                <a:gd name="T7" fmla="*/ 1503 h 2442"/>
                <a:gd name="T8" fmla="*/ 4716 w 5026"/>
                <a:gd name="T9" fmla="*/ 2442 h 2442"/>
              </a:gdLst>
              <a:ahLst/>
              <a:cxnLst>
                <a:cxn ang="0">
                  <a:pos x="T0" y="T1"/>
                </a:cxn>
                <a:cxn ang="0">
                  <a:pos x="T2" y="T3"/>
                </a:cxn>
                <a:cxn ang="0">
                  <a:pos x="T4" y="T5"/>
                </a:cxn>
                <a:cxn ang="0">
                  <a:pos x="T6" y="T7"/>
                </a:cxn>
                <a:cxn ang="0">
                  <a:pos x="T8" y="T9"/>
                </a:cxn>
              </a:cxnLst>
              <a:rect l="0" t="0" r="r" b="b"/>
              <a:pathLst>
                <a:path w="5026" h="2442">
                  <a:moveTo>
                    <a:pt x="4716" y="2442"/>
                  </a:moveTo>
                  <a:cubicBezTo>
                    <a:pt x="3500" y="1538"/>
                    <a:pt x="1813" y="956"/>
                    <a:pt x="317" y="1013"/>
                  </a:cubicBezTo>
                  <a:cubicBezTo>
                    <a:pt x="176" y="597"/>
                    <a:pt x="115" y="413"/>
                    <a:pt x="0" y="65"/>
                  </a:cubicBezTo>
                  <a:cubicBezTo>
                    <a:pt x="1708" y="0"/>
                    <a:pt x="3638" y="471"/>
                    <a:pt x="5026" y="1503"/>
                  </a:cubicBezTo>
                  <a:cubicBezTo>
                    <a:pt x="4908" y="1859"/>
                    <a:pt x="4803" y="2145"/>
                    <a:pt x="4716" y="2442"/>
                  </a:cubicBezTo>
                  <a:close/>
                </a:path>
              </a:pathLst>
            </a:custGeom>
            <a:solidFill>
              <a:schemeClr val="accent2">
                <a:lumMod val="50000"/>
              </a:schemeClr>
            </a:solidFill>
            <a:ln>
              <a:noFill/>
            </a:ln>
          </p:spPr>
          <p:txBody>
            <a:bodyPr vert="horz" wrap="square" lIns="68580" tIns="34290" rIns="68580" bIns="34290" numCol="1" anchor="t" anchorCtr="0" compatLnSpc="1"/>
            <a:lstStyle/>
            <a:p>
              <a:pPr fontAlgn="auto"/>
              <a:endParaRPr lang="en-US" sz="1350" b="1" strike="noStrike" noProof="1"/>
            </a:p>
          </p:txBody>
        </p:sp>
        <p:sp>
          <p:nvSpPr>
            <p:cNvPr id="36" name="Freeform: Shape 35"/>
            <p:cNvSpPr/>
            <p:nvPr/>
          </p:nvSpPr>
          <p:spPr bwMode="auto">
            <a:xfrm rot="16200000">
              <a:off x="4829" y="3439"/>
              <a:ext cx="7853" cy="3707"/>
            </a:xfrm>
            <a:custGeom>
              <a:avLst/>
              <a:gdLst>
                <a:gd name="connsiteX0" fmla="*/ 5431011 w 5431011"/>
                <a:gd name="connsiteY0" fmla="*/ 822324 h 1644650"/>
                <a:gd name="connsiteX1" fmla="*/ 5393452 w 5431011"/>
                <a:gd name="connsiteY1" fmla="*/ 892048 h 1644650"/>
                <a:gd name="connsiteX2" fmla="*/ 4815845 w 5431011"/>
                <a:gd name="connsiteY2" fmla="*/ 1305774 h 1644650"/>
                <a:gd name="connsiteX3" fmla="*/ 4785115 w 5431011"/>
                <a:gd name="connsiteY3" fmla="*/ 1327306 h 1644650"/>
                <a:gd name="connsiteX4" fmla="*/ 4369693 w 5431011"/>
                <a:gd name="connsiteY4" fmla="*/ 1625168 h 1644650"/>
                <a:gd name="connsiteX5" fmla="*/ 4308233 w 5431011"/>
                <a:gd name="connsiteY5" fmla="*/ 1644650 h 1644650"/>
                <a:gd name="connsiteX6" fmla="*/ 4264983 w 5431011"/>
                <a:gd name="connsiteY6" fmla="*/ 1635421 h 1644650"/>
                <a:gd name="connsiteX7" fmla="*/ 4209214 w 5431011"/>
                <a:gd name="connsiteY7" fmla="*/ 1555445 h 1644650"/>
                <a:gd name="connsiteX8" fmla="*/ 4209214 w 5431011"/>
                <a:gd name="connsiteY8" fmla="*/ 1337558 h 1644650"/>
                <a:gd name="connsiteX9" fmla="*/ 3221497 w 5431011"/>
                <a:gd name="connsiteY9" fmla="*/ 1337558 h 1644650"/>
                <a:gd name="connsiteX10" fmla="*/ 3221491 w 5431011"/>
                <a:gd name="connsiteY10" fmla="*/ 1337557 h 1644650"/>
                <a:gd name="connsiteX11" fmla="*/ 2777446 w 5431011"/>
                <a:gd name="connsiteY11" fmla="*/ 1337557 h 1644650"/>
                <a:gd name="connsiteX12" fmla="*/ 2152448 w 5431011"/>
                <a:gd name="connsiteY12" fmla="*/ 1337557 h 1644650"/>
                <a:gd name="connsiteX13" fmla="*/ 1577182 w 5431011"/>
                <a:gd name="connsiteY13" fmla="*/ 1337557 h 1644650"/>
                <a:gd name="connsiteX14" fmla="*/ 1299283 w 5431011"/>
                <a:gd name="connsiteY14" fmla="*/ 1337557 h 1644650"/>
                <a:gd name="connsiteX15" fmla="*/ 99019 w 5431011"/>
                <a:gd name="connsiteY15" fmla="*/ 1337557 h 1644650"/>
                <a:gd name="connsiteX16" fmla="*/ 0 w 5431011"/>
                <a:gd name="connsiteY16" fmla="*/ 1248352 h 1644650"/>
                <a:gd name="connsiteX17" fmla="*/ 0 w 5431011"/>
                <a:gd name="connsiteY17" fmla="*/ 396293 h 1644650"/>
                <a:gd name="connsiteX18" fmla="*/ 99019 w 5431011"/>
                <a:gd name="connsiteY18" fmla="*/ 307088 h 1644650"/>
                <a:gd name="connsiteX19" fmla="*/ 1299283 w 5431011"/>
                <a:gd name="connsiteY19" fmla="*/ 307088 h 1644650"/>
                <a:gd name="connsiteX20" fmla="*/ 1577182 w 5431011"/>
                <a:gd name="connsiteY20" fmla="*/ 307088 h 1644650"/>
                <a:gd name="connsiteX21" fmla="*/ 2152448 w 5431011"/>
                <a:gd name="connsiteY21" fmla="*/ 307088 h 1644650"/>
                <a:gd name="connsiteX22" fmla="*/ 2777446 w 5431011"/>
                <a:gd name="connsiteY22" fmla="*/ 307088 h 1644650"/>
                <a:gd name="connsiteX23" fmla="*/ 3630611 w 5431011"/>
                <a:gd name="connsiteY23" fmla="*/ 307088 h 1644650"/>
                <a:gd name="connsiteX24" fmla="*/ 3630611 w 5431011"/>
                <a:gd name="connsiteY24" fmla="*/ 307089 h 1644650"/>
                <a:gd name="connsiteX25" fmla="*/ 4209215 w 5431011"/>
                <a:gd name="connsiteY25" fmla="*/ 307089 h 1644650"/>
                <a:gd name="connsiteX26" fmla="*/ 4209215 w 5431011"/>
                <a:gd name="connsiteY26" fmla="*/ 88692 h 1644650"/>
                <a:gd name="connsiteX27" fmla="*/ 4264984 w 5431011"/>
                <a:gd name="connsiteY27" fmla="*/ 8715 h 1644650"/>
                <a:gd name="connsiteX28" fmla="*/ 4308233 w 5431011"/>
                <a:gd name="connsiteY28" fmla="*/ 0 h 1644650"/>
                <a:gd name="connsiteX29" fmla="*/ 4369693 w 5431011"/>
                <a:gd name="connsiteY29" fmla="*/ 18968 h 1644650"/>
                <a:gd name="connsiteX30" fmla="*/ 4785115 w 5431011"/>
                <a:gd name="connsiteY30" fmla="*/ 316830 h 1644650"/>
                <a:gd name="connsiteX31" fmla="*/ 4815845 w 5431011"/>
                <a:gd name="connsiteY31" fmla="*/ 338875 h 1644650"/>
                <a:gd name="connsiteX32" fmla="*/ 5393452 w 5431011"/>
                <a:gd name="connsiteY32" fmla="*/ 752088 h 1644650"/>
                <a:gd name="connsiteX33" fmla="*/ 5431011 w 5431011"/>
                <a:gd name="connsiteY33" fmla="*/ 822324 h 164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1011" h="1644650">
                  <a:moveTo>
                    <a:pt x="5431011" y="822324"/>
                  </a:moveTo>
                  <a:cubicBezTo>
                    <a:pt x="5431011" y="849496"/>
                    <a:pt x="5417353" y="875130"/>
                    <a:pt x="5393452" y="892048"/>
                  </a:cubicBezTo>
                  <a:lnTo>
                    <a:pt x="4815845" y="1305774"/>
                  </a:lnTo>
                  <a:cubicBezTo>
                    <a:pt x="4807309" y="1314489"/>
                    <a:pt x="4797065" y="1322179"/>
                    <a:pt x="4785115" y="1327306"/>
                  </a:cubicBezTo>
                  <a:lnTo>
                    <a:pt x="4369693" y="1625168"/>
                  </a:lnTo>
                  <a:cubicBezTo>
                    <a:pt x="4351482" y="1637985"/>
                    <a:pt x="4329857" y="1644650"/>
                    <a:pt x="4308233" y="1644650"/>
                  </a:cubicBezTo>
                  <a:cubicBezTo>
                    <a:pt x="4293437" y="1644650"/>
                    <a:pt x="4278641" y="1641574"/>
                    <a:pt x="4264983" y="1635421"/>
                  </a:cubicBezTo>
                  <a:cubicBezTo>
                    <a:pt x="4230839" y="1620554"/>
                    <a:pt x="4209214" y="1589281"/>
                    <a:pt x="4209214" y="1555445"/>
                  </a:cubicBezTo>
                  <a:lnTo>
                    <a:pt x="4209214" y="1337558"/>
                  </a:lnTo>
                  <a:lnTo>
                    <a:pt x="3221497" y="1337558"/>
                  </a:lnTo>
                  <a:lnTo>
                    <a:pt x="3221491" y="1337557"/>
                  </a:lnTo>
                  <a:lnTo>
                    <a:pt x="2777446" y="1337557"/>
                  </a:lnTo>
                  <a:lnTo>
                    <a:pt x="2152448" y="1337557"/>
                  </a:lnTo>
                  <a:lnTo>
                    <a:pt x="1577182" y="1337557"/>
                  </a:lnTo>
                  <a:lnTo>
                    <a:pt x="1299283" y="1337557"/>
                  </a:lnTo>
                  <a:lnTo>
                    <a:pt x="99019" y="1337557"/>
                  </a:lnTo>
                  <a:cubicBezTo>
                    <a:pt x="44388" y="1337557"/>
                    <a:pt x="0" y="1297569"/>
                    <a:pt x="0" y="1248352"/>
                  </a:cubicBezTo>
                  <a:lnTo>
                    <a:pt x="0" y="396293"/>
                  </a:lnTo>
                  <a:cubicBezTo>
                    <a:pt x="0" y="347076"/>
                    <a:pt x="44388" y="307088"/>
                    <a:pt x="99019" y="307088"/>
                  </a:cubicBezTo>
                  <a:lnTo>
                    <a:pt x="1299283" y="307088"/>
                  </a:lnTo>
                  <a:lnTo>
                    <a:pt x="1577182" y="307088"/>
                  </a:lnTo>
                  <a:lnTo>
                    <a:pt x="2152448" y="307088"/>
                  </a:lnTo>
                  <a:lnTo>
                    <a:pt x="2777446" y="307088"/>
                  </a:lnTo>
                  <a:lnTo>
                    <a:pt x="3630611" y="307088"/>
                  </a:lnTo>
                  <a:lnTo>
                    <a:pt x="3630611" y="307089"/>
                  </a:lnTo>
                  <a:lnTo>
                    <a:pt x="4209215" y="307089"/>
                  </a:lnTo>
                  <a:lnTo>
                    <a:pt x="4209215" y="88692"/>
                  </a:lnTo>
                  <a:cubicBezTo>
                    <a:pt x="4209215" y="54855"/>
                    <a:pt x="4230840" y="23582"/>
                    <a:pt x="4264984" y="8715"/>
                  </a:cubicBezTo>
                  <a:cubicBezTo>
                    <a:pt x="4278642" y="2563"/>
                    <a:pt x="4293437" y="0"/>
                    <a:pt x="4308233" y="0"/>
                  </a:cubicBezTo>
                  <a:cubicBezTo>
                    <a:pt x="4329858" y="0"/>
                    <a:pt x="4351483" y="6152"/>
                    <a:pt x="4369693" y="18968"/>
                  </a:cubicBezTo>
                  <a:lnTo>
                    <a:pt x="4785115" y="316830"/>
                  </a:lnTo>
                  <a:cubicBezTo>
                    <a:pt x="4797065" y="321957"/>
                    <a:pt x="4807309" y="329647"/>
                    <a:pt x="4815845" y="338875"/>
                  </a:cubicBezTo>
                  <a:lnTo>
                    <a:pt x="5393452" y="752088"/>
                  </a:lnTo>
                  <a:cubicBezTo>
                    <a:pt x="5417353" y="769007"/>
                    <a:pt x="5431011" y="795153"/>
                    <a:pt x="5431011" y="822324"/>
                  </a:cubicBezTo>
                  <a:close/>
                </a:path>
              </a:pathLst>
            </a:custGeom>
            <a:solidFill>
              <a:schemeClr val="tx2"/>
            </a:solidFill>
            <a:ln>
              <a:noFill/>
            </a:ln>
          </p:spPr>
          <p:txBody>
            <a:bodyPr vert="horz" wrap="square" lIns="68580" tIns="34290" rIns="68580" bIns="34290" numCol="1" anchor="t" anchorCtr="0" compatLnSpc="1">
              <a:noAutofit/>
            </a:bodyPr>
            <a:lstStyle/>
            <a:p>
              <a:pPr fontAlgn="auto"/>
              <a:endParaRPr lang="en-US" sz="1350" strike="noStrike" noProof="1"/>
            </a:p>
          </p:txBody>
        </p:sp>
        <p:sp>
          <p:nvSpPr>
            <p:cNvPr id="78" name="Freeform: Shape 77"/>
            <p:cNvSpPr/>
            <p:nvPr/>
          </p:nvSpPr>
          <p:spPr bwMode="auto">
            <a:xfrm rot="16200000">
              <a:off x="5769" y="4357"/>
              <a:ext cx="7827" cy="1853"/>
            </a:xfrm>
            <a:custGeom>
              <a:avLst/>
              <a:gdLst>
                <a:gd name="connsiteX0" fmla="*/ 5431011 w 5431011"/>
                <a:gd name="connsiteY0" fmla="*/ 0 h 822326"/>
                <a:gd name="connsiteX1" fmla="*/ 5421194 w 5431011"/>
                <a:gd name="connsiteY1" fmla="*/ 38706 h 822326"/>
                <a:gd name="connsiteX2" fmla="*/ 5393452 w 5431011"/>
                <a:gd name="connsiteY2" fmla="*/ 69723 h 822326"/>
                <a:gd name="connsiteX3" fmla="*/ 4815845 w 5431011"/>
                <a:gd name="connsiteY3" fmla="*/ 483450 h 822326"/>
                <a:gd name="connsiteX4" fmla="*/ 4785115 w 5431011"/>
                <a:gd name="connsiteY4" fmla="*/ 504982 h 822326"/>
                <a:gd name="connsiteX5" fmla="*/ 4369693 w 5431011"/>
                <a:gd name="connsiteY5" fmla="*/ 802844 h 822326"/>
                <a:gd name="connsiteX6" fmla="*/ 4308233 w 5431011"/>
                <a:gd name="connsiteY6" fmla="*/ 822326 h 822326"/>
                <a:gd name="connsiteX7" fmla="*/ 4264983 w 5431011"/>
                <a:gd name="connsiteY7" fmla="*/ 813096 h 822326"/>
                <a:gd name="connsiteX8" fmla="*/ 4209214 w 5431011"/>
                <a:gd name="connsiteY8" fmla="*/ 733120 h 822326"/>
                <a:gd name="connsiteX9" fmla="*/ 4209214 w 5431011"/>
                <a:gd name="connsiteY9" fmla="*/ 515234 h 822326"/>
                <a:gd name="connsiteX10" fmla="*/ 3221497 w 5431011"/>
                <a:gd name="connsiteY10" fmla="*/ 515234 h 822326"/>
                <a:gd name="connsiteX11" fmla="*/ 3221491 w 5431011"/>
                <a:gd name="connsiteY11" fmla="*/ 515232 h 822326"/>
                <a:gd name="connsiteX12" fmla="*/ 2777446 w 5431011"/>
                <a:gd name="connsiteY12" fmla="*/ 515232 h 822326"/>
                <a:gd name="connsiteX13" fmla="*/ 2152448 w 5431011"/>
                <a:gd name="connsiteY13" fmla="*/ 515232 h 822326"/>
                <a:gd name="connsiteX14" fmla="*/ 1577182 w 5431011"/>
                <a:gd name="connsiteY14" fmla="*/ 515232 h 822326"/>
                <a:gd name="connsiteX15" fmla="*/ 1299283 w 5431011"/>
                <a:gd name="connsiteY15" fmla="*/ 515232 h 822326"/>
                <a:gd name="connsiteX16" fmla="*/ 99019 w 5431011"/>
                <a:gd name="connsiteY16" fmla="*/ 515232 h 822326"/>
                <a:gd name="connsiteX17" fmla="*/ 0 w 5431011"/>
                <a:gd name="connsiteY17" fmla="*/ 426028 h 822326"/>
                <a:gd name="connsiteX18" fmla="*/ 0 w 5431011"/>
                <a:gd name="connsiteY18" fmla="*/ 0 h 8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1011" h="822326">
                  <a:moveTo>
                    <a:pt x="5431011" y="0"/>
                  </a:moveTo>
                  <a:lnTo>
                    <a:pt x="5421194" y="38706"/>
                  </a:lnTo>
                  <a:cubicBezTo>
                    <a:pt x="5414792" y="50626"/>
                    <a:pt x="5405402" y="61264"/>
                    <a:pt x="5393452" y="69723"/>
                  </a:cubicBezTo>
                  <a:lnTo>
                    <a:pt x="4815845" y="483450"/>
                  </a:lnTo>
                  <a:cubicBezTo>
                    <a:pt x="4807309" y="492164"/>
                    <a:pt x="4797065" y="499854"/>
                    <a:pt x="4785115" y="504982"/>
                  </a:cubicBezTo>
                  <a:lnTo>
                    <a:pt x="4369693" y="802844"/>
                  </a:lnTo>
                  <a:cubicBezTo>
                    <a:pt x="4351482" y="815660"/>
                    <a:pt x="4329857" y="822326"/>
                    <a:pt x="4308233" y="822326"/>
                  </a:cubicBezTo>
                  <a:cubicBezTo>
                    <a:pt x="4293437" y="822326"/>
                    <a:pt x="4278641" y="819250"/>
                    <a:pt x="4264983" y="813096"/>
                  </a:cubicBezTo>
                  <a:cubicBezTo>
                    <a:pt x="4230839" y="798230"/>
                    <a:pt x="4209214" y="766956"/>
                    <a:pt x="4209214" y="733120"/>
                  </a:cubicBezTo>
                  <a:lnTo>
                    <a:pt x="4209214" y="515234"/>
                  </a:lnTo>
                  <a:lnTo>
                    <a:pt x="3221497" y="515234"/>
                  </a:lnTo>
                  <a:lnTo>
                    <a:pt x="3221491" y="515232"/>
                  </a:lnTo>
                  <a:lnTo>
                    <a:pt x="2777446" y="515232"/>
                  </a:lnTo>
                  <a:lnTo>
                    <a:pt x="2152448" y="515232"/>
                  </a:lnTo>
                  <a:lnTo>
                    <a:pt x="1577182" y="515232"/>
                  </a:lnTo>
                  <a:lnTo>
                    <a:pt x="1299283" y="515232"/>
                  </a:lnTo>
                  <a:lnTo>
                    <a:pt x="99019" y="515232"/>
                  </a:lnTo>
                  <a:cubicBezTo>
                    <a:pt x="44388" y="515232"/>
                    <a:pt x="0" y="475244"/>
                    <a:pt x="0" y="426028"/>
                  </a:cubicBezTo>
                  <a:lnTo>
                    <a:pt x="0" y="0"/>
                  </a:lnTo>
                  <a:close/>
                </a:path>
              </a:pathLst>
            </a:custGeom>
            <a:solidFill>
              <a:schemeClr val="tx1">
                <a:alpha val="42000"/>
              </a:schemeClr>
            </a:solidFill>
            <a:ln>
              <a:noFill/>
            </a:ln>
          </p:spPr>
          <p:txBody>
            <a:bodyPr vert="horz" wrap="square" lIns="68580" tIns="34290" rIns="68580" bIns="34290" numCol="1" anchor="t" anchorCtr="0" compatLnSpc="1">
              <a:noAutofit/>
            </a:bodyPr>
            <a:lstStyle/>
            <a:p>
              <a:pPr fontAlgn="auto"/>
              <a:endParaRPr lang="en-US" sz="1350" strike="noStrike" noProof="1"/>
            </a:p>
          </p:txBody>
        </p:sp>
        <p:grpSp>
          <p:nvGrpSpPr>
            <p:cNvPr id="37895" name="Group 36"/>
            <p:cNvGrpSpPr/>
            <p:nvPr/>
          </p:nvGrpSpPr>
          <p:grpSpPr>
            <a:xfrm>
              <a:off x="4171" y="6895"/>
              <a:ext cx="8432" cy="2326"/>
              <a:chOff x="3962400" y="4237610"/>
              <a:chExt cx="2998787" cy="989011"/>
            </a:xfrm>
          </p:grpSpPr>
          <p:sp>
            <p:nvSpPr>
              <p:cNvPr id="38" name="Freeform 449"/>
              <p:cNvSpPr/>
              <p:nvPr/>
            </p:nvSpPr>
            <p:spPr bwMode="auto">
              <a:xfrm>
                <a:off x="3962400" y="4610671"/>
                <a:ext cx="609600" cy="615950"/>
              </a:xfrm>
              <a:custGeom>
                <a:avLst/>
                <a:gdLst>
                  <a:gd name="T0" fmla="*/ 0 w 1070"/>
                  <a:gd name="T1" fmla="*/ 247 h 1199"/>
                  <a:gd name="T2" fmla="*/ 795 w 1070"/>
                  <a:gd name="T3" fmla="*/ 0 h 1199"/>
                  <a:gd name="T4" fmla="*/ 1070 w 1070"/>
                  <a:gd name="T5" fmla="*/ 952 h 1199"/>
                  <a:gd name="T6" fmla="*/ 275 w 1070"/>
                  <a:gd name="T7" fmla="*/ 1199 h 1199"/>
                  <a:gd name="T8" fmla="*/ 272 w 1070"/>
                  <a:gd name="T9" fmla="*/ 682 h 1199"/>
                  <a:gd name="T10" fmla="*/ 0 w 1070"/>
                  <a:gd name="T11" fmla="*/ 247 h 1199"/>
                </a:gdLst>
                <a:ahLst/>
                <a:cxnLst>
                  <a:cxn ang="0">
                    <a:pos x="T0" y="T1"/>
                  </a:cxn>
                  <a:cxn ang="0">
                    <a:pos x="T2" y="T3"/>
                  </a:cxn>
                  <a:cxn ang="0">
                    <a:pos x="T4" y="T5"/>
                  </a:cxn>
                  <a:cxn ang="0">
                    <a:pos x="T6" y="T7"/>
                  </a:cxn>
                  <a:cxn ang="0">
                    <a:pos x="T8" y="T9"/>
                  </a:cxn>
                  <a:cxn ang="0">
                    <a:pos x="T10" y="T11"/>
                  </a:cxn>
                </a:cxnLst>
                <a:rect l="0" t="0" r="r" b="b"/>
                <a:pathLst>
                  <a:path w="1070" h="1199">
                    <a:moveTo>
                      <a:pt x="0" y="247"/>
                    </a:moveTo>
                    <a:lnTo>
                      <a:pt x="795" y="0"/>
                    </a:lnTo>
                    <a:lnTo>
                      <a:pt x="1070" y="952"/>
                    </a:lnTo>
                    <a:lnTo>
                      <a:pt x="275" y="1199"/>
                    </a:lnTo>
                    <a:lnTo>
                      <a:pt x="272" y="682"/>
                    </a:lnTo>
                    <a:lnTo>
                      <a:pt x="0" y="24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en-US" sz="1350" b="1" strike="noStrike" noProof="1"/>
              </a:p>
            </p:txBody>
          </p:sp>
          <p:sp>
            <p:nvSpPr>
              <p:cNvPr id="39" name="Freeform 450"/>
              <p:cNvSpPr/>
              <p:nvPr/>
            </p:nvSpPr>
            <p:spPr bwMode="auto">
              <a:xfrm>
                <a:off x="4298950" y="4950398"/>
                <a:ext cx="273050" cy="149225"/>
              </a:xfrm>
              <a:custGeom>
                <a:avLst/>
                <a:gdLst>
                  <a:gd name="T0" fmla="*/ 0 w 480"/>
                  <a:gd name="T1" fmla="*/ 124 h 291"/>
                  <a:gd name="T2" fmla="*/ 236 w 480"/>
                  <a:gd name="T3" fmla="*/ 45 h 291"/>
                  <a:gd name="T4" fmla="*/ 396 w 480"/>
                  <a:gd name="T5" fmla="*/ 0 h 291"/>
                  <a:gd name="T6" fmla="*/ 480 w 480"/>
                  <a:gd name="T7" fmla="*/ 291 h 291"/>
                  <a:gd name="T8" fmla="*/ 0 w 480"/>
                  <a:gd name="T9" fmla="*/ 124 h 291"/>
                </a:gdLst>
                <a:ahLst/>
                <a:cxnLst>
                  <a:cxn ang="0">
                    <a:pos x="T0" y="T1"/>
                  </a:cxn>
                  <a:cxn ang="0">
                    <a:pos x="T2" y="T3"/>
                  </a:cxn>
                  <a:cxn ang="0">
                    <a:pos x="T4" y="T5"/>
                  </a:cxn>
                  <a:cxn ang="0">
                    <a:pos x="T6" y="T7"/>
                  </a:cxn>
                  <a:cxn ang="0">
                    <a:pos x="T8" y="T9"/>
                  </a:cxn>
                </a:cxnLst>
                <a:rect l="0" t="0" r="r" b="b"/>
                <a:pathLst>
                  <a:path w="480" h="291">
                    <a:moveTo>
                      <a:pt x="0" y="124"/>
                    </a:moveTo>
                    <a:cubicBezTo>
                      <a:pt x="0" y="124"/>
                      <a:pt x="176" y="63"/>
                      <a:pt x="236" y="45"/>
                    </a:cubicBezTo>
                    <a:cubicBezTo>
                      <a:pt x="276" y="32"/>
                      <a:pt x="396" y="0"/>
                      <a:pt x="396" y="0"/>
                    </a:cubicBezTo>
                    <a:lnTo>
                      <a:pt x="480" y="291"/>
                    </a:lnTo>
                    <a:lnTo>
                      <a:pt x="0" y="12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en-US" sz="1350" b="1" strike="noStrike" noProof="1"/>
              </a:p>
            </p:txBody>
          </p:sp>
          <p:sp>
            <p:nvSpPr>
              <p:cNvPr id="40" name="Freeform 452"/>
              <p:cNvSpPr/>
              <p:nvPr/>
            </p:nvSpPr>
            <p:spPr bwMode="auto">
              <a:xfrm>
                <a:off x="4122737" y="4237610"/>
                <a:ext cx="2838450" cy="776288"/>
              </a:xfrm>
              <a:custGeom>
                <a:avLst/>
                <a:gdLst>
                  <a:gd name="T0" fmla="*/ 4679 w 4989"/>
                  <a:gd name="T1" fmla="*/ 1512 h 1512"/>
                  <a:gd name="T2" fmla="*/ 311 w 4989"/>
                  <a:gd name="T3" fmla="*/ 1512 h 1512"/>
                  <a:gd name="T4" fmla="*/ 0 w 4989"/>
                  <a:gd name="T5" fmla="*/ 573 h 1512"/>
                  <a:gd name="T6" fmla="*/ 4989 w 4989"/>
                  <a:gd name="T7" fmla="*/ 573 h 1512"/>
                  <a:gd name="T8" fmla="*/ 4679 w 4989"/>
                  <a:gd name="T9" fmla="*/ 1512 h 1512"/>
                </a:gdLst>
                <a:ahLst/>
                <a:cxnLst>
                  <a:cxn ang="0">
                    <a:pos x="T0" y="T1"/>
                  </a:cxn>
                  <a:cxn ang="0">
                    <a:pos x="T2" y="T3"/>
                  </a:cxn>
                  <a:cxn ang="0">
                    <a:pos x="T4" y="T5"/>
                  </a:cxn>
                  <a:cxn ang="0">
                    <a:pos x="T6" y="T7"/>
                  </a:cxn>
                  <a:cxn ang="0">
                    <a:pos x="T8" y="T9"/>
                  </a:cxn>
                </a:cxnLst>
                <a:rect l="0" t="0" r="r" b="b"/>
                <a:pathLst>
                  <a:path w="4989" h="1512">
                    <a:moveTo>
                      <a:pt x="4679" y="1512"/>
                    </a:moveTo>
                    <a:cubicBezTo>
                      <a:pt x="3263" y="1010"/>
                      <a:pt x="1726" y="1010"/>
                      <a:pt x="311" y="1512"/>
                    </a:cubicBezTo>
                    <a:cubicBezTo>
                      <a:pt x="207" y="1199"/>
                      <a:pt x="104" y="886"/>
                      <a:pt x="0" y="573"/>
                    </a:cubicBezTo>
                    <a:cubicBezTo>
                      <a:pt x="1617" y="0"/>
                      <a:pt x="3372" y="0"/>
                      <a:pt x="4989" y="573"/>
                    </a:cubicBezTo>
                    <a:cubicBezTo>
                      <a:pt x="4886" y="886"/>
                      <a:pt x="4782" y="1199"/>
                      <a:pt x="4679" y="1512"/>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en-US" sz="1350" b="1" strike="noStrike" noProof="1"/>
              </a:p>
            </p:txBody>
          </p:sp>
        </p:grpSp>
        <p:sp>
          <p:nvSpPr>
            <p:cNvPr id="41" name="Freeform 452"/>
            <p:cNvSpPr/>
            <p:nvPr/>
          </p:nvSpPr>
          <p:spPr bwMode="auto">
            <a:xfrm>
              <a:off x="4574" y="5202"/>
              <a:ext cx="7981" cy="1825"/>
            </a:xfrm>
            <a:custGeom>
              <a:avLst/>
              <a:gdLst>
                <a:gd name="T0" fmla="*/ 4679 w 4989"/>
                <a:gd name="T1" fmla="*/ 1512 h 1512"/>
                <a:gd name="T2" fmla="*/ 311 w 4989"/>
                <a:gd name="T3" fmla="*/ 1512 h 1512"/>
                <a:gd name="T4" fmla="*/ 0 w 4989"/>
                <a:gd name="T5" fmla="*/ 573 h 1512"/>
                <a:gd name="T6" fmla="*/ 4989 w 4989"/>
                <a:gd name="T7" fmla="*/ 573 h 1512"/>
                <a:gd name="T8" fmla="*/ 4679 w 4989"/>
                <a:gd name="T9" fmla="*/ 1512 h 1512"/>
              </a:gdLst>
              <a:ahLst/>
              <a:cxnLst>
                <a:cxn ang="0">
                  <a:pos x="T0" y="T1"/>
                </a:cxn>
                <a:cxn ang="0">
                  <a:pos x="T2" y="T3"/>
                </a:cxn>
                <a:cxn ang="0">
                  <a:pos x="T4" y="T5"/>
                </a:cxn>
                <a:cxn ang="0">
                  <a:pos x="T6" y="T7"/>
                </a:cxn>
                <a:cxn ang="0">
                  <a:pos x="T8" y="T9"/>
                </a:cxn>
              </a:cxnLst>
              <a:rect l="0" t="0" r="r" b="b"/>
              <a:pathLst>
                <a:path w="4989" h="1512">
                  <a:moveTo>
                    <a:pt x="4679" y="1512"/>
                  </a:moveTo>
                  <a:cubicBezTo>
                    <a:pt x="3263" y="1010"/>
                    <a:pt x="1726" y="1010"/>
                    <a:pt x="311" y="1512"/>
                  </a:cubicBezTo>
                  <a:cubicBezTo>
                    <a:pt x="207" y="1199"/>
                    <a:pt x="104" y="886"/>
                    <a:pt x="0" y="573"/>
                  </a:cubicBezTo>
                  <a:cubicBezTo>
                    <a:pt x="1617" y="0"/>
                    <a:pt x="3372" y="0"/>
                    <a:pt x="4989" y="573"/>
                  </a:cubicBezTo>
                  <a:cubicBezTo>
                    <a:pt x="4886" y="886"/>
                    <a:pt x="4782" y="1199"/>
                    <a:pt x="4679" y="1512"/>
                  </a:cubicBezTo>
                  <a:close/>
                </a:path>
              </a:pathLst>
            </a:custGeom>
            <a:solidFill>
              <a:schemeClr val="accent6"/>
            </a:solidFill>
            <a:ln>
              <a:noFill/>
            </a:ln>
          </p:spPr>
          <p:txBody>
            <a:bodyPr vert="horz" wrap="square" lIns="68580" tIns="34290" rIns="68580" bIns="34290" numCol="1" anchor="t" anchorCtr="0" compatLnSpc="1"/>
            <a:lstStyle/>
            <a:p>
              <a:pPr fontAlgn="auto"/>
              <a:endParaRPr lang="en-US" sz="1350" b="1" strike="noStrike" noProof="1"/>
            </a:p>
          </p:txBody>
        </p:sp>
        <p:grpSp>
          <p:nvGrpSpPr>
            <p:cNvPr id="37900" name="Group 41"/>
            <p:cNvGrpSpPr/>
            <p:nvPr/>
          </p:nvGrpSpPr>
          <p:grpSpPr>
            <a:xfrm>
              <a:off x="4525" y="3502"/>
              <a:ext cx="8767" cy="1822"/>
              <a:chOff x="4045747" y="2043115"/>
              <a:chExt cx="3117850" cy="774700"/>
            </a:xfrm>
          </p:grpSpPr>
          <p:sp>
            <p:nvSpPr>
              <p:cNvPr id="73" name="Freeform 447"/>
              <p:cNvSpPr/>
              <p:nvPr/>
            </p:nvSpPr>
            <p:spPr bwMode="auto">
              <a:xfrm>
                <a:off x="6553997" y="2124077"/>
                <a:ext cx="609600" cy="614363"/>
              </a:xfrm>
              <a:custGeom>
                <a:avLst/>
                <a:gdLst>
                  <a:gd name="T0" fmla="*/ 1071 w 1071"/>
                  <a:gd name="T1" fmla="*/ 246 h 1199"/>
                  <a:gd name="T2" fmla="*/ 276 w 1071"/>
                  <a:gd name="T3" fmla="*/ 0 h 1199"/>
                  <a:gd name="T4" fmla="*/ 0 w 1071"/>
                  <a:gd name="T5" fmla="*/ 952 h 1199"/>
                  <a:gd name="T6" fmla="*/ 795 w 1071"/>
                  <a:gd name="T7" fmla="*/ 1199 h 1199"/>
                  <a:gd name="T8" fmla="*/ 798 w 1071"/>
                  <a:gd name="T9" fmla="*/ 682 h 1199"/>
                  <a:gd name="T10" fmla="*/ 1071 w 1071"/>
                  <a:gd name="T11" fmla="*/ 246 h 1199"/>
                </a:gdLst>
                <a:ahLst/>
                <a:cxnLst>
                  <a:cxn ang="0">
                    <a:pos x="T0" y="T1"/>
                  </a:cxn>
                  <a:cxn ang="0">
                    <a:pos x="T2" y="T3"/>
                  </a:cxn>
                  <a:cxn ang="0">
                    <a:pos x="T4" y="T5"/>
                  </a:cxn>
                  <a:cxn ang="0">
                    <a:pos x="T6" y="T7"/>
                  </a:cxn>
                  <a:cxn ang="0">
                    <a:pos x="T8" y="T9"/>
                  </a:cxn>
                  <a:cxn ang="0">
                    <a:pos x="T10" y="T11"/>
                  </a:cxn>
                </a:cxnLst>
                <a:rect l="0" t="0" r="r" b="b"/>
                <a:pathLst>
                  <a:path w="1071" h="1199">
                    <a:moveTo>
                      <a:pt x="1071" y="246"/>
                    </a:moveTo>
                    <a:lnTo>
                      <a:pt x="276" y="0"/>
                    </a:lnTo>
                    <a:lnTo>
                      <a:pt x="0" y="952"/>
                    </a:lnTo>
                    <a:lnTo>
                      <a:pt x="795" y="1199"/>
                    </a:lnTo>
                    <a:lnTo>
                      <a:pt x="798" y="682"/>
                    </a:lnTo>
                    <a:lnTo>
                      <a:pt x="1071" y="24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en-US" sz="1350" b="1" strike="noStrike" noProof="1"/>
              </a:p>
            </p:txBody>
          </p:sp>
          <p:sp>
            <p:nvSpPr>
              <p:cNvPr id="74" name="Freeform 448"/>
              <p:cNvSpPr/>
              <p:nvPr/>
            </p:nvSpPr>
            <p:spPr bwMode="auto">
              <a:xfrm>
                <a:off x="6660360" y="2124077"/>
                <a:ext cx="225425" cy="212725"/>
              </a:xfrm>
              <a:custGeom>
                <a:avLst/>
                <a:gdLst>
                  <a:gd name="T0" fmla="*/ 395 w 395"/>
                  <a:gd name="T1" fmla="*/ 416 h 416"/>
                  <a:gd name="T2" fmla="*/ 157 w 395"/>
                  <a:gd name="T3" fmla="*/ 346 h 416"/>
                  <a:gd name="T4" fmla="*/ 0 w 395"/>
                  <a:gd name="T5" fmla="*/ 290 h 416"/>
                  <a:gd name="T6" fmla="*/ 87 w 395"/>
                  <a:gd name="T7" fmla="*/ 0 h 416"/>
                  <a:gd name="T8" fmla="*/ 395 w 395"/>
                  <a:gd name="T9" fmla="*/ 416 h 416"/>
                </a:gdLst>
                <a:ahLst/>
                <a:cxnLst>
                  <a:cxn ang="0">
                    <a:pos x="T0" y="T1"/>
                  </a:cxn>
                  <a:cxn ang="0">
                    <a:pos x="T2" y="T3"/>
                  </a:cxn>
                  <a:cxn ang="0">
                    <a:pos x="T4" y="T5"/>
                  </a:cxn>
                  <a:cxn ang="0">
                    <a:pos x="T6" y="T7"/>
                  </a:cxn>
                  <a:cxn ang="0">
                    <a:pos x="T8" y="T9"/>
                  </a:cxn>
                </a:cxnLst>
                <a:rect l="0" t="0" r="r" b="b"/>
                <a:pathLst>
                  <a:path w="395" h="416">
                    <a:moveTo>
                      <a:pt x="395" y="416"/>
                    </a:moveTo>
                    <a:cubicBezTo>
                      <a:pt x="395" y="416"/>
                      <a:pt x="216" y="365"/>
                      <a:pt x="157" y="346"/>
                    </a:cubicBezTo>
                    <a:cubicBezTo>
                      <a:pt x="117" y="333"/>
                      <a:pt x="0" y="290"/>
                      <a:pt x="0" y="290"/>
                    </a:cubicBezTo>
                    <a:lnTo>
                      <a:pt x="87" y="0"/>
                    </a:lnTo>
                    <a:lnTo>
                      <a:pt x="395" y="41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en-US" sz="1350" b="1" strike="noStrike" noProof="1"/>
              </a:p>
            </p:txBody>
          </p:sp>
          <p:sp>
            <p:nvSpPr>
              <p:cNvPr id="75" name="Freeform 451"/>
              <p:cNvSpPr/>
              <p:nvPr/>
            </p:nvSpPr>
            <p:spPr bwMode="auto">
              <a:xfrm>
                <a:off x="4045747" y="2043115"/>
                <a:ext cx="2838450" cy="774700"/>
              </a:xfrm>
              <a:custGeom>
                <a:avLst/>
                <a:gdLst>
                  <a:gd name="T0" fmla="*/ 4679 w 4989"/>
                  <a:gd name="T1" fmla="*/ 1511 h 1511"/>
                  <a:gd name="T2" fmla="*/ 311 w 4989"/>
                  <a:gd name="T3" fmla="*/ 1511 h 1511"/>
                  <a:gd name="T4" fmla="*/ 0 w 4989"/>
                  <a:gd name="T5" fmla="*/ 573 h 1511"/>
                  <a:gd name="T6" fmla="*/ 4989 w 4989"/>
                  <a:gd name="T7" fmla="*/ 573 h 1511"/>
                  <a:gd name="T8" fmla="*/ 4679 w 4989"/>
                  <a:gd name="T9" fmla="*/ 1511 h 1511"/>
                </a:gdLst>
                <a:ahLst/>
                <a:cxnLst>
                  <a:cxn ang="0">
                    <a:pos x="T0" y="T1"/>
                  </a:cxn>
                  <a:cxn ang="0">
                    <a:pos x="T2" y="T3"/>
                  </a:cxn>
                  <a:cxn ang="0">
                    <a:pos x="T4" y="T5"/>
                  </a:cxn>
                  <a:cxn ang="0">
                    <a:pos x="T6" y="T7"/>
                  </a:cxn>
                  <a:cxn ang="0">
                    <a:pos x="T8" y="T9"/>
                  </a:cxn>
                </a:cxnLst>
                <a:rect l="0" t="0" r="r" b="b"/>
                <a:pathLst>
                  <a:path w="4989" h="1511">
                    <a:moveTo>
                      <a:pt x="4679" y="1511"/>
                    </a:moveTo>
                    <a:cubicBezTo>
                      <a:pt x="3263" y="1010"/>
                      <a:pt x="1726" y="1010"/>
                      <a:pt x="311" y="1511"/>
                    </a:cubicBezTo>
                    <a:cubicBezTo>
                      <a:pt x="207" y="1199"/>
                      <a:pt x="104" y="886"/>
                      <a:pt x="0" y="573"/>
                    </a:cubicBezTo>
                    <a:cubicBezTo>
                      <a:pt x="1617" y="0"/>
                      <a:pt x="3372" y="0"/>
                      <a:pt x="4989" y="573"/>
                    </a:cubicBezTo>
                    <a:cubicBezTo>
                      <a:pt x="4886" y="886"/>
                      <a:pt x="4782" y="1199"/>
                      <a:pt x="4679" y="15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fontAlgn="auto"/>
                <a:endParaRPr lang="en-US" sz="1350" b="1" strike="noStrike" noProof="1"/>
              </a:p>
            </p:txBody>
          </p:sp>
        </p:grpSp>
        <p:sp>
          <p:nvSpPr>
            <p:cNvPr id="83" name="Rectangle 82"/>
            <p:cNvSpPr/>
            <p:nvPr/>
          </p:nvSpPr>
          <p:spPr>
            <a:xfrm>
              <a:off x="6306" y="7065"/>
              <a:ext cx="4441" cy="1312"/>
            </a:xfrm>
            <a:prstGeom prst="rect">
              <a:avLst/>
            </a:prstGeom>
          </p:spPr>
          <p:txBody>
            <a:bodyPr wrap="square" anchor="ctr">
              <a:spAutoFit/>
            </a:bodyPr>
            <a:lstStyle/>
            <a:p>
              <a:pPr algn="ctr" fontAlgn="auto"/>
              <a:r>
                <a:rPr lang="id-ID" altLang="en-US" b="1" strike="noStrike" cap="all" noProof="1" dirty="0">
                  <a:solidFill>
                    <a:schemeClr val="bg1"/>
                  </a:solidFill>
                  <a:latin typeface="+mn-lt"/>
                  <a:ea typeface="+mn-ea"/>
                  <a:cs typeface="+mn-cs"/>
                </a:rPr>
                <a:t>fakta dan opini dalam teks editorial</a:t>
              </a:r>
              <a:endParaRPr lang="id-ID" altLang="en-US" b="1" strike="noStrike" cap="all" noProof="1" dirty="0">
                <a:solidFill>
                  <a:schemeClr val="bg1"/>
                </a:solidFill>
              </a:endParaRPr>
            </a:p>
          </p:txBody>
        </p:sp>
        <p:sp>
          <p:nvSpPr>
            <p:cNvPr id="2" name="Rectangle 1"/>
            <p:cNvSpPr/>
            <p:nvPr/>
          </p:nvSpPr>
          <p:spPr>
            <a:xfrm>
              <a:off x="6962" y="5527"/>
              <a:ext cx="3482" cy="918"/>
            </a:xfrm>
            <a:prstGeom prst="rect">
              <a:avLst/>
            </a:prstGeom>
          </p:spPr>
          <p:txBody>
            <a:bodyPr wrap="square" anchor="ctr">
              <a:spAutoFit/>
            </a:bodyPr>
            <a:lstStyle/>
            <a:p>
              <a:pPr algn="ctr" fontAlgn="auto"/>
              <a:r>
                <a:rPr lang="id-ID" altLang="en-US" b="1" strike="noStrike" cap="all" noProof="1" dirty="0">
                  <a:solidFill>
                    <a:schemeClr val="bg1"/>
                  </a:solidFill>
                  <a:latin typeface="+mn-lt"/>
                  <a:ea typeface="+mn-ea"/>
                  <a:cs typeface="+mn-cs"/>
                </a:rPr>
                <a:t>tipe teks editorial</a:t>
              </a:r>
              <a:endParaRPr lang="id-ID" altLang="en-US" b="1" strike="noStrike" cap="all" noProof="1" dirty="0">
                <a:solidFill>
                  <a:schemeClr val="bg1"/>
                </a:solidFill>
              </a:endParaRPr>
            </a:p>
          </p:txBody>
        </p:sp>
        <p:sp>
          <p:nvSpPr>
            <p:cNvPr id="84" name="Rectangle 83"/>
            <p:cNvSpPr/>
            <p:nvPr/>
          </p:nvSpPr>
          <p:spPr>
            <a:xfrm>
              <a:off x="6645" y="3815"/>
              <a:ext cx="3799" cy="918"/>
            </a:xfrm>
            <a:prstGeom prst="rect">
              <a:avLst/>
            </a:prstGeom>
          </p:spPr>
          <p:txBody>
            <a:bodyPr wrap="square" anchor="ctr">
              <a:spAutoFit/>
            </a:bodyPr>
            <a:lstStyle/>
            <a:p>
              <a:pPr algn="ctr" fontAlgn="auto"/>
              <a:r>
                <a:rPr lang="id-ID" altLang="en-US" b="1" strike="noStrike" cap="all" noProof="1" dirty="0">
                  <a:solidFill>
                    <a:schemeClr val="bg1"/>
                  </a:solidFill>
                  <a:latin typeface="+mn-lt"/>
                  <a:ea typeface="+mn-ea"/>
                  <a:cs typeface="+mn-cs"/>
                </a:rPr>
                <a:t>jenis teks editorial</a:t>
              </a:r>
              <a:endParaRPr lang="id-ID" altLang="en-US" b="1" strike="noStrike" cap="all" noProof="1" dirty="0">
                <a:solidFill>
                  <a:schemeClr val="bg1"/>
                </a:solidFill>
              </a:endParaRPr>
            </a:p>
          </p:txBody>
        </p:sp>
      </p:grpSp>
      <p:sp>
        <p:nvSpPr>
          <p:cNvPr id="9" name="Rounded Rectangle 8"/>
          <p:cNvSpPr/>
          <p:nvPr/>
        </p:nvSpPr>
        <p:spPr>
          <a:xfrm>
            <a:off x="5264150" y="2524125"/>
            <a:ext cx="5116513" cy="109855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strike="noStrike" noProof="1">
                <a:solidFill>
                  <a:schemeClr val="tx1"/>
                </a:solidFill>
              </a:rPr>
              <a:t>Terdapat tiga jenis teks editorial yaitu </a:t>
            </a:r>
            <a:r>
              <a:rPr lang="en-US" i="1" strike="noStrike" noProof="1">
                <a:solidFill>
                  <a:schemeClr val="tx1"/>
                </a:solidFill>
              </a:rPr>
              <a:t>Interpretative Editorial</a:t>
            </a:r>
            <a:r>
              <a:rPr lang="en-US" strike="noStrike" noProof="1">
                <a:solidFill>
                  <a:schemeClr val="tx1"/>
                </a:solidFill>
              </a:rPr>
              <a:t>, </a:t>
            </a:r>
            <a:r>
              <a:rPr lang="en-US" i="1" strike="noStrike" noProof="1">
                <a:solidFill>
                  <a:schemeClr val="tx1"/>
                </a:solidFill>
              </a:rPr>
              <a:t>Controversial Editorial</a:t>
            </a:r>
            <a:r>
              <a:rPr lang="en-US" strike="noStrike" noProof="1">
                <a:solidFill>
                  <a:schemeClr val="tx1"/>
                </a:solidFill>
              </a:rPr>
              <a:t>, dan </a:t>
            </a:r>
            <a:r>
              <a:rPr lang="en-US" i="1" strike="noStrike" noProof="1">
                <a:solidFill>
                  <a:schemeClr val="tx1"/>
                </a:solidFill>
              </a:rPr>
              <a:t>Explanatory Editorial</a:t>
            </a:r>
            <a:r>
              <a:rPr lang="en-US" strike="noStrike" noProof="1">
                <a:solidFill>
                  <a:schemeClr val="tx1"/>
                </a:solidFill>
              </a:rPr>
              <a:t>.</a:t>
            </a:r>
            <a:endParaRPr lang="en-US" strike="noStrike" noProof="1">
              <a:solidFill>
                <a:schemeClr val="tx1"/>
              </a:solidFill>
            </a:endParaRPr>
          </a:p>
        </p:txBody>
      </p:sp>
      <p:sp>
        <p:nvSpPr>
          <p:cNvPr id="12" name="Rounded Rectangle 11"/>
          <p:cNvSpPr/>
          <p:nvPr/>
        </p:nvSpPr>
        <p:spPr>
          <a:xfrm>
            <a:off x="5262563" y="5145088"/>
            <a:ext cx="5118100" cy="217805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sz="1600" strike="noStrike" noProof="1">
                <a:solidFill>
                  <a:schemeClr val="tx1"/>
                </a:solidFill>
              </a:rPr>
              <a:t>Fakta adalah perihal, keadaan, atau peristiwa yang merupakan kenyataan dan sesuatu yang benar-benar terjadi.  Fakta yang disajikan dalam teks editorial berupa peristiwa dan data terkait dengan peristiwa yang dibahas.</a:t>
            </a:r>
            <a:endParaRPr lang="en-US" sz="1600" strike="noStrike" noProof="1">
              <a:solidFill>
                <a:schemeClr val="tx1"/>
              </a:solidFill>
            </a:endParaRPr>
          </a:p>
          <a:p>
            <a:pPr algn="l" fontAlgn="auto">
              <a:lnSpc>
                <a:spcPct val="110000"/>
              </a:lnSpc>
            </a:pPr>
            <a:r>
              <a:rPr lang="en-US" sz="1600" strike="noStrike" noProof="1">
                <a:solidFill>
                  <a:schemeClr val="tx1"/>
                </a:solidFill>
              </a:rPr>
              <a:t>Pendapat atau opini redaksi dalam teks editorial dapat berupa penilaian, kritik, prediksi (dugaan berdasarkan fakta empiris), harapan, dan saran penyelesaian masalah.</a:t>
            </a:r>
            <a:endParaRPr lang="en-US" sz="1600" strike="noStrike" noProof="1">
              <a:solidFill>
                <a:schemeClr val="tx1"/>
              </a:solidFill>
            </a:endParaRPr>
          </a:p>
        </p:txBody>
      </p:sp>
      <p:sp>
        <p:nvSpPr>
          <p:cNvPr id="13" name="Rounded Rectangle 12"/>
          <p:cNvSpPr/>
          <p:nvPr/>
        </p:nvSpPr>
        <p:spPr>
          <a:xfrm>
            <a:off x="5264150" y="3708400"/>
            <a:ext cx="5116513" cy="134461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strike="noStrike" noProof="1">
                <a:solidFill>
                  <a:schemeClr val="tx1"/>
                </a:solidFill>
              </a:rPr>
              <a:t>a. Menjelaskan atau menginterpretasikan</a:t>
            </a:r>
            <a:endParaRPr lang="en-US" strike="noStrike" noProof="1">
              <a:solidFill>
                <a:schemeClr val="tx1"/>
              </a:solidFill>
            </a:endParaRPr>
          </a:p>
          <a:p>
            <a:pPr algn="l" fontAlgn="auto">
              <a:lnSpc>
                <a:spcPct val="110000"/>
              </a:lnSpc>
            </a:pPr>
            <a:r>
              <a:rPr lang="en-US" strike="noStrike" noProof="1">
                <a:solidFill>
                  <a:schemeClr val="tx1"/>
                </a:solidFill>
              </a:rPr>
              <a:t>b. Kritis</a:t>
            </a:r>
            <a:endParaRPr lang="en-US" strike="noStrike" noProof="1">
              <a:solidFill>
                <a:schemeClr val="tx1"/>
              </a:solidFill>
            </a:endParaRPr>
          </a:p>
          <a:p>
            <a:pPr algn="l" fontAlgn="auto">
              <a:lnSpc>
                <a:spcPct val="110000"/>
              </a:lnSpc>
            </a:pPr>
            <a:r>
              <a:rPr lang="en-US" strike="noStrike" noProof="1">
                <a:solidFill>
                  <a:schemeClr val="tx1"/>
                </a:solidFill>
              </a:rPr>
              <a:t>c. Persuasi (membujuk)</a:t>
            </a:r>
            <a:endParaRPr lang="en-US" strike="noStrike" noProof="1">
              <a:solidFill>
                <a:schemeClr val="tx1"/>
              </a:solidFill>
            </a:endParaRPr>
          </a:p>
          <a:p>
            <a:pPr algn="l" fontAlgn="auto">
              <a:lnSpc>
                <a:spcPct val="110000"/>
              </a:lnSpc>
            </a:pPr>
            <a:r>
              <a:rPr lang="en-US" strike="noStrike" noProof="1">
                <a:solidFill>
                  <a:schemeClr val="tx1"/>
                </a:solidFill>
              </a:rPr>
              <a:t>d. Pujian</a:t>
            </a:r>
            <a:endParaRPr lang="en-US" strike="noStrike" noProof="1">
              <a:solidFill>
                <a:schemeClr val="tx1"/>
              </a:solidFill>
            </a:endParaRPr>
          </a:p>
        </p:txBody>
      </p:sp>
      <p:sp>
        <p:nvSpPr>
          <p:cNvPr id="3" name="Left Arrow 2">
            <a:hlinkClick r:id="rId1"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z="1985" strike="noStrike" noProof="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777875" y="260350"/>
            <a:ext cx="5897563" cy="58578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l" fontAlgn="auto"/>
            <a:r>
              <a:rPr lang="id-ID" sz="2645" strike="noStrike" noProof="1" dirty="0" smtClean="0">
                <a:solidFill>
                  <a:sysClr val="windowText" lastClr="000000"/>
                </a:solidFill>
              </a:rPr>
              <a:t>C.  </a:t>
            </a:r>
            <a:r>
              <a:rPr lang="id-ID" sz="2645" strike="noStrike" noProof="1" dirty="0" smtClean="0">
                <a:solidFill>
                  <a:sysClr val="windowText" lastClr="000000"/>
                </a:solidFill>
                <a:sym typeface="+mn-ea"/>
              </a:rPr>
              <a:t>Ragam Informasi dalam Teks Editorial</a:t>
            </a:r>
            <a:endParaRPr lang="id-ID" sz="2645" strike="noStrike" noProof="1" dirty="0" smtClean="0"/>
          </a:p>
        </p:txBody>
      </p:sp>
      <p:grpSp>
        <p:nvGrpSpPr>
          <p:cNvPr id="38914" name="Group 30"/>
          <p:cNvGrpSpPr/>
          <p:nvPr/>
        </p:nvGrpSpPr>
        <p:grpSpPr>
          <a:xfrm>
            <a:off x="720725" y="1217613"/>
            <a:ext cx="9271000" cy="1228725"/>
            <a:chOff x="4390" y="2975"/>
            <a:chExt cx="8895" cy="2792"/>
          </a:xfrm>
        </p:grpSpPr>
        <p:sp>
          <p:nvSpPr>
            <p:cNvPr id="4" name="Rectangle: Rounded Corners 32"/>
            <p:cNvSpPr/>
            <p:nvPr/>
          </p:nvSpPr>
          <p:spPr>
            <a:xfrm>
              <a:off x="4492" y="3063"/>
              <a:ext cx="2140" cy="2616"/>
            </a:xfrm>
            <a:prstGeom prst="roundRect">
              <a:avLst>
                <a:gd name="adj" fmla="val 124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5" name="Rectangle: Rounded Corners 36"/>
            <p:cNvSpPr/>
            <p:nvPr/>
          </p:nvSpPr>
          <p:spPr>
            <a:xfrm>
              <a:off x="7762" y="3063"/>
              <a:ext cx="2140" cy="2616"/>
            </a:xfrm>
            <a:prstGeom prst="roundRect">
              <a:avLst>
                <a:gd name="adj" fmla="val 124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7" name="Rectangle: Rounded Corners 37"/>
            <p:cNvSpPr/>
            <p:nvPr/>
          </p:nvSpPr>
          <p:spPr>
            <a:xfrm>
              <a:off x="11031" y="3063"/>
              <a:ext cx="2140" cy="2616"/>
            </a:xfrm>
            <a:prstGeom prst="roundRect">
              <a:avLst>
                <a:gd name="adj" fmla="val 124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28" name="Freeform: Shape 7"/>
            <p:cNvSpPr/>
            <p:nvPr/>
          </p:nvSpPr>
          <p:spPr>
            <a:xfrm>
              <a:off x="4390" y="2975"/>
              <a:ext cx="2950" cy="2793"/>
            </a:xfrm>
            <a:custGeom>
              <a:avLst/>
              <a:gdLst>
                <a:gd name="connsiteX0" fmla="*/ 330976 w 2497282"/>
                <a:gd name="connsiteY0" fmla="*/ 0 h 2364509"/>
                <a:gd name="connsiteX1" fmla="*/ 1654842 w 2497282"/>
                <a:gd name="connsiteY1" fmla="*/ 0 h 2364509"/>
                <a:gd name="connsiteX2" fmla="*/ 1979094 w 2497282"/>
                <a:gd name="connsiteY2" fmla="*/ 264273 h 2364509"/>
                <a:gd name="connsiteX3" fmla="*/ 1983586 w 2497282"/>
                <a:gd name="connsiteY3" fmla="*/ 308830 h 2364509"/>
                <a:gd name="connsiteX4" fmla="*/ 1985963 w 2497282"/>
                <a:gd name="connsiteY4" fmla="*/ 320606 h 2364509"/>
                <a:gd name="connsiteX5" fmla="*/ 1985963 w 2497282"/>
                <a:gd name="connsiteY5" fmla="*/ 651813 h 2364509"/>
                <a:gd name="connsiteX6" fmla="*/ 1985818 w 2497282"/>
                <a:gd name="connsiteY6" fmla="*/ 652531 h 2364509"/>
                <a:gd name="connsiteX7" fmla="*/ 1985818 w 2497282"/>
                <a:gd name="connsiteY7" fmla="*/ 657949 h 2364509"/>
                <a:gd name="connsiteX8" fmla="*/ 1984724 w 2497282"/>
                <a:gd name="connsiteY8" fmla="*/ 657949 h 2364509"/>
                <a:gd name="connsiteX9" fmla="*/ 1980349 w 2497282"/>
                <a:gd name="connsiteY9" fmla="*/ 679620 h 2364509"/>
                <a:gd name="connsiteX10" fmla="*/ 1914525 w 2497282"/>
                <a:gd name="connsiteY10" fmla="*/ 723251 h 2364509"/>
                <a:gd name="connsiteX11" fmla="*/ 1848701 w 2497282"/>
                <a:gd name="connsiteY11" fmla="*/ 679620 h 2364509"/>
                <a:gd name="connsiteX12" fmla="*/ 1844326 w 2497282"/>
                <a:gd name="connsiteY12" fmla="*/ 657949 h 2364509"/>
                <a:gd name="connsiteX13" fmla="*/ 1842311 w 2497282"/>
                <a:gd name="connsiteY13" fmla="*/ 657949 h 2364509"/>
                <a:gd name="connsiteX14" fmla="*/ 1842311 w 2497282"/>
                <a:gd name="connsiteY14" fmla="*/ 380114 h 2364509"/>
                <a:gd name="connsiteX15" fmla="*/ 1633069 w 2497282"/>
                <a:gd name="connsiteY15" fmla="*/ 170872 h 2364509"/>
                <a:gd name="connsiteX16" fmla="*/ 352748 w 2497282"/>
                <a:gd name="connsiteY16" fmla="*/ 170872 h 2364509"/>
                <a:gd name="connsiteX17" fmla="*/ 143506 w 2497282"/>
                <a:gd name="connsiteY17" fmla="*/ 380114 h 2364509"/>
                <a:gd name="connsiteX18" fmla="*/ 143506 w 2497282"/>
                <a:gd name="connsiteY18" fmla="*/ 1984393 h 2364509"/>
                <a:gd name="connsiteX19" fmla="*/ 352748 w 2497282"/>
                <a:gd name="connsiteY19" fmla="*/ 2193635 h 2364509"/>
                <a:gd name="connsiteX20" fmla="*/ 1633069 w 2497282"/>
                <a:gd name="connsiteY20" fmla="*/ 2193635 h 2364509"/>
                <a:gd name="connsiteX21" fmla="*/ 1842311 w 2497282"/>
                <a:gd name="connsiteY21" fmla="*/ 1984393 h 2364509"/>
                <a:gd name="connsiteX22" fmla="*/ 1842311 w 2497282"/>
                <a:gd name="connsiteY22" fmla="*/ 1799217 h 2364509"/>
                <a:gd name="connsiteX23" fmla="*/ 1841500 w 2497282"/>
                <a:gd name="connsiteY23" fmla="*/ 1799217 h 2364509"/>
                <a:gd name="connsiteX24" fmla="*/ 1841500 w 2497282"/>
                <a:gd name="connsiteY24" fmla="*/ 1208198 h 2364509"/>
                <a:gd name="connsiteX25" fmla="*/ 2128405 w 2497282"/>
                <a:gd name="connsiteY25" fmla="*/ 921293 h 2364509"/>
                <a:gd name="connsiteX26" fmla="*/ 2333337 w 2497282"/>
                <a:gd name="connsiteY26" fmla="*/ 921294 h 2364509"/>
                <a:gd name="connsiteX27" fmla="*/ 2333337 w 2497282"/>
                <a:gd name="connsiteY27" fmla="*/ 829399 h 2364509"/>
                <a:gd name="connsiteX28" fmla="*/ 2497282 w 2497282"/>
                <a:gd name="connsiteY28" fmla="*/ 993345 h 2364509"/>
                <a:gd name="connsiteX29" fmla="*/ 2333337 w 2497282"/>
                <a:gd name="connsiteY29" fmla="*/ 1157290 h 2364509"/>
                <a:gd name="connsiteX30" fmla="*/ 2333337 w 2497282"/>
                <a:gd name="connsiteY30" fmla="*/ 1065395 h 2364509"/>
                <a:gd name="connsiteX31" fmla="*/ 2128405 w 2497282"/>
                <a:gd name="connsiteY31" fmla="*/ 1065395 h 2364509"/>
                <a:gd name="connsiteX32" fmla="*/ 1985602 w 2497282"/>
                <a:gd name="connsiteY32" fmla="*/ 1208198 h 2364509"/>
                <a:gd name="connsiteX33" fmla="*/ 1985602 w 2497282"/>
                <a:gd name="connsiteY33" fmla="*/ 1546949 h 2364509"/>
                <a:gd name="connsiteX34" fmla="*/ 1985818 w 2497282"/>
                <a:gd name="connsiteY34" fmla="*/ 1546949 h 2364509"/>
                <a:gd name="connsiteX35" fmla="*/ 1985818 w 2497282"/>
                <a:gd name="connsiteY35" fmla="*/ 2033533 h 2364509"/>
                <a:gd name="connsiteX36" fmla="*/ 1654842 w 2497282"/>
                <a:gd name="connsiteY36" fmla="*/ 2364509 h 2364509"/>
                <a:gd name="connsiteX37" fmla="*/ 330976 w 2497282"/>
                <a:gd name="connsiteY37" fmla="*/ 2364509 h 2364509"/>
                <a:gd name="connsiteX38" fmla="*/ 0 w 2497282"/>
                <a:gd name="connsiteY38" fmla="*/ 2033533 h 2364509"/>
                <a:gd name="connsiteX39" fmla="*/ 0 w 2497282"/>
                <a:gd name="connsiteY39" fmla="*/ 330976 h 2364509"/>
                <a:gd name="connsiteX40" fmla="*/ 330976 w 2497282"/>
                <a:gd name="connsiteY40" fmla="*/ 0 h 2364509"/>
                <a:gd name="connsiteX0-1" fmla="*/ 330976 w 2497282"/>
                <a:gd name="connsiteY0-2" fmla="*/ 0 h 2364509"/>
                <a:gd name="connsiteX1-3" fmla="*/ 1654842 w 2497282"/>
                <a:gd name="connsiteY1-4" fmla="*/ 0 h 2364509"/>
                <a:gd name="connsiteX2-5" fmla="*/ 1979094 w 2497282"/>
                <a:gd name="connsiteY2-6" fmla="*/ 264273 h 2364509"/>
                <a:gd name="connsiteX3-7" fmla="*/ 1985963 w 2497282"/>
                <a:gd name="connsiteY3-8" fmla="*/ 320606 h 2364509"/>
                <a:gd name="connsiteX4-9" fmla="*/ 1985963 w 2497282"/>
                <a:gd name="connsiteY4-10" fmla="*/ 651813 h 2364509"/>
                <a:gd name="connsiteX5-11" fmla="*/ 1985818 w 2497282"/>
                <a:gd name="connsiteY5-12" fmla="*/ 652531 h 2364509"/>
                <a:gd name="connsiteX6-13" fmla="*/ 1985818 w 2497282"/>
                <a:gd name="connsiteY6-14" fmla="*/ 657949 h 2364509"/>
                <a:gd name="connsiteX7-15" fmla="*/ 1984724 w 2497282"/>
                <a:gd name="connsiteY7-16" fmla="*/ 657949 h 2364509"/>
                <a:gd name="connsiteX8-17" fmla="*/ 1980349 w 2497282"/>
                <a:gd name="connsiteY8-18" fmla="*/ 679620 h 2364509"/>
                <a:gd name="connsiteX9-19" fmla="*/ 1914525 w 2497282"/>
                <a:gd name="connsiteY9-20" fmla="*/ 723251 h 2364509"/>
                <a:gd name="connsiteX10-21" fmla="*/ 1848701 w 2497282"/>
                <a:gd name="connsiteY10-22" fmla="*/ 679620 h 2364509"/>
                <a:gd name="connsiteX11-23" fmla="*/ 1844326 w 2497282"/>
                <a:gd name="connsiteY11-24" fmla="*/ 657949 h 2364509"/>
                <a:gd name="connsiteX12-25" fmla="*/ 1842311 w 2497282"/>
                <a:gd name="connsiteY12-26" fmla="*/ 657949 h 2364509"/>
                <a:gd name="connsiteX13-27" fmla="*/ 1842311 w 2497282"/>
                <a:gd name="connsiteY13-28" fmla="*/ 380114 h 2364509"/>
                <a:gd name="connsiteX14-29" fmla="*/ 1633069 w 2497282"/>
                <a:gd name="connsiteY14-30" fmla="*/ 170872 h 2364509"/>
                <a:gd name="connsiteX15-31" fmla="*/ 352748 w 2497282"/>
                <a:gd name="connsiteY15-32" fmla="*/ 170872 h 2364509"/>
                <a:gd name="connsiteX16-33" fmla="*/ 143506 w 2497282"/>
                <a:gd name="connsiteY16-34" fmla="*/ 380114 h 2364509"/>
                <a:gd name="connsiteX17-35" fmla="*/ 143506 w 2497282"/>
                <a:gd name="connsiteY17-36" fmla="*/ 1984393 h 2364509"/>
                <a:gd name="connsiteX18-37" fmla="*/ 352748 w 2497282"/>
                <a:gd name="connsiteY18-38" fmla="*/ 2193635 h 2364509"/>
                <a:gd name="connsiteX19-39" fmla="*/ 1633069 w 2497282"/>
                <a:gd name="connsiteY19-40" fmla="*/ 2193635 h 2364509"/>
                <a:gd name="connsiteX20-41" fmla="*/ 1842311 w 2497282"/>
                <a:gd name="connsiteY20-42" fmla="*/ 1984393 h 2364509"/>
                <a:gd name="connsiteX21-43" fmla="*/ 1842311 w 2497282"/>
                <a:gd name="connsiteY21-44" fmla="*/ 1799217 h 2364509"/>
                <a:gd name="connsiteX22-45" fmla="*/ 1841500 w 2497282"/>
                <a:gd name="connsiteY22-46" fmla="*/ 1799217 h 2364509"/>
                <a:gd name="connsiteX23-47" fmla="*/ 1841500 w 2497282"/>
                <a:gd name="connsiteY23-48" fmla="*/ 1208198 h 2364509"/>
                <a:gd name="connsiteX24-49" fmla="*/ 2128405 w 2497282"/>
                <a:gd name="connsiteY24-50" fmla="*/ 921293 h 2364509"/>
                <a:gd name="connsiteX25-51" fmla="*/ 2333337 w 2497282"/>
                <a:gd name="connsiteY25-52" fmla="*/ 921294 h 2364509"/>
                <a:gd name="connsiteX26-53" fmla="*/ 2333337 w 2497282"/>
                <a:gd name="connsiteY26-54" fmla="*/ 829399 h 2364509"/>
                <a:gd name="connsiteX27-55" fmla="*/ 2497282 w 2497282"/>
                <a:gd name="connsiteY27-56" fmla="*/ 993345 h 2364509"/>
                <a:gd name="connsiteX28-57" fmla="*/ 2333337 w 2497282"/>
                <a:gd name="connsiteY28-58" fmla="*/ 1157290 h 2364509"/>
                <a:gd name="connsiteX29-59" fmla="*/ 2333337 w 2497282"/>
                <a:gd name="connsiteY29-60" fmla="*/ 1065395 h 2364509"/>
                <a:gd name="connsiteX30-61" fmla="*/ 2128405 w 2497282"/>
                <a:gd name="connsiteY30-62" fmla="*/ 1065395 h 2364509"/>
                <a:gd name="connsiteX31-63" fmla="*/ 1985602 w 2497282"/>
                <a:gd name="connsiteY31-64" fmla="*/ 1208198 h 2364509"/>
                <a:gd name="connsiteX32-65" fmla="*/ 1985602 w 2497282"/>
                <a:gd name="connsiteY32-66" fmla="*/ 1546949 h 2364509"/>
                <a:gd name="connsiteX33-67" fmla="*/ 1985818 w 2497282"/>
                <a:gd name="connsiteY33-68" fmla="*/ 1546949 h 2364509"/>
                <a:gd name="connsiteX34-69" fmla="*/ 1985818 w 2497282"/>
                <a:gd name="connsiteY34-70" fmla="*/ 2033533 h 2364509"/>
                <a:gd name="connsiteX35-71" fmla="*/ 1654842 w 2497282"/>
                <a:gd name="connsiteY35-72" fmla="*/ 2364509 h 2364509"/>
                <a:gd name="connsiteX36-73" fmla="*/ 330976 w 2497282"/>
                <a:gd name="connsiteY36-74" fmla="*/ 2364509 h 2364509"/>
                <a:gd name="connsiteX37-75" fmla="*/ 0 w 2497282"/>
                <a:gd name="connsiteY37-76" fmla="*/ 2033533 h 2364509"/>
                <a:gd name="connsiteX38-77" fmla="*/ 0 w 2497282"/>
                <a:gd name="connsiteY38-78" fmla="*/ 330976 h 2364509"/>
                <a:gd name="connsiteX39-79" fmla="*/ 330976 w 2497282"/>
                <a:gd name="connsiteY39-80" fmla="*/ 0 h 23645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2497282" h="2364509">
                  <a:moveTo>
                    <a:pt x="330976" y="0"/>
                  </a:moveTo>
                  <a:lnTo>
                    <a:pt x="1654842" y="0"/>
                  </a:lnTo>
                  <a:cubicBezTo>
                    <a:pt x="1814786" y="0"/>
                    <a:pt x="1948232" y="113453"/>
                    <a:pt x="1979094" y="264273"/>
                  </a:cubicBezTo>
                  <a:lnTo>
                    <a:pt x="1985963" y="320606"/>
                  </a:lnTo>
                  <a:lnTo>
                    <a:pt x="1985963" y="651813"/>
                  </a:lnTo>
                  <a:cubicBezTo>
                    <a:pt x="1985915" y="652052"/>
                    <a:pt x="1985866" y="652292"/>
                    <a:pt x="1985818" y="652531"/>
                  </a:cubicBezTo>
                  <a:lnTo>
                    <a:pt x="1985818" y="657949"/>
                  </a:lnTo>
                  <a:lnTo>
                    <a:pt x="1984724" y="657949"/>
                  </a:lnTo>
                  <a:lnTo>
                    <a:pt x="1980349" y="679620"/>
                  </a:lnTo>
                  <a:cubicBezTo>
                    <a:pt x="1969504" y="705260"/>
                    <a:pt x="1944116" y="723251"/>
                    <a:pt x="1914525" y="723251"/>
                  </a:cubicBezTo>
                  <a:cubicBezTo>
                    <a:pt x="1884935" y="723251"/>
                    <a:pt x="1859546" y="705260"/>
                    <a:pt x="1848701" y="679620"/>
                  </a:cubicBezTo>
                  <a:lnTo>
                    <a:pt x="1844326" y="657949"/>
                  </a:lnTo>
                  <a:lnTo>
                    <a:pt x="1842311" y="657949"/>
                  </a:lnTo>
                  <a:lnTo>
                    <a:pt x="1842311" y="380114"/>
                  </a:lnTo>
                  <a:cubicBezTo>
                    <a:pt x="1842311" y="264553"/>
                    <a:pt x="1748630" y="170872"/>
                    <a:pt x="1633069" y="170872"/>
                  </a:cubicBezTo>
                  <a:lnTo>
                    <a:pt x="352748" y="170872"/>
                  </a:lnTo>
                  <a:cubicBezTo>
                    <a:pt x="237187" y="170872"/>
                    <a:pt x="143506" y="264553"/>
                    <a:pt x="143506" y="380114"/>
                  </a:cubicBezTo>
                  <a:lnTo>
                    <a:pt x="143506" y="1984393"/>
                  </a:lnTo>
                  <a:cubicBezTo>
                    <a:pt x="143506" y="2099954"/>
                    <a:pt x="237187" y="2193635"/>
                    <a:pt x="352748" y="2193635"/>
                  </a:cubicBezTo>
                  <a:lnTo>
                    <a:pt x="1633069" y="2193635"/>
                  </a:lnTo>
                  <a:cubicBezTo>
                    <a:pt x="1748630" y="2193635"/>
                    <a:pt x="1842311" y="2099954"/>
                    <a:pt x="1842311" y="1984393"/>
                  </a:cubicBezTo>
                  <a:lnTo>
                    <a:pt x="1842311" y="1799217"/>
                  </a:lnTo>
                  <a:lnTo>
                    <a:pt x="1841500" y="1799217"/>
                  </a:lnTo>
                  <a:lnTo>
                    <a:pt x="1841500" y="1208198"/>
                  </a:lnTo>
                  <a:cubicBezTo>
                    <a:pt x="1841500" y="1049745"/>
                    <a:pt x="1969952" y="921293"/>
                    <a:pt x="2128405" y="921293"/>
                  </a:cubicBezTo>
                  <a:lnTo>
                    <a:pt x="2333337" y="921294"/>
                  </a:lnTo>
                  <a:lnTo>
                    <a:pt x="2333337" y="829399"/>
                  </a:lnTo>
                  <a:lnTo>
                    <a:pt x="2497282" y="993345"/>
                  </a:lnTo>
                  <a:lnTo>
                    <a:pt x="2333337" y="1157290"/>
                  </a:lnTo>
                  <a:lnTo>
                    <a:pt x="2333337" y="1065395"/>
                  </a:lnTo>
                  <a:lnTo>
                    <a:pt x="2128405" y="1065395"/>
                  </a:lnTo>
                  <a:cubicBezTo>
                    <a:pt x="2049537" y="1065395"/>
                    <a:pt x="1985602" y="1129330"/>
                    <a:pt x="1985602" y="1208198"/>
                  </a:cubicBezTo>
                  <a:lnTo>
                    <a:pt x="1985602" y="1546949"/>
                  </a:lnTo>
                  <a:lnTo>
                    <a:pt x="1985818" y="1546949"/>
                  </a:lnTo>
                  <a:lnTo>
                    <a:pt x="1985818" y="2033533"/>
                  </a:lnTo>
                  <a:cubicBezTo>
                    <a:pt x="1985818" y="2216326"/>
                    <a:pt x="1837635" y="2364509"/>
                    <a:pt x="1654842" y="2364509"/>
                  </a:cubicBezTo>
                  <a:lnTo>
                    <a:pt x="330976" y="2364509"/>
                  </a:lnTo>
                  <a:cubicBezTo>
                    <a:pt x="148183" y="2364509"/>
                    <a:pt x="0" y="2216326"/>
                    <a:pt x="0" y="2033533"/>
                  </a:cubicBezTo>
                  <a:lnTo>
                    <a:pt x="0" y="330976"/>
                  </a:lnTo>
                  <a:cubicBezTo>
                    <a:pt x="0" y="148183"/>
                    <a:pt x="148183" y="0"/>
                    <a:pt x="330976" y="0"/>
                  </a:cubicBezTo>
                  <a:close/>
                </a:path>
              </a:pathLst>
            </a:custGeom>
            <a:gradFill>
              <a:gsLst>
                <a:gs pos="91000">
                  <a:schemeClr val="accent3"/>
                </a:gs>
                <a:gs pos="50000">
                  <a:schemeClr val="accent2"/>
                </a:gs>
                <a:gs pos="25000">
                  <a:schemeClr val="accent5"/>
                </a:gs>
                <a:gs pos="0">
                  <a:schemeClr val="tx2">
                    <a:lumMod val="75000"/>
                    <a:lumOff val="25000"/>
                  </a:schemeClr>
                </a:gs>
                <a:gs pos="100000">
                  <a:schemeClr val="accent6"/>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29" name="Freeform: Shape 8"/>
            <p:cNvSpPr/>
            <p:nvPr/>
          </p:nvSpPr>
          <p:spPr>
            <a:xfrm>
              <a:off x="7664" y="2975"/>
              <a:ext cx="2950" cy="2793"/>
            </a:xfrm>
            <a:custGeom>
              <a:avLst/>
              <a:gdLst>
                <a:gd name="connsiteX0" fmla="*/ 330976 w 2497282"/>
                <a:gd name="connsiteY0" fmla="*/ 0 h 2364509"/>
                <a:gd name="connsiteX1" fmla="*/ 1654842 w 2497282"/>
                <a:gd name="connsiteY1" fmla="*/ 0 h 2364509"/>
                <a:gd name="connsiteX2" fmla="*/ 1979094 w 2497282"/>
                <a:gd name="connsiteY2" fmla="*/ 264273 h 2364509"/>
                <a:gd name="connsiteX3" fmla="*/ 1983586 w 2497282"/>
                <a:gd name="connsiteY3" fmla="*/ 308830 h 2364509"/>
                <a:gd name="connsiteX4" fmla="*/ 1985963 w 2497282"/>
                <a:gd name="connsiteY4" fmla="*/ 320606 h 2364509"/>
                <a:gd name="connsiteX5" fmla="*/ 1985963 w 2497282"/>
                <a:gd name="connsiteY5" fmla="*/ 651813 h 2364509"/>
                <a:gd name="connsiteX6" fmla="*/ 1985818 w 2497282"/>
                <a:gd name="connsiteY6" fmla="*/ 652531 h 2364509"/>
                <a:gd name="connsiteX7" fmla="*/ 1985818 w 2497282"/>
                <a:gd name="connsiteY7" fmla="*/ 657949 h 2364509"/>
                <a:gd name="connsiteX8" fmla="*/ 1984724 w 2497282"/>
                <a:gd name="connsiteY8" fmla="*/ 657949 h 2364509"/>
                <a:gd name="connsiteX9" fmla="*/ 1980349 w 2497282"/>
                <a:gd name="connsiteY9" fmla="*/ 679620 h 2364509"/>
                <a:gd name="connsiteX10" fmla="*/ 1914525 w 2497282"/>
                <a:gd name="connsiteY10" fmla="*/ 723251 h 2364509"/>
                <a:gd name="connsiteX11" fmla="*/ 1848701 w 2497282"/>
                <a:gd name="connsiteY11" fmla="*/ 679620 h 2364509"/>
                <a:gd name="connsiteX12" fmla="*/ 1844326 w 2497282"/>
                <a:gd name="connsiteY12" fmla="*/ 657949 h 2364509"/>
                <a:gd name="connsiteX13" fmla="*/ 1842311 w 2497282"/>
                <a:gd name="connsiteY13" fmla="*/ 657949 h 2364509"/>
                <a:gd name="connsiteX14" fmla="*/ 1842311 w 2497282"/>
                <a:gd name="connsiteY14" fmla="*/ 380114 h 2364509"/>
                <a:gd name="connsiteX15" fmla="*/ 1633069 w 2497282"/>
                <a:gd name="connsiteY15" fmla="*/ 170872 h 2364509"/>
                <a:gd name="connsiteX16" fmla="*/ 352748 w 2497282"/>
                <a:gd name="connsiteY16" fmla="*/ 170872 h 2364509"/>
                <a:gd name="connsiteX17" fmla="*/ 143506 w 2497282"/>
                <a:gd name="connsiteY17" fmla="*/ 380114 h 2364509"/>
                <a:gd name="connsiteX18" fmla="*/ 143506 w 2497282"/>
                <a:gd name="connsiteY18" fmla="*/ 1984393 h 2364509"/>
                <a:gd name="connsiteX19" fmla="*/ 352748 w 2497282"/>
                <a:gd name="connsiteY19" fmla="*/ 2193635 h 2364509"/>
                <a:gd name="connsiteX20" fmla="*/ 1633069 w 2497282"/>
                <a:gd name="connsiteY20" fmla="*/ 2193635 h 2364509"/>
                <a:gd name="connsiteX21" fmla="*/ 1842311 w 2497282"/>
                <a:gd name="connsiteY21" fmla="*/ 1984393 h 2364509"/>
                <a:gd name="connsiteX22" fmla="*/ 1842311 w 2497282"/>
                <a:gd name="connsiteY22" fmla="*/ 1799217 h 2364509"/>
                <a:gd name="connsiteX23" fmla="*/ 1841500 w 2497282"/>
                <a:gd name="connsiteY23" fmla="*/ 1799217 h 2364509"/>
                <a:gd name="connsiteX24" fmla="*/ 1841500 w 2497282"/>
                <a:gd name="connsiteY24" fmla="*/ 1208198 h 2364509"/>
                <a:gd name="connsiteX25" fmla="*/ 2128405 w 2497282"/>
                <a:gd name="connsiteY25" fmla="*/ 921293 h 2364509"/>
                <a:gd name="connsiteX26" fmla="*/ 2333337 w 2497282"/>
                <a:gd name="connsiteY26" fmla="*/ 921294 h 2364509"/>
                <a:gd name="connsiteX27" fmla="*/ 2333337 w 2497282"/>
                <a:gd name="connsiteY27" fmla="*/ 829399 h 2364509"/>
                <a:gd name="connsiteX28" fmla="*/ 2497282 w 2497282"/>
                <a:gd name="connsiteY28" fmla="*/ 993345 h 2364509"/>
                <a:gd name="connsiteX29" fmla="*/ 2333337 w 2497282"/>
                <a:gd name="connsiteY29" fmla="*/ 1157290 h 2364509"/>
                <a:gd name="connsiteX30" fmla="*/ 2333337 w 2497282"/>
                <a:gd name="connsiteY30" fmla="*/ 1065395 h 2364509"/>
                <a:gd name="connsiteX31" fmla="*/ 2128405 w 2497282"/>
                <a:gd name="connsiteY31" fmla="*/ 1065395 h 2364509"/>
                <a:gd name="connsiteX32" fmla="*/ 1985602 w 2497282"/>
                <a:gd name="connsiteY32" fmla="*/ 1208198 h 2364509"/>
                <a:gd name="connsiteX33" fmla="*/ 1985602 w 2497282"/>
                <a:gd name="connsiteY33" fmla="*/ 1546949 h 2364509"/>
                <a:gd name="connsiteX34" fmla="*/ 1985818 w 2497282"/>
                <a:gd name="connsiteY34" fmla="*/ 1546949 h 2364509"/>
                <a:gd name="connsiteX35" fmla="*/ 1985818 w 2497282"/>
                <a:gd name="connsiteY35" fmla="*/ 2033533 h 2364509"/>
                <a:gd name="connsiteX36" fmla="*/ 1654842 w 2497282"/>
                <a:gd name="connsiteY36" fmla="*/ 2364509 h 2364509"/>
                <a:gd name="connsiteX37" fmla="*/ 330976 w 2497282"/>
                <a:gd name="connsiteY37" fmla="*/ 2364509 h 2364509"/>
                <a:gd name="connsiteX38" fmla="*/ 0 w 2497282"/>
                <a:gd name="connsiteY38" fmla="*/ 2033533 h 2364509"/>
                <a:gd name="connsiteX39" fmla="*/ 0 w 2497282"/>
                <a:gd name="connsiteY39" fmla="*/ 330976 h 2364509"/>
                <a:gd name="connsiteX40" fmla="*/ 330976 w 2497282"/>
                <a:gd name="connsiteY40" fmla="*/ 0 h 2364509"/>
                <a:gd name="connsiteX0-1" fmla="*/ 330976 w 2497282"/>
                <a:gd name="connsiteY0-2" fmla="*/ 0 h 2364509"/>
                <a:gd name="connsiteX1-3" fmla="*/ 1654842 w 2497282"/>
                <a:gd name="connsiteY1-4" fmla="*/ 0 h 2364509"/>
                <a:gd name="connsiteX2-5" fmla="*/ 1979094 w 2497282"/>
                <a:gd name="connsiteY2-6" fmla="*/ 264273 h 2364509"/>
                <a:gd name="connsiteX3-7" fmla="*/ 1985963 w 2497282"/>
                <a:gd name="connsiteY3-8" fmla="*/ 320606 h 2364509"/>
                <a:gd name="connsiteX4-9" fmla="*/ 1985963 w 2497282"/>
                <a:gd name="connsiteY4-10" fmla="*/ 651813 h 2364509"/>
                <a:gd name="connsiteX5-11" fmla="*/ 1985818 w 2497282"/>
                <a:gd name="connsiteY5-12" fmla="*/ 652531 h 2364509"/>
                <a:gd name="connsiteX6-13" fmla="*/ 1985818 w 2497282"/>
                <a:gd name="connsiteY6-14" fmla="*/ 657949 h 2364509"/>
                <a:gd name="connsiteX7-15" fmla="*/ 1984724 w 2497282"/>
                <a:gd name="connsiteY7-16" fmla="*/ 657949 h 2364509"/>
                <a:gd name="connsiteX8-17" fmla="*/ 1980349 w 2497282"/>
                <a:gd name="connsiteY8-18" fmla="*/ 679620 h 2364509"/>
                <a:gd name="connsiteX9-19" fmla="*/ 1914525 w 2497282"/>
                <a:gd name="connsiteY9-20" fmla="*/ 723251 h 2364509"/>
                <a:gd name="connsiteX10-21" fmla="*/ 1848701 w 2497282"/>
                <a:gd name="connsiteY10-22" fmla="*/ 679620 h 2364509"/>
                <a:gd name="connsiteX11-23" fmla="*/ 1844326 w 2497282"/>
                <a:gd name="connsiteY11-24" fmla="*/ 657949 h 2364509"/>
                <a:gd name="connsiteX12-25" fmla="*/ 1842311 w 2497282"/>
                <a:gd name="connsiteY12-26" fmla="*/ 657949 h 2364509"/>
                <a:gd name="connsiteX13-27" fmla="*/ 1842311 w 2497282"/>
                <a:gd name="connsiteY13-28" fmla="*/ 380114 h 2364509"/>
                <a:gd name="connsiteX14-29" fmla="*/ 1633069 w 2497282"/>
                <a:gd name="connsiteY14-30" fmla="*/ 170872 h 2364509"/>
                <a:gd name="connsiteX15-31" fmla="*/ 352748 w 2497282"/>
                <a:gd name="connsiteY15-32" fmla="*/ 170872 h 2364509"/>
                <a:gd name="connsiteX16-33" fmla="*/ 143506 w 2497282"/>
                <a:gd name="connsiteY16-34" fmla="*/ 380114 h 2364509"/>
                <a:gd name="connsiteX17-35" fmla="*/ 143506 w 2497282"/>
                <a:gd name="connsiteY17-36" fmla="*/ 1984393 h 2364509"/>
                <a:gd name="connsiteX18-37" fmla="*/ 352748 w 2497282"/>
                <a:gd name="connsiteY18-38" fmla="*/ 2193635 h 2364509"/>
                <a:gd name="connsiteX19-39" fmla="*/ 1633069 w 2497282"/>
                <a:gd name="connsiteY19-40" fmla="*/ 2193635 h 2364509"/>
                <a:gd name="connsiteX20-41" fmla="*/ 1842311 w 2497282"/>
                <a:gd name="connsiteY20-42" fmla="*/ 1984393 h 2364509"/>
                <a:gd name="connsiteX21-43" fmla="*/ 1842311 w 2497282"/>
                <a:gd name="connsiteY21-44" fmla="*/ 1799217 h 2364509"/>
                <a:gd name="connsiteX22-45" fmla="*/ 1841500 w 2497282"/>
                <a:gd name="connsiteY22-46" fmla="*/ 1799217 h 2364509"/>
                <a:gd name="connsiteX23-47" fmla="*/ 1841500 w 2497282"/>
                <a:gd name="connsiteY23-48" fmla="*/ 1208198 h 2364509"/>
                <a:gd name="connsiteX24-49" fmla="*/ 2128405 w 2497282"/>
                <a:gd name="connsiteY24-50" fmla="*/ 921293 h 2364509"/>
                <a:gd name="connsiteX25-51" fmla="*/ 2333337 w 2497282"/>
                <a:gd name="connsiteY25-52" fmla="*/ 921294 h 2364509"/>
                <a:gd name="connsiteX26-53" fmla="*/ 2333337 w 2497282"/>
                <a:gd name="connsiteY26-54" fmla="*/ 829399 h 2364509"/>
                <a:gd name="connsiteX27-55" fmla="*/ 2497282 w 2497282"/>
                <a:gd name="connsiteY27-56" fmla="*/ 993345 h 2364509"/>
                <a:gd name="connsiteX28-57" fmla="*/ 2333337 w 2497282"/>
                <a:gd name="connsiteY28-58" fmla="*/ 1157290 h 2364509"/>
                <a:gd name="connsiteX29-59" fmla="*/ 2333337 w 2497282"/>
                <a:gd name="connsiteY29-60" fmla="*/ 1065395 h 2364509"/>
                <a:gd name="connsiteX30-61" fmla="*/ 2128405 w 2497282"/>
                <a:gd name="connsiteY30-62" fmla="*/ 1065395 h 2364509"/>
                <a:gd name="connsiteX31-63" fmla="*/ 1985602 w 2497282"/>
                <a:gd name="connsiteY31-64" fmla="*/ 1208198 h 2364509"/>
                <a:gd name="connsiteX32-65" fmla="*/ 1985602 w 2497282"/>
                <a:gd name="connsiteY32-66" fmla="*/ 1546949 h 2364509"/>
                <a:gd name="connsiteX33-67" fmla="*/ 1985818 w 2497282"/>
                <a:gd name="connsiteY33-68" fmla="*/ 1546949 h 2364509"/>
                <a:gd name="connsiteX34-69" fmla="*/ 1985818 w 2497282"/>
                <a:gd name="connsiteY34-70" fmla="*/ 2033533 h 2364509"/>
                <a:gd name="connsiteX35-71" fmla="*/ 1654842 w 2497282"/>
                <a:gd name="connsiteY35-72" fmla="*/ 2364509 h 2364509"/>
                <a:gd name="connsiteX36-73" fmla="*/ 330976 w 2497282"/>
                <a:gd name="connsiteY36-74" fmla="*/ 2364509 h 2364509"/>
                <a:gd name="connsiteX37-75" fmla="*/ 0 w 2497282"/>
                <a:gd name="connsiteY37-76" fmla="*/ 2033533 h 2364509"/>
                <a:gd name="connsiteX38-77" fmla="*/ 0 w 2497282"/>
                <a:gd name="connsiteY38-78" fmla="*/ 330976 h 2364509"/>
                <a:gd name="connsiteX39-79" fmla="*/ 330976 w 2497282"/>
                <a:gd name="connsiteY39-80" fmla="*/ 0 h 23645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Lst>
              <a:rect l="l" t="t" r="r" b="b"/>
              <a:pathLst>
                <a:path w="2497282" h="2364509">
                  <a:moveTo>
                    <a:pt x="330976" y="0"/>
                  </a:moveTo>
                  <a:lnTo>
                    <a:pt x="1654842" y="0"/>
                  </a:lnTo>
                  <a:cubicBezTo>
                    <a:pt x="1814786" y="0"/>
                    <a:pt x="1948232" y="113453"/>
                    <a:pt x="1979094" y="264273"/>
                  </a:cubicBezTo>
                  <a:lnTo>
                    <a:pt x="1985963" y="320606"/>
                  </a:lnTo>
                  <a:lnTo>
                    <a:pt x="1985963" y="651813"/>
                  </a:lnTo>
                  <a:cubicBezTo>
                    <a:pt x="1985915" y="652052"/>
                    <a:pt x="1985866" y="652292"/>
                    <a:pt x="1985818" y="652531"/>
                  </a:cubicBezTo>
                  <a:lnTo>
                    <a:pt x="1985818" y="657949"/>
                  </a:lnTo>
                  <a:lnTo>
                    <a:pt x="1984724" y="657949"/>
                  </a:lnTo>
                  <a:lnTo>
                    <a:pt x="1980349" y="679620"/>
                  </a:lnTo>
                  <a:cubicBezTo>
                    <a:pt x="1969504" y="705260"/>
                    <a:pt x="1944116" y="723251"/>
                    <a:pt x="1914525" y="723251"/>
                  </a:cubicBezTo>
                  <a:cubicBezTo>
                    <a:pt x="1884935" y="723251"/>
                    <a:pt x="1859546" y="705260"/>
                    <a:pt x="1848701" y="679620"/>
                  </a:cubicBezTo>
                  <a:lnTo>
                    <a:pt x="1844326" y="657949"/>
                  </a:lnTo>
                  <a:lnTo>
                    <a:pt x="1842311" y="657949"/>
                  </a:lnTo>
                  <a:lnTo>
                    <a:pt x="1842311" y="380114"/>
                  </a:lnTo>
                  <a:cubicBezTo>
                    <a:pt x="1842311" y="264553"/>
                    <a:pt x="1748630" y="170872"/>
                    <a:pt x="1633069" y="170872"/>
                  </a:cubicBezTo>
                  <a:lnTo>
                    <a:pt x="352748" y="170872"/>
                  </a:lnTo>
                  <a:cubicBezTo>
                    <a:pt x="237187" y="170872"/>
                    <a:pt x="143506" y="264553"/>
                    <a:pt x="143506" y="380114"/>
                  </a:cubicBezTo>
                  <a:lnTo>
                    <a:pt x="143506" y="1984393"/>
                  </a:lnTo>
                  <a:cubicBezTo>
                    <a:pt x="143506" y="2099954"/>
                    <a:pt x="237187" y="2193635"/>
                    <a:pt x="352748" y="2193635"/>
                  </a:cubicBezTo>
                  <a:lnTo>
                    <a:pt x="1633069" y="2193635"/>
                  </a:lnTo>
                  <a:cubicBezTo>
                    <a:pt x="1748630" y="2193635"/>
                    <a:pt x="1842311" y="2099954"/>
                    <a:pt x="1842311" y="1984393"/>
                  </a:cubicBezTo>
                  <a:lnTo>
                    <a:pt x="1842311" y="1799217"/>
                  </a:lnTo>
                  <a:lnTo>
                    <a:pt x="1841500" y="1799217"/>
                  </a:lnTo>
                  <a:lnTo>
                    <a:pt x="1841500" y="1208198"/>
                  </a:lnTo>
                  <a:cubicBezTo>
                    <a:pt x="1841500" y="1049745"/>
                    <a:pt x="1969952" y="921293"/>
                    <a:pt x="2128405" y="921293"/>
                  </a:cubicBezTo>
                  <a:lnTo>
                    <a:pt x="2333337" y="921294"/>
                  </a:lnTo>
                  <a:lnTo>
                    <a:pt x="2333337" y="829399"/>
                  </a:lnTo>
                  <a:lnTo>
                    <a:pt x="2497282" y="993345"/>
                  </a:lnTo>
                  <a:lnTo>
                    <a:pt x="2333337" y="1157290"/>
                  </a:lnTo>
                  <a:lnTo>
                    <a:pt x="2333337" y="1065395"/>
                  </a:lnTo>
                  <a:lnTo>
                    <a:pt x="2128405" y="1065395"/>
                  </a:lnTo>
                  <a:cubicBezTo>
                    <a:pt x="2049537" y="1065395"/>
                    <a:pt x="1985602" y="1129330"/>
                    <a:pt x="1985602" y="1208198"/>
                  </a:cubicBezTo>
                  <a:lnTo>
                    <a:pt x="1985602" y="1546949"/>
                  </a:lnTo>
                  <a:lnTo>
                    <a:pt x="1985818" y="1546949"/>
                  </a:lnTo>
                  <a:lnTo>
                    <a:pt x="1985818" y="2033533"/>
                  </a:lnTo>
                  <a:cubicBezTo>
                    <a:pt x="1985818" y="2216326"/>
                    <a:pt x="1837635" y="2364509"/>
                    <a:pt x="1654842" y="2364509"/>
                  </a:cubicBezTo>
                  <a:lnTo>
                    <a:pt x="330976" y="2364509"/>
                  </a:lnTo>
                  <a:cubicBezTo>
                    <a:pt x="148183" y="2364509"/>
                    <a:pt x="0" y="2216326"/>
                    <a:pt x="0" y="2033533"/>
                  </a:cubicBezTo>
                  <a:lnTo>
                    <a:pt x="0" y="330976"/>
                  </a:lnTo>
                  <a:cubicBezTo>
                    <a:pt x="0" y="148183"/>
                    <a:pt x="148183" y="0"/>
                    <a:pt x="330976" y="0"/>
                  </a:cubicBezTo>
                  <a:close/>
                </a:path>
              </a:pathLst>
            </a:custGeom>
            <a:gradFill>
              <a:gsLst>
                <a:gs pos="91000">
                  <a:schemeClr val="accent3"/>
                </a:gs>
                <a:gs pos="50000">
                  <a:schemeClr val="accent2"/>
                </a:gs>
                <a:gs pos="25000">
                  <a:schemeClr val="accent5"/>
                </a:gs>
                <a:gs pos="0">
                  <a:schemeClr val="tx2">
                    <a:lumMod val="75000"/>
                    <a:lumOff val="25000"/>
                  </a:schemeClr>
                </a:gs>
                <a:gs pos="100000">
                  <a:schemeClr val="accent6"/>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32" name="Freeform: Shape 31"/>
            <p:cNvSpPr/>
            <p:nvPr/>
          </p:nvSpPr>
          <p:spPr>
            <a:xfrm rot="10800000" flipV="1">
              <a:off x="10939" y="2975"/>
              <a:ext cx="2346" cy="2793"/>
            </a:xfrm>
            <a:custGeom>
              <a:avLst/>
              <a:gdLst>
                <a:gd name="connsiteX0" fmla="*/ 1654843 w 1985964"/>
                <a:gd name="connsiteY0" fmla="*/ 0 h 2364509"/>
                <a:gd name="connsiteX1" fmla="*/ 1654842 w 1985964"/>
                <a:gd name="connsiteY1" fmla="*/ 0 h 2364509"/>
                <a:gd name="connsiteX2" fmla="*/ 330977 w 1985964"/>
                <a:gd name="connsiteY2" fmla="*/ 0 h 2364509"/>
                <a:gd name="connsiteX3" fmla="*/ 330976 w 1985964"/>
                <a:gd name="connsiteY3" fmla="*/ 0 h 2364509"/>
                <a:gd name="connsiteX4" fmla="*/ 0 w 1985964"/>
                <a:gd name="connsiteY4" fmla="*/ 330976 h 2364509"/>
                <a:gd name="connsiteX5" fmla="*/ 0 w 1985964"/>
                <a:gd name="connsiteY5" fmla="*/ 2033533 h 2364509"/>
                <a:gd name="connsiteX6" fmla="*/ 330976 w 1985964"/>
                <a:gd name="connsiteY6" fmla="*/ 2364509 h 2364509"/>
                <a:gd name="connsiteX7" fmla="*/ 330977 w 1985964"/>
                <a:gd name="connsiteY7" fmla="*/ 2364509 h 2364509"/>
                <a:gd name="connsiteX8" fmla="*/ 1654842 w 1985964"/>
                <a:gd name="connsiteY8" fmla="*/ 2364509 h 2364509"/>
                <a:gd name="connsiteX9" fmla="*/ 1654843 w 1985964"/>
                <a:gd name="connsiteY9" fmla="*/ 2364509 h 2364509"/>
                <a:gd name="connsiteX10" fmla="*/ 1654850 w 1985964"/>
                <a:gd name="connsiteY10" fmla="*/ 2364508 h 2364509"/>
                <a:gd name="connsiteX11" fmla="*/ 1713430 w 1985964"/>
                <a:gd name="connsiteY11" fmla="*/ 2359339 h 2364509"/>
                <a:gd name="connsiteX12" fmla="*/ 1717781 w 1985964"/>
                <a:gd name="connsiteY12" fmla="*/ 2358164 h 2364509"/>
                <a:gd name="connsiteX13" fmla="*/ 1721546 w 1985964"/>
                <a:gd name="connsiteY13" fmla="*/ 2357784 h 2364509"/>
                <a:gd name="connsiteX14" fmla="*/ 1737367 w 1985964"/>
                <a:gd name="connsiteY14" fmla="*/ 2352873 h 2364509"/>
                <a:gd name="connsiteX15" fmla="*/ 1768643 w 1985964"/>
                <a:gd name="connsiteY15" fmla="*/ 2344425 h 2364509"/>
                <a:gd name="connsiteX16" fmla="*/ 1773429 w 1985964"/>
                <a:gd name="connsiteY16" fmla="*/ 2341679 h 2364509"/>
                <a:gd name="connsiteX17" fmla="*/ 1783674 w 1985964"/>
                <a:gd name="connsiteY17" fmla="*/ 2338499 h 2364509"/>
                <a:gd name="connsiteX18" fmla="*/ 1839895 w 1985964"/>
                <a:gd name="connsiteY18" fmla="*/ 2307983 h 2364509"/>
                <a:gd name="connsiteX19" fmla="*/ 1857542 w 1985964"/>
                <a:gd name="connsiteY19" fmla="*/ 2293423 h 2364509"/>
                <a:gd name="connsiteX20" fmla="*/ 1865374 w 1985964"/>
                <a:gd name="connsiteY20" fmla="*/ 2288930 h 2364509"/>
                <a:gd name="connsiteX21" fmla="*/ 1878381 w 1985964"/>
                <a:gd name="connsiteY21" fmla="*/ 2276229 h 2364509"/>
                <a:gd name="connsiteX22" fmla="*/ 1888878 w 1985964"/>
                <a:gd name="connsiteY22" fmla="*/ 2267568 h 2364509"/>
                <a:gd name="connsiteX23" fmla="*/ 1895621 w 1985964"/>
                <a:gd name="connsiteY23" fmla="*/ 2259396 h 2364509"/>
                <a:gd name="connsiteX24" fmla="*/ 1905109 w 1985964"/>
                <a:gd name="connsiteY24" fmla="*/ 2250132 h 2364509"/>
                <a:gd name="connsiteX25" fmla="*/ 1919122 w 1985964"/>
                <a:gd name="connsiteY25" fmla="*/ 2230912 h 2364509"/>
                <a:gd name="connsiteX26" fmla="*/ 1929293 w 1985964"/>
                <a:gd name="connsiteY26" fmla="*/ 2218585 h 2364509"/>
                <a:gd name="connsiteX27" fmla="*/ 1932739 w 1985964"/>
                <a:gd name="connsiteY27" fmla="*/ 2212236 h 2364509"/>
                <a:gd name="connsiteX28" fmla="*/ 1937902 w 1985964"/>
                <a:gd name="connsiteY28" fmla="*/ 2205156 h 2364509"/>
                <a:gd name="connsiteX29" fmla="*/ 1952079 w 1985964"/>
                <a:gd name="connsiteY29" fmla="*/ 2176606 h 2364509"/>
                <a:gd name="connsiteX30" fmla="*/ 1959809 w 1985964"/>
                <a:gd name="connsiteY30" fmla="*/ 2162364 h 2364509"/>
                <a:gd name="connsiteX31" fmla="*/ 1960907 w 1985964"/>
                <a:gd name="connsiteY31" fmla="*/ 2158828 h 2364509"/>
                <a:gd name="connsiteX32" fmla="*/ 1962861 w 1985964"/>
                <a:gd name="connsiteY32" fmla="*/ 2154893 h 2364509"/>
                <a:gd name="connsiteX33" fmla="*/ 1979076 w 1985964"/>
                <a:gd name="connsiteY33" fmla="*/ 2100297 h 2364509"/>
                <a:gd name="connsiteX34" fmla="*/ 1979095 w 1985964"/>
                <a:gd name="connsiteY34" fmla="*/ 2100236 h 2364509"/>
                <a:gd name="connsiteX35" fmla="*/ 1979098 w 1985964"/>
                <a:gd name="connsiteY35" fmla="*/ 2100200 h 2364509"/>
                <a:gd name="connsiteX36" fmla="*/ 1985963 w 1985964"/>
                <a:gd name="connsiteY36" fmla="*/ 2043903 h 2364509"/>
                <a:gd name="connsiteX37" fmla="*/ 1985963 w 1985964"/>
                <a:gd name="connsiteY37" fmla="*/ 1725393 h 2364509"/>
                <a:gd name="connsiteX38" fmla="*/ 1985964 w 1985964"/>
                <a:gd name="connsiteY38" fmla="*/ 1725393 h 2364509"/>
                <a:gd name="connsiteX39" fmla="*/ 1985964 w 1985964"/>
                <a:gd name="connsiteY39" fmla="*/ 1401883 h 2364509"/>
                <a:gd name="connsiteX40" fmla="*/ 1985819 w 1985964"/>
                <a:gd name="connsiteY40" fmla="*/ 1401165 h 2364509"/>
                <a:gd name="connsiteX41" fmla="*/ 1985819 w 1985964"/>
                <a:gd name="connsiteY41" fmla="*/ 1395747 h 2364509"/>
                <a:gd name="connsiteX42" fmla="*/ 1984725 w 1985964"/>
                <a:gd name="connsiteY42" fmla="*/ 1395747 h 2364509"/>
                <a:gd name="connsiteX43" fmla="*/ 1980350 w 1985964"/>
                <a:gd name="connsiteY43" fmla="*/ 1374076 h 2364509"/>
                <a:gd name="connsiteX44" fmla="*/ 1914526 w 1985964"/>
                <a:gd name="connsiteY44" fmla="*/ 1330445 h 2364509"/>
                <a:gd name="connsiteX45" fmla="*/ 1848702 w 1985964"/>
                <a:gd name="connsiteY45" fmla="*/ 1374076 h 2364509"/>
                <a:gd name="connsiteX46" fmla="*/ 1844327 w 1985964"/>
                <a:gd name="connsiteY46" fmla="*/ 1395747 h 2364509"/>
                <a:gd name="connsiteX47" fmla="*/ 1842312 w 1985964"/>
                <a:gd name="connsiteY47" fmla="*/ 1395747 h 2364509"/>
                <a:gd name="connsiteX48" fmla="*/ 1842312 w 1985964"/>
                <a:gd name="connsiteY48" fmla="*/ 1673582 h 2364509"/>
                <a:gd name="connsiteX49" fmla="*/ 1838061 w 1985964"/>
                <a:gd name="connsiteY49" fmla="*/ 1715751 h 2364509"/>
                <a:gd name="connsiteX50" fmla="*/ 1838059 w 1985964"/>
                <a:gd name="connsiteY50" fmla="*/ 1715757 h 2364509"/>
                <a:gd name="connsiteX51" fmla="*/ 1834276 w 1985964"/>
                <a:gd name="connsiteY51" fmla="*/ 1725393 h 2364509"/>
                <a:gd name="connsiteX52" fmla="*/ 1842311 w 1985964"/>
                <a:gd name="connsiteY52" fmla="*/ 1725393 h 2364509"/>
                <a:gd name="connsiteX53" fmla="*/ 1842311 w 1985964"/>
                <a:gd name="connsiteY53" fmla="*/ 1984395 h 2364509"/>
                <a:gd name="connsiteX54" fmla="*/ 1838060 w 1985964"/>
                <a:gd name="connsiteY54" fmla="*/ 2026564 h 2364509"/>
                <a:gd name="connsiteX55" fmla="*/ 1838058 w 1985964"/>
                <a:gd name="connsiteY55" fmla="*/ 2026570 h 2364509"/>
                <a:gd name="connsiteX56" fmla="*/ 1818140 w 1985964"/>
                <a:gd name="connsiteY56" fmla="*/ 2077302 h 2364509"/>
                <a:gd name="connsiteX57" fmla="*/ 1792175 w 1985964"/>
                <a:gd name="connsiteY57" fmla="*/ 2115814 h 2364509"/>
                <a:gd name="connsiteX58" fmla="*/ 1773416 w 1985964"/>
                <a:gd name="connsiteY58" fmla="*/ 2137481 h 2364509"/>
                <a:gd name="connsiteX59" fmla="*/ 1731490 w 1985964"/>
                <a:gd name="connsiteY59" fmla="*/ 2165749 h 2364509"/>
                <a:gd name="connsiteX60" fmla="*/ 1709927 w 1985964"/>
                <a:gd name="connsiteY60" fmla="*/ 2178120 h 2364509"/>
                <a:gd name="connsiteX61" fmla="*/ 1633141 w 1985964"/>
                <a:gd name="connsiteY61" fmla="*/ 2193622 h 2364509"/>
                <a:gd name="connsiteX62" fmla="*/ 1633070 w 1985964"/>
                <a:gd name="connsiteY62" fmla="*/ 2193635 h 2364509"/>
                <a:gd name="connsiteX63" fmla="*/ 352749 w 1985964"/>
                <a:gd name="connsiteY63" fmla="*/ 2193635 h 2364509"/>
                <a:gd name="connsiteX64" fmla="*/ 143507 w 1985964"/>
                <a:gd name="connsiteY64" fmla="*/ 1984393 h 2364509"/>
                <a:gd name="connsiteX65" fmla="*/ 143507 w 1985964"/>
                <a:gd name="connsiteY65" fmla="*/ 380114 h 2364509"/>
                <a:gd name="connsiteX66" fmla="*/ 147758 w 1985964"/>
                <a:gd name="connsiteY66" fmla="*/ 337945 h 2364509"/>
                <a:gd name="connsiteX67" fmla="*/ 159950 w 1985964"/>
                <a:gd name="connsiteY67" fmla="*/ 298669 h 2364509"/>
                <a:gd name="connsiteX68" fmla="*/ 204792 w 1985964"/>
                <a:gd name="connsiteY68" fmla="*/ 232160 h 2364509"/>
                <a:gd name="connsiteX69" fmla="*/ 352748 w 1985964"/>
                <a:gd name="connsiteY69" fmla="*/ 170874 h 2364509"/>
                <a:gd name="connsiteX70" fmla="*/ 1633069 w 1985964"/>
                <a:gd name="connsiteY70" fmla="*/ 170874 h 2364509"/>
                <a:gd name="connsiteX71" fmla="*/ 1842311 w 1985964"/>
                <a:gd name="connsiteY71" fmla="*/ 380116 h 2364509"/>
                <a:gd name="connsiteX72" fmla="*/ 1842311 w 1985964"/>
                <a:gd name="connsiteY72" fmla="*/ 390533 h 2364509"/>
                <a:gd name="connsiteX73" fmla="*/ 1842312 w 1985964"/>
                <a:gd name="connsiteY73" fmla="*/ 390533 h 2364509"/>
                <a:gd name="connsiteX74" fmla="*/ 1842312 w 1985964"/>
                <a:gd name="connsiteY74" fmla="*/ 657949 h 2364509"/>
                <a:gd name="connsiteX75" fmla="*/ 1844327 w 1985964"/>
                <a:gd name="connsiteY75" fmla="*/ 657949 h 2364509"/>
                <a:gd name="connsiteX76" fmla="*/ 1848702 w 1985964"/>
                <a:gd name="connsiteY76" fmla="*/ 679620 h 2364509"/>
                <a:gd name="connsiteX77" fmla="*/ 1914526 w 1985964"/>
                <a:gd name="connsiteY77" fmla="*/ 723251 h 2364509"/>
                <a:gd name="connsiteX78" fmla="*/ 1980350 w 1985964"/>
                <a:gd name="connsiteY78" fmla="*/ 679620 h 2364509"/>
                <a:gd name="connsiteX79" fmla="*/ 1984725 w 1985964"/>
                <a:gd name="connsiteY79" fmla="*/ 657949 h 2364509"/>
                <a:gd name="connsiteX80" fmla="*/ 1985819 w 1985964"/>
                <a:gd name="connsiteY80" fmla="*/ 657949 h 2364509"/>
                <a:gd name="connsiteX81" fmla="*/ 1985819 w 1985964"/>
                <a:gd name="connsiteY81" fmla="*/ 652531 h 2364509"/>
                <a:gd name="connsiteX82" fmla="*/ 1985964 w 1985964"/>
                <a:gd name="connsiteY82" fmla="*/ 651813 h 2364509"/>
                <a:gd name="connsiteX83" fmla="*/ 1985964 w 1985964"/>
                <a:gd name="connsiteY83" fmla="*/ 320606 h 2364509"/>
                <a:gd name="connsiteX84" fmla="*/ 1979095 w 1985964"/>
                <a:gd name="connsiteY84" fmla="*/ 264273 h 2364509"/>
                <a:gd name="connsiteX85" fmla="*/ 1962862 w 1985964"/>
                <a:gd name="connsiteY85" fmla="*/ 209616 h 2364509"/>
                <a:gd name="connsiteX86" fmla="*/ 1960902 w 1985964"/>
                <a:gd name="connsiteY86" fmla="*/ 205670 h 2364509"/>
                <a:gd name="connsiteX87" fmla="*/ 1959808 w 1985964"/>
                <a:gd name="connsiteY87" fmla="*/ 202145 h 2364509"/>
                <a:gd name="connsiteX88" fmla="*/ 1952102 w 1985964"/>
                <a:gd name="connsiteY88" fmla="*/ 187947 h 2364509"/>
                <a:gd name="connsiteX89" fmla="*/ 1937903 w 1985964"/>
                <a:gd name="connsiteY89" fmla="*/ 159353 h 2364509"/>
                <a:gd name="connsiteX90" fmla="*/ 1932732 w 1985964"/>
                <a:gd name="connsiteY90" fmla="*/ 152262 h 2364509"/>
                <a:gd name="connsiteX91" fmla="*/ 1929292 w 1985964"/>
                <a:gd name="connsiteY91" fmla="*/ 145924 h 2364509"/>
                <a:gd name="connsiteX92" fmla="*/ 1919138 w 1985964"/>
                <a:gd name="connsiteY92" fmla="*/ 133617 h 2364509"/>
                <a:gd name="connsiteX93" fmla="*/ 1905110 w 1985964"/>
                <a:gd name="connsiteY93" fmla="*/ 114377 h 2364509"/>
                <a:gd name="connsiteX94" fmla="*/ 1895612 w 1985964"/>
                <a:gd name="connsiteY94" fmla="*/ 105103 h 2364509"/>
                <a:gd name="connsiteX95" fmla="*/ 1888877 w 1985964"/>
                <a:gd name="connsiteY95" fmla="*/ 96941 h 2364509"/>
                <a:gd name="connsiteX96" fmla="*/ 1878393 w 1985964"/>
                <a:gd name="connsiteY96" fmla="*/ 88290 h 2364509"/>
                <a:gd name="connsiteX97" fmla="*/ 1865375 w 1985964"/>
                <a:gd name="connsiteY97" fmla="*/ 75579 h 2364509"/>
                <a:gd name="connsiteX98" fmla="*/ 1857537 w 1985964"/>
                <a:gd name="connsiteY98" fmla="*/ 71082 h 2364509"/>
                <a:gd name="connsiteX99" fmla="*/ 1839894 w 1985964"/>
                <a:gd name="connsiteY99" fmla="*/ 56526 h 2364509"/>
                <a:gd name="connsiteX100" fmla="*/ 1783673 w 1985964"/>
                <a:gd name="connsiteY100" fmla="*/ 26010 h 2364509"/>
                <a:gd name="connsiteX101" fmla="*/ 1773433 w 1985964"/>
                <a:gd name="connsiteY101" fmla="*/ 22831 h 2364509"/>
                <a:gd name="connsiteX102" fmla="*/ 1768644 w 1985964"/>
                <a:gd name="connsiteY102" fmla="*/ 20084 h 2364509"/>
                <a:gd name="connsiteX103" fmla="*/ 1737353 w 1985964"/>
                <a:gd name="connsiteY103" fmla="*/ 11631 h 2364509"/>
                <a:gd name="connsiteX104" fmla="*/ 1721545 w 1985964"/>
                <a:gd name="connsiteY104" fmla="*/ 6724 h 2364509"/>
                <a:gd name="connsiteX105" fmla="*/ 1717783 w 1985964"/>
                <a:gd name="connsiteY105" fmla="*/ 6345 h 2364509"/>
                <a:gd name="connsiteX106" fmla="*/ 1713431 w 1985964"/>
                <a:gd name="connsiteY106" fmla="*/ 5170 h 2364509"/>
                <a:gd name="connsiteX107" fmla="*/ 1654843 w 1985964"/>
                <a:gd name="connsiteY107" fmla="*/ 0 h 2364509"/>
                <a:gd name="connsiteX0-1" fmla="*/ 1654843 w 1985964"/>
                <a:gd name="connsiteY0-2" fmla="*/ 0 h 2364509"/>
                <a:gd name="connsiteX1-3" fmla="*/ 1654842 w 1985964"/>
                <a:gd name="connsiteY1-4" fmla="*/ 0 h 2364509"/>
                <a:gd name="connsiteX2-5" fmla="*/ 330977 w 1985964"/>
                <a:gd name="connsiteY2-6" fmla="*/ 0 h 2364509"/>
                <a:gd name="connsiteX3-7" fmla="*/ 330976 w 1985964"/>
                <a:gd name="connsiteY3-8" fmla="*/ 0 h 2364509"/>
                <a:gd name="connsiteX4-9" fmla="*/ 0 w 1985964"/>
                <a:gd name="connsiteY4-10" fmla="*/ 330976 h 2364509"/>
                <a:gd name="connsiteX5-11" fmla="*/ 0 w 1985964"/>
                <a:gd name="connsiteY5-12" fmla="*/ 2033533 h 2364509"/>
                <a:gd name="connsiteX6-13" fmla="*/ 330976 w 1985964"/>
                <a:gd name="connsiteY6-14" fmla="*/ 2364509 h 2364509"/>
                <a:gd name="connsiteX7-15" fmla="*/ 330977 w 1985964"/>
                <a:gd name="connsiteY7-16" fmla="*/ 2364509 h 2364509"/>
                <a:gd name="connsiteX8-17" fmla="*/ 1654842 w 1985964"/>
                <a:gd name="connsiteY8-18" fmla="*/ 2364509 h 2364509"/>
                <a:gd name="connsiteX9-19" fmla="*/ 1654843 w 1985964"/>
                <a:gd name="connsiteY9-20" fmla="*/ 2364509 h 2364509"/>
                <a:gd name="connsiteX10-21" fmla="*/ 1654850 w 1985964"/>
                <a:gd name="connsiteY10-22" fmla="*/ 2364508 h 2364509"/>
                <a:gd name="connsiteX11-23" fmla="*/ 1713430 w 1985964"/>
                <a:gd name="connsiteY11-24" fmla="*/ 2359339 h 2364509"/>
                <a:gd name="connsiteX12-25" fmla="*/ 1717781 w 1985964"/>
                <a:gd name="connsiteY12-26" fmla="*/ 2358164 h 2364509"/>
                <a:gd name="connsiteX13-27" fmla="*/ 1721546 w 1985964"/>
                <a:gd name="connsiteY13-28" fmla="*/ 2357784 h 2364509"/>
                <a:gd name="connsiteX14-29" fmla="*/ 1737367 w 1985964"/>
                <a:gd name="connsiteY14-30" fmla="*/ 2352873 h 2364509"/>
                <a:gd name="connsiteX15-31" fmla="*/ 1768643 w 1985964"/>
                <a:gd name="connsiteY15-32" fmla="*/ 2344425 h 2364509"/>
                <a:gd name="connsiteX16-33" fmla="*/ 1773429 w 1985964"/>
                <a:gd name="connsiteY16-34" fmla="*/ 2341679 h 2364509"/>
                <a:gd name="connsiteX17-35" fmla="*/ 1783674 w 1985964"/>
                <a:gd name="connsiteY17-36" fmla="*/ 2338499 h 2364509"/>
                <a:gd name="connsiteX18-37" fmla="*/ 1839895 w 1985964"/>
                <a:gd name="connsiteY18-38" fmla="*/ 2307983 h 2364509"/>
                <a:gd name="connsiteX19-39" fmla="*/ 1857542 w 1985964"/>
                <a:gd name="connsiteY19-40" fmla="*/ 2293423 h 2364509"/>
                <a:gd name="connsiteX20-41" fmla="*/ 1865374 w 1985964"/>
                <a:gd name="connsiteY20-42" fmla="*/ 2288930 h 2364509"/>
                <a:gd name="connsiteX21-43" fmla="*/ 1878381 w 1985964"/>
                <a:gd name="connsiteY21-44" fmla="*/ 2276229 h 2364509"/>
                <a:gd name="connsiteX22-45" fmla="*/ 1888878 w 1985964"/>
                <a:gd name="connsiteY22-46" fmla="*/ 2267568 h 2364509"/>
                <a:gd name="connsiteX23-47" fmla="*/ 1895621 w 1985964"/>
                <a:gd name="connsiteY23-48" fmla="*/ 2259396 h 2364509"/>
                <a:gd name="connsiteX24-49" fmla="*/ 1905109 w 1985964"/>
                <a:gd name="connsiteY24-50" fmla="*/ 2250132 h 2364509"/>
                <a:gd name="connsiteX25-51" fmla="*/ 1919122 w 1985964"/>
                <a:gd name="connsiteY25-52" fmla="*/ 2230912 h 2364509"/>
                <a:gd name="connsiteX26-53" fmla="*/ 1929293 w 1985964"/>
                <a:gd name="connsiteY26-54" fmla="*/ 2218585 h 2364509"/>
                <a:gd name="connsiteX27-55" fmla="*/ 1932739 w 1985964"/>
                <a:gd name="connsiteY27-56" fmla="*/ 2212236 h 2364509"/>
                <a:gd name="connsiteX28-57" fmla="*/ 1937902 w 1985964"/>
                <a:gd name="connsiteY28-58" fmla="*/ 2205156 h 2364509"/>
                <a:gd name="connsiteX29-59" fmla="*/ 1952079 w 1985964"/>
                <a:gd name="connsiteY29-60" fmla="*/ 2176606 h 2364509"/>
                <a:gd name="connsiteX30-61" fmla="*/ 1959809 w 1985964"/>
                <a:gd name="connsiteY30-62" fmla="*/ 2162364 h 2364509"/>
                <a:gd name="connsiteX31-63" fmla="*/ 1960907 w 1985964"/>
                <a:gd name="connsiteY31-64" fmla="*/ 2158828 h 2364509"/>
                <a:gd name="connsiteX32-65" fmla="*/ 1962861 w 1985964"/>
                <a:gd name="connsiteY32-66" fmla="*/ 2154893 h 2364509"/>
                <a:gd name="connsiteX33-67" fmla="*/ 1979076 w 1985964"/>
                <a:gd name="connsiteY33-68" fmla="*/ 2100297 h 2364509"/>
                <a:gd name="connsiteX34-69" fmla="*/ 1979095 w 1985964"/>
                <a:gd name="connsiteY34-70" fmla="*/ 2100236 h 2364509"/>
                <a:gd name="connsiteX35-71" fmla="*/ 1979098 w 1985964"/>
                <a:gd name="connsiteY35-72" fmla="*/ 2100200 h 2364509"/>
                <a:gd name="connsiteX36-73" fmla="*/ 1985963 w 1985964"/>
                <a:gd name="connsiteY36-74" fmla="*/ 2043903 h 2364509"/>
                <a:gd name="connsiteX37-75" fmla="*/ 1985963 w 1985964"/>
                <a:gd name="connsiteY37-76" fmla="*/ 1725393 h 2364509"/>
                <a:gd name="connsiteX38-77" fmla="*/ 1985964 w 1985964"/>
                <a:gd name="connsiteY38-78" fmla="*/ 1725393 h 2364509"/>
                <a:gd name="connsiteX39-79" fmla="*/ 1985964 w 1985964"/>
                <a:gd name="connsiteY39-80" fmla="*/ 1401883 h 2364509"/>
                <a:gd name="connsiteX40-81" fmla="*/ 1985819 w 1985964"/>
                <a:gd name="connsiteY40-82" fmla="*/ 1401165 h 2364509"/>
                <a:gd name="connsiteX41-83" fmla="*/ 1985819 w 1985964"/>
                <a:gd name="connsiteY41-84" fmla="*/ 1395747 h 2364509"/>
                <a:gd name="connsiteX42-85" fmla="*/ 1984725 w 1985964"/>
                <a:gd name="connsiteY42-86" fmla="*/ 1395747 h 2364509"/>
                <a:gd name="connsiteX43-87" fmla="*/ 1980350 w 1985964"/>
                <a:gd name="connsiteY43-88" fmla="*/ 1374076 h 2364509"/>
                <a:gd name="connsiteX44-89" fmla="*/ 1914526 w 1985964"/>
                <a:gd name="connsiteY44-90" fmla="*/ 1330445 h 2364509"/>
                <a:gd name="connsiteX45-91" fmla="*/ 1848702 w 1985964"/>
                <a:gd name="connsiteY45-92" fmla="*/ 1374076 h 2364509"/>
                <a:gd name="connsiteX46-93" fmla="*/ 1844327 w 1985964"/>
                <a:gd name="connsiteY46-94" fmla="*/ 1395747 h 2364509"/>
                <a:gd name="connsiteX47-95" fmla="*/ 1842312 w 1985964"/>
                <a:gd name="connsiteY47-96" fmla="*/ 1395747 h 2364509"/>
                <a:gd name="connsiteX48-97" fmla="*/ 1842312 w 1985964"/>
                <a:gd name="connsiteY48-98" fmla="*/ 1673582 h 2364509"/>
                <a:gd name="connsiteX49-99" fmla="*/ 1838061 w 1985964"/>
                <a:gd name="connsiteY49-100" fmla="*/ 1715751 h 2364509"/>
                <a:gd name="connsiteX50-101" fmla="*/ 1838059 w 1985964"/>
                <a:gd name="connsiteY50-102" fmla="*/ 1715757 h 2364509"/>
                <a:gd name="connsiteX51-103" fmla="*/ 1834276 w 1985964"/>
                <a:gd name="connsiteY51-104" fmla="*/ 1725393 h 2364509"/>
                <a:gd name="connsiteX52-105" fmla="*/ 1842311 w 1985964"/>
                <a:gd name="connsiteY52-106" fmla="*/ 1984395 h 2364509"/>
                <a:gd name="connsiteX53-107" fmla="*/ 1838060 w 1985964"/>
                <a:gd name="connsiteY53-108" fmla="*/ 2026564 h 2364509"/>
                <a:gd name="connsiteX54-109" fmla="*/ 1838058 w 1985964"/>
                <a:gd name="connsiteY54-110" fmla="*/ 2026570 h 2364509"/>
                <a:gd name="connsiteX55-111" fmla="*/ 1818140 w 1985964"/>
                <a:gd name="connsiteY55-112" fmla="*/ 2077302 h 2364509"/>
                <a:gd name="connsiteX56-113" fmla="*/ 1792175 w 1985964"/>
                <a:gd name="connsiteY56-114" fmla="*/ 2115814 h 2364509"/>
                <a:gd name="connsiteX57-115" fmla="*/ 1773416 w 1985964"/>
                <a:gd name="connsiteY57-116" fmla="*/ 2137481 h 2364509"/>
                <a:gd name="connsiteX58-117" fmla="*/ 1731490 w 1985964"/>
                <a:gd name="connsiteY58-118" fmla="*/ 2165749 h 2364509"/>
                <a:gd name="connsiteX59-119" fmla="*/ 1709927 w 1985964"/>
                <a:gd name="connsiteY59-120" fmla="*/ 2178120 h 2364509"/>
                <a:gd name="connsiteX60-121" fmla="*/ 1633141 w 1985964"/>
                <a:gd name="connsiteY60-122" fmla="*/ 2193622 h 2364509"/>
                <a:gd name="connsiteX61-123" fmla="*/ 1633070 w 1985964"/>
                <a:gd name="connsiteY61-124" fmla="*/ 2193635 h 2364509"/>
                <a:gd name="connsiteX62-125" fmla="*/ 352749 w 1985964"/>
                <a:gd name="connsiteY62-126" fmla="*/ 2193635 h 2364509"/>
                <a:gd name="connsiteX63-127" fmla="*/ 143507 w 1985964"/>
                <a:gd name="connsiteY63-128" fmla="*/ 1984393 h 2364509"/>
                <a:gd name="connsiteX64-129" fmla="*/ 143507 w 1985964"/>
                <a:gd name="connsiteY64-130" fmla="*/ 380114 h 2364509"/>
                <a:gd name="connsiteX65-131" fmla="*/ 147758 w 1985964"/>
                <a:gd name="connsiteY65-132" fmla="*/ 337945 h 2364509"/>
                <a:gd name="connsiteX66-133" fmla="*/ 159950 w 1985964"/>
                <a:gd name="connsiteY66-134" fmla="*/ 298669 h 2364509"/>
                <a:gd name="connsiteX67-135" fmla="*/ 204792 w 1985964"/>
                <a:gd name="connsiteY67-136" fmla="*/ 232160 h 2364509"/>
                <a:gd name="connsiteX68-137" fmla="*/ 352748 w 1985964"/>
                <a:gd name="connsiteY68-138" fmla="*/ 170874 h 2364509"/>
                <a:gd name="connsiteX69-139" fmla="*/ 1633069 w 1985964"/>
                <a:gd name="connsiteY69-140" fmla="*/ 170874 h 2364509"/>
                <a:gd name="connsiteX70-141" fmla="*/ 1842311 w 1985964"/>
                <a:gd name="connsiteY70-142" fmla="*/ 380116 h 2364509"/>
                <a:gd name="connsiteX71-143" fmla="*/ 1842311 w 1985964"/>
                <a:gd name="connsiteY71-144" fmla="*/ 390533 h 2364509"/>
                <a:gd name="connsiteX72-145" fmla="*/ 1842312 w 1985964"/>
                <a:gd name="connsiteY72-146" fmla="*/ 390533 h 2364509"/>
                <a:gd name="connsiteX73-147" fmla="*/ 1842312 w 1985964"/>
                <a:gd name="connsiteY73-148" fmla="*/ 657949 h 2364509"/>
                <a:gd name="connsiteX74-149" fmla="*/ 1844327 w 1985964"/>
                <a:gd name="connsiteY74-150" fmla="*/ 657949 h 2364509"/>
                <a:gd name="connsiteX75-151" fmla="*/ 1848702 w 1985964"/>
                <a:gd name="connsiteY75-152" fmla="*/ 679620 h 2364509"/>
                <a:gd name="connsiteX76-153" fmla="*/ 1914526 w 1985964"/>
                <a:gd name="connsiteY76-154" fmla="*/ 723251 h 2364509"/>
                <a:gd name="connsiteX77-155" fmla="*/ 1980350 w 1985964"/>
                <a:gd name="connsiteY77-156" fmla="*/ 679620 h 2364509"/>
                <a:gd name="connsiteX78-157" fmla="*/ 1984725 w 1985964"/>
                <a:gd name="connsiteY78-158" fmla="*/ 657949 h 2364509"/>
                <a:gd name="connsiteX79-159" fmla="*/ 1985819 w 1985964"/>
                <a:gd name="connsiteY79-160" fmla="*/ 657949 h 2364509"/>
                <a:gd name="connsiteX80-161" fmla="*/ 1985819 w 1985964"/>
                <a:gd name="connsiteY80-162" fmla="*/ 652531 h 2364509"/>
                <a:gd name="connsiteX81-163" fmla="*/ 1985964 w 1985964"/>
                <a:gd name="connsiteY81-164" fmla="*/ 651813 h 2364509"/>
                <a:gd name="connsiteX82-165" fmla="*/ 1985964 w 1985964"/>
                <a:gd name="connsiteY82-166" fmla="*/ 320606 h 2364509"/>
                <a:gd name="connsiteX83-167" fmla="*/ 1979095 w 1985964"/>
                <a:gd name="connsiteY83-168" fmla="*/ 264273 h 2364509"/>
                <a:gd name="connsiteX84-169" fmla="*/ 1962862 w 1985964"/>
                <a:gd name="connsiteY84-170" fmla="*/ 209616 h 2364509"/>
                <a:gd name="connsiteX85-171" fmla="*/ 1960902 w 1985964"/>
                <a:gd name="connsiteY85-172" fmla="*/ 205670 h 2364509"/>
                <a:gd name="connsiteX86-173" fmla="*/ 1959808 w 1985964"/>
                <a:gd name="connsiteY86-174" fmla="*/ 202145 h 2364509"/>
                <a:gd name="connsiteX87-175" fmla="*/ 1952102 w 1985964"/>
                <a:gd name="connsiteY87-176" fmla="*/ 187947 h 2364509"/>
                <a:gd name="connsiteX88-177" fmla="*/ 1937903 w 1985964"/>
                <a:gd name="connsiteY88-178" fmla="*/ 159353 h 2364509"/>
                <a:gd name="connsiteX89-179" fmla="*/ 1932732 w 1985964"/>
                <a:gd name="connsiteY89-180" fmla="*/ 152262 h 2364509"/>
                <a:gd name="connsiteX90-181" fmla="*/ 1929292 w 1985964"/>
                <a:gd name="connsiteY90-182" fmla="*/ 145924 h 2364509"/>
                <a:gd name="connsiteX91-183" fmla="*/ 1919138 w 1985964"/>
                <a:gd name="connsiteY91-184" fmla="*/ 133617 h 2364509"/>
                <a:gd name="connsiteX92-185" fmla="*/ 1905110 w 1985964"/>
                <a:gd name="connsiteY92-186" fmla="*/ 114377 h 2364509"/>
                <a:gd name="connsiteX93-187" fmla="*/ 1895612 w 1985964"/>
                <a:gd name="connsiteY93-188" fmla="*/ 105103 h 2364509"/>
                <a:gd name="connsiteX94-189" fmla="*/ 1888877 w 1985964"/>
                <a:gd name="connsiteY94-190" fmla="*/ 96941 h 2364509"/>
                <a:gd name="connsiteX95-191" fmla="*/ 1878393 w 1985964"/>
                <a:gd name="connsiteY95-192" fmla="*/ 88290 h 2364509"/>
                <a:gd name="connsiteX96-193" fmla="*/ 1865375 w 1985964"/>
                <a:gd name="connsiteY96-194" fmla="*/ 75579 h 2364509"/>
                <a:gd name="connsiteX97-195" fmla="*/ 1857537 w 1985964"/>
                <a:gd name="connsiteY97-196" fmla="*/ 71082 h 2364509"/>
                <a:gd name="connsiteX98-197" fmla="*/ 1839894 w 1985964"/>
                <a:gd name="connsiteY98-198" fmla="*/ 56526 h 2364509"/>
                <a:gd name="connsiteX99-199" fmla="*/ 1783673 w 1985964"/>
                <a:gd name="connsiteY99-200" fmla="*/ 26010 h 2364509"/>
                <a:gd name="connsiteX100-201" fmla="*/ 1773433 w 1985964"/>
                <a:gd name="connsiteY100-202" fmla="*/ 22831 h 2364509"/>
                <a:gd name="connsiteX101-203" fmla="*/ 1768644 w 1985964"/>
                <a:gd name="connsiteY101-204" fmla="*/ 20084 h 2364509"/>
                <a:gd name="connsiteX102-205" fmla="*/ 1737353 w 1985964"/>
                <a:gd name="connsiteY102-206" fmla="*/ 11631 h 2364509"/>
                <a:gd name="connsiteX103-207" fmla="*/ 1721545 w 1985964"/>
                <a:gd name="connsiteY103-208" fmla="*/ 6724 h 2364509"/>
                <a:gd name="connsiteX104-209" fmla="*/ 1717783 w 1985964"/>
                <a:gd name="connsiteY104-210" fmla="*/ 6345 h 2364509"/>
                <a:gd name="connsiteX105-211" fmla="*/ 1713431 w 1985964"/>
                <a:gd name="connsiteY105-212" fmla="*/ 5170 h 2364509"/>
                <a:gd name="connsiteX106-213" fmla="*/ 1654843 w 1985964"/>
                <a:gd name="connsiteY106-214" fmla="*/ 0 h 2364509"/>
                <a:gd name="connsiteX0-215" fmla="*/ 1654843 w 1985964"/>
                <a:gd name="connsiteY0-216" fmla="*/ 0 h 2364509"/>
                <a:gd name="connsiteX1-217" fmla="*/ 1654842 w 1985964"/>
                <a:gd name="connsiteY1-218" fmla="*/ 0 h 2364509"/>
                <a:gd name="connsiteX2-219" fmla="*/ 330977 w 1985964"/>
                <a:gd name="connsiteY2-220" fmla="*/ 0 h 2364509"/>
                <a:gd name="connsiteX3-221" fmla="*/ 330976 w 1985964"/>
                <a:gd name="connsiteY3-222" fmla="*/ 0 h 2364509"/>
                <a:gd name="connsiteX4-223" fmla="*/ 0 w 1985964"/>
                <a:gd name="connsiteY4-224" fmla="*/ 330976 h 2364509"/>
                <a:gd name="connsiteX5-225" fmla="*/ 0 w 1985964"/>
                <a:gd name="connsiteY5-226" fmla="*/ 2033533 h 2364509"/>
                <a:gd name="connsiteX6-227" fmla="*/ 330976 w 1985964"/>
                <a:gd name="connsiteY6-228" fmla="*/ 2364509 h 2364509"/>
                <a:gd name="connsiteX7-229" fmla="*/ 330977 w 1985964"/>
                <a:gd name="connsiteY7-230" fmla="*/ 2364509 h 2364509"/>
                <a:gd name="connsiteX8-231" fmla="*/ 1654842 w 1985964"/>
                <a:gd name="connsiteY8-232" fmla="*/ 2364509 h 2364509"/>
                <a:gd name="connsiteX9-233" fmla="*/ 1654843 w 1985964"/>
                <a:gd name="connsiteY9-234" fmla="*/ 2364509 h 2364509"/>
                <a:gd name="connsiteX10-235" fmla="*/ 1654850 w 1985964"/>
                <a:gd name="connsiteY10-236" fmla="*/ 2364508 h 2364509"/>
                <a:gd name="connsiteX11-237" fmla="*/ 1713430 w 1985964"/>
                <a:gd name="connsiteY11-238" fmla="*/ 2359339 h 2364509"/>
                <a:gd name="connsiteX12-239" fmla="*/ 1717781 w 1985964"/>
                <a:gd name="connsiteY12-240" fmla="*/ 2358164 h 2364509"/>
                <a:gd name="connsiteX13-241" fmla="*/ 1721546 w 1985964"/>
                <a:gd name="connsiteY13-242" fmla="*/ 2357784 h 2364509"/>
                <a:gd name="connsiteX14-243" fmla="*/ 1737367 w 1985964"/>
                <a:gd name="connsiteY14-244" fmla="*/ 2352873 h 2364509"/>
                <a:gd name="connsiteX15-245" fmla="*/ 1768643 w 1985964"/>
                <a:gd name="connsiteY15-246" fmla="*/ 2344425 h 2364509"/>
                <a:gd name="connsiteX16-247" fmla="*/ 1773429 w 1985964"/>
                <a:gd name="connsiteY16-248" fmla="*/ 2341679 h 2364509"/>
                <a:gd name="connsiteX17-249" fmla="*/ 1783674 w 1985964"/>
                <a:gd name="connsiteY17-250" fmla="*/ 2338499 h 2364509"/>
                <a:gd name="connsiteX18-251" fmla="*/ 1839895 w 1985964"/>
                <a:gd name="connsiteY18-252" fmla="*/ 2307983 h 2364509"/>
                <a:gd name="connsiteX19-253" fmla="*/ 1857542 w 1985964"/>
                <a:gd name="connsiteY19-254" fmla="*/ 2293423 h 2364509"/>
                <a:gd name="connsiteX20-255" fmla="*/ 1865374 w 1985964"/>
                <a:gd name="connsiteY20-256" fmla="*/ 2288930 h 2364509"/>
                <a:gd name="connsiteX21-257" fmla="*/ 1878381 w 1985964"/>
                <a:gd name="connsiteY21-258" fmla="*/ 2276229 h 2364509"/>
                <a:gd name="connsiteX22-259" fmla="*/ 1888878 w 1985964"/>
                <a:gd name="connsiteY22-260" fmla="*/ 2267568 h 2364509"/>
                <a:gd name="connsiteX23-261" fmla="*/ 1895621 w 1985964"/>
                <a:gd name="connsiteY23-262" fmla="*/ 2259396 h 2364509"/>
                <a:gd name="connsiteX24-263" fmla="*/ 1905109 w 1985964"/>
                <a:gd name="connsiteY24-264" fmla="*/ 2250132 h 2364509"/>
                <a:gd name="connsiteX25-265" fmla="*/ 1919122 w 1985964"/>
                <a:gd name="connsiteY25-266" fmla="*/ 2230912 h 2364509"/>
                <a:gd name="connsiteX26-267" fmla="*/ 1929293 w 1985964"/>
                <a:gd name="connsiteY26-268" fmla="*/ 2218585 h 2364509"/>
                <a:gd name="connsiteX27-269" fmla="*/ 1932739 w 1985964"/>
                <a:gd name="connsiteY27-270" fmla="*/ 2212236 h 2364509"/>
                <a:gd name="connsiteX28-271" fmla="*/ 1937902 w 1985964"/>
                <a:gd name="connsiteY28-272" fmla="*/ 2205156 h 2364509"/>
                <a:gd name="connsiteX29-273" fmla="*/ 1952079 w 1985964"/>
                <a:gd name="connsiteY29-274" fmla="*/ 2176606 h 2364509"/>
                <a:gd name="connsiteX30-275" fmla="*/ 1959809 w 1985964"/>
                <a:gd name="connsiteY30-276" fmla="*/ 2162364 h 2364509"/>
                <a:gd name="connsiteX31-277" fmla="*/ 1960907 w 1985964"/>
                <a:gd name="connsiteY31-278" fmla="*/ 2158828 h 2364509"/>
                <a:gd name="connsiteX32-279" fmla="*/ 1962861 w 1985964"/>
                <a:gd name="connsiteY32-280" fmla="*/ 2154893 h 2364509"/>
                <a:gd name="connsiteX33-281" fmla="*/ 1979076 w 1985964"/>
                <a:gd name="connsiteY33-282" fmla="*/ 2100297 h 2364509"/>
                <a:gd name="connsiteX34-283" fmla="*/ 1979095 w 1985964"/>
                <a:gd name="connsiteY34-284" fmla="*/ 2100236 h 2364509"/>
                <a:gd name="connsiteX35-285" fmla="*/ 1979098 w 1985964"/>
                <a:gd name="connsiteY35-286" fmla="*/ 2100200 h 2364509"/>
                <a:gd name="connsiteX36-287" fmla="*/ 1985963 w 1985964"/>
                <a:gd name="connsiteY36-288" fmla="*/ 2043903 h 2364509"/>
                <a:gd name="connsiteX37-289" fmla="*/ 1985963 w 1985964"/>
                <a:gd name="connsiteY37-290" fmla="*/ 1725393 h 2364509"/>
                <a:gd name="connsiteX38-291" fmla="*/ 1985964 w 1985964"/>
                <a:gd name="connsiteY38-292" fmla="*/ 1725393 h 2364509"/>
                <a:gd name="connsiteX39-293" fmla="*/ 1985964 w 1985964"/>
                <a:gd name="connsiteY39-294" fmla="*/ 1401883 h 2364509"/>
                <a:gd name="connsiteX40-295" fmla="*/ 1985819 w 1985964"/>
                <a:gd name="connsiteY40-296" fmla="*/ 1401165 h 2364509"/>
                <a:gd name="connsiteX41-297" fmla="*/ 1985819 w 1985964"/>
                <a:gd name="connsiteY41-298" fmla="*/ 1395747 h 2364509"/>
                <a:gd name="connsiteX42-299" fmla="*/ 1984725 w 1985964"/>
                <a:gd name="connsiteY42-300" fmla="*/ 1395747 h 2364509"/>
                <a:gd name="connsiteX43-301" fmla="*/ 1980350 w 1985964"/>
                <a:gd name="connsiteY43-302" fmla="*/ 1374076 h 2364509"/>
                <a:gd name="connsiteX44-303" fmla="*/ 1914526 w 1985964"/>
                <a:gd name="connsiteY44-304" fmla="*/ 1330445 h 2364509"/>
                <a:gd name="connsiteX45-305" fmla="*/ 1848702 w 1985964"/>
                <a:gd name="connsiteY45-306" fmla="*/ 1374076 h 2364509"/>
                <a:gd name="connsiteX46-307" fmla="*/ 1844327 w 1985964"/>
                <a:gd name="connsiteY46-308" fmla="*/ 1395747 h 2364509"/>
                <a:gd name="connsiteX47-309" fmla="*/ 1842312 w 1985964"/>
                <a:gd name="connsiteY47-310" fmla="*/ 1395747 h 2364509"/>
                <a:gd name="connsiteX48-311" fmla="*/ 1842312 w 1985964"/>
                <a:gd name="connsiteY48-312" fmla="*/ 1673582 h 2364509"/>
                <a:gd name="connsiteX49-313" fmla="*/ 1838061 w 1985964"/>
                <a:gd name="connsiteY49-314" fmla="*/ 1715751 h 2364509"/>
                <a:gd name="connsiteX50-315" fmla="*/ 1838059 w 1985964"/>
                <a:gd name="connsiteY50-316" fmla="*/ 1715757 h 2364509"/>
                <a:gd name="connsiteX51-317" fmla="*/ 1842311 w 1985964"/>
                <a:gd name="connsiteY51-318" fmla="*/ 1984395 h 2364509"/>
                <a:gd name="connsiteX52-319" fmla="*/ 1838060 w 1985964"/>
                <a:gd name="connsiteY52-320" fmla="*/ 2026564 h 2364509"/>
                <a:gd name="connsiteX53-321" fmla="*/ 1838058 w 1985964"/>
                <a:gd name="connsiteY53-322" fmla="*/ 2026570 h 2364509"/>
                <a:gd name="connsiteX54-323" fmla="*/ 1818140 w 1985964"/>
                <a:gd name="connsiteY54-324" fmla="*/ 2077302 h 2364509"/>
                <a:gd name="connsiteX55-325" fmla="*/ 1792175 w 1985964"/>
                <a:gd name="connsiteY55-326" fmla="*/ 2115814 h 2364509"/>
                <a:gd name="connsiteX56-327" fmla="*/ 1773416 w 1985964"/>
                <a:gd name="connsiteY56-328" fmla="*/ 2137481 h 2364509"/>
                <a:gd name="connsiteX57-329" fmla="*/ 1731490 w 1985964"/>
                <a:gd name="connsiteY57-330" fmla="*/ 2165749 h 2364509"/>
                <a:gd name="connsiteX58-331" fmla="*/ 1709927 w 1985964"/>
                <a:gd name="connsiteY58-332" fmla="*/ 2178120 h 2364509"/>
                <a:gd name="connsiteX59-333" fmla="*/ 1633141 w 1985964"/>
                <a:gd name="connsiteY59-334" fmla="*/ 2193622 h 2364509"/>
                <a:gd name="connsiteX60-335" fmla="*/ 1633070 w 1985964"/>
                <a:gd name="connsiteY60-336" fmla="*/ 2193635 h 2364509"/>
                <a:gd name="connsiteX61-337" fmla="*/ 352749 w 1985964"/>
                <a:gd name="connsiteY61-338" fmla="*/ 2193635 h 2364509"/>
                <a:gd name="connsiteX62-339" fmla="*/ 143507 w 1985964"/>
                <a:gd name="connsiteY62-340" fmla="*/ 1984393 h 2364509"/>
                <a:gd name="connsiteX63-341" fmla="*/ 143507 w 1985964"/>
                <a:gd name="connsiteY63-342" fmla="*/ 380114 h 2364509"/>
                <a:gd name="connsiteX64-343" fmla="*/ 147758 w 1985964"/>
                <a:gd name="connsiteY64-344" fmla="*/ 337945 h 2364509"/>
                <a:gd name="connsiteX65-345" fmla="*/ 159950 w 1985964"/>
                <a:gd name="connsiteY65-346" fmla="*/ 298669 h 2364509"/>
                <a:gd name="connsiteX66-347" fmla="*/ 204792 w 1985964"/>
                <a:gd name="connsiteY66-348" fmla="*/ 232160 h 2364509"/>
                <a:gd name="connsiteX67-349" fmla="*/ 352748 w 1985964"/>
                <a:gd name="connsiteY67-350" fmla="*/ 170874 h 2364509"/>
                <a:gd name="connsiteX68-351" fmla="*/ 1633069 w 1985964"/>
                <a:gd name="connsiteY68-352" fmla="*/ 170874 h 2364509"/>
                <a:gd name="connsiteX69-353" fmla="*/ 1842311 w 1985964"/>
                <a:gd name="connsiteY69-354" fmla="*/ 380116 h 2364509"/>
                <a:gd name="connsiteX70-355" fmla="*/ 1842311 w 1985964"/>
                <a:gd name="connsiteY70-356" fmla="*/ 390533 h 2364509"/>
                <a:gd name="connsiteX71-357" fmla="*/ 1842312 w 1985964"/>
                <a:gd name="connsiteY71-358" fmla="*/ 390533 h 2364509"/>
                <a:gd name="connsiteX72-359" fmla="*/ 1842312 w 1985964"/>
                <a:gd name="connsiteY72-360" fmla="*/ 657949 h 2364509"/>
                <a:gd name="connsiteX73-361" fmla="*/ 1844327 w 1985964"/>
                <a:gd name="connsiteY73-362" fmla="*/ 657949 h 2364509"/>
                <a:gd name="connsiteX74-363" fmla="*/ 1848702 w 1985964"/>
                <a:gd name="connsiteY74-364" fmla="*/ 679620 h 2364509"/>
                <a:gd name="connsiteX75-365" fmla="*/ 1914526 w 1985964"/>
                <a:gd name="connsiteY75-366" fmla="*/ 723251 h 2364509"/>
                <a:gd name="connsiteX76-367" fmla="*/ 1980350 w 1985964"/>
                <a:gd name="connsiteY76-368" fmla="*/ 679620 h 2364509"/>
                <a:gd name="connsiteX77-369" fmla="*/ 1984725 w 1985964"/>
                <a:gd name="connsiteY77-370" fmla="*/ 657949 h 2364509"/>
                <a:gd name="connsiteX78-371" fmla="*/ 1985819 w 1985964"/>
                <a:gd name="connsiteY78-372" fmla="*/ 657949 h 2364509"/>
                <a:gd name="connsiteX79-373" fmla="*/ 1985819 w 1985964"/>
                <a:gd name="connsiteY79-374" fmla="*/ 652531 h 2364509"/>
                <a:gd name="connsiteX80-375" fmla="*/ 1985964 w 1985964"/>
                <a:gd name="connsiteY80-376" fmla="*/ 651813 h 2364509"/>
                <a:gd name="connsiteX81-377" fmla="*/ 1985964 w 1985964"/>
                <a:gd name="connsiteY81-378" fmla="*/ 320606 h 2364509"/>
                <a:gd name="connsiteX82-379" fmla="*/ 1979095 w 1985964"/>
                <a:gd name="connsiteY82-380" fmla="*/ 264273 h 2364509"/>
                <a:gd name="connsiteX83-381" fmla="*/ 1962862 w 1985964"/>
                <a:gd name="connsiteY83-382" fmla="*/ 209616 h 2364509"/>
                <a:gd name="connsiteX84-383" fmla="*/ 1960902 w 1985964"/>
                <a:gd name="connsiteY84-384" fmla="*/ 205670 h 2364509"/>
                <a:gd name="connsiteX85-385" fmla="*/ 1959808 w 1985964"/>
                <a:gd name="connsiteY85-386" fmla="*/ 202145 h 2364509"/>
                <a:gd name="connsiteX86-387" fmla="*/ 1952102 w 1985964"/>
                <a:gd name="connsiteY86-388" fmla="*/ 187947 h 2364509"/>
                <a:gd name="connsiteX87-389" fmla="*/ 1937903 w 1985964"/>
                <a:gd name="connsiteY87-390" fmla="*/ 159353 h 2364509"/>
                <a:gd name="connsiteX88-391" fmla="*/ 1932732 w 1985964"/>
                <a:gd name="connsiteY88-392" fmla="*/ 152262 h 2364509"/>
                <a:gd name="connsiteX89-393" fmla="*/ 1929292 w 1985964"/>
                <a:gd name="connsiteY89-394" fmla="*/ 145924 h 2364509"/>
                <a:gd name="connsiteX90-395" fmla="*/ 1919138 w 1985964"/>
                <a:gd name="connsiteY90-396" fmla="*/ 133617 h 2364509"/>
                <a:gd name="connsiteX91-397" fmla="*/ 1905110 w 1985964"/>
                <a:gd name="connsiteY91-398" fmla="*/ 114377 h 2364509"/>
                <a:gd name="connsiteX92-399" fmla="*/ 1895612 w 1985964"/>
                <a:gd name="connsiteY92-400" fmla="*/ 105103 h 2364509"/>
                <a:gd name="connsiteX93-401" fmla="*/ 1888877 w 1985964"/>
                <a:gd name="connsiteY93-402" fmla="*/ 96941 h 2364509"/>
                <a:gd name="connsiteX94-403" fmla="*/ 1878393 w 1985964"/>
                <a:gd name="connsiteY94-404" fmla="*/ 88290 h 2364509"/>
                <a:gd name="connsiteX95-405" fmla="*/ 1865375 w 1985964"/>
                <a:gd name="connsiteY95-406" fmla="*/ 75579 h 2364509"/>
                <a:gd name="connsiteX96-407" fmla="*/ 1857537 w 1985964"/>
                <a:gd name="connsiteY96-408" fmla="*/ 71082 h 2364509"/>
                <a:gd name="connsiteX97-409" fmla="*/ 1839894 w 1985964"/>
                <a:gd name="connsiteY97-410" fmla="*/ 56526 h 2364509"/>
                <a:gd name="connsiteX98-411" fmla="*/ 1783673 w 1985964"/>
                <a:gd name="connsiteY98-412" fmla="*/ 26010 h 2364509"/>
                <a:gd name="connsiteX99-413" fmla="*/ 1773433 w 1985964"/>
                <a:gd name="connsiteY99-414" fmla="*/ 22831 h 2364509"/>
                <a:gd name="connsiteX100-415" fmla="*/ 1768644 w 1985964"/>
                <a:gd name="connsiteY100-416" fmla="*/ 20084 h 2364509"/>
                <a:gd name="connsiteX101-417" fmla="*/ 1737353 w 1985964"/>
                <a:gd name="connsiteY101-418" fmla="*/ 11631 h 2364509"/>
                <a:gd name="connsiteX102-419" fmla="*/ 1721545 w 1985964"/>
                <a:gd name="connsiteY102-420" fmla="*/ 6724 h 2364509"/>
                <a:gd name="connsiteX103-421" fmla="*/ 1717783 w 1985964"/>
                <a:gd name="connsiteY103-422" fmla="*/ 6345 h 2364509"/>
                <a:gd name="connsiteX104-423" fmla="*/ 1713431 w 1985964"/>
                <a:gd name="connsiteY104-424" fmla="*/ 5170 h 2364509"/>
                <a:gd name="connsiteX105-425" fmla="*/ 1654843 w 1985964"/>
                <a:gd name="connsiteY105-426" fmla="*/ 0 h 2364509"/>
                <a:gd name="connsiteX0-427" fmla="*/ 1654843 w 1985964"/>
                <a:gd name="connsiteY0-428" fmla="*/ 0 h 2364509"/>
                <a:gd name="connsiteX1-429" fmla="*/ 1654842 w 1985964"/>
                <a:gd name="connsiteY1-430" fmla="*/ 0 h 2364509"/>
                <a:gd name="connsiteX2-431" fmla="*/ 330977 w 1985964"/>
                <a:gd name="connsiteY2-432" fmla="*/ 0 h 2364509"/>
                <a:gd name="connsiteX3-433" fmla="*/ 330976 w 1985964"/>
                <a:gd name="connsiteY3-434" fmla="*/ 0 h 2364509"/>
                <a:gd name="connsiteX4-435" fmla="*/ 0 w 1985964"/>
                <a:gd name="connsiteY4-436" fmla="*/ 330976 h 2364509"/>
                <a:gd name="connsiteX5-437" fmla="*/ 0 w 1985964"/>
                <a:gd name="connsiteY5-438" fmla="*/ 2033533 h 2364509"/>
                <a:gd name="connsiteX6-439" fmla="*/ 330976 w 1985964"/>
                <a:gd name="connsiteY6-440" fmla="*/ 2364509 h 2364509"/>
                <a:gd name="connsiteX7-441" fmla="*/ 330977 w 1985964"/>
                <a:gd name="connsiteY7-442" fmla="*/ 2364509 h 2364509"/>
                <a:gd name="connsiteX8-443" fmla="*/ 1654842 w 1985964"/>
                <a:gd name="connsiteY8-444" fmla="*/ 2364509 h 2364509"/>
                <a:gd name="connsiteX9-445" fmla="*/ 1654843 w 1985964"/>
                <a:gd name="connsiteY9-446" fmla="*/ 2364509 h 2364509"/>
                <a:gd name="connsiteX10-447" fmla="*/ 1654850 w 1985964"/>
                <a:gd name="connsiteY10-448" fmla="*/ 2364508 h 2364509"/>
                <a:gd name="connsiteX11-449" fmla="*/ 1713430 w 1985964"/>
                <a:gd name="connsiteY11-450" fmla="*/ 2359339 h 2364509"/>
                <a:gd name="connsiteX12-451" fmla="*/ 1717781 w 1985964"/>
                <a:gd name="connsiteY12-452" fmla="*/ 2358164 h 2364509"/>
                <a:gd name="connsiteX13-453" fmla="*/ 1721546 w 1985964"/>
                <a:gd name="connsiteY13-454" fmla="*/ 2357784 h 2364509"/>
                <a:gd name="connsiteX14-455" fmla="*/ 1737367 w 1985964"/>
                <a:gd name="connsiteY14-456" fmla="*/ 2352873 h 2364509"/>
                <a:gd name="connsiteX15-457" fmla="*/ 1768643 w 1985964"/>
                <a:gd name="connsiteY15-458" fmla="*/ 2344425 h 2364509"/>
                <a:gd name="connsiteX16-459" fmla="*/ 1773429 w 1985964"/>
                <a:gd name="connsiteY16-460" fmla="*/ 2341679 h 2364509"/>
                <a:gd name="connsiteX17-461" fmla="*/ 1783674 w 1985964"/>
                <a:gd name="connsiteY17-462" fmla="*/ 2338499 h 2364509"/>
                <a:gd name="connsiteX18-463" fmla="*/ 1839895 w 1985964"/>
                <a:gd name="connsiteY18-464" fmla="*/ 2307983 h 2364509"/>
                <a:gd name="connsiteX19-465" fmla="*/ 1857542 w 1985964"/>
                <a:gd name="connsiteY19-466" fmla="*/ 2293423 h 2364509"/>
                <a:gd name="connsiteX20-467" fmla="*/ 1865374 w 1985964"/>
                <a:gd name="connsiteY20-468" fmla="*/ 2288930 h 2364509"/>
                <a:gd name="connsiteX21-469" fmla="*/ 1878381 w 1985964"/>
                <a:gd name="connsiteY21-470" fmla="*/ 2276229 h 2364509"/>
                <a:gd name="connsiteX22-471" fmla="*/ 1888878 w 1985964"/>
                <a:gd name="connsiteY22-472" fmla="*/ 2267568 h 2364509"/>
                <a:gd name="connsiteX23-473" fmla="*/ 1895621 w 1985964"/>
                <a:gd name="connsiteY23-474" fmla="*/ 2259396 h 2364509"/>
                <a:gd name="connsiteX24-475" fmla="*/ 1905109 w 1985964"/>
                <a:gd name="connsiteY24-476" fmla="*/ 2250132 h 2364509"/>
                <a:gd name="connsiteX25-477" fmla="*/ 1919122 w 1985964"/>
                <a:gd name="connsiteY25-478" fmla="*/ 2230912 h 2364509"/>
                <a:gd name="connsiteX26-479" fmla="*/ 1929293 w 1985964"/>
                <a:gd name="connsiteY26-480" fmla="*/ 2218585 h 2364509"/>
                <a:gd name="connsiteX27-481" fmla="*/ 1932739 w 1985964"/>
                <a:gd name="connsiteY27-482" fmla="*/ 2212236 h 2364509"/>
                <a:gd name="connsiteX28-483" fmla="*/ 1937902 w 1985964"/>
                <a:gd name="connsiteY28-484" fmla="*/ 2205156 h 2364509"/>
                <a:gd name="connsiteX29-485" fmla="*/ 1952079 w 1985964"/>
                <a:gd name="connsiteY29-486" fmla="*/ 2176606 h 2364509"/>
                <a:gd name="connsiteX30-487" fmla="*/ 1959809 w 1985964"/>
                <a:gd name="connsiteY30-488" fmla="*/ 2162364 h 2364509"/>
                <a:gd name="connsiteX31-489" fmla="*/ 1960907 w 1985964"/>
                <a:gd name="connsiteY31-490" fmla="*/ 2158828 h 2364509"/>
                <a:gd name="connsiteX32-491" fmla="*/ 1962861 w 1985964"/>
                <a:gd name="connsiteY32-492" fmla="*/ 2154893 h 2364509"/>
                <a:gd name="connsiteX33-493" fmla="*/ 1979076 w 1985964"/>
                <a:gd name="connsiteY33-494" fmla="*/ 2100297 h 2364509"/>
                <a:gd name="connsiteX34-495" fmla="*/ 1979095 w 1985964"/>
                <a:gd name="connsiteY34-496" fmla="*/ 2100236 h 2364509"/>
                <a:gd name="connsiteX35-497" fmla="*/ 1979098 w 1985964"/>
                <a:gd name="connsiteY35-498" fmla="*/ 2100200 h 2364509"/>
                <a:gd name="connsiteX36-499" fmla="*/ 1985963 w 1985964"/>
                <a:gd name="connsiteY36-500" fmla="*/ 2043903 h 2364509"/>
                <a:gd name="connsiteX37-501" fmla="*/ 1985963 w 1985964"/>
                <a:gd name="connsiteY37-502" fmla="*/ 1725393 h 2364509"/>
                <a:gd name="connsiteX38-503" fmla="*/ 1985964 w 1985964"/>
                <a:gd name="connsiteY38-504" fmla="*/ 1725393 h 2364509"/>
                <a:gd name="connsiteX39-505" fmla="*/ 1985964 w 1985964"/>
                <a:gd name="connsiteY39-506" fmla="*/ 1401883 h 2364509"/>
                <a:gd name="connsiteX40-507" fmla="*/ 1985819 w 1985964"/>
                <a:gd name="connsiteY40-508" fmla="*/ 1401165 h 2364509"/>
                <a:gd name="connsiteX41-509" fmla="*/ 1985819 w 1985964"/>
                <a:gd name="connsiteY41-510" fmla="*/ 1395747 h 2364509"/>
                <a:gd name="connsiteX42-511" fmla="*/ 1984725 w 1985964"/>
                <a:gd name="connsiteY42-512" fmla="*/ 1395747 h 2364509"/>
                <a:gd name="connsiteX43-513" fmla="*/ 1980350 w 1985964"/>
                <a:gd name="connsiteY43-514" fmla="*/ 1374076 h 2364509"/>
                <a:gd name="connsiteX44-515" fmla="*/ 1914526 w 1985964"/>
                <a:gd name="connsiteY44-516" fmla="*/ 1330445 h 2364509"/>
                <a:gd name="connsiteX45-517" fmla="*/ 1848702 w 1985964"/>
                <a:gd name="connsiteY45-518" fmla="*/ 1374076 h 2364509"/>
                <a:gd name="connsiteX46-519" fmla="*/ 1844327 w 1985964"/>
                <a:gd name="connsiteY46-520" fmla="*/ 1395747 h 2364509"/>
                <a:gd name="connsiteX47-521" fmla="*/ 1842312 w 1985964"/>
                <a:gd name="connsiteY47-522" fmla="*/ 1395747 h 2364509"/>
                <a:gd name="connsiteX48-523" fmla="*/ 1842312 w 1985964"/>
                <a:gd name="connsiteY48-524" fmla="*/ 1673582 h 2364509"/>
                <a:gd name="connsiteX49-525" fmla="*/ 1838061 w 1985964"/>
                <a:gd name="connsiteY49-526" fmla="*/ 1715751 h 2364509"/>
                <a:gd name="connsiteX50-527" fmla="*/ 1842311 w 1985964"/>
                <a:gd name="connsiteY50-528" fmla="*/ 1984395 h 2364509"/>
                <a:gd name="connsiteX51-529" fmla="*/ 1838060 w 1985964"/>
                <a:gd name="connsiteY51-530" fmla="*/ 2026564 h 2364509"/>
                <a:gd name="connsiteX52-531" fmla="*/ 1838058 w 1985964"/>
                <a:gd name="connsiteY52-532" fmla="*/ 2026570 h 2364509"/>
                <a:gd name="connsiteX53-533" fmla="*/ 1818140 w 1985964"/>
                <a:gd name="connsiteY53-534" fmla="*/ 2077302 h 2364509"/>
                <a:gd name="connsiteX54-535" fmla="*/ 1792175 w 1985964"/>
                <a:gd name="connsiteY54-536" fmla="*/ 2115814 h 2364509"/>
                <a:gd name="connsiteX55-537" fmla="*/ 1773416 w 1985964"/>
                <a:gd name="connsiteY55-538" fmla="*/ 2137481 h 2364509"/>
                <a:gd name="connsiteX56-539" fmla="*/ 1731490 w 1985964"/>
                <a:gd name="connsiteY56-540" fmla="*/ 2165749 h 2364509"/>
                <a:gd name="connsiteX57-541" fmla="*/ 1709927 w 1985964"/>
                <a:gd name="connsiteY57-542" fmla="*/ 2178120 h 2364509"/>
                <a:gd name="connsiteX58-543" fmla="*/ 1633141 w 1985964"/>
                <a:gd name="connsiteY58-544" fmla="*/ 2193622 h 2364509"/>
                <a:gd name="connsiteX59-545" fmla="*/ 1633070 w 1985964"/>
                <a:gd name="connsiteY59-546" fmla="*/ 2193635 h 2364509"/>
                <a:gd name="connsiteX60-547" fmla="*/ 352749 w 1985964"/>
                <a:gd name="connsiteY60-548" fmla="*/ 2193635 h 2364509"/>
                <a:gd name="connsiteX61-549" fmla="*/ 143507 w 1985964"/>
                <a:gd name="connsiteY61-550" fmla="*/ 1984393 h 2364509"/>
                <a:gd name="connsiteX62-551" fmla="*/ 143507 w 1985964"/>
                <a:gd name="connsiteY62-552" fmla="*/ 380114 h 2364509"/>
                <a:gd name="connsiteX63-553" fmla="*/ 147758 w 1985964"/>
                <a:gd name="connsiteY63-554" fmla="*/ 337945 h 2364509"/>
                <a:gd name="connsiteX64-555" fmla="*/ 159950 w 1985964"/>
                <a:gd name="connsiteY64-556" fmla="*/ 298669 h 2364509"/>
                <a:gd name="connsiteX65-557" fmla="*/ 204792 w 1985964"/>
                <a:gd name="connsiteY65-558" fmla="*/ 232160 h 2364509"/>
                <a:gd name="connsiteX66-559" fmla="*/ 352748 w 1985964"/>
                <a:gd name="connsiteY66-560" fmla="*/ 170874 h 2364509"/>
                <a:gd name="connsiteX67-561" fmla="*/ 1633069 w 1985964"/>
                <a:gd name="connsiteY67-562" fmla="*/ 170874 h 2364509"/>
                <a:gd name="connsiteX68-563" fmla="*/ 1842311 w 1985964"/>
                <a:gd name="connsiteY68-564" fmla="*/ 380116 h 2364509"/>
                <a:gd name="connsiteX69-565" fmla="*/ 1842311 w 1985964"/>
                <a:gd name="connsiteY69-566" fmla="*/ 390533 h 2364509"/>
                <a:gd name="connsiteX70-567" fmla="*/ 1842312 w 1985964"/>
                <a:gd name="connsiteY70-568" fmla="*/ 390533 h 2364509"/>
                <a:gd name="connsiteX71-569" fmla="*/ 1842312 w 1985964"/>
                <a:gd name="connsiteY71-570" fmla="*/ 657949 h 2364509"/>
                <a:gd name="connsiteX72-571" fmla="*/ 1844327 w 1985964"/>
                <a:gd name="connsiteY72-572" fmla="*/ 657949 h 2364509"/>
                <a:gd name="connsiteX73-573" fmla="*/ 1848702 w 1985964"/>
                <a:gd name="connsiteY73-574" fmla="*/ 679620 h 2364509"/>
                <a:gd name="connsiteX74-575" fmla="*/ 1914526 w 1985964"/>
                <a:gd name="connsiteY74-576" fmla="*/ 723251 h 2364509"/>
                <a:gd name="connsiteX75-577" fmla="*/ 1980350 w 1985964"/>
                <a:gd name="connsiteY75-578" fmla="*/ 679620 h 2364509"/>
                <a:gd name="connsiteX76-579" fmla="*/ 1984725 w 1985964"/>
                <a:gd name="connsiteY76-580" fmla="*/ 657949 h 2364509"/>
                <a:gd name="connsiteX77-581" fmla="*/ 1985819 w 1985964"/>
                <a:gd name="connsiteY77-582" fmla="*/ 657949 h 2364509"/>
                <a:gd name="connsiteX78-583" fmla="*/ 1985819 w 1985964"/>
                <a:gd name="connsiteY78-584" fmla="*/ 652531 h 2364509"/>
                <a:gd name="connsiteX79-585" fmla="*/ 1985964 w 1985964"/>
                <a:gd name="connsiteY79-586" fmla="*/ 651813 h 2364509"/>
                <a:gd name="connsiteX80-587" fmla="*/ 1985964 w 1985964"/>
                <a:gd name="connsiteY80-588" fmla="*/ 320606 h 2364509"/>
                <a:gd name="connsiteX81-589" fmla="*/ 1979095 w 1985964"/>
                <a:gd name="connsiteY81-590" fmla="*/ 264273 h 2364509"/>
                <a:gd name="connsiteX82-591" fmla="*/ 1962862 w 1985964"/>
                <a:gd name="connsiteY82-592" fmla="*/ 209616 h 2364509"/>
                <a:gd name="connsiteX83-593" fmla="*/ 1960902 w 1985964"/>
                <a:gd name="connsiteY83-594" fmla="*/ 205670 h 2364509"/>
                <a:gd name="connsiteX84-595" fmla="*/ 1959808 w 1985964"/>
                <a:gd name="connsiteY84-596" fmla="*/ 202145 h 2364509"/>
                <a:gd name="connsiteX85-597" fmla="*/ 1952102 w 1985964"/>
                <a:gd name="connsiteY85-598" fmla="*/ 187947 h 2364509"/>
                <a:gd name="connsiteX86-599" fmla="*/ 1937903 w 1985964"/>
                <a:gd name="connsiteY86-600" fmla="*/ 159353 h 2364509"/>
                <a:gd name="connsiteX87-601" fmla="*/ 1932732 w 1985964"/>
                <a:gd name="connsiteY87-602" fmla="*/ 152262 h 2364509"/>
                <a:gd name="connsiteX88-603" fmla="*/ 1929292 w 1985964"/>
                <a:gd name="connsiteY88-604" fmla="*/ 145924 h 2364509"/>
                <a:gd name="connsiteX89-605" fmla="*/ 1919138 w 1985964"/>
                <a:gd name="connsiteY89-606" fmla="*/ 133617 h 2364509"/>
                <a:gd name="connsiteX90-607" fmla="*/ 1905110 w 1985964"/>
                <a:gd name="connsiteY90-608" fmla="*/ 114377 h 2364509"/>
                <a:gd name="connsiteX91-609" fmla="*/ 1895612 w 1985964"/>
                <a:gd name="connsiteY91-610" fmla="*/ 105103 h 2364509"/>
                <a:gd name="connsiteX92-611" fmla="*/ 1888877 w 1985964"/>
                <a:gd name="connsiteY92-612" fmla="*/ 96941 h 2364509"/>
                <a:gd name="connsiteX93-613" fmla="*/ 1878393 w 1985964"/>
                <a:gd name="connsiteY93-614" fmla="*/ 88290 h 2364509"/>
                <a:gd name="connsiteX94-615" fmla="*/ 1865375 w 1985964"/>
                <a:gd name="connsiteY94-616" fmla="*/ 75579 h 2364509"/>
                <a:gd name="connsiteX95-617" fmla="*/ 1857537 w 1985964"/>
                <a:gd name="connsiteY95-618" fmla="*/ 71082 h 2364509"/>
                <a:gd name="connsiteX96-619" fmla="*/ 1839894 w 1985964"/>
                <a:gd name="connsiteY96-620" fmla="*/ 56526 h 2364509"/>
                <a:gd name="connsiteX97-621" fmla="*/ 1783673 w 1985964"/>
                <a:gd name="connsiteY97-622" fmla="*/ 26010 h 2364509"/>
                <a:gd name="connsiteX98-623" fmla="*/ 1773433 w 1985964"/>
                <a:gd name="connsiteY98-624" fmla="*/ 22831 h 2364509"/>
                <a:gd name="connsiteX99-625" fmla="*/ 1768644 w 1985964"/>
                <a:gd name="connsiteY99-626" fmla="*/ 20084 h 2364509"/>
                <a:gd name="connsiteX100-627" fmla="*/ 1737353 w 1985964"/>
                <a:gd name="connsiteY100-628" fmla="*/ 11631 h 2364509"/>
                <a:gd name="connsiteX101-629" fmla="*/ 1721545 w 1985964"/>
                <a:gd name="connsiteY101-630" fmla="*/ 6724 h 2364509"/>
                <a:gd name="connsiteX102-631" fmla="*/ 1717783 w 1985964"/>
                <a:gd name="connsiteY102-632" fmla="*/ 6345 h 2364509"/>
                <a:gd name="connsiteX103-633" fmla="*/ 1713431 w 1985964"/>
                <a:gd name="connsiteY103-634" fmla="*/ 5170 h 2364509"/>
                <a:gd name="connsiteX104-635" fmla="*/ 1654843 w 1985964"/>
                <a:gd name="connsiteY104-636" fmla="*/ 0 h 2364509"/>
                <a:gd name="connsiteX0-637" fmla="*/ 1654843 w 1985964"/>
                <a:gd name="connsiteY0-638" fmla="*/ 0 h 2364509"/>
                <a:gd name="connsiteX1-639" fmla="*/ 1654842 w 1985964"/>
                <a:gd name="connsiteY1-640" fmla="*/ 0 h 2364509"/>
                <a:gd name="connsiteX2-641" fmla="*/ 330977 w 1985964"/>
                <a:gd name="connsiteY2-642" fmla="*/ 0 h 2364509"/>
                <a:gd name="connsiteX3-643" fmla="*/ 330976 w 1985964"/>
                <a:gd name="connsiteY3-644" fmla="*/ 0 h 2364509"/>
                <a:gd name="connsiteX4-645" fmla="*/ 0 w 1985964"/>
                <a:gd name="connsiteY4-646" fmla="*/ 330976 h 2364509"/>
                <a:gd name="connsiteX5-647" fmla="*/ 0 w 1985964"/>
                <a:gd name="connsiteY5-648" fmla="*/ 2033533 h 2364509"/>
                <a:gd name="connsiteX6-649" fmla="*/ 330976 w 1985964"/>
                <a:gd name="connsiteY6-650" fmla="*/ 2364509 h 2364509"/>
                <a:gd name="connsiteX7-651" fmla="*/ 330977 w 1985964"/>
                <a:gd name="connsiteY7-652" fmla="*/ 2364509 h 2364509"/>
                <a:gd name="connsiteX8-653" fmla="*/ 1654842 w 1985964"/>
                <a:gd name="connsiteY8-654" fmla="*/ 2364509 h 2364509"/>
                <a:gd name="connsiteX9-655" fmla="*/ 1654843 w 1985964"/>
                <a:gd name="connsiteY9-656" fmla="*/ 2364509 h 2364509"/>
                <a:gd name="connsiteX10-657" fmla="*/ 1654850 w 1985964"/>
                <a:gd name="connsiteY10-658" fmla="*/ 2364508 h 2364509"/>
                <a:gd name="connsiteX11-659" fmla="*/ 1713430 w 1985964"/>
                <a:gd name="connsiteY11-660" fmla="*/ 2359339 h 2364509"/>
                <a:gd name="connsiteX12-661" fmla="*/ 1717781 w 1985964"/>
                <a:gd name="connsiteY12-662" fmla="*/ 2358164 h 2364509"/>
                <a:gd name="connsiteX13-663" fmla="*/ 1721546 w 1985964"/>
                <a:gd name="connsiteY13-664" fmla="*/ 2357784 h 2364509"/>
                <a:gd name="connsiteX14-665" fmla="*/ 1737367 w 1985964"/>
                <a:gd name="connsiteY14-666" fmla="*/ 2352873 h 2364509"/>
                <a:gd name="connsiteX15-667" fmla="*/ 1768643 w 1985964"/>
                <a:gd name="connsiteY15-668" fmla="*/ 2344425 h 2364509"/>
                <a:gd name="connsiteX16-669" fmla="*/ 1773429 w 1985964"/>
                <a:gd name="connsiteY16-670" fmla="*/ 2341679 h 2364509"/>
                <a:gd name="connsiteX17-671" fmla="*/ 1783674 w 1985964"/>
                <a:gd name="connsiteY17-672" fmla="*/ 2338499 h 2364509"/>
                <a:gd name="connsiteX18-673" fmla="*/ 1839895 w 1985964"/>
                <a:gd name="connsiteY18-674" fmla="*/ 2307983 h 2364509"/>
                <a:gd name="connsiteX19-675" fmla="*/ 1857542 w 1985964"/>
                <a:gd name="connsiteY19-676" fmla="*/ 2293423 h 2364509"/>
                <a:gd name="connsiteX20-677" fmla="*/ 1865374 w 1985964"/>
                <a:gd name="connsiteY20-678" fmla="*/ 2288930 h 2364509"/>
                <a:gd name="connsiteX21-679" fmla="*/ 1878381 w 1985964"/>
                <a:gd name="connsiteY21-680" fmla="*/ 2276229 h 2364509"/>
                <a:gd name="connsiteX22-681" fmla="*/ 1888878 w 1985964"/>
                <a:gd name="connsiteY22-682" fmla="*/ 2267568 h 2364509"/>
                <a:gd name="connsiteX23-683" fmla="*/ 1895621 w 1985964"/>
                <a:gd name="connsiteY23-684" fmla="*/ 2259396 h 2364509"/>
                <a:gd name="connsiteX24-685" fmla="*/ 1905109 w 1985964"/>
                <a:gd name="connsiteY24-686" fmla="*/ 2250132 h 2364509"/>
                <a:gd name="connsiteX25-687" fmla="*/ 1919122 w 1985964"/>
                <a:gd name="connsiteY25-688" fmla="*/ 2230912 h 2364509"/>
                <a:gd name="connsiteX26-689" fmla="*/ 1929293 w 1985964"/>
                <a:gd name="connsiteY26-690" fmla="*/ 2218585 h 2364509"/>
                <a:gd name="connsiteX27-691" fmla="*/ 1932739 w 1985964"/>
                <a:gd name="connsiteY27-692" fmla="*/ 2212236 h 2364509"/>
                <a:gd name="connsiteX28-693" fmla="*/ 1937902 w 1985964"/>
                <a:gd name="connsiteY28-694" fmla="*/ 2205156 h 2364509"/>
                <a:gd name="connsiteX29-695" fmla="*/ 1952079 w 1985964"/>
                <a:gd name="connsiteY29-696" fmla="*/ 2176606 h 2364509"/>
                <a:gd name="connsiteX30-697" fmla="*/ 1959809 w 1985964"/>
                <a:gd name="connsiteY30-698" fmla="*/ 2162364 h 2364509"/>
                <a:gd name="connsiteX31-699" fmla="*/ 1960907 w 1985964"/>
                <a:gd name="connsiteY31-700" fmla="*/ 2158828 h 2364509"/>
                <a:gd name="connsiteX32-701" fmla="*/ 1962861 w 1985964"/>
                <a:gd name="connsiteY32-702" fmla="*/ 2154893 h 2364509"/>
                <a:gd name="connsiteX33-703" fmla="*/ 1979076 w 1985964"/>
                <a:gd name="connsiteY33-704" fmla="*/ 2100297 h 2364509"/>
                <a:gd name="connsiteX34-705" fmla="*/ 1979095 w 1985964"/>
                <a:gd name="connsiteY34-706" fmla="*/ 2100236 h 2364509"/>
                <a:gd name="connsiteX35-707" fmla="*/ 1979098 w 1985964"/>
                <a:gd name="connsiteY35-708" fmla="*/ 2100200 h 2364509"/>
                <a:gd name="connsiteX36-709" fmla="*/ 1985963 w 1985964"/>
                <a:gd name="connsiteY36-710" fmla="*/ 2043903 h 2364509"/>
                <a:gd name="connsiteX37-711" fmla="*/ 1985963 w 1985964"/>
                <a:gd name="connsiteY37-712" fmla="*/ 1725393 h 2364509"/>
                <a:gd name="connsiteX38-713" fmla="*/ 1985964 w 1985964"/>
                <a:gd name="connsiteY38-714" fmla="*/ 1725393 h 2364509"/>
                <a:gd name="connsiteX39-715" fmla="*/ 1985964 w 1985964"/>
                <a:gd name="connsiteY39-716" fmla="*/ 1401883 h 2364509"/>
                <a:gd name="connsiteX40-717" fmla="*/ 1985819 w 1985964"/>
                <a:gd name="connsiteY40-718" fmla="*/ 1401165 h 2364509"/>
                <a:gd name="connsiteX41-719" fmla="*/ 1985819 w 1985964"/>
                <a:gd name="connsiteY41-720" fmla="*/ 1395747 h 2364509"/>
                <a:gd name="connsiteX42-721" fmla="*/ 1984725 w 1985964"/>
                <a:gd name="connsiteY42-722" fmla="*/ 1395747 h 2364509"/>
                <a:gd name="connsiteX43-723" fmla="*/ 1980350 w 1985964"/>
                <a:gd name="connsiteY43-724" fmla="*/ 1374076 h 2364509"/>
                <a:gd name="connsiteX44-725" fmla="*/ 1914526 w 1985964"/>
                <a:gd name="connsiteY44-726" fmla="*/ 1330445 h 2364509"/>
                <a:gd name="connsiteX45-727" fmla="*/ 1848702 w 1985964"/>
                <a:gd name="connsiteY45-728" fmla="*/ 1374076 h 2364509"/>
                <a:gd name="connsiteX46-729" fmla="*/ 1844327 w 1985964"/>
                <a:gd name="connsiteY46-730" fmla="*/ 1395747 h 2364509"/>
                <a:gd name="connsiteX47-731" fmla="*/ 1842312 w 1985964"/>
                <a:gd name="connsiteY47-732" fmla="*/ 1395747 h 2364509"/>
                <a:gd name="connsiteX48-733" fmla="*/ 1842312 w 1985964"/>
                <a:gd name="connsiteY48-734" fmla="*/ 1673582 h 2364509"/>
                <a:gd name="connsiteX49-735" fmla="*/ 1842311 w 1985964"/>
                <a:gd name="connsiteY49-736" fmla="*/ 1984395 h 2364509"/>
                <a:gd name="connsiteX50-737" fmla="*/ 1838060 w 1985964"/>
                <a:gd name="connsiteY50-738" fmla="*/ 2026564 h 2364509"/>
                <a:gd name="connsiteX51-739" fmla="*/ 1838058 w 1985964"/>
                <a:gd name="connsiteY51-740" fmla="*/ 2026570 h 2364509"/>
                <a:gd name="connsiteX52-741" fmla="*/ 1818140 w 1985964"/>
                <a:gd name="connsiteY52-742" fmla="*/ 2077302 h 2364509"/>
                <a:gd name="connsiteX53-743" fmla="*/ 1792175 w 1985964"/>
                <a:gd name="connsiteY53-744" fmla="*/ 2115814 h 2364509"/>
                <a:gd name="connsiteX54-745" fmla="*/ 1773416 w 1985964"/>
                <a:gd name="connsiteY54-746" fmla="*/ 2137481 h 2364509"/>
                <a:gd name="connsiteX55-747" fmla="*/ 1731490 w 1985964"/>
                <a:gd name="connsiteY55-748" fmla="*/ 2165749 h 2364509"/>
                <a:gd name="connsiteX56-749" fmla="*/ 1709927 w 1985964"/>
                <a:gd name="connsiteY56-750" fmla="*/ 2178120 h 2364509"/>
                <a:gd name="connsiteX57-751" fmla="*/ 1633141 w 1985964"/>
                <a:gd name="connsiteY57-752" fmla="*/ 2193622 h 2364509"/>
                <a:gd name="connsiteX58-753" fmla="*/ 1633070 w 1985964"/>
                <a:gd name="connsiteY58-754" fmla="*/ 2193635 h 2364509"/>
                <a:gd name="connsiteX59-755" fmla="*/ 352749 w 1985964"/>
                <a:gd name="connsiteY59-756" fmla="*/ 2193635 h 2364509"/>
                <a:gd name="connsiteX60-757" fmla="*/ 143507 w 1985964"/>
                <a:gd name="connsiteY60-758" fmla="*/ 1984393 h 2364509"/>
                <a:gd name="connsiteX61-759" fmla="*/ 143507 w 1985964"/>
                <a:gd name="connsiteY61-760" fmla="*/ 380114 h 2364509"/>
                <a:gd name="connsiteX62-761" fmla="*/ 147758 w 1985964"/>
                <a:gd name="connsiteY62-762" fmla="*/ 337945 h 2364509"/>
                <a:gd name="connsiteX63-763" fmla="*/ 159950 w 1985964"/>
                <a:gd name="connsiteY63-764" fmla="*/ 298669 h 2364509"/>
                <a:gd name="connsiteX64-765" fmla="*/ 204792 w 1985964"/>
                <a:gd name="connsiteY64-766" fmla="*/ 232160 h 2364509"/>
                <a:gd name="connsiteX65-767" fmla="*/ 352748 w 1985964"/>
                <a:gd name="connsiteY65-768" fmla="*/ 170874 h 2364509"/>
                <a:gd name="connsiteX66-769" fmla="*/ 1633069 w 1985964"/>
                <a:gd name="connsiteY66-770" fmla="*/ 170874 h 2364509"/>
                <a:gd name="connsiteX67-771" fmla="*/ 1842311 w 1985964"/>
                <a:gd name="connsiteY67-772" fmla="*/ 380116 h 2364509"/>
                <a:gd name="connsiteX68-773" fmla="*/ 1842311 w 1985964"/>
                <a:gd name="connsiteY68-774" fmla="*/ 390533 h 2364509"/>
                <a:gd name="connsiteX69-775" fmla="*/ 1842312 w 1985964"/>
                <a:gd name="connsiteY69-776" fmla="*/ 390533 h 2364509"/>
                <a:gd name="connsiteX70-777" fmla="*/ 1842312 w 1985964"/>
                <a:gd name="connsiteY70-778" fmla="*/ 657949 h 2364509"/>
                <a:gd name="connsiteX71-779" fmla="*/ 1844327 w 1985964"/>
                <a:gd name="connsiteY71-780" fmla="*/ 657949 h 2364509"/>
                <a:gd name="connsiteX72-781" fmla="*/ 1848702 w 1985964"/>
                <a:gd name="connsiteY72-782" fmla="*/ 679620 h 2364509"/>
                <a:gd name="connsiteX73-783" fmla="*/ 1914526 w 1985964"/>
                <a:gd name="connsiteY73-784" fmla="*/ 723251 h 2364509"/>
                <a:gd name="connsiteX74-785" fmla="*/ 1980350 w 1985964"/>
                <a:gd name="connsiteY74-786" fmla="*/ 679620 h 2364509"/>
                <a:gd name="connsiteX75-787" fmla="*/ 1984725 w 1985964"/>
                <a:gd name="connsiteY75-788" fmla="*/ 657949 h 2364509"/>
                <a:gd name="connsiteX76-789" fmla="*/ 1985819 w 1985964"/>
                <a:gd name="connsiteY76-790" fmla="*/ 657949 h 2364509"/>
                <a:gd name="connsiteX77-791" fmla="*/ 1985819 w 1985964"/>
                <a:gd name="connsiteY77-792" fmla="*/ 652531 h 2364509"/>
                <a:gd name="connsiteX78-793" fmla="*/ 1985964 w 1985964"/>
                <a:gd name="connsiteY78-794" fmla="*/ 651813 h 2364509"/>
                <a:gd name="connsiteX79-795" fmla="*/ 1985964 w 1985964"/>
                <a:gd name="connsiteY79-796" fmla="*/ 320606 h 2364509"/>
                <a:gd name="connsiteX80-797" fmla="*/ 1979095 w 1985964"/>
                <a:gd name="connsiteY80-798" fmla="*/ 264273 h 2364509"/>
                <a:gd name="connsiteX81-799" fmla="*/ 1962862 w 1985964"/>
                <a:gd name="connsiteY81-800" fmla="*/ 209616 h 2364509"/>
                <a:gd name="connsiteX82-801" fmla="*/ 1960902 w 1985964"/>
                <a:gd name="connsiteY82-802" fmla="*/ 205670 h 2364509"/>
                <a:gd name="connsiteX83-803" fmla="*/ 1959808 w 1985964"/>
                <a:gd name="connsiteY83-804" fmla="*/ 202145 h 2364509"/>
                <a:gd name="connsiteX84-805" fmla="*/ 1952102 w 1985964"/>
                <a:gd name="connsiteY84-806" fmla="*/ 187947 h 2364509"/>
                <a:gd name="connsiteX85-807" fmla="*/ 1937903 w 1985964"/>
                <a:gd name="connsiteY85-808" fmla="*/ 159353 h 2364509"/>
                <a:gd name="connsiteX86-809" fmla="*/ 1932732 w 1985964"/>
                <a:gd name="connsiteY86-810" fmla="*/ 152262 h 2364509"/>
                <a:gd name="connsiteX87-811" fmla="*/ 1929292 w 1985964"/>
                <a:gd name="connsiteY87-812" fmla="*/ 145924 h 2364509"/>
                <a:gd name="connsiteX88-813" fmla="*/ 1919138 w 1985964"/>
                <a:gd name="connsiteY88-814" fmla="*/ 133617 h 2364509"/>
                <a:gd name="connsiteX89-815" fmla="*/ 1905110 w 1985964"/>
                <a:gd name="connsiteY89-816" fmla="*/ 114377 h 2364509"/>
                <a:gd name="connsiteX90-817" fmla="*/ 1895612 w 1985964"/>
                <a:gd name="connsiteY90-818" fmla="*/ 105103 h 2364509"/>
                <a:gd name="connsiteX91-819" fmla="*/ 1888877 w 1985964"/>
                <a:gd name="connsiteY91-820" fmla="*/ 96941 h 2364509"/>
                <a:gd name="connsiteX92-821" fmla="*/ 1878393 w 1985964"/>
                <a:gd name="connsiteY92-822" fmla="*/ 88290 h 2364509"/>
                <a:gd name="connsiteX93-823" fmla="*/ 1865375 w 1985964"/>
                <a:gd name="connsiteY93-824" fmla="*/ 75579 h 2364509"/>
                <a:gd name="connsiteX94-825" fmla="*/ 1857537 w 1985964"/>
                <a:gd name="connsiteY94-826" fmla="*/ 71082 h 2364509"/>
                <a:gd name="connsiteX95-827" fmla="*/ 1839894 w 1985964"/>
                <a:gd name="connsiteY95-828" fmla="*/ 56526 h 2364509"/>
                <a:gd name="connsiteX96-829" fmla="*/ 1783673 w 1985964"/>
                <a:gd name="connsiteY96-830" fmla="*/ 26010 h 2364509"/>
                <a:gd name="connsiteX97-831" fmla="*/ 1773433 w 1985964"/>
                <a:gd name="connsiteY97-832" fmla="*/ 22831 h 2364509"/>
                <a:gd name="connsiteX98-833" fmla="*/ 1768644 w 1985964"/>
                <a:gd name="connsiteY98-834" fmla="*/ 20084 h 2364509"/>
                <a:gd name="connsiteX99-835" fmla="*/ 1737353 w 1985964"/>
                <a:gd name="connsiteY99-836" fmla="*/ 11631 h 2364509"/>
                <a:gd name="connsiteX100-837" fmla="*/ 1721545 w 1985964"/>
                <a:gd name="connsiteY100-838" fmla="*/ 6724 h 2364509"/>
                <a:gd name="connsiteX101-839" fmla="*/ 1717783 w 1985964"/>
                <a:gd name="connsiteY101-840" fmla="*/ 6345 h 2364509"/>
                <a:gd name="connsiteX102-841" fmla="*/ 1713431 w 1985964"/>
                <a:gd name="connsiteY102-842" fmla="*/ 5170 h 2364509"/>
                <a:gd name="connsiteX103-843" fmla="*/ 1654843 w 1985964"/>
                <a:gd name="connsiteY103-844" fmla="*/ 0 h 2364509"/>
                <a:gd name="connsiteX0-845" fmla="*/ 1654843 w 1985964"/>
                <a:gd name="connsiteY0-846" fmla="*/ 0 h 2364509"/>
                <a:gd name="connsiteX1-847" fmla="*/ 1654842 w 1985964"/>
                <a:gd name="connsiteY1-848" fmla="*/ 0 h 2364509"/>
                <a:gd name="connsiteX2-849" fmla="*/ 330977 w 1985964"/>
                <a:gd name="connsiteY2-850" fmla="*/ 0 h 2364509"/>
                <a:gd name="connsiteX3-851" fmla="*/ 330976 w 1985964"/>
                <a:gd name="connsiteY3-852" fmla="*/ 0 h 2364509"/>
                <a:gd name="connsiteX4-853" fmla="*/ 0 w 1985964"/>
                <a:gd name="connsiteY4-854" fmla="*/ 330976 h 2364509"/>
                <a:gd name="connsiteX5-855" fmla="*/ 0 w 1985964"/>
                <a:gd name="connsiteY5-856" fmla="*/ 2033533 h 2364509"/>
                <a:gd name="connsiteX6-857" fmla="*/ 330976 w 1985964"/>
                <a:gd name="connsiteY6-858" fmla="*/ 2364509 h 2364509"/>
                <a:gd name="connsiteX7-859" fmla="*/ 330977 w 1985964"/>
                <a:gd name="connsiteY7-860" fmla="*/ 2364509 h 2364509"/>
                <a:gd name="connsiteX8-861" fmla="*/ 1654842 w 1985964"/>
                <a:gd name="connsiteY8-862" fmla="*/ 2364509 h 2364509"/>
                <a:gd name="connsiteX9-863" fmla="*/ 1654843 w 1985964"/>
                <a:gd name="connsiteY9-864" fmla="*/ 2364509 h 2364509"/>
                <a:gd name="connsiteX10-865" fmla="*/ 1654850 w 1985964"/>
                <a:gd name="connsiteY10-866" fmla="*/ 2364508 h 2364509"/>
                <a:gd name="connsiteX11-867" fmla="*/ 1713430 w 1985964"/>
                <a:gd name="connsiteY11-868" fmla="*/ 2359339 h 2364509"/>
                <a:gd name="connsiteX12-869" fmla="*/ 1717781 w 1985964"/>
                <a:gd name="connsiteY12-870" fmla="*/ 2358164 h 2364509"/>
                <a:gd name="connsiteX13-871" fmla="*/ 1721546 w 1985964"/>
                <a:gd name="connsiteY13-872" fmla="*/ 2357784 h 2364509"/>
                <a:gd name="connsiteX14-873" fmla="*/ 1737367 w 1985964"/>
                <a:gd name="connsiteY14-874" fmla="*/ 2352873 h 2364509"/>
                <a:gd name="connsiteX15-875" fmla="*/ 1768643 w 1985964"/>
                <a:gd name="connsiteY15-876" fmla="*/ 2344425 h 2364509"/>
                <a:gd name="connsiteX16-877" fmla="*/ 1773429 w 1985964"/>
                <a:gd name="connsiteY16-878" fmla="*/ 2341679 h 2364509"/>
                <a:gd name="connsiteX17-879" fmla="*/ 1783674 w 1985964"/>
                <a:gd name="connsiteY17-880" fmla="*/ 2338499 h 2364509"/>
                <a:gd name="connsiteX18-881" fmla="*/ 1839895 w 1985964"/>
                <a:gd name="connsiteY18-882" fmla="*/ 2307983 h 2364509"/>
                <a:gd name="connsiteX19-883" fmla="*/ 1857542 w 1985964"/>
                <a:gd name="connsiteY19-884" fmla="*/ 2293423 h 2364509"/>
                <a:gd name="connsiteX20-885" fmla="*/ 1865374 w 1985964"/>
                <a:gd name="connsiteY20-886" fmla="*/ 2288930 h 2364509"/>
                <a:gd name="connsiteX21-887" fmla="*/ 1878381 w 1985964"/>
                <a:gd name="connsiteY21-888" fmla="*/ 2276229 h 2364509"/>
                <a:gd name="connsiteX22-889" fmla="*/ 1888878 w 1985964"/>
                <a:gd name="connsiteY22-890" fmla="*/ 2267568 h 2364509"/>
                <a:gd name="connsiteX23-891" fmla="*/ 1895621 w 1985964"/>
                <a:gd name="connsiteY23-892" fmla="*/ 2259396 h 2364509"/>
                <a:gd name="connsiteX24-893" fmla="*/ 1905109 w 1985964"/>
                <a:gd name="connsiteY24-894" fmla="*/ 2250132 h 2364509"/>
                <a:gd name="connsiteX25-895" fmla="*/ 1919122 w 1985964"/>
                <a:gd name="connsiteY25-896" fmla="*/ 2230912 h 2364509"/>
                <a:gd name="connsiteX26-897" fmla="*/ 1929293 w 1985964"/>
                <a:gd name="connsiteY26-898" fmla="*/ 2218585 h 2364509"/>
                <a:gd name="connsiteX27-899" fmla="*/ 1932739 w 1985964"/>
                <a:gd name="connsiteY27-900" fmla="*/ 2212236 h 2364509"/>
                <a:gd name="connsiteX28-901" fmla="*/ 1937902 w 1985964"/>
                <a:gd name="connsiteY28-902" fmla="*/ 2205156 h 2364509"/>
                <a:gd name="connsiteX29-903" fmla="*/ 1952079 w 1985964"/>
                <a:gd name="connsiteY29-904" fmla="*/ 2176606 h 2364509"/>
                <a:gd name="connsiteX30-905" fmla="*/ 1959809 w 1985964"/>
                <a:gd name="connsiteY30-906" fmla="*/ 2162364 h 2364509"/>
                <a:gd name="connsiteX31-907" fmla="*/ 1960907 w 1985964"/>
                <a:gd name="connsiteY31-908" fmla="*/ 2158828 h 2364509"/>
                <a:gd name="connsiteX32-909" fmla="*/ 1962861 w 1985964"/>
                <a:gd name="connsiteY32-910" fmla="*/ 2154893 h 2364509"/>
                <a:gd name="connsiteX33-911" fmla="*/ 1979076 w 1985964"/>
                <a:gd name="connsiteY33-912" fmla="*/ 2100297 h 2364509"/>
                <a:gd name="connsiteX34-913" fmla="*/ 1979095 w 1985964"/>
                <a:gd name="connsiteY34-914" fmla="*/ 2100236 h 2364509"/>
                <a:gd name="connsiteX35-915" fmla="*/ 1979098 w 1985964"/>
                <a:gd name="connsiteY35-916" fmla="*/ 2100200 h 2364509"/>
                <a:gd name="connsiteX36-917" fmla="*/ 1985963 w 1985964"/>
                <a:gd name="connsiteY36-918" fmla="*/ 2043903 h 2364509"/>
                <a:gd name="connsiteX37-919" fmla="*/ 1985963 w 1985964"/>
                <a:gd name="connsiteY37-920" fmla="*/ 1725393 h 2364509"/>
                <a:gd name="connsiteX38-921" fmla="*/ 1985964 w 1985964"/>
                <a:gd name="connsiteY38-922" fmla="*/ 1725393 h 2364509"/>
                <a:gd name="connsiteX39-923" fmla="*/ 1985964 w 1985964"/>
                <a:gd name="connsiteY39-924" fmla="*/ 1401883 h 2364509"/>
                <a:gd name="connsiteX40-925" fmla="*/ 1985819 w 1985964"/>
                <a:gd name="connsiteY40-926" fmla="*/ 1401165 h 2364509"/>
                <a:gd name="connsiteX41-927" fmla="*/ 1985819 w 1985964"/>
                <a:gd name="connsiteY41-928" fmla="*/ 1395747 h 2364509"/>
                <a:gd name="connsiteX42-929" fmla="*/ 1984725 w 1985964"/>
                <a:gd name="connsiteY42-930" fmla="*/ 1395747 h 2364509"/>
                <a:gd name="connsiteX43-931" fmla="*/ 1980350 w 1985964"/>
                <a:gd name="connsiteY43-932" fmla="*/ 1374076 h 2364509"/>
                <a:gd name="connsiteX44-933" fmla="*/ 1914526 w 1985964"/>
                <a:gd name="connsiteY44-934" fmla="*/ 1330445 h 2364509"/>
                <a:gd name="connsiteX45-935" fmla="*/ 1848702 w 1985964"/>
                <a:gd name="connsiteY45-936" fmla="*/ 1374076 h 2364509"/>
                <a:gd name="connsiteX46-937" fmla="*/ 1844327 w 1985964"/>
                <a:gd name="connsiteY46-938" fmla="*/ 1395747 h 2364509"/>
                <a:gd name="connsiteX47-939" fmla="*/ 1842312 w 1985964"/>
                <a:gd name="connsiteY47-940" fmla="*/ 1395747 h 2364509"/>
                <a:gd name="connsiteX48-941" fmla="*/ 1842311 w 1985964"/>
                <a:gd name="connsiteY48-942" fmla="*/ 1984395 h 2364509"/>
                <a:gd name="connsiteX49-943" fmla="*/ 1838060 w 1985964"/>
                <a:gd name="connsiteY49-944" fmla="*/ 2026564 h 2364509"/>
                <a:gd name="connsiteX50-945" fmla="*/ 1838058 w 1985964"/>
                <a:gd name="connsiteY50-946" fmla="*/ 2026570 h 2364509"/>
                <a:gd name="connsiteX51-947" fmla="*/ 1818140 w 1985964"/>
                <a:gd name="connsiteY51-948" fmla="*/ 2077302 h 2364509"/>
                <a:gd name="connsiteX52-949" fmla="*/ 1792175 w 1985964"/>
                <a:gd name="connsiteY52-950" fmla="*/ 2115814 h 2364509"/>
                <a:gd name="connsiteX53-951" fmla="*/ 1773416 w 1985964"/>
                <a:gd name="connsiteY53-952" fmla="*/ 2137481 h 2364509"/>
                <a:gd name="connsiteX54-953" fmla="*/ 1731490 w 1985964"/>
                <a:gd name="connsiteY54-954" fmla="*/ 2165749 h 2364509"/>
                <a:gd name="connsiteX55-955" fmla="*/ 1709927 w 1985964"/>
                <a:gd name="connsiteY55-956" fmla="*/ 2178120 h 2364509"/>
                <a:gd name="connsiteX56-957" fmla="*/ 1633141 w 1985964"/>
                <a:gd name="connsiteY56-958" fmla="*/ 2193622 h 2364509"/>
                <a:gd name="connsiteX57-959" fmla="*/ 1633070 w 1985964"/>
                <a:gd name="connsiteY57-960" fmla="*/ 2193635 h 2364509"/>
                <a:gd name="connsiteX58-961" fmla="*/ 352749 w 1985964"/>
                <a:gd name="connsiteY58-962" fmla="*/ 2193635 h 2364509"/>
                <a:gd name="connsiteX59-963" fmla="*/ 143507 w 1985964"/>
                <a:gd name="connsiteY59-964" fmla="*/ 1984393 h 2364509"/>
                <a:gd name="connsiteX60-965" fmla="*/ 143507 w 1985964"/>
                <a:gd name="connsiteY60-966" fmla="*/ 380114 h 2364509"/>
                <a:gd name="connsiteX61-967" fmla="*/ 147758 w 1985964"/>
                <a:gd name="connsiteY61-968" fmla="*/ 337945 h 2364509"/>
                <a:gd name="connsiteX62-969" fmla="*/ 159950 w 1985964"/>
                <a:gd name="connsiteY62-970" fmla="*/ 298669 h 2364509"/>
                <a:gd name="connsiteX63-971" fmla="*/ 204792 w 1985964"/>
                <a:gd name="connsiteY63-972" fmla="*/ 232160 h 2364509"/>
                <a:gd name="connsiteX64-973" fmla="*/ 352748 w 1985964"/>
                <a:gd name="connsiteY64-974" fmla="*/ 170874 h 2364509"/>
                <a:gd name="connsiteX65-975" fmla="*/ 1633069 w 1985964"/>
                <a:gd name="connsiteY65-976" fmla="*/ 170874 h 2364509"/>
                <a:gd name="connsiteX66-977" fmla="*/ 1842311 w 1985964"/>
                <a:gd name="connsiteY66-978" fmla="*/ 380116 h 2364509"/>
                <a:gd name="connsiteX67-979" fmla="*/ 1842311 w 1985964"/>
                <a:gd name="connsiteY67-980" fmla="*/ 390533 h 2364509"/>
                <a:gd name="connsiteX68-981" fmla="*/ 1842312 w 1985964"/>
                <a:gd name="connsiteY68-982" fmla="*/ 390533 h 2364509"/>
                <a:gd name="connsiteX69-983" fmla="*/ 1842312 w 1985964"/>
                <a:gd name="connsiteY69-984" fmla="*/ 657949 h 2364509"/>
                <a:gd name="connsiteX70-985" fmla="*/ 1844327 w 1985964"/>
                <a:gd name="connsiteY70-986" fmla="*/ 657949 h 2364509"/>
                <a:gd name="connsiteX71-987" fmla="*/ 1848702 w 1985964"/>
                <a:gd name="connsiteY71-988" fmla="*/ 679620 h 2364509"/>
                <a:gd name="connsiteX72-989" fmla="*/ 1914526 w 1985964"/>
                <a:gd name="connsiteY72-990" fmla="*/ 723251 h 2364509"/>
                <a:gd name="connsiteX73-991" fmla="*/ 1980350 w 1985964"/>
                <a:gd name="connsiteY73-992" fmla="*/ 679620 h 2364509"/>
                <a:gd name="connsiteX74-993" fmla="*/ 1984725 w 1985964"/>
                <a:gd name="connsiteY74-994" fmla="*/ 657949 h 2364509"/>
                <a:gd name="connsiteX75-995" fmla="*/ 1985819 w 1985964"/>
                <a:gd name="connsiteY75-996" fmla="*/ 657949 h 2364509"/>
                <a:gd name="connsiteX76-997" fmla="*/ 1985819 w 1985964"/>
                <a:gd name="connsiteY76-998" fmla="*/ 652531 h 2364509"/>
                <a:gd name="connsiteX77-999" fmla="*/ 1985964 w 1985964"/>
                <a:gd name="connsiteY77-1000" fmla="*/ 651813 h 2364509"/>
                <a:gd name="connsiteX78-1001" fmla="*/ 1985964 w 1985964"/>
                <a:gd name="connsiteY78-1002" fmla="*/ 320606 h 2364509"/>
                <a:gd name="connsiteX79-1003" fmla="*/ 1979095 w 1985964"/>
                <a:gd name="connsiteY79-1004" fmla="*/ 264273 h 2364509"/>
                <a:gd name="connsiteX80-1005" fmla="*/ 1962862 w 1985964"/>
                <a:gd name="connsiteY80-1006" fmla="*/ 209616 h 2364509"/>
                <a:gd name="connsiteX81-1007" fmla="*/ 1960902 w 1985964"/>
                <a:gd name="connsiteY81-1008" fmla="*/ 205670 h 2364509"/>
                <a:gd name="connsiteX82-1009" fmla="*/ 1959808 w 1985964"/>
                <a:gd name="connsiteY82-1010" fmla="*/ 202145 h 2364509"/>
                <a:gd name="connsiteX83-1011" fmla="*/ 1952102 w 1985964"/>
                <a:gd name="connsiteY83-1012" fmla="*/ 187947 h 2364509"/>
                <a:gd name="connsiteX84-1013" fmla="*/ 1937903 w 1985964"/>
                <a:gd name="connsiteY84-1014" fmla="*/ 159353 h 2364509"/>
                <a:gd name="connsiteX85-1015" fmla="*/ 1932732 w 1985964"/>
                <a:gd name="connsiteY85-1016" fmla="*/ 152262 h 2364509"/>
                <a:gd name="connsiteX86-1017" fmla="*/ 1929292 w 1985964"/>
                <a:gd name="connsiteY86-1018" fmla="*/ 145924 h 2364509"/>
                <a:gd name="connsiteX87-1019" fmla="*/ 1919138 w 1985964"/>
                <a:gd name="connsiteY87-1020" fmla="*/ 133617 h 2364509"/>
                <a:gd name="connsiteX88-1021" fmla="*/ 1905110 w 1985964"/>
                <a:gd name="connsiteY88-1022" fmla="*/ 114377 h 2364509"/>
                <a:gd name="connsiteX89-1023" fmla="*/ 1895612 w 1985964"/>
                <a:gd name="connsiteY89-1024" fmla="*/ 105103 h 2364509"/>
                <a:gd name="connsiteX90-1025" fmla="*/ 1888877 w 1985964"/>
                <a:gd name="connsiteY90-1026" fmla="*/ 96941 h 2364509"/>
                <a:gd name="connsiteX91-1027" fmla="*/ 1878393 w 1985964"/>
                <a:gd name="connsiteY91-1028" fmla="*/ 88290 h 2364509"/>
                <a:gd name="connsiteX92-1029" fmla="*/ 1865375 w 1985964"/>
                <a:gd name="connsiteY92-1030" fmla="*/ 75579 h 2364509"/>
                <a:gd name="connsiteX93-1031" fmla="*/ 1857537 w 1985964"/>
                <a:gd name="connsiteY93-1032" fmla="*/ 71082 h 2364509"/>
                <a:gd name="connsiteX94-1033" fmla="*/ 1839894 w 1985964"/>
                <a:gd name="connsiteY94-1034" fmla="*/ 56526 h 2364509"/>
                <a:gd name="connsiteX95-1035" fmla="*/ 1783673 w 1985964"/>
                <a:gd name="connsiteY95-1036" fmla="*/ 26010 h 2364509"/>
                <a:gd name="connsiteX96-1037" fmla="*/ 1773433 w 1985964"/>
                <a:gd name="connsiteY96-1038" fmla="*/ 22831 h 2364509"/>
                <a:gd name="connsiteX97-1039" fmla="*/ 1768644 w 1985964"/>
                <a:gd name="connsiteY97-1040" fmla="*/ 20084 h 2364509"/>
                <a:gd name="connsiteX98-1041" fmla="*/ 1737353 w 1985964"/>
                <a:gd name="connsiteY98-1042" fmla="*/ 11631 h 2364509"/>
                <a:gd name="connsiteX99-1043" fmla="*/ 1721545 w 1985964"/>
                <a:gd name="connsiteY99-1044" fmla="*/ 6724 h 2364509"/>
                <a:gd name="connsiteX100-1045" fmla="*/ 1717783 w 1985964"/>
                <a:gd name="connsiteY100-1046" fmla="*/ 6345 h 2364509"/>
                <a:gd name="connsiteX101-1047" fmla="*/ 1713431 w 1985964"/>
                <a:gd name="connsiteY101-1048" fmla="*/ 5170 h 2364509"/>
                <a:gd name="connsiteX102-1049" fmla="*/ 1654843 w 1985964"/>
                <a:gd name="connsiteY102-1050" fmla="*/ 0 h 23645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Lst>
              <a:rect l="l" t="t" r="r" b="b"/>
              <a:pathLst>
                <a:path w="1985964" h="2364509">
                  <a:moveTo>
                    <a:pt x="1654843" y="0"/>
                  </a:moveTo>
                  <a:lnTo>
                    <a:pt x="1654842" y="0"/>
                  </a:lnTo>
                  <a:lnTo>
                    <a:pt x="330977" y="0"/>
                  </a:lnTo>
                  <a:lnTo>
                    <a:pt x="330976" y="0"/>
                  </a:lnTo>
                  <a:cubicBezTo>
                    <a:pt x="148183" y="0"/>
                    <a:pt x="0" y="148183"/>
                    <a:pt x="0" y="330976"/>
                  </a:cubicBezTo>
                  <a:lnTo>
                    <a:pt x="0" y="2033533"/>
                  </a:lnTo>
                  <a:cubicBezTo>
                    <a:pt x="0" y="2216326"/>
                    <a:pt x="148183" y="2364509"/>
                    <a:pt x="330976" y="2364509"/>
                  </a:cubicBezTo>
                  <a:lnTo>
                    <a:pt x="330977" y="2364509"/>
                  </a:lnTo>
                  <a:lnTo>
                    <a:pt x="1654842" y="2364509"/>
                  </a:lnTo>
                  <a:lnTo>
                    <a:pt x="1654843" y="2364509"/>
                  </a:lnTo>
                  <a:cubicBezTo>
                    <a:pt x="1654845" y="2364509"/>
                    <a:pt x="1654848" y="2364508"/>
                    <a:pt x="1654850" y="2364508"/>
                  </a:cubicBezTo>
                  <a:lnTo>
                    <a:pt x="1713430" y="2359339"/>
                  </a:lnTo>
                  <a:lnTo>
                    <a:pt x="1717781" y="2358164"/>
                  </a:lnTo>
                  <a:lnTo>
                    <a:pt x="1721546" y="2357784"/>
                  </a:lnTo>
                  <a:lnTo>
                    <a:pt x="1737367" y="2352873"/>
                  </a:lnTo>
                  <a:lnTo>
                    <a:pt x="1768643" y="2344425"/>
                  </a:lnTo>
                  <a:lnTo>
                    <a:pt x="1773429" y="2341679"/>
                  </a:lnTo>
                  <a:lnTo>
                    <a:pt x="1783674" y="2338499"/>
                  </a:lnTo>
                  <a:cubicBezTo>
                    <a:pt x="1803472" y="2330125"/>
                    <a:pt x="1822287" y="2319879"/>
                    <a:pt x="1839895" y="2307983"/>
                  </a:cubicBezTo>
                  <a:lnTo>
                    <a:pt x="1857542" y="2293423"/>
                  </a:lnTo>
                  <a:lnTo>
                    <a:pt x="1865374" y="2288930"/>
                  </a:lnTo>
                  <a:lnTo>
                    <a:pt x="1878381" y="2276229"/>
                  </a:lnTo>
                  <a:lnTo>
                    <a:pt x="1888878" y="2267568"/>
                  </a:lnTo>
                  <a:lnTo>
                    <a:pt x="1895621" y="2259396"/>
                  </a:lnTo>
                  <a:lnTo>
                    <a:pt x="1905109" y="2250132"/>
                  </a:lnTo>
                  <a:lnTo>
                    <a:pt x="1919122" y="2230912"/>
                  </a:lnTo>
                  <a:lnTo>
                    <a:pt x="1929293" y="2218585"/>
                  </a:lnTo>
                  <a:lnTo>
                    <a:pt x="1932739" y="2212236"/>
                  </a:lnTo>
                  <a:lnTo>
                    <a:pt x="1937902" y="2205156"/>
                  </a:lnTo>
                  <a:lnTo>
                    <a:pt x="1952079" y="2176606"/>
                  </a:lnTo>
                  <a:lnTo>
                    <a:pt x="1959809" y="2162364"/>
                  </a:lnTo>
                  <a:lnTo>
                    <a:pt x="1960907" y="2158828"/>
                  </a:lnTo>
                  <a:lnTo>
                    <a:pt x="1962861" y="2154893"/>
                  </a:lnTo>
                  <a:lnTo>
                    <a:pt x="1979076" y="2100297"/>
                  </a:lnTo>
                  <a:cubicBezTo>
                    <a:pt x="1979082" y="2100277"/>
                    <a:pt x="1979089" y="2100256"/>
                    <a:pt x="1979095" y="2100236"/>
                  </a:cubicBezTo>
                  <a:lnTo>
                    <a:pt x="1979098" y="2100200"/>
                  </a:lnTo>
                  <a:lnTo>
                    <a:pt x="1985963" y="2043903"/>
                  </a:lnTo>
                  <a:lnTo>
                    <a:pt x="1985963" y="1725393"/>
                  </a:lnTo>
                  <a:lnTo>
                    <a:pt x="1985964" y="1725393"/>
                  </a:lnTo>
                  <a:lnTo>
                    <a:pt x="1985964" y="1401883"/>
                  </a:lnTo>
                  <a:cubicBezTo>
                    <a:pt x="1985916" y="1401644"/>
                    <a:pt x="1985867" y="1401404"/>
                    <a:pt x="1985819" y="1401165"/>
                  </a:cubicBezTo>
                  <a:lnTo>
                    <a:pt x="1985819" y="1395747"/>
                  </a:lnTo>
                  <a:lnTo>
                    <a:pt x="1984725" y="1395747"/>
                  </a:lnTo>
                  <a:lnTo>
                    <a:pt x="1980350" y="1374076"/>
                  </a:lnTo>
                  <a:cubicBezTo>
                    <a:pt x="1969505" y="1348436"/>
                    <a:pt x="1944117" y="1330445"/>
                    <a:pt x="1914526" y="1330445"/>
                  </a:cubicBezTo>
                  <a:cubicBezTo>
                    <a:pt x="1884936" y="1330445"/>
                    <a:pt x="1859547" y="1348436"/>
                    <a:pt x="1848702" y="1374076"/>
                  </a:cubicBezTo>
                  <a:lnTo>
                    <a:pt x="1844327" y="1395747"/>
                  </a:lnTo>
                  <a:lnTo>
                    <a:pt x="1842312" y="1395747"/>
                  </a:lnTo>
                  <a:cubicBezTo>
                    <a:pt x="1842312" y="1591963"/>
                    <a:pt x="1842311" y="1788179"/>
                    <a:pt x="1842311" y="1984395"/>
                  </a:cubicBezTo>
                  <a:cubicBezTo>
                    <a:pt x="1842311" y="1998840"/>
                    <a:pt x="1840847" y="2012943"/>
                    <a:pt x="1838060" y="2026564"/>
                  </a:cubicBezTo>
                  <a:cubicBezTo>
                    <a:pt x="1838059" y="2026566"/>
                    <a:pt x="1838059" y="2026568"/>
                    <a:pt x="1838058" y="2026570"/>
                  </a:cubicBezTo>
                  <a:lnTo>
                    <a:pt x="1818140" y="2077302"/>
                  </a:lnTo>
                  <a:lnTo>
                    <a:pt x="1792175" y="2115814"/>
                  </a:lnTo>
                  <a:lnTo>
                    <a:pt x="1773416" y="2137481"/>
                  </a:lnTo>
                  <a:lnTo>
                    <a:pt x="1731490" y="2165749"/>
                  </a:lnTo>
                  <a:lnTo>
                    <a:pt x="1709927" y="2178120"/>
                  </a:lnTo>
                  <a:lnTo>
                    <a:pt x="1633141" y="2193622"/>
                  </a:lnTo>
                  <a:cubicBezTo>
                    <a:pt x="1633117" y="2193626"/>
                    <a:pt x="1633094" y="2193631"/>
                    <a:pt x="1633070" y="2193635"/>
                  </a:cubicBezTo>
                  <a:lnTo>
                    <a:pt x="352749" y="2193635"/>
                  </a:lnTo>
                  <a:cubicBezTo>
                    <a:pt x="237188" y="2193635"/>
                    <a:pt x="143507" y="2099954"/>
                    <a:pt x="143507" y="1984393"/>
                  </a:cubicBezTo>
                  <a:lnTo>
                    <a:pt x="143507" y="380114"/>
                  </a:lnTo>
                  <a:cubicBezTo>
                    <a:pt x="143507" y="365669"/>
                    <a:pt x="144971" y="351566"/>
                    <a:pt x="147758" y="337945"/>
                  </a:cubicBezTo>
                  <a:lnTo>
                    <a:pt x="159950" y="298669"/>
                  </a:lnTo>
                  <a:lnTo>
                    <a:pt x="204792" y="232160"/>
                  </a:lnTo>
                  <a:cubicBezTo>
                    <a:pt x="242657" y="194294"/>
                    <a:pt x="294968" y="170874"/>
                    <a:pt x="352748" y="170874"/>
                  </a:cubicBezTo>
                  <a:lnTo>
                    <a:pt x="1633069" y="170874"/>
                  </a:lnTo>
                  <a:cubicBezTo>
                    <a:pt x="1748630" y="170874"/>
                    <a:pt x="1842311" y="264555"/>
                    <a:pt x="1842311" y="380116"/>
                  </a:cubicBezTo>
                  <a:lnTo>
                    <a:pt x="1842311" y="390533"/>
                  </a:lnTo>
                  <a:lnTo>
                    <a:pt x="1842312" y="390533"/>
                  </a:lnTo>
                  <a:lnTo>
                    <a:pt x="1842312" y="657949"/>
                  </a:lnTo>
                  <a:lnTo>
                    <a:pt x="1844327" y="657949"/>
                  </a:lnTo>
                  <a:lnTo>
                    <a:pt x="1848702" y="679620"/>
                  </a:lnTo>
                  <a:cubicBezTo>
                    <a:pt x="1859547" y="705260"/>
                    <a:pt x="1884936" y="723251"/>
                    <a:pt x="1914526" y="723251"/>
                  </a:cubicBezTo>
                  <a:cubicBezTo>
                    <a:pt x="1944117" y="723251"/>
                    <a:pt x="1969505" y="705260"/>
                    <a:pt x="1980350" y="679620"/>
                  </a:cubicBezTo>
                  <a:lnTo>
                    <a:pt x="1984725" y="657949"/>
                  </a:lnTo>
                  <a:lnTo>
                    <a:pt x="1985819" y="657949"/>
                  </a:lnTo>
                  <a:lnTo>
                    <a:pt x="1985819" y="652531"/>
                  </a:lnTo>
                  <a:cubicBezTo>
                    <a:pt x="1985867" y="652292"/>
                    <a:pt x="1985916" y="652052"/>
                    <a:pt x="1985964" y="651813"/>
                  </a:cubicBezTo>
                  <a:lnTo>
                    <a:pt x="1985964" y="320606"/>
                  </a:lnTo>
                  <a:lnTo>
                    <a:pt x="1979095" y="264273"/>
                  </a:lnTo>
                  <a:cubicBezTo>
                    <a:pt x="1975237" y="245420"/>
                    <a:pt x="1969777" y="227152"/>
                    <a:pt x="1962862" y="209616"/>
                  </a:cubicBezTo>
                  <a:lnTo>
                    <a:pt x="1960902" y="205670"/>
                  </a:lnTo>
                  <a:lnTo>
                    <a:pt x="1959808" y="202145"/>
                  </a:lnTo>
                  <a:lnTo>
                    <a:pt x="1952102" y="187947"/>
                  </a:lnTo>
                  <a:lnTo>
                    <a:pt x="1937903" y="159353"/>
                  </a:lnTo>
                  <a:lnTo>
                    <a:pt x="1932732" y="152262"/>
                  </a:lnTo>
                  <a:lnTo>
                    <a:pt x="1929292" y="145924"/>
                  </a:lnTo>
                  <a:lnTo>
                    <a:pt x="1919138" y="133617"/>
                  </a:lnTo>
                  <a:lnTo>
                    <a:pt x="1905110" y="114377"/>
                  </a:lnTo>
                  <a:lnTo>
                    <a:pt x="1895612" y="105103"/>
                  </a:lnTo>
                  <a:lnTo>
                    <a:pt x="1888877" y="96941"/>
                  </a:lnTo>
                  <a:lnTo>
                    <a:pt x="1878393" y="88290"/>
                  </a:lnTo>
                  <a:lnTo>
                    <a:pt x="1865375" y="75579"/>
                  </a:lnTo>
                  <a:lnTo>
                    <a:pt x="1857537" y="71082"/>
                  </a:lnTo>
                  <a:lnTo>
                    <a:pt x="1839894" y="56526"/>
                  </a:lnTo>
                  <a:cubicBezTo>
                    <a:pt x="1822286" y="44630"/>
                    <a:pt x="1803471" y="34384"/>
                    <a:pt x="1783673" y="26010"/>
                  </a:cubicBezTo>
                  <a:lnTo>
                    <a:pt x="1773433" y="22831"/>
                  </a:lnTo>
                  <a:lnTo>
                    <a:pt x="1768644" y="20084"/>
                  </a:lnTo>
                  <a:lnTo>
                    <a:pt x="1737353" y="11631"/>
                  </a:lnTo>
                  <a:lnTo>
                    <a:pt x="1721545" y="6724"/>
                  </a:lnTo>
                  <a:lnTo>
                    <a:pt x="1717783" y="6345"/>
                  </a:lnTo>
                  <a:lnTo>
                    <a:pt x="1713431" y="5170"/>
                  </a:lnTo>
                  <a:cubicBezTo>
                    <a:pt x="1694415" y="1773"/>
                    <a:pt x="1674836" y="0"/>
                    <a:pt x="1654843" y="0"/>
                  </a:cubicBezTo>
                  <a:close/>
                </a:path>
              </a:pathLst>
            </a:custGeom>
            <a:gradFill>
              <a:gsLst>
                <a:gs pos="91000">
                  <a:schemeClr val="accent3"/>
                </a:gs>
                <a:gs pos="50000">
                  <a:schemeClr val="accent2"/>
                </a:gs>
                <a:gs pos="25000">
                  <a:schemeClr val="accent5"/>
                </a:gs>
                <a:gs pos="0">
                  <a:schemeClr val="tx2">
                    <a:lumMod val="75000"/>
                    <a:lumOff val="25000"/>
                  </a:schemeClr>
                </a:gs>
                <a:gs pos="100000">
                  <a:schemeClr val="accent6"/>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sp>
        <p:nvSpPr>
          <p:cNvPr id="38921" name="Text Box 33"/>
          <p:cNvSpPr txBox="1"/>
          <p:nvPr/>
        </p:nvSpPr>
        <p:spPr>
          <a:xfrm>
            <a:off x="1038225" y="1454150"/>
            <a:ext cx="1809750" cy="644525"/>
          </a:xfrm>
          <a:prstGeom prst="rect">
            <a:avLst/>
          </a:prstGeom>
          <a:noFill/>
          <a:ln w="9525">
            <a:noFill/>
          </a:ln>
        </p:spPr>
        <p:txBody>
          <a:bodyPr wrap="square" anchor="t">
            <a:spAutoFit/>
          </a:bodyPr>
          <a:p>
            <a:pPr algn="ctr"/>
            <a:r>
              <a:rPr lang="id-ID" altLang="en-US" b="1">
                <a:latin typeface="Calibri" panose="020F0502020204030204"/>
              </a:rPr>
              <a:t>Isu Aktual dalam Media Informasi</a:t>
            </a:r>
            <a:endParaRPr lang="id-ID" altLang="en-US" b="1">
              <a:latin typeface="Calibri" panose="020F0502020204030204"/>
            </a:endParaRPr>
          </a:p>
        </p:txBody>
      </p:sp>
      <p:sp>
        <p:nvSpPr>
          <p:cNvPr id="38922" name="Text Box 34"/>
          <p:cNvSpPr txBox="1"/>
          <p:nvPr/>
        </p:nvSpPr>
        <p:spPr>
          <a:xfrm>
            <a:off x="4445000" y="1336675"/>
            <a:ext cx="1811338" cy="922338"/>
          </a:xfrm>
          <a:prstGeom prst="rect">
            <a:avLst/>
          </a:prstGeom>
          <a:noFill/>
          <a:ln w="9525">
            <a:noFill/>
          </a:ln>
        </p:spPr>
        <p:txBody>
          <a:bodyPr wrap="square" anchor="t">
            <a:spAutoFit/>
          </a:bodyPr>
          <a:p>
            <a:pPr algn="ctr"/>
            <a:r>
              <a:rPr lang="id-ID" altLang="en-US" b="1">
                <a:latin typeface="Calibri" panose="020F0502020204030204"/>
              </a:rPr>
              <a:t>Pendapat dan Argumen dalam Teks Editorial</a:t>
            </a:r>
            <a:endParaRPr lang="id-ID" altLang="en-US" b="1">
              <a:latin typeface="Calibri" panose="020F0502020204030204"/>
            </a:endParaRPr>
          </a:p>
        </p:txBody>
      </p:sp>
      <p:sp>
        <p:nvSpPr>
          <p:cNvPr id="38923" name="Text Box 35"/>
          <p:cNvSpPr txBox="1"/>
          <p:nvPr/>
        </p:nvSpPr>
        <p:spPr>
          <a:xfrm>
            <a:off x="7864475" y="1454150"/>
            <a:ext cx="1809750" cy="644525"/>
          </a:xfrm>
          <a:prstGeom prst="rect">
            <a:avLst/>
          </a:prstGeom>
          <a:noFill/>
          <a:ln w="9525">
            <a:noFill/>
          </a:ln>
        </p:spPr>
        <p:txBody>
          <a:bodyPr wrap="square" anchor="t">
            <a:spAutoFit/>
          </a:bodyPr>
          <a:p>
            <a:pPr algn="ctr"/>
            <a:r>
              <a:rPr lang="id-ID" altLang="en-US" b="1">
                <a:latin typeface="Calibri" panose="020F0502020204030204"/>
              </a:rPr>
              <a:t>Saran terhadap Isu Faktual</a:t>
            </a:r>
            <a:endParaRPr lang="id-ID" altLang="en-US" b="1">
              <a:latin typeface="Calibri" panose="020F0502020204030204"/>
            </a:endParaRPr>
          </a:p>
        </p:txBody>
      </p:sp>
      <p:sp>
        <p:nvSpPr>
          <p:cNvPr id="38924" name="Text Box 38"/>
          <p:cNvSpPr txBox="1"/>
          <p:nvPr/>
        </p:nvSpPr>
        <p:spPr>
          <a:xfrm>
            <a:off x="550863" y="2579688"/>
            <a:ext cx="2955925" cy="3338512"/>
          </a:xfrm>
          <a:prstGeom prst="rect">
            <a:avLst/>
          </a:prstGeom>
          <a:solidFill>
            <a:srgbClr val="BDD7EE"/>
          </a:solidFill>
          <a:ln w="9525">
            <a:noFill/>
          </a:ln>
        </p:spPr>
        <p:txBody>
          <a:bodyPr wrap="square" anchor="t">
            <a:spAutoFit/>
          </a:bodyPr>
          <a:p>
            <a:pPr>
              <a:lnSpc>
                <a:spcPct val="110000"/>
              </a:lnSpc>
            </a:pPr>
            <a:r>
              <a:rPr lang="id-ID" altLang="en-US" sz="1600">
                <a:latin typeface="Calibri" panose="020F0502020204030204"/>
              </a:rPr>
              <a:t>P</a:t>
            </a:r>
            <a:r>
              <a:rPr lang="en-US" altLang="zh-CN" sz="1600">
                <a:latin typeface="Calibri" panose="020F0502020204030204"/>
              </a:rPr>
              <a:t>enulis teks editorial akan memulai </a:t>
            </a:r>
            <a:r>
              <a:rPr lang="id-ID" altLang="en-US" sz="1600">
                <a:latin typeface="Calibri" panose="020F0502020204030204"/>
              </a:rPr>
              <a:t>menulis</a:t>
            </a:r>
            <a:r>
              <a:rPr lang="en-US" altLang="zh-CN" sz="1600">
                <a:latin typeface="Calibri" panose="020F0502020204030204"/>
              </a:rPr>
              <a:t> dengan cara mendata peristiwa-peristiwa yang berkembang dalam masyarakat. Peristiwa-peristiwa yang terjadi dalam masyarakat tersebut, lalu diklasifikasi</a:t>
            </a:r>
            <a:r>
              <a:rPr lang="id-ID" altLang="en-US" sz="1600">
                <a:latin typeface="Calibri" panose="020F0502020204030204"/>
              </a:rPr>
              <a:t>kan</a:t>
            </a:r>
            <a:r>
              <a:rPr lang="en-US" altLang="zh-CN" sz="1600">
                <a:latin typeface="Calibri" panose="020F0502020204030204"/>
              </a:rPr>
              <a:t> ke dalam beberapa kelompok berdasarkan aktualitasnya, keluarbiasaannya (fenomenal), dan keterbantahannya (kontroversial).</a:t>
            </a:r>
            <a:endParaRPr lang="en-US" altLang="zh-CN" sz="1600">
              <a:latin typeface="Calibri" panose="020F0502020204030204"/>
            </a:endParaRPr>
          </a:p>
        </p:txBody>
      </p:sp>
      <p:sp>
        <p:nvSpPr>
          <p:cNvPr id="40" name="Text Box 39"/>
          <p:cNvSpPr txBox="1"/>
          <p:nvPr/>
        </p:nvSpPr>
        <p:spPr>
          <a:xfrm>
            <a:off x="3795713" y="2579688"/>
            <a:ext cx="3148013" cy="3878263"/>
          </a:xfrm>
          <a:prstGeom prst="rect">
            <a:avLst/>
          </a:prstGeom>
          <a:solidFill>
            <a:schemeClr val="accent4">
              <a:lumMod val="40000"/>
              <a:lumOff val="60000"/>
            </a:schemeClr>
          </a:solidFill>
        </p:spPr>
        <p:txBody>
          <a:bodyPr wrap="square" rtlCol="0">
            <a:spAutoFit/>
          </a:bodyPr>
          <a:lstStyle/>
          <a:p>
            <a:pPr fontAlgn="auto">
              <a:lnSpc>
                <a:spcPct val="110000"/>
              </a:lnSpc>
            </a:pPr>
            <a:r>
              <a:rPr lang="id-ID" altLang="en-US" sz="1600" noProof="1">
                <a:latin typeface="+mn-lt"/>
                <a:ea typeface="+mn-ea"/>
                <a:cs typeface="+mn-cs"/>
              </a:rPr>
              <a:t>B</a:t>
            </a:r>
            <a:r>
              <a:rPr lang="en-US" sz="1600" noProof="1">
                <a:latin typeface="+mn-lt"/>
                <a:ea typeface="+mn-ea"/>
                <a:cs typeface="+mn-cs"/>
              </a:rPr>
              <a:t>eberapa unsur yang harus di-perhatikan saat menyampaikan argumen sebagai berikut.</a:t>
            </a:r>
            <a:endParaRPr lang="en-US" sz="1600" noProof="1"/>
          </a:p>
          <a:p>
            <a:pPr fontAlgn="auto">
              <a:lnSpc>
                <a:spcPct val="110000"/>
              </a:lnSpc>
            </a:pPr>
            <a:r>
              <a:rPr lang="en-US" sz="1600" noProof="1">
                <a:latin typeface="+mn-lt"/>
                <a:ea typeface="+mn-ea"/>
                <a:cs typeface="+mn-cs"/>
              </a:rPr>
              <a:t>a. </a:t>
            </a:r>
            <a:r>
              <a:rPr lang="id-ID" altLang="en-US" sz="1600" noProof="1">
                <a:latin typeface="+mn-lt"/>
                <a:ea typeface="+mn-ea"/>
                <a:cs typeface="+mn-cs"/>
              </a:rPr>
              <a:t>B</a:t>
            </a:r>
            <a:r>
              <a:rPr lang="en-US" sz="1600" noProof="1">
                <a:latin typeface="+mn-lt"/>
                <a:ea typeface="+mn-ea"/>
                <a:cs typeface="+mn-cs"/>
              </a:rPr>
              <a:t>erhubungan dengan masalah yang dibicarakan.</a:t>
            </a:r>
            <a:endParaRPr lang="en-US" sz="1600" noProof="1"/>
          </a:p>
          <a:p>
            <a:pPr fontAlgn="auto">
              <a:lnSpc>
                <a:spcPct val="110000"/>
              </a:lnSpc>
            </a:pPr>
            <a:r>
              <a:rPr lang="en-US" sz="1600" noProof="1">
                <a:latin typeface="+mn-lt"/>
                <a:ea typeface="+mn-ea"/>
                <a:cs typeface="+mn-cs"/>
              </a:rPr>
              <a:t>b. </a:t>
            </a:r>
            <a:r>
              <a:rPr lang="id-ID" altLang="en-US" sz="1600" noProof="1">
                <a:latin typeface="+mn-lt"/>
                <a:ea typeface="+mn-ea"/>
                <a:cs typeface="+mn-cs"/>
              </a:rPr>
              <a:t>D</a:t>
            </a:r>
            <a:r>
              <a:rPr lang="en-US" sz="1600" noProof="1">
                <a:latin typeface="+mn-lt"/>
                <a:ea typeface="+mn-ea"/>
                <a:cs typeface="+mn-cs"/>
              </a:rPr>
              <a:t>apat mempercepat pemahaman masalah, penemuan sebab, dan pemecahan masalah.</a:t>
            </a:r>
            <a:endParaRPr lang="en-US" sz="1600" noProof="1"/>
          </a:p>
          <a:p>
            <a:pPr fontAlgn="auto">
              <a:lnSpc>
                <a:spcPct val="110000"/>
              </a:lnSpc>
            </a:pPr>
            <a:r>
              <a:rPr lang="en-US" sz="1600" noProof="1">
                <a:latin typeface="+mn-lt"/>
                <a:ea typeface="+mn-ea"/>
                <a:cs typeface="+mn-cs"/>
              </a:rPr>
              <a:t>c. </a:t>
            </a:r>
            <a:r>
              <a:rPr lang="id-ID" altLang="en-US" sz="1600" noProof="1">
                <a:latin typeface="+mn-lt"/>
                <a:ea typeface="+mn-ea"/>
                <a:cs typeface="+mn-cs"/>
              </a:rPr>
              <a:t>T</a:t>
            </a:r>
            <a:r>
              <a:rPr lang="en-US" sz="1600" noProof="1">
                <a:latin typeface="+mn-lt"/>
                <a:ea typeface="+mn-ea"/>
                <a:cs typeface="+mn-cs"/>
              </a:rPr>
              <a:t>idak mengulang pendapat yang pernah disampaikan pihak lain.</a:t>
            </a:r>
            <a:endParaRPr lang="en-US" sz="1600" noProof="1"/>
          </a:p>
          <a:p>
            <a:pPr fontAlgn="auto">
              <a:lnSpc>
                <a:spcPct val="110000"/>
              </a:lnSpc>
            </a:pPr>
            <a:r>
              <a:rPr lang="en-US" sz="1600" noProof="1">
                <a:latin typeface="+mn-lt"/>
                <a:ea typeface="+mn-ea"/>
                <a:cs typeface="+mn-cs"/>
              </a:rPr>
              <a:t>d. </a:t>
            </a:r>
            <a:r>
              <a:rPr lang="id-ID" altLang="en-US" sz="1600" noProof="1">
                <a:latin typeface="+mn-lt"/>
                <a:ea typeface="+mn-ea"/>
                <a:cs typeface="+mn-cs"/>
              </a:rPr>
              <a:t>D</a:t>
            </a:r>
            <a:r>
              <a:rPr lang="en-US" sz="1600" noProof="1">
                <a:latin typeface="+mn-lt"/>
                <a:ea typeface="+mn-ea"/>
                <a:cs typeface="+mn-cs"/>
              </a:rPr>
              <a:t>isampaikan dengan kata dan kalimat yang tepat.</a:t>
            </a:r>
            <a:endParaRPr lang="en-US" sz="1600" noProof="1"/>
          </a:p>
          <a:p>
            <a:pPr fontAlgn="auto">
              <a:lnSpc>
                <a:spcPct val="110000"/>
              </a:lnSpc>
            </a:pPr>
            <a:r>
              <a:rPr lang="en-US" sz="1600" noProof="1">
                <a:latin typeface="+mn-lt"/>
                <a:ea typeface="+mn-ea"/>
                <a:cs typeface="+mn-cs"/>
              </a:rPr>
              <a:t>e. </a:t>
            </a:r>
            <a:r>
              <a:rPr lang="id-ID" altLang="en-US" sz="1600" noProof="1">
                <a:latin typeface="+mn-lt"/>
                <a:ea typeface="+mn-ea"/>
                <a:cs typeface="+mn-cs"/>
              </a:rPr>
              <a:t>D</a:t>
            </a:r>
            <a:r>
              <a:rPr lang="en-US" sz="1600" noProof="1">
                <a:latin typeface="+mn-lt"/>
                <a:ea typeface="+mn-ea"/>
                <a:cs typeface="+mn-cs"/>
              </a:rPr>
              <a:t>isampaikan dengan sikap terbuka dan sopan.</a:t>
            </a:r>
            <a:endParaRPr lang="en-US" sz="1600" noProof="1"/>
          </a:p>
        </p:txBody>
      </p:sp>
      <p:sp>
        <p:nvSpPr>
          <p:cNvPr id="38926" name="Text Box 40"/>
          <p:cNvSpPr txBox="1"/>
          <p:nvPr/>
        </p:nvSpPr>
        <p:spPr>
          <a:xfrm>
            <a:off x="7305675" y="2579688"/>
            <a:ext cx="3146425" cy="4692650"/>
          </a:xfrm>
          <a:prstGeom prst="rect">
            <a:avLst/>
          </a:prstGeom>
          <a:solidFill>
            <a:srgbClr val="F8CBAD"/>
          </a:solidFill>
          <a:ln w="9525">
            <a:noFill/>
          </a:ln>
        </p:spPr>
        <p:txBody>
          <a:bodyPr wrap="square" anchor="t">
            <a:spAutoFit/>
          </a:bodyPr>
          <a:p>
            <a:pPr>
              <a:lnSpc>
                <a:spcPct val="110000"/>
              </a:lnSpc>
            </a:pPr>
            <a:r>
              <a:rPr lang="id-ID" altLang="en-US" sz="1600" dirty="0">
                <a:latin typeface="Calibri" panose="020F0502020204030204"/>
              </a:rPr>
              <a:t>U</a:t>
            </a:r>
            <a:r>
              <a:rPr lang="en-US" altLang="zh-CN" sz="1600" dirty="0" err="1">
                <a:latin typeface="Calibri" panose="020F0502020204030204"/>
              </a:rPr>
              <a:t>nsur-unsur</a:t>
            </a:r>
            <a:r>
              <a:rPr lang="en-US" altLang="zh-CN" sz="1600" dirty="0">
                <a:latin typeface="Calibri" panose="020F0502020204030204"/>
              </a:rPr>
              <a:t> yang </a:t>
            </a:r>
            <a:r>
              <a:rPr lang="en-US" altLang="zh-CN" sz="1600" dirty="0" err="1">
                <a:latin typeface="Calibri" panose="020F0502020204030204"/>
              </a:rPr>
              <a:t>harus</a:t>
            </a:r>
            <a:r>
              <a:rPr lang="en-US" altLang="zh-CN" sz="1600" dirty="0">
                <a:latin typeface="Calibri" panose="020F0502020204030204"/>
              </a:rPr>
              <a:t> </a:t>
            </a:r>
            <a:r>
              <a:rPr lang="en-US" altLang="zh-CN" sz="1600" dirty="0" err="1">
                <a:latin typeface="Calibri" panose="020F0502020204030204"/>
              </a:rPr>
              <a:t>diperhatikan</a:t>
            </a:r>
            <a:r>
              <a:rPr lang="en-US" altLang="zh-CN" sz="1600" dirty="0">
                <a:latin typeface="Calibri" panose="020F0502020204030204"/>
              </a:rPr>
              <a:t> </a:t>
            </a:r>
            <a:r>
              <a:rPr lang="en-US" altLang="zh-CN" sz="1600" dirty="0" err="1">
                <a:latin typeface="Calibri" panose="020F0502020204030204"/>
              </a:rPr>
              <a:t>saat</a:t>
            </a:r>
            <a:r>
              <a:rPr lang="en-US" altLang="zh-CN" sz="1600" dirty="0">
                <a:latin typeface="Calibri" panose="020F0502020204030204"/>
              </a:rPr>
              <a:t> </a:t>
            </a:r>
            <a:r>
              <a:rPr lang="en-US" altLang="zh-CN" sz="1600" dirty="0" err="1">
                <a:latin typeface="Calibri" panose="020F0502020204030204"/>
              </a:rPr>
              <a:t>menyampaikan</a:t>
            </a:r>
            <a:r>
              <a:rPr lang="en-US" altLang="zh-CN" sz="1600" dirty="0">
                <a:latin typeface="Calibri" panose="020F0502020204030204"/>
              </a:rPr>
              <a:t> saran </a:t>
            </a:r>
            <a:r>
              <a:rPr lang="en-US" altLang="zh-CN" sz="1600" dirty="0" err="1">
                <a:latin typeface="Calibri" panose="020F0502020204030204"/>
              </a:rPr>
              <a:t>dalam</a:t>
            </a:r>
            <a:r>
              <a:rPr lang="en-US" altLang="zh-CN" sz="1600" dirty="0">
                <a:latin typeface="Calibri" panose="020F0502020204030204"/>
              </a:rPr>
              <a:t> </a:t>
            </a:r>
            <a:r>
              <a:rPr lang="en-US" altLang="zh-CN" sz="1600" dirty="0" err="1">
                <a:latin typeface="Calibri" panose="020F0502020204030204"/>
              </a:rPr>
              <a:t>teks</a:t>
            </a:r>
            <a:r>
              <a:rPr lang="en-US" altLang="zh-CN" sz="1600" dirty="0">
                <a:latin typeface="Calibri" panose="020F0502020204030204"/>
              </a:rPr>
              <a:t> editorial </a:t>
            </a:r>
            <a:r>
              <a:rPr lang="id-ID" altLang="en-US" sz="1600" dirty="0">
                <a:latin typeface="Calibri" panose="020F0502020204030204"/>
              </a:rPr>
              <a:t>sebaga</a:t>
            </a:r>
            <a:r>
              <a:rPr lang="en-US" altLang="en-US" sz="1600" dirty="0" err="1">
                <a:latin typeface="Calibri" panose="020F0502020204030204"/>
              </a:rPr>
              <a:t>i</a:t>
            </a:r>
            <a:r>
              <a:rPr lang="id-ID" altLang="en-US" sz="1600" dirty="0">
                <a:latin typeface="Calibri" panose="020F0502020204030204"/>
              </a:rPr>
              <a:t> berikut.</a:t>
            </a:r>
            <a:endParaRPr lang="en-US" altLang="zh-CN" sz="1600" dirty="0">
              <a:latin typeface="Calibri" panose="020F0502020204030204"/>
            </a:endParaRPr>
          </a:p>
          <a:p>
            <a:pPr>
              <a:lnSpc>
                <a:spcPct val="110000"/>
              </a:lnSpc>
            </a:pPr>
            <a:r>
              <a:rPr lang="en-US" altLang="zh-CN" sz="1600" dirty="0">
                <a:latin typeface="Calibri" panose="020F0502020204030204"/>
              </a:rPr>
              <a:t>a. </a:t>
            </a:r>
            <a:r>
              <a:rPr lang="en-US" altLang="zh-CN" sz="1600" dirty="0" err="1">
                <a:latin typeface="Calibri" panose="020F0502020204030204"/>
              </a:rPr>
              <a:t>Menghindari</a:t>
            </a:r>
            <a:r>
              <a:rPr lang="en-US" altLang="zh-CN" sz="1600" dirty="0">
                <a:latin typeface="Calibri" panose="020F0502020204030204"/>
              </a:rPr>
              <a:t> </a:t>
            </a:r>
            <a:r>
              <a:rPr lang="en-US" altLang="zh-CN" sz="1600" dirty="0" err="1">
                <a:latin typeface="Calibri" panose="020F0502020204030204"/>
              </a:rPr>
              <a:t>emosi</a:t>
            </a:r>
            <a:r>
              <a:rPr lang="en-US" altLang="zh-CN" sz="1600" dirty="0">
                <a:latin typeface="Calibri" panose="020F0502020204030204"/>
              </a:rPr>
              <a:t> </a:t>
            </a:r>
            <a:r>
              <a:rPr lang="en-US" altLang="zh-CN" sz="1600" dirty="0" err="1">
                <a:latin typeface="Calibri" panose="020F0502020204030204"/>
              </a:rPr>
              <a:t>dan</a:t>
            </a:r>
            <a:r>
              <a:rPr lang="en-US" altLang="zh-CN" sz="1600" dirty="0">
                <a:latin typeface="Calibri" panose="020F0502020204030204"/>
              </a:rPr>
              <a:t> </a:t>
            </a:r>
            <a:r>
              <a:rPr lang="en-US" altLang="zh-CN" sz="1600" dirty="0" err="1">
                <a:latin typeface="Calibri" panose="020F0502020204030204"/>
              </a:rPr>
              <a:t>prasangka</a:t>
            </a:r>
            <a:r>
              <a:rPr lang="en-US" altLang="zh-CN" sz="1600" dirty="0">
                <a:latin typeface="Calibri" panose="020F0502020204030204"/>
              </a:rPr>
              <a:t> </a:t>
            </a:r>
            <a:r>
              <a:rPr lang="en-US" altLang="zh-CN" sz="1600" dirty="0" err="1">
                <a:latin typeface="Calibri" panose="020F0502020204030204"/>
              </a:rPr>
              <a:t>negatif</a:t>
            </a:r>
            <a:r>
              <a:rPr lang="en-US" altLang="zh-CN" sz="1600" dirty="0">
                <a:latin typeface="Calibri" panose="020F0502020204030204"/>
              </a:rPr>
              <a:t>.</a:t>
            </a:r>
            <a:endParaRPr lang="en-US" altLang="zh-CN" sz="1600" dirty="0">
              <a:latin typeface="Calibri" panose="020F0502020204030204"/>
            </a:endParaRPr>
          </a:p>
          <a:p>
            <a:pPr>
              <a:lnSpc>
                <a:spcPct val="110000"/>
              </a:lnSpc>
            </a:pPr>
            <a:r>
              <a:rPr lang="en-US" altLang="zh-CN" sz="1600" dirty="0">
                <a:latin typeface="Calibri" panose="020F0502020204030204"/>
              </a:rPr>
              <a:t>b. </a:t>
            </a:r>
            <a:r>
              <a:rPr lang="en-US" altLang="zh-CN" sz="1600" dirty="0" err="1">
                <a:latin typeface="Calibri" panose="020F0502020204030204"/>
              </a:rPr>
              <a:t>Mengungkapkan</a:t>
            </a:r>
            <a:r>
              <a:rPr lang="en-US" altLang="zh-CN" sz="1600" dirty="0">
                <a:latin typeface="Calibri" panose="020F0502020204030204"/>
              </a:rPr>
              <a:t> saran </a:t>
            </a:r>
            <a:r>
              <a:rPr lang="en-US" altLang="zh-CN" sz="1600" dirty="0" err="1">
                <a:latin typeface="Calibri" panose="020F0502020204030204"/>
              </a:rPr>
              <a:t>dengan</a:t>
            </a:r>
            <a:r>
              <a:rPr lang="en-US" altLang="zh-CN" sz="1600" dirty="0">
                <a:latin typeface="Calibri" panose="020F0502020204030204"/>
              </a:rPr>
              <a:t> </a:t>
            </a:r>
            <a:r>
              <a:rPr lang="en-US" altLang="zh-CN" sz="1600" dirty="0" err="1">
                <a:latin typeface="Calibri" panose="020F0502020204030204"/>
              </a:rPr>
              <a:t>objektif</a:t>
            </a:r>
            <a:r>
              <a:rPr lang="en-US" altLang="zh-CN" sz="1600" dirty="0">
                <a:latin typeface="Calibri" panose="020F0502020204030204"/>
              </a:rPr>
              <a:t>, </a:t>
            </a:r>
            <a:r>
              <a:rPr lang="en-US" altLang="zh-CN" sz="1600" dirty="0" err="1">
                <a:latin typeface="Calibri" panose="020F0502020204030204"/>
              </a:rPr>
              <a:t>logis</a:t>
            </a:r>
            <a:r>
              <a:rPr lang="en-US" altLang="zh-CN" sz="1600" dirty="0">
                <a:latin typeface="Calibri" panose="020F0502020204030204"/>
              </a:rPr>
              <a:t>, </a:t>
            </a:r>
            <a:r>
              <a:rPr lang="en-US" altLang="zh-CN" sz="1600" dirty="0" err="1">
                <a:latin typeface="Calibri" panose="020F0502020204030204"/>
              </a:rPr>
              <a:t>dan</a:t>
            </a:r>
            <a:r>
              <a:rPr lang="en-US" altLang="zh-CN" sz="1600" dirty="0">
                <a:latin typeface="Calibri" panose="020F0502020204030204"/>
              </a:rPr>
              <a:t> </a:t>
            </a:r>
            <a:r>
              <a:rPr lang="en-US" altLang="zh-CN" sz="1600" dirty="0" err="1">
                <a:latin typeface="Calibri" panose="020F0502020204030204"/>
              </a:rPr>
              <a:t>jujur</a:t>
            </a:r>
            <a:r>
              <a:rPr lang="en-US" altLang="zh-CN" sz="1600" dirty="0">
                <a:latin typeface="Calibri" panose="020F0502020204030204"/>
              </a:rPr>
              <a:t>.</a:t>
            </a:r>
            <a:endParaRPr lang="en-US" altLang="zh-CN" sz="1600" dirty="0">
              <a:latin typeface="Calibri" panose="020F0502020204030204"/>
            </a:endParaRPr>
          </a:p>
          <a:p>
            <a:pPr>
              <a:lnSpc>
                <a:spcPct val="110000"/>
              </a:lnSpc>
            </a:pPr>
            <a:r>
              <a:rPr lang="en-US" altLang="zh-CN" sz="1600" dirty="0">
                <a:latin typeface="Calibri" panose="020F0502020204030204"/>
              </a:rPr>
              <a:t>c. </a:t>
            </a:r>
            <a:r>
              <a:rPr lang="en-US" altLang="zh-CN" sz="1600" dirty="0" err="1">
                <a:latin typeface="Calibri" panose="020F0502020204030204"/>
              </a:rPr>
              <a:t>Menunjukkan</a:t>
            </a:r>
            <a:r>
              <a:rPr lang="en-US" altLang="zh-CN" sz="1600" dirty="0">
                <a:latin typeface="Calibri" panose="020F0502020204030204"/>
              </a:rPr>
              <a:t> data, </a:t>
            </a:r>
            <a:r>
              <a:rPr lang="en-US" altLang="zh-CN" sz="1600" dirty="0" err="1">
                <a:latin typeface="Calibri" panose="020F0502020204030204"/>
              </a:rPr>
              <a:t>fakta</a:t>
            </a:r>
            <a:r>
              <a:rPr lang="en-US" altLang="zh-CN" sz="1600" dirty="0">
                <a:latin typeface="Calibri" panose="020F0502020204030204"/>
              </a:rPr>
              <a:t>, </a:t>
            </a:r>
            <a:r>
              <a:rPr lang="en-US" altLang="zh-CN" sz="1600" dirty="0" err="1">
                <a:latin typeface="Calibri" panose="020F0502020204030204"/>
              </a:rPr>
              <a:t>ilustrasi</a:t>
            </a:r>
            <a:r>
              <a:rPr lang="en-US" altLang="zh-CN" sz="1600" dirty="0">
                <a:latin typeface="Calibri" panose="020F0502020204030204"/>
              </a:rPr>
              <a:t>, </a:t>
            </a:r>
            <a:r>
              <a:rPr lang="en-US" altLang="zh-CN" sz="1600" dirty="0" err="1">
                <a:latin typeface="Calibri" panose="020F0502020204030204"/>
              </a:rPr>
              <a:t>contoh</a:t>
            </a:r>
            <a:r>
              <a:rPr lang="en-US" altLang="zh-CN" sz="1600" dirty="0">
                <a:latin typeface="Calibri" panose="020F0502020204030204"/>
              </a:rPr>
              <a:t>, </a:t>
            </a:r>
            <a:r>
              <a:rPr lang="en-US" altLang="zh-CN" sz="1600" dirty="0" err="1">
                <a:latin typeface="Calibri" panose="020F0502020204030204"/>
              </a:rPr>
              <a:t>atau</a:t>
            </a:r>
            <a:r>
              <a:rPr lang="en-US" altLang="zh-CN" sz="1600" dirty="0">
                <a:latin typeface="Calibri" panose="020F0502020204030204"/>
              </a:rPr>
              <a:t> </a:t>
            </a:r>
            <a:r>
              <a:rPr lang="en-US" altLang="zh-CN" sz="1600" dirty="0" err="1">
                <a:latin typeface="Calibri" panose="020F0502020204030204"/>
              </a:rPr>
              <a:t>perbandingan</a:t>
            </a:r>
            <a:r>
              <a:rPr lang="en-US" altLang="zh-CN" sz="1600" dirty="0">
                <a:latin typeface="Calibri" panose="020F0502020204030204"/>
              </a:rPr>
              <a:t>.</a:t>
            </a:r>
            <a:endParaRPr lang="en-US" altLang="zh-CN" sz="1600" dirty="0">
              <a:latin typeface="Calibri" panose="020F0502020204030204"/>
            </a:endParaRPr>
          </a:p>
          <a:p>
            <a:pPr>
              <a:lnSpc>
                <a:spcPct val="110000"/>
              </a:lnSpc>
            </a:pPr>
            <a:r>
              <a:rPr lang="en-US" altLang="zh-CN" sz="1600" dirty="0">
                <a:latin typeface="Calibri" panose="020F0502020204030204"/>
              </a:rPr>
              <a:t>d. </a:t>
            </a:r>
            <a:r>
              <a:rPr lang="en-US" altLang="zh-CN" sz="1600" dirty="0" err="1">
                <a:latin typeface="Calibri" panose="020F0502020204030204"/>
              </a:rPr>
              <a:t>Menyampaikan</a:t>
            </a:r>
            <a:r>
              <a:rPr lang="en-US" altLang="zh-CN" sz="1600" dirty="0">
                <a:latin typeface="Calibri" panose="020F0502020204030204"/>
              </a:rPr>
              <a:t> saran </a:t>
            </a:r>
            <a:r>
              <a:rPr lang="en-US" altLang="zh-CN" sz="1600" dirty="0" err="1">
                <a:latin typeface="Calibri" panose="020F0502020204030204"/>
              </a:rPr>
              <a:t>dengan</a:t>
            </a:r>
            <a:r>
              <a:rPr lang="en-US" altLang="zh-CN" sz="1600" dirty="0">
                <a:latin typeface="Calibri" panose="020F0502020204030204"/>
              </a:rPr>
              <a:t> </a:t>
            </a:r>
            <a:r>
              <a:rPr lang="en-US" altLang="zh-CN" sz="1600" dirty="0" err="1">
                <a:latin typeface="Calibri" panose="020F0502020204030204"/>
              </a:rPr>
              <a:t>urut</a:t>
            </a:r>
            <a:r>
              <a:rPr lang="en-US" altLang="zh-CN" sz="1600" dirty="0">
                <a:latin typeface="Calibri" panose="020F0502020204030204"/>
              </a:rPr>
              <a:t>, </a:t>
            </a:r>
            <a:r>
              <a:rPr lang="en-US" altLang="zh-CN" sz="1600" dirty="0" err="1">
                <a:latin typeface="Calibri" panose="020F0502020204030204"/>
              </a:rPr>
              <a:t>terperinci</a:t>
            </a:r>
            <a:r>
              <a:rPr lang="en-US" altLang="zh-CN" sz="1600" dirty="0">
                <a:latin typeface="Calibri" panose="020F0502020204030204"/>
              </a:rPr>
              <a:t>, </a:t>
            </a:r>
            <a:r>
              <a:rPr lang="en-US" altLang="zh-CN" sz="1600" dirty="0" err="1">
                <a:latin typeface="Calibri" panose="020F0502020204030204"/>
              </a:rPr>
              <a:t>dan</a:t>
            </a:r>
            <a:r>
              <a:rPr lang="en-US" altLang="zh-CN" sz="1600" dirty="0">
                <a:latin typeface="Calibri" panose="020F0502020204030204"/>
              </a:rPr>
              <a:t> </a:t>
            </a:r>
            <a:r>
              <a:rPr lang="en-US" altLang="zh-CN" sz="1600" dirty="0" err="1">
                <a:latin typeface="Calibri" panose="020F0502020204030204"/>
              </a:rPr>
              <a:t>tidak</a:t>
            </a:r>
            <a:r>
              <a:rPr lang="en-US" altLang="zh-CN" sz="1600" dirty="0">
                <a:latin typeface="Calibri" panose="020F0502020204030204"/>
              </a:rPr>
              <a:t> </a:t>
            </a:r>
            <a:r>
              <a:rPr lang="en-US" altLang="zh-CN" sz="1600" dirty="0" err="1">
                <a:latin typeface="Calibri" panose="020F0502020204030204"/>
              </a:rPr>
              <a:t>berbelit-belit</a:t>
            </a:r>
            <a:r>
              <a:rPr lang="en-US" altLang="zh-CN" sz="1600" dirty="0">
                <a:latin typeface="Calibri" panose="020F0502020204030204"/>
              </a:rPr>
              <a:t> </a:t>
            </a:r>
            <a:r>
              <a:rPr lang="en-US" altLang="zh-CN" sz="1600" dirty="0" err="1">
                <a:latin typeface="Calibri" panose="020F0502020204030204"/>
              </a:rPr>
              <a:t>sehingga</a:t>
            </a:r>
            <a:r>
              <a:rPr lang="en-US" altLang="zh-CN" sz="1600" dirty="0">
                <a:latin typeface="Calibri" panose="020F0502020204030204"/>
              </a:rPr>
              <a:t> saran </a:t>
            </a:r>
            <a:r>
              <a:rPr lang="en-US" altLang="zh-CN" sz="1600" dirty="0" err="1">
                <a:latin typeface="Calibri" panose="020F0502020204030204"/>
              </a:rPr>
              <a:t>mudah</a:t>
            </a:r>
            <a:r>
              <a:rPr lang="en-US" altLang="zh-CN" sz="1600" dirty="0">
                <a:latin typeface="Calibri" panose="020F0502020204030204"/>
              </a:rPr>
              <a:t> </a:t>
            </a:r>
            <a:r>
              <a:rPr lang="en-US" altLang="zh-CN" sz="1600" dirty="0" err="1">
                <a:latin typeface="Calibri" panose="020F0502020204030204"/>
              </a:rPr>
              <a:t>dipahami</a:t>
            </a:r>
            <a:r>
              <a:rPr lang="en-US" altLang="zh-CN" sz="1600" dirty="0">
                <a:latin typeface="Calibri" panose="020F0502020204030204"/>
              </a:rPr>
              <a:t>.</a:t>
            </a:r>
            <a:endParaRPr lang="en-US" altLang="zh-CN" sz="1600" dirty="0">
              <a:latin typeface="Calibri" panose="020F0502020204030204"/>
            </a:endParaRPr>
          </a:p>
          <a:p>
            <a:pPr>
              <a:lnSpc>
                <a:spcPct val="110000"/>
              </a:lnSpc>
            </a:pPr>
            <a:r>
              <a:rPr lang="en-US" altLang="zh-CN" sz="1600" dirty="0">
                <a:latin typeface="Calibri" panose="020F0502020204030204"/>
              </a:rPr>
              <a:t>e. </a:t>
            </a:r>
            <a:r>
              <a:rPr lang="en-US" altLang="zh-CN" sz="1600" dirty="0" err="1">
                <a:latin typeface="Calibri" panose="020F0502020204030204"/>
              </a:rPr>
              <a:t>Menghindari</a:t>
            </a:r>
            <a:r>
              <a:rPr lang="en-US" altLang="zh-CN" sz="1600" dirty="0">
                <a:latin typeface="Calibri" panose="020F0502020204030204"/>
              </a:rPr>
              <a:t> saran yang </a:t>
            </a:r>
            <a:r>
              <a:rPr lang="en-US" altLang="zh-CN" sz="1600" dirty="0" err="1">
                <a:latin typeface="Calibri" panose="020F0502020204030204"/>
              </a:rPr>
              <a:t>menyinggung</a:t>
            </a:r>
            <a:r>
              <a:rPr lang="en-US" altLang="zh-CN" sz="1600" dirty="0">
                <a:latin typeface="Calibri" panose="020F0502020204030204"/>
              </a:rPr>
              <a:t> </a:t>
            </a:r>
            <a:r>
              <a:rPr lang="en-US" altLang="zh-CN" sz="1600" dirty="0" err="1">
                <a:latin typeface="Calibri" panose="020F0502020204030204"/>
              </a:rPr>
              <a:t>urusan</a:t>
            </a:r>
            <a:r>
              <a:rPr lang="en-US" altLang="zh-CN" sz="1600" dirty="0">
                <a:latin typeface="Calibri" panose="020F0502020204030204"/>
              </a:rPr>
              <a:t> </a:t>
            </a:r>
            <a:r>
              <a:rPr lang="en-US" altLang="zh-CN" sz="1600" dirty="0" err="1">
                <a:latin typeface="Calibri" panose="020F0502020204030204"/>
              </a:rPr>
              <a:t>pribadi</a:t>
            </a:r>
            <a:r>
              <a:rPr lang="en-US" altLang="zh-CN" sz="1600" dirty="0">
                <a:latin typeface="Calibri" panose="020F0502020204030204"/>
              </a:rPr>
              <a:t>.</a:t>
            </a:r>
            <a:endParaRPr lang="en-US" altLang="zh-CN" sz="1600" dirty="0">
              <a:latin typeface="Calibri" panose="020F0502020204030204"/>
            </a:endParaRPr>
          </a:p>
        </p:txBody>
      </p:sp>
      <p:sp>
        <p:nvSpPr>
          <p:cNvPr id="2" name="Left Arrow 1">
            <a:hlinkClick r:id="rId1"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985" strike="noStrike" noProof="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Rectangle 8"/>
          <p:cNvSpPr/>
          <p:nvPr/>
        </p:nvSpPr>
        <p:spPr>
          <a:xfrm>
            <a:off x="846138" y="530225"/>
            <a:ext cx="6288088" cy="630238"/>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fontAlgn="auto"/>
            <a:r>
              <a:rPr lang="id-ID" sz="2645" strike="noStrike" noProof="1" dirty="0" smtClean="0">
                <a:solidFill>
                  <a:sysClr val="windowText" lastClr="000000"/>
                </a:solidFill>
              </a:rPr>
              <a:t>D.  </a:t>
            </a:r>
            <a:r>
              <a:rPr lang="id-ID" sz="2645" strike="noStrike" noProof="1" dirty="0" smtClean="0">
                <a:solidFill>
                  <a:sysClr val="windowText" lastClr="000000"/>
                </a:solidFill>
                <a:sym typeface="+mn-ea"/>
              </a:rPr>
              <a:t>Struktur dan Kebahasaan Teks Editorial</a:t>
            </a:r>
            <a:endParaRPr lang="id-ID" sz="2645" strike="noStrike" noProof="1" dirty="0" smtClean="0">
              <a:solidFill>
                <a:sysClr val="windowText" lastClr="000000"/>
              </a:solidFill>
            </a:endParaRPr>
          </a:p>
        </p:txBody>
      </p:sp>
      <p:sp>
        <p:nvSpPr>
          <p:cNvPr id="34" name="Shape 608"/>
          <p:cNvSpPr/>
          <p:nvPr/>
        </p:nvSpPr>
        <p:spPr>
          <a:xfrm>
            <a:off x="4940300" y="1484313"/>
            <a:ext cx="176213" cy="3740150"/>
          </a:xfrm>
          <a:prstGeom prst="rect">
            <a:avLst/>
          </a:prstGeom>
          <a:solidFill>
            <a:schemeClr val="bg1">
              <a:lumMod val="75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defTabSz="1028700" fontAlgn="auto">
              <a:defRPr sz="2700">
                <a:solidFill>
                  <a:srgbClr val="FFFFFF"/>
                </a:solidFill>
              </a:defRPr>
            </a:pPr>
            <a:endParaRPr sz="2025" strike="noStrike" noProof="1"/>
          </a:p>
        </p:txBody>
      </p:sp>
      <p:sp>
        <p:nvSpPr>
          <p:cNvPr id="2" name="Shape 609"/>
          <p:cNvSpPr/>
          <p:nvPr/>
        </p:nvSpPr>
        <p:spPr>
          <a:xfrm>
            <a:off x="4884738" y="1365250"/>
            <a:ext cx="287338" cy="119063"/>
          </a:xfrm>
          <a:prstGeom prst="rect">
            <a:avLst/>
          </a:prstGeom>
          <a:solidFill>
            <a:schemeClr val="bg1">
              <a:lumMod val="50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a:solidFill>
                  <a:srgbClr val="FFFFFF"/>
                </a:solidFill>
              </a:defRPr>
            </a:pPr>
            <a:endParaRPr sz="1350" strike="noStrike" noProof="1"/>
          </a:p>
        </p:txBody>
      </p:sp>
      <p:sp>
        <p:nvSpPr>
          <p:cNvPr id="101" name="Freeform: Shape 100"/>
          <p:cNvSpPr/>
          <p:nvPr/>
        </p:nvSpPr>
        <p:spPr>
          <a:xfrm>
            <a:off x="4940300" y="2049463"/>
            <a:ext cx="176213" cy="949325"/>
          </a:xfrm>
          <a:custGeom>
            <a:avLst/>
            <a:gdLst>
              <a:gd name="connsiteX0" fmla="*/ 138198 w 138198"/>
              <a:gd name="connsiteY0" fmla="*/ 0 h 748345"/>
              <a:gd name="connsiteX1" fmla="*/ 138198 w 138198"/>
              <a:gd name="connsiteY1" fmla="*/ 734949 h 748345"/>
              <a:gd name="connsiteX2" fmla="*/ 0 w 138198"/>
              <a:gd name="connsiteY2" fmla="*/ 748345 h 748345"/>
              <a:gd name="connsiteX3" fmla="*/ 0 w 138198"/>
              <a:gd name="connsiteY3" fmla="*/ 13396 h 748345"/>
              <a:gd name="connsiteX4" fmla="*/ 138198 w 138198"/>
              <a:gd name="connsiteY4" fmla="*/ 0 h 74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8345">
                <a:moveTo>
                  <a:pt x="138198" y="0"/>
                </a:moveTo>
                <a:lnTo>
                  <a:pt x="138198" y="734949"/>
                </a:lnTo>
                <a:lnTo>
                  <a:pt x="0" y="748345"/>
                </a:lnTo>
                <a:lnTo>
                  <a:pt x="0" y="13396"/>
                </a:lnTo>
                <a:lnTo>
                  <a:pt x="138198" y="0"/>
                </a:lnTo>
                <a:close/>
              </a:path>
            </a:pathLst>
          </a:custGeom>
          <a:solidFill>
            <a:schemeClr val="tx1">
              <a:alpha val="40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defTabSz="1028700" fontAlgn="auto">
              <a:defRPr sz="2700">
                <a:solidFill>
                  <a:srgbClr val="FFFFFF"/>
                </a:solidFill>
              </a:defRPr>
            </a:pPr>
            <a:endParaRPr sz="2025" strike="noStrike" noProof="1"/>
          </a:p>
        </p:txBody>
      </p:sp>
      <p:sp>
        <p:nvSpPr>
          <p:cNvPr id="100" name="Freeform: Shape 99"/>
          <p:cNvSpPr/>
          <p:nvPr/>
        </p:nvSpPr>
        <p:spPr>
          <a:xfrm>
            <a:off x="4940300" y="3929063"/>
            <a:ext cx="176213" cy="927100"/>
          </a:xfrm>
          <a:custGeom>
            <a:avLst/>
            <a:gdLst>
              <a:gd name="connsiteX0" fmla="*/ 0 w 138198"/>
              <a:gd name="connsiteY0" fmla="*/ 0 h 731520"/>
              <a:gd name="connsiteX1" fmla="*/ 138198 w 138198"/>
              <a:gd name="connsiteY1" fmla="*/ 0 h 731520"/>
              <a:gd name="connsiteX2" fmla="*/ 138198 w 138198"/>
              <a:gd name="connsiteY2" fmla="*/ 731520 h 731520"/>
              <a:gd name="connsiteX3" fmla="*/ 0 w 138198"/>
              <a:gd name="connsiteY3" fmla="*/ 731520 h 731520"/>
              <a:gd name="connsiteX4" fmla="*/ 0 w 138198"/>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31520">
                <a:moveTo>
                  <a:pt x="0" y="0"/>
                </a:moveTo>
                <a:lnTo>
                  <a:pt x="138198" y="0"/>
                </a:lnTo>
                <a:lnTo>
                  <a:pt x="138198" y="731520"/>
                </a:lnTo>
                <a:lnTo>
                  <a:pt x="0" y="731520"/>
                </a:lnTo>
                <a:lnTo>
                  <a:pt x="0" y="0"/>
                </a:lnTo>
                <a:close/>
              </a:path>
            </a:pathLst>
          </a:custGeom>
          <a:solidFill>
            <a:schemeClr val="tx1">
              <a:alpha val="40000"/>
            </a:schemeClr>
          </a:solidFill>
          <a:ln w="12700" cap="flat">
            <a:noFill/>
            <a:miter lim="400000"/>
          </a:ln>
          <a:effectLst/>
        </p:spPr>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defTabSz="1028700" fontAlgn="auto">
              <a:defRPr sz="2700">
                <a:solidFill>
                  <a:srgbClr val="FFFFFF"/>
                </a:solidFill>
              </a:defRPr>
            </a:pPr>
            <a:endParaRPr sz="2025" strike="noStrike" noProof="1"/>
          </a:p>
        </p:txBody>
      </p:sp>
      <p:sp>
        <p:nvSpPr>
          <p:cNvPr id="37" name="Shape 611">
            <a:hlinkClick r:id="" action="ppaction://noaction"/>
          </p:cNvPr>
          <p:cNvSpPr/>
          <p:nvPr/>
        </p:nvSpPr>
        <p:spPr>
          <a:xfrm rot="21267794">
            <a:off x="3278188" y="1900238"/>
            <a:ext cx="3500438" cy="927100"/>
          </a:xfrm>
          <a:prstGeom prst="notchedRightArrow">
            <a:avLst>
              <a:gd name="adj1" fmla="val 100000"/>
              <a:gd name="adj2" fmla="val 50000"/>
            </a:avLst>
          </a:prstGeom>
          <a:solidFill>
            <a:schemeClr val="bg1">
              <a:lumMod val="75000"/>
            </a:schemeClr>
          </a:solidFill>
          <a:ln>
            <a:noFill/>
          </a:ln>
        </p:spPr>
        <p:style>
          <a:lnRef idx="1">
            <a:schemeClr val="accent3"/>
          </a:lnRef>
          <a:fillRef idx="3">
            <a:schemeClr val="accent3"/>
          </a:fillRef>
          <a:effectRef idx="2">
            <a:schemeClr val="accent3"/>
          </a:effectRef>
          <a:fontRef idx="minor">
            <a:schemeClr val="lt1"/>
          </a:fontRef>
        </p:style>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sz="2800" b="1">
                <a:solidFill>
                  <a:srgbClr val="FFFFFF"/>
                </a:solidFill>
                <a:latin typeface="Helvetica"/>
                <a:ea typeface="Helvetica"/>
                <a:cs typeface="Helvetica"/>
                <a:sym typeface="Helvetica"/>
              </a:defRPr>
            </a:pPr>
            <a:r>
              <a:rPr lang="id-ID" altLang="en-US" sz="2000" strike="noStrike" noProof="1">
                <a:solidFill>
                  <a:schemeClr val="tx1"/>
                </a:solidFill>
                <a:effectLst/>
              </a:rPr>
              <a:t>Struktur Teks Editorial</a:t>
            </a:r>
            <a:endParaRPr lang="id-ID" altLang="en-US" sz="2000" strike="noStrike" noProof="1">
              <a:solidFill>
                <a:schemeClr val="tx1"/>
              </a:solidFill>
              <a:effectLst/>
            </a:endParaRPr>
          </a:p>
        </p:txBody>
      </p:sp>
      <p:sp>
        <p:nvSpPr>
          <p:cNvPr id="40" name="Shape 614">
            <a:hlinkClick r:id="rId1" action="ppaction://hlinksldjump"/>
          </p:cNvPr>
          <p:cNvSpPr/>
          <p:nvPr/>
        </p:nvSpPr>
        <p:spPr>
          <a:xfrm flipH="1">
            <a:off x="3278188" y="3770313"/>
            <a:ext cx="3500438" cy="927100"/>
          </a:xfrm>
          <a:prstGeom prst="notchedRightArrow">
            <a:avLst>
              <a:gd name="adj1" fmla="val 100000"/>
              <a:gd name="adj2" fmla="val 50000"/>
            </a:avLst>
          </a:prstGeom>
          <a:solidFill>
            <a:schemeClr val="accent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wrap="square" lIns="34289" tIns="34289" rIns="34289" bIns="34289" numCol="1"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Calibri" panose="020F0502020204030204"/>
              </a:defRPr>
            </a:lvl9pPr>
          </a:lstStyle>
          <a:p>
            <a:pPr algn="ctr" fontAlgn="auto">
              <a:defRPr sz="2800" b="1">
                <a:solidFill>
                  <a:srgbClr val="FFFFFF"/>
                </a:solidFill>
                <a:latin typeface="Helvetica"/>
                <a:ea typeface="Helvetica"/>
                <a:cs typeface="Helvetica"/>
                <a:sym typeface="Helvetica"/>
              </a:defRPr>
            </a:pPr>
            <a:r>
              <a:rPr lang="id-ID" altLang="en-US" sz="2000" strike="noStrike" noProof="1">
                <a:solidFill>
                  <a:schemeClr val="tx1"/>
                </a:solidFill>
                <a:effectLst/>
              </a:rPr>
              <a:t>Kaidah Kebahasaan Teks Editorial</a:t>
            </a:r>
            <a:endParaRPr lang="id-ID" altLang="en-US" sz="2000" strike="noStrike" noProof="1">
              <a:solidFill>
                <a:schemeClr val="tx1"/>
              </a:solidFill>
              <a:effectLst/>
            </a:endParaRPr>
          </a:p>
        </p:txBody>
      </p:sp>
      <p:sp>
        <p:nvSpPr>
          <p:cNvPr id="3" name="Left Arrow 2">
            <a:hlinkClick r:id="rId2"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985" strike="noStrike" noProof="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Left Arrow 9">
            <a:hlinkClick r:id="rId1"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985" strike="noStrike" noProof="1"/>
          </a:p>
        </p:txBody>
      </p:sp>
      <p:grpSp>
        <p:nvGrpSpPr>
          <p:cNvPr id="40962" name="Group 7"/>
          <p:cNvGrpSpPr/>
          <p:nvPr/>
        </p:nvGrpSpPr>
        <p:grpSpPr>
          <a:xfrm>
            <a:off x="700088" y="1846263"/>
            <a:ext cx="9461500" cy="3211512"/>
            <a:chOff x="3918" y="2772"/>
            <a:chExt cx="10591" cy="4515"/>
          </a:xfrm>
        </p:grpSpPr>
        <p:sp>
          <p:nvSpPr>
            <p:cNvPr id="35" name="Freeform: Shape 34"/>
            <p:cNvSpPr/>
            <p:nvPr/>
          </p:nvSpPr>
          <p:spPr>
            <a:xfrm>
              <a:off x="5872" y="4721"/>
              <a:ext cx="1325" cy="559"/>
            </a:xfrm>
            <a:custGeom>
              <a:avLst/>
              <a:gdLst>
                <a:gd name="connsiteX0" fmla="*/ 0 w 1122012"/>
                <a:gd name="connsiteY0" fmla="*/ 0 h 473610"/>
                <a:gd name="connsiteX1" fmla="*/ 518035 w 1122012"/>
                <a:gd name="connsiteY1" fmla="*/ 0 h 473610"/>
                <a:gd name="connsiteX2" fmla="*/ 518035 w 1122012"/>
                <a:gd name="connsiteY2" fmla="*/ 157870 h 473610"/>
                <a:gd name="connsiteX3" fmla="*/ 963942 w 1122012"/>
                <a:gd name="connsiteY3" fmla="*/ 157870 h 473610"/>
                <a:gd name="connsiteX4" fmla="*/ 1122012 w 1122012"/>
                <a:gd name="connsiteY4" fmla="*/ 315740 h 473610"/>
                <a:gd name="connsiteX5" fmla="*/ 963942 w 1122012"/>
                <a:gd name="connsiteY5" fmla="*/ 473610 h 473610"/>
                <a:gd name="connsiteX6" fmla="*/ 3 w 1122012"/>
                <a:gd name="connsiteY6" fmla="*/ 473610 h 473610"/>
                <a:gd name="connsiteX7" fmla="*/ 3 w 1122012"/>
                <a:gd name="connsiteY7" fmla="*/ 315740 h 473610"/>
                <a:gd name="connsiteX8" fmla="*/ 0 w 1122012"/>
                <a:gd name="connsiteY8" fmla="*/ 315740 h 4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012" h="473610">
                  <a:moveTo>
                    <a:pt x="0" y="0"/>
                  </a:moveTo>
                  <a:lnTo>
                    <a:pt x="518035" y="0"/>
                  </a:lnTo>
                  <a:lnTo>
                    <a:pt x="518035" y="157870"/>
                  </a:lnTo>
                  <a:lnTo>
                    <a:pt x="963942" y="157870"/>
                  </a:lnTo>
                  <a:cubicBezTo>
                    <a:pt x="1051242" y="157870"/>
                    <a:pt x="1122012" y="228551"/>
                    <a:pt x="1122012" y="315740"/>
                  </a:cubicBezTo>
                  <a:cubicBezTo>
                    <a:pt x="1122012" y="402929"/>
                    <a:pt x="1051242" y="473610"/>
                    <a:pt x="963942" y="473610"/>
                  </a:cubicBezTo>
                  <a:lnTo>
                    <a:pt x="3" y="473610"/>
                  </a:lnTo>
                  <a:lnTo>
                    <a:pt x="3" y="315740"/>
                  </a:lnTo>
                  <a:lnTo>
                    <a:pt x="0" y="315740"/>
                  </a:lnTo>
                  <a:close/>
                </a:path>
              </a:pathLst>
            </a:custGeom>
            <a:gradFill flip="none" rotWithShape="1">
              <a:gsLst>
                <a:gs pos="0">
                  <a:schemeClr val="bg2">
                    <a:lumMod val="75000"/>
                  </a:schemeClr>
                </a:gs>
                <a:gs pos="42000">
                  <a:schemeClr val="bg1">
                    <a:lumMod val="8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36" name="Freeform: Shape 35"/>
            <p:cNvSpPr/>
            <p:nvPr/>
          </p:nvSpPr>
          <p:spPr>
            <a:xfrm flipH="1">
              <a:off x="5872" y="4356"/>
              <a:ext cx="3283" cy="2219"/>
            </a:xfrm>
            <a:custGeom>
              <a:avLst/>
              <a:gdLst>
                <a:gd name="connsiteX0" fmla="*/ 4 w 2779777"/>
                <a:gd name="connsiteY0" fmla="*/ 541 h 1879095"/>
                <a:gd name="connsiteX1" fmla="*/ 4 w 2779777"/>
                <a:gd name="connsiteY1" fmla="*/ 157870 h 1879095"/>
                <a:gd name="connsiteX2" fmla="*/ 3 w 2779777"/>
                <a:gd name="connsiteY2" fmla="*/ 157870 h 1879095"/>
                <a:gd name="connsiteX3" fmla="*/ 3 w 2779777"/>
                <a:gd name="connsiteY3" fmla="*/ 473610 h 1879095"/>
                <a:gd name="connsiteX4" fmla="*/ 1657768 w 2779777"/>
                <a:gd name="connsiteY4" fmla="*/ 473610 h 1879095"/>
                <a:gd name="connsiteX5" fmla="*/ 1657768 w 2779777"/>
                <a:gd name="connsiteY5" fmla="*/ 473611 h 1879095"/>
                <a:gd name="connsiteX6" fmla="*/ 0 w 2779777"/>
                <a:gd name="connsiteY6" fmla="*/ 473611 h 1879095"/>
                <a:gd name="connsiteX7" fmla="*/ 0 w 2779777"/>
                <a:gd name="connsiteY7" fmla="*/ 1637039 h 1879095"/>
                <a:gd name="connsiteX8" fmla="*/ 242363 w 2779777"/>
                <a:gd name="connsiteY8" fmla="*/ 1879095 h 1879095"/>
                <a:gd name="connsiteX9" fmla="*/ 1657768 w 2779777"/>
                <a:gd name="connsiteY9" fmla="*/ 1879095 h 1879095"/>
                <a:gd name="connsiteX10" fmla="*/ 1657768 w 2779777"/>
                <a:gd name="connsiteY10" fmla="*/ 910453 h 1879095"/>
                <a:gd name="connsiteX11" fmla="*/ 1657768 w 2779777"/>
                <a:gd name="connsiteY11" fmla="*/ 836121 h 1879095"/>
                <a:gd name="connsiteX12" fmla="*/ 1657768 w 2779777"/>
                <a:gd name="connsiteY12" fmla="*/ 789350 h 1879095"/>
                <a:gd name="connsiteX13" fmla="*/ 1657768 w 2779777"/>
                <a:gd name="connsiteY13" fmla="*/ 631480 h 1879095"/>
                <a:gd name="connsiteX14" fmla="*/ 1657769 w 2779777"/>
                <a:gd name="connsiteY14" fmla="*/ 631480 h 1879095"/>
                <a:gd name="connsiteX15" fmla="*/ 1815839 w 2779777"/>
                <a:gd name="connsiteY15" fmla="*/ 473610 h 1879095"/>
                <a:gd name="connsiteX16" fmla="*/ 1906191 w 2779777"/>
                <a:gd name="connsiteY16" fmla="*/ 473610 h 1879095"/>
                <a:gd name="connsiteX17" fmla="*/ 2261746 w 2779777"/>
                <a:gd name="connsiteY17" fmla="*/ 473610 h 1879095"/>
                <a:gd name="connsiteX18" fmla="*/ 2303383 w 2779777"/>
                <a:gd name="connsiteY18" fmla="*/ 473610 h 1879095"/>
                <a:gd name="connsiteX19" fmla="*/ 2621707 w 2779777"/>
                <a:gd name="connsiteY19" fmla="*/ 473610 h 1879095"/>
                <a:gd name="connsiteX20" fmla="*/ 2779777 w 2779777"/>
                <a:gd name="connsiteY20" fmla="*/ 315740 h 1879095"/>
                <a:gd name="connsiteX21" fmla="*/ 2621707 w 2779777"/>
                <a:gd name="connsiteY21" fmla="*/ 157870 h 1879095"/>
                <a:gd name="connsiteX22" fmla="*/ 1906191 w 2779777"/>
                <a:gd name="connsiteY22" fmla="*/ 157870 h 1879095"/>
                <a:gd name="connsiteX23" fmla="*/ 1657769 w 2779777"/>
                <a:gd name="connsiteY23" fmla="*/ 157870 h 1879095"/>
                <a:gd name="connsiteX24" fmla="*/ 1122013 w 2779777"/>
                <a:gd name="connsiteY24" fmla="*/ 157870 h 1879095"/>
                <a:gd name="connsiteX25" fmla="*/ 1122013 w 2779777"/>
                <a:gd name="connsiteY25" fmla="*/ 158411 h 1879095"/>
                <a:gd name="connsiteX26" fmla="*/ 158074 w 2779777"/>
                <a:gd name="connsiteY26" fmla="*/ 158411 h 1879095"/>
                <a:gd name="connsiteX27" fmla="*/ 4 w 2779777"/>
                <a:gd name="connsiteY27" fmla="*/ 541 h 1879095"/>
                <a:gd name="connsiteX28" fmla="*/ 114 w 2779777"/>
                <a:gd name="connsiteY28" fmla="*/ 0 h 1879095"/>
                <a:gd name="connsiteX29" fmla="*/ 4 w 2779777"/>
                <a:gd name="connsiteY29" fmla="*/ 0 h 1879095"/>
                <a:gd name="connsiteX30" fmla="*/ 4 w 2779777"/>
                <a:gd name="connsiteY30" fmla="*/ 541 h 18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79777" h="1879095">
                  <a:moveTo>
                    <a:pt x="4" y="541"/>
                  </a:moveTo>
                  <a:lnTo>
                    <a:pt x="4" y="157870"/>
                  </a:lnTo>
                  <a:lnTo>
                    <a:pt x="3" y="157870"/>
                  </a:lnTo>
                  <a:lnTo>
                    <a:pt x="3" y="473610"/>
                  </a:lnTo>
                  <a:lnTo>
                    <a:pt x="1657768" y="473610"/>
                  </a:lnTo>
                  <a:lnTo>
                    <a:pt x="1657768" y="473611"/>
                  </a:lnTo>
                  <a:lnTo>
                    <a:pt x="0" y="473611"/>
                  </a:lnTo>
                  <a:lnTo>
                    <a:pt x="0" y="1637039"/>
                  </a:lnTo>
                  <a:cubicBezTo>
                    <a:pt x="0" y="1770723"/>
                    <a:pt x="108510" y="1879095"/>
                    <a:pt x="242363" y="1879095"/>
                  </a:cubicBezTo>
                  <a:lnTo>
                    <a:pt x="1657768" y="1879095"/>
                  </a:lnTo>
                  <a:lnTo>
                    <a:pt x="1657768" y="910453"/>
                  </a:lnTo>
                  <a:lnTo>
                    <a:pt x="1657768" y="836121"/>
                  </a:lnTo>
                  <a:lnTo>
                    <a:pt x="1657768" y="789350"/>
                  </a:lnTo>
                  <a:lnTo>
                    <a:pt x="1657768" y="631480"/>
                  </a:lnTo>
                  <a:lnTo>
                    <a:pt x="1657769" y="631480"/>
                  </a:lnTo>
                  <a:cubicBezTo>
                    <a:pt x="1657769" y="544291"/>
                    <a:pt x="1728539" y="473610"/>
                    <a:pt x="1815839" y="473610"/>
                  </a:cubicBezTo>
                  <a:lnTo>
                    <a:pt x="1906191" y="473610"/>
                  </a:lnTo>
                  <a:lnTo>
                    <a:pt x="2261746" y="473610"/>
                  </a:lnTo>
                  <a:lnTo>
                    <a:pt x="2303383" y="473610"/>
                  </a:lnTo>
                  <a:lnTo>
                    <a:pt x="2621707" y="473610"/>
                  </a:lnTo>
                  <a:cubicBezTo>
                    <a:pt x="2709007" y="473610"/>
                    <a:pt x="2779777" y="402929"/>
                    <a:pt x="2779777" y="315740"/>
                  </a:cubicBezTo>
                  <a:cubicBezTo>
                    <a:pt x="2779777" y="228551"/>
                    <a:pt x="2709007" y="157870"/>
                    <a:pt x="2621707" y="157870"/>
                  </a:cubicBezTo>
                  <a:lnTo>
                    <a:pt x="1906191" y="157870"/>
                  </a:lnTo>
                  <a:lnTo>
                    <a:pt x="1657769" y="157870"/>
                  </a:lnTo>
                  <a:lnTo>
                    <a:pt x="1122013" y="157870"/>
                  </a:lnTo>
                  <a:lnTo>
                    <a:pt x="1122013" y="158411"/>
                  </a:lnTo>
                  <a:lnTo>
                    <a:pt x="158074" y="158411"/>
                  </a:lnTo>
                  <a:cubicBezTo>
                    <a:pt x="70774" y="158411"/>
                    <a:pt x="4" y="87730"/>
                    <a:pt x="4" y="541"/>
                  </a:cubicBezTo>
                  <a:close/>
                  <a:moveTo>
                    <a:pt x="114" y="0"/>
                  </a:moveTo>
                  <a:lnTo>
                    <a:pt x="4" y="0"/>
                  </a:lnTo>
                  <a:lnTo>
                    <a:pt x="4" y="541"/>
                  </a:lnTo>
                  <a:close/>
                </a:path>
              </a:pathLst>
            </a:custGeom>
            <a:gradFill>
              <a:gsLst>
                <a:gs pos="0">
                  <a:schemeClr val="accent6">
                    <a:lumMod val="50000"/>
                  </a:schemeClr>
                </a:gs>
                <a:gs pos="10000">
                  <a:schemeClr val="accent6"/>
                </a:gs>
                <a:gs pos="90000">
                  <a:schemeClr val="accent6"/>
                </a:gs>
                <a:gs pos="100000">
                  <a:schemeClr val="accent6">
                    <a:lumMod val="50000"/>
                  </a:schemeClr>
                </a:gs>
              </a:gsLst>
              <a:lin ang="21594000" scaled="0"/>
            </a:gradFill>
            <a:ln>
              <a:noFill/>
            </a:ln>
            <a:effectLst>
              <a:reflection blurRad="6350" stA="30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37" name="Freeform: Shape 36"/>
            <p:cNvSpPr/>
            <p:nvPr/>
          </p:nvSpPr>
          <p:spPr>
            <a:xfrm>
              <a:off x="7830" y="3984"/>
              <a:ext cx="1325" cy="559"/>
            </a:xfrm>
            <a:custGeom>
              <a:avLst/>
              <a:gdLst>
                <a:gd name="connsiteX0" fmla="*/ 0 w 1122012"/>
                <a:gd name="connsiteY0" fmla="*/ 0 h 473610"/>
                <a:gd name="connsiteX1" fmla="*/ 518035 w 1122012"/>
                <a:gd name="connsiteY1" fmla="*/ 0 h 473610"/>
                <a:gd name="connsiteX2" fmla="*/ 518035 w 1122012"/>
                <a:gd name="connsiteY2" fmla="*/ 157870 h 473610"/>
                <a:gd name="connsiteX3" fmla="*/ 963942 w 1122012"/>
                <a:gd name="connsiteY3" fmla="*/ 157870 h 473610"/>
                <a:gd name="connsiteX4" fmla="*/ 1122012 w 1122012"/>
                <a:gd name="connsiteY4" fmla="*/ 315740 h 473610"/>
                <a:gd name="connsiteX5" fmla="*/ 963942 w 1122012"/>
                <a:gd name="connsiteY5" fmla="*/ 473610 h 473610"/>
                <a:gd name="connsiteX6" fmla="*/ 3 w 1122012"/>
                <a:gd name="connsiteY6" fmla="*/ 473610 h 473610"/>
                <a:gd name="connsiteX7" fmla="*/ 3 w 1122012"/>
                <a:gd name="connsiteY7" fmla="*/ 315740 h 473610"/>
                <a:gd name="connsiteX8" fmla="*/ 0 w 1122012"/>
                <a:gd name="connsiteY8" fmla="*/ 315740 h 4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012" h="473610">
                  <a:moveTo>
                    <a:pt x="0" y="0"/>
                  </a:moveTo>
                  <a:lnTo>
                    <a:pt x="518035" y="0"/>
                  </a:lnTo>
                  <a:lnTo>
                    <a:pt x="518035" y="157870"/>
                  </a:lnTo>
                  <a:lnTo>
                    <a:pt x="963942" y="157870"/>
                  </a:lnTo>
                  <a:cubicBezTo>
                    <a:pt x="1051242" y="157870"/>
                    <a:pt x="1122012" y="228551"/>
                    <a:pt x="1122012" y="315740"/>
                  </a:cubicBezTo>
                  <a:cubicBezTo>
                    <a:pt x="1122012" y="402929"/>
                    <a:pt x="1051242" y="473610"/>
                    <a:pt x="963942" y="473610"/>
                  </a:cubicBezTo>
                  <a:lnTo>
                    <a:pt x="3" y="473610"/>
                  </a:lnTo>
                  <a:lnTo>
                    <a:pt x="3" y="315740"/>
                  </a:lnTo>
                  <a:lnTo>
                    <a:pt x="0" y="315740"/>
                  </a:lnTo>
                  <a:close/>
                </a:path>
              </a:pathLst>
            </a:custGeom>
            <a:gradFill flip="none" rotWithShape="1">
              <a:gsLst>
                <a:gs pos="0">
                  <a:schemeClr val="bg2">
                    <a:lumMod val="75000"/>
                  </a:schemeClr>
                </a:gs>
                <a:gs pos="42000">
                  <a:schemeClr val="bg1">
                    <a:lumMod val="8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38" name="Freeform: Shape 37"/>
            <p:cNvSpPr/>
            <p:nvPr/>
          </p:nvSpPr>
          <p:spPr>
            <a:xfrm flipH="1">
              <a:off x="7830" y="3619"/>
              <a:ext cx="3283" cy="2219"/>
            </a:xfrm>
            <a:custGeom>
              <a:avLst/>
              <a:gdLst>
                <a:gd name="connsiteX0" fmla="*/ 4 w 2779777"/>
                <a:gd name="connsiteY0" fmla="*/ 541 h 1879095"/>
                <a:gd name="connsiteX1" fmla="*/ 4 w 2779777"/>
                <a:gd name="connsiteY1" fmla="*/ 157870 h 1879095"/>
                <a:gd name="connsiteX2" fmla="*/ 3 w 2779777"/>
                <a:gd name="connsiteY2" fmla="*/ 157870 h 1879095"/>
                <a:gd name="connsiteX3" fmla="*/ 3 w 2779777"/>
                <a:gd name="connsiteY3" fmla="*/ 473610 h 1879095"/>
                <a:gd name="connsiteX4" fmla="*/ 1657768 w 2779777"/>
                <a:gd name="connsiteY4" fmla="*/ 473610 h 1879095"/>
                <a:gd name="connsiteX5" fmla="*/ 1657768 w 2779777"/>
                <a:gd name="connsiteY5" fmla="*/ 473611 h 1879095"/>
                <a:gd name="connsiteX6" fmla="*/ 0 w 2779777"/>
                <a:gd name="connsiteY6" fmla="*/ 473611 h 1879095"/>
                <a:gd name="connsiteX7" fmla="*/ 0 w 2779777"/>
                <a:gd name="connsiteY7" fmla="*/ 1637039 h 1879095"/>
                <a:gd name="connsiteX8" fmla="*/ 242363 w 2779777"/>
                <a:gd name="connsiteY8" fmla="*/ 1879095 h 1879095"/>
                <a:gd name="connsiteX9" fmla="*/ 1657768 w 2779777"/>
                <a:gd name="connsiteY9" fmla="*/ 1879095 h 1879095"/>
                <a:gd name="connsiteX10" fmla="*/ 1657768 w 2779777"/>
                <a:gd name="connsiteY10" fmla="*/ 910453 h 1879095"/>
                <a:gd name="connsiteX11" fmla="*/ 1657768 w 2779777"/>
                <a:gd name="connsiteY11" fmla="*/ 836121 h 1879095"/>
                <a:gd name="connsiteX12" fmla="*/ 1657768 w 2779777"/>
                <a:gd name="connsiteY12" fmla="*/ 789350 h 1879095"/>
                <a:gd name="connsiteX13" fmla="*/ 1657768 w 2779777"/>
                <a:gd name="connsiteY13" fmla="*/ 631480 h 1879095"/>
                <a:gd name="connsiteX14" fmla="*/ 1657769 w 2779777"/>
                <a:gd name="connsiteY14" fmla="*/ 631480 h 1879095"/>
                <a:gd name="connsiteX15" fmla="*/ 1815839 w 2779777"/>
                <a:gd name="connsiteY15" fmla="*/ 473610 h 1879095"/>
                <a:gd name="connsiteX16" fmla="*/ 1906191 w 2779777"/>
                <a:gd name="connsiteY16" fmla="*/ 473610 h 1879095"/>
                <a:gd name="connsiteX17" fmla="*/ 2261746 w 2779777"/>
                <a:gd name="connsiteY17" fmla="*/ 473610 h 1879095"/>
                <a:gd name="connsiteX18" fmla="*/ 2303383 w 2779777"/>
                <a:gd name="connsiteY18" fmla="*/ 473610 h 1879095"/>
                <a:gd name="connsiteX19" fmla="*/ 2621707 w 2779777"/>
                <a:gd name="connsiteY19" fmla="*/ 473610 h 1879095"/>
                <a:gd name="connsiteX20" fmla="*/ 2779777 w 2779777"/>
                <a:gd name="connsiteY20" fmla="*/ 315740 h 1879095"/>
                <a:gd name="connsiteX21" fmla="*/ 2621707 w 2779777"/>
                <a:gd name="connsiteY21" fmla="*/ 157870 h 1879095"/>
                <a:gd name="connsiteX22" fmla="*/ 1906191 w 2779777"/>
                <a:gd name="connsiteY22" fmla="*/ 157870 h 1879095"/>
                <a:gd name="connsiteX23" fmla="*/ 1657769 w 2779777"/>
                <a:gd name="connsiteY23" fmla="*/ 157870 h 1879095"/>
                <a:gd name="connsiteX24" fmla="*/ 1122013 w 2779777"/>
                <a:gd name="connsiteY24" fmla="*/ 157870 h 1879095"/>
                <a:gd name="connsiteX25" fmla="*/ 1122013 w 2779777"/>
                <a:gd name="connsiteY25" fmla="*/ 158411 h 1879095"/>
                <a:gd name="connsiteX26" fmla="*/ 158074 w 2779777"/>
                <a:gd name="connsiteY26" fmla="*/ 158411 h 1879095"/>
                <a:gd name="connsiteX27" fmla="*/ 4 w 2779777"/>
                <a:gd name="connsiteY27" fmla="*/ 541 h 1879095"/>
                <a:gd name="connsiteX28" fmla="*/ 114 w 2779777"/>
                <a:gd name="connsiteY28" fmla="*/ 0 h 1879095"/>
                <a:gd name="connsiteX29" fmla="*/ 4 w 2779777"/>
                <a:gd name="connsiteY29" fmla="*/ 0 h 1879095"/>
                <a:gd name="connsiteX30" fmla="*/ 4 w 2779777"/>
                <a:gd name="connsiteY30" fmla="*/ 541 h 18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79777" h="1879095">
                  <a:moveTo>
                    <a:pt x="4" y="541"/>
                  </a:moveTo>
                  <a:lnTo>
                    <a:pt x="4" y="157870"/>
                  </a:lnTo>
                  <a:lnTo>
                    <a:pt x="3" y="157870"/>
                  </a:lnTo>
                  <a:lnTo>
                    <a:pt x="3" y="473610"/>
                  </a:lnTo>
                  <a:lnTo>
                    <a:pt x="1657768" y="473610"/>
                  </a:lnTo>
                  <a:lnTo>
                    <a:pt x="1657768" y="473611"/>
                  </a:lnTo>
                  <a:lnTo>
                    <a:pt x="0" y="473611"/>
                  </a:lnTo>
                  <a:lnTo>
                    <a:pt x="0" y="1637039"/>
                  </a:lnTo>
                  <a:cubicBezTo>
                    <a:pt x="0" y="1770723"/>
                    <a:pt x="108510" y="1879095"/>
                    <a:pt x="242363" y="1879095"/>
                  </a:cubicBezTo>
                  <a:lnTo>
                    <a:pt x="1657768" y="1879095"/>
                  </a:lnTo>
                  <a:lnTo>
                    <a:pt x="1657768" y="910453"/>
                  </a:lnTo>
                  <a:lnTo>
                    <a:pt x="1657768" y="836121"/>
                  </a:lnTo>
                  <a:lnTo>
                    <a:pt x="1657768" y="789350"/>
                  </a:lnTo>
                  <a:lnTo>
                    <a:pt x="1657768" y="631480"/>
                  </a:lnTo>
                  <a:lnTo>
                    <a:pt x="1657769" y="631480"/>
                  </a:lnTo>
                  <a:cubicBezTo>
                    <a:pt x="1657769" y="544291"/>
                    <a:pt x="1728539" y="473610"/>
                    <a:pt x="1815839" y="473610"/>
                  </a:cubicBezTo>
                  <a:lnTo>
                    <a:pt x="1906191" y="473610"/>
                  </a:lnTo>
                  <a:lnTo>
                    <a:pt x="2261746" y="473610"/>
                  </a:lnTo>
                  <a:lnTo>
                    <a:pt x="2303383" y="473610"/>
                  </a:lnTo>
                  <a:lnTo>
                    <a:pt x="2621707" y="473610"/>
                  </a:lnTo>
                  <a:cubicBezTo>
                    <a:pt x="2709007" y="473610"/>
                    <a:pt x="2779777" y="402929"/>
                    <a:pt x="2779777" y="315740"/>
                  </a:cubicBezTo>
                  <a:cubicBezTo>
                    <a:pt x="2779777" y="228551"/>
                    <a:pt x="2709007" y="157870"/>
                    <a:pt x="2621707" y="157870"/>
                  </a:cubicBezTo>
                  <a:lnTo>
                    <a:pt x="1906191" y="157870"/>
                  </a:lnTo>
                  <a:lnTo>
                    <a:pt x="1657769" y="157870"/>
                  </a:lnTo>
                  <a:lnTo>
                    <a:pt x="1122013" y="157870"/>
                  </a:lnTo>
                  <a:lnTo>
                    <a:pt x="1122013" y="158411"/>
                  </a:lnTo>
                  <a:lnTo>
                    <a:pt x="158074" y="158411"/>
                  </a:lnTo>
                  <a:cubicBezTo>
                    <a:pt x="70774" y="158411"/>
                    <a:pt x="4" y="87730"/>
                    <a:pt x="4" y="541"/>
                  </a:cubicBezTo>
                  <a:close/>
                  <a:moveTo>
                    <a:pt x="114" y="0"/>
                  </a:moveTo>
                  <a:lnTo>
                    <a:pt x="4" y="0"/>
                  </a:lnTo>
                  <a:lnTo>
                    <a:pt x="4" y="541"/>
                  </a:lnTo>
                  <a:close/>
                </a:path>
              </a:pathLst>
            </a:custGeom>
            <a:gradFill>
              <a:gsLst>
                <a:gs pos="0">
                  <a:schemeClr val="accent3">
                    <a:lumMod val="50000"/>
                  </a:schemeClr>
                </a:gs>
                <a:gs pos="10000">
                  <a:schemeClr val="accent3"/>
                </a:gs>
                <a:gs pos="90000">
                  <a:schemeClr val="accent3"/>
                </a:gs>
                <a:gs pos="100000">
                  <a:schemeClr val="accent3">
                    <a:lumMod val="50000"/>
                  </a:schemeClr>
                </a:gs>
              </a:gsLst>
              <a:lin ang="21594000" scaled="0"/>
            </a:gradFill>
            <a:ln>
              <a:noFill/>
            </a:ln>
            <a:effectLst>
              <a:reflection blurRad="6350" stA="30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39" name="Freeform: Shape 38"/>
            <p:cNvSpPr/>
            <p:nvPr/>
          </p:nvSpPr>
          <p:spPr>
            <a:xfrm>
              <a:off x="9787" y="3248"/>
              <a:ext cx="1325" cy="559"/>
            </a:xfrm>
            <a:custGeom>
              <a:avLst/>
              <a:gdLst>
                <a:gd name="connsiteX0" fmla="*/ 0 w 1122012"/>
                <a:gd name="connsiteY0" fmla="*/ 0 h 473610"/>
                <a:gd name="connsiteX1" fmla="*/ 518035 w 1122012"/>
                <a:gd name="connsiteY1" fmla="*/ 0 h 473610"/>
                <a:gd name="connsiteX2" fmla="*/ 518035 w 1122012"/>
                <a:gd name="connsiteY2" fmla="*/ 157870 h 473610"/>
                <a:gd name="connsiteX3" fmla="*/ 963942 w 1122012"/>
                <a:gd name="connsiteY3" fmla="*/ 157870 h 473610"/>
                <a:gd name="connsiteX4" fmla="*/ 1122012 w 1122012"/>
                <a:gd name="connsiteY4" fmla="*/ 315740 h 473610"/>
                <a:gd name="connsiteX5" fmla="*/ 963942 w 1122012"/>
                <a:gd name="connsiteY5" fmla="*/ 473610 h 473610"/>
                <a:gd name="connsiteX6" fmla="*/ 3 w 1122012"/>
                <a:gd name="connsiteY6" fmla="*/ 473610 h 473610"/>
                <a:gd name="connsiteX7" fmla="*/ 3 w 1122012"/>
                <a:gd name="connsiteY7" fmla="*/ 315740 h 473610"/>
                <a:gd name="connsiteX8" fmla="*/ 0 w 1122012"/>
                <a:gd name="connsiteY8" fmla="*/ 315740 h 47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012" h="473610">
                  <a:moveTo>
                    <a:pt x="0" y="0"/>
                  </a:moveTo>
                  <a:lnTo>
                    <a:pt x="518035" y="0"/>
                  </a:lnTo>
                  <a:lnTo>
                    <a:pt x="518035" y="157870"/>
                  </a:lnTo>
                  <a:lnTo>
                    <a:pt x="963942" y="157870"/>
                  </a:lnTo>
                  <a:cubicBezTo>
                    <a:pt x="1051242" y="157870"/>
                    <a:pt x="1122012" y="228551"/>
                    <a:pt x="1122012" y="315740"/>
                  </a:cubicBezTo>
                  <a:cubicBezTo>
                    <a:pt x="1122012" y="402929"/>
                    <a:pt x="1051242" y="473610"/>
                    <a:pt x="963942" y="473610"/>
                  </a:cubicBezTo>
                  <a:lnTo>
                    <a:pt x="3" y="473610"/>
                  </a:lnTo>
                  <a:lnTo>
                    <a:pt x="3" y="315740"/>
                  </a:lnTo>
                  <a:lnTo>
                    <a:pt x="0" y="315740"/>
                  </a:lnTo>
                  <a:close/>
                </a:path>
              </a:pathLst>
            </a:custGeom>
            <a:gradFill flip="none" rotWithShape="1">
              <a:gsLst>
                <a:gs pos="0">
                  <a:schemeClr val="bg2">
                    <a:lumMod val="75000"/>
                  </a:schemeClr>
                </a:gs>
                <a:gs pos="42000">
                  <a:schemeClr val="bg1">
                    <a:lumMod val="85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73" name="Freeform: Shape 72"/>
            <p:cNvSpPr/>
            <p:nvPr/>
          </p:nvSpPr>
          <p:spPr>
            <a:xfrm flipH="1">
              <a:off x="9787" y="2772"/>
              <a:ext cx="4722" cy="2628"/>
            </a:xfrm>
            <a:custGeom>
              <a:avLst/>
              <a:gdLst>
                <a:gd name="connsiteX0" fmla="*/ 2875963 w 3997972"/>
                <a:gd name="connsiteY0" fmla="*/ 567609 h 2224961"/>
                <a:gd name="connsiteX1" fmla="*/ 2875963 w 3997972"/>
                <a:gd name="connsiteY1" fmla="*/ 567610 h 2224961"/>
                <a:gd name="connsiteX2" fmla="*/ 1364887 w 3997972"/>
                <a:gd name="connsiteY2" fmla="*/ 567610 h 2224961"/>
                <a:gd name="connsiteX3" fmla="*/ 1364887 w 3997972"/>
                <a:gd name="connsiteY3" fmla="*/ 567609 h 2224961"/>
                <a:gd name="connsiteX4" fmla="*/ 1155513 w 3997972"/>
                <a:gd name="connsiteY4" fmla="*/ 0 h 2224961"/>
                <a:gd name="connsiteX5" fmla="*/ 1074015 w 3997972"/>
                <a:gd name="connsiteY5" fmla="*/ 16454 h 2224961"/>
                <a:gd name="connsiteX6" fmla="*/ 1015465 w 3997972"/>
                <a:gd name="connsiteY6" fmla="*/ 55928 h 2224961"/>
                <a:gd name="connsiteX7" fmla="*/ 1003232 w 3997972"/>
                <a:gd name="connsiteY7" fmla="*/ 67599 h 2224961"/>
                <a:gd name="connsiteX8" fmla="*/ 67496 w 3997972"/>
                <a:gd name="connsiteY8" fmla="*/ 960266 h 2224961"/>
                <a:gd name="connsiteX9" fmla="*/ 67493 w 3997972"/>
                <a:gd name="connsiteY9" fmla="*/ 960268 h 2224961"/>
                <a:gd name="connsiteX10" fmla="*/ 58063 w 3997972"/>
                <a:gd name="connsiteY10" fmla="*/ 969263 h 2224961"/>
                <a:gd name="connsiteX11" fmla="*/ 16454 w 3997972"/>
                <a:gd name="connsiteY11" fmla="*/ 1030980 h 2224961"/>
                <a:gd name="connsiteX12" fmla="*/ 0 w 3997972"/>
                <a:gd name="connsiteY12" fmla="*/ 1112478 h 2224961"/>
                <a:gd name="connsiteX13" fmla="*/ 16454 w 3997972"/>
                <a:gd name="connsiteY13" fmla="*/ 1193976 h 2224961"/>
                <a:gd name="connsiteX14" fmla="*/ 58063 w 3997972"/>
                <a:gd name="connsiteY14" fmla="*/ 1255692 h 2224961"/>
                <a:gd name="connsiteX15" fmla="*/ 67493 w 3997972"/>
                <a:gd name="connsiteY15" fmla="*/ 1264688 h 2224961"/>
                <a:gd name="connsiteX16" fmla="*/ 67496 w 3997972"/>
                <a:gd name="connsiteY16" fmla="*/ 1264690 h 2224961"/>
                <a:gd name="connsiteX17" fmla="*/ 1003215 w 3997972"/>
                <a:gd name="connsiteY17" fmla="*/ 2157340 h 2224961"/>
                <a:gd name="connsiteX18" fmla="*/ 1003217 w 3997972"/>
                <a:gd name="connsiteY18" fmla="*/ 2157343 h 2224961"/>
                <a:gd name="connsiteX19" fmla="*/ 1015487 w 3997972"/>
                <a:gd name="connsiteY19" fmla="*/ 2169049 h 2224961"/>
                <a:gd name="connsiteX20" fmla="*/ 1074013 w 3997972"/>
                <a:gd name="connsiteY20" fmla="*/ 2208507 h 2224961"/>
                <a:gd name="connsiteX21" fmla="*/ 1155511 w 3997972"/>
                <a:gd name="connsiteY21" fmla="*/ 2224961 h 2224961"/>
                <a:gd name="connsiteX22" fmla="*/ 1364886 w 3997972"/>
                <a:gd name="connsiteY22" fmla="*/ 2015586 h 2224961"/>
                <a:gd name="connsiteX23" fmla="*/ 1357249 w 3997972"/>
                <a:gd name="connsiteY23" fmla="*/ 1965065 h 2224961"/>
                <a:gd name="connsiteX24" fmla="*/ 1357249 w 3997972"/>
                <a:gd name="connsiteY24" fmla="*/ 1965065 h 2224961"/>
                <a:gd name="connsiteX25" fmla="*/ 1364887 w 3997972"/>
                <a:gd name="connsiteY25" fmla="*/ 2015586 h 2224961"/>
                <a:gd name="connsiteX26" fmla="*/ 1364887 w 3997972"/>
                <a:gd name="connsiteY26" fmla="*/ 1965065 h 2224961"/>
                <a:gd name="connsiteX27" fmla="*/ 1401677 w 3997972"/>
                <a:gd name="connsiteY27" fmla="*/ 1965065 h 2224961"/>
                <a:gd name="connsiteX28" fmla="*/ 1411713 w 3997972"/>
                <a:gd name="connsiteY28" fmla="*/ 1968176 h 2224961"/>
                <a:gd name="connsiteX29" fmla="*/ 1460558 w 3997972"/>
                <a:gd name="connsiteY29" fmla="*/ 1973094 h 2224961"/>
                <a:gd name="connsiteX30" fmla="*/ 2875963 w 3997972"/>
                <a:gd name="connsiteY30" fmla="*/ 1973094 h 2224961"/>
                <a:gd name="connsiteX31" fmla="*/ 2875963 w 3997972"/>
                <a:gd name="connsiteY31" fmla="*/ 1004452 h 2224961"/>
                <a:gd name="connsiteX32" fmla="*/ 2875963 w 3997972"/>
                <a:gd name="connsiteY32" fmla="*/ 930120 h 2224961"/>
                <a:gd name="connsiteX33" fmla="*/ 2875963 w 3997972"/>
                <a:gd name="connsiteY33" fmla="*/ 883349 h 2224961"/>
                <a:gd name="connsiteX34" fmla="*/ 2875963 w 3997972"/>
                <a:gd name="connsiteY34" fmla="*/ 725479 h 2224961"/>
                <a:gd name="connsiteX35" fmla="*/ 2875964 w 3997972"/>
                <a:gd name="connsiteY35" fmla="*/ 725479 h 2224961"/>
                <a:gd name="connsiteX36" fmla="*/ 3034034 w 3997972"/>
                <a:gd name="connsiteY36" fmla="*/ 567609 h 2224961"/>
                <a:gd name="connsiteX37" fmla="*/ 3124386 w 3997972"/>
                <a:gd name="connsiteY37" fmla="*/ 567609 h 2224961"/>
                <a:gd name="connsiteX38" fmla="*/ 3479941 w 3997972"/>
                <a:gd name="connsiteY38" fmla="*/ 567609 h 2224961"/>
                <a:gd name="connsiteX39" fmla="*/ 3521578 w 3997972"/>
                <a:gd name="connsiteY39" fmla="*/ 567609 h 2224961"/>
                <a:gd name="connsiteX40" fmla="*/ 3839902 w 3997972"/>
                <a:gd name="connsiteY40" fmla="*/ 567609 h 2224961"/>
                <a:gd name="connsiteX41" fmla="*/ 3997972 w 3997972"/>
                <a:gd name="connsiteY41" fmla="*/ 409739 h 2224961"/>
                <a:gd name="connsiteX42" fmla="*/ 3839902 w 3997972"/>
                <a:gd name="connsiteY42" fmla="*/ 251869 h 2224961"/>
                <a:gd name="connsiteX43" fmla="*/ 3124386 w 3997972"/>
                <a:gd name="connsiteY43" fmla="*/ 251869 h 2224961"/>
                <a:gd name="connsiteX44" fmla="*/ 2875964 w 3997972"/>
                <a:gd name="connsiteY44" fmla="*/ 251869 h 2224961"/>
                <a:gd name="connsiteX45" fmla="*/ 2340208 w 3997972"/>
                <a:gd name="connsiteY45" fmla="*/ 251869 h 2224961"/>
                <a:gd name="connsiteX46" fmla="*/ 2340208 w 3997972"/>
                <a:gd name="connsiteY46" fmla="*/ 252410 h 2224961"/>
                <a:gd name="connsiteX47" fmla="*/ 1376269 w 3997972"/>
                <a:gd name="connsiteY47" fmla="*/ 252410 h 2224961"/>
                <a:gd name="connsiteX48" fmla="*/ 1364887 w 3997972"/>
                <a:gd name="connsiteY48" fmla="*/ 252371 h 2224961"/>
                <a:gd name="connsiteX49" fmla="*/ 1364887 w 3997972"/>
                <a:gd name="connsiteY49" fmla="*/ 209385 h 2224961"/>
                <a:gd name="connsiteX50" fmla="*/ 1364887 w 3997972"/>
                <a:gd name="connsiteY50" fmla="*/ 209365 h 2224961"/>
                <a:gd name="connsiteX51" fmla="*/ 1360634 w 3997972"/>
                <a:gd name="connsiteY51" fmla="*/ 167179 h 2224961"/>
                <a:gd name="connsiteX52" fmla="*/ 1155513 w 3997972"/>
                <a:gd name="connsiteY52" fmla="*/ 0 h 2224961"/>
                <a:gd name="connsiteX0-1" fmla="*/ 2875963 w 3997972"/>
                <a:gd name="connsiteY0-2" fmla="*/ 567609 h 2224961"/>
                <a:gd name="connsiteX1-3" fmla="*/ 2875963 w 3997972"/>
                <a:gd name="connsiteY1-4" fmla="*/ 567610 h 2224961"/>
                <a:gd name="connsiteX2-5" fmla="*/ 1364887 w 3997972"/>
                <a:gd name="connsiteY2-6" fmla="*/ 567610 h 2224961"/>
                <a:gd name="connsiteX3-7" fmla="*/ 1364887 w 3997972"/>
                <a:gd name="connsiteY3-8" fmla="*/ 567609 h 2224961"/>
                <a:gd name="connsiteX4-9" fmla="*/ 2875963 w 3997972"/>
                <a:gd name="connsiteY4-10" fmla="*/ 567609 h 2224961"/>
                <a:gd name="connsiteX5-11" fmla="*/ 1155513 w 3997972"/>
                <a:gd name="connsiteY5-12" fmla="*/ 0 h 2224961"/>
                <a:gd name="connsiteX6-13" fmla="*/ 1074015 w 3997972"/>
                <a:gd name="connsiteY6-14" fmla="*/ 16454 h 2224961"/>
                <a:gd name="connsiteX7-15" fmla="*/ 1015465 w 3997972"/>
                <a:gd name="connsiteY7-16" fmla="*/ 55928 h 2224961"/>
                <a:gd name="connsiteX8-17" fmla="*/ 1003232 w 3997972"/>
                <a:gd name="connsiteY8-18" fmla="*/ 67599 h 2224961"/>
                <a:gd name="connsiteX9-19" fmla="*/ 67496 w 3997972"/>
                <a:gd name="connsiteY9-20" fmla="*/ 960266 h 2224961"/>
                <a:gd name="connsiteX10-21" fmla="*/ 67493 w 3997972"/>
                <a:gd name="connsiteY10-22" fmla="*/ 960268 h 2224961"/>
                <a:gd name="connsiteX11-23" fmla="*/ 58063 w 3997972"/>
                <a:gd name="connsiteY11-24" fmla="*/ 969263 h 2224961"/>
                <a:gd name="connsiteX12-25" fmla="*/ 16454 w 3997972"/>
                <a:gd name="connsiteY12-26" fmla="*/ 1030980 h 2224961"/>
                <a:gd name="connsiteX13-27" fmla="*/ 0 w 3997972"/>
                <a:gd name="connsiteY13-28" fmla="*/ 1112478 h 2224961"/>
                <a:gd name="connsiteX14-29" fmla="*/ 16454 w 3997972"/>
                <a:gd name="connsiteY14-30" fmla="*/ 1193976 h 2224961"/>
                <a:gd name="connsiteX15-31" fmla="*/ 58063 w 3997972"/>
                <a:gd name="connsiteY15-32" fmla="*/ 1255692 h 2224961"/>
                <a:gd name="connsiteX16-33" fmla="*/ 67493 w 3997972"/>
                <a:gd name="connsiteY16-34" fmla="*/ 1264688 h 2224961"/>
                <a:gd name="connsiteX17-35" fmla="*/ 67496 w 3997972"/>
                <a:gd name="connsiteY17-36" fmla="*/ 1264690 h 2224961"/>
                <a:gd name="connsiteX18-37" fmla="*/ 1003215 w 3997972"/>
                <a:gd name="connsiteY18-38" fmla="*/ 2157340 h 2224961"/>
                <a:gd name="connsiteX19-39" fmla="*/ 1003217 w 3997972"/>
                <a:gd name="connsiteY19-40" fmla="*/ 2157343 h 2224961"/>
                <a:gd name="connsiteX20-41" fmla="*/ 1015487 w 3997972"/>
                <a:gd name="connsiteY20-42" fmla="*/ 2169049 h 2224961"/>
                <a:gd name="connsiteX21-43" fmla="*/ 1074013 w 3997972"/>
                <a:gd name="connsiteY21-44" fmla="*/ 2208507 h 2224961"/>
                <a:gd name="connsiteX22-45" fmla="*/ 1155511 w 3997972"/>
                <a:gd name="connsiteY22-46" fmla="*/ 2224961 h 2224961"/>
                <a:gd name="connsiteX23-47" fmla="*/ 1364886 w 3997972"/>
                <a:gd name="connsiteY23-48" fmla="*/ 2015586 h 2224961"/>
                <a:gd name="connsiteX24-49" fmla="*/ 1357249 w 3997972"/>
                <a:gd name="connsiteY24-50" fmla="*/ 1965065 h 2224961"/>
                <a:gd name="connsiteX25-51" fmla="*/ 1357249 w 3997972"/>
                <a:gd name="connsiteY25-52" fmla="*/ 1965065 h 2224961"/>
                <a:gd name="connsiteX26-53" fmla="*/ 1364887 w 3997972"/>
                <a:gd name="connsiteY26-54" fmla="*/ 2015586 h 2224961"/>
                <a:gd name="connsiteX27-55" fmla="*/ 1364887 w 3997972"/>
                <a:gd name="connsiteY27-56" fmla="*/ 1965065 h 2224961"/>
                <a:gd name="connsiteX28-57" fmla="*/ 1401677 w 3997972"/>
                <a:gd name="connsiteY28-58" fmla="*/ 1965065 h 2224961"/>
                <a:gd name="connsiteX29-59" fmla="*/ 1460558 w 3997972"/>
                <a:gd name="connsiteY29-60" fmla="*/ 1973094 h 2224961"/>
                <a:gd name="connsiteX30-61" fmla="*/ 2875963 w 3997972"/>
                <a:gd name="connsiteY30-62" fmla="*/ 1973094 h 2224961"/>
                <a:gd name="connsiteX31-63" fmla="*/ 2875963 w 3997972"/>
                <a:gd name="connsiteY31-64" fmla="*/ 1004452 h 2224961"/>
                <a:gd name="connsiteX32-65" fmla="*/ 2875963 w 3997972"/>
                <a:gd name="connsiteY32-66" fmla="*/ 930120 h 2224961"/>
                <a:gd name="connsiteX33-67" fmla="*/ 2875963 w 3997972"/>
                <a:gd name="connsiteY33-68" fmla="*/ 883349 h 2224961"/>
                <a:gd name="connsiteX34-69" fmla="*/ 2875963 w 3997972"/>
                <a:gd name="connsiteY34-70" fmla="*/ 725479 h 2224961"/>
                <a:gd name="connsiteX35-71" fmla="*/ 2875964 w 3997972"/>
                <a:gd name="connsiteY35-72" fmla="*/ 725479 h 2224961"/>
                <a:gd name="connsiteX36-73" fmla="*/ 3034034 w 3997972"/>
                <a:gd name="connsiteY36-74" fmla="*/ 567609 h 2224961"/>
                <a:gd name="connsiteX37-75" fmla="*/ 3124386 w 3997972"/>
                <a:gd name="connsiteY37-76" fmla="*/ 567609 h 2224961"/>
                <a:gd name="connsiteX38-77" fmla="*/ 3479941 w 3997972"/>
                <a:gd name="connsiteY38-78" fmla="*/ 567609 h 2224961"/>
                <a:gd name="connsiteX39-79" fmla="*/ 3521578 w 3997972"/>
                <a:gd name="connsiteY39-80" fmla="*/ 567609 h 2224961"/>
                <a:gd name="connsiteX40-81" fmla="*/ 3839902 w 3997972"/>
                <a:gd name="connsiteY40-82" fmla="*/ 567609 h 2224961"/>
                <a:gd name="connsiteX41-83" fmla="*/ 3997972 w 3997972"/>
                <a:gd name="connsiteY41-84" fmla="*/ 409739 h 2224961"/>
                <a:gd name="connsiteX42-85" fmla="*/ 3839902 w 3997972"/>
                <a:gd name="connsiteY42-86" fmla="*/ 251869 h 2224961"/>
                <a:gd name="connsiteX43-87" fmla="*/ 3124386 w 3997972"/>
                <a:gd name="connsiteY43-88" fmla="*/ 251869 h 2224961"/>
                <a:gd name="connsiteX44-89" fmla="*/ 2875964 w 3997972"/>
                <a:gd name="connsiteY44-90" fmla="*/ 251869 h 2224961"/>
                <a:gd name="connsiteX45-91" fmla="*/ 2340208 w 3997972"/>
                <a:gd name="connsiteY45-92" fmla="*/ 251869 h 2224961"/>
                <a:gd name="connsiteX46-93" fmla="*/ 2340208 w 3997972"/>
                <a:gd name="connsiteY46-94" fmla="*/ 252410 h 2224961"/>
                <a:gd name="connsiteX47-95" fmla="*/ 1376269 w 3997972"/>
                <a:gd name="connsiteY47-96" fmla="*/ 252410 h 2224961"/>
                <a:gd name="connsiteX48-97" fmla="*/ 1364887 w 3997972"/>
                <a:gd name="connsiteY48-98" fmla="*/ 252371 h 2224961"/>
                <a:gd name="connsiteX49-99" fmla="*/ 1364887 w 3997972"/>
                <a:gd name="connsiteY49-100" fmla="*/ 209385 h 2224961"/>
                <a:gd name="connsiteX50-101" fmla="*/ 1364887 w 3997972"/>
                <a:gd name="connsiteY50-102" fmla="*/ 209365 h 2224961"/>
                <a:gd name="connsiteX51-103" fmla="*/ 1360634 w 3997972"/>
                <a:gd name="connsiteY51-104" fmla="*/ 167179 h 2224961"/>
                <a:gd name="connsiteX52-105" fmla="*/ 1155513 w 3997972"/>
                <a:gd name="connsiteY52-106" fmla="*/ 0 h 2224961"/>
                <a:gd name="connsiteX0-107" fmla="*/ 2875963 w 3997972"/>
                <a:gd name="connsiteY0-108" fmla="*/ 567609 h 2224961"/>
                <a:gd name="connsiteX1-109" fmla="*/ 2875963 w 3997972"/>
                <a:gd name="connsiteY1-110" fmla="*/ 567610 h 2224961"/>
                <a:gd name="connsiteX2-111" fmla="*/ 1364887 w 3997972"/>
                <a:gd name="connsiteY2-112" fmla="*/ 567610 h 2224961"/>
                <a:gd name="connsiteX3-113" fmla="*/ 1364887 w 3997972"/>
                <a:gd name="connsiteY3-114" fmla="*/ 567609 h 2224961"/>
                <a:gd name="connsiteX4-115" fmla="*/ 2875963 w 3997972"/>
                <a:gd name="connsiteY4-116" fmla="*/ 567609 h 2224961"/>
                <a:gd name="connsiteX5-117" fmla="*/ 1155513 w 3997972"/>
                <a:gd name="connsiteY5-118" fmla="*/ 0 h 2224961"/>
                <a:gd name="connsiteX6-119" fmla="*/ 1074015 w 3997972"/>
                <a:gd name="connsiteY6-120" fmla="*/ 16454 h 2224961"/>
                <a:gd name="connsiteX7-121" fmla="*/ 1015465 w 3997972"/>
                <a:gd name="connsiteY7-122" fmla="*/ 55928 h 2224961"/>
                <a:gd name="connsiteX8-123" fmla="*/ 1003232 w 3997972"/>
                <a:gd name="connsiteY8-124" fmla="*/ 67599 h 2224961"/>
                <a:gd name="connsiteX9-125" fmla="*/ 67496 w 3997972"/>
                <a:gd name="connsiteY9-126" fmla="*/ 960266 h 2224961"/>
                <a:gd name="connsiteX10-127" fmla="*/ 67493 w 3997972"/>
                <a:gd name="connsiteY10-128" fmla="*/ 960268 h 2224961"/>
                <a:gd name="connsiteX11-129" fmla="*/ 58063 w 3997972"/>
                <a:gd name="connsiteY11-130" fmla="*/ 969263 h 2224961"/>
                <a:gd name="connsiteX12-131" fmla="*/ 16454 w 3997972"/>
                <a:gd name="connsiteY12-132" fmla="*/ 1030980 h 2224961"/>
                <a:gd name="connsiteX13-133" fmla="*/ 0 w 3997972"/>
                <a:gd name="connsiteY13-134" fmla="*/ 1112478 h 2224961"/>
                <a:gd name="connsiteX14-135" fmla="*/ 16454 w 3997972"/>
                <a:gd name="connsiteY14-136" fmla="*/ 1193976 h 2224961"/>
                <a:gd name="connsiteX15-137" fmla="*/ 58063 w 3997972"/>
                <a:gd name="connsiteY15-138" fmla="*/ 1255692 h 2224961"/>
                <a:gd name="connsiteX16-139" fmla="*/ 67493 w 3997972"/>
                <a:gd name="connsiteY16-140" fmla="*/ 1264688 h 2224961"/>
                <a:gd name="connsiteX17-141" fmla="*/ 67496 w 3997972"/>
                <a:gd name="connsiteY17-142" fmla="*/ 1264690 h 2224961"/>
                <a:gd name="connsiteX18-143" fmla="*/ 1003215 w 3997972"/>
                <a:gd name="connsiteY18-144" fmla="*/ 2157340 h 2224961"/>
                <a:gd name="connsiteX19-145" fmla="*/ 1003217 w 3997972"/>
                <a:gd name="connsiteY19-146" fmla="*/ 2157343 h 2224961"/>
                <a:gd name="connsiteX20-147" fmla="*/ 1015487 w 3997972"/>
                <a:gd name="connsiteY20-148" fmla="*/ 2169049 h 2224961"/>
                <a:gd name="connsiteX21-149" fmla="*/ 1074013 w 3997972"/>
                <a:gd name="connsiteY21-150" fmla="*/ 2208507 h 2224961"/>
                <a:gd name="connsiteX22-151" fmla="*/ 1155511 w 3997972"/>
                <a:gd name="connsiteY22-152" fmla="*/ 2224961 h 2224961"/>
                <a:gd name="connsiteX23-153" fmla="*/ 1364886 w 3997972"/>
                <a:gd name="connsiteY23-154" fmla="*/ 2015586 h 2224961"/>
                <a:gd name="connsiteX24-155" fmla="*/ 1357249 w 3997972"/>
                <a:gd name="connsiteY24-156" fmla="*/ 1965065 h 2224961"/>
                <a:gd name="connsiteX25-157" fmla="*/ 1357249 w 3997972"/>
                <a:gd name="connsiteY25-158" fmla="*/ 1965065 h 2224961"/>
                <a:gd name="connsiteX26-159" fmla="*/ 1364887 w 3997972"/>
                <a:gd name="connsiteY26-160" fmla="*/ 2015586 h 2224961"/>
                <a:gd name="connsiteX27-161" fmla="*/ 1364887 w 3997972"/>
                <a:gd name="connsiteY27-162" fmla="*/ 1965065 h 2224961"/>
                <a:gd name="connsiteX28-163" fmla="*/ 1460558 w 3997972"/>
                <a:gd name="connsiteY28-164" fmla="*/ 1973094 h 2224961"/>
                <a:gd name="connsiteX29-165" fmla="*/ 2875963 w 3997972"/>
                <a:gd name="connsiteY29-166" fmla="*/ 1973094 h 2224961"/>
                <a:gd name="connsiteX30-167" fmla="*/ 2875963 w 3997972"/>
                <a:gd name="connsiteY30-168" fmla="*/ 1004452 h 2224961"/>
                <a:gd name="connsiteX31-169" fmla="*/ 2875963 w 3997972"/>
                <a:gd name="connsiteY31-170" fmla="*/ 930120 h 2224961"/>
                <a:gd name="connsiteX32-171" fmla="*/ 2875963 w 3997972"/>
                <a:gd name="connsiteY32-172" fmla="*/ 883349 h 2224961"/>
                <a:gd name="connsiteX33-173" fmla="*/ 2875963 w 3997972"/>
                <a:gd name="connsiteY33-174" fmla="*/ 725479 h 2224961"/>
                <a:gd name="connsiteX34-175" fmla="*/ 2875964 w 3997972"/>
                <a:gd name="connsiteY34-176" fmla="*/ 725479 h 2224961"/>
                <a:gd name="connsiteX35-177" fmla="*/ 3034034 w 3997972"/>
                <a:gd name="connsiteY35-178" fmla="*/ 567609 h 2224961"/>
                <a:gd name="connsiteX36-179" fmla="*/ 3124386 w 3997972"/>
                <a:gd name="connsiteY36-180" fmla="*/ 567609 h 2224961"/>
                <a:gd name="connsiteX37-181" fmla="*/ 3479941 w 3997972"/>
                <a:gd name="connsiteY37-182" fmla="*/ 567609 h 2224961"/>
                <a:gd name="connsiteX38-183" fmla="*/ 3521578 w 3997972"/>
                <a:gd name="connsiteY38-184" fmla="*/ 567609 h 2224961"/>
                <a:gd name="connsiteX39-185" fmla="*/ 3839902 w 3997972"/>
                <a:gd name="connsiteY39-186" fmla="*/ 567609 h 2224961"/>
                <a:gd name="connsiteX40-187" fmla="*/ 3997972 w 3997972"/>
                <a:gd name="connsiteY40-188" fmla="*/ 409739 h 2224961"/>
                <a:gd name="connsiteX41-189" fmla="*/ 3839902 w 3997972"/>
                <a:gd name="connsiteY41-190" fmla="*/ 251869 h 2224961"/>
                <a:gd name="connsiteX42-191" fmla="*/ 3124386 w 3997972"/>
                <a:gd name="connsiteY42-192" fmla="*/ 251869 h 2224961"/>
                <a:gd name="connsiteX43-193" fmla="*/ 2875964 w 3997972"/>
                <a:gd name="connsiteY43-194" fmla="*/ 251869 h 2224961"/>
                <a:gd name="connsiteX44-195" fmla="*/ 2340208 w 3997972"/>
                <a:gd name="connsiteY44-196" fmla="*/ 251869 h 2224961"/>
                <a:gd name="connsiteX45-197" fmla="*/ 2340208 w 3997972"/>
                <a:gd name="connsiteY45-198" fmla="*/ 252410 h 2224961"/>
                <a:gd name="connsiteX46-199" fmla="*/ 1376269 w 3997972"/>
                <a:gd name="connsiteY46-200" fmla="*/ 252410 h 2224961"/>
                <a:gd name="connsiteX47-201" fmla="*/ 1364887 w 3997972"/>
                <a:gd name="connsiteY47-202" fmla="*/ 252371 h 2224961"/>
                <a:gd name="connsiteX48-203" fmla="*/ 1364887 w 3997972"/>
                <a:gd name="connsiteY48-204" fmla="*/ 209385 h 2224961"/>
                <a:gd name="connsiteX49-205" fmla="*/ 1364887 w 3997972"/>
                <a:gd name="connsiteY49-206" fmla="*/ 209365 h 2224961"/>
                <a:gd name="connsiteX50-207" fmla="*/ 1360634 w 3997972"/>
                <a:gd name="connsiteY50-208" fmla="*/ 167179 h 2224961"/>
                <a:gd name="connsiteX51-209" fmla="*/ 1155513 w 3997972"/>
                <a:gd name="connsiteY51-210" fmla="*/ 0 h 22249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Lst>
              <a:rect l="l" t="t" r="r" b="b"/>
              <a:pathLst>
                <a:path w="3997972" h="2224961">
                  <a:moveTo>
                    <a:pt x="2875963" y="567609"/>
                  </a:moveTo>
                  <a:lnTo>
                    <a:pt x="2875963" y="567610"/>
                  </a:lnTo>
                  <a:lnTo>
                    <a:pt x="1364887" y="567610"/>
                  </a:lnTo>
                  <a:lnTo>
                    <a:pt x="1364887" y="567609"/>
                  </a:lnTo>
                  <a:lnTo>
                    <a:pt x="2875963" y="567609"/>
                  </a:lnTo>
                  <a:close/>
                  <a:moveTo>
                    <a:pt x="1155513" y="0"/>
                  </a:moveTo>
                  <a:cubicBezTo>
                    <a:pt x="1126604" y="0"/>
                    <a:pt x="1099064" y="5859"/>
                    <a:pt x="1074015" y="16454"/>
                  </a:cubicBezTo>
                  <a:lnTo>
                    <a:pt x="1015465" y="55928"/>
                  </a:lnTo>
                  <a:lnTo>
                    <a:pt x="1003232" y="67599"/>
                  </a:lnTo>
                  <a:lnTo>
                    <a:pt x="67496" y="960266"/>
                  </a:lnTo>
                  <a:cubicBezTo>
                    <a:pt x="67495" y="960267"/>
                    <a:pt x="67494" y="960267"/>
                    <a:pt x="67493" y="960268"/>
                  </a:cubicBezTo>
                  <a:lnTo>
                    <a:pt x="58063" y="969263"/>
                  </a:lnTo>
                  <a:lnTo>
                    <a:pt x="16454" y="1030980"/>
                  </a:lnTo>
                  <a:cubicBezTo>
                    <a:pt x="5859" y="1056029"/>
                    <a:pt x="0" y="1083569"/>
                    <a:pt x="0" y="1112478"/>
                  </a:cubicBezTo>
                  <a:cubicBezTo>
                    <a:pt x="0" y="1141387"/>
                    <a:pt x="5859" y="1168927"/>
                    <a:pt x="16454" y="1193976"/>
                  </a:cubicBezTo>
                  <a:lnTo>
                    <a:pt x="58063" y="1255692"/>
                  </a:lnTo>
                  <a:lnTo>
                    <a:pt x="67493" y="1264688"/>
                  </a:lnTo>
                  <a:cubicBezTo>
                    <a:pt x="67494" y="1264689"/>
                    <a:pt x="67495" y="1264689"/>
                    <a:pt x="67496" y="1264690"/>
                  </a:cubicBezTo>
                  <a:lnTo>
                    <a:pt x="1003215" y="2157340"/>
                  </a:lnTo>
                  <a:cubicBezTo>
                    <a:pt x="1003216" y="2157341"/>
                    <a:pt x="1003216" y="2157342"/>
                    <a:pt x="1003217" y="2157343"/>
                  </a:cubicBezTo>
                  <a:lnTo>
                    <a:pt x="1015487" y="2169049"/>
                  </a:lnTo>
                  <a:lnTo>
                    <a:pt x="1074013" y="2208507"/>
                  </a:lnTo>
                  <a:cubicBezTo>
                    <a:pt x="1099062" y="2219102"/>
                    <a:pt x="1126602" y="2224961"/>
                    <a:pt x="1155511" y="2224961"/>
                  </a:cubicBezTo>
                  <a:cubicBezTo>
                    <a:pt x="1271146" y="2224961"/>
                    <a:pt x="1364886" y="2131221"/>
                    <a:pt x="1364886" y="2015586"/>
                  </a:cubicBezTo>
                  <a:lnTo>
                    <a:pt x="1357249" y="1965065"/>
                  </a:lnTo>
                  <a:lnTo>
                    <a:pt x="1357249" y="1965065"/>
                  </a:lnTo>
                  <a:lnTo>
                    <a:pt x="1364887" y="2015586"/>
                  </a:lnTo>
                  <a:lnTo>
                    <a:pt x="1364887" y="1965065"/>
                  </a:lnTo>
                  <a:lnTo>
                    <a:pt x="1460558" y="1973094"/>
                  </a:lnTo>
                  <a:lnTo>
                    <a:pt x="2875963" y="1973094"/>
                  </a:lnTo>
                  <a:lnTo>
                    <a:pt x="2875963" y="1004452"/>
                  </a:lnTo>
                  <a:lnTo>
                    <a:pt x="2875963" y="930120"/>
                  </a:lnTo>
                  <a:lnTo>
                    <a:pt x="2875963" y="883349"/>
                  </a:lnTo>
                  <a:lnTo>
                    <a:pt x="2875963" y="725479"/>
                  </a:lnTo>
                  <a:lnTo>
                    <a:pt x="2875964" y="725479"/>
                  </a:lnTo>
                  <a:cubicBezTo>
                    <a:pt x="2875964" y="638290"/>
                    <a:pt x="2946734" y="567609"/>
                    <a:pt x="3034034" y="567609"/>
                  </a:cubicBezTo>
                  <a:lnTo>
                    <a:pt x="3124386" y="567609"/>
                  </a:lnTo>
                  <a:lnTo>
                    <a:pt x="3479941" y="567609"/>
                  </a:lnTo>
                  <a:lnTo>
                    <a:pt x="3521578" y="567609"/>
                  </a:lnTo>
                  <a:lnTo>
                    <a:pt x="3839902" y="567609"/>
                  </a:lnTo>
                  <a:cubicBezTo>
                    <a:pt x="3927202" y="567609"/>
                    <a:pt x="3997972" y="496928"/>
                    <a:pt x="3997972" y="409739"/>
                  </a:cubicBezTo>
                  <a:cubicBezTo>
                    <a:pt x="3997972" y="322550"/>
                    <a:pt x="3927202" y="251869"/>
                    <a:pt x="3839902" y="251869"/>
                  </a:cubicBezTo>
                  <a:lnTo>
                    <a:pt x="3124386" y="251869"/>
                  </a:lnTo>
                  <a:lnTo>
                    <a:pt x="2875964" y="251869"/>
                  </a:lnTo>
                  <a:lnTo>
                    <a:pt x="2340208" y="251869"/>
                  </a:lnTo>
                  <a:lnTo>
                    <a:pt x="2340208" y="252410"/>
                  </a:lnTo>
                  <a:lnTo>
                    <a:pt x="1376269" y="252410"/>
                  </a:lnTo>
                  <a:lnTo>
                    <a:pt x="1364887" y="252371"/>
                  </a:lnTo>
                  <a:lnTo>
                    <a:pt x="1364887" y="209385"/>
                  </a:lnTo>
                  <a:lnTo>
                    <a:pt x="1364887" y="209365"/>
                  </a:lnTo>
                  <a:lnTo>
                    <a:pt x="1360634" y="167179"/>
                  </a:lnTo>
                  <a:cubicBezTo>
                    <a:pt x="1341111" y="71770"/>
                    <a:pt x="1256694" y="0"/>
                    <a:pt x="1155513" y="0"/>
                  </a:cubicBezTo>
                  <a:close/>
                </a:path>
              </a:pathLst>
            </a:custGeom>
            <a:gradFill flip="none" rotWithShape="1">
              <a:gsLst>
                <a:gs pos="0">
                  <a:schemeClr val="accent4">
                    <a:lumMod val="50000"/>
                  </a:schemeClr>
                </a:gs>
                <a:gs pos="15000">
                  <a:schemeClr val="accent4"/>
                </a:gs>
              </a:gsLst>
              <a:lin ang="10800000" scaled="1"/>
              <a:tileRect/>
            </a:gradFill>
            <a:ln>
              <a:noFill/>
            </a:ln>
            <a:effectLst>
              <a:reflection blurRad="6350" stA="30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41" name="Freeform: Shape 40"/>
            <p:cNvSpPr/>
            <p:nvPr/>
          </p:nvSpPr>
          <p:spPr>
            <a:xfrm>
              <a:off x="3918" y="5069"/>
              <a:ext cx="3279" cy="2219"/>
            </a:xfrm>
            <a:custGeom>
              <a:avLst/>
              <a:gdLst>
                <a:gd name="connsiteX0" fmla="*/ 2776257 w 2776258"/>
                <a:gd name="connsiteY0" fmla="*/ 0 h 1879094"/>
                <a:gd name="connsiteX1" fmla="*/ 2776258 w 2776258"/>
                <a:gd name="connsiteY1" fmla="*/ 0 h 1879094"/>
                <a:gd name="connsiteX2" fmla="*/ 2776258 w 2776258"/>
                <a:gd name="connsiteY2" fmla="*/ 157870 h 1879094"/>
                <a:gd name="connsiteX3" fmla="*/ 2776258 w 2776258"/>
                <a:gd name="connsiteY3" fmla="*/ 204641 h 1879094"/>
                <a:gd name="connsiteX4" fmla="*/ 2776258 w 2776258"/>
                <a:gd name="connsiteY4" fmla="*/ 278973 h 1879094"/>
                <a:gd name="connsiteX5" fmla="*/ 2776258 w 2776258"/>
                <a:gd name="connsiteY5" fmla="*/ 315740 h 1879094"/>
                <a:gd name="connsiteX6" fmla="*/ 2776258 w 2776258"/>
                <a:gd name="connsiteY6" fmla="*/ 473610 h 1879094"/>
                <a:gd name="connsiteX7" fmla="*/ 2776258 w 2776258"/>
                <a:gd name="connsiteY7" fmla="*/ 520381 h 1879094"/>
                <a:gd name="connsiteX8" fmla="*/ 2776258 w 2776258"/>
                <a:gd name="connsiteY8" fmla="*/ 594713 h 1879094"/>
                <a:gd name="connsiteX9" fmla="*/ 2776258 w 2776258"/>
                <a:gd name="connsiteY9" fmla="*/ 1321298 h 1879094"/>
                <a:gd name="connsiteX10" fmla="*/ 2776258 w 2776258"/>
                <a:gd name="connsiteY10" fmla="*/ 1637038 h 1879094"/>
                <a:gd name="connsiteX11" fmla="*/ 2534202 w 2776258"/>
                <a:gd name="connsiteY11" fmla="*/ 1879094 h 1879094"/>
                <a:gd name="connsiteX12" fmla="*/ 242056 w 2776258"/>
                <a:gd name="connsiteY12" fmla="*/ 1879094 h 1879094"/>
                <a:gd name="connsiteX13" fmla="*/ 0 w 2776258"/>
                <a:gd name="connsiteY13" fmla="*/ 1637038 h 1879094"/>
                <a:gd name="connsiteX14" fmla="*/ 0 w 2776258"/>
                <a:gd name="connsiteY14" fmla="*/ 1321298 h 1879094"/>
                <a:gd name="connsiteX15" fmla="*/ 0 w 2776258"/>
                <a:gd name="connsiteY15" fmla="*/ 631480 h 1879094"/>
                <a:gd name="connsiteX16" fmla="*/ 0 w 2776258"/>
                <a:gd name="connsiteY16" fmla="*/ 315740 h 1879094"/>
                <a:gd name="connsiteX17" fmla="*/ 157870 w 2776258"/>
                <a:gd name="connsiteY17" fmla="*/ 157870 h 1879094"/>
                <a:gd name="connsiteX18" fmla="*/ 1654248 w 2776258"/>
                <a:gd name="connsiteY18" fmla="*/ 157870 h 1879094"/>
                <a:gd name="connsiteX19" fmla="*/ 1655670 w 2776258"/>
                <a:gd name="connsiteY19" fmla="*/ 157870 h 1879094"/>
                <a:gd name="connsiteX20" fmla="*/ 2618187 w 2776258"/>
                <a:gd name="connsiteY20" fmla="*/ 157870 h 1879094"/>
                <a:gd name="connsiteX21" fmla="*/ 2776257 w 2776258"/>
                <a:gd name="connsiteY21" fmla="*/ 0 h 18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76258" h="1879094">
                  <a:moveTo>
                    <a:pt x="2776257" y="0"/>
                  </a:moveTo>
                  <a:lnTo>
                    <a:pt x="2776258" y="0"/>
                  </a:lnTo>
                  <a:lnTo>
                    <a:pt x="2776258" y="157870"/>
                  </a:lnTo>
                  <a:lnTo>
                    <a:pt x="2776258" y="204641"/>
                  </a:lnTo>
                  <a:lnTo>
                    <a:pt x="2776258" y="278973"/>
                  </a:lnTo>
                  <a:lnTo>
                    <a:pt x="2776258" y="315740"/>
                  </a:lnTo>
                  <a:lnTo>
                    <a:pt x="2776258" y="473610"/>
                  </a:lnTo>
                  <a:lnTo>
                    <a:pt x="2776258" y="520381"/>
                  </a:lnTo>
                  <a:lnTo>
                    <a:pt x="2776258" y="594713"/>
                  </a:lnTo>
                  <a:lnTo>
                    <a:pt x="2776258" y="1321298"/>
                  </a:lnTo>
                  <a:lnTo>
                    <a:pt x="2776258" y="1637038"/>
                  </a:lnTo>
                  <a:cubicBezTo>
                    <a:pt x="2776258" y="1770722"/>
                    <a:pt x="2667886" y="1879094"/>
                    <a:pt x="2534202" y="1879094"/>
                  </a:cubicBezTo>
                  <a:lnTo>
                    <a:pt x="242056" y="1879094"/>
                  </a:lnTo>
                  <a:cubicBezTo>
                    <a:pt x="108372" y="1879094"/>
                    <a:pt x="0" y="1770722"/>
                    <a:pt x="0" y="1637038"/>
                  </a:cubicBezTo>
                  <a:lnTo>
                    <a:pt x="0" y="1321298"/>
                  </a:lnTo>
                  <a:lnTo>
                    <a:pt x="0" y="631480"/>
                  </a:lnTo>
                  <a:lnTo>
                    <a:pt x="0" y="315740"/>
                  </a:lnTo>
                  <a:cubicBezTo>
                    <a:pt x="0" y="228551"/>
                    <a:pt x="70681" y="157870"/>
                    <a:pt x="157870" y="157870"/>
                  </a:cubicBezTo>
                  <a:lnTo>
                    <a:pt x="1654248" y="157870"/>
                  </a:lnTo>
                  <a:lnTo>
                    <a:pt x="1655670" y="157870"/>
                  </a:lnTo>
                  <a:lnTo>
                    <a:pt x="2618187" y="157870"/>
                  </a:lnTo>
                  <a:cubicBezTo>
                    <a:pt x="2705487" y="157870"/>
                    <a:pt x="2776257" y="87189"/>
                    <a:pt x="2776257" y="0"/>
                  </a:cubicBezTo>
                  <a:close/>
                </a:path>
              </a:pathLst>
            </a:custGeom>
            <a:gradFill flip="none" rotWithShape="1">
              <a:gsLst>
                <a:gs pos="0">
                  <a:schemeClr val="accent1">
                    <a:lumMod val="75000"/>
                  </a:schemeClr>
                </a:gs>
                <a:gs pos="10000">
                  <a:schemeClr val="tx2"/>
                </a:gs>
                <a:gs pos="90000">
                  <a:schemeClr val="tx2"/>
                </a:gs>
                <a:gs pos="100000">
                  <a:schemeClr val="accent1">
                    <a:lumMod val="50000"/>
                  </a:schemeClr>
                </a:gs>
              </a:gsLst>
              <a:lin ang="21594000" scaled="0"/>
              <a:tileRect/>
            </a:gradFill>
            <a:ln>
              <a:noFill/>
            </a:ln>
            <a:effectLst>
              <a:reflection blurRad="6350" stA="30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sp>
        <p:nvSpPr>
          <p:cNvPr id="14" name="Text Box 13"/>
          <p:cNvSpPr txBox="1"/>
          <p:nvPr/>
        </p:nvSpPr>
        <p:spPr>
          <a:xfrm>
            <a:off x="7737475" y="2184400"/>
            <a:ext cx="1265238" cy="1200150"/>
          </a:xfrm>
          <a:prstGeom prst="rect">
            <a:avLst/>
          </a:prstGeom>
          <a:noFill/>
        </p:spPr>
        <p:txBody>
          <a:bodyPr wrap="square" rtlCol="0">
            <a:spAutoFit/>
          </a:bodyPr>
          <a:lstStyle/>
          <a:p>
            <a:pPr algn="ctr" fontAlgn="auto"/>
            <a:r>
              <a:rPr lang="id-ID" altLang="en-US" sz="2400" b="1" noProof="1" dirty="0">
                <a:solidFill>
                  <a:srgbClr val="FF0000"/>
                </a:solidFill>
                <a:effectLst>
                  <a:outerShdw blurRad="38100" dist="38100" dir="2700000" algn="tl">
                    <a:srgbClr val="000000">
                      <a:alpha val="43137"/>
                    </a:srgbClr>
                  </a:outerShdw>
                </a:effectLst>
                <a:latin typeface="+mn-lt"/>
                <a:ea typeface="+mn-ea"/>
                <a:cs typeface="+mn-cs"/>
              </a:rPr>
              <a:t>Struktur Teks Editorial</a:t>
            </a:r>
            <a:endParaRPr lang="id-ID" altLang="en-US" sz="2400" b="1" noProof="1" dirty="0">
              <a:solidFill>
                <a:srgbClr val="FF0000"/>
              </a:solidFill>
              <a:effectLst>
                <a:outerShdw blurRad="38100" dist="38100" dir="2700000" algn="tl">
                  <a:srgbClr val="000000">
                    <a:alpha val="43137"/>
                  </a:srgbClr>
                </a:outerShdw>
              </a:effectLst>
            </a:endParaRPr>
          </a:p>
        </p:txBody>
      </p:sp>
      <p:sp>
        <p:nvSpPr>
          <p:cNvPr id="40971" name="Text Box 15"/>
          <p:cNvSpPr txBox="1"/>
          <p:nvPr/>
        </p:nvSpPr>
        <p:spPr>
          <a:xfrm>
            <a:off x="895350" y="3916363"/>
            <a:ext cx="2540000" cy="706437"/>
          </a:xfrm>
          <a:prstGeom prst="rect">
            <a:avLst/>
          </a:prstGeom>
          <a:noFill/>
          <a:ln w="9525">
            <a:noFill/>
          </a:ln>
        </p:spPr>
        <p:txBody>
          <a:bodyPr wrap="square" anchor="t">
            <a:spAutoFit/>
          </a:bodyPr>
          <a:p>
            <a:r>
              <a:rPr lang="id-ID" altLang="en-US" sz="2000" b="1">
                <a:solidFill>
                  <a:schemeClr val="bg1"/>
                </a:solidFill>
                <a:latin typeface="Calibri" panose="020F0502020204030204"/>
              </a:rPr>
              <a:t>Masalah/</a:t>
            </a:r>
            <a:endParaRPr lang="id-ID" altLang="en-US" sz="2000" b="1">
              <a:solidFill>
                <a:schemeClr val="bg1"/>
              </a:solidFill>
              <a:latin typeface="Calibri" panose="020F0502020204030204"/>
            </a:endParaRPr>
          </a:p>
          <a:p>
            <a:r>
              <a:rPr lang="id-ID" altLang="en-US" sz="2000" b="1">
                <a:solidFill>
                  <a:schemeClr val="bg1"/>
                </a:solidFill>
                <a:latin typeface="Calibri" panose="020F0502020204030204"/>
              </a:rPr>
              <a:t>Pernyataan Pendapat</a:t>
            </a:r>
            <a:endParaRPr lang="id-ID" altLang="en-US" sz="2000" b="1">
              <a:solidFill>
                <a:schemeClr val="bg1"/>
              </a:solidFill>
              <a:latin typeface="Calibri" panose="020F0502020204030204"/>
            </a:endParaRPr>
          </a:p>
        </p:txBody>
      </p:sp>
      <p:sp>
        <p:nvSpPr>
          <p:cNvPr id="40972" name="Text Box 16"/>
          <p:cNvSpPr txBox="1"/>
          <p:nvPr/>
        </p:nvSpPr>
        <p:spPr>
          <a:xfrm>
            <a:off x="3629025" y="3641725"/>
            <a:ext cx="1574800" cy="398463"/>
          </a:xfrm>
          <a:prstGeom prst="rect">
            <a:avLst/>
          </a:prstGeom>
          <a:noFill/>
          <a:ln w="9525">
            <a:noFill/>
          </a:ln>
        </p:spPr>
        <p:txBody>
          <a:bodyPr wrap="square" anchor="t">
            <a:spAutoFit/>
          </a:bodyPr>
          <a:p>
            <a:r>
              <a:rPr lang="id-ID" altLang="en-US" sz="2000" b="1">
                <a:solidFill>
                  <a:schemeClr val="bg1"/>
                </a:solidFill>
                <a:latin typeface="Calibri" panose="020F0502020204030204"/>
              </a:rPr>
              <a:t>Argumentasi</a:t>
            </a:r>
            <a:endParaRPr lang="id-ID" altLang="en-US" sz="2000" b="1">
              <a:solidFill>
                <a:schemeClr val="bg1"/>
              </a:solidFill>
              <a:latin typeface="Calibri" panose="020F0502020204030204"/>
            </a:endParaRPr>
          </a:p>
        </p:txBody>
      </p:sp>
      <p:sp>
        <p:nvSpPr>
          <p:cNvPr id="40973" name="Text Box 17"/>
          <p:cNvSpPr txBox="1"/>
          <p:nvPr/>
        </p:nvSpPr>
        <p:spPr>
          <a:xfrm>
            <a:off x="5510213" y="2970213"/>
            <a:ext cx="1436687" cy="706437"/>
          </a:xfrm>
          <a:prstGeom prst="rect">
            <a:avLst/>
          </a:prstGeom>
          <a:noFill/>
          <a:ln w="9525">
            <a:noFill/>
          </a:ln>
        </p:spPr>
        <p:txBody>
          <a:bodyPr wrap="square" anchor="t">
            <a:spAutoFit/>
          </a:bodyPr>
          <a:p>
            <a:r>
              <a:rPr lang="id-ID" altLang="en-US" sz="2000" b="1">
                <a:solidFill>
                  <a:schemeClr val="bg1"/>
                </a:solidFill>
                <a:latin typeface="Calibri" panose="020F0502020204030204"/>
              </a:rPr>
              <a:t>Penegasan Ulang</a:t>
            </a:r>
            <a:endParaRPr lang="id-ID" altLang="en-US" sz="2000" b="1">
              <a:solidFill>
                <a:schemeClr val="bg1"/>
              </a:solidFill>
              <a:latin typeface="Calibri" panose="020F05020202040302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 name="Freeform: Shape 78"/>
          <p:cNvSpPr/>
          <p:nvPr/>
        </p:nvSpPr>
        <p:spPr>
          <a:xfrm rot="18000000">
            <a:off x="3756025" y="2759075"/>
            <a:ext cx="577850" cy="936625"/>
          </a:xfrm>
          <a:custGeom>
            <a:avLst/>
            <a:gdLst>
              <a:gd name="connsiteX0" fmla="*/ 1 w 1067752"/>
              <a:gd name="connsiteY0" fmla="*/ 0 h 1362075"/>
              <a:gd name="connsiteX1" fmla="*/ 1067750 w 1067752"/>
              <a:gd name="connsiteY1" fmla="*/ 0 h 1362075"/>
              <a:gd name="connsiteX2" fmla="*/ 1041659 w 1067752"/>
              <a:gd name="connsiteY2" fmla="*/ 21527 h 1362075"/>
              <a:gd name="connsiteX3" fmla="*/ 768481 w 1067752"/>
              <a:gd name="connsiteY3" fmla="*/ 681037 h 1362075"/>
              <a:gd name="connsiteX4" fmla="*/ 1041659 w 1067752"/>
              <a:gd name="connsiteY4" fmla="*/ 1340547 h 1362075"/>
              <a:gd name="connsiteX5" fmla="*/ 1067752 w 1067752"/>
              <a:gd name="connsiteY5" fmla="*/ 1362075 h 1362075"/>
              <a:gd name="connsiteX6" fmla="*/ 0 w 1067752"/>
              <a:gd name="connsiteY6" fmla="*/ 1362075 h 1362075"/>
              <a:gd name="connsiteX7" fmla="*/ 26092 w 1067752"/>
              <a:gd name="connsiteY7" fmla="*/ 1340547 h 1362075"/>
              <a:gd name="connsiteX8" fmla="*/ 299270 w 1067752"/>
              <a:gd name="connsiteY8" fmla="*/ 681037 h 1362075"/>
              <a:gd name="connsiteX9" fmla="*/ 26092 w 1067752"/>
              <a:gd name="connsiteY9" fmla="*/ 21527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752" h="1362075">
                <a:moveTo>
                  <a:pt x="1" y="0"/>
                </a:moveTo>
                <a:lnTo>
                  <a:pt x="1067750" y="0"/>
                </a:lnTo>
                <a:lnTo>
                  <a:pt x="1041659" y="21527"/>
                </a:lnTo>
                <a:cubicBezTo>
                  <a:pt x="872876" y="190311"/>
                  <a:pt x="768481" y="423483"/>
                  <a:pt x="768481" y="681037"/>
                </a:cubicBezTo>
                <a:cubicBezTo>
                  <a:pt x="768481" y="938592"/>
                  <a:pt x="872876" y="1171764"/>
                  <a:pt x="1041659" y="1340547"/>
                </a:cubicBezTo>
                <a:lnTo>
                  <a:pt x="1067752" y="1362075"/>
                </a:lnTo>
                <a:lnTo>
                  <a:pt x="0" y="1362075"/>
                </a:lnTo>
                <a:lnTo>
                  <a:pt x="26092" y="1340547"/>
                </a:lnTo>
                <a:cubicBezTo>
                  <a:pt x="194875" y="1171764"/>
                  <a:pt x="299270" y="938592"/>
                  <a:pt x="299270" y="681037"/>
                </a:cubicBezTo>
                <a:cubicBezTo>
                  <a:pt x="299270" y="423483"/>
                  <a:pt x="194875" y="190311"/>
                  <a:pt x="26092" y="21527"/>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80" name="Freeform: Shape 79"/>
          <p:cNvSpPr/>
          <p:nvPr/>
        </p:nvSpPr>
        <p:spPr>
          <a:xfrm rot="14400000">
            <a:off x="5357813" y="2749550"/>
            <a:ext cx="577850" cy="936625"/>
          </a:xfrm>
          <a:custGeom>
            <a:avLst/>
            <a:gdLst>
              <a:gd name="connsiteX0" fmla="*/ 1 w 1067752"/>
              <a:gd name="connsiteY0" fmla="*/ 0 h 1362075"/>
              <a:gd name="connsiteX1" fmla="*/ 1067750 w 1067752"/>
              <a:gd name="connsiteY1" fmla="*/ 0 h 1362075"/>
              <a:gd name="connsiteX2" fmla="*/ 1041659 w 1067752"/>
              <a:gd name="connsiteY2" fmla="*/ 21527 h 1362075"/>
              <a:gd name="connsiteX3" fmla="*/ 768481 w 1067752"/>
              <a:gd name="connsiteY3" fmla="*/ 681037 h 1362075"/>
              <a:gd name="connsiteX4" fmla="*/ 1041659 w 1067752"/>
              <a:gd name="connsiteY4" fmla="*/ 1340547 h 1362075"/>
              <a:gd name="connsiteX5" fmla="*/ 1067752 w 1067752"/>
              <a:gd name="connsiteY5" fmla="*/ 1362075 h 1362075"/>
              <a:gd name="connsiteX6" fmla="*/ 0 w 1067752"/>
              <a:gd name="connsiteY6" fmla="*/ 1362075 h 1362075"/>
              <a:gd name="connsiteX7" fmla="*/ 26092 w 1067752"/>
              <a:gd name="connsiteY7" fmla="*/ 1340547 h 1362075"/>
              <a:gd name="connsiteX8" fmla="*/ 299270 w 1067752"/>
              <a:gd name="connsiteY8" fmla="*/ 681037 h 1362075"/>
              <a:gd name="connsiteX9" fmla="*/ 26092 w 1067752"/>
              <a:gd name="connsiteY9" fmla="*/ 21527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752" h="1362075">
                <a:moveTo>
                  <a:pt x="1" y="0"/>
                </a:moveTo>
                <a:lnTo>
                  <a:pt x="1067750" y="0"/>
                </a:lnTo>
                <a:lnTo>
                  <a:pt x="1041659" y="21527"/>
                </a:lnTo>
                <a:cubicBezTo>
                  <a:pt x="872876" y="190311"/>
                  <a:pt x="768481" y="423483"/>
                  <a:pt x="768481" y="681037"/>
                </a:cubicBezTo>
                <a:cubicBezTo>
                  <a:pt x="768481" y="938592"/>
                  <a:pt x="872876" y="1171764"/>
                  <a:pt x="1041659" y="1340547"/>
                </a:cubicBezTo>
                <a:lnTo>
                  <a:pt x="1067752" y="1362075"/>
                </a:lnTo>
                <a:lnTo>
                  <a:pt x="0" y="1362075"/>
                </a:lnTo>
                <a:lnTo>
                  <a:pt x="26092" y="1340547"/>
                </a:lnTo>
                <a:cubicBezTo>
                  <a:pt x="194875" y="1171764"/>
                  <a:pt x="299270" y="938592"/>
                  <a:pt x="299270" y="681037"/>
                </a:cubicBezTo>
                <a:cubicBezTo>
                  <a:pt x="299270" y="423483"/>
                  <a:pt x="194875" y="190311"/>
                  <a:pt x="26092" y="21527"/>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81" name="Freeform: Shape 80"/>
          <p:cNvSpPr/>
          <p:nvPr/>
        </p:nvSpPr>
        <p:spPr>
          <a:xfrm rot="18000000">
            <a:off x="6958013" y="2760663"/>
            <a:ext cx="577850" cy="936625"/>
          </a:xfrm>
          <a:custGeom>
            <a:avLst/>
            <a:gdLst>
              <a:gd name="connsiteX0" fmla="*/ 1 w 1067752"/>
              <a:gd name="connsiteY0" fmla="*/ 0 h 1362075"/>
              <a:gd name="connsiteX1" fmla="*/ 1067750 w 1067752"/>
              <a:gd name="connsiteY1" fmla="*/ 0 h 1362075"/>
              <a:gd name="connsiteX2" fmla="*/ 1041659 w 1067752"/>
              <a:gd name="connsiteY2" fmla="*/ 21527 h 1362075"/>
              <a:gd name="connsiteX3" fmla="*/ 768481 w 1067752"/>
              <a:gd name="connsiteY3" fmla="*/ 681037 h 1362075"/>
              <a:gd name="connsiteX4" fmla="*/ 1041659 w 1067752"/>
              <a:gd name="connsiteY4" fmla="*/ 1340547 h 1362075"/>
              <a:gd name="connsiteX5" fmla="*/ 1067752 w 1067752"/>
              <a:gd name="connsiteY5" fmla="*/ 1362075 h 1362075"/>
              <a:gd name="connsiteX6" fmla="*/ 0 w 1067752"/>
              <a:gd name="connsiteY6" fmla="*/ 1362075 h 1362075"/>
              <a:gd name="connsiteX7" fmla="*/ 26092 w 1067752"/>
              <a:gd name="connsiteY7" fmla="*/ 1340547 h 1362075"/>
              <a:gd name="connsiteX8" fmla="*/ 299270 w 1067752"/>
              <a:gd name="connsiteY8" fmla="*/ 681037 h 1362075"/>
              <a:gd name="connsiteX9" fmla="*/ 26092 w 1067752"/>
              <a:gd name="connsiteY9" fmla="*/ 21527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7752" h="1362075">
                <a:moveTo>
                  <a:pt x="1" y="0"/>
                </a:moveTo>
                <a:lnTo>
                  <a:pt x="1067750" y="0"/>
                </a:lnTo>
                <a:lnTo>
                  <a:pt x="1041659" y="21527"/>
                </a:lnTo>
                <a:cubicBezTo>
                  <a:pt x="872876" y="190311"/>
                  <a:pt x="768481" y="423483"/>
                  <a:pt x="768481" y="681037"/>
                </a:cubicBezTo>
                <a:cubicBezTo>
                  <a:pt x="768481" y="938592"/>
                  <a:pt x="872876" y="1171764"/>
                  <a:pt x="1041659" y="1340547"/>
                </a:cubicBezTo>
                <a:lnTo>
                  <a:pt x="1067752" y="1362075"/>
                </a:lnTo>
                <a:lnTo>
                  <a:pt x="0" y="1362075"/>
                </a:lnTo>
                <a:lnTo>
                  <a:pt x="26092" y="1340547"/>
                </a:lnTo>
                <a:cubicBezTo>
                  <a:pt x="194875" y="1171764"/>
                  <a:pt x="299270" y="938592"/>
                  <a:pt x="299270" y="681037"/>
                </a:cubicBezTo>
                <a:cubicBezTo>
                  <a:pt x="299270" y="423483"/>
                  <a:pt x="194875" y="190311"/>
                  <a:pt x="26092" y="21527"/>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nvGrpSpPr>
          <p:cNvPr id="41988" name="Group 57"/>
          <p:cNvGrpSpPr/>
          <p:nvPr/>
        </p:nvGrpSpPr>
        <p:grpSpPr>
          <a:xfrm>
            <a:off x="2592388" y="2355850"/>
            <a:ext cx="1282700" cy="1009650"/>
            <a:chOff x="1198486" y="2455403"/>
            <a:chExt cx="1660124" cy="1660124"/>
          </a:xfrm>
        </p:grpSpPr>
        <p:sp>
          <p:nvSpPr>
            <p:cNvPr id="59" name="Oval 58"/>
            <p:cNvSpPr/>
            <p:nvPr/>
          </p:nvSpPr>
          <p:spPr>
            <a:xfrm>
              <a:off x="1198486" y="2455403"/>
              <a:ext cx="1660124" cy="16601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60" name="Oval 59"/>
            <p:cNvSpPr/>
            <p:nvPr/>
          </p:nvSpPr>
          <p:spPr>
            <a:xfrm>
              <a:off x="1586521" y="2843438"/>
              <a:ext cx="884054" cy="884054"/>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61" name="Oval 60"/>
            <p:cNvSpPr/>
            <p:nvPr/>
          </p:nvSpPr>
          <p:spPr>
            <a:xfrm>
              <a:off x="1700639" y="2957556"/>
              <a:ext cx="655817" cy="655817"/>
            </a:xfrm>
            <a:prstGeom prst="ellipse">
              <a:avLst/>
            </a:prstGeom>
            <a:solidFill>
              <a:schemeClr val="accent2"/>
            </a:solidFill>
            <a:ln>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grpSp>
      <p:grpSp>
        <p:nvGrpSpPr>
          <p:cNvPr id="41992" name="Group 61"/>
          <p:cNvGrpSpPr/>
          <p:nvPr/>
        </p:nvGrpSpPr>
        <p:grpSpPr>
          <a:xfrm>
            <a:off x="4198938" y="3086100"/>
            <a:ext cx="1282700" cy="1008063"/>
            <a:chOff x="1198486" y="2455403"/>
            <a:chExt cx="1660124" cy="1660124"/>
          </a:xfrm>
        </p:grpSpPr>
        <p:sp>
          <p:nvSpPr>
            <p:cNvPr id="63" name="Oval 62"/>
            <p:cNvSpPr/>
            <p:nvPr/>
          </p:nvSpPr>
          <p:spPr>
            <a:xfrm>
              <a:off x="1198486" y="2455403"/>
              <a:ext cx="1660124" cy="16601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64" name="Oval 63"/>
            <p:cNvSpPr/>
            <p:nvPr/>
          </p:nvSpPr>
          <p:spPr>
            <a:xfrm>
              <a:off x="1586521" y="2843438"/>
              <a:ext cx="884054" cy="884054"/>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65" name="Oval 64"/>
            <p:cNvSpPr/>
            <p:nvPr/>
          </p:nvSpPr>
          <p:spPr>
            <a:xfrm>
              <a:off x="1700639" y="2957556"/>
              <a:ext cx="655817" cy="655817"/>
            </a:xfrm>
            <a:prstGeom prst="ellipse">
              <a:avLst/>
            </a:prstGeom>
            <a:solidFill>
              <a:schemeClr val="accent1"/>
            </a:solidFill>
            <a:ln>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grpSp>
      <p:grpSp>
        <p:nvGrpSpPr>
          <p:cNvPr id="41996" name="Group 65"/>
          <p:cNvGrpSpPr/>
          <p:nvPr/>
        </p:nvGrpSpPr>
        <p:grpSpPr>
          <a:xfrm>
            <a:off x="5803900" y="2355850"/>
            <a:ext cx="1282700" cy="1009650"/>
            <a:chOff x="1198486" y="2455403"/>
            <a:chExt cx="1660124" cy="1660124"/>
          </a:xfrm>
        </p:grpSpPr>
        <p:sp>
          <p:nvSpPr>
            <p:cNvPr id="67" name="Oval 66"/>
            <p:cNvSpPr/>
            <p:nvPr/>
          </p:nvSpPr>
          <p:spPr>
            <a:xfrm>
              <a:off x="1198486" y="2455403"/>
              <a:ext cx="1660124" cy="16601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68" name="Oval 67"/>
            <p:cNvSpPr/>
            <p:nvPr/>
          </p:nvSpPr>
          <p:spPr>
            <a:xfrm>
              <a:off x="1586521" y="2843438"/>
              <a:ext cx="884054" cy="884054"/>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69" name="Oval 68"/>
            <p:cNvSpPr/>
            <p:nvPr/>
          </p:nvSpPr>
          <p:spPr>
            <a:xfrm>
              <a:off x="1700639" y="2957556"/>
              <a:ext cx="655817" cy="655817"/>
            </a:xfrm>
            <a:prstGeom prst="ellipse">
              <a:avLst/>
            </a:prstGeom>
            <a:solidFill>
              <a:schemeClr val="accent3"/>
            </a:solidFill>
            <a:ln>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grpSp>
      <p:grpSp>
        <p:nvGrpSpPr>
          <p:cNvPr id="42000" name="Group 69"/>
          <p:cNvGrpSpPr/>
          <p:nvPr/>
        </p:nvGrpSpPr>
        <p:grpSpPr>
          <a:xfrm>
            <a:off x="7410450" y="3086100"/>
            <a:ext cx="1282700" cy="1008063"/>
            <a:chOff x="1198486" y="2455403"/>
            <a:chExt cx="1660124" cy="1660124"/>
          </a:xfrm>
        </p:grpSpPr>
        <p:sp>
          <p:nvSpPr>
            <p:cNvPr id="71" name="Oval 70"/>
            <p:cNvSpPr/>
            <p:nvPr/>
          </p:nvSpPr>
          <p:spPr>
            <a:xfrm>
              <a:off x="1198486" y="2455403"/>
              <a:ext cx="1660124" cy="16601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72" name="Oval 71"/>
            <p:cNvSpPr/>
            <p:nvPr/>
          </p:nvSpPr>
          <p:spPr>
            <a:xfrm>
              <a:off x="1586521" y="2843438"/>
              <a:ext cx="884054" cy="884054"/>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73" name="Oval 72"/>
            <p:cNvSpPr/>
            <p:nvPr/>
          </p:nvSpPr>
          <p:spPr>
            <a:xfrm>
              <a:off x="1700639" y="2957556"/>
              <a:ext cx="655817" cy="655817"/>
            </a:xfrm>
            <a:prstGeom prst="ellipse">
              <a:avLst/>
            </a:prstGeom>
            <a:solidFill>
              <a:schemeClr val="accent4"/>
            </a:solidFill>
            <a:ln>
              <a:noFill/>
            </a:ln>
            <a:effectLst>
              <a:outerShdw blurRad="508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grpSp>
      <p:cxnSp>
        <p:nvCxnSpPr>
          <p:cNvPr id="86" name="Straight Arrow Connector 85"/>
          <p:cNvCxnSpPr>
            <a:stCxn id="65" idx="0"/>
          </p:cNvCxnSpPr>
          <p:nvPr/>
        </p:nvCxnSpPr>
        <p:spPr>
          <a:xfrm flipH="1" flipV="1">
            <a:off x="4805363" y="2168525"/>
            <a:ext cx="34925" cy="122237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2005" name="Graphic 108" descr="Users"/>
          <p:cNvPicPr>
            <a:picLocks noChangeAspect="1"/>
          </p:cNvPicPr>
          <p:nvPr/>
        </p:nvPicPr>
        <p:blipFill>
          <a:blip r:embed="rId1"/>
          <a:stretch>
            <a:fillRect/>
          </a:stretch>
        </p:blipFill>
        <p:spPr>
          <a:xfrm>
            <a:off x="7883525" y="3451225"/>
            <a:ext cx="331788" cy="260350"/>
          </a:xfrm>
          <a:prstGeom prst="rect">
            <a:avLst/>
          </a:prstGeom>
          <a:noFill/>
          <a:ln w="9525">
            <a:noFill/>
          </a:ln>
        </p:spPr>
      </p:pic>
      <p:pic>
        <p:nvPicPr>
          <p:cNvPr id="42006" name="Graphic 109" descr="Puzzle"/>
          <p:cNvPicPr>
            <a:picLocks noChangeAspect="1"/>
          </p:cNvPicPr>
          <p:nvPr/>
        </p:nvPicPr>
        <p:blipFill>
          <a:blip r:embed="rId2"/>
          <a:stretch>
            <a:fillRect/>
          </a:stretch>
        </p:blipFill>
        <p:spPr>
          <a:xfrm>
            <a:off x="6270625" y="2736850"/>
            <a:ext cx="331788" cy="260350"/>
          </a:xfrm>
          <a:prstGeom prst="rect">
            <a:avLst/>
          </a:prstGeom>
          <a:noFill/>
          <a:ln w="9525">
            <a:noFill/>
          </a:ln>
        </p:spPr>
      </p:pic>
      <p:pic>
        <p:nvPicPr>
          <p:cNvPr id="42007" name="Graphic 110" descr="Lightbulb"/>
          <p:cNvPicPr>
            <a:picLocks noChangeAspect="1"/>
          </p:cNvPicPr>
          <p:nvPr/>
        </p:nvPicPr>
        <p:blipFill>
          <a:blip r:embed="rId3"/>
          <a:stretch>
            <a:fillRect/>
          </a:stretch>
        </p:blipFill>
        <p:spPr>
          <a:xfrm>
            <a:off x="3070225" y="2733675"/>
            <a:ext cx="331788" cy="260350"/>
          </a:xfrm>
          <a:prstGeom prst="rect">
            <a:avLst/>
          </a:prstGeom>
          <a:noFill/>
          <a:ln w="9525">
            <a:noFill/>
          </a:ln>
        </p:spPr>
      </p:pic>
      <p:pic>
        <p:nvPicPr>
          <p:cNvPr id="42008" name="Graphic 112" descr="Tag"/>
          <p:cNvPicPr>
            <a:picLocks noChangeAspect="1"/>
          </p:cNvPicPr>
          <p:nvPr/>
        </p:nvPicPr>
        <p:blipFill>
          <a:blip r:embed="rId4"/>
          <a:stretch>
            <a:fillRect/>
          </a:stretch>
        </p:blipFill>
        <p:spPr>
          <a:xfrm>
            <a:off x="4675188" y="3452813"/>
            <a:ext cx="331787" cy="260350"/>
          </a:xfrm>
          <a:prstGeom prst="rect">
            <a:avLst/>
          </a:prstGeom>
          <a:noFill/>
          <a:ln w="9525">
            <a:noFill/>
          </a:ln>
        </p:spPr>
      </p:pic>
      <p:cxnSp>
        <p:nvCxnSpPr>
          <p:cNvPr id="95" name="Straight Arrow Connector 94"/>
          <p:cNvCxnSpPr>
            <a:stCxn id="73" idx="0"/>
          </p:cNvCxnSpPr>
          <p:nvPr/>
        </p:nvCxnSpPr>
        <p:spPr>
          <a:xfrm flipH="1" flipV="1">
            <a:off x="8024813" y="2155825"/>
            <a:ext cx="26988" cy="1235075"/>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61" idx="4"/>
          </p:cNvCxnSpPr>
          <p:nvPr/>
        </p:nvCxnSpPr>
        <p:spPr>
          <a:xfrm>
            <a:off x="3233738" y="3060700"/>
            <a:ext cx="4763" cy="117792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61" idx="4"/>
          </p:cNvCxnSpPr>
          <p:nvPr/>
        </p:nvCxnSpPr>
        <p:spPr>
          <a:xfrm>
            <a:off x="6445250" y="3003550"/>
            <a:ext cx="0" cy="132080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012" name="TextBox 86"/>
          <p:cNvSpPr txBox="1"/>
          <p:nvPr/>
        </p:nvSpPr>
        <p:spPr>
          <a:xfrm>
            <a:off x="2403475" y="4413250"/>
            <a:ext cx="1766888" cy="706438"/>
          </a:xfrm>
          <a:prstGeom prst="rect">
            <a:avLst/>
          </a:prstGeom>
          <a:noFill/>
          <a:ln w="9525">
            <a:noFill/>
          </a:ln>
        </p:spPr>
        <p:txBody>
          <a:bodyPr wrap="square" lIns="0" rIns="0" anchor="b">
            <a:spAutoFit/>
          </a:bodyPr>
          <a:p>
            <a:pPr algn="ctr"/>
            <a:r>
              <a:rPr lang="id-ID" altLang="en-US" sz="2000" dirty="0">
                <a:latin typeface="Calibri" panose="020F0502020204030204"/>
              </a:rPr>
              <a:t>Menggunakan kalimat retoris</a:t>
            </a:r>
            <a:endParaRPr lang="id-ID" altLang="en-US" sz="2000" dirty="0">
              <a:latin typeface="Calibri" panose="020F0502020204030204"/>
            </a:endParaRPr>
          </a:p>
        </p:txBody>
      </p:sp>
      <p:sp>
        <p:nvSpPr>
          <p:cNvPr id="42013" name="TextBox 86"/>
          <p:cNvSpPr txBox="1"/>
          <p:nvPr/>
        </p:nvSpPr>
        <p:spPr>
          <a:xfrm>
            <a:off x="3763963" y="1447800"/>
            <a:ext cx="2039937" cy="708025"/>
          </a:xfrm>
          <a:prstGeom prst="rect">
            <a:avLst/>
          </a:prstGeom>
          <a:noFill/>
          <a:ln w="9525">
            <a:noFill/>
          </a:ln>
        </p:spPr>
        <p:txBody>
          <a:bodyPr wrap="square" lIns="0" rIns="0" anchor="b">
            <a:spAutoFit/>
          </a:bodyPr>
          <a:p>
            <a:pPr algn="ctr"/>
            <a:r>
              <a:rPr lang="id-ID" altLang="en-US" sz="2000" dirty="0">
                <a:latin typeface="Calibri" panose="020F0502020204030204"/>
              </a:rPr>
              <a:t>Menggunakan kata-kata populer</a:t>
            </a:r>
            <a:endParaRPr lang="id-ID" altLang="en-US" sz="2000" dirty="0">
              <a:latin typeface="Calibri" panose="020F0502020204030204"/>
            </a:endParaRPr>
          </a:p>
        </p:txBody>
      </p:sp>
      <p:sp>
        <p:nvSpPr>
          <p:cNvPr id="42014" name="TextBox 86"/>
          <p:cNvSpPr txBox="1"/>
          <p:nvPr/>
        </p:nvSpPr>
        <p:spPr>
          <a:xfrm>
            <a:off x="5619750" y="4413250"/>
            <a:ext cx="2089150" cy="706438"/>
          </a:xfrm>
          <a:prstGeom prst="rect">
            <a:avLst/>
          </a:prstGeom>
          <a:noFill/>
          <a:ln w="9525">
            <a:noFill/>
          </a:ln>
        </p:spPr>
        <p:txBody>
          <a:bodyPr wrap="square" lIns="0" rIns="0" anchor="b">
            <a:spAutoFit/>
          </a:bodyPr>
          <a:p>
            <a:pPr algn="ctr"/>
            <a:r>
              <a:rPr lang="id-ID" altLang="en-US" sz="2000" dirty="0">
                <a:latin typeface="Calibri" panose="020F0502020204030204"/>
              </a:rPr>
              <a:t>Menggunakan kata ganti petunjuk</a:t>
            </a:r>
            <a:endParaRPr lang="id-ID" altLang="en-US" sz="2000" dirty="0">
              <a:latin typeface="Calibri" panose="020F0502020204030204"/>
            </a:endParaRPr>
          </a:p>
        </p:txBody>
      </p:sp>
      <p:sp>
        <p:nvSpPr>
          <p:cNvPr id="42015" name="TextBox 86"/>
          <p:cNvSpPr txBox="1"/>
          <p:nvPr/>
        </p:nvSpPr>
        <p:spPr>
          <a:xfrm>
            <a:off x="7024688" y="1447800"/>
            <a:ext cx="2054225" cy="708025"/>
          </a:xfrm>
          <a:prstGeom prst="rect">
            <a:avLst/>
          </a:prstGeom>
          <a:noFill/>
          <a:ln w="9525">
            <a:noFill/>
          </a:ln>
        </p:spPr>
        <p:txBody>
          <a:bodyPr wrap="square" lIns="0" rIns="0" anchor="b">
            <a:spAutoFit/>
          </a:bodyPr>
          <a:p>
            <a:pPr algn="ctr"/>
            <a:r>
              <a:rPr lang="id-ID" altLang="en-US" sz="2000" dirty="0">
                <a:latin typeface="Calibri" panose="020F0502020204030204"/>
              </a:rPr>
              <a:t>Menggunakan konju</a:t>
            </a:r>
            <a:r>
              <a:rPr lang="en-US" altLang="en-US" sz="2000" dirty="0">
                <a:latin typeface="Calibri" panose="020F0502020204030204"/>
              </a:rPr>
              <a:t>n</a:t>
            </a:r>
            <a:r>
              <a:rPr lang="id-ID" altLang="en-US" sz="2000" dirty="0">
                <a:latin typeface="Calibri" panose="020F0502020204030204"/>
              </a:rPr>
              <a:t>gsi kausalitas</a:t>
            </a:r>
            <a:endParaRPr lang="id-ID" altLang="en-US" sz="2000" dirty="0">
              <a:latin typeface="Calibri" panose="020F0502020204030204"/>
            </a:endParaRPr>
          </a:p>
        </p:txBody>
      </p:sp>
      <p:sp>
        <p:nvSpPr>
          <p:cNvPr id="2" name="Left Arrow 1">
            <a:hlinkClick r:id="rId5"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z="1985" strike="noStrike"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1775" y="161925"/>
            <a:ext cx="9136063" cy="1073150"/>
          </a:xfrm>
        </p:spPr>
        <p:txBody>
          <a:bodyPr>
            <a:normAutofit/>
          </a:bodyPr>
          <a:lstStyle/>
          <a:p>
            <a:pPr fontAlgn="auto"/>
            <a:r>
              <a:rPr lang="id-ID" sz="3085" b="1" strike="noStrike" noProof="1" dirty="0" smtClean="0"/>
              <a:t>Bab I</a:t>
            </a:r>
            <a:br>
              <a:rPr lang="id-ID" sz="3085" b="1" dirty="0" smtClean="0"/>
            </a:br>
            <a:r>
              <a:rPr lang="id-ID" sz="3085" b="1" strike="noStrike" noProof="1" dirty="0" smtClean="0"/>
              <a:t>Menulis Surat Lamaran Pekerjaan</a:t>
            </a:r>
            <a:endParaRPr lang="id-ID" sz="3085" b="1" strike="noStrike" noProof="1" dirty="0"/>
          </a:p>
        </p:txBody>
      </p:sp>
      <p:graphicFrame>
        <p:nvGraphicFramePr>
          <p:cNvPr id="4" name="Content Placeholder 3"/>
          <p:cNvGraphicFramePr>
            <a:graphicFrameLocks noGrp="1"/>
          </p:cNvGraphicFramePr>
          <p:nvPr>
            <p:ph idx="1"/>
          </p:nvPr>
        </p:nvGraphicFramePr>
        <p:xfrm>
          <a:off x="857307" y="1356418"/>
          <a:ext cx="9115182" cy="54853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ectangle 4">
            <a:hlinkClick r:id="rId6" action="ppaction://hlinksldjump"/>
          </p:cNvPr>
          <p:cNvSpPr/>
          <p:nvPr/>
        </p:nvSpPr>
        <p:spPr>
          <a:xfrm>
            <a:off x="1450975" y="1639888"/>
            <a:ext cx="5534025" cy="493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r>
              <a:rPr lang="id-ID" sz="1985" b="1" strike="noStrike" noProof="1" dirty="0" smtClean="0">
                <a:solidFill>
                  <a:sysClr val="windowText" lastClr="000000"/>
                </a:solidFill>
              </a:rPr>
              <a:t>A.  Pengertian dan Jenis Surat Lamaran Pekerjaan</a:t>
            </a:r>
            <a:endParaRPr lang="id-ID" sz="1985" b="1" strike="noStrike" noProof="1" dirty="0"/>
          </a:p>
        </p:txBody>
      </p:sp>
      <p:sp>
        <p:nvSpPr>
          <p:cNvPr id="6" name="Rectangle 5">
            <a:hlinkClick r:id="rId7" action="ppaction://hlinksldjump"/>
          </p:cNvPr>
          <p:cNvSpPr/>
          <p:nvPr/>
        </p:nvSpPr>
        <p:spPr>
          <a:xfrm>
            <a:off x="1450975" y="2700338"/>
            <a:ext cx="6330950" cy="579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r>
              <a:rPr lang="id-ID" sz="1985" b="1" strike="noStrike" noProof="1" dirty="0" smtClean="0">
                <a:solidFill>
                  <a:sysClr val="windowText" lastClr="000000"/>
                </a:solidFill>
              </a:rPr>
              <a:t>B.  Isi dan Sistematika Surat Lamaran Pekerjaan</a:t>
            </a:r>
            <a:endParaRPr lang="id-ID" sz="1985" b="1" strike="noStrike" noProof="1" dirty="0"/>
          </a:p>
        </p:txBody>
      </p:sp>
      <p:sp>
        <p:nvSpPr>
          <p:cNvPr id="7" name="Rectangle 6">
            <a:hlinkClick r:id="rId8" action="ppaction://hlinksldjump"/>
          </p:cNvPr>
          <p:cNvSpPr/>
          <p:nvPr/>
        </p:nvSpPr>
        <p:spPr>
          <a:xfrm>
            <a:off x="1450975" y="5878513"/>
            <a:ext cx="5434013" cy="687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r>
              <a:rPr lang="id-ID" sz="1985" b="1" strike="noStrike" noProof="1" dirty="0" smtClean="0">
                <a:solidFill>
                  <a:sysClr val="windowText" lastClr="000000"/>
                </a:solidFill>
              </a:rPr>
              <a:t>E. Penyusunan Surat Lamaran Pekerjaan</a:t>
            </a:r>
            <a:endParaRPr lang="id-ID" sz="1985" b="1" strike="noStrike" noProof="1" dirty="0">
              <a:solidFill>
                <a:sysClr val="windowText" lastClr="000000"/>
              </a:solidFill>
            </a:endParaRPr>
          </a:p>
        </p:txBody>
      </p:sp>
      <p:sp>
        <p:nvSpPr>
          <p:cNvPr id="8" name="Rectangle 7">
            <a:hlinkClick r:id="rId9" action="ppaction://hlinksldjump"/>
          </p:cNvPr>
          <p:cNvSpPr/>
          <p:nvPr/>
        </p:nvSpPr>
        <p:spPr>
          <a:xfrm>
            <a:off x="1450975" y="4891088"/>
            <a:ext cx="6967538" cy="615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r>
              <a:rPr lang="id-ID" sz="1985" b="1" strike="noStrike" noProof="1" dirty="0" smtClean="0">
                <a:solidFill>
                  <a:sysClr val="windowText" lastClr="000000"/>
                </a:solidFill>
              </a:rPr>
              <a:t>D.  Unsur Kebahasaan dalam Surat Lamaran Pekerjaan</a:t>
            </a:r>
            <a:endParaRPr lang="id-ID" sz="1985" b="1" strike="noStrike" noProof="1" dirty="0"/>
          </a:p>
        </p:txBody>
      </p:sp>
      <p:sp>
        <p:nvSpPr>
          <p:cNvPr id="9" name="Rectangle 8">
            <a:hlinkClick r:id="rId10" action="ppaction://hlinksldjump"/>
          </p:cNvPr>
          <p:cNvSpPr/>
          <p:nvPr/>
        </p:nvSpPr>
        <p:spPr>
          <a:xfrm>
            <a:off x="1450975" y="3862388"/>
            <a:ext cx="6854825" cy="47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fontAlgn="auto"/>
            <a:r>
              <a:rPr lang="id-ID" sz="1985" b="1" strike="noStrike" noProof="1" dirty="0" smtClean="0">
                <a:solidFill>
                  <a:sysClr val="windowText" lastClr="000000"/>
                </a:solidFill>
              </a:rPr>
              <a:t>C.  Simpulan Sistematika dan Unsur Isi Surat Lamaran Pekerjaan</a:t>
            </a:r>
            <a:endParaRPr lang="id-ID" sz="1985" b="1" strike="noStrike" noProof="1" dirty="0"/>
          </a:p>
        </p:txBody>
      </p:sp>
      <p:sp>
        <p:nvSpPr>
          <p:cNvPr id="3" name="Left Arrow 2">
            <a:hlinkClick r:id="rId11" action="ppaction://hlinksldjump"/>
          </p:cNvPr>
          <p:cNvSpPr/>
          <p:nvPr/>
        </p:nvSpPr>
        <p:spPr>
          <a:xfrm>
            <a:off x="623888" y="6681788"/>
            <a:ext cx="531813" cy="474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ectangle 10"/>
          <p:cNvSpPr/>
          <p:nvPr/>
        </p:nvSpPr>
        <p:spPr>
          <a:xfrm>
            <a:off x="577850" y="323850"/>
            <a:ext cx="4338638" cy="657225"/>
          </a:xfrm>
          <a:prstGeom prst="rect">
            <a:avLst/>
          </a:prstGeom>
          <a:solidFill>
            <a:schemeClr val="accent4">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l" fontAlgn="auto"/>
            <a:endParaRPr lang="id-ID" sz="2645" strike="noStrike" noProof="1" dirty="0" smtClean="0"/>
          </a:p>
          <a:p>
            <a:pPr lvl="0" algn="l" fontAlgn="auto"/>
            <a:r>
              <a:rPr lang="id-ID" sz="2645" strike="noStrike" noProof="1" dirty="0" smtClean="0">
                <a:solidFill>
                  <a:sysClr val="windowText" lastClr="000000"/>
                </a:solidFill>
              </a:rPr>
              <a:t>E.  </a:t>
            </a:r>
            <a:r>
              <a:rPr lang="id-ID" sz="2645" strike="noStrike" noProof="1" dirty="0" smtClean="0">
                <a:solidFill>
                  <a:sysClr val="windowText" lastClr="000000"/>
                </a:solidFill>
                <a:sym typeface="+mn-ea"/>
              </a:rPr>
              <a:t>Rancangan Teks Editorial</a:t>
            </a:r>
            <a:endParaRPr lang="id-ID" sz="2645" strike="noStrike" noProof="1" dirty="0" smtClean="0">
              <a:solidFill>
                <a:sysClr val="windowText" lastClr="000000"/>
              </a:solidFill>
            </a:endParaRPr>
          </a:p>
          <a:p>
            <a:pPr lvl="0" algn="l" fontAlgn="auto"/>
            <a:endParaRPr lang="id-ID" sz="2645" strike="noStrike" noProof="1" dirty="0" smtClean="0"/>
          </a:p>
        </p:txBody>
      </p:sp>
      <p:sp>
        <p:nvSpPr>
          <p:cNvPr id="43010" name="Shape 5985"/>
          <p:cNvSpPr/>
          <p:nvPr/>
        </p:nvSpPr>
        <p:spPr>
          <a:xfrm>
            <a:off x="5022850" y="1895475"/>
            <a:ext cx="485775" cy="3603625"/>
          </a:xfrm>
          <a:custGeom>
            <a:avLst/>
            <a:gdLst/>
            <a:ahLst/>
            <a:cxnLst>
              <a:cxn ang="0">
                <a:pos x="243205" y="1801495"/>
              </a:cxn>
              <a:cxn ang="5400000">
                <a:pos x="243205" y="1801495"/>
              </a:cxn>
              <a:cxn ang="10800000">
                <a:pos x="243205" y="1801495"/>
              </a:cxn>
              <a:cxn ang="16200000">
                <a:pos x="243205" y="1801495"/>
              </a:cxn>
            </a:cxnLst>
            <a:pathLst>
              <a:path w="21600" h="21600">
                <a:moveTo>
                  <a:pt x="0" y="21529"/>
                </a:moveTo>
                <a:cubicBezTo>
                  <a:pt x="0" y="21529"/>
                  <a:pt x="4891" y="21600"/>
                  <a:pt x="11411" y="21600"/>
                </a:cubicBezTo>
                <a:cubicBezTo>
                  <a:pt x="17525" y="21600"/>
                  <a:pt x="21600" y="21529"/>
                  <a:pt x="21600" y="21529"/>
                </a:cubicBezTo>
                <a:cubicBezTo>
                  <a:pt x="21600" y="143"/>
                  <a:pt x="21600" y="143"/>
                  <a:pt x="21600" y="143"/>
                </a:cubicBezTo>
                <a:cubicBezTo>
                  <a:pt x="21600" y="143"/>
                  <a:pt x="17117" y="0"/>
                  <a:pt x="10189" y="0"/>
                </a:cubicBezTo>
                <a:cubicBezTo>
                  <a:pt x="3668" y="0"/>
                  <a:pt x="0" y="143"/>
                  <a:pt x="0" y="143"/>
                </a:cubicBezTo>
                <a:lnTo>
                  <a:pt x="0" y="21529"/>
                </a:lnTo>
                <a:close/>
              </a:path>
            </a:pathLst>
          </a:custGeom>
          <a:solidFill>
            <a:srgbClr val="A6A6A6"/>
          </a:solidFill>
          <a:ln w="12700">
            <a:noFill/>
          </a:ln>
        </p:spPr>
        <p:txBody>
          <a:bodyPr/>
          <a:p>
            <a:endParaRPr lang="en-US"/>
          </a:p>
        </p:txBody>
      </p:sp>
      <p:grpSp>
        <p:nvGrpSpPr>
          <p:cNvPr id="43011" name="Group 61"/>
          <p:cNvGrpSpPr/>
          <p:nvPr/>
        </p:nvGrpSpPr>
        <p:grpSpPr>
          <a:xfrm>
            <a:off x="4924425" y="2427288"/>
            <a:ext cx="4981575" cy="1257300"/>
            <a:chOff x="5932906" y="3073193"/>
            <a:chExt cx="2266063" cy="735223"/>
          </a:xfrm>
        </p:grpSpPr>
        <p:sp>
          <p:nvSpPr>
            <p:cNvPr id="43012" name="Shape 5994"/>
            <p:cNvSpPr/>
            <p:nvPr/>
          </p:nvSpPr>
          <p:spPr>
            <a:xfrm>
              <a:off x="5932906" y="3087000"/>
              <a:ext cx="317560" cy="605782"/>
            </a:xfrm>
            <a:custGeom>
              <a:avLst/>
              <a:gdLst/>
              <a:ahLst/>
              <a:cxnLst>
                <a:cxn ang="0">
                  <a:pos x="158780" y="302891"/>
                </a:cxn>
                <a:cxn ang="5400000">
                  <a:pos x="158780" y="302891"/>
                </a:cxn>
                <a:cxn ang="10800000">
                  <a:pos x="158780" y="302891"/>
                </a:cxn>
                <a:cxn ang="16200000">
                  <a:pos x="158780" y="302891"/>
                </a:cxn>
              </a:cxnLst>
              <a:pathLst>
                <a:path w="21600" h="21600">
                  <a:moveTo>
                    <a:pt x="0" y="21268"/>
                  </a:moveTo>
                  <a:cubicBezTo>
                    <a:pt x="0" y="21268"/>
                    <a:pt x="5082" y="21600"/>
                    <a:pt x="11435" y="21600"/>
                  </a:cubicBezTo>
                  <a:cubicBezTo>
                    <a:pt x="17471" y="21600"/>
                    <a:pt x="21600" y="21268"/>
                    <a:pt x="21600" y="21268"/>
                  </a:cubicBezTo>
                  <a:cubicBezTo>
                    <a:pt x="21600" y="665"/>
                    <a:pt x="21600" y="665"/>
                    <a:pt x="21600" y="665"/>
                  </a:cubicBezTo>
                  <a:cubicBezTo>
                    <a:pt x="21600" y="665"/>
                    <a:pt x="17153" y="0"/>
                    <a:pt x="10482" y="0"/>
                  </a:cubicBezTo>
                  <a:cubicBezTo>
                    <a:pt x="3812" y="0"/>
                    <a:pt x="0" y="665"/>
                    <a:pt x="0" y="665"/>
                  </a:cubicBezTo>
                  <a:lnTo>
                    <a:pt x="0" y="21268"/>
                  </a:lnTo>
                  <a:close/>
                </a:path>
              </a:pathLst>
            </a:custGeom>
            <a:solidFill>
              <a:srgbClr val="AC8300"/>
            </a:solidFill>
            <a:ln w="12700">
              <a:noFill/>
            </a:ln>
          </p:spPr>
          <p:txBody>
            <a:bodyPr/>
            <a:p>
              <a:endParaRPr lang="en-US"/>
            </a:p>
          </p:txBody>
        </p:sp>
        <p:sp>
          <p:nvSpPr>
            <p:cNvPr id="43013" name="Shape 5995"/>
            <p:cNvSpPr/>
            <p:nvPr/>
          </p:nvSpPr>
          <p:spPr>
            <a:xfrm>
              <a:off x="6198689" y="3105985"/>
              <a:ext cx="2000280" cy="702431"/>
            </a:xfrm>
            <a:custGeom>
              <a:avLst/>
              <a:gdLst/>
              <a:ahLst/>
              <a:cxnLst>
                <a:cxn ang="0">
                  <a:pos x="1000140" y="351215"/>
                </a:cxn>
                <a:cxn ang="5400000">
                  <a:pos x="1000140" y="351215"/>
                </a:cxn>
                <a:cxn ang="10800000">
                  <a:pos x="1000140" y="351215"/>
                </a:cxn>
                <a:cxn ang="16200000">
                  <a:pos x="1000140" y="351215"/>
                </a:cxn>
              </a:cxnLst>
              <a:pathLst>
                <a:path w="21600" h="21600">
                  <a:moveTo>
                    <a:pt x="17015" y="0"/>
                  </a:moveTo>
                  <a:lnTo>
                    <a:pt x="0" y="3715"/>
                  </a:lnTo>
                  <a:lnTo>
                    <a:pt x="0" y="17195"/>
                  </a:lnTo>
                  <a:lnTo>
                    <a:pt x="17015" y="21600"/>
                  </a:lnTo>
                  <a:lnTo>
                    <a:pt x="21600" y="11463"/>
                  </a:lnTo>
                  <a:lnTo>
                    <a:pt x="21600" y="10296"/>
                  </a:lnTo>
                  <a:lnTo>
                    <a:pt x="17015" y="0"/>
                  </a:lnTo>
                  <a:close/>
                </a:path>
              </a:pathLst>
            </a:custGeom>
            <a:solidFill>
              <a:srgbClr val="AC8300"/>
            </a:solidFill>
            <a:ln w="12700">
              <a:noFill/>
            </a:ln>
          </p:spPr>
          <p:txBody>
            <a:bodyPr/>
            <a:p>
              <a:endParaRPr lang="en-US"/>
            </a:p>
          </p:txBody>
        </p:sp>
        <p:sp>
          <p:nvSpPr>
            <p:cNvPr id="43014" name="Shape 5996"/>
            <p:cNvSpPr/>
            <p:nvPr/>
          </p:nvSpPr>
          <p:spPr>
            <a:xfrm>
              <a:off x="6198689" y="3073193"/>
              <a:ext cx="2000280" cy="702431"/>
            </a:xfrm>
            <a:custGeom>
              <a:avLst/>
              <a:gdLst/>
              <a:ahLst/>
              <a:cxnLst>
                <a:cxn ang="0">
                  <a:pos x="1000140" y="351215"/>
                </a:cxn>
                <a:cxn ang="5400000">
                  <a:pos x="1000140" y="351215"/>
                </a:cxn>
                <a:cxn ang="10800000">
                  <a:pos x="1000140" y="351215"/>
                </a:cxn>
                <a:cxn ang="16200000">
                  <a:pos x="1000140" y="351215"/>
                </a:cxn>
              </a:cxnLst>
              <a:pathLst>
                <a:path w="21600" h="21600">
                  <a:moveTo>
                    <a:pt x="16866" y="0"/>
                  </a:moveTo>
                  <a:lnTo>
                    <a:pt x="0" y="3556"/>
                  </a:lnTo>
                  <a:lnTo>
                    <a:pt x="0" y="17195"/>
                  </a:lnTo>
                  <a:lnTo>
                    <a:pt x="16866" y="21600"/>
                  </a:lnTo>
                  <a:lnTo>
                    <a:pt x="21600" y="11304"/>
                  </a:lnTo>
                  <a:lnTo>
                    <a:pt x="16866" y="0"/>
                  </a:lnTo>
                  <a:close/>
                </a:path>
              </a:pathLst>
            </a:custGeom>
            <a:solidFill>
              <a:srgbClr val="FFC000"/>
            </a:solidFill>
            <a:ln w="12700">
              <a:noFill/>
            </a:ln>
          </p:spPr>
          <p:txBody>
            <a:bodyPr/>
            <a:p>
              <a:endParaRPr lang="en-US"/>
            </a:p>
          </p:txBody>
        </p:sp>
      </p:grpSp>
      <p:grpSp>
        <p:nvGrpSpPr>
          <p:cNvPr id="43015" name="Group 6"/>
          <p:cNvGrpSpPr/>
          <p:nvPr/>
        </p:nvGrpSpPr>
        <p:grpSpPr>
          <a:xfrm>
            <a:off x="873125" y="3535363"/>
            <a:ext cx="4733925" cy="1330325"/>
            <a:chOff x="-1" y="0"/>
            <a:chExt cx="2257434" cy="736945"/>
          </a:xfrm>
        </p:grpSpPr>
        <p:sp>
          <p:nvSpPr>
            <p:cNvPr id="43016" name="Shape 5999"/>
            <p:cNvSpPr/>
            <p:nvPr/>
          </p:nvSpPr>
          <p:spPr>
            <a:xfrm>
              <a:off x="1939873" y="51775"/>
              <a:ext cx="317560" cy="605780"/>
            </a:xfrm>
            <a:custGeom>
              <a:avLst/>
              <a:gdLst/>
              <a:ahLst/>
              <a:cxnLst>
                <a:cxn ang="0">
                  <a:pos x="158780" y="302890"/>
                </a:cxn>
                <a:cxn ang="5400000">
                  <a:pos x="158780" y="302890"/>
                </a:cxn>
                <a:cxn ang="10800000">
                  <a:pos x="158780" y="302890"/>
                </a:cxn>
                <a:cxn ang="16200000">
                  <a:pos x="158780" y="302890"/>
                </a:cxn>
              </a:cxnLst>
              <a:pathLst>
                <a:path w="21600" h="21600">
                  <a:moveTo>
                    <a:pt x="0" y="21268"/>
                  </a:moveTo>
                  <a:cubicBezTo>
                    <a:pt x="0" y="21268"/>
                    <a:pt x="5082" y="21600"/>
                    <a:pt x="11435" y="21600"/>
                  </a:cubicBezTo>
                  <a:cubicBezTo>
                    <a:pt x="17471" y="21600"/>
                    <a:pt x="21600" y="21268"/>
                    <a:pt x="21600" y="21268"/>
                  </a:cubicBezTo>
                  <a:cubicBezTo>
                    <a:pt x="21600" y="831"/>
                    <a:pt x="21600" y="831"/>
                    <a:pt x="21600" y="831"/>
                  </a:cubicBezTo>
                  <a:cubicBezTo>
                    <a:pt x="21600" y="831"/>
                    <a:pt x="17153" y="0"/>
                    <a:pt x="10482" y="0"/>
                  </a:cubicBezTo>
                  <a:cubicBezTo>
                    <a:pt x="3812" y="0"/>
                    <a:pt x="0" y="831"/>
                    <a:pt x="0" y="831"/>
                  </a:cubicBezTo>
                  <a:lnTo>
                    <a:pt x="0" y="21268"/>
                  </a:lnTo>
                  <a:close/>
                </a:path>
              </a:pathLst>
            </a:custGeom>
            <a:solidFill>
              <a:srgbClr val="017CC7"/>
            </a:solidFill>
            <a:ln w="12700">
              <a:noFill/>
            </a:ln>
          </p:spPr>
          <p:txBody>
            <a:bodyPr/>
            <a:p>
              <a:endParaRPr lang="en-US"/>
            </a:p>
          </p:txBody>
        </p:sp>
        <p:grpSp>
          <p:nvGrpSpPr>
            <p:cNvPr id="43017" name="Group 20"/>
            <p:cNvGrpSpPr/>
            <p:nvPr/>
          </p:nvGrpSpPr>
          <p:grpSpPr>
            <a:xfrm>
              <a:off x="-1" y="0"/>
              <a:ext cx="2000282" cy="736945"/>
              <a:chOff x="0" y="0"/>
              <a:chExt cx="2000280" cy="736944"/>
            </a:xfrm>
          </p:grpSpPr>
          <p:sp>
            <p:nvSpPr>
              <p:cNvPr id="43018" name="Shape 6000"/>
              <p:cNvSpPr/>
              <p:nvPr/>
            </p:nvSpPr>
            <p:spPr>
              <a:xfrm>
                <a:off x="0" y="32790"/>
                <a:ext cx="2000280" cy="704154"/>
              </a:xfrm>
              <a:custGeom>
                <a:avLst/>
                <a:gdLst/>
                <a:ahLst/>
                <a:cxnLst>
                  <a:cxn ang="0">
                    <a:pos x="1000140" y="352077"/>
                  </a:cxn>
                  <a:cxn ang="5400000">
                    <a:pos x="1000140" y="352077"/>
                  </a:cxn>
                  <a:cxn ang="10800000">
                    <a:pos x="1000140" y="352077"/>
                  </a:cxn>
                  <a:cxn ang="16200000">
                    <a:pos x="1000140" y="352077"/>
                  </a:cxn>
                </a:cxnLst>
                <a:pathLst>
                  <a:path w="21600" h="21600">
                    <a:moveTo>
                      <a:pt x="4585" y="0"/>
                    </a:moveTo>
                    <a:lnTo>
                      <a:pt x="21600" y="3706"/>
                    </a:lnTo>
                    <a:lnTo>
                      <a:pt x="21600" y="17153"/>
                    </a:lnTo>
                    <a:lnTo>
                      <a:pt x="4585" y="21600"/>
                    </a:lnTo>
                    <a:lnTo>
                      <a:pt x="0" y="11435"/>
                    </a:lnTo>
                    <a:lnTo>
                      <a:pt x="0" y="10429"/>
                    </a:lnTo>
                    <a:lnTo>
                      <a:pt x="4585" y="0"/>
                    </a:lnTo>
                    <a:close/>
                  </a:path>
                </a:pathLst>
              </a:custGeom>
              <a:solidFill>
                <a:srgbClr val="017CC7"/>
              </a:solidFill>
              <a:ln w="12700">
                <a:noFill/>
              </a:ln>
            </p:spPr>
            <p:txBody>
              <a:bodyPr/>
              <a:p>
                <a:endParaRPr lang="en-US"/>
              </a:p>
            </p:txBody>
          </p:sp>
          <p:sp>
            <p:nvSpPr>
              <p:cNvPr id="43019" name="Shape 6001"/>
              <p:cNvSpPr/>
              <p:nvPr/>
            </p:nvSpPr>
            <p:spPr>
              <a:xfrm>
                <a:off x="0" y="0"/>
                <a:ext cx="2000280" cy="704154"/>
              </a:xfrm>
              <a:custGeom>
                <a:avLst/>
                <a:gdLst/>
                <a:ahLst/>
                <a:cxnLst>
                  <a:cxn ang="0">
                    <a:pos x="1000140" y="352077"/>
                  </a:cxn>
                  <a:cxn ang="5400000">
                    <a:pos x="1000140" y="352077"/>
                  </a:cxn>
                  <a:cxn ang="10800000">
                    <a:pos x="1000140" y="352077"/>
                  </a:cxn>
                  <a:cxn ang="16200000">
                    <a:pos x="1000140" y="352077"/>
                  </a:cxn>
                </a:cxnLst>
                <a:pathLst>
                  <a:path w="21600" h="21600">
                    <a:moveTo>
                      <a:pt x="4678" y="0"/>
                    </a:moveTo>
                    <a:lnTo>
                      <a:pt x="21600" y="3706"/>
                    </a:lnTo>
                    <a:lnTo>
                      <a:pt x="21600" y="17153"/>
                    </a:lnTo>
                    <a:lnTo>
                      <a:pt x="4678" y="21600"/>
                    </a:lnTo>
                    <a:lnTo>
                      <a:pt x="0" y="11435"/>
                    </a:lnTo>
                    <a:lnTo>
                      <a:pt x="4678" y="0"/>
                    </a:lnTo>
                    <a:close/>
                  </a:path>
                </a:pathLst>
              </a:custGeom>
              <a:solidFill>
                <a:srgbClr val="1AA8FE"/>
              </a:solidFill>
              <a:ln w="12700">
                <a:noFill/>
              </a:ln>
            </p:spPr>
            <p:txBody>
              <a:bodyPr/>
              <a:p>
                <a:endParaRPr lang="en-US"/>
              </a:p>
            </p:txBody>
          </p:sp>
        </p:grpSp>
      </p:grpSp>
      <p:sp>
        <p:nvSpPr>
          <p:cNvPr id="43020" name="TextBox 66">
            <a:hlinkClick r:id="rId1" action="ppaction://hlinksldjump"/>
          </p:cNvPr>
          <p:cNvSpPr txBox="1"/>
          <p:nvPr/>
        </p:nvSpPr>
        <p:spPr>
          <a:xfrm>
            <a:off x="1282700" y="3944938"/>
            <a:ext cx="3633788" cy="460375"/>
          </a:xfrm>
          <a:prstGeom prst="rect">
            <a:avLst/>
          </a:prstGeom>
          <a:noFill/>
          <a:ln w="9525" cap="flat" cmpd="sng">
            <a:solidFill>
              <a:srgbClr val="00B0F0"/>
            </a:solidFill>
            <a:prstDash val="solid"/>
            <a:round/>
            <a:headEnd type="none" w="med" len="med"/>
            <a:tailEnd type="none" w="med" len="med"/>
          </a:ln>
        </p:spPr>
        <p:txBody>
          <a:bodyPr wrap="none" lIns="0" anchor="ctr">
            <a:spAutoFit/>
          </a:bodyPr>
          <a:p>
            <a:r>
              <a:rPr lang="id-ID" altLang="en-US" sz="2400" b="1" dirty="0">
                <a:solidFill>
                  <a:schemeClr val="bg1"/>
                </a:solidFill>
                <a:latin typeface="Calibri" panose="020F0502020204030204"/>
              </a:rPr>
              <a:t> Penyuntingan Teks Editorial</a:t>
            </a:r>
            <a:endParaRPr lang="id-ID" altLang="en-US" sz="2400" b="1" dirty="0">
              <a:solidFill>
                <a:schemeClr val="bg1"/>
              </a:solidFill>
              <a:latin typeface="Calibri" panose="020F0502020204030204"/>
            </a:endParaRPr>
          </a:p>
        </p:txBody>
      </p:sp>
      <p:sp>
        <p:nvSpPr>
          <p:cNvPr id="70" name="TextBox 69"/>
          <p:cNvSpPr txBox="1"/>
          <p:nvPr/>
        </p:nvSpPr>
        <p:spPr>
          <a:xfrm>
            <a:off x="6327775" y="2768600"/>
            <a:ext cx="219075" cy="460375"/>
          </a:xfrm>
          <a:prstGeom prst="rect">
            <a:avLst/>
          </a:prstGeom>
          <a:noFill/>
          <a:ln>
            <a:solidFill>
              <a:schemeClr val="accent4"/>
            </a:solidFill>
          </a:ln>
        </p:spPr>
        <p:txBody>
          <a:bodyPr wrap="none" lIns="0" rtlCol="0" anchor="ctr">
            <a:spAutoFit/>
          </a:bodyPr>
          <a:lstStyle/>
          <a:p>
            <a:pPr fontAlgn="auto"/>
            <a:endParaRPr lang="en-US" sz="2400" b="1" noProof="1" dirty="0">
              <a:solidFill>
                <a:schemeClr val="bg1"/>
              </a:solidFill>
            </a:endParaRPr>
          </a:p>
        </p:txBody>
      </p:sp>
      <p:sp>
        <p:nvSpPr>
          <p:cNvPr id="43022" name="Text Box 18">
            <a:hlinkClick r:id="rId2" action="ppaction://hlinksldjump"/>
          </p:cNvPr>
          <p:cNvSpPr txBox="1"/>
          <p:nvPr/>
        </p:nvSpPr>
        <p:spPr>
          <a:xfrm>
            <a:off x="5807075" y="2738438"/>
            <a:ext cx="3462338" cy="460375"/>
          </a:xfrm>
          <a:prstGeom prst="rect">
            <a:avLst/>
          </a:prstGeom>
          <a:noFill/>
          <a:ln w="9525">
            <a:noFill/>
          </a:ln>
        </p:spPr>
        <p:txBody>
          <a:bodyPr wrap="none" anchor="t">
            <a:spAutoFit/>
          </a:bodyPr>
          <a:p>
            <a:r>
              <a:rPr lang="id-ID" altLang="en-US" sz="2400" b="1" dirty="0">
                <a:solidFill>
                  <a:schemeClr val="bg1"/>
                </a:solidFill>
                <a:latin typeface="Calibri" panose="020F0502020204030204"/>
              </a:rPr>
              <a:t>Penyusunan Teks Editorial</a:t>
            </a:r>
            <a:endParaRPr lang="id-ID" altLang="en-US" sz="2400" b="1" dirty="0">
              <a:solidFill>
                <a:schemeClr val="bg1"/>
              </a:solidFill>
              <a:latin typeface="Calibri" panose="020F0502020204030204"/>
            </a:endParaRPr>
          </a:p>
        </p:txBody>
      </p:sp>
      <p:sp>
        <p:nvSpPr>
          <p:cNvPr id="2" name="Left Arrow 1">
            <a:hlinkClick r:id="rId3"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985" strike="noStrike" noProof="1"/>
          </a:p>
        </p:txBody>
      </p:sp>
    </p:spTree>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Left Arrow 9">
            <a:hlinkClick r:id="rId1"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985" strike="noStrike" noProof="1"/>
          </a:p>
        </p:txBody>
      </p:sp>
      <p:sp>
        <p:nvSpPr>
          <p:cNvPr id="179" name="Freeform: Shape 178"/>
          <p:cNvSpPr/>
          <p:nvPr/>
        </p:nvSpPr>
        <p:spPr>
          <a:xfrm rot="21408578">
            <a:off x="1690688" y="1211263"/>
            <a:ext cx="2452688" cy="5364163"/>
          </a:xfrm>
          <a:custGeom>
            <a:avLst/>
            <a:gdLst>
              <a:gd name="connsiteX0" fmla="*/ 386968 w 2344682"/>
              <a:gd name="connsiteY0" fmla="*/ 3863645 h 5128996"/>
              <a:gd name="connsiteX1" fmla="*/ 399103 w 2344682"/>
              <a:gd name="connsiteY1" fmla="*/ 4496569 h 5128996"/>
              <a:gd name="connsiteX2" fmla="*/ 1874762 w 2344682"/>
              <a:gd name="connsiteY2" fmla="*/ 4578823 h 5128996"/>
              <a:gd name="connsiteX3" fmla="*/ 1818613 w 2344682"/>
              <a:gd name="connsiteY3" fmla="*/ 3943445 h 5128996"/>
              <a:gd name="connsiteX4" fmla="*/ 369772 w 2344682"/>
              <a:gd name="connsiteY4" fmla="*/ 2966793 h 5128996"/>
              <a:gd name="connsiteX5" fmla="*/ 381908 w 2344682"/>
              <a:gd name="connsiteY5" fmla="*/ 3599719 h 5128996"/>
              <a:gd name="connsiteX6" fmla="*/ 1795199 w 2344682"/>
              <a:gd name="connsiteY6" fmla="*/ 3678496 h 5128996"/>
              <a:gd name="connsiteX7" fmla="*/ 1739049 w 2344682"/>
              <a:gd name="connsiteY7" fmla="*/ 3043117 h 5128996"/>
              <a:gd name="connsiteX8" fmla="*/ 352577 w 2344682"/>
              <a:gd name="connsiteY8" fmla="*/ 2069941 h 5128996"/>
              <a:gd name="connsiteX9" fmla="*/ 364712 w 2344682"/>
              <a:gd name="connsiteY9" fmla="*/ 2702867 h 5128996"/>
              <a:gd name="connsiteX10" fmla="*/ 1715635 w 2344682"/>
              <a:gd name="connsiteY10" fmla="*/ 2778168 h 5128996"/>
              <a:gd name="connsiteX11" fmla="*/ 1659486 w 2344682"/>
              <a:gd name="connsiteY11" fmla="*/ 2142788 h 5128996"/>
              <a:gd name="connsiteX12" fmla="*/ 335381 w 2344682"/>
              <a:gd name="connsiteY12" fmla="*/ 1173089 h 5128996"/>
              <a:gd name="connsiteX13" fmla="*/ 347516 w 2344682"/>
              <a:gd name="connsiteY13" fmla="*/ 1806015 h 5128996"/>
              <a:gd name="connsiteX14" fmla="*/ 1636072 w 2344682"/>
              <a:gd name="connsiteY14" fmla="*/ 1877840 h 5128996"/>
              <a:gd name="connsiteX15" fmla="*/ 1579922 w 2344682"/>
              <a:gd name="connsiteY15" fmla="*/ 1242460 h 5128996"/>
              <a:gd name="connsiteX16" fmla="*/ 1700819 w 2344682"/>
              <a:gd name="connsiteY16" fmla="*/ 68693 h 5128996"/>
              <a:gd name="connsiteX17" fmla="*/ 2344682 w 2344682"/>
              <a:gd name="connsiteY17" fmla="*/ 5128996 h 5128996"/>
              <a:gd name="connsiteX18" fmla="*/ 1921296 w 2344682"/>
              <a:gd name="connsiteY18" fmla="*/ 5105397 h 5128996"/>
              <a:gd name="connsiteX19" fmla="*/ 1898176 w 2344682"/>
              <a:gd name="connsiteY19" fmla="*/ 4843771 h 5128996"/>
              <a:gd name="connsiteX20" fmla="*/ 404164 w 2344682"/>
              <a:gd name="connsiteY20" fmla="*/ 4760495 h 5128996"/>
              <a:gd name="connsiteX21" fmla="*/ 409161 w 2344682"/>
              <a:gd name="connsiteY21" fmla="*/ 5021110 h 5128996"/>
              <a:gd name="connsiteX22" fmla="*/ 0 w 2344682"/>
              <a:gd name="connsiteY22" fmla="*/ 4998304 h 5128996"/>
              <a:gd name="connsiteX23" fmla="*/ 95834 w 2344682"/>
              <a:gd name="connsiteY23" fmla="*/ 0 h 5128996"/>
              <a:gd name="connsiteX24" fmla="*/ 312889 w 2344682"/>
              <a:gd name="connsiteY24" fmla="*/ 0 h 5128996"/>
              <a:gd name="connsiteX25" fmla="*/ 330321 w 2344682"/>
              <a:gd name="connsiteY25" fmla="*/ 909163 h 5128996"/>
              <a:gd name="connsiteX26" fmla="*/ 1556508 w 2344682"/>
              <a:gd name="connsiteY26" fmla="*/ 977511 h 5128996"/>
              <a:gd name="connsiteX27" fmla="*/ 1475082 w 2344682"/>
              <a:gd name="connsiteY27" fmla="*/ 56111 h 512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44682" h="5128996">
                <a:moveTo>
                  <a:pt x="386968" y="3863645"/>
                </a:moveTo>
                <a:lnTo>
                  <a:pt x="399103" y="4496569"/>
                </a:lnTo>
                <a:lnTo>
                  <a:pt x="1874762" y="4578823"/>
                </a:lnTo>
                <a:lnTo>
                  <a:pt x="1818613" y="3943445"/>
                </a:lnTo>
                <a:close/>
                <a:moveTo>
                  <a:pt x="369772" y="2966793"/>
                </a:moveTo>
                <a:lnTo>
                  <a:pt x="381908" y="3599719"/>
                </a:lnTo>
                <a:lnTo>
                  <a:pt x="1795199" y="3678496"/>
                </a:lnTo>
                <a:lnTo>
                  <a:pt x="1739049" y="3043117"/>
                </a:lnTo>
                <a:close/>
                <a:moveTo>
                  <a:pt x="352577" y="2069941"/>
                </a:moveTo>
                <a:lnTo>
                  <a:pt x="364712" y="2702867"/>
                </a:lnTo>
                <a:lnTo>
                  <a:pt x="1715635" y="2778168"/>
                </a:lnTo>
                <a:lnTo>
                  <a:pt x="1659486" y="2142788"/>
                </a:lnTo>
                <a:close/>
                <a:moveTo>
                  <a:pt x="335381" y="1173089"/>
                </a:moveTo>
                <a:lnTo>
                  <a:pt x="347516" y="1806015"/>
                </a:lnTo>
                <a:lnTo>
                  <a:pt x="1636072" y="1877840"/>
                </a:lnTo>
                <a:lnTo>
                  <a:pt x="1579922" y="1242460"/>
                </a:lnTo>
                <a:close/>
                <a:moveTo>
                  <a:pt x="1700819" y="68693"/>
                </a:moveTo>
                <a:lnTo>
                  <a:pt x="2344682" y="5128996"/>
                </a:lnTo>
                <a:lnTo>
                  <a:pt x="1921296" y="5105397"/>
                </a:lnTo>
                <a:lnTo>
                  <a:pt x="1898176" y="4843771"/>
                </a:lnTo>
                <a:lnTo>
                  <a:pt x="404164" y="4760495"/>
                </a:lnTo>
                <a:lnTo>
                  <a:pt x="409161" y="5021110"/>
                </a:lnTo>
                <a:lnTo>
                  <a:pt x="0" y="4998304"/>
                </a:lnTo>
                <a:lnTo>
                  <a:pt x="95834" y="0"/>
                </a:lnTo>
                <a:lnTo>
                  <a:pt x="312889" y="0"/>
                </a:lnTo>
                <a:lnTo>
                  <a:pt x="330321" y="909163"/>
                </a:lnTo>
                <a:lnTo>
                  <a:pt x="1556508" y="977511"/>
                </a:lnTo>
                <a:lnTo>
                  <a:pt x="1475082" y="56111"/>
                </a:lnTo>
                <a:close/>
              </a:path>
            </a:pathLst>
          </a:custGeom>
          <a:gradFill flip="none" rotWithShape="1">
            <a:gsLst>
              <a:gs pos="0">
                <a:schemeClr val="bg2"/>
              </a:gs>
              <a:gs pos="48000">
                <a:schemeClr val="bg2">
                  <a:alpha val="70000"/>
                </a:schemeClr>
              </a:gs>
              <a:gs pos="100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grpSp>
        <p:nvGrpSpPr>
          <p:cNvPr id="44035" name="Group 16"/>
          <p:cNvGrpSpPr/>
          <p:nvPr/>
        </p:nvGrpSpPr>
        <p:grpSpPr>
          <a:xfrm>
            <a:off x="1379538" y="1238250"/>
            <a:ext cx="2184400" cy="5283200"/>
            <a:chOff x="1139182" y="1274580"/>
            <a:chExt cx="2088248" cy="5050815"/>
          </a:xfrm>
        </p:grpSpPr>
        <p:sp>
          <p:nvSpPr>
            <p:cNvPr id="92" name="Freeform: Shape 91"/>
            <p:cNvSpPr/>
            <p:nvPr/>
          </p:nvSpPr>
          <p:spPr>
            <a:xfrm rot="204211">
              <a:off x="1139182" y="1274580"/>
              <a:ext cx="425810" cy="5050815"/>
            </a:xfrm>
            <a:custGeom>
              <a:avLst/>
              <a:gdLst>
                <a:gd name="connsiteX0" fmla="*/ 104640 w 425810"/>
                <a:gd name="connsiteY0" fmla="*/ 0 h 5050815"/>
                <a:gd name="connsiteX1" fmla="*/ 321695 w 425810"/>
                <a:gd name="connsiteY1" fmla="*/ 0 h 5050815"/>
                <a:gd name="connsiteX2" fmla="*/ 425810 w 425810"/>
                <a:gd name="connsiteY2" fmla="*/ 5025491 h 5050815"/>
                <a:gd name="connsiteX3" fmla="*/ 0 w 425810"/>
                <a:gd name="connsiteY3" fmla="*/ 5050815 h 5050815"/>
              </a:gdLst>
              <a:ahLst/>
              <a:cxnLst>
                <a:cxn ang="0">
                  <a:pos x="connsiteX0" y="connsiteY0"/>
                </a:cxn>
                <a:cxn ang="0">
                  <a:pos x="connsiteX1" y="connsiteY1"/>
                </a:cxn>
                <a:cxn ang="0">
                  <a:pos x="connsiteX2" y="connsiteY2"/>
                </a:cxn>
                <a:cxn ang="0">
                  <a:pos x="connsiteX3" y="connsiteY3"/>
                </a:cxn>
              </a:cxnLst>
              <a:rect l="l" t="t" r="r" b="b"/>
              <a:pathLst>
                <a:path w="425810" h="5050815">
                  <a:moveTo>
                    <a:pt x="104640" y="0"/>
                  </a:moveTo>
                  <a:lnTo>
                    <a:pt x="321695" y="0"/>
                  </a:lnTo>
                  <a:lnTo>
                    <a:pt x="425810" y="5025491"/>
                  </a:lnTo>
                  <a:lnTo>
                    <a:pt x="0" y="505081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94" name="Freeform: Shape 93"/>
            <p:cNvSpPr/>
            <p:nvPr/>
          </p:nvSpPr>
          <p:spPr>
            <a:xfrm rot="204211">
              <a:off x="1359469" y="1281125"/>
              <a:ext cx="205717" cy="5037725"/>
            </a:xfrm>
            <a:custGeom>
              <a:avLst/>
              <a:gdLst>
                <a:gd name="connsiteX0" fmla="*/ 0 w 205717"/>
                <a:gd name="connsiteY0" fmla="*/ 0 h 5037725"/>
                <a:gd name="connsiteX1" fmla="*/ 101602 w 205717"/>
                <a:gd name="connsiteY1" fmla="*/ 0 h 5037725"/>
                <a:gd name="connsiteX2" fmla="*/ 205717 w 205717"/>
                <a:gd name="connsiteY2" fmla="*/ 5025491 h 5037725"/>
                <a:gd name="connsiteX3" fmla="*/ 0 w 205717"/>
                <a:gd name="connsiteY3" fmla="*/ 5037725 h 5037725"/>
              </a:gdLst>
              <a:ahLst/>
              <a:cxnLst>
                <a:cxn ang="0">
                  <a:pos x="connsiteX0" y="connsiteY0"/>
                </a:cxn>
                <a:cxn ang="0">
                  <a:pos x="connsiteX1" y="connsiteY1"/>
                </a:cxn>
                <a:cxn ang="0">
                  <a:pos x="connsiteX2" y="connsiteY2"/>
                </a:cxn>
                <a:cxn ang="0">
                  <a:pos x="connsiteX3" y="connsiteY3"/>
                </a:cxn>
              </a:cxnLst>
              <a:rect l="l" t="t" r="r" b="b"/>
              <a:pathLst>
                <a:path w="205717" h="5037725">
                  <a:moveTo>
                    <a:pt x="0" y="0"/>
                  </a:moveTo>
                  <a:lnTo>
                    <a:pt x="101602" y="0"/>
                  </a:lnTo>
                  <a:lnTo>
                    <a:pt x="205717" y="5025491"/>
                  </a:lnTo>
                  <a:lnTo>
                    <a:pt x="0" y="5037725"/>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96" name="Freeform: Shape 95"/>
            <p:cNvSpPr/>
            <p:nvPr/>
          </p:nvSpPr>
          <p:spPr>
            <a:xfrm rot="21405725">
              <a:off x="2801638" y="1274583"/>
              <a:ext cx="425792" cy="5049772"/>
            </a:xfrm>
            <a:custGeom>
              <a:avLst/>
              <a:gdLst>
                <a:gd name="connsiteX0" fmla="*/ 321174 w 425792"/>
                <a:gd name="connsiteY0" fmla="*/ 0 h 5049772"/>
                <a:gd name="connsiteX1" fmla="*/ 425792 w 425792"/>
                <a:gd name="connsiteY1" fmla="*/ 5049772 h 5049772"/>
                <a:gd name="connsiteX2" fmla="*/ 0 w 425792"/>
                <a:gd name="connsiteY2" fmla="*/ 5025684 h 5049772"/>
                <a:gd name="connsiteX3" fmla="*/ 104119 w 425792"/>
                <a:gd name="connsiteY3" fmla="*/ 0 h 5049772"/>
              </a:gdLst>
              <a:ahLst/>
              <a:cxnLst>
                <a:cxn ang="0">
                  <a:pos x="connsiteX0" y="connsiteY0"/>
                </a:cxn>
                <a:cxn ang="0">
                  <a:pos x="connsiteX1" y="connsiteY1"/>
                </a:cxn>
                <a:cxn ang="0">
                  <a:pos x="connsiteX2" y="connsiteY2"/>
                </a:cxn>
                <a:cxn ang="0">
                  <a:pos x="connsiteX3" y="connsiteY3"/>
                </a:cxn>
              </a:cxnLst>
              <a:rect l="l" t="t" r="r" b="b"/>
              <a:pathLst>
                <a:path w="425792" h="5049772">
                  <a:moveTo>
                    <a:pt x="321174" y="0"/>
                  </a:moveTo>
                  <a:lnTo>
                    <a:pt x="425792" y="5049772"/>
                  </a:lnTo>
                  <a:lnTo>
                    <a:pt x="0" y="5025684"/>
                  </a:lnTo>
                  <a:lnTo>
                    <a:pt x="104119"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98" name="Freeform: Shape 97"/>
            <p:cNvSpPr/>
            <p:nvPr/>
          </p:nvSpPr>
          <p:spPr>
            <a:xfrm rot="21405725">
              <a:off x="2801429" y="1281985"/>
              <a:ext cx="164157" cy="5034971"/>
            </a:xfrm>
            <a:custGeom>
              <a:avLst/>
              <a:gdLst>
                <a:gd name="connsiteX0" fmla="*/ 164157 w 164157"/>
                <a:gd name="connsiteY0" fmla="*/ 0 h 5034971"/>
                <a:gd name="connsiteX1" fmla="*/ 164157 w 164157"/>
                <a:gd name="connsiteY1" fmla="*/ 5034971 h 5034971"/>
                <a:gd name="connsiteX2" fmla="*/ 0 w 164157"/>
                <a:gd name="connsiteY2" fmla="*/ 5025684 h 5034971"/>
                <a:gd name="connsiteX3" fmla="*/ 104119 w 164157"/>
                <a:gd name="connsiteY3" fmla="*/ 0 h 5034971"/>
              </a:gdLst>
              <a:ahLst/>
              <a:cxnLst>
                <a:cxn ang="0">
                  <a:pos x="connsiteX0" y="connsiteY0"/>
                </a:cxn>
                <a:cxn ang="0">
                  <a:pos x="connsiteX1" y="connsiteY1"/>
                </a:cxn>
                <a:cxn ang="0">
                  <a:pos x="connsiteX2" y="connsiteY2"/>
                </a:cxn>
                <a:cxn ang="0">
                  <a:pos x="connsiteX3" y="connsiteY3"/>
                </a:cxn>
              </a:cxnLst>
              <a:rect l="l" t="t" r="r" b="b"/>
              <a:pathLst>
                <a:path w="164157" h="5034971">
                  <a:moveTo>
                    <a:pt x="164157" y="0"/>
                  </a:moveTo>
                  <a:lnTo>
                    <a:pt x="164157" y="5034971"/>
                  </a:lnTo>
                  <a:lnTo>
                    <a:pt x="0" y="5025684"/>
                  </a:lnTo>
                  <a:lnTo>
                    <a:pt x="10411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27" name="Freeform: Shape 126"/>
            <p:cNvSpPr/>
            <p:nvPr/>
          </p:nvSpPr>
          <p:spPr>
            <a:xfrm>
              <a:off x="1515977" y="1954028"/>
              <a:ext cx="1319430" cy="175490"/>
            </a:xfrm>
            <a:custGeom>
              <a:avLst/>
              <a:gdLst>
                <a:gd name="connsiteX0" fmla="*/ 0 w 1319430"/>
                <a:gd name="connsiteY0" fmla="*/ 0 h 175490"/>
                <a:gd name="connsiteX1" fmla="*/ 1311484 w 1319430"/>
                <a:gd name="connsiteY1" fmla="*/ 0 h 175490"/>
                <a:gd name="connsiteX2" fmla="*/ 1319430 w 1319430"/>
                <a:gd name="connsiteY2" fmla="*/ 175490 h 175490"/>
                <a:gd name="connsiteX3" fmla="*/ 0 w 1319430"/>
                <a:gd name="connsiteY3" fmla="*/ 175490 h 175490"/>
              </a:gdLst>
              <a:ahLst/>
              <a:cxnLst>
                <a:cxn ang="0">
                  <a:pos x="connsiteX0" y="connsiteY0"/>
                </a:cxn>
                <a:cxn ang="0">
                  <a:pos x="connsiteX1" y="connsiteY1"/>
                </a:cxn>
                <a:cxn ang="0">
                  <a:pos x="connsiteX2" y="connsiteY2"/>
                </a:cxn>
                <a:cxn ang="0">
                  <a:pos x="connsiteX3" y="connsiteY3"/>
                </a:cxn>
              </a:cxnLst>
              <a:rect l="l" t="t" r="r" b="b"/>
              <a:pathLst>
                <a:path w="1319430" h="175490">
                  <a:moveTo>
                    <a:pt x="0" y="0"/>
                  </a:moveTo>
                  <a:lnTo>
                    <a:pt x="1311484" y="0"/>
                  </a:lnTo>
                  <a:lnTo>
                    <a:pt x="1319430" y="175490"/>
                  </a:lnTo>
                  <a:lnTo>
                    <a:pt x="0" y="17549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25" name="Freeform: Shape 124"/>
            <p:cNvSpPr/>
            <p:nvPr/>
          </p:nvSpPr>
          <p:spPr>
            <a:xfrm>
              <a:off x="1515977" y="1866283"/>
              <a:ext cx="1315457" cy="175490"/>
            </a:xfrm>
            <a:custGeom>
              <a:avLst/>
              <a:gdLst>
                <a:gd name="connsiteX0" fmla="*/ 7518 w 1315457"/>
                <a:gd name="connsiteY0" fmla="*/ 0 h 175490"/>
                <a:gd name="connsiteX1" fmla="*/ 1307511 w 1315457"/>
                <a:gd name="connsiteY1" fmla="*/ 0 h 175490"/>
                <a:gd name="connsiteX2" fmla="*/ 1315457 w 1315457"/>
                <a:gd name="connsiteY2" fmla="*/ 175490 h 175490"/>
                <a:gd name="connsiteX3" fmla="*/ 0 w 1315457"/>
                <a:gd name="connsiteY3" fmla="*/ 175490 h 175490"/>
                <a:gd name="connsiteX4" fmla="*/ 0 w 1315457"/>
                <a:gd name="connsiteY4" fmla="*/ 148470 h 17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457" h="175490">
                  <a:moveTo>
                    <a:pt x="7518" y="0"/>
                  </a:moveTo>
                  <a:lnTo>
                    <a:pt x="1307511" y="0"/>
                  </a:lnTo>
                  <a:lnTo>
                    <a:pt x="1315457" y="175490"/>
                  </a:lnTo>
                  <a:lnTo>
                    <a:pt x="0" y="175490"/>
                  </a:lnTo>
                  <a:lnTo>
                    <a:pt x="0" y="14847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11" name="Freeform: Shape 110"/>
            <p:cNvSpPr/>
            <p:nvPr/>
          </p:nvSpPr>
          <p:spPr>
            <a:xfrm>
              <a:off x="1491564" y="2848533"/>
              <a:ext cx="1384345" cy="175490"/>
            </a:xfrm>
            <a:custGeom>
              <a:avLst/>
              <a:gdLst>
                <a:gd name="connsiteX0" fmla="*/ 0 w 1384345"/>
                <a:gd name="connsiteY0" fmla="*/ 0 h 175490"/>
                <a:gd name="connsiteX1" fmla="*/ 1376399 w 1384345"/>
                <a:gd name="connsiteY1" fmla="*/ 0 h 175490"/>
                <a:gd name="connsiteX2" fmla="*/ 1384345 w 1384345"/>
                <a:gd name="connsiteY2" fmla="*/ 175490 h 175490"/>
                <a:gd name="connsiteX3" fmla="*/ 0 w 1384345"/>
                <a:gd name="connsiteY3" fmla="*/ 175490 h 175490"/>
              </a:gdLst>
              <a:ahLst/>
              <a:cxnLst>
                <a:cxn ang="0">
                  <a:pos x="connsiteX0" y="connsiteY0"/>
                </a:cxn>
                <a:cxn ang="0">
                  <a:pos x="connsiteX1" y="connsiteY1"/>
                </a:cxn>
                <a:cxn ang="0">
                  <a:pos x="connsiteX2" y="connsiteY2"/>
                </a:cxn>
                <a:cxn ang="0">
                  <a:pos x="connsiteX3" y="connsiteY3"/>
                </a:cxn>
              </a:cxnLst>
              <a:rect l="l" t="t" r="r" b="b"/>
              <a:pathLst>
                <a:path w="1384345" h="175490">
                  <a:moveTo>
                    <a:pt x="0" y="0"/>
                  </a:moveTo>
                  <a:lnTo>
                    <a:pt x="1376399" y="0"/>
                  </a:lnTo>
                  <a:lnTo>
                    <a:pt x="1384345" y="175490"/>
                  </a:lnTo>
                  <a:lnTo>
                    <a:pt x="0" y="17549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09" name="Freeform: Shape 108"/>
            <p:cNvSpPr/>
            <p:nvPr/>
          </p:nvSpPr>
          <p:spPr>
            <a:xfrm>
              <a:off x="1491563" y="2760788"/>
              <a:ext cx="1380372" cy="175490"/>
            </a:xfrm>
            <a:custGeom>
              <a:avLst/>
              <a:gdLst>
                <a:gd name="connsiteX0" fmla="*/ 0 w 1380372"/>
                <a:gd name="connsiteY0" fmla="*/ 0 h 175490"/>
                <a:gd name="connsiteX1" fmla="*/ 1372426 w 1380372"/>
                <a:gd name="connsiteY1" fmla="*/ 0 h 175490"/>
                <a:gd name="connsiteX2" fmla="*/ 1380372 w 1380372"/>
                <a:gd name="connsiteY2" fmla="*/ 175490 h 175490"/>
                <a:gd name="connsiteX3" fmla="*/ 0 w 1380372"/>
                <a:gd name="connsiteY3" fmla="*/ 175490 h 175490"/>
              </a:gdLst>
              <a:ahLst/>
              <a:cxnLst>
                <a:cxn ang="0">
                  <a:pos x="connsiteX0" y="connsiteY0"/>
                </a:cxn>
                <a:cxn ang="0">
                  <a:pos x="connsiteX1" y="connsiteY1"/>
                </a:cxn>
                <a:cxn ang="0">
                  <a:pos x="connsiteX2" y="connsiteY2"/>
                </a:cxn>
                <a:cxn ang="0">
                  <a:pos x="connsiteX3" y="connsiteY3"/>
                </a:cxn>
              </a:cxnLst>
              <a:rect l="l" t="t" r="r" b="b"/>
              <a:pathLst>
                <a:path w="1380372" h="175490">
                  <a:moveTo>
                    <a:pt x="0" y="0"/>
                  </a:moveTo>
                  <a:lnTo>
                    <a:pt x="1372426" y="0"/>
                  </a:lnTo>
                  <a:lnTo>
                    <a:pt x="1380372" y="175490"/>
                  </a:lnTo>
                  <a:lnTo>
                    <a:pt x="0" y="17549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15" name="Freeform: Shape 114"/>
            <p:cNvSpPr/>
            <p:nvPr/>
          </p:nvSpPr>
          <p:spPr>
            <a:xfrm>
              <a:off x="1413685" y="3743038"/>
              <a:ext cx="1484747" cy="175490"/>
            </a:xfrm>
            <a:custGeom>
              <a:avLst/>
              <a:gdLst>
                <a:gd name="connsiteX0" fmla="*/ 0 w 1484747"/>
                <a:gd name="connsiteY0" fmla="*/ 0 h 175490"/>
                <a:gd name="connsiteX1" fmla="*/ 1484747 w 1484747"/>
                <a:gd name="connsiteY1" fmla="*/ 0 h 175490"/>
                <a:gd name="connsiteX2" fmla="*/ 1484747 w 1484747"/>
                <a:gd name="connsiteY2" fmla="*/ 175490 h 175490"/>
                <a:gd name="connsiteX3" fmla="*/ 0 w 1484747"/>
                <a:gd name="connsiteY3" fmla="*/ 175490 h 175490"/>
              </a:gdLst>
              <a:ahLst/>
              <a:cxnLst>
                <a:cxn ang="0">
                  <a:pos x="connsiteX0" y="connsiteY0"/>
                </a:cxn>
                <a:cxn ang="0">
                  <a:pos x="connsiteX1" y="connsiteY1"/>
                </a:cxn>
                <a:cxn ang="0">
                  <a:pos x="connsiteX2" y="connsiteY2"/>
                </a:cxn>
                <a:cxn ang="0">
                  <a:pos x="connsiteX3" y="connsiteY3"/>
                </a:cxn>
              </a:cxnLst>
              <a:rect l="l" t="t" r="r" b="b"/>
              <a:pathLst>
                <a:path w="1484747" h="175490">
                  <a:moveTo>
                    <a:pt x="0" y="0"/>
                  </a:moveTo>
                  <a:lnTo>
                    <a:pt x="1484747" y="0"/>
                  </a:lnTo>
                  <a:lnTo>
                    <a:pt x="1484747" y="175490"/>
                  </a:lnTo>
                  <a:lnTo>
                    <a:pt x="0" y="17549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13" name="Freeform: Shape 112"/>
            <p:cNvSpPr/>
            <p:nvPr/>
          </p:nvSpPr>
          <p:spPr>
            <a:xfrm>
              <a:off x="1431243" y="3655293"/>
              <a:ext cx="1467189" cy="175490"/>
            </a:xfrm>
            <a:custGeom>
              <a:avLst/>
              <a:gdLst>
                <a:gd name="connsiteX0" fmla="*/ 8188 w 1467189"/>
                <a:gd name="connsiteY0" fmla="*/ 0 h 175490"/>
                <a:gd name="connsiteX1" fmla="*/ 1467189 w 1467189"/>
                <a:gd name="connsiteY1" fmla="*/ 0 h 175490"/>
                <a:gd name="connsiteX2" fmla="*/ 1467189 w 1467189"/>
                <a:gd name="connsiteY2" fmla="*/ 175490 h 175490"/>
                <a:gd name="connsiteX3" fmla="*/ 0 w 1467189"/>
                <a:gd name="connsiteY3" fmla="*/ 175490 h 175490"/>
              </a:gdLst>
              <a:ahLst/>
              <a:cxnLst>
                <a:cxn ang="0">
                  <a:pos x="connsiteX0" y="connsiteY0"/>
                </a:cxn>
                <a:cxn ang="0">
                  <a:pos x="connsiteX1" y="connsiteY1"/>
                </a:cxn>
                <a:cxn ang="0">
                  <a:pos x="connsiteX2" y="connsiteY2"/>
                </a:cxn>
                <a:cxn ang="0">
                  <a:pos x="connsiteX3" y="connsiteY3"/>
                </a:cxn>
              </a:cxnLst>
              <a:rect l="l" t="t" r="r" b="b"/>
              <a:pathLst>
                <a:path w="1467189" h="175490">
                  <a:moveTo>
                    <a:pt x="8188" y="0"/>
                  </a:moveTo>
                  <a:lnTo>
                    <a:pt x="1467189" y="0"/>
                  </a:lnTo>
                  <a:lnTo>
                    <a:pt x="1467189" y="175490"/>
                  </a:lnTo>
                  <a:lnTo>
                    <a:pt x="0" y="17549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19" name="Freeform: Shape 118"/>
            <p:cNvSpPr/>
            <p:nvPr/>
          </p:nvSpPr>
          <p:spPr>
            <a:xfrm>
              <a:off x="1356809" y="4637543"/>
              <a:ext cx="1598498" cy="175490"/>
            </a:xfrm>
            <a:custGeom>
              <a:avLst/>
              <a:gdLst>
                <a:gd name="connsiteX0" fmla="*/ 0 w 1598498"/>
                <a:gd name="connsiteY0" fmla="*/ 0 h 175490"/>
                <a:gd name="connsiteX1" fmla="*/ 1592155 w 1598498"/>
                <a:gd name="connsiteY1" fmla="*/ 0 h 175490"/>
                <a:gd name="connsiteX2" fmla="*/ 1598498 w 1598498"/>
                <a:gd name="connsiteY2" fmla="*/ 140105 h 175490"/>
                <a:gd name="connsiteX3" fmla="*/ 1598498 w 1598498"/>
                <a:gd name="connsiteY3" fmla="*/ 175490 h 175490"/>
                <a:gd name="connsiteX4" fmla="*/ 0 w 1598498"/>
                <a:gd name="connsiteY4" fmla="*/ 175490 h 17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498" h="175490">
                  <a:moveTo>
                    <a:pt x="0" y="0"/>
                  </a:moveTo>
                  <a:lnTo>
                    <a:pt x="1592155" y="0"/>
                  </a:lnTo>
                  <a:lnTo>
                    <a:pt x="1598498" y="140105"/>
                  </a:lnTo>
                  <a:lnTo>
                    <a:pt x="1598498" y="175490"/>
                  </a:lnTo>
                  <a:lnTo>
                    <a:pt x="0" y="17549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17" name="Freeform: Shape 116"/>
            <p:cNvSpPr/>
            <p:nvPr/>
          </p:nvSpPr>
          <p:spPr>
            <a:xfrm>
              <a:off x="1389507" y="4549798"/>
              <a:ext cx="1563429" cy="175490"/>
            </a:xfrm>
            <a:custGeom>
              <a:avLst/>
              <a:gdLst>
                <a:gd name="connsiteX0" fmla="*/ 8188 w 1563429"/>
                <a:gd name="connsiteY0" fmla="*/ 0 h 175490"/>
                <a:gd name="connsiteX1" fmla="*/ 1555484 w 1563429"/>
                <a:gd name="connsiteY1" fmla="*/ 0 h 175490"/>
                <a:gd name="connsiteX2" fmla="*/ 1563429 w 1563429"/>
                <a:gd name="connsiteY2" fmla="*/ 175490 h 175490"/>
                <a:gd name="connsiteX3" fmla="*/ 0 w 1563429"/>
                <a:gd name="connsiteY3" fmla="*/ 175490 h 175490"/>
              </a:gdLst>
              <a:ahLst/>
              <a:cxnLst>
                <a:cxn ang="0">
                  <a:pos x="connsiteX0" y="connsiteY0"/>
                </a:cxn>
                <a:cxn ang="0">
                  <a:pos x="connsiteX1" y="connsiteY1"/>
                </a:cxn>
                <a:cxn ang="0">
                  <a:pos x="connsiteX2" y="connsiteY2"/>
                </a:cxn>
                <a:cxn ang="0">
                  <a:pos x="connsiteX3" y="connsiteY3"/>
                </a:cxn>
              </a:cxnLst>
              <a:rect l="l" t="t" r="r" b="b"/>
              <a:pathLst>
                <a:path w="1563429" h="175490">
                  <a:moveTo>
                    <a:pt x="8188" y="0"/>
                  </a:moveTo>
                  <a:lnTo>
                    <a:pt x="1555484" y="0"/>
                  </a:lnTo>
                  <a:lnTo>
                    <a:pt x="1563429" y="175490"/>
                  </a:lnTo>
                  <a:lnTo>
                    <a:pt x="0" y="17549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23" name="Freeform: Shape 122"/>
            <p:cNvSpPr/>
            <p:nvPr/>
          </p:nvSpPr>
          <p:spPr>
            <a:xfrm>
              <a:off x="1309036" y="5532046"/>
              <a:ext cx="1688374" cy="175490"/>
            </a:xfrm>
            <a:custGeom>
              <a:avLst/>
              <a:gdLst>
                <a:gd name="connsiteX0" fmla="*/ 0 w 1688374"/>
                <a:gd name="connsiteY0" fmla="*/ 0 h 175490"/>
                <a:gd name="connsiteX1" fmla="*/ 1680428 w 1688374"/>
                <a:gd name="connsiteY1" fmla="*/ 0 h 175490"/>
                <a:gd name="connsiteX2" fmla="*/ 1688374 w 1688374"/>
                <a:gd name="connsiteY2" fmla="*/ 175490 h 175490"/>
                <a:gd name="connsiteX3" fmla="*/ 0 w 1688374"/>
                <a:gd name="connsiteY3" fmla="*/ 175490 h 175490"/>
              </a:gdLst>
              <a:ahLst/>
              <a:cxnLst>
                <a:cxn ang="0">
                  <a:pos x="connsiteX0" y="connsiteY0"/>
                </a:cxn>
                <a:cxn ang="0">
                  <a:pos x="connsiteX1" y="connsiteY1"/>
                </a:cxn>
                <a:cxn ang="0">
                  <a:pos x="connsiteX2" y="connsiteY2"/>
                </a:cxn>
                <a:cxn ang="0">
                  <a:pos x="connsiteX3" y="connsiteY3"/>
                </a:cxn>
              </a:cxnLst>
              <a:rect l="l" t="t" r="r" b="b"/>
              <a:pathLst>
                <a:path w="1688374" h="175490">
                  <a:moveTo>
                    <a:pt x="0" y="0"/>
                  </a:moveTo>
                  <a:lnTo>
                    <a:pt x="1680428" y="0"/>
                  </a:lnTo>
                  <a:lnTo>
                    <a:pt x="1688374" y="175490"/>
                  </a:lnTo>
                  <a:lnTo>
                    <a:pt x="0" y="17549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sp>
          <p:nvSpPr>
            <p:cNvPr id="121" name="Freeform: Shape 120"/>
            <p:cNvSpPr/>
            <p:nvPr/>
          </p:nvSpPr>
          <p:spPr>
            <a:xfrm>
              <a:off x="1347769" y="5444301"/>
              <a:ext cx="1645668" cy="175490"/>
            </a:xfrm>
            <a:custGeom>
              <a:avLst/>
              <a:gdLst>
                <a:gd name="connsiteX0" fmla="*/ 8188 w 1645668"/>
                <a:gd name="connsiteY0" fmla="*/ 0 h 175490"/>
                <a:gd name="connsiteX1" fmla="*/ 1637722 w 1645668"/>
                <a:gd name="connsiteY1" fmla="*/ 0 h 175490"/>
                <a:gd name="connsiteX2" fmla="*/ 1645668 w 1645668"/>
                <a:gd name="connsiteY2" fmla="*/ 175490 h 175490"/>
                <a:gd name="connsiteX3" fmla="*/ 0 w 1645668"/>
                <a:gd name="connsiteY3" fmla="*/ 175490 h 175490"/>
              </a:gdLst>
              <a:ahLst/>
              <a:cxnLst>
                <a:cxn ang="0">
                  <a:pos x="connsiteX0" y="connsiteY0"/>
                </a:cxn>
                <a:cxn ang="0">
                  <a:pos x="connsiteX1" y="connsiteY1"/>
                </a:cxn>
                <a:cxn ang="0">
                  <a:pos x="connsiteX2" y="connsiteY2"/>
                </a:cxn>
                <a:cxn ang="0">
                  <a:pos x="connsiteX3" y="connsiteY3"/>
                </a:cxn>
              </a:cxnLst>
              <a:rect l="l" t="t" r="r" b="b"/>
              <a:pathLst>
                <a:path w="1645668" h="175490">
                  <a:moveTo>
                    <a:pt x="8188" y="0"/>
                  </a:moveTo>
                  <a:lnTo>
                    <a:pt x="1637722" y="0"/>
                  </a:lnTo>
                  <a:lnTo>
                    <a:pt x="1645668" y="175490"/>
                  </a:lnTo>
                  <a:lnTo>
                    <a:pt x="0" y="17549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350" strike="noStrike" noProof="1"/>
            </a:p>
          </p:txBody>
        </p:sp>
      </p:grpSp>
      <p:sp>
        <p:nvSpPr>
          <p:cNvPr id="19" name="Oval 18"/>
          <p:cNvSpPr/>
          <p:nvPr/>
        </p:nvSpPr>
        <p:spPr>
          <a:xfrm>
            <a:off x="2079625" y="5305425"/>
            <a:ext cx="773113" cy="773113"/>
          </a:xfrm>
          <a:prstGeom prst="ellipse">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fontAlgn="auto"/>
            <a:r>
              <a:rPr lang="id-ID" altLang="en-US" sz="2800" b="1" strike="noStrike" noProof="1">
                <a:solidFill>
                  <a:schemeClr val="tx1"/>
                </a:solidFill>
              </a:rPr>
              <a:t>5</a:t>
            </a:r>
            <a:endParaRPr lang="id-ID" altLang="en-US" sz="2800" b="1" strike="noStrike" noProof="1">
              <a:solidFill>
                <a:schemeClr val="tx1"/>
              </a:solidFill>
            </a:endParaRPr>
          </a:p>
        </p:txBody>
      </p:sp>
      <p:sp>
        <p:nvSpPr>
          <p:cNvPr id="180" name="Oval 179"/>
          <p:cNvSpPr/>
          <p:nvPr/>
        </p:nvSpPr>
        <p:spPr>
          <a:xfrm>
            <a:off x="2079625" y="4368800"/>
            <a:ext cx="773113" cy="773113"/>
          </a:xfrm>
          <a:prstGeom prst="ellipse">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fontAlgn="auto"/>
            <a:r>
              <a:rPr lang="en-US" sz="2800" b="1" strike="noStrike" noProof="1">
                <a:solidFill>
                  <a:schemeClr val="tx1"/>
                </a:solidFill>
              </a:rPr>
              <a:t>4</a:t>
            </a:r>
            <a:endParaRPr lang="en-US" sz="2800" b="1" strike="noStrike" noProof="1">
              <a:solidFill>
                <a:schemeClr val="tx1"/>
              </a:solidFill>
            </a:endParaRPr>
          </a:p>
        </p:txBody>
      </p:sp>
      <p:sp>
        <p:nvSpPr>
          <p:cNvPr id="181" name="Oval 180"/>
          <p:cNvSpPr/>
          <p:nvPr/>
        </p:nvSpPr>
        <p:spPr>
          <a:xfrm>
            <a:off x="2079625" y="3432175"/>
            <a:ext cx="773113" cy="773113"/>
          </a:xfrm>
          <a:prstGeom prst="ellipse">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fontAlgn="auto"/>
            <a:r>
              <a:rPr lang="en-US" sz="2800" b="1" strike="noStrike" noProof="1">
                <a:solidFill>
                  <a:schemeClr val="tx1"/>
                </a:solidFill>
              </a:rPr>
              <a:t>3</a:t>
            </a:r>
            <a:endParaRPr lang="en-US" sz="2800" b="1" strike="noStrike" noProof="1">
              <a:solidFill>
                <a:schemeClr val="tx1"/>
              </a:solidFill>
            </a:endParaRPr>
          </a:p>
        </p:txBody>
      </p:sp>
      <p:sp>
        <p:nvSpPr>
          <p:cNvPr id="182" name="Oval 181"/>
          <p:cNvSpPr/>
          <p:nvPr/>
        </p:nvSpPr>
        <p:spPr>
          <a:xfrm>
            <a:off x="2079625" y="2493963"/>
            <a:ext cx="773113" cy="773113"/>
          </a:xfrm>
          <a:prstGeom prst="ellipse">
            <a:avLst/>
          </a:prstGeom>
          <a:solidFill>
            <a:schemeClr val="accent2">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fontAlgn="auto"/>
            <a:r>
              <a:rPr lang="id-ID" altLang="en-US" sz="2800" b="1" strike="noStrike" noProof="1">
                <a:solidFill>
                  <a:schemeClr val="tx1"/>
                </a:solidFill>
              </a:rPr>
              <a:t>2</a:t>
            </a:r>
            <a:endParaRPr lang="id-ID" altLang="en-US" sz="2800" b="1" strike="noStrike" noProof="1">
              <a:solidFill>
                <a:schemeClr val="tx1"/>
              </a:solidFill>
            </a:endParaRPr>
          </a:p>
        </p:txBody>
      </p:sp>
      <p:sp>
        <p:nvSpPr>
          <p:cNvPr id="183" name="Oval 182"/>
          <p:cNvSpPr/>
          <p:nvPr/>
        </p:nvSpPr>
        <p:spPr>
          <a:xfrm>
            <a:off x="2079625" y="1557338"/>
            <a:ext cx="773113" cy="773113"/>
          </a:xfrm>
          <a:prstGeom prst="ellipse">
            <a:avLst/>
          </a:prstGeom>
          <a:solidFill>
            <a:schemeClr val="accent1">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auto"/>
            <a:r>
              <a:rPr lang="id-ID" altLang="en-US" sz="2800" b="1" strike="noStrike" noProof="1">
                <a:solidFill>
                  <a:schemeClr val="tx1"/>
                </a:solidFill>
              </a:rPr>
              <a:t>1</a:t>
            </a:r>
            <a:endParaRPr lang="id-ID" altLang="en-US" sz="2800" b="1" strike="noStrike" noProof="1">
              <a:solidFill>
                <a:schemeClr val="tx1"/>
              </a:solidFill>
            </a:endParaRPr>
          </a:p>
        </p:txBody>
      </p:sp>
      <p:sp>
        <p:nvSpPr>
          <p:cNvPr id="4" name="Rounded Rectangle 3"/>
          <p:cNvSpPr/>
          <p:nvPr/>
        </p:nvSpPr>
        <p:spPr>
          <a:xfrm>
            <a:off x="3881438" y="1606550"/>
            <a:ext cx="5734050" cy="67468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sz="1600" strike="noStrike" noProof="1">
                <a:solidFill>
                  <a:schemeClr val="tx1"/>
                </a:solidFill>
              </a:rPr>
              <a:t>Mengambil topik atau masalah penting yang memiliki sudut pandang berita terkini dan menarik perhatian pembaca.</a:t>
            </a:r>
            <a:endParaRPr lang="en-US" sz="1600" strike="noStrike" noProof="1">
              <a:solidFill>
                <a:schemeClr val="tx1"/>
              </a:solidFill>
            </a:endParaRPr>
          </a:p>
        </p:txBody>
      </p:sp>
      <p:sp>
        <p:nvSpPr>
          <p:cNvPr id="5" name="Rounded Rectangle 4"/>
          <p:cNvSpPr/>
          <p:nvPr/>
        </p:nvSpPr>
        <p:spPr>
          <a:xfrm>
            <a:off x="3881438" y="2493963"/>
            <a:ext cx="5734050" cy="67627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sz="1600" strike="noStrike" noProof="1">
                <a:solidFill>
                  <a:schemeClr val="tx1"/>
                </a:solidFill>
              </a:rPr>
              <a:t>Mengumpulkan informasi dan fakta, meliputi laporan objektif, dan melakukan riset.</a:t>
            </a:r>
            <a:endParaRPr lang="en-US" sz="1600" strike="noStrike" noProof="1">
              <a:solidFill>
                <a:schemeClr val="tx1"/>
              </a:solidFill>
            </a:endParaRPr>
          </a:p>
        </p:txBody>
      </p:sp>
      <p:sp>
        <p:nvSpPr>
          <p:cNvPr id="6" name="Rounded Rectangle 5"/>
          <p:cNvSpPr/>
          <p:nvPr/>
        </p:nvSpPr>
        <p:spPr>
          <a:xfrm>
            <a:off x="3881438" y="3432175"/>
            <a:ext cx="5734050" cy="67468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sz="1600" strike="noStrike" noProof="1">
                <a:solidFill>
                  <a:schemeClr val="tx1"/>
                </a:solidFill>
              </a:rPr>
              <a:t>Menganalisis masalah yang telah diangkat.</a:t>
            </a:r>
            <a:endParaRPr lang="en-US" sz="1600" strike="noStrike" noProof="1">
              <a:solidFill>
                <a:schemeClr val="tx1"/>
              </a:solidFill>
            </a:endParaRPr>
          </a:p>
        </p:txBody>
      </p:sp>
      <p:sp>
        <p:nvSpPr>
          <p:cNvPr id="7" name="Rounded Rectangle 6"/>
          <p:cNvSpPr/>
          <p:nvPr/>
        </p:nvSpPr>
        <p:spPr>
          <a:xfrm>
            <a:off x="3881438" y="4368800"/>
            <a:ext cx="5734050" cy="67468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sz="1600" strike="noStrike" noProof="1">
                <a:solidFill>
                  <a:schemeClr val="tx1"/>
                </a:solidFill>
              </a:rPr>
              <a:t>Memberikan solusi yang realistis terhadap masalah di luar pengetahuan umum.</a:t>
            </a:r>
            <a:endParaRPr lang="en-US" sz="1600" strike="noStrike" noProof="1">
              <a:solidFill>
                <a:schemeClr val="tx1"/>
              </a:solidFill>
            </a:endParaRPr>
          </a:p>
        </p:txBody>
      </p:sp>
      <p:sp>
        <p:nvSpPr>
          <p:cNvPr id="8" name="Rounded Rectangle 7"/>
          <p:cNvSpPr/>
          <p:nvPr/>
        </p:nvSpPr>
        <p:spPr>
          <a:xfrm>
            <a:off x="3881438" y="5305425"/>
            <a:ext cx="5734050" cy="6762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sz="1600" strike="noStrike" noProof="1" dirty="0" err="1">
                <a:solidFill>
                  <a:schemeClr val="tx1"/>
                </a:solidFill>
              </a:rPr>
              <a:t>Menulis</a:t>
            </a:r>
            <a:r>
              <a:rPr lang="en-US" sz="1600" strike="noStrike" noProof="1" dirty="0">
                <a:solidFill>
                  <a:schemeClr val="tx1"/>
                </a:solidFill>
              </a:rPr>
              <a:t> </a:t>
            </a:r>
            <a:r>
              <a:rPr lang="en-US" sz="1600" strike="noStrike" noProof="1" dirty="0" err="1">
                <a:solidFill>
                  <a:schemeClr val="tx1"/>
                </a:solidFill>
              </a:rPr>
              <a:t>kurang</a:t>
            </a:r>
            <a:r>
              <a:rPr lang="en-US" sz="1600" strike="noStrike" noProof="1" dirty="0">
                <a:solidFill>
                  <a:schemeClr val="tx1"/>
                </a:solidFill>
              </a:rPr>
              <a:t> </a:t>
            </a:r>
            <a:r>
              <a:rPr lang="en-US" sz="1600" strike="noStrike" noProof="1" dirty="0" err="1">
                <a:solidFill>
                  <a:schemeClr val="tx1"/>
                </a:solidFill>
              </a:rPr>
              <a:t>lebih</a:t>
            </a:r>
            <a:r>
              <a:rPr lang="en-US" sz="1600" strike="noStrike" noProof="1" dirty="0">
                <a:solidFill>
                  <a:schemeClr val="tx1"/>
                </a:solidFill>
              </a:rPr>
              <a:t> 500 </a:t>
            </a:r>
            <a:r>
              <a:rPr lang="en-US" sz="1600" strike="noStrike" noProof="1" dirty="0" err="1">
                <a:solidFill>
                  <a:schemeClr val="tx1"/>
                </a:solidFill>
              </a:rPr>
              <a:t>kata</a:t>
            </a:r>
            <a:r>
              <a:rPr lang="en-US" sz="1600" strike="noStrike" noProof="1" dirty="0">
                <a:solidFill>
                  <a:schemeClr val="tx1"/>
                </a:solidFill>
              </a:rPr>
              <a:t> </a:t>
            </a:r>
            <a:r>
              <a:rPr lang="en-US" sz="1600" strike="noStrike" noProof="1" dirty="0" err="1">
                <a:solidFill>
                  <a:schemeClr val="tx1"/>
                </a:solidFill>
              </a:rPr>
              <a:t>dengan</a:t>
            </a:r>
            <a:r>
              <a:rPr lang="en-US" sz="1600" strike="noStrike" noProof="1" dirty="0">
                <a:solidFill>
                  <a:schemeClr val="tx1"/>
                </a:solidFill>
              </a:rPr>
              <a:t> </a:t>
            </a:r>
            <a:r>
              <a:rPr lang="en-US" sz="1600" strike="noStrike" noProof="1" dirty="0" err="1">
                <a:solidFill>
                  <a:schemeClr val="tx1"/>
                </a:solidFill>
              </a:rPr>
              <a:t>menggunakan</a:t>
            </a:r>
            <a:r>
              <a:rPr lang="en-US" sz="1600" strike="noStrike" noProof="1" dirty="0">
                <a:solidFill>
                  <a:schemeClr val="tx1"/>
                </a:solidFill>
              </a:rPr>
              <a:t> </a:t>
            </a:r>
            <a:r>
              <a:rPr lang="en-US" sz="1600" strike="noStrike" noProof="1" dirty="0" err="1">
                <a:solidFill>
                  <a:schemeClr val="tx1"/>
                </a:solidFill>
              </a:rPr>
              <a:t>kata</a:t>
            </a:r>
            <a:r>
              <a:rPr lang="en-US" sz="1600" strike="noStrike" noProof="1" dirty="0">
                <a:solidFill>
                  <a:schemeClr val="tx1"/>
                </a:solidFill>
              </a:rPr>
              <a:t> </a:t>
            </a:r>
            <a:r>
              <a:rPr lang="en-US" sz="1600" strike="noStrike" noProof="1" dirty="0" err="1">
                <a:solidFill>
                  <a:schemeClr val="tx1"/>
                </a:solidFill>
              </a:rPr>
              <a:t>kerja</a:t>
            </a:r>
            <a:r>
              <a:rPr lang="en-US" sz="1600" strike="noStrike" noProof="1" dirty="0">
                <a:solidFill>
                  <a:schemeClr val="tx1"/>
                </a:solidFill>
              </a:rPr>
              <a:t> </a:t>
            </a:r>
            <a:r>
              <a:rPr lang="en-US" sz="1600" strike="noStrike" noProof="1" dirty="0" err="1">
                <a:solidFill>
                  <a:schemeClr val="tx1"/>
                </a:solidFill>
              </a:rPr>
              <a:t>dan</a:t>
            </a:r>
            <a:r>
              <a:rPr lang="en-US" sz="1600" strike="noStrike" noProof="1" dirty="0">
                <a:solidFill>
                  <a:schemeClr val="tx1"/>
                </a:solidFill>
              </a:rPr>
              <a:t> </a:t>
            </a:r>
            <a:r>
              <a:rPr lang="en-US" sz="1600" strike="noStrike" noProof="1" dirty="0" err="1">
                <a:solidFill>
                  <a:schemeClr val="tx1"/>
                </a:solidFill>
              </a:rPr>
              <a:t>tidak</a:t>
            </a:r>
            <a:r>
              <a:rPr lang="en-US" sz="1600" strike="noStrike" noProof="1" dirty="0">
                <a:solidFill>
                  <a:schemeClr val="tx1"/>
                </a:solidFill>
              </a:rPr>
              <a:t> </a:t>
            </a:r>
            <a:r>
              <a:rPr lang="en-US" sz="1600" strike="noStrike" noProof="1" dirty="0" err="1" smtClean="0">
                <a:solidFill>
                  <a:schemeClr val="tx1"/>
                </a:solidFill>
              </a:rPr>
              <a:t>menggunakan</a:t>
            </a:r>
            <a:r>
              <a:rPr lang="en-US" sz="1600" strike="noStrike" noProof="1" dirty="0" smtClean="0">
                <a:solidFill>
                  <a:schemeClr val="tx1"/>
                </a:solidFill>
              </a:rPr>
              <a:t> </a:t>
            </a:r>
            <a:r>
              <a:rPr lang="en-US" sz="1600" strike="noStrike" noProof="1" dirty="0" err="1" smtClean="0">
                <a:solidFill>
                  <a:schemeClr val="tx1"/>
                </a:solidFill>
              </a:rPr>
              <a:t>kata</a:t>
            </a:r>
            <a:r>
              <a:rPr lang="en-US" sz="1600" strike="noStrike" noProof="1" dirty="0" smtClean="0">
                <a:solidFill>
                  <a:schemeClr val="tx1"/>
                </a:solidFill>
              </a:rPr>
              <a:t> </a:t>
            </a:r>
            <a:r>
              <a:rPr lang="en-US" sz="1600" strike="noStrike" noProof="1" dirty="0" err="1" smtClean="0">
                <a:solidFill>
                  <a:schemeClr val="tx1"/>
                </a:solidFill>
              </a:rPr>
              <a:t>ganti</a:t>
            </a:r>
            <a:r>
              <a:rPr lang="en-US" sz="1600" strike="noStrike" noProof="1" dirty="0" smtClean="0">
                <a:solidFill>
                  <a:schemeClr val="tx1"/>
                </a:solidFill>
              </a:rPr>
              <a:t>  </a:t>
            </a:r>
            <a:r>
              <a:rPr lang="en-US" sz="1600" strike="noStrike" noProof="1" dirty="0">
                <a:solidFill>
                  <a:schemeClr val="tx1"/>
                </a:solidFill>
              </a:rPr>
              <a:t>”</a:t>
            </a:r>
            <a:r>
              <a:rPr lang="en-US" sz="1600" strike="noStrike" noProof="1" dirty="0" err="1">
                <a:solidFill>
                  <a:schemeClr val="tx1"/>
                </a:solidFill>
              </a:rPr>
              <a:t>saya</a:t>
            </a:r>
            <a:r>
              <a:rPr lang="en-US" sz="1600" strike="noStrike" noProof="1" dirty="0" smtClean="0">
                <a:solidFill>
                  <a:schemeClr val="tx1"/>
                </a:solidFill>
              </a:rPr>
              <a:t>”.</a:t>
            </a:r>
            <a:endParaRPr lang="en-US" sz="1600" strike="noStrike" noProof="1" dirty="0">
              <a:solidFill>
                <a:schemeClr val="tx1"/>
              </a:solidFill>
            </a:endParaRPr>
          </a:p>
        </p:txBody>
      </p:sp>
      <p:sp>
        <p:nvSpPr>
          <p:cNvPr id="44060" name="Text Box 8"/>
          <p:cNvSpPr txBox="1"/>
          <p:nvPr/>
        </p:nvSpPr>
        <p:spPr>
          <a:xfrm>
            <a:off x="3881438" y="617538"/>
            <a:ext cx="5843587" cy="830262"/>
          </a:xfrm>
          <a:prstGeom prst="rect">
            <a:avLst/>
          </a:prstGeom>
          <a:noFill/>
          <a:ln w="9525">
            <a:noFill/>
          </a:ln>
        </p:spPr>
        <p:txBody>
          <a:bodyPr wrap="square" anchor="t">
            <a:spAutoFit/>
          </a:bodyPr>
          <a:p>
            <a:r>
              <a:rPr lang="id-ID" altLang="en-US" sz="2400" b="1">
                <a:latin typeface="Calibri" panose="020F0502020204030204"/>
              </a:rPr>
              <a:t>L</a:t>
            </a:r>
            <a:r>
              <a:rPr lang="en-US" altLang="zh-CN" sz="2400" b="1">
                <a:latin typeface="Calibri" panose="020F0502020204030204"/>
              </a:rPr>
              <a:t>angkah-langkah menyusun teks editorial atau tajuk rencana</a:t>
            </a:r>
            <a:endParaRPr lang="en-US" altLang="zh-CN" sz="2400" b="1">
              <a:latin typeface="Calibri" panose="020F05020202040302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Text Box 3"/>
          <p:cNvSpPr txBox="1"/>
          <p:nvPr/>
        </p:nvSpPr>
        <p:spPr>
          <a:xfrm>
            <a:off x="836613" y="366713"/>
            <a:ext cx="5937250" cy="460375"/>
          </a:xfrm>
          <a:prstGeom prst="rect">
            <a:avLst/>
          </a:prstGeom>
          <a:noFill/>
          <a:ln w="9525">
            <a:noFill/>
          </a:ln>
        </p:spPr>
        <p:txBody>
          <a:bodyPr wrap="square" anchor="t">
            <a:spAutoFit/>
          </a:bodyPr>
          <a:p>
            <a:r>
              <a:rPr lang="id-ID" altLang="en-US" sz="2400" b="1">
                <a:latin typeface="Calibri" panose="020F0502020204030204"/>
              </a:rPr>
              <a:t>L</a:t>
            </a:r>
            <a:r>
              <a:rPr lang="en-US" altLang="zh-CN" sz="2400" b="1">
                <a:latin typeface="Calibri" panose="020F0502020204030204"/>
              </a:rPr>
              <a:t>angkah-langkah menyunting teks editorial</a:t>
            </a:r>
            <a:endParaRPr lang="en-US" altLang="zh-CN" sz="2400" b="1">
              <a:latin typeface="Calibri" panose="020F0502020204030204"/>
            </a:endParaRPr>
          </a:p>
        </p:txBody>
      </p:sp>
      <p:sp>
        <p:nvSpPr>
          <p:cNvPr id="45058" name="Freeform: Shape 17"/>
          <p:cNvSpPr/>
          <p:nvPr/>
        </p:nvSpPr>
        <p:spPr>
          <a:xfrm>
            <a:off x="836613" y="827088"/>
            <a:ext cx="4818062" cy="2243137"/>
          </a:xfrm>
          <a:custGeom>
            <a:avLst/>
            <a:gdLst/>
            <a:ahLst/>
            <a:cxnLst>
              <a:cxn ang="0">
                <a:pos x="3781675" y="428"/>
              </a:cxn>
              <a:cxn ang="0">
                <a:pos x="3824943" y="23316"/>
              </a:cxn>
              <a:cxn ang="0">
                <a:pos x="4783519" y="1028929"/>
              </a:cxn>
              <a:cxn ang="0">
                <a:pos x="4817745" y="1125242"/>
              </a:cxn>
              <a:cxn ang="0">
                <a:pos x="4783260" y="1221189"/>
              </a:cxn>
              <a:cxn ang="0">
                <a:pos x="3824684" y="2220209"/>
              </a:cxn>
              <a:cxn ang="0">
                <a:pos x="3736268" y="2230463"/>
              </a:cxn>
              <a:cxn ang="0">
                <a:pos x="3689856" y="2123896"/>
              </a:cxn>
              <a:cxn ang="0">
                <a:pos x="3689856" y="1721797"/>
              </a:cxn>
              <a:cxn ang="0">
                <a:pos x="2708289" y="1721797"/>
              </a:cxn>
              <a:cxn ang="0">
                <a:pos x="2708289" y="1721798"/>
              </a:cxn>
              <a:cxn ang="0">
                <a:pos x="1999818" y="1721798"/>
              </a:cxn>
              <a:cxn ang="0">
                <a:pos x="1820206" y="1721798"/>
              </a:cxn>
              <a:cxn ang="0">
                <a:pos x="1270268" y="1721798"/>
              </a:cxn>
              <a:cxn ang="0">
                <a:pos x="1111735" y="1721798"/>
              </a:cxn>
              <a:cxn ang="0">
                <a:pos x="972609" y="1721798"/>
              </a:cxn>
              <a:cxn ang="0">
                <a:pos x="382185" y="1721798"/>
              </a:cxn>
              <a:cxn ang="0">
                <a:pos x="84526" y="1721798"/>
              </a:cxn>
              <a:cxn ang="0">
                <a:pos x="24631" y="1687009"/>
              </a:cxn>
              <a:cxn ang="0">
                <a:pos x="0" y="1602414"/>
              </a:cxn>
              <a:cxn ang="0">
                <a:pos x="0" y="641113"/>
              </a:cxn>
              <a:cxn ang="0">
                <a:pos x="24631" y="556519"/>
              </a:cxn>
              <a:cxn ang="0">
                <a:pos x="84526" y="521363"/>
              </a:cxn>
              <a:cxn ang="0">
                <a:pos x="382185" y="521363"/>
              </a:cxn>
              <a:cxn ang="0">
                <a:pos x="972609" y="521363"/>
              </a:cxn>
              <a:cxn ang="0">
                <a:pos x="1111735" y="521363"/>
              </a:cxn>
              <a:cxn ang="0">
                <a:pos x="1270268" y="521363"/>
              </a:cxn>
              <a:cxn ang="0">
                <a:pos x="1820206" y="521363"/>
              </a:cxn>
              <a:cxn ang="0">
                <a:pos x="1999818" y="521363"/>
              </a:cxn>
              <a:cxn ang="0">
                <a:pos x="2533182" y="521363"/>
              </a:cxn>
              <a:cxn ang="0">
                <a:pos x="2533186" y="521361"/>
              </a:cxn>
              <a:cxn ang="0">
                <a:pos x="3689856" y="521361"/>
              </a:cxn>
              <a:cxn ang="0">
                <a:pos x="3689856" y="119629"/>
              </a:cxn>
              <a:cxn ang="0">
                <a:pos x="3736268" y="12696"/>
              </a:cxn>
              <a:cxn ang="0">
                <a:pos x="3781675" y="428"/>
              </a:cxn>
            </a:cxnLst>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rgbClr val="9DC3E6"/>
          </a:solidFill>
          <a:ln w="9525">
            <a:noFill/>
          </a:ln>
        </p:spPr>
        <p:txBody>
          <a:bodyPr/>
          <a:p>
            <a:endParaRPr lang="en-US"/>
          </a:p>
        </p:txBody>
      </p:sp>
      <p:sp>
        <p:nvSpPr>
          <p:cNvPr id="19" name="Freeform: Shape 18"/>
          <p:cNvSpPr/>
          <p:nvPr/>
        </p:nvSpPr>
        <p:spPr bwMode="auto">
          <a:xfrm>
            <a:off x="836613" y="3098800"/>
            <a:ext cx="4818063" cy="2043113"/>
          </a:xfrm>
          <a:custGeom>
            <a:avLst/>
            <a:gdLst>
              <a:gd name="connsiteX0" fmla="*/ 4452597 w 5672479"/>
              <a:gd name="connsiteY0" fmla="*/ 357 h 1869153"/>
              <a:gd name="connsiteX1" fmla="*/ 4503541 w 5672479"/>
              <a:gd name="connsiteY1" fmla="*/ 19426 h 1869153"/>
              <a:gd name="connsiteX2" fmla="*/ 5632181 w 5672479"/>
              <a:gd name="connsiteY2" fmla="*/ 857261 h 1869153"/>
              <a:gd name="connsiteX3" fmla="*/ 5672479 w 5672479"/>
              <a:gd name="connsiteY3" fmla="*/ 937505 h 1869153"/>
              <a:gd name="connsiteX4" fmla="*/ 5631876 w 5672479"/>
              <a:gd name="connsiteY4" fmla="*/ 1017444 h 1869153"/>
              <a:gd name="connsiteX5" fmla="*/ 4503236 w 5672479"/>
              <a:gd name="connsiteY5" fmla="*/ 1849786 h 1869153"/>
              <a:gd name="connsiteX6" fmla="*/ 4399134 w 5672479"/>
              <a:gd name="connsiteY6" fmla="*/ 1858329 h 1869153"/>
              <a:gd name="connsiteX7" fmla="*/ 4344488 w 5672479"/>
              <a:gd name="connsiteY7" fmla="*/ 1769542 h 1869153"/>
              <a:gd name="connsiteX8" fmla="*/ 4344488 w 5672479"/>
              <a:gd name="connsiteY8" fmla="*/ 1434530 h 1869153"/>
              <a:gd name="connsiteX9" fmla="*/ 3188777 w 5672479"/>
              <a:gd name="connsiteY9" fmla="*/ 1434530 h 1869153"/>
              <a:gd name="connsiteX10" fmla="*/ 3188777 w 5672479"/>
              <a:gd name="connsiteY10" fmla="*/ 1434531 h 1869153"/>
              <a:gd name="connsiteX11" fmla="*/ 2354614 w 5672479"/>
              <a:gd name="connsiteY11" fmla="*/ 1434531 h 1869153"/>
              <a:gd name="connsiteX12" fmla="*/ 2143136 w 5672479"/>
              <a:gd name="connsiteY12" fmla="*/ 1434531 h 1869153"/>
              <a:gd name="connsiteX13" fmla="*/ 1495632 w 5672479"/>
              <a:gd name="connsiteY13" fmla="*/ 1434531 h 1869153"/>
              <a:gd name="connsiteX14" fmla="*/ 1308973 w 5672479"/>
              <a:gd name="connsiteY14" fmla="*/ 1434531 h 1869153"/>
              <a:gd name="connsiteX15" fmla="*/ 1145164 w 5672479"/>
              <a:gd name="connsiteY15" fmla="*/ 1434531 h 1869153"/>
              <a:gd name="connsiteX16" fmla="*/ 449991 w 5672479"/>
              <a:gd name="connsiteY16" fmla="*/ 1434531 h 1869153"/>
              <a:gd name="connsiteX17" fmla="*/ 99523 w 5672479"/>
              <a:gd name="connsiteY17" fmla="*/ 1434531 h 1869153"/>
              <a:gd name="connsiteX18" fmla="*/ 29002 w 5672479"/>
              <a:gd name="connsiteY18" fmla="*/ 1405546 h 1869153"/>
              <a:gd name="connsiteX19" fmla="*/ 0 w 5672479"/>
              <a:gd name="connsiteY19" fmla="*/ 1335065 h 1869153"/>
              <a:gd name="connsiteX20" fmla="*/ 0 w 5672479"/>
              <a:gd name="connsiteY20" fmla="*/ 534149 h 1869153"/>
              <a:gd name="connsiteX21" fmla="*/ 29002 w 5672479"/>
              <a:gd name="connsiteY21" fmla="*/ 463669 h 1869153"/>
              <a:gd name="connsiteX22" fmla="*/ 99523 w 5672479"/>
              <a:gd name="connsiteY22" fmla="*/ 434378 h 1869153"/>
              <a:gd name="connsiteX23" fmla="*/ 449991 w 5672479"/>
              <a:gd name="connsiteY23" fmla="*/ 434378 h 1869153"/>
              <a:gd name="connsiteX24" fmla="*/ 1145164 w 5672479"/>
              <a:gd name="connsiteY24" fmla="*/ 434378 h 1869153"/>
              <a:gd name="connsiteX25" fmla="*/ 1308973 w 5672479"/>
              <a:gd name="connsiteY25" fmla="*/ 434378 h 1869153"/>
              <a:gd name="connsiteX26" fmla="*/ 1495632 w 5672479"/>
              <a:gd name="connsiteY26" fmla="*/ 434378 h 1869153"/>
              <a:gd name="connsiteX27" fmla="*/ 2143136 w 5672479"/>
              <a:gd name="connsiteY27" fmla="*/ 434378 h 1869153"/>
              <a:gd name="connsiteX28" fmla="*/ 2354614 w 5672479"/>
              <a:gd name="connsiteY28" fmla="*/ 434378 h 1869153"/>
              <a:gd name="connsiteX29" fmla="*/ 2982604 w 5672479"/>
              <a:gd name="connsiteY29" fmla="*/ 434378 h 1869153"/>
              <a:gd name="connsiteX30" fmla="*/ 2982609 w 5672479"/>
              <a:gd name="connsiteY30" fmla="*/ 434377 h 1869153"/>
              <a:gd name="connsiteX31" fmla="*/ 4344488 w 5672479"/>
              <a:gd name="connsiteY31" fmla="*/ 434377 h 1869153"/>
              <a:gd name="connsiteX32" fmla="*/ 4344488 w 5672479"/>
              <a:gd name="connsiteY32" fmla="*/ 99670 h 1869153"/>
              <a:gd name="connsiteX33" fmla="*/ 4399134 w 5672479"/>
              <a:gd name="connsiteY33" fmla="*/ 10578 h 1869153"/>
              <a:gd name="connsiteX34" fmla="*/ 4452597 w 5672479"/>
              <a:gd name="connsiteY34" fmla="*/ 357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2479" h="1869153">
                <a:moveTo>
                  <a:pt x="4452597" y="357"/>
                </a:moveTo>
                <a:cubicBezTo>
                  <a:pt x="4470723" y="1882"/>
                  <a:pt x="4488430" y="8290"/>
                  <a:pt x="4503541" y="19426"/>
                </a:cubicBezTo>
                <a:lnTo>
                  <a:pt x="5632181" y="857261"/>
                </a:lnTo>
                <a:cubicBezTo>
                  <a:pt x="5657520" y="876177"/>
                  <a:pt x="5672479" y="905773"/>
                  <a:pt x="5672479" y="937505"/>
                </a:cubicBezTo>
                <a:cubicBezTo>
                  <a:pt x="5672479" y="968931"/>
                  <a:pt x="5657520" y="998527"/>
                  <a:pt x="5631876" y="1017444"/>
                </a:cubicBezTo>
                <a:lnTo>
                  <a:pt x="4503236" y="1849786"/>
                </a:lnTo>
                <a:cubicBezTo>
                  <a:pt x="4473013" y="1872059"/>
                  <a:pt x="4432715" y="1875415"/>
                  <a:pt x="4399134" y="1858329"/>
                </a:cubicBezTo>
                <a:cubicBezTo>
                  <a:pt x="4365552" y="1841548"/>
                  <a:pt x="4344488" y="1807070"/>
                  <a:pt x="4344488" y="1769542"/>
                </a:cubicBezTo>
                <a:lnTo>
                  <a:pt x="4344488" y="1434530"/>
                </a:lnTo>
                <a:lnTo>
                  <a:pt x="3188777" y="1434530"/>
                </a:lnTo>
                <a:lnTo>
                  <a:pt x="3188777" y="1434531"/>
                </a:lnTo>
                <a:lnTo>
                  <a:pt x="2354614" y="1434531"/>
                </a:lnTo>
                <a:lnTo>
                  <a:pt x="2143136" y="1434531"/>
                </a:lnTo>
                <a:lnTo>
                  <a:pt x="1495632" y="1434531"/>
                </a:lnTo>
                <a:lnTo>
                  <a:pt x="1308973" y="1434531"/>
                </a:lnTo>
                <a:lnTo>
                  <a:pt x="1145164" y="1434531"/>
                </a:lnTo>
                <a:lnTo>
                  <a:pt x="449991" y="1434531"/>
                </a:lnTo>
                <a:lnTo>
                  <a:pt x="99523" y="1434531"/>
                </a:lnTo>
                <a:cubicBezTo>
                  <a:pt x="73269" y="1434531"/>
                  <a:pt x="47625" y="1423852"/>
                  <a:pt x="29002" y="1405546"/>
                </a:cubicBezTo>
                <a:cubicBezTo>
                  <a:pt x="10685" y="1386934"/>
                  <a:pt x="0" y="1361305"/>
                  <a:pt x="0" y="1335065"/>
                </a:cubicBezTo>
                <a:lnTo>
                  <a:pt x="0" y="534149"/>
                </a:lnTo>
                <a:cubicBezTo>
                  <a:pt x="0" y="507910"/>
                  <a:pt x="10685" y="482280"/>
                  <a:pt x="29002" y="463669"/>
                </a:cubicBezTo>
                <a:cubicBezTo>
                  <a:pt x="47625" y="445057"/>
                  <a:pt x="73269" y="434378"/>
                  <a:pt x="99523" y="434378"/>
                </a:cubicBezTo>
                <a:lnTo>
                  <a:pt x="449991" y="434378"/>
                </a:lnTo>
                <a:lnTo>
                  <a:pt x="1145164" y="434378"/>
                </a:lnTo>
                <a:lnTo>
                  <a:pt x="1308973" y="434378"/>
                </a:lnTo>
                <a:lnTo>
                  <a:pt x="1495632" y="434378"/>
                </a:lnTo>
                <a:lnTo>
                  <a:pt x="2143136" y="434378"/>
                </a:lnTo>
                <a:lnTo>
                  <a:pt x="2354614" y="434378"/>
                </a:lnTo>
                <a:lnTo>
                  <a:pt x="2982604" y="434378"/>
                </a:lnTo>
                <a:lnTo>
                  <a:pt x="2982609" y="434377"/>
                </a:lnTo>
                <a:lnTo>
                  <a:pt x="4344488" y="434377"/>
                </a:lnTo>
                <a:lnTo>
                  <a:pt x="4344488" y="99670"/>
                </a:lnTo>
                <a:cubicBezTo>
                  <a:pt x="4344488" y="62142"/>
                  <a:pt x="4365858" y="27359"/>
                  <a:pt x="4399134" y="10578"/>
                </a:cubicBezTo>
                <a:cubicBezTo>
                  <a:pt x="4415925" y="2188"/>
                  <a:pt x="4434471" y="-1169"/>
                  <a:pt x="4452597" y="357"/>
                </a:cubicBezTo>
                <a:close/>
              </a:path>
            </a:pathLst>
          </a:custGeom>
          <a:solidFill>
            <a:schemeClr val="accent3"/>
          </a:solidFill>
          <a:ln>
            <a:noFill/>
          </a:ln>
        </p:spPr>
        <p:txBody>
          <a:bodyPr vert="horz" wrap="square" lIns="68580" tIns="34290" rIns="68580" bIns="34290" numCol="1" anchor="t" anchorCtr="0" compatLnSpc="1">
            <a:noAutofit/>
          </a:bodyPr>
          <a:lstStyle/>
          <a:p>
            <a:pPr fontAlgn="auto"/>
            <a:endParaRPr lang="en-US" b="1" strike="noStrike" noProof="1"/>
          </a:p>
        </p:txBody>
      </p:sp>
      <p:sp>
        <p:nvSpPr>
          <p:cNvPr id="28" name="Freeform: Shape 27"/>
          <p:cNvSpPr/>
          <p:nvPr/>
        </p:nvSpPr>
        <p:spPr>
          <a:xfrm>
            <a:off x="4989513" y="1974850"/>
            <a:ext cx="4818063" cy="2041525"/>
          </a:xfrm>
          <a:custGeom>
            <a:avLst/>
            <a:gdLst>
              <a:gd name="connsiteX0" fmla="*/ 1220035 w 5672479"/>
              <a:gd name="connsiteY0" fmla="*/ 337 h 1869154"/>
              <a:gd name="connsiteX1" fmla="*/ 1273345 w 5672479"/>
              <a:gd name="connsiteY1" fmla="*/ 10825 h 1869154"/>
              <a:gd name="connsiteX2" fmla="*/ 1327991 w 5672479"/>
              <a:gd name="connsiteY2" fmla="*/ 99612 h 1869154"/>
              <a:gd name="connsiteX3" fmla="*/ 1327991 w 5672479"/>
              <a:gd name="connsiteY3" fmla="*/ 434624 h 1869154"/>
              <a:gd name="connsiteX4" fmla="*/ 2483702 w 5672479"/>
              <a:gd name="connsiteY4" fmla="*/ 434624 h 1869154"/>
              <a:gd name="connsiteX5" fmla="*/ 2483702 w 5672479"/>
              <a:gd name="connsiteY5" fmla="*/ 434623 h 1869154"/>
              <a:gd name="connsiteX6" fmla="*/ 3317865 w 5672479"/>
              <a:gd name="connsiteY6" fmla="*/ 434623 h 1869154"/>
              <a:gd name="connsiteX7" fmla="*/ 3529343 w 5672479"/>
              <a:gd name="connsiteY7" fmla="*/ 434623 h 1869154"/>
              <a:gd name="connsiteX8" fmla="*/ 4176847 w 5672479"/>
              <a:gd name="connsiteY8" fmla="*/ 434623 h 1869154"/>
              <a:gd name="connsiteX9" fmla="*/ 4363506 w 5672479"/>
              <a:gd name="connsiteY9" fmla="*/ 434623 h 1869154"/>
              <a:gd name="connsiteX10" fmla="*/ 4527315 w 5672479"/>
              <a:gd name="connsiteY10" fmla="*/ 434623 h 1869154"/>
              <a:gd name="connsiteX11" fmla="*/ 5222488 w 5672479"/>
              <a:gd name="connsiteY11" fmla="*/ 434623 h 1869154"/>
              <a:gd name="connsiteX12" fmla="*/ 5572956 w 5672479"/>
              <a:gd name="connsiteY12" fmla="*/ 434623 h 1869154"/>
              <a:gd name="connsiteX13" fmla="*/ 5643477 w 5672479"/>
              <a:gd name="connsiteY13" fmla="*/ 463608 h 1869154"/>
              <a:gd name="connsiteX14" fmla="*/ 5672479 w 5672479"/>
              <a:gd name="connsiteY14" fmla="*/ 534089 h 1869154"/>
              <a:gd name="connsiteX15" fmla="*/ 5672479 w 5672479"/>
              <a:gd name="connsiteY15" fmla="*/ 1335005 h 1869154"/>
              <a:gd name="connsiteX16" fmla="*/ 5643477 w 5672479"/>
              <a:gd name="connsiteY16" fmla="*/ 1405485 h 1869154"/>
              <a:gd name="connsiteX17" fmla="*/ 5572956 w 5672479"/>
              <a:gd name="connsiteY17" fmla="*/ 1434776 h 1869154"/>
              <a:gd name="connsiteX18" fmla="*/ 5222488 w 5672479"/>
              <a:gd name="connsiteY18" fmla="*/ 1434776 h 1869154"/>
              <a:gd name="connsiteX19" fmla="*/ 4527315 w 5672479"/>
              <a:gd name="connsiteY19" fmla="*/ 1434776 h 1869154"/>
              <a:gd name="connsiteX20" fmla="*/ 4363506 w 5672479"/>
              <a:gd name="connsiteY20" fmla="*/ 1434776 h 1869154"/>
              <a:gd name="connsiteX21" fmla="*/ 4176847 w 5672479"/>
              <a:gd name="connsiteY21" fmla="*/ 1434776 h 1869154"/>
              <a:gd name="connsiteX22" fmla="*/ 3529343 w 5672479"/>
              <a:gd name="connsiteY22" fmla="*/ 1434776 h 1869154"/>
              <a:gd name="connsiteX23" fmla="*/ 3317865 w 5672479"/>
              <a:gd name="connsiteY23" fmla="*/ 1434776 h 1869154"/>
              <a:gd name="connsiteX24" fmla="*/ 2689875 w 5672479"/>
              <a:gd name="connsiteY24" fmla="*/ 1434776 h 1869154"/>
              <a:gd name="connsiteX25" fmla="*/ 2689870 w 5672479"/>
              <a:gd name="connsiteY25" fmla="*/ 1434777 h 1869154"/>
              <a:gd name="connsiteX26" fmla="*/ 1327991 w 5672479"/>
              <a:gd name="connsiteY26" fmla="*/ 1434777 h 1869154"/>
              <a:gd name="connsiteX27" fmla="*/ 1327991 w 5672479"/>
              <a:gd name="connsiteY27" fmla="*/ 1769484 h 1869154"/>
              <a:gd name="connsiteX28" fmla="*/ 1273345 w 5672479"/>
              <a:gd name="connsiteY28" fmla="*/ 1858576 h 1869154"/>
              <a:gd name="connsiteX29" fmla="*/ 1219882 w 5672479"/>
              <a:gd name="connsiteY29" fmla="*/ 1868797 h 1869154"/>
              <a:gd name="connsiteX30" fmla="*/ 1168938 w 5672479"/>
              <a:gd name="connsiteY30" fmla="*/ 1849728 h 1869154"/>
              <a:gd name="connsiteX31" fmla="*/ 40298 w 5672479"/>
              <a:gd name="connsiteY31" fmla="*/ 1011893 h 1869154"/>
              <a:gd name="connsiteX32" fmla="*/ 0 w 5672479"/>
              <a:gd name="connsiteY32" fmla="*/ 931649 h 1869154"/>
              <a:gd name="connsiteX33" fmla="*/ 40603 w 5672479"/>
              <a:gd name="connsiteY33" fmla="*/ 851710 h 1869154"/>
              <a:gd name="connsiteX34" fmla="*/ 1169243 w 5672479"/>
              <a:gd name="connsiteY34" fmla="*/ 19368 h 1869154"/>
              <a:gd name="connsiteX35" fmla="*/ 1220035 w 5672479"/>
              <a:gd name="connsiteY35" fmla="*/ 337 h 186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2479" h="1869154">
                <a:moveTo>
                  <a:pt x="1220035" y="337"/>
                </a:moveTo>
                <a:cubicBezTo>
                  <a:pt x="1238085" y="-1150"/>
                  <a:pt x="1256555" y="2282"/>
                  <a:pt x="1273345" y="10825"/>
                </a:cubicBezTo>
                <a:cubicBezTo>
                  <a:pt x="1306927" y="27606"/>
                  <a:pt x="1327991" y="62084"/>
                  <a:pt x="1327991" y="99612"/>
                </a:cubicBezTo>
                <a:lnTo>
                  <a:pt x="1327991" y="434624"/>
                </a:lnTo>
                <a:lnTo>
                  <a:pt x="2483702" y="434624"/>
                </a:lnTo>
                <a:lnTo>
                  <a:pt x="2483702" y="434623"/>
                </a:lnTo>
                <a:lnTo>
                  <a:pt x="3317865" y="434623"/>
                </a:lnTo>
                <a:lnTo>
                  <a:pt x="3529343" y="434623"/>
                </a:lnTo>
                <a:lnTo>
                  <a:pt x="4176847" y="434623"/>
                </a:lnTo>
                <a:lnTo>
                  <a:pt x="4363506" y="434623"/>
                </a:lnTo>
                <a:lnTo>
                  <a:pt x="4527315" y="434623"/>
                </a:lnTo>
                <a:lnTo>
                  <a:pt x="5222488" y="434623"/>
                </a:lnTo>
                <a:lnTo>
                  <a:pt x="5572956" y="434623"/>
                </a:lnTo>
                <a:cubicBezTo>
                  <a:pt x="5599210" y="434623"/>
                  <a:pt x="5624854" y="445302"/>
                  <a:pt x="5643477" y="463608"/>
                </a:cubicBezTo>
                <a:cubicBezTo>
                  <a:pt x="5661794" y="482220"/>
                  <a:pt x="5672479" y="507849"/>
                  <a:pt x="5672479" y="534089"/>
                </a:cubicBezTo>
                <a:lnTo>
                  <a:pt x="5672479" y="1335005"/>
                </a:lnTo>
                <a:cubicBezTo>
                  <a:pt x="5672479" y="1361244"/>
                  <a:pt x="5661794" y="1386874"/>
                  <a:pt x="5643477" y="1405485"/>
                </a:cubicBezTo>
                <a:cubicBezTo>
                  <a:pt x="5624854" y="1424097"/>
                  <a:pt x="5599210" y="1434776"/>
                  <a:pt x="5572956" y="1434776"/>
                </a:cubicBezTo>
                <a:lnTo>
                  <a:pt x="5222488" y="1434776"/>
                </a:lnTo>
                <a:lnTo>
                  <a:pt x="4527315" y="1434776"/>
                </a:lnTo>
                <a:lnTo>
                  <a:pt x="4363506" y="1434776"/>
                </a:lnTo>
                <a:lnTo>
                  <a:pt x="4176847" y="1434776"/>
                </a:lnTo>
                <a:lnTo>
                  <a:pt x="3529343" y="1434776"/>
                </a:lnTo>
                <a:lnTo>
                  <a:pt x="3317865" y="1434776"/>
                </a:lnTo>
                <a:lnTo>
                  <a:pt x="2689875" y="1434776"/>
                </a:lnTo>
                <a:lnTo>
                  <a:pt x="2689870" y="1434777"/>
                </a:lnTo>
                <a:lnTo>
                  <a:pt x="1327991" y="1434777"/>
                </a:lnTo>
                <a:lnTo>
                  <a:pt x="1327991" y="1769484"/>
                </a:lnTo>
                <a:cubicBezTo>
                  <a:pt x="1327991" y="1807012"/>
                  <a:pt x="1306621" y="1841795"/>
                  <a:pt x="1273345" y="1858576"/>
                </a:cubicBezTo>
                <a:cubicBezTo>
                  <a:pt x="1256554" y="1866966"/>
                  <a:pt x="1238008" y="1870323"/>
                  <a:pt x="1219882" y="1868797"/>
                </a:cubicBezTo>
                <a:cubicBezTo>
                  <a:pt x="1201756" y="1867272"/>
                  <a:pt x="1184049" y="1860864"/>
                  <a:pt x="1168938" y="1849728"/>
                </a:cubicBezTo>
                <a:lnTo>
                  <a:pt x="40298" y="1011893"/>
                </a:lnTo>
                <a:cubicBezTo>
                  <a:pt x="14959" y="992977"/>
                  <a:pt x="0" y="963381"/>
                  <a:pt x="0" y="931649"/>
                </a:cubicBezTo>
                <a:cubicBezTo>
                  <a:pt x="0" y="900223"/>
                  <a:pt x="14959" y="870627"/>
                  <a:pt x="40603" y="851710"/>
                </a:cubicBezTo>
                <a:lnTo>
                  <a:pt x="1169243" y="19368"/>
                </a:lnTo>
                <a:cubicBezTo>
                  <a:pt x="1184355" y="8232"/>
                  <a:pt x="1201985" y="1824"/>
                  <a:pt x="1220035" y="33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r" fontAlgn="auto"/>
            <a:endParaRPr lang="en-US" b="1" strike="noStrike" noProof="1">
              <a:solidFill>
                <a:schemeClr val="tx1"/>
              </a:solidFill>
            </a:endParaRPr>
          </a:p>
        </p:txBody>
      </p:sp>
      <p:sp>
        <p:nvSpPr>
          <p:cNvPr id="29" name="Freeform: Shape 28"/>
          <p:cNvSpPr/>
          <p:nvPr/>
        </p:nvSpPr>
        <p:spPr>
          <a:xfrm>
            <a:off x="4864100" y="4073525"/>
            <a:ext cx="5076825" cy="3062288"/>
          </a:xfrm>
          <a:custGeom>
            <a:avLst/>
            <a:gdLst>
              <a:gd name="connsiteX0" fmla="*/ 1220035 w 5672479"/>
              <a:gd name="connsiteY0" fmla="*/ 336 h 1869153"/>
              <a:gd name="connsiteX1" fmla="*/ 1273345 w 5672479"/>
              <a:gd name="connsiteY1" fmla="*/ 10824 h 1869153"/>
              <a:gd name="connsiteX2" fmla="*/ 1327991 w 5672479"/>
              <a:gd name="connsiteY2" fmla="*/ 99611 h 1869153"/>
              <a:gd name="connsiteX3" fmla="*/ 1327991 w 5672479"/>
              <a:gd name="connsiteY3" fmla="*/ 434623 h 1869153"/>
              <a:gd name="connsiteX4" fmla="*/ 2483702 w 5672479"/>
              <a:gd name="connsiteY4" fmla="*/ 434623 h 1869153"/>
              <a:gd name="connsiteX5" fmla="*/ 2483702 w 5672479"/>
              <a:gd name="connsiteY5" fmla="*/ 434622 h 1869153"/>
              <a:gd name="connsiteX6" fmla="*/ 3317865 w 5672479"/>
              <a:gd name="connsiteY6" fmla="*/ 434622 h 1869153"/>
              <a:gd name="connsiteX7" fmla="*/ 3529343 w 5672479"/>
              <a:gd name="connsiteY7" fmla="*/ 434622 h 1869153"/>
              <a:gd name="connsiteX8" fmla="*/ 4176847 w 5672479"/>
              <a:gd name="connsiteY8" fmla="*/ 434622 h 1869153"/>
              <a:gd name="connsiteX9" fmla="*/ 4363506 w 5672479"/>
              <a:gd name="connsiteY9" fmla="*/ 434622 h 1869153"/>
              <a:gd name="connsiteX10" fmla="*/ 4527315 w 5672479"/>
              <a:gd name="connsiteY10" fmla="*/ 434622 h 1869153"/>
              <a:gd name="connsiteX11" fmla="*/ 5222488 w 5672479"/>
              <a:gd name="connsiteY11" fmla="*/ 434622 h 1869153"/>
              <a:gd name="connsiteX12" fmla="*/ 5572956 w 5672479"/>
              <a:gd name="connsiteY12" fmla="*/ 434622 h 1869153"/>
              <a:gd name="connsiteX13" fmla="*/ 5643477 w 5672479"/>
              <a:gd name="connsiteY13" fmla="*/ 463607 h 1869153"/>
              <a:gd name="connsiteX14" fmla="*/ 5672479 w 5672479"/>
              <a:gd name="connsiteY14" fmla="*/ 534088 h 1869153"/>
              <a:gd name="connsiteX15" fmla="*/ 5672479 w 5672479"/>
              <a:gd name="connsiteY15" fmla="*/ 1335004 h 1869153"/>
              <a:gd name="connsiteX16" fmla="*/ 5643477 w 5672479"/>
              <a:gd name="connsiteY16" fmla="*/ 1405484 h 1869153"/>
              <a:gd name="connsiteX17" fmla="*/ 5572956 w 5672479"/>
              <a:gd name="connsiteY17" fmla="*/ 1434775 h 1869153"/>
              <a:gd name="connsiteX18" fmla="*/ 5222488 w 5672479"/>
              <a:gd name="connsiteY18" fmla="*/ 1434775 h 1869153"/>
              <a:gd name="connsiteX19" fmla="*/ 4527315 w 5672479"/>
              <a:gd name="connsiteY19" fmla="*/ 1434775 h 1869153"/>
              <a:gd name="connsiteX20" fmla="*/ 4363506 w 5672479"/>
              <a:gd name="connsiteY20" fmla="*/ 1434775 h 1869153"/>
              <a:gd name="connsiteX21" fmla="*/ 4176847 w 5672479"/>
              <a:gd name="connsiteY21" fmla="*/ 1434775 h 1869153"/>
              <a:gd name="connsiteX22" fmla="*/ 3529343 w 5672479"/>
              <a:gd name="connsiteY22" fmla="*/ 1434775 h 1869153"/>
              <a:gd name="connsiteX23" fmla="*/ 3317865 w 5672479"/>
              <a:gd name="connsiteY23" fmla="*/ 1434775 h 1869153"/>
              <a:gd name="connsiteX24" fmla="*/ 2689875 w 5672479"/>
              <a:gd name="connsiteY24" fmla="*/ 1434775 h 1869153"/>
              <a:gd name="connsiteX25" fmla="*/ 2689870 w 5672479"/>
              <a:gd name="connsiteY25" fmla="*/ 1434776 h 1869153"/>
              <a:gd name="connsiteX26" fmla="*/ 1327991 w 5672479"/>
              <a:gd name="connsiteY26" fmla="*/ 1434776 h 1869153"/>
              <a:gd name="connsiteX27" fmla="*/ 1327991 w 5672479"/>
              <a:gd name="connsiteY27" fmla="*/ 1769483 h 1869153"/>
              <a:gd name="connsiteX28" fmla="*/ 1273345 w 5672479"/>
              <a:gd name="connsiteY28" fmla="*/ 1858575 h 1869153"/>
              <a:gd name="connsiteX29" fmla="*/ 1219882 w 5672479"/>
              <a:gd name="connsiteY29" fmla="*/ 1868796 h 1869153"/>
              <a:gd name="connsiteX30" fmla="*/ 1168938 w 5672479"/>
              <a:gd name="connsiteY30" fmla="*/ 1849727 h 1869153"/>
              <a:gd name="connsiteX31" fmla="*/ 40298 w 5672479"/>
              <a:gd name="connsiteY31" fmla="*/ 1011892 h 1869153"/>
              <a:gd name="connsiteX32" fmla="*/ 0 w 5672479"/>
              <a:gd name="connsiteY32" fmla="*/ 931648 h 1869153"/>
              <a:gd name="connsiteX33" fmla="*/ 40603 w 5672479"/>
              <a:gd name="connsiteY33" fmla="*/ 851709 h 1869153"/>
              <a:gd name="connsiteX34" fmla="*/ 1169243 w 5672479"/>
              <a:gd name="connsiteY34" fmla="*/ 19367 h 1869153"/>
              <a:gd name="connsiteX35" fmla="*/ 1220035 w 5672479"/>
              <a:gd name="connsiteY35" fmla="*/ 336 h 186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72479" h="1869153">
                <a:moveTo>
                  <a:pt x="1220035" y="336"/>
                </a:moveTo>
                <a:cubicBezTo>
                  <a:pt x="1238085" y="-1152"/>
                  <a:pt x="1256555" y="2281"/>
                  <a:pt x="1273345" y="10824"/>
                </a:cubicBezTo>
                <a:cubicBezTo>
                  <a:pt x="1306927" y="27605"/>
                  <a:pt x="1327991" y="62083"/>
                  <a:pt x="1327991" y="99611"/>
                </a:cubicBezTo>
                <a:lnTo>
                  <a:pt x="1327991" y="434623"/>
                </a:lnTo>
                <a:lnTo>
                  <a:pt x="2483702" y="434623"/>
                </a:lnTo>
                <a:lnTo>
                  <a:pt x="2483702" y="434622"/>
                </a:lnTo>
                <a:lnTo>
                  <a:pt x="3317865" y="434622"/>
                </a:lnTo>
                <a:lnTo>
                  <a:pt x="3529343" y="434622"/>
                </a:lnTo>
                <a:lnTo>
                  <a:pt x="4176847" y="434622"/>
                </a:lnTo>
                <a:lnTo>
                  <a:pt x="4363506" y="434622"/>
                </a:lnTo>
                <a:lnTo>
                  <a:pt x="4527315" y="434622"/>
                </a:lnTo>
                <a:lnTo>
                  <a:pt x="5222488" y="434622"/>
                </a:lnTo>
                <a:lnTo>
                  <a:pt x="5572956" y="434622"/>
                </a:lnTo>
                <a:cubicBezTo>
                  <a:pt x="5599210" y="434622"/>
                  <a:pt x="5624854" y="445301"/>
                  <a:pt x="5643477" y="463607"/>
                </a:cubicBezTo>
                <a:cubicBezTo>
                  <a:pt x="5661794" y="482219"/>
                  <a:pt x="5672479" y="507848"/>
                  <a:pt x="5672479" y="534088"/>
                </a:cubicBezTo>
                <a:lnTo>
                  <a:pt x="5672479" y="1335004"/>
                </a:lnTo>
                <a:cubicBezTo>
                  <a:pt x="5672479" y="1361243"/>
                  <a:pt x="5661794" y="1386873"/>
                  <a:pt x="5643477" y="1405484"/>
                </a:cubicBezTo>
                <a:cubicBezTo>
                  <a:pt x="5624854" y="1424096"/>
                  <a:pt x="5599210" y="1434775"/>
                  <a:pt x="5572956" y="1434775"/>
                </a:cubicBezTo>
                <a:lnTo>
                  <a:pt x="5222488" y="1434775"/>
                </a:lnTo>
                <a:lnTo>
                  <a:pt x="4527315" y="1434775"/>
                </a:lnTo>
                <a:lnTo>
                  <a:pt x="4363506" y="1434775"/>
                </a:lnTo>
                <a:lnTo>
                  <a:pt x="4176847" y="1434775"/>
                </a:lnTo>
                <a:lnTo>
                  <a:pt x="3529343" y="1434775"/>
                </a:lnTo>
                <a:lnTo>
                  <a:pt x="3317865" y="1434775"/>
                </a:lnTo>
                <a:lnTo>
                  <a:pt x="2689875" y="1434775"/>
                </a:lnTo>
                <a:lnTo>
                  <a:pt x="2689870" y="1434776"/>
                </a:lnTo>
                <a:lnTo>
                  <a:pt x="1327991" y="1434776"/>
                </a:lnTo>
                <a:lnTo>
                  <a:pt x="1327991" y="1769483"/>
                </a:lnTo>
                <a:cubicBezTo>
                  <a:pt x="1327991" y="1807011"/>
                  <a:pt x="1306621" y="1841794"/>
                  <a:pt x="1273345" y="1858575"/>
                </a:cubicBezTo>
                <a:cubicBezTo>
                  <a:pt x="1256554" y="1866965"/>
                  <a:pt x="1238008" y="1870322"/>
                  <a:pt x="1219882" y="1868796"/>
                </a:cubicBezTo>
                <a:cubicBezTo>
                  <a:pt x="1201756" y="1867271"/>
                  <a:pt x="1184049" y="1860863"/>
                  <a:pt x="1168938" y="1849727"/>
                </a:cubicBezTo>
                <a:lnTo>
                  <a:pt x="40298" y="1011892"/>
                </a:lnTo>
                <a:cubicBezTo>
                  <a:pt x="14959" y="992976"/>
                  <a:pt x="0" y="963380"/>
                  <a:pt x="0" y="931648"/>
                </a:cubicBezTo>
                <a:cubicBezTo>
                  <a:pt x="0" y="900222"/>
                  <a:pt x="14959" y="870626"/>
                  <a:pt x="40603" y="851709"/>
                </a:cubicBezTo>
                <a:lnTo>
                  <a:pt x="1169243" y="19367"/>
                </a:lnTo>
                <a:cubicBezTo>
                  <a:pt x="1184355" y="8231"/>
                  <a:pt x="1201985" y="1824"/>
                  <a:pt x="1220035" y="336"/>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r" fontAlgn="auto"/>
            <a:endParaRPr lang="en-US" b="1" strike="noStrike" noProof="1">
              <a:solidFill>
                <a:schemeClr val="tx1"/>
              </a:solidFill>
            </a:endParaRPr>
          </a:p>
        </p:txBody>
      </p:sp>
      <p:sp>
        <p:nvSpPr>
          <p:cNvPr id="48" name="Freeform 7"/>
          <p:cNvSpPr/>
          <p:nvPr/>
        </p:nvSpPr>
        <p:spPr bwMode="auto">
          <a:xfrm>
            <a:off x="5165725" y="2241550"/>
            <a:ext cx="830263" cy="1506538"/>
          </a:xfrm>
          <a:custGeom>
            <a:avLst/>
            <a:gdLst>
              <a:gd name="T0" fmla="*/ 4146 w 9469"/>
              <a:gd name="T1" fmla="*/ 53 h 6130"/>
              <a:gd name="T2" fmla="*/ 3823 w 9469"/>
              <a:gd name="T3" fmla="*/ 80 h 6130"/>
              <a:gd name="T4" fmla="*/ 126 w 9469"/>
              <a:gd name="T5" fmla="*/ 2808 h 6130"/>
              <a:gd name="T6" fmla="*/ 1 w 9469"/>
              <a:gd name="T7" fmla="*/ 3056 h 6130"/>
              <a:gd name="T8" fmla="*/ 125 w 9469"/>
              <a:gd name="T9" fmla="*/ 3304 h 6130"/>
              <a:gd name="T10" fmla="*/ 3822 w 9469"/>
              <a:gd name="T11" fmla="*/ 6050 h 6130"/>
              <a:gd name="T12" fmla="*/ 4145 w 9469"/>
              <a:gd name="T13" fmla="*/ 6077 h 6130"/>
              <a:gd name="T14" fmla="*/ 4315 w 9469"/>
              <a:gd name="T15" fmla="*/ 5802 h 6130"/>
              <a:gd name="T16" fmla="*/ 4315 w 9469"/>
              <a:gd name="T17" fmla="*/ 4686 h 6130"/>
              <a:gd name="T18" fmla="*/ 9160 w 9469"/>
              <a:gd name="T19" fmla="*/ 4686 h 6130"/>
              <a:gd name="T20" fmla="*/ 9379 w 9469"/>
              <a:gd name="T21" fmla="*/ 4596 h 6130"/>
              <a:gd name="T22" fmla="*/ 9469 w 9469"/>
              <a:gd name="T23" fmla="*/ 4378 h 6130"/>
              <a:gd name="T24" fmla="*/ 9469 w 9469"/>
              <a:gd name="T25" fmla="*/ 1752 h 6130"/>
              <a:gd name="T26" fmla="*/ 9379 w 9469"/>
              <a:gd name="T27" fmla="*/ 1534 h 6130"/>
              <a:gd name="T28" fmla="*/ 9160 w 9469"/>
              <a:gd name="T29" fmla="*/ 1444 h 6130"/>
              <a:gd name="T30" fmla="*/ 4315 w 9469"/>
              <a:gd name="T31" fmla="*/ 1444 h 6130"/>
              <a:gd name="T32" fmla="*/ 4315 w 9469"/>
              <a:gd name="T33" fmla="*/ 328 h 6130"/>
              <a:gd name="T34" fmla="*/ 4146 w 9469"/>
              <a:gd name="T35" fmla="*/ 53 h 6130"/>
              <a:gd name="connsiteX0" fmla="*/ 4378 w 10000"/>
              <a:gd name="connsiteY0" fmla="*/ 54 h 9935"/>
              <a:gd name="connsiteX1" fmla="*/ 4037 w 10000"/>
              <a:gd name="connsiteY1" fmla="*/ 99 h 9935"/>
              <a:gd name="connsiteX2" fmla="*/ 133 w 10000"/>
              <a:gd name="connsiteY2" fmla="*/ 4549 h 9935"/>
              <a:gd name="connsiteX3" fmla="*/ 1 w 10000"/>
              <a:gd name="connsiteY3" fmla="*/ 4953 h 9935"/>
              <a:gd name="connsiteX4" fmla="*/ 132 w 10000"/>
              <a:gd name="connsiteY4" fmla="*/ 5358 h 9935"/>
              <a:gd name="connsiteX5" fmla="*/ 4036 w 10000"/>
              <a:gd name="connsiteY5" fmla="*/ 9837 h 9935"/>
              <a:gd name="connsiteX6" fmla="*/ 4377 w 10000"/>
              <a:gd name="connsiteY6" fmla="*/ 9882 h 9935"/>
              <a:gd name="connsiteX7" fmla="*/ 4557 w 10000"/>
              <a:gd name="connsiteY7" fmla="*/ 9433 h 9935"/>
              <a:gd name="connsiteX8" fmla="*/ 4557 w 10000"/>
              <a:gd name="connsiteY8" fmla="*/ 7612 h 9935"/>
              <a:gd name="connsiteX9" fmla="*/ 9905 w 10000"/>
              <a:gd name="connsiteY9" fmla="*/ 7466 h 9935"/>
              <a:gd name="connsiteX10" fmla="*/ 10000 w 10000"/>
              <a:gd name="connsiteY10" fmla="*/ 7110 h 9935"/>
              <a:gd name="connsiteX11" fmla="*/ 10000 w 10000"/>
              <a:gd name="connsiteY11" fmla="*/ 2826 h 9935"/>
              <a:gd name="connsiteX12" fmla="*/ 9905 w 10000"/>
              <a:gd name="connsiteY12" fmla="*/ 2470 h 9935"/>
              <a:gd name="connsiteX13" fmla="*/ 9674 w 10000"/>
              <a:gd name="connsiteY13" fmla="*/ 2324 h 9935"/>
              <a:gd name="connsiteX14" fmla="*/ 4557 w 10000"/>
              <a:gd name="connsiteY14" fmla="*/ 2324 h 9935"/>
              <a:gd name="connsiteX15" fmla="*/ 4557 w 10000"/>
              <a:gd name="connsiteY15" fmla="*/ 503 h 9935"/>
              <a:gd name="connsiteX16" fmla="*/ 4378 w 10000"/>
              <a:gd name="connsiteY16" fmla="*/ 54 h 9935"/>
              <a:gd name="connsiteX0-1" fmla="*/ 4378 w 10334"/>
              <a:gd name="connsiteY0-2" fmla="*/ 54 h 10000"/>
              <a:gd name="connsiteX1-3" fmla="*/ 4037 w 10334"/>
              <a:gd name="connsiteY1-4" fmla="*/ 100 h 10000"/>
              <a:gd name="connsiteX2-5" fmla="*/ 133 w 10334"/>
              <a:gd name="connsiteY2-6" fmla="*/ 4579 h 10000"/>
              <a:gd name="connsiteX3-7" fmla="*/ 1 w 10334"/>
              <a:gd name="connsiteY3-8" fmla="*/ 4985 h 10000"/>
              <a:gd name="connsiteX4-9" fmla="*/ 132 w 10334"/>
              <a:gd name="connsiteY4-10" fmla="*/ 5393 h 10000"/>
              <a:gd name="connsiteX5-11" fmla="*/ 4036 w 10334"/>
              <a:gd name="connsiteY5-12" fmla="*/ 9901 h 10000"/>
              <a:gd name="connsiteX6-13" fmla="*/ 4377 w 10334"/>
              <a:gd name="connsiteY6-14" fmla="*/ 9947 h 10000"/>
              <a:gd name="connsiteX7-15" fmla="*/ 4557 w 10334"/>
              <a:gd name="connsiteY7-16" fmla="*/ 9495 h 10000"/>
              <a:gd name="connsiteX8-17" fmla="*/ 4557 w 10334"/>
              <a:gd name="connsiteY8-18" fmla="*/ 7662 h 10000"/>
              <a:gd name="connsiteX9-19" fmla="*/ 9905 w 10334"/>
              <a:gd name="connsiteY9-20" fmla="*/ 7515 h 10000"/>
              <a:gd name="connsiteX10-21" fmla="*/ 10000 w 10334"/>
              <a:gd name="connsiteY10-22" fmla="*/ 2844 h 10000"/>
              <a:gd name="connsiteX11-23" fmla="*/ 9905 w 10334"/>
              <a:gd name="connsiteY11-24" fmla="*/ 2486 h 10000"/>
              <a:gd name="connsiteX12-25" fmla="*/ 9674 w 10334"/>
              <a:gd name="connsiteY12-26" fmla="*/ 2339 h 10000"/>
              <a:gd name="connsiteX13-27" fmla="*/ 4557 w 10334"/>
              <a:gd name="connsiteY13-28" fmla="*/ 2339 h 10000"/>
              <a:gd name="connsiteX14-29" fmla="*/ 4557 w 10334"/>
              <a:gd name="connsiteY14-30" fmla="*/ 506 h 10000"/>
              <a:gd name="connsiteX15-31" fmla="*/ 4378 w 10334"/>
              <a:gd name="connsiteY15-32" fmla="*/ 54 h 10000"/>
              <a:gd name="connsiteX0-33" fmla="*/ 4378 w 10000"/>
              <a:gd name="connsiteY0-34" fmla="*/ 54 h 10000"/>
              <a:gd name="connsiteX1-35" fmla="*/ 4037 w 10000"/>
              <a:gd name="connsiteY1-36" fmla="*/ 100 h 10000"/>
              <a:gd name="connsiteX2-37" fmla="*/ 133 w 10000"/>
              <a:gd name="connsiteY2-38" fmla="*/ 4579 h 10000"/>
              <a:gd name="connsiteX3-39" fmla="*/ 1 w 10000"/>
              <a:gd name="connsiteY3-40" fmla="*/ 4985 h 10000"/>
              <a:gd name="connsiteX4-41" fmla="*/ 132 w 10000"/>
              <a:gd name="connsiteY4-42" fmla="*/ 5393 h 10000"/>
              <a:gd name="connsiteX5-43" fmla="*/ 4036 w 10000"/>
              <a:gd name="connsiteY5-44" fmla="*/ 9901 h 10000"/>
              <a:gd name="connsiteX6-45" fmla="*/ 4377 w 10000"/>
              <a:gd name="connsiteY6-46" fmla="*/ 9947 h 10000"/>
              <a:gd name="connsiteX7-47" fmla="*/ 4557 w 10000"/>
              <a:gd name="connsiteY7-48" fmla="*/ 9495 h 10000"/>
              <a:gd name="connsiteX8-49" fmla="*/ 4557 w 10000"/>
              <a:gd name="connsiteY8-50" fmla="*/ 7662 h 10000"/>
              <a:gd name="connsiteX9-51" fmla="*/ 10000 w 10000"/>
              <a:gd name="connsiteY9-52" fmla="*/ 2844 h 10000"/>
              <a:gd name="connsiteX10-53" fmla="*/ 9905 w 10000"/>
              <a:gd name="connsiteY10-54" fmla="*/ 2486 h 10000"/>
              <a:gd name="connsiteX11-55" fmla="*/ 9674 w 10000"/>
              <a:gd name="connsiteY11-56" fmla="*/ 2339 h 10000"/>
              <a:gd name="connsiteX12-57" fmla="*/ 4557 w 10000"/>
              <a:gd name="connsiteY12-58" fmla="*/ 2339 h 10000"/>
              <a:gd name="connsiteX13-59" fmla="*/ 4557 w 10000"/>
              <a:gd name="connsiteY13-60" fmla="*/ 506 h 10000"/>
              <a:gd name="connsiteX14-61" fmla="*/ 4378 w 10000"/>
              <a:gd name="connsiteY14-62" fmla="*/ 54 h 10000"/>
              <a:gd name="connsiteX0-63" fmla="*/ 4378 w 9905"/>
              <a:gd name="connsiteY0-64" fmla="*/ 54 h 10000"/>
              <a:gd name="connsiteX1-65" fmla="*/ 4037 w 9905"/>
              <a:gd name="connsiteY1-66" fmla="*/ 100 h 10000"/>
              <a:gd name="connsiteX2-67" fmla="*/ 133 w 9905"/>
              <a:gd name="connsiteY2-68" fmla="*/ 4579 h 10000"/>
              <a:gd name="connsiteX3-69" fmla="*/ 1 w 9905"/>
              <a:gd name="connsiteY3-70" fmla="*/ 4985 h 10000"/>
              <a:gd name="connsiteX4-71" fmla="*/ 132 w 9905"/>
              <a:gd name="connsiteY4-72" fmla="*/ 5393 h 10000"/>
              <a:gd name="connsiteX5-73" fmla="*/ 4036 w 9905"/>
              <a:gd name="connsiteY5-74" fmla="*/ 9901 h 10000"/>
              <a:gd name="connsiteX6-75" fmla="*/ 4377 w 9905"/>
              <a:gd name="connsiteY6-76" fmla="*/ 9947 h 10000"/>
              <a:gd name="connsiteX7-77" fmla="*/ 4557 w 9905"/>
              <a:gd name="connsiteY7-78" fmla="*/ 9495 h 10000"/>
              <a:gd name="connsiteX8-79" fmla="*/ 4557 w 9905"/>
              <a:gd name="connsiteY8-80" fmla="*/ 7662 h 10000"/>
              <a:gd name="connsiteX9-81" fmla="*/ 9905 w 9905"/>
              <a:gd name="connsiteY9-82" fmla="*/ 2486 h 10000"/>
              <a:gd name="connsiteX10-83" fmla="*/ 9674 w 9905"/>
              <a:gd name="connsiteY10-84" fmla="*/ 2339 h 10000"/>
              <a:gd name="connsiteX11-85" fmla="*/ 4557 w 9905"/>
              <a:gd name="connsiteY11-86" fmla="*/ 2339 h 10000"/>
              <a:gd name="connsiteX12-87" fmla="*/ 4557 w 9905"/>
              <a:gd name="connsiteY12-88" fmla="*/ 506 h 10000"/>
              <a:gd name="connsiteX13-89" fmla="*/ 4378 w 9905"/>
              <a:gd name="connsiteY13-90" fmla="*/ 54 h 10000"/>
              <a:gd name="connsiteX0-91" fmla="*/ 4420 w 10000"/>
              <a:gd name="connsiteY0-92" fmla="*/ 54 h 10000"/>
              <a:gd name="connsiteX1-93" fmla="*/ 4076 w 10000"/>
              <a:gd name="connsiteY1-94" fmla="*/ 100 h 10000"/>
              <a:gd name="connsiteX2-95" fmla="*/ 134 w 10000"/>
              <a:gd name="connsiteY2-96" fmla="*/ 4579 h 10000"/>
              <a:gd name="connsiteX3-97" fmla="*/ 1 w 10000"/>
              <a:gd name="connsiteY3-98" fmla="*/ 4985 h 10000"/>
              <a:gd name="connsiteX4-99" fmla="*/ 133 w 10000"/>
              <a:gd name="connsiteY4-100" fmla="*/ 5393 h 10000"/>
              <a:gd name="connsiteX5-101" fmla="*/ 4075 w 10000"/>
              <a:gd name="connsiteY5-102" fmla="*/ 9901 h 10000"/>
              <a:gd name="connsiteX6-103" fmla="*/ 4419 w 10000"/>
              <a:gd name="connsiteY6-104" fmla="*/ 9947 h 10000"/>
              <a:gd name="connsiteX7-105" fmla="*/ 4601 w 10000"/>
              <a:gd name="connsiteY7-106" fmla="*/ 9495 h 10000"/>
              <a:gd name="connsiteX8-107" fmla="*/ 4601 w 10000"/>
              <a:gd name="connsiteY8-108" fmla="*/ 7662 h 10000"/>
              <a:gd name="connsiteX9-109" fmla="*/ 10000 w 10000"/>
              <a:gd name="connsiteY9-110" fmla="*/ 2486 h 10000"/>
              <a:gd name="connsiteX10-111" fmla="*/ 9767 w 10000"/>
              <a:gd name="connsiteY10-112" fmla="*/ 2573 h 10000"/>
              <a:gd name="connsiteX11-113" fmla="*/ 4601 w 10000"/>
              <a:gd name="connsiteY11-114" fmla="*/ 2339 h 10000"/>
              <a:gd name="connsiteX12-115" fmla="*/ 4601 w 10000"/>
              <a:gd name="connsiteY12-116" fmla="*/ 506 h 10000"/>
              <a:gd name="connsiteX13-117" fmla="*/ 4420 w 10000"/>
              <a:gd name="connsiteY13-118" fmla="*/ 54 h 10000"/>
              <a:gd name="connsiteX0-119" fmla="*/ 4420 w 10000"/>
              <a:gd name="connsiteY0-120" fmla="*/ 54 h 10000"/>
              <a:gd name="connsiteX1-121" fmla="*/ 4076 w 10000"/>
              <a:gd name="connsiteY1-122" fmla="*/ 100 h 10000"/>
              <a:gd name="connsiteX2-123" fmla="*/ 134 w 10000"/>
              <a:gd name="connsiteY2-124" fmla="*/ 4579 h 10000"/>
              <a:gd name="connsiteX3-125" fmla="*/ 1 w 10000"/>
              <a:gd name="connsiteY3-126" fmla="*/ 4985 h 10000"/>
              <a:gd name="connsiteX4-127" fmla="*/ 133 w 10000"/>
              <a:gd name="connsiteY4-128" fmla="*/ 5393 h 10000"/>
              <a:gd name="connsiteX5-129" fmla="*/ 4075 w 10000"/>
              <a:gd name="connsiteY5-130" fmla="*/ 9901 h 10000"/>
              <a:gd name="connsiteX6-131" fmla="*/ 4419 w 10000"/>
              <a:gd name="connsiteY6-132" fmla="*/ 9947 h 10000"/>
              <a:gd name="connsiteX7-133" fmla="*/ 4601 w 10000"/>
              <a:gd name="connsiteY7-134" fmla="*/ 9495 h 10000"/>
              <a:gd name="connsiteX8-135" fmla="*/ 4601 w 10000"/>
              <a:gd name="connsiteY8-136" fmla="*/ 7662 h 10000"/>
              <a:gd name="connsiteX9-137" fmla="*/ 10000 w 10000"/>
              <a:gd name="connsiteY9-138" fmla="*/ 2486 h 10000"/>
              <a:gd name="connsiteX10-139" fmla="*/ 4601 w 10000"/>
              <a:gd name="connsiteY10-140" fmla="*/ 2339 h 10000"/>
              <a:gd name="connsiteX11-141" fmla="*/ 4601 w 10000"/>
              <a:gd name="connsiteY11-142" fmla="*/ 506 h 10000"/>
              <a:gd name="connsiteX12-143" fmla="*/ 4420 w 10000"/>
              <a:gd name="connsiteY12-144" fmla="*/ 54 h 10000"/>
              <a:gd name="connsiteX0-145" fmla="*/ 4420 w 4601"/>
              <a:gd name="connsiteY0-146" fmla="*/ 54 h 10000"/>
              <a:gd name="connsiteX1-147" fmla="*/ 4076 w 4601"/>
              <a:gd name="connsiteY1-148" fmla="*/ 100 h 10000"/>
              <a:gd name="connsiteX2-149" fmla="*/ 134 w 4601"/>
              <a:gd name="connsiteY2-150" fmla="*/ 4579 h 10000"/>
              <a:gd name="connsiteX3-151" fmla="*/ 1 w 4601"/>
              <a:gd name="connsiteY3-152" fmla="*/ 4985 h 10000"/>
              <a:gd name="connsiteX4-153" fmla="*/ 133 w 4601"/>
              <a:gd name="connsiteY4-154" fmla="*/ 5393 h 10000"/>
              <a:gd name="connsiteX5-155" fmla="*/ 4075 w 4601"/>
              <a:gd name="connsiteY5-156" fmla="*/ 9901 h 10000"/>
              <a:gd name="connsiteX6-157" fmla="*/ 4419 w 4601"/>
              <a:gd name="connsiteY6-158" fmla="*/ 9947 h 10000"/>
              <a:gd name="connsiteX7-159" fmla="*/ 4601 w 4601"/>
              <a:gd name="connsiteY7-160" fmla="*/ 9495 h 10000"/>
              <a:gd name="connsiteX8-161" fmla="*/ 4601 w 4601"/>
              <a:gd name="connsiteY8-162" fmla="*/ 7662 h 10000"/>
              <a:gd name="connsiteX9-163" fmla="*/ 4601 w 4601"/>
              <a:gd name="connsiteY9-164" fmla="*/ 2339 h 10000"/>
              <a:gd name="connsiteX10-165" fmla="*/ 4601 w 4601"/>
              <a:gd name="connsiteY10-166" fmla="*/ 506 h 10000"/>
              <a:gd name="connsiteX11-167" fmla="*/ 4420 w 4601"/>
              <a:gd name="connsiteY11-168" fmla="*/ 54 h 10000"/>
              <a:gd name="connsiteX0-169" fmla="*/ 9606 w 9999"/>
              <a:gd name="connsiteY0-170" fmla="*/ 54 h 10000"/>
              <a:gd name="connsiteX1-171" fmla="*/ 8858 w 9999"/>
              <a:gd name="connsiteY1-172" fmla="*/ 100 h 10000"/>
              <a:gd name="connsiteX2-173" fmla="*/ 290 w 9999"/>
              <a:gd name="connsiteY2-174" fmla="*/ 4579 h 10000"/>
              <a:gd name="connsiteX3-175" fmla="*/ 1 w 9999"/>
              <a:gd name="connsiteY3-176" fmla="*/ 4985 h 10000"/>
              <a:gd name="connsiteX4-177" fmla="*/ 288 w 9999"/>
              <a:gd name="connsiteY4-178" fmla="*/ 5393 h 10000"/>
              <a:gd name="connsiteX5-179" fmla="*/ 8856 w 9999"/>
              <a:gd name="connsiteY5-180" fmla="*/ 9901 h 10000"/>
              <a:gd name="connsiteX6-181" fmla="*/ 9603 w 9999"/>
              <a:gd name="connsiteY6-182" fmla="*/ 9947 h 10000"/>
              <a:gd name="connsiteX7-183" fmla="*/ 9999 w 9999"/>
              <a:gd name="connsiteY7-184" fmla="*/ 9495 h 10000"/>
              <a:gd name="connsiteX8-185" fmla="*/ 9999 w 9999"/>
              <a:gd name="connsiteY8-186" fmla="*/ 7662 h 10000"/>
              <a:gd name="connsiteX9-187" fmla="*/ 9999 w 9999"/>
              <a:gd name="connsiteY9-188" fmla="*/ 506 h 10000"/>
              <a:gd name="connsiteX10-189" fmla="*/ 9606 w 9999"/>
              <a:gd name="connsiteY10-190" fmla="*/ 54 h 10000"/>
              <a:gd name="connsiteX0-191" fmla="*/ 9607 w 10000"/>
              <a:gd name="connsiteY0-192" fmla="*/ 54 h 10000"/>
              <a:gd name="connsiteX1-193" fmla="*/ 8859 w 10000"/>
              <a:gd name="connsiteY1-194" fmla="*/ 100 h 10000"/>
              <a:gd name="connsiteX2-195" fmla="*/ 290 w 10000"/>
              <a:gd name="connsiteY2-196" fmla="*/ 4579 h 10000"/>
              <a:gd name="connsiteX3-197" fmla="*/ 1 w 10000"/>
              <a:gd name="connsiteY3-198" fmla="*/ 4985 h 10000"/>
              <a:gd name="connsiteX4-199" fmla="*/ 288 w 10000"/>
              <a:gd name="connsiteY4-200" fmla="*/ 5393 h 10000"/>
              <a:gd name="connsiteX5-201" fmla="*/ 8857 w 10000"/>
              <a:gd name="connsiteY5-202" fmla="*/ 9901 h 10000"/>
              <a:gd name="connsiteX6-203" fmla="*/ 9604 w 10000"/>
              <a:gd name="connsiteY6-204" fmla="*/ 9947 h 10000"/>
              <a:gd name="connsiteX7-205" fmla="*/ 10000 w 10000"/>
              <a:gd name="connsiteY7-206" fmla="*/ 9495 h 10000"/>
              <a:gd name="connsiteX8-207" fmla="*/ 10000 w 10000"/>
              <a:gd name="connsiteY8-208" fmla="*/ 506 h 10000"/>
              <a:gd name="connsiteX9-209" fmla="*/ 9607 w 10000"/>
              <a:gd name="connsiteY9-210" fmla="*/ 5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9607" y="54"/>
                </a:moveTo>
                <a:cubicBezTo>
                  <a:pt x="9368" y="-32"/>
                  <a:pt x="9078" y="-14"/>
                  <a:pt x="8859" y="100"/>
                </a:cubicBezTo>
                <a:lnTo>
                  <a:pt x="290" y="4579"/>
                </a:lnTo>
                <a:cubicBezTo>
                  <a:pt x="108" y="4673"/>
                  <a:pt x="1" y="4824"/>
                  <a:pt x="1" y="4985"/>
                </a:cubicBezTo>
                <a:cubicBezTo>
                  <a:pt x="-1" y="5146"/>
                  <a:pt x="105" y="5297"/>
                  <a:pt x="288" y="5393"/>
                </a:cubicBezTo>
                <a:lnTo>
                  <a:pt x="8857" y="9901"/>
                </a:lnTo>
                <a:cubicBezTo>
                  <a:pt x="9076" y="10015"/>
                  <a:pt x="9368" y="10033"/>
                  <a:pt x="9604" y="9947"/>
                </a:cubicBezTo>
                <a:cubicBezTo>
                  <a:pt x="9846" y="9861"/>
                  <a:pt x="10000" y="9685"/>
                  <a:pt x="10000" y="9495"/>
                </a:cubicBezTo>
                <a:lnTo>
                  <a:pt x="10000" y="506"/>
                </a:lnTo>
                <a:cubicBezTo>
                  <a:pt x="10000" y="316"/>
                  <a:pt x="9848" y="140"/>
                  <a:pt x="9607" y="54"/>
                </a:cubicBezTo>
              </a:path>
            </a:pathLst>
          </a:custGeom>
          <a:solidFill>
            <a:schemeClr val="tx1">
              <a:alpha val="15000"/>
            </a:schemeClr>
          </a:solidFill>
          <a:ln>
            <a:noFill/>
          </a:ln>
        </p:spPr>
        <p:txBody>
          <a:bodyPr vert="horz" wrap="square" lIns="68580" tIns="34290" rIns="68580" bIns="34290" numCol="1" anchor="t" anchorCtr="0" compatLnSpc="1"/>
          <a:lstStyle/>
          <a:p>
            <a:pPr fontAlgn="auto"/>
            <a:endParaRPr lang="en-US" sz="1350" strike="noStrike" noProof="1"/>
          </a:p>
        </p:txBody>
      </p:sp>
      <p:sp>
        <p:nvSpPr>
          <p:cNvPr id="41" name="Freeform 7"/>
          <p:cNvSpPr/>
          <p:nvPr/>
        </p:nvSpPr>
        <p:spPr bwMode="auto">
          <a:xfrm rot="10800000">
            <a:off x="4656455" y="3368040"/>
            <a:ext cx="830582" cy="1506220"/>
          </a:xfrm>
          <a:custGeom>
            <a:avLst/>
            <a:gdLst>
              <a:gd name="T0" fmla="*/ 4146 w 9469"/>
              <a:gd name="T1" fmla="*/ 53 h 6130"/>
              <a:gd name="T2" fmla="*/ 3823 w 9469"/>
              <a:gd name="T3" fmla="*/ 80 h 6130"/>
              <a:gd name="T4" fmla="*/ 126 w 9469"/>
              <a:gd name="T5" fmla="*/ 2808 h 6130"/>
              <a:gd name="T6" fmla="*/ 1 w 9469"/>
              <a:gd name="T7" fmla="*/ 3056 h 6130"/>
              <a:gd name="T8" fmla="*/ 125 w 9469"/>
              <a:gd name="T9" fmla="*/ 3304 h 6130"/>
              <a:gd name="T10" fmla="*/ 3822 w 9469"/>
              <a:gd name="T11" fmla="*/ 6050 h 6130"/>
              <a:gd name="T12" fmla="*/ 4145 w 9469"/>
              <a:gd name="T13" fmla="*/ 6077 h 6130"/>
              <a:gd name="T14" fmla="*/ 4315 w 9469"/>
              <a:gd name="T15" fmla="*/ 5802 h 6130"/>
              <a:gd name="T16" fmla="*/ 4315 w 9469"/>
              <a:gd name="T17" fmla="*/ 4686 h 6130"/>
              <a:gd name="T18" fmla="*/ 9160 w 9469"/>
              <a:gd name="T19" fmla="*/ 4686 h 6130"/>
              <a:gd name="T20" fmla="*/ 9379 w 9469"/>
              <a:gd name="T21" fmla="*/ 4596 h 6130"/>
              <a:gd name="T22" fmla="*/ 9469 w 9469"/>
              <a:gd name="T23" fmla="*/ 4378 h 6130"/>
              <a:gd name="T24" fmla="*/ 9469 w 9469"/>
              <a:gd name="T25" fmla="*/ 1752 h 6130"/>
              <a:gd name="T26" fmla="*/ 9379 w 9469"/>
              <a:gd name="T27" fmla="*/ 1534 h 6130"/>
              <a:gd name="T28" fmla="*/ 9160 w 9469"/>
              <a:gd name="T29" fmla="*/ 1444 h 6130"/>
              <a:gd name="T30" fmla="*/ 4315 w 9469"/>
              <a:gd name="T31" fmla="*/ 1444 h 6130"/>
              <a:gd name="T32" fmla="*/ 4315 w 9469"/>
              <a:gd name="T33" fmla="*/ 328 h 6130"/>
              <a:gd name="T34" fmla="*/ 4146 w 9469"/>
              <a:gd name="T35" fmla="*/ 53 h 6130"/>
              <a:gd name="connsiteX0" fmla="*/ 4378 w 10000"/>
              <a:gd name="connsiteY0" fmla="*/ 54 h 9935"/>
              <a:gd name="connsiteX1" fmla="*/ 4037 w 10000"/>
              <a:gd name="connsiteY1" fmla="*/ 99 h 9935"/>
              <a:gd name="connsiteX2" fmla="*/ 133 w 10000"/>
              <a:gd name="connsiteY2" fmla="*/ 4549 h 9935"/>
              <a:gd name="connsiteX3" fmla="*/ 1 w 10000"/>
              <a:gd name="connsiteY3" fmla="*/ 4953 h 9935"/>
              <a:gd name="connsiteX4" fmla="*/ 132 w 10000"/>
              <a:gd name="connsiteY4" fmla="*/ 5358 h 9935"/>
              <a:gd name="connsiteX5" fmla="*/ 4036 w 10000"/>
              <a:gd name="connsiteY5" fmla="*/ 9837 h 9935"/>
              <a:gd name="connsiteX6" fmla="*/ 4377 w 10000"/>
              <a:gd name="connsiteY6" fmla="*/ 9882 h 9935"/>
              <a:gd name="connsiteX7" fmla="*/ 4557 w 10000"/>
              <a:gd name="connsiteY7" fmla="*/ 9433 h 9935"/>
              <a:gd name="connsiteX8" fmla="*/ 4557 w 10000"/>
              <a:gd name="connsiteY8" fmla="*/ 7612 h 9935"/>
              <a:gd name="connsiteX9" fmla="*/ 9905 w 10000"/>
              <a:gd name="connsiteY9" fmla="*/ 7466 h 9935"/>
              <a:gd name="connsiteX10" fmla="*/ 10000 w 10000"/>
              <a:gd name="connsiteY10" fmla="*/ 7110 h 9935"/>
              <a:gd name="connsiteX11" fmla="*/ 10000 w 10000"/>
              <a:gd name="connsiteY11" fmla="*/ 2826 h 9935"/>
              <a:gd name="connsiteX12" fmla="*/ 9905 w 10000"/>
              <a:gd name="connsiteY12" fmla="*/ 2470 h 9935"/>
              <a:gd name="connsiteX13" fmla="*/ 9674 w 10000"/>
              <a:gd name="connsiteY13" fmla="*/ 2324 h 9935"/>
              <a:gd name="connsiteX14" fmla="*/ 4557 w 10000"/>
              <a:gd name="connsiteY14" fmla="*/ 2324 h 9935"/>
              <a:gd name="connsiteX15" fmla="*/ 4557 w 10000"/>
              <a:gd name="connsiteY15" fmla="*/ 503 h 9935"/>
              <a:gd name="connsiteX16" fmla="*/ 4378 w 10000"/>
              <a:gd name="connsiteY16" fmla="*/ 54 h 9935"/>
              <a:gd name="connsiteX0-1" fmla="*/ 4378 w 10334"/>
              <a:gd name="connsiteY0-2" fmla="*/ 54 h 10000"/>
              <a:gd name="connsiteX1-3" fmla="*/ 4037 w 10334"/>
              <a:gd name="connsiteY1-4" fmla="*/ 100 h 10000"/>
              <a:gd name="connsiteX2-5" fmla="*/ 133 w 10334"/>
              <a:gd name="connsiteY2-6" fmla="*/ 4579 h 10000"/>
              <a:gd name="connsiteX3-7" fmla="*/ 1 w 10334"/>
              <a:gd name="connsiteY3-8" fmla="*/ 4985 h 10000"/>
              <a:gd name="connsiteX4-9" fmla="*/ 132 w 10334"/>
              <a:gd name="connsiteY4-10" fmla="*/ 5393 h 10000"/>
              <a:gd name="connsiteX5-11" fmla="*/ 4036 w 10334"/>
              <a:gd name="connsiteY5-12" fmla="*/ 9901 h 10000"/>
              <a:gd name="connsiteX6-13" fmla="*/ 4377 w 10334"/>
              <a:gd name="connsiteY6-14" fmla="*/ 9947 h 10000"/>
              <a:gd name="connsiteX7-15" fmla="*/ 4557 w 10334"/>
              <a:gd name="connsiteY7-16" fmla="*/ 9495 h 10000"/>
              <a:gd name="connsiteX8-17" fmla="*/ 4557 w 10334"/>
              <a:gd name="connsiteY8-18" fmla="*/ 7662 h 10000"/>
              <a:gd name="connsiteX9-19" fmla="*/ 9905 w 10334"/>
              <a:gd name="connsiteY9-20" fmla="*/ 7515 h 10000"/>
              <a:gd name="connsiteX10-21" fmla="*/ 10000 w 10334"/>
              <a:gd name="connsiteY10-22" fmla="*/ 2844 h 10000"/>
              <a:gd name="connsiteX11-23" fmla="*/ 9905 w 10334"/>
              <a:gd name="connsiteY11-24" fmla="*/ 2486 h 10000"/>
              <a:gd name="connsiteX12-25" fmla="*/ 9674 w 10334"/>
              <a:gd name="connsiteY12-26" fmla="*/ 2339 h 10000"/>
              <a:gd name="connsiteX13-27" fmla="*/ 4557 w 10334"/>
              <a:gd name="connsiteY13-28" fmla="*/ 2339 h 10000"/>
              <a:gd name="connsiteX14-29" fmla="*/ 4557 w 10334"/>
              <a:gd name="connsiteY14-30" fmla="*/ 506 h 10000"/>
              <a:gd name="connsiteX15-31" fmla="*/ 4378 w 10334"/>
              <a:gd name="connsiteY15-32" fmla="*/ 54 h 10000"/>
              <a:gd name="connsiteX0-33" fmla="*/ 4378 w 10000"/>
              <a:gd name="connsiteY0-34" fmla="*/ 54 h 10000"/>
              <a:gd name="connsiteX1-35" fmla="*/ 4037 w 10000"/>
              <a:gd name="connsiteY1-36" fmla="*/ 100 h 10000"/>
              <a:gd name="connsiteX2-37" fmla="*/ 133 w 10000"/>
              <a:gd name="connsiteY2-38" fmla="*/ 4579 h 10000"/>
              <a:gd name="connsiteX3-39" fmla="*/ 1 w 10000"/>
              <a:gd name="connsiteY3-40" fmla="*/ 4985 h 10000"/>
              <a:gd name="connsiteX4-41" fmla="*/ 132 w 10000"/>
              <a:gd name="connsiteY4-42" fmla="*/ 5393 h 10000"/>
              <a:gd name="connsiteX5-43" fmla="*/ 4036 w 10000"/>
              <a:gd name="connsiteY5-44" fmla="*/ 9901 h 10000"/>
              <a:gd name="connsiteX6-45" fmla="*/ 4377 w 10000"/>
              <a:gd name="connsiteY6-46" fmla="*/ 9947 h 10000"/>
              <a:gd name="connsiteX7-47" fmla="*/ 4557 w 10000"/>
              <a:gd name="connsiteY7-48" fmla="*/ 9495 h 10000"/>
              <a:gd name="connsiteX8-49" fmla="*/ 4557 w 10000"/>
              <a:gd name="connsiteY8-50" fmla="*/ 7662 h 10000"/>
              <a:gd name="connsiteX9-51" fmla="*/ 10000 w 10000"/>
              <a:gd name="connsiteY9-52" fmla="*/ 2844 h 10000"/>
              <a:gd name="connsiteX10-53" fmla="*/ 9905 w 10000"/>
              <a:gd name="connsiteY10-54" fmla="*/ 2486 h 10000"/>
              <a:gd name="connsiteX11-55" fmla="*/ 9674 w 10000"/>
              <a:gd name="connsiteY11-56" fmla="*/ 2339 h 10000"/>
              <a:gd name="connsiteX12-57" fmla="*/ 4557 w 10000"/>
              <a:gd name="connsiteY12-58" fmla="*/ 2339 h 10000"/>
              <a:gd name="connsiteX13-59" fmla="*/ 4557 w 10000"/>
              <a:gd name="connsiteY13-60" fmla="*/ 506 h 10000"/>
              <a:gd name="connsiteX14-61" fmla="*/ 4378 w 10000"/>
              <a:gd name="connsiteY14-62" fmla="*/ 54 h 10000"/>
              <a:gd name="connsiteX0-63" fmla="*/ 4378 w 9905"/>
              <a:gd name="connsiteY0-64" fmla="*/ 54 h 10000"/>
              <a:gd name="connsiteX1-65" fmla="*/ 4037 w 9905"/>
              <a:gd name="connsiteY1-66" fmla="*/ 100 h 10000"/>
              <a:gd name="connsiteX2-67" fmla="*/ 133 w 9905"/>
              <a:gd name="connsiteY2-68" fmla="*/ 4579 h 10000"/>
              <a:gd name="connsiteX3-69" fmla="*/ 1 w 9905"/>
              <a:gd name="connsiteY3-70" fmla="*/ 4985 h 10000"/>
              <a:gd name="connsiteX4-71" fmla="*/ 132 w 9905"/>
              <a:gd name="connsiteY4-72" fmla="*/ 5393 h 10000"/>
              <a:gd name="connsiteX5-73" fmla="*/ 4036 w 9905"/>
              <a:gd name="connsiteY5-74" fmla="*/ 9901 h 10000"/>
              <a:gd name="connsiteX6-75" fmla="*/ 4377 w 9905"/>
              <a:gd name="connsiteY6-76" fmla="*/ 9947 h 10000"/>
              <a:gd name="connsiteX7-77" fmla="*/ 4557 w 9905"/>
              <a:gd name="connsiteY7-78" fmla="*/ 9495 h 10000"/>
              <a:gd name="connsiteX8-79" fmla="*/ 4557 w 9905"/>
              <a:gd name="connsiteY8-80" fmla="*/ 7662 h 10000"/>
              <a:gd name="connsiteX9-81" fmla="*/ 9905 w 9905"/>
              <a:gd name="connsiteY9-82" fmla="*/ 2486 h 10000"/>
              <a:gd name="connsiteX10-83" fmla="*/ 9674 w 9905"/>
              <a:gd name="connsiteY10-84" fmla="*/ 2339 h 10000"/>
              <a:gd name="connsiteX11-85" fmla="*/ 4557 w 9905"/>
              <a:gd name="connsiteY11-86" fmla="*/ 2339 h 10000"/>
              <a:gd name="connsiteX12-87" fmla="*/ 4557 w 9905"/>
              <a:gd name="connsiteY12-88" fmla="*/ 506 h 10000"/>
              <a:gd name="connsiteX13-89" fmla="*/ 4378 w 9905"/>
              <a:gd name="connsiteY13-90" fmla="*/ 54 h 10000"/>
              <a:gd name="connsiteX0-91" fmla="*/ 4420 w 10000"/>
              <a:gd name="connsiteY0-92" fmla="*/ 54 h 10000"/>
              <a:gd name="connsiteX1-93" fmla="*/ 4076 w 10000"/>
              <a:gd name="connsiteY1-94" fmla="*/ 100 h 10000"/>
              <a:gd name="connsiteX2-95" fmla="*/ 134 w 10000"/>
              <a:gd name="connsiteY2-96" fmla="*/ 4579 h 10000"/>
              <a:gd name="connsiteX3-97" fmla="*/ 1 w 10000"/>
              <a:gd name="connsiteY3-98" fmla="*/ 4985 h 10000"/>
              <a:gd name="connsiteX4-99" fmla="*/ 133 w 10000"/>
              <a:gd name="connsiteY4-100" fmla="*/ 5393 h 10000"/>
              <a:gd name="connsiteX5-101" fmla="*/ 4075 w 10000"/>
              <a:gd name="connsiteY5-102" fmla="*/ 9901 h 10000"/>
              <a:gd name="connsiteX6-103" fmla="*/ 4419 w 10000"/>
              <a:gd name="connsiteY6-104" fmla="*/ 9947 h 10000"/>
              <a:gd name="connsiteX7-105" fmla="*/ 4601 w 10000"/>
              <a:gd name="connsiteY7-106" fmla="*/ 9495 h 10000"/>
              <a:gd name="connsiteX8-107" fmla="*/ 4601 w 10000"/>
              <a:gd name="connsiteY8-108" fmla="*/ 7662 h 10000"/>
              <a:gd name="connsiteX9-109" fmla="*/ 10000 w 10000"/>
              <a:gd name="connsiteY9-110" fmla="*/ 2486 h 10000"/>
              <a:gd name="connsiteX10-111" fmla="*/ 9767 w 10000"/>
              <a:gd name="connsiteY10-112" fmla="*/ 2573 h 10000"/>
              <a:gd name="connsiteX11-113" fmla="*/ 4601 w 10000"/>
              <a:gd name="connsiteY11-114" fmla="*/ 2339 h 10000"/>
              <a:gd name="connsiteX12-115" fmla="*/ 4601 w 10000"/>
              <a:gd name="connsiteY12-116" fmla="*/ 506 h 10000"/>
              <a:gd name="connsiteX13-117" fmla="*/ 4420 w 10000"/>
              <a:gd name="connsiteY13-118" fmla="*/ 54 h 10000"/>
              <a:gd name="connsiteX0-119" fmla="*/ 4420 w 10000"/>
              <a:gd name="connsiteY0-120" fmla="*/ 54 h 10000"/>
              <a:gd name="connsiteX1-121" fmla="*/ 4076 w 10000"/>
              <a:gd name="connsiteY1-122" fmla="*/ 100 h 10000"/>
              <a:gd name="connsiteX2-123" fmla="*/ 134 w 10000"/>
              <a:gd name="connsiteY2-124" fmla="*/ 4579 h 10000"/>
              <a:gd name="connsiteX3-125" fmla="*/ 1 w 10000"/>
              <a:gd name="connsiteY3-126" fmla="*/ 4985 h 10000"/>
              <a:gd name="connsiteX4-127" fmla="*/ 133 w 10000"/>
              <a:gd name="connsiteY4-128" fmla="*/ 5393 h 10000"/>
              <a:gd name="connsiteX5-129" fmla="*/ 4075 w 10000"/>
              <a:gd name="connsiteY5-130" fmla="*/ 9901 h 10000"/>
              <a:gd name="connsiteX6-131" fmla="*/ 4419 w 10000"/>
              <a:gd name="connsiteY6-132" fmla="*/ 9947 h 10000"/>
              <a:gd name="connsiteX7-133" fmla="*/ 4601 w 10000"/>
              <a:gd name="connsiteY7-134" fmla="*/ 9495 h 10000"/>
              <a:gd name="connsiteX8-135" fmla="*/ 4601 w 10000"/>
              <a:gd name="connsiteY8-136" fmla="*/ 7662 h 10000"/>
              <a:gd name="connsiteX9-137" fmla="*/ 10000 w 10000"/>
              <a:gd name="connsiteY9-138" fmla="*/ 2486 h 10000"/>
              <a:gd name="connsiteX10-139" fmla="*/ 4601 w 10000"/>
              <a:gd name="connsiteY10-140" fmla="*/ 2339 h 10000"/>
              <a:gd name="connsiteX11-141" fmla="*/ 4601 w 10000"/>
              <a:gd name="connsiteY11-142" fmla="*/ 506 h 10000"/>
              <a:gd name="connsiteX12-143" fmla="*/ 4420 w 10000"/>
              <a:gd name="connsiteY12-144" fmla="*/ 54 h 10000"/>
              <a:gd name="connsiteX0-145" fmla="*/ 4420 w 4601"/>
              <a:gd name="connsiteY0-146" fmla="*/ 54 h 10000"/>
              <a:gd name="connsiteX1-147" fmla="*/ 4076 w 4601"/>
              <a:gd name="connsiteY1-148" fmla="*/ 100 h 10000"/>
              <a:gd name="connsiteX2-149" fmla="*/ 134 w 4601"/>
              <a:gd name="connsiteY2-150" fmla="*/ 4579 h 10000"/>
              <a:gd name="connsiteX3-151" fmla="*/ 1 w 4601"/>
              <a:gd name="connsiteY3-152" fmla="*/ 4985 h 10000"/>
              <a:gd name="connsiteX4-153" fmla="*/ 133 w 4601"/>
              <a:gd name="connsiteY4-154" fmla="*/ 5393 h 10000"/>
              <a:gd name="connsiteX5-155" fmla="*/ 4075 w 4601"/>
              <a:gd name="connsiteY5-156" fmla="*/ 9901 h 10000"/>
              <a:gd name="connsiteX6-157" fmla="*/ 4419 w 4601"/>
              <a:gd name="connsiteY6-158" fmla="*/ 9947 h 10000"/>
              <a:gd name="connsiteX7-159" fmla="*/ 4601 w 4601"/>
              <a:gd name="connsiteY7-160" fmla="*/ 9495 h 10000"/>
              <a:gd name="connsiteX8-161" fmla="*/ 4601 w 4601"/>
              <a:gd name="connsiteY8-162" fmla="*/ 7662 h 10000"/>
              <a:gd name="connsiteX9-163" fmla="*/ 4601 w 4601"/>
              <a:gd name="connsiteY9-164" fmla="*/ 2339 h 10000"/>
              <a:gd name="connsiteX10-165" fmla="*/ 4601 w 4601"/>
              <a:gd name="connsiteY10-166" fmla="*/ 506 h 10000"/>
              <a:gd name="connsiteX11-167" fmla="*/ 4420 w 4601"/>
              <a:gd name="connsiteY11-168" fmla="*/ 54 h 10000"/>
              <a:gd name="connsiteX0-169" fmla="*/ 9606 w 9999"/>
              <a:gd name="connsiteY0-170" fmla="*/ 54 h 10000"/>
              <a:gd name="connsiteX1-171" fmla="*/ 8858 w 9999"/>
              <a:gd name="connsiteY1-172" fmla="*/ 100 h 10000"/>
              <a:gd name="connsiteX2-173" fmla="*/ 290 w 9999"/>
              <a:gd name="connsiteY2-174" fmla="*/ 4579 h 10000"/>
              <a:gd name="connsiteX3-175" fmla="*/ 1 w 9999"/>
              <a:gd name="connsiteY3-176" fmla="*/ 4985 h 10000"/>
              <a:gd name="connsiteX4-177" fmla="*/ 288 w 9999"/>
              <a:gd name="connsiteY4-178" fmla="*/ 5393 h 10000"/>
              <a:gd name="connsiteX5-179" fmla="*/ 8856 w 9999"/>
              <a:gd name="connsiteY5-180" fmla="*/ 9901 h 10000"/>
              <a:gd name="connsiteX6-181" fmla="*/ 9603 w 9999"/>
              <a:gd name="connsiteY6-182" fmla="*/ 9947 h 10000"/>
              <a:gd name="connsiteX7-183" fmla="*/ 9999 w 9999"/>
              <a:gd name="connsiteY7-184" fmla="*/ 9495 h 10000"/>
              <a:gd name="connsiteX8-185" fmla="*/ 9999 w 9999"/>
              <a:gd name="connsiteY8-186" fmla="*/ 7662 h 10000"/>
              <a:gd name="connsiteX9-187" fmla="*/ 9999 w 9999"/>
              <a:gd name="connsiteY9-188" fmla="*/ 506 h 10000"/>
              <a:gd name="connsiteX10-189" fmla="*/ 9606 w 9999"/>
              <a:gd name="connsiteY10-190" fmla="*/ 54 h 10000"/>
              <a:gd name="connsiteX0-191" fmla="*/ 9607 w 10000"/>
              <a:gd name="connsiteY0-192" fmla="*/ 54 h 10000"/>
              <a:gd name="connsiteX1-193" fmla="*/ 8859 w 10000"/>
              <a:gd name="connsiteY1-194" fmla="*/ 100 h 10000"/>
              <a:gd name="connsiteX2-195" fmla="*/ 290 w 10000"/>
              <a:gd name="connsiteY2-196" fmla="*/ 4579 h 10000"/>
              <a:gd name="connsiteX3-197" fmla="*/ 1 w 10000"/>
              <a:gd name="connsiteY3-198" fmla="*/ 4985 h 10000"/>
              <a:gd name="connsiteX4-199" fmla="*/ 288 w 10000"/>
              <a:gd name="connsiteY4-200" fmla="*/ 5393 h 10000"/>
              <a:gd name="connsiteX5-201" fmla="*/ 8857 w 10000"/>
              <a:gd name="connsiteY5-202" fmla="*/ 9901 h 10000"/>
              <a:gd name="connsiteX6-203" fmla="*/ 9604 w 10000"/>
              <a:gd name="connsiteY6-204" fmla="*/ 9947 h 10000"/>
              <a:gd name="connsiteX7-205" fmla="*/ 10000 w 10000"/>
              <a:gd name="connsiteY7-206" fmla="*/ 9495 h 10000"/>
              <a:gd name="connsiteX8-207" fmla="*/ 10000 w 10000"/>
              <a:gd name="connsiteY8-208" fmla="*/ 506 h 10000"/>
              <a:gd name="connsiteX9-209" fmla="*/ 9607 w 10000"/>
              <a:gd name="connsiteY9-210" fmla="*/ 5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9607" y="54"/>
                </a:moveTo>
                <a:cubicBezTo>
                  <a:pt x="9368" y="-32"/>
                  <a:pt x="9078" y="-14"/>
                  <a:pt x="8859" y="100"/>
                </a:cubicBezTo>
                <a:lnTo>
                  <a:pt x="290" y="4579"/>
                </a:lnTo>
                <a:cubicBezTo>
                  <a:pt x="108" y="4673"/>
                  <a:pt x="1" y="4824"/>
                  <a:pt x="1" y="4985"/>
                </a:cubicBezTo>
                <a:cubicBezTo>
                  <a:pt x="-1" y="5146"/>
                  <a:pt x="105" y="5297"/>
                  <a:pt x="288" y="5393"/>
                </a:cubicBezTo>
                <a:lnTo>
                  <a:pt x="8857" y="9901"/>
                </a:lnTo>
                <a:cubicBezTo>
                  <a:pt x="9076" y="10015"/>
                  <a:pt x="9368" y="10033"/>
                  <a:pt x="9604" y="9947"/>
                </a:cubicBezTo>
                <a:cubicBezTo>
                  <a:pt x="9846" y="9861"/>
                  <a:pt x="10000" y="9685"/>
                  <a:pt x="10000" y="9495"/>
                </a:cubicBezTo>
                <a:lnTo>
                  <a:pt x="10000" y="506"/>
                </a:lnTo>
                <a:cubicBezTo>
                  <a:pt x="10000" y="316"/>
                  <a:pt x="9848" y="140"/>
                  <a:pt x="9607" y="54"/>
                </a:cubicBezTo>
              </a:path>
            </a:pathLst>
          </a:custGeom>
          <a:solidFill>
            <a:schemeClr val="accent3"/>
          </a:solidFill>
          <a:ln>
            <a:noFill/>
          </a:ln>
          <a:effectLst>
            <a:innerShdw blurRad="50800" dist="139700" dir="4800000">
              <a:prstClr val="black">
                <a:alpha val="30000"/>
              </a:prstClr>
            </a:innerShdw>
          </a:effectLst>
        </p:spPr>
        <p:txBody>
          <a:bodyPr vert="horz" wrap="square" lIns="68580" tIns="34290" rIns="68580" bIns="34290" numCol="1" anchor="t" anchorCtr="0" compatLnSpc="1"/>
          <a:lstStyle/>
          <a:p>
            <a:pPr fontAlgn="auto"/>
            <a:endParaRPr lang="en-US" sz="1350" strike="noStrike" noProof="1" dirty="0"/>
          </a:p>
        </p:txBody>
      </p:sp>
      <p:sp>
        <p:nvSpPr>
          <p:cNvPr id="53" name="Freeform 7"/>
          <p:cNvSpPr/>
          <p:nvPr/>
        </p:nvSpPr>
        <p:spPr bwMode="auto">
          <a:xfrm rot="10800000">
            <a:off x="4656455" y="1055370"/>
            <a:ext cx="830582" cy="1654175"/>
          </a:xfrm>
          <a:custGeom>
            <a:avLst/>
            <a:gdLst>
              <a:gd name="T0" fmla="*/ 4146 w 9469"/>
              <a:gd name="T1" fmla="*/ 53 h 6130"/>
              <a:gd name="T2" fmla="*/ 3823 w 9469"/>
              <a:gd name="T3" fmla="*/ 80 h 6130"/>
              <a:gd name="T4" fmla="*/ 126 w 9469"/>
              <a:gd name="T5" fmla="*/ 2808 h 6130"/>
              <a:gd name="T6" fmla="*/ 1 w 9469"/>
              <a:gd name="T7" fmla="*/ 3056 h 6130"/>
              <a:gd name="T8" fmla="*/ 125 w 9469"/>
              <a:gd name="T9" fmla="*/ 3304 h 6130"/>
              <a:gd name="T10" fmla="*/ 3822 w 9469"/>
              <a:gd name="T11" fmla="*/ 6050 h 6130"/>
              <a:gd name="T12" fmla="*/ 4145 w 9469"/>
              <a:gd name="T13" fmla="*/ 6077 h 6130"/>
              <a:gd name="T14" fmla="*/ 4315 w 9469"/>
              <a:gd name="T15" fmla="*/ 5802 h 6130"/>
              <a:gd name="T16" fmla="*/ 4315 w 9469"/>
              <a:gd name="T17" fmla="*/ 4686 h 6130"/>
              <a:gd name="T18" fmla="*/ 9160 w 9469"/>
              <a:gd name="T19" fmla="*/ 4686 h 6130"/>
              <a:gd name="T20" fmla="*/ 9379 w 9469"/>
              <a:gd name="T21" fmla="*/ 4596 h 6130"/>
              <a:gd name="T22" fmla="*/ 9469 w 9469"/>
              <a:gd name="T23" fmla="*/ 4378 h 6130"/>
              <a:gd name="T24" fmla="*/ 9469 w 9469"/>
              <a:gd name="T25" fmla="*/ 1752 h 6130"/>
              <a:gd name="T26" fmla="*/ 9379 w 9469"/>
              <a:gd name="T27" fmla="*/ 1534 h 6130"/>
              <a:gd name="T28" fmla="*/ 9160 w 9469"/>
              <a:gd name="T29" fmla="*/ 1444 h 6130"/>
              <a:gd name="T30" fmla="*/ 4315 w 9469"/>
              <a:gd name="T31" fmla="*/ 1444 h 6130"/>
              <a:gd name="T32" fmla="*/ 4315 w 9469"/>
              <a:gd name="T33" fmla="*/ 328 h 6130"/>
              <a:gd name="T34" fmla="*/ 4146 w 9469"/>
              <a:gd name="T35" fmla="*/ 53 h 6130"/>
              <a:gd name="connsiteX0" fmla="*/ 4378 w 10000"/>
              <a:gd name="connsiteY0" fmla="*/ 54 h 9935"/>
              <a:gd name="connsiteX1" fmla="*/ 4037 w 10000"/>
              <a:gd name="connsiteY1" fmla="*/ 99 h 9935"/>
              <a:gd name="connsiteX2" fmla="*/ 133 w 10000"/>
              <a:gd name="connsiteY2" fmla="*/ 4549 h 9935"/>
              <a:gd name="connsiteX3" fmla="*/ 1 w 10000"/>
              <a:gd name="connsiteY3" fmla="*/ 4953 h 9935"/>
              <a:gd name="connsiteX4" fmla="*/ 132 w 10000"/>
              <a:gd name="connsiteY4" fmla="*/ 5358 h 9935"/>
              <a:gd name="connsiteX5" fmla="*/ 4036 w 10000"/>
              <a:gd name="connsiteY5" fmla="*/ 9837 h 9935"/>
              <a:gd name="connsiteX6" fmla="*/ 4377 w 10000"/>
              <a:gd name="connsiteY6" fmla="*/ 9882 h 9935"/>
              <a:gd name="connsiteX7" fmla="*/ 4557 w 10000"/>
              <a:gd name="connsiteY7" fmla="*/ 9433 h 9935"/>
              <a:gd name="connsiteX8" fmla="*/ 4557 w 10000"/>
              <a:gd name="connsiteY8" fmla="*/ 7612 h 9935"/>
              <a:gd name="connsiteX9" fmla="*/ 9905 w 10000"/>
              <a:gd name="connsiteY9" fmla="*/ 7466 h 9935"/>
              <a:gd name="connsiteX10" fmla="*/ 10000 w 10000"/>
              <a:gd name="connsiteY10" fmla="*/ 7110 h 9935"/>
              <a:gd name="connsiteX11" fmla="*/ 10000 w 10000"/>
              <a:gd name="connsiteY11" fmla="*/ 2826 h 9935"/>
              <a:gd name="connsiteX12" fmla="*/ 9905 w 10000"/>
              <a:gd name="connsiteY12" fmla="*/ 2470 h 9935"/>
              <a:gd name="connsiteX13" fmla="*/ 9674 w 10000"/>
              <a:gd name="connsiteY13" fmla="*/ 2324 h 9935"/>
              <a:gd name="connsiteX14" fmla="*/ 4557 w 10000"/>
              <a:gd name="connsiteY14" fmla="*/ 2324 h 9935"/>
              <a:gd name="connsiteX15" fmla="*/ 4557 w 10000"/>
              <a:gd name="connsiteY15" fmla="*/ 503 h 9935"/>
              <a:gd name="connsiteX16" fmla="*/ 4378 w 10000"/>
              <a:gd name="connsiteY16" fmla="*/ 54 h 9935"/>
              <a:gd name="connsiteX0-1" fmla="*/ 4378 w 10334"/>
              <a:gd name="connsiteY0-2" fmla="*/ 54 h 10000"/>
              <a:gd name="connsiteX1-3" fmla="*/ 4037 w 10334"/>
              <a:gd name="connsiteY1-4" fmla="*/ 100 h 10000"/>
              <a:gd name="connsiteX2-5" fmla="*/ 133 w 10334"/>
              <a:gd name="connsiteY2-6" fmla="*/ 4579 h 10000"/>
              <a:gd name="connsiteX3-7" fmla="*/ 1 w 10334"/>
              <a:gd name="connsiteY3-8" fmla="*/ 4985 h 10000"/>
              <a:gd name="connsiteX4-9" fmla="*/ 132 w 10334"/>
              <a:gd name="connsiteY4-10" fmla="*/ 5393 h 10000"/>
              <a:gd name="connsiteX5-11" fmla="*/ 4036 w 10334"/>
              <a:gd name="connsiteY5-12" fmla="*/ 9901 h 10000"/>
              <a:gd name="connsiteX6-13" fmla="*/ 4377 w 10334"/>
              <a:gd name="connsiteY6-14" fmla="*/ 9947 h 10000"/>
              <a:gd name="connsiteX7-15" fmla="*/ 4557 w 10334"/>
              <a:gd name="connsiteY7-16" fmla="*/ 9495 h 10000"/>
              <a:gd name="connsiteX8-17" fmla="*/ 4557 w 10334"/>
              <a:gd name="connsiteY8-18" fmla="*/ 7662 h 10000"/>
              <a:gd name="connsiteX9-19" fmla="*/ 9905 w 10334"/>
              <a:gd name="connsiteY9-20" fmla="*/ 7515 h 10000"/>
              <a:gd name="connsiteX10-21" fmla="*/ 10000 w 10334"/>
              <a:gd name="connsiteY10-22" fmla="*/ 2844 h 10000"/>
              <a:gd name="connsiteX11-23" fmla="*/ 9905 w 10334"/>
              <a:gd name="connsiteY11-24" fmla="*/ 2486 h 10000"/>
              <a:gd name="connsiteX12-25" fmla="*/ 9674 w 10334"/>
              <a:gd name="connsiteY12-26" fmla="*/ 2339 h 10000"/>
              <a:gd name="connsiteX13-27" fmla="*/ 4557 w 10334"/>
              <a:gd name="connsiteY13-28" fmla="*/ 2339 h 10000"/>
              <a:gd name="connsiteX14-29" fmla="*/ 4557 w 10334"/>
              <a:gd name="connsiteY14-30" fmla="*/ 506 h 10000"/>
              <a:gd name="connsiteX15-31" fmla="*/ 4378 w 10334"/>
              <a:gd name="connsiteY15-32" fmla="*/ 54 h 10000"/>
              <a:gd name="connsiteX0-33" fmla="*/ 4378 w 10000"/>
              <a:gd name="connsiteY0-34" fmla="*/ 54 h 10000"/>
              <a:gd name="connsiteX1-35" fmla="*/ 4037 w 10000"/>
              <a:gd name="connsiteY1-36" fmla="*/ 100 h 10000"/>
              <a:gd name="connsiteX2-37" fmla="*/ 133 w 10000"/>
              <a:gd name="connsiteY2-38" fmla="*/ 4579 h 10000"/>
              <a:gd name="connsiteX3-39" fmla="*/ 1 w 10000"/>
              <a:gd name="connsiteY3-40" fmla="*/ 4985 h 10000"/>
              <a:gd name="connsiteX4-41" fmla="*/ 132 w 10000"/>
              <a:gd name="connsiteY4-42" fmla="*/ 5393 h 10000"/>
              <a:gd name="connsiteX5-43" fmla="*/ 4036 w 10000"/>
              <a:gd name="connsiteY5-44" fmla="*/ 9901 h 10000"/>
              <a:gd name="connsiteX6-45" fmla="*/ 4377 w 10000"/>
              <a:gd name="connsiteY6-46" fmla="*/ 9947 h 10000"/>
              <a:gd name="connsiteX7-47" fmla="*/ 4557 w 10000"/>
              <a:gd name="connsiteY7-48" fmla="*/ 9495 h 10000"/>
              <a:gd name="connsiteX8-49" fmla="*/ 4557 w 10000"/>
              <a:gd name="connsiteY8-50" fmla="*/ 7662 h 10000"/>
              <a:gd name="connsiteX9-51" fmla="*/ 10000 w 10000"/>
              <a:gd name="connsiteY9-52" fmla="*/ 2844 h 10000"/>
              <a:gd name="connsiteX10-53" fmla="*/ 9905 w 10000"/>
              <a:gd name="connsiteY10-54" fmla="*/ 2486 h 10000"/>
              <a:gd name="connsiteX11-55" fmla="*/ 9674 w 10000"/>
              <a:gd name="connsiteY11-56" fmla="*/ 2339 h 10000"/>
              <a:gd name="connsiteX12-57" fmla="*/ 4557 w 10000"/>
              <a:gd name="connsiteY12-58" fmla="*/ 2339 h 10000"/>
              <a:gd name="connsiteX13-59" fmla="*/ 4557 w 10000"/>
              <a:gd name="connsiteY13-60" fmla="*/ 506 h 10000"/>
              <a:gd name="connsiteX14-61" fmla="*/ 4378 w 10000"/>
              <a:gd name="connsiteY14-62" fmla="*/ 54 h 10000"/>
              <a:gd name="connsiteX0-63" fmla="*/ 4378 w 9905"/>
              <a:gd name="connsiteY0-64" fmla="*/ 54 h 10000"/>
              <a:gd name="connsiteX1-65" fmla="*/ 4037 w 9905"/>
              <a:gd name="connsiteY1-66" fmla="*/ 100 h 10000"/>
              <a:gd name="connsiteX2-67" fmla="*/ 133 w 9905"/>
              <a:gd name="connsiteY2-68" fmla="*/ 4579 h 10000"/>
              <a:gd name="connsiteX3-69" fmla="*/ 1 w 9905"/>
              <a:gd name="connsiteY3-70" fmla="*/ 4985 h 10000"/>
              <a:gd name="connsiteX4-71" fmla="*/ 132 w 9905"/>
              <a:gd name="connsiteY4-72" fmla="*/ 5393 h 10000"/>
              <a:gd name="connsiteX5-73" fmla="*/ 4036 w 9905"/>
              <a:gd name="connsiteY5-74" fmla="*/ 9901 h 10000"/>
              <a:gd name="connsiteX6-75" fmla="*/ 4377 w 9905"/>
              <a:gd name="connsiteY6-76" fmla="*/ 9947 h 10000"/>
              <a:gd name="connsiteX7-77" fmla="*/ 4557 w 9905"/>
              <a:gd name="connsiteY7-78" fmla="*/ 9495 h 10000"/>
              <a:gd name="connsiteX8-79" fmla="*/ 4557 w 9905"/>
              <a:gd name="connsiteY8-80" fmla="*/ 7662 h 10000"/>
              <a:gd name="connsiteX9-81" fmla="*/ 9905 w 9905"/>
              <a:gd name="connsiteY9-82" fmla="*/ 2486 h 10000"/>
              <a:gd name="connsiteX10-83" fmla="*/ 9674 w 9905"/>
              <a:gd name="connsiteY10-84" fmla="*/ 2339 h 10000"/>
              <a:gd name="connsiteX11-85" fmla="*/ 4557 w 9905"/>
              <a:gd name="connsiteY11-86" fmla="*/ 2339 h 10000"/>
              <a:gd name="connsiteX12-87" fmla="*/ 4557 w 9905"/>
              <a:gd name="connsiteY12-88" fmla="*/ 506 h 10000"/>
              <a:gd name="connsiteX13-89" fmla="*/ 4378 w 9905"/>
              <a:gd name="connsiteY13-90" fmla="*/ 54 h 10000"/>
              <a:gd name="connsiteX0-91" fmla="*/ 4420 w 10000"/>
              <a:gd name="connsiteY0-92" fmla="*/ 54 h 10000"/>
              <a:gd name="connsiteX1-93" fmla="*/ 4076 w 10000"/>
              <a:gd name="connsiteY1-94" fmla="*/ 100 h 10000"/>
              <a:gd name="connsiteX2-95" fmla="*/ 134 w 10000"/>
              <a:gd name="connsiteY2-96" fmla="*/ 4579 h 10000"/>
              <a:gd name="connsiteX3-97" fmla="*/ 1 w 10000"/>
              <a:gd name="connsiteY3-98" fmla="*/ 4985 h 10000"/>
              <a:gd name="connsiteX4-99" fmla="*/ 133 w 10000"/>
              <a:gd name="connsiteY4-100" fmla="*/ 5393 h 10000"/>
              <a:gd name="connsiteX5-101" fmla="*/ 4075 w 10000"/>
              <a:gd name="connsiteY5-102" fmla="*/ 9901 h 10000"/>
              <a:gd name="connsiteX6-103" fmla="*/ 4419 w 10000"/>
              <a:gd name="connsiteY6-104" fmla="*/ 9947 h 10000"/>
              <a:gd name="connsiteX7-105" fmla="*/ 4601 w 10000"/>
              <a:gd name="connsiteY7-106" fmla="*/ 9495 h 10000"/>
              <a:gd name="connsiteX8-107" fmla="*/ 4601 w 10000"/>
              <a:gd name="connsiteY8-108" fmla="*/ 7662 h 10000"/>
              <a:gd name="connsiteX9-109" fmla="*/ 10000 w 10000"/>
              <a:gd name="connsiteY9-110" fmla="*/ 2486 h 10000"/>
              <a:gd name="connsiteX10-111" fmla="*/ 9767 w 10000"/>
              <a:gd name="connsiteY10-112" fmla="*/ 2573 h 10000"/>
              <a:gd name="connsiteX11-113" fmla="*/ 4601 w 10000"/>
              <a:gd name="connsiteY11-114" fmla="*/ 2339 h 10000"/>
              <a:gd name="connsiteX12-115" fmla="*/ 4601 w 10000"/>
              <a:gd name="connsiteY12-116" fmla="*/ 506 h 10000"/>
              <a:gd name="connsiteX13-117" fmla="*/ 4420 w 10000"/>
              <a:gd name="connsiteY13-118" fmla="*/ 54 h 10000"/>
              <a:gd name="connsiteX0-119" fmla="*/ 4420 w 10000"/>
              <a:gd name="connsiteY0-120" fmla="*/ 54 h 10000"/>
              <a:gd name="connsiteX1-121" fmla="*/ 4076 w 10000"/>
              <a:gd name="connsiteY1-122" fmla="*/ 100 h 10000"/>
              <a:gd name="connsiteX2-123" fmla="*/ 134 w 10000"/>
              <a:gd name="connsiteY2-124" fmla="*/ 4579 h 10000"/>
              <a:gd name="connsiteX3-125" fmla="*/ 1 w 10000"/>
              <a:gd name="connsiteY3-126" fmla="*/ 4985 h 10000"/>
              <a:gd name="connsiteX4-127" fmla="*/ 133 w 10000"/>
              <a:gd name="connsiteY4-128" fmla="*/ 5393 h 10000"/>
              <a:gd name="connsiteX5-129" fmla="*/ 4075 w 10000"/>
              <a:gd name="connsiteY5-130" fmla="*/ 9901 h 10000"/>
              <a:gd name="connsiteX6-131" fmla="*/ 4419 w 10000"/>
              <a:gd name="connsiteY6-132" fmla="*/ 9947 h 10000"/>
              <a:gd name="connsiteX7-133" fmla="*/ 4601 w 10000"/>
              <a:gd name="connsiteY7-134" fmla="*/ 9495 h 10000"/>
              <a:gd name="connsiteX8-135" fmla="*/ 4601 w 10000"/>
              <a:gd name="connsiteY8-136" fmla="*/ 7662 h 10000"/>
              <a:gd name="connsiteX9-137" fmla="*/ 10000 w 10000"/>
              <a:gd name="connsiteY9-138" fmla="*/ 2486 h 10000"/>
              <a:gd name="connsiteX10-139" fmla="*/ 4601 w 10000"/>
              <a:gd name="connsiteY10-140" fmla="*/ 2339 h 10000"/>
              <a:gd name="connsiteX11-141" fmla="*/ 4601 w 10000"/>
              <a:gd name="connsiteY11-142" fmla="*/ 506 h 10000"/>
              <a:gd name="connsiteX12-143" fmla="*/ 4420 w 10000"/>
              <a:gd name="connsiteY12-144" fmla="*/ 54 h 10000"/>
              <a:gd name="connsiteX0-145" fmla="*/ 4420 w 4601"/>
              <a:gd name="connsiteY0-146" fmla="*/ 54 h 10000"/>
              <a:gd name="connsiteX1-147" fmla="*/ 4076 w 4601"/>
              <a:gd name="connsiteY1-148" fmla="*/ 100 h 10000"/>
              <a:gd name="connsiteX2-149" fmla="*/ 134 w 4601"/>
              <a:gd name="connsiteY2-150" fmla="*/ 4579 h 10000"/>
              <a:gd name="connsiteX3-151" fmla="*/ 1 w 4601"/>
              <a:gd name="connsiteY3-152" fmla="*/ 4985 h 10000"/>
              <a:gd name="connsiteX4-153" fmla="*/ 133 w 4601"/>
              <a:gd name="connsiteY4-154" fmla="*/ 5393 h 10000"/>
              <a:gd name="connsiteX5-155" fmla="*/ 4075 w 4601"/>
              <a:gd name="connsiteY5-156" fmla="*/ 9901 h 10000"/>
              <a:gd name="connsiteX6-157" fmla="*/ 4419 w 4601"/>
              <a:gd name="connsiteY6-158" fmla="*/ 9947 h 10000"/>
              <a:gd name="connsiteX7-159" fmla="*/ 4601 w 4601"/>
              <a:gd name="connsiteY7-160" fmla="*/ 9495 h 10000"/>
              <a:gd name="connsiteX8-161" fmla="*/ 4601 w 4601"/>
              <a:gd name="connsiteY8-162" fmla="*/ 7662 h 10000"/>
              <a:gd name="connsiteX9-163" fmla="*/ 4601 w 4601"/>
              <a:gd name="connsiteY9-164" fmla="*/ 2339 h 10000"/>
              <a:gd name="connsiteX10-165" fmla="*/ 4601 w 4601"/>
              <a:gd name="connsiteY10-166" fmla="*/ 506 h 10000"/>
              <a:gd name="connsiteX11-167" fmla="*/ 4420 w 4601"/>
              <a:gd name="connsiteY11-168" fmla="*/ 54 h 10000"/>
              <a:gd name="connsiteX0-169" fmla="*/ 9606 w 9999"/>
              <a:gd name="connsiteY0-170" fmla="*/ 54 h 10000"/>
              <a:gd name="connsiteX1-171" fmla="*/ 8858 w 9999"/>
              <a:gd name="connsiteY1-172" fmla="*/ 100 h 10000"/>
              <a:gd name="connsiteX2-173" fmla="*/ 290 w 9999"/>
              <a:gd name="connsiteY2-174" fmla="*/ 4579 h 10000"/>
              <a:gd name="connsiteX3-175" fmla="*/ 1 w 9999"/>
              <a:gd name="connsiteY3-176" fmla="*/ 4985 h 10000"/>
              <a:gd name="connsiteX4-177" fmla="*/ 288 w 9999"/>
              <a:gd name="connsiteY4-178" fmla="*/ 5393 h 10000"/>
              <a:gd name="connsiteX5-179" fmla="*/ 8856 w 9999"/>
              <a:gd name="connsiteY5-180" fmla="*/ 9901 h 10000"/>
              <a:gd name="connsiteX6-181" fmla="*/ 9603 w 9999"/>
              <a:gd name="connsiteY6-182" fmla="*/ 9947 h 10000"/>
              <a:gd name="connsiteX7-183" fmla="*/ 9999 w 9999"/>
              <a:gd name="connsiteY7-184" fmla="*/ 9495 h 10000"/>
              <a:gd name="connsiteX8-185" fmla="*/ 9999 w 9999"/>
              <a:gd name="connsiteY8-186" fmla="*/ 7662 h 10000"/>
              <a:gd name="connsiteX9-187" fmla="*/ 9999 w 9999"/>
              <a:gd name="connsiteY9-188" fmla="*/ 506 h 10000"/>
              <a:gd name="connsiteX10-189" fmla="*/ 9606 w 9999"/>
              <a:gd name="connsiteY10-190" fmla="*/ 54 h 10000"/>
              <a:gd name="connsiteX0-191" fmla="*/ 9607 w 10000"/>
              <a:gd name="connsiteY0-192" fmla="*/ 54 h 10000"/>
              <a:gd name="connsiteX1-193" fmla="*/ 8859 w 10000"/>
              <a:gd name="connsiteY1-194" fmla="*/ 100 h 10000"/>
              <a:gd name="connsiteX2-195" fmla="*/ 290 w 10000"/>
              <a:gd name="connsiteY2-196" fmla="*/ 4579 h 10000"/>
              <a:gd name="connsiteX3-197" fmla="*/ 1 w 10000"/>
              <a:gd name="connsiteY3-198" fmla="*/ 4985 h 10000"/>
              <a:gd name="connsiteX4-199" fmla="*/ 288 w 10000"/>
              <a:gd name="connsiteY4-200" fmla="*/ 5393 h 10000"/>
              <a:gd name="connsiteX5-201" fmla="*/ 8857 w 10000"/>
              <a:gd name="connsiteY5-202" fmla="*/ 9901 h 10000"/>
              <a:gd name="connsiteX6-203" fmla="*/ 9604 w 10000"/>
              <a:gd name="connsiteY6-204" fmla="*/ 9947 h 10000"/>
              <a:gd name="connsiteX7-205" fmla="*/ 10000 w 10000"/>
              <a:gd name="connsiteY7-206" fmla="*/ 9495 h 10000"/>
              <a:gd name="connsiteX8-207" fmla="*/ 10000 w 10000"/>
              <a:gd name="connsiteY8-208" fmla="*/ 506 h 10000"/>
              <a:gd name="connsiteX9-209" fmla="*/ 9607 w 10000"/>
              <a:gd name="connsiteY9-210" fmla="*/ 5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9607" y="54"/>
                </a:moveTo>
                <a:cubicBezTo>
                  <a:pt x="9368" y="-32"/>
                  <a:pt x="9078" y="-14"/>
                  <a:pt x="8859" y="100"/>
                </a:cubicBezTo>
                <a:lnTo>
                  <a:pt x="290" y="4579"/>
                </a:lnTo>
                <a:cubicBezTo>
                  <a:pt x="108" y="4673"/>
                  <a:pt x="1" y="4824"/>
                  <a:pt x="1" y="4985"/>
                </a:cubicBezTo>
                <a:cubicBezTo>
                  <a:pt x="-1" y="5146"/>
                  <a:pt x="105" y="5297"/>
                  <a:pt x="288" y="5393"/>
                </a:cubicBezTo>
                <a:lnTo>
                  <a:pt x="8857" y="9901"/>
                </a:lnTo>
                <a:cubicBezTo>
                  <a:pt x="9076" y="10015"/>
                  <a:pt x="9368" y="10033"/>
                  <a:pt x="9604" y="9947"/>
                </a:cubicBezTo>
                <a:cubicBezTo>
                  <a:pt x="9846" y="9861"/>
                  <a:pt x="10000" y="9685"/>
                  <a:pt x="10000" y="9495"/>
                </a:cubicBezTo>
                <a:lnTo>
                  <a:pt x="10000" y="506"/>
                </a:lnTo>
                <a:cubicBezTo>
                  <a:pt x="10000" y="316"/>
                  <a:pt x="9848" y="140"/>
                  <a:pt x="9607" y="54"/>
                </a:cubicBezTo>
              </a:path>
            </a:pathLst>
          </a:custGeom>
          <a:solidFill>
            <a:schemeClr val="accent1">
              <a:lumMod val="60000"/>
              <a:lumOff val="40000"/>
            </a:schemeClr>
          </a:solidFill>
          <a:ln>
            <a:noFill/>
          </a:ln>
          <a:effectLst>
            <a:innerShdw blurRad="50800" dist="139700" dir="4800000">
              <a:prstClr val="black">
                <a:alpha val="30000"/>
              </a:prstClr>
            </a:innerShdw>
          </a:effectLst>
        </p:spPr>
        <p:txBody>
          <a:bodyPr vert="horz" wrap="square" lIns="68580" tIns="34290" rIns="68580" bIns="34290" numCol="1" anchor="t" anchorCtr="0" compatLnSpc="1"/>
          <a:lstStyle/>
          <a:p>
            <a:pPr fontAlgn="auto"/>
            <a:endParaRPr lang="en-US" sz="1350" strike="noStrike" noProof="1" dirty="0"/>
          </a:p>
        </p:txBody>
      </p:sp>
      <p:sp>
        <p:nvSpPr>
          <p:cNvPr id="54" name="Freeform 7"/>
          <p:cNvSpPr/>
          <p:nvPr/>
        </p:nvSpPr>
        <p:spPr bwMode="auto">
          <a:xfrm>
            <a:off x="5165090" y="2242818"/>
            <a:ext cx="830579" cy="1506220"/>
          </a:xfrm>
          <a:custGeom>
            <a:avLst/>
            <a:gdLst>
              <a:gd name="T0" fmla="*/ 4146 w 9469"/>
              <a:gd name="T1" fmla="*/ 53 h 6130"/>
              <a:gd name="T2" fmla="*/ 3823 w 9469"/>
              <a:gd name="T3" fmla="*/ 80 h 6130"/>
              <a:gd name="T4" fmla="*/ 126 w 9469"/>
              <a:gd name="T5" fmla="*/ 2808 h 6130"/>
              <a:gd name="T6" fmla="*/ 1 w 9469"/>
              <a:gd name="T7" fmla="*/ 3056 h 6130"/>
              <a:gd name="T8" fmla="*/ 125 w 9469"/>
              <a:gd name="T9" fmla="*/ 3304 h 6130"/>
              <a:gd name="T10" fmla="*/ 3822 w 9469"/>
              <a:gd name="T11" fmla="*/ 6050 h 6130"/>
              <a:gd name="T12" fmla="*/ 4145 w 9469"/>
              <a:gd name="T13" fmla="*/ 6077 h 6130"/>
              <a:gd name="T14" fmla="*/ 4315 w 9469"/>
              <a:gd name="T15" fmla="*/ 5802 h 6130"/>
              <a:gd name="T16" fmla="*/ 4315 w 9469"/>
              <a:gd name="T17" fmla="*/ 4686 h 6130"/>
              <a:gd name="T18" fmla="*/ 9160 w 9469"/>
              <a:gd name="T19" fmla="*/ 4686 h 6130"/>
              <a:gd name="T20" fmla="*/ 9379 w 9469"/>
              <a:gd name="T21" fmla="*/ 4596 h 6130"/>
              <a:gd name="T22" fmla="*/ 9469 w 9469"/>
              <a:gd name="T23" fmla="*/ 4378 h 6130"/>
              <a:gd name="T24" fmla="*/ 9469 w 9469"/>
              <a:gd name="T25" fmla="*/ 1752 h 6130"/>
              <a:gd name="T26" fmla="*/ 9379 w 9469"/>
              <a:gd name="T27" fmla="*/ 1534 h 6130"/>
              <a:gd name="T28" fmla="*/ 9160 w 9469"/>
              <a:gd name="T29" fmla="*/ 1444 h 6130"/>
              <a:gd name="T30" fmla="*/ 4315 w 9469"/>
              <a:gd name="T31" fmla="*/ 1444 h 6130"/>
              <a:gd name="T32" fmla="*/ 4315 w 9469"/>
              <a:gd name="T33" fmla="*/ 328 h 6130"/>
              <a:gd name="T34" fmla="*/ 4146 w 9469"/>
              <a:gd name="T35" fmla="*/ 53 h 6130"/>
              <a:gd name="connsiteX0" fmla="*/ 4378 w 10000"/>
              <a:gd name="connsiteY0" fmla="*/ 54 h 9935"/>
              <a:gd name="connsiteX1" fmla="*/ 4037 w 10000"/>
              <a:gd name="connsiteY1" fmla="*/ 99 h 9935"/>
              <a:gd name="connsiteX2" fmla="*/ 133 w 10000"/>
              <a:gd name="connsiteY2" fmla="*/ 4549 h 9935"/>
              <a:gd name="connsiteX3" fmla="*/ 1 w 10000"/>
              <a:gd name="connsiteY3" fmla="*/ 4953 h 9935"/>
              <a:gd name="connsiteX4" fmla="*/ 132 w 10000"/>
              <a:gd name="connsiteY4" fmla="*/ 5358 h 9935"/>
              <a:gd name="connsiteX5" fmla="*/ 4036 w 10000"/>
              <a:gd name="connsiteY5" fmla="*/ 9837 h 9935"/>
              <a:gd name="connsiteX6" fmla="*/ 4377 w 10000"/>
              <a:gd name="connsiteY6" fmla="*/ 9882 h 9935"/>
              <a:gd name="connsiteX7" fmla="*/ 4557 w 10000"/>
              <a:gd name="connsiteY7" fmla="*/ 9433 h 9935"/>
              <a:gd name="connsiteX8" fmla="*/ 4557 w 10000"/>
              <a:gd name="connsiteY8" fmla="*/ 7612 h 9935"/>
              <a:gd name="connsiteX9" fmla="*/ 9905 w 10000"/>
              <a:gd name="connsiteY9" fmla="*/ 7466 h 9935"/>
              <a:gd name="connsiteX10" fmla="*/ 10000 w 10000"/>
              <a:gd name="connsiteY10" fmla="*/ 7110 h 9935"/>
              <a:gd name="connsiteX11" fmla="*/ 10000 w 10000"/>
              <a:gd name="connsiteY11" fmla="*/ 2826 h 9935"/>
              <a:gd name="connsiteX12" fmla="*/ 9905 w 10000"/>
              <a:gd name="connsiteY12" fmla="*/ 2470 h 9935"/>
              <a:gd name="connsiteX13" fmla="*/ 9674 w 10000"/>
              <a:gd name="connsiteY13" fmla="*/ 2324 h 9935"/>
              <a:gd name="connsiteX14" fmla="*/ 4557 w 10000"/>
              <a:gd name="connsiteY14" fmla="*/ 2324 h 9935"/>
              <a:gd name="connsiteX15" fmla="*/ 4557 w 10000"/>
              <a:gd name="connsiteY15" fmla="*/ 503 h 9935"/>
              <a:gd name="connsiteX16" fmla="*/ 4378 w 10000"/>
              <a:gd name="connsiteY16" fmla="*/ 54 h 9935"/>
              <a:gd name="connsiteX0-1" fmla="*/ 4378 w 10334"/>
              <a:gd name="connsiteY0-2" fmla="*/ 54 h 10000"/>
              <a:gd name="connsiteX1-3" fmla="*/ 4037 w 10334"/>
              <a:gd name="connsiteY1-4" fmla="*/ 100 h 10000"/>
              <a:gd name="connsiteX2-5" fmla="*/ 133 w 10334"/>
              <a:gd name="connsiteY2-6" fmla="*/ 4579 h 10000"/>
              <a:gd name="connsiteX3-7" fmla="*/ 1 w 10334"/>
              <a:gd name="connsiteY3-8" fmla="*/ 4985 h 10000"/>
              <a:gd name="connsiteX4-9" fmla="*/ 132 w 10334"/>
              <a:gd name="connsiteY4-10" fmla="*/ 5393 h 10000"/>
              <a:gd name="connsiteX5-11" fmla="*/ 4036 w 10334"/>
              <a:gd name="connsiteY5-12" fmla="*/ 9901 h 10000"/>
              <a:gd name="connsiteX6-13" fmla="*/ 4377 w 10334"/>
              <a:gd name="connsiteY6-14" fmla="*/ 9947 h 10000"/>
              <a:gd name="connsiteX7-15" fmla="*/ 4557 w 10334"/>
              <a:gd name="connsiteY7-16" fmla="*/ 9495 h 10000"/>
              <a:gd name="connsiteX8-17" fmla="*/ 4557 w 10334"/>
              <a:gd name="connsiteY8-18" fmla="*/ 7662 h 10000"/>
              <a:gd name="connsiteX9-19" fmla="*/ 9905 w 10334"/>
              <a:gd name="connsiteY9-20" fmla="*/ 7515 h 10000"/>
              <a:gd name="connsiteX10-21" fmla="*/ 10000 w 10334"/>
              <a:gd name="connsiteY10-22" fmla="*/ 2844 h 10000"/>
              <a:gd name="connsiteX11-23" fmla="*/ 9905 w 10334"/>
              <a:gd name="connsiteY11-24" fmla="*/ 2486 h 10000"/>
              <a:gd name="connsiteX12-25" fmla="*/ 9674 w 10334"/>
              <a:gd name="connsiteY12-26" fmla="*/ 2339 h 10000"/>
              <a:gd name="connsiteX13-27" fmla="*/ 4557 w 10334"/>
              <a:gd name="connsiteY13-28" fmla="*/ 2339 h 10000"/>
              <a:gd name="connsiteX14-29" fmla="*/ 4557 w 10334"/>
              <a:gd name="connsiteY14-30" fmla="*/ 506 h 10000"/>
              <a:gd name="connsiteX15-31" fmla="*/ 4378 w 10334"/>
              <a:gd name="connsiteY15-32" fmla="*/ 54 h 10000"/>
              <a:gd name="connsiteX0-33" fmla="*/ 4378 w 10000"/>
              <a:gd name="connsiteY0-34" fmla="*/ 54 h 10000"/>
              <a:gd name="connsiteX1-35" fmla="*/ 4037 w 10000"/>
              <a:gd name="connsiteY1-36" fmla="*/ 100 h 10000"/>
              <a:gd name="connsiteX2-37" fmla="*/ 133 w 10000"/>
              <a:gd name="connsiteY2-38" fmla="*/ 4579 h 10000"/>
              <a:gd name="connsiteX3-39" fmla="*/ 1 w 10000"/>
              <a:gd name="connsiteY3-40" fmla="*/ 4985 h 10000"/>
              <a:gd name="connsiteX4-41" fmla="*/ 132 w 10000"/>
              <a:gd name="connsiteY4-42" fmla="*/ 5393 h 10000"/>
              <a:gd name="connsiteX5-43" fmla="*/ 4036 w 10000"/>
              <a:gd name="connsiteY5-44" fmla="*/ 9901 h 10000"/>
              <a:gd name="connsiteX6-45" fmla="*/ 4377 w 10000"/>
              <a:gd name="connsiteY6-46" fmla="*/ 9947 h 10000"/>
              <a:gd name="connsiteX7-47" fmla="*/ 4557 w 10000"/>
              <a:gd name="connsiteY7-48" fmla="*/ 9495 h 10000"/>
              <a:gd name="connsiteX8-49" fmla="*/ 4557 w 10000"/>
              <a:gd name="connsiteY8-50" fmla="*/ 7662 h 10000"/>
              <a:gd name="connsiteX9-51" fmla="*/ 10000 w 10000"/>
              <a:gd name="connsiteY9-52" fmla="*/ 2844 h 10000"/>
              <a:gd name="connsiteX10-53" fmla="*/ 9905 w 10000"/>
              <a:gd name="connsiteY10-54" fmla="*/ 2486 h 10000"/>
              <a:gd name="connsiteX11-55" fmla="*/ 9674 w 10000"/>
              <a:gd name="connsiteY11-56" fmla="*/ 2339 h 10000"/>
              <a:gd name="connsiteX12-57" fmla="*/ 4557 w 10000"/>
              <a:gd name="connsiteY12-58" fmla="*/ 2339 h 10000"/>
              <a:gd name="connsiteX13-59" fmla="*/ 4557 w 10000"/>
              <a:gd name="connsiteY13-60" fmla="*/ 506 h 10000"/>
              <a:gd name="connsiteX14-61" fmla="*/ 4378 w 10000"/>
              <a:gd name="connsiteY14-62" fmla="*/ 54 h 10000"/>
              <a:gd name="connsiteX0-63" fmla="*/ 4378 w 9905"/>
              <a:gd name="connsiteY0-64" fmla="*/ 54 h 10000"/>
              <a:gd name="connsiteX1-65" fmla="*/ 4037 w 9905"/>
              <a:gd name="connsiteY1-66" fmla="*/ 100 h 10000"/>
              <a:gd name="connsiteX2-67" fmla="*/ 133 w 9905"/>
              <a:gd name="connsiteY2-68" fmla="*/ 4579 h 10000"/>
              <a:gd name="connsiteX3-69" fmla="*/ 1 w 9905"/>
              <a:gd name="connsiteY3-70" fmla="*/ 4985 h 10000"/>
              <a:gd name="connsiteX4-71" fmla="*/ 132 w 9905"/>
              <a:gd name="connsiteY4-72" fmla="*/ 5393 h 10000"/>
              <a:gd name="connsiteX5-73" fmla="*/ 4036 w 9905"/>
              <a:gd name="connsiteY5-74" fmla="*/ 9901 h 10000"/>
              <a:gd name="connsiteX6-75" fmla="*/ 4377 w 9905"/>
              <a:gd name="connsiteY6-76" fmla="*/ 9947 h 10000"/>
              <a:gd name="connsiteX7-77" fmla="*/ 4557 w 9905"/>
              <a:gd name="connsiteY7-78" fmla="*/ 9495 h 10000"/>
              <a:gd name="connsiteX8-79" fmla="*/ 4557 w 9905"/>
              <a:gd name="connsiteY8-80" fmla="*/ 7662 h 10000"/>
              <a:gd name="connsiteX9-81" fmla="*/ 9905 w 9905"/>
              <a:gd name="connsiteY9-82" fmla="*/ 2486 h 10000"/>
              <a:gd name="connsiteX10-83" fmla="*/ 9674 w 9905"/>
              <a:gd name="connsiteY10-84" fmla="*/ 2339 h 10000"/>
              <a:gd name="connsiteX11-85" fmla="*/ 4557 w 9905"/>
              <a:gd name="connsiteY11-86" fmla="*/ 2339 h 10000"/>
              <a:gd name="connsiteX12-87" fmla="*/ 4557 w 9905"/>
              <a:gd name="connsiteY12-88" fmla="*/ 506 h 10000"/>
              <a:gd name="connsiteX13-89" fmla="*/ 4378 w 9905"/>
              <a:gd name="connsiteY13-90" fmla="*/ 54 h 10000"/>
              <a:gd name="connsiteX0-91" fmla="*/ 4420 w 10000"/>
              <a:gd name="connsiteY0-92" fmla="*/ 54 h 10000"/>
              <a:gd name="connsiteX1-93" fmla="*/ 4076 w 10000"/>
              <a:gd name="connsiteY1-94" fmla="*/ 100 h 10000"/>
              <a:gd name="connsiteX2-95" fmla="*/ 134 w 10000"/>
              <a:gd name="connsiteY2-96" fmla="*/ 4579 h 10000"/>
              <a:gd name="connsiteX3-97" fmla="*/ 1 w 10000"/>
              <a:gd name="connsiteY3-98" fmla="*/ 4985 h 10000"/>
              <a:gd name="connsiteX4-99" fmla="*/ 133 w 10000"/>
              <a:gd name="connsiteY4-100" fmla="*/ 5393 h 10000"/>
              <a:gd name="connsiteX5-101" fmla="*/ 4075 w 10000"/>
              <a:gd name="connsiteY5-102" fmla="*/ 9901 h 10000"/>
              <a:gd name="connsiteX6-103" fmla="*/ 4419 w 10000"/>
              <a:gd name="connsiteY6-104" fmla="*/ 9947 h 10000"/>
              <a:gd name="connsiteX7-105" fmla="*/ 4601 w 10000"/>
              <a:gd name="connsiteY7-106" fmla="*/ 9495 h 10000"/>
              <a:gd name="connsiteX8-107" fmla="*/ 4601 w 10000"/>
              <a:gd name="connsiteY8-108" fmla="*/ 7662 h 10000"/>
              <a:gd name="connsiteX9-109" fmla="*/ 10000 w 10000"/>
              <a:gd name="connsiteY9-110" fmla="*/ 2486 h 10000"/>
              <a:gd name="connsiteX10-111" fmla="*/ 9767 w 10000"/>
              <a:gd name="connsiteY10-112" fmla="*/ 2573 h 10000"/>
              <a:gd name="connsiteX11-113" fmla="*/ 4601 w 10000"/>
              <a:gd name="connsiteY11-114" fmla="*/ 2339 h 10000"/>
              <a:gd name="connsiteX12-115" fmla="*/ 4601 w 10000"/>
              <a:gd name="connsiteY12-116" fmla="*/ 506 h 10000"/>
              <a:gd name="connsiteX13-117" fmla="*/ 4420 w 10000"/>
              <a:gd name="connsiteY13-118" fmla="*/ 54 h 10000"/>
              <a:gd name="connsiteX0-119" fmla="*/ 4420 w 10000"/>
              <a:gd name="connsiteY0-120" fmla="*/ 54 h 10000"/>
              <a:gd name="connsiteX1-121" fmla="*/ 4076 w 10000"/>
              <a:gd name="connsiteY1-122" fmla="*/ 100 h 10000"/>
              <a:gd name="connsiteX2-123" fmla="*/ 134 w 10000"/>
              <a:gd name="connsiteY2-124" fmla="*/ 4579 h 10000"/>
              <a:gd name="connsiteX3-125" fmla="*/ 1 w 10000"/>
              <a:gd name="connsiteY3-126" fmla="*/ 4985 h 10000"/>
              <a:gd name="connsiteX4-127" fmla="*/ 133 w 10000"/>
              <a:gd name="connsiteY4-128" fmla="*/ 5393 h 10000"/>
              <a:gd name="connsiteX5-129" fmla="*/ 4075 w 10000"/>
              <a:gd name="connsiteY5-130" fmla="*/ 9901 h 10000"/>
              <a:gd name="connsiteX6-131" fmla="*/ 4419 w 10000"/>
              <a:gd name="connsiteY6-132" fmla="*/ 9947 h 10000"/>
              <a:gd name="connsiteX7-133" fmla="*/ 4601 w 10000"/>
              <a:gd name="connsiteY7-134" fmla="*/ 9495 h 10000"/>
              <a:gd name="connsiteX8-135" fmla="*/ 4601 w 10000"/>
              <a:gd name="connsiteY8-136" fmla="*/ 7662 h 10000"/>
              <a:gd name="connsiteX9-137" fmla="*/ 10000 w 10000"/>
              <a:gd name="connsiteY9-138" fmla="*/ 2486 h 10000"/>
              <a:gd name="connsiteX10-139" fmla="*/ 4601 w 10000"/>
              <a:gd name="connsiteY10-140" fmla="*/ 2339 h 10000"/>
              <a:gd name="connsiteX11-141" fmla="*/ 4601 w 10000"/>
              <a:gd name="connsiteY11-142" fmla="*/ 506 h 10000"/>
              <a:gd name="connsiteX12-143" fmla="*/ 4420 w 10000"/>
              <a:gd name="connsiteY12-144" fmla="*/ 54 h 10000"/>
              <a:gd name="connsiteX0-145" fmla="*/ 4420 w 4601"/>
              <a:gd name="connsiteY0-146" fmla="*/ 54 h 10000"/>
              <a:gd name="connsiteX1-147" fmla="*/ 4076 w 4601"/>
              <a:gd name="connsiteY1-148" fmla="*/ 100 h 10000"/>
              <a:gd name="connsiteX2-149" fmla="*/ 134 w 4601"/>
              <a:gd name="connsiteY2-150" fmla="*/ 4579 h 10000"/>
              <a:gd name="connsiteX3-151" fmla="*/ 1 w 4601"/>
              <a:gd name="connsiteY3-152" fmla="*/ 4985 h 10000"/>
              <a:gd name="connsiteX4-153" fmla="*/ 133 w 4601"/>
              <a:gd name="connsiteY4-154" fmla="*/ 5393 h 10000"/>
              <a:gd name="connsiteX5-155" fmla="*/ 4075 w 4601"/>
              <a:gd name="connsiteY5-156" fmla="*/ 9901 h 10000"/>
              <a:gd name="connsiteX6-157" fmla="*/ 4419 w 4601"/>
              <a:gd name="connsiteY6-158" fmla="*/ 9947 h 10000"/>
              <a:gd name="connsiteX7-159" fmla="*/ 4601 w 4601"/>
              <a:gd name="connsiteY7-160" fmla="*/ 9495 h 10000"/>
              <a:gd name="connsiteX8-161" fmla="*/ 4601 w 4601"/>
              <a:gd name="connsiteY8-162" fmla="*/ 7662 h 10000"/>
              <a:gd name="connsiteX9-163" fmla="*/ 4601 w 4601"/>
              <a:gd name="connsiteY9-164" fmla="*/ 2339 h 10000"/>
              <a:gd name="connsiteX10-165" fmla="*/ 4601 w 4601"/>
              <a:gd name="connsiteY10-166" fmla="*/ 506 h 10000"/>
              <a:gd name="connsiteX11-167" fmla="*/ 4420 w 4601"/>
              <a:gd name="connsiteY11-168" fmla="*/ 54 h 10000"/>
              <a:gd name="connsiteX0-169" fmla="*/ 9606 w 9999"/>
              <a:gd name="connsiteY0-170" fmla="*/ 54 h 10000"/>
              <a:gd name="connsiteX1-171" fmla="*/ 8858 w 9999"/>
              <a:gd name="connsiteY1-172" fmla="*/ 100 h 10000"/>
              <a:gd name="connsiteX2-173" fmla="*/ 290 w 9999"/>
              <a:gd name="connsiteY2-174" fmla="*/ 4579 h 10000"/>
              <a:gd name="connsiteX3-175" fmla="*/ 1 w 9999"/>
              <a:gd name="connsiteY3-176" fmla="*/ 4985 h 10000"/>
              <a:gd name="connsiteX4-177" fmla="*/ 288 w 9999"/>
              <a:gd name="connsiteY4-178" fmla="*/ 5393 h 10000"/>
              <a:gd name="connsiteX5-179" fmla="*/ 8856 w 9999"/>
              <a:gd name="connsiteY5-180" fmla="*/ 9901 h 10000"/>
              <a:gd name="connsiteX6-181" fmla="*/ 9603 w 9999"/>
              <a:gd name="connsiteY6-182" fmla="*/ 9947 h 10000"/>
              <a:gd name="connsiteX7-183" fmla="*/ 9999 w 9999"/>
              <a:gd name="connsiteY7-184" fmla="*/ 9495 h 10000"/>
              <a:gd name="connsiteX8-185" fmla="*/ 9999 w 9999"/>
              <a:gd name="connsiteY8-186" fmla="*/ 7662 h 10000"/>
              <a:gd name="connsiteX9-187" fmla="*/ 9999 w 9999"/>
              <a:gd name="connsiteY9-188" fmla="*/ 506 h 10000"/>
              <a:gd name="connsiteX10-189" fmla="*/ 9606 w 9999"/>
              <a:gd name="connsiteY10-190" fmla="*/ 54 h 10000"/>
              <a:gd name="connsiteX0-191" fmla="*/ 9607 w 10000"/>
              <a:gd name="connsiteY0-192" fmla="*/ 54 h 10000"/>
              <a:gd name="connsiteX1-193" fmla="*/ 8859 w 10000"/>
              <a:gd name="connsiteY1-194" fmla="*/ 100 h 10000"/>
              <a:gd name="connsiteX2-195" fmla="*/ 290 w 10000"/>
              <a:gd name="connsiteY2-196" fmla="*/ 4579 h 10000"/>
              <a:gd name="connsiteX3-197" fmla="*/ 1 w 10000"/>
              <a:gd name="connsiteY3-198" fmla="*/ 4985 h 10000"/>
              <a:gd name="connsiteX4-199" fmla="*/ 288 w 10000"/>
              <a:gd name="connsiteY4-200" fmla="*/ 5393 h 10000"/>
              <a:gd name="connsiteX5-201" fmla="*/ 8857 w 10000"/>
              <a:gd name="connsiteY5-202" fmla="*/ 9901 h 10000"/>
              <a:gd name="connsiteX6-203" fmla="*/ 9604 w 10000"/>
              <a:gd name="connsiteY6-204" fmla="*/ 9947 h 10000"/>
              <a:gd name="connsiteX7-205" fmla="*/ 10000 w 10000"/>
              <a:gd name="connsiteY7-206" fmla="*/ 9495 h 10000"/>
              <a:gd name="connsiteX8-207" fmla="*/ 10000 w 10000"/>
              <a:gd name="connsiteY8-208" fmla="*/ 506 h 10000"/>
              <a:gd name="connsiteX9-209" fmla="*/ 9607 w 10000"/>
              <a:gd name="connsiteY9-210" fmla="*/ 5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9607" y="54"/>
                </a:moveTo>
                <a:cubicBezTo>
                  <a:pt x="9368" y="-32"/>
                  <a:pt x="9078" y="-14"/>
                  <a:pt x="8859" y="100"/>
                </a:cubicBezTo>
                <a:lnTo>
                  <a:pt x="290" y="4579"/>
                </a:lnTo>
                <a:cubicBezTo>
                  <a:pt x="108" y="4673"/>
                  <a:pt x="1" y="4824"/>
                  <a:pt x="1" y="4985"/>
                </a:cubicBezTo>
                <a:cubicBezTo>
                  <a:pt x="-1" y="5146"/>
                  <a:pt x="105" y="5297"/>
                  <a:pt x="288" y="5393"/>
                </a:cubicBezTo>
                <a:lnTo>
                  <a:pt x="8857" y="9901"/>
                </a:lnTo>
                <a:cubicBezTo>
                  <a:pt x="9076" y="10015"/>
                  <a:pt x="9368" y="10033"/>
                  <a:pt x="9604" y="9947"/>
                </a:cubicBezTo>
                <a:cubicBezTo>
                  <a:pt x="9846" y="9861"/>
                  <a:pt x="10000" y="9685"/>
                  <a:pt x="10000" y="9495"/>
                </a:cubicBezTo>
                <a:lnTo>
                  <a:pt x="10000" y="506"/>
                </a:lnTo>
                <a:cubicBezTo>
                  <a:pt x="10000" y="316"/>
                  <a:pt x="9848" y="140"/>
                  <a:pt x="9607" y="54"/>
                </a:cubicBezTo>
              </a:path>
            </a:pathLst>
          </a:custGeom>
          <a:solidFill>
            <a:schemeClr val="accent2">
              <a:lumMod val="60000"/>
              <a:lumOff val="40000"/>
            </a:schemeClr>
          </a:solidFill>
          <a:ln>
            <a:noFill/>
          </a:ln>
          <a:effectLst>
            <a:innerShdw blurRad="50800" dist="139700" dir="16200000">
              <a:prstClr val="black">
                <a:alpha val="30000"/>
              </a:prstClr>
            </a:innerShdw>
          </a:effectLst>
        </p:spPr>
        <p:txBody>
          <a:bodyPr vert="horz" wrap="square" lIns="68580" tIns="34290" rIns="68580" bIns="34290" numCol="1" anchor="t" anchorCtr="0" compatLnSpc="1"/>
          <a:lstStyle/>
          <a:p>
            <a:pPr fontAlgn="auto"/>
            <a:endParaRPr lang="en-US" sz="1350" strike="noStrike" noProof="1" dirty="0"/>
          </a:p>
        </p:txBody>
      </p:sp>
      <p:sp>
        <p:nvSpPr>
          <p:cNvPr id="55" name="Freeform 7"/>
          <p:cNvSpPr/>
          <p:nvPr/>
        </p:nvSpPr>
        <p:spPr bwMode="auto">
          <a:xfrm>
            <a:off x="5039360" y="4615815"/>
            <a:ext cx="830580" cy="2108835"/>
          </a:xfrm>
          <a:custGeom>
            <a:avLst/>
            <a:gdLst>
              <a:gd name="T0" fmla="*/ 4146 w 9469"/>
              <a:gd name="T1" fmla="*/ 53 h 6130"/>
              <a:gd name="T2" fmla="*/ 3823 w 9469"/>
              <a:gd name="T3" fmla="*/ 80 h 6130"/>
              <a:gd name="T4" fmla="*/ 126 w 9469"/>
              <a:gd name="T5" fmla="*/ 2808 h 6130"/>
              <a:gd name="T6" fmla="*/ 1 w 9469"/>
              <a:gd name="T7" fmla="*/ 3056 h 6130"/>
              <a:gd name="T8" fmla="*/ 125 w 9469"/>
              <a:gd name="T9" fmla="*/ 3304 h 6130"/>
              <a:gd name="T10" fmla="*/ 3822 w 9469"/>
              <a:gd name="T11" fmla="*/ 6050 h 6130"/>
              <a:gd name="T12" fmla="*/ 4145 w 9469"/>
              <a:gd name="T13" fmla="*/ 6077 h 6130"/>
              <a:gd name="T14" fmla="*/ 4315 w 9469"/>
              <a:gd name="T15" fmla="*/ 5802 h 6130"/>
              <a:gd name="T16" fmla="*/ 4315 w 9469"/>
              <a:gd name="T17" fmla="*/ 4686 h 6130"/>
              <a:gd name="T18" fmla="*/ 9160 w 9469"/>
              <a:gd name="T19" fmla="*/ 4686 h 6130"/>
              <a:gd name="T20" fmla="*/ 9379 w 9469"/>
              <a:gd name="T21" fmla="*/ 4596 h 6130"/>
              <a:gd name="T22" fmla="*/ 9469 w 9469"/>
              <a:gd name="T23" fmla="*/ 4378 h 6130"/>
              <a:gd name="T24" fmla="*/ 9469 w 9469"/>
              <a:gd name="T25" fmla="*/ 1752 h 6130"/>
              <a:gd name="T26" fmla="*/ 9379 w 9469"/>
              <a:gd name="T27" fmla="*/ 1534 h 6130"/>
              <a:gd name="T28" fmla="*/ 9160 w 9469"/>
              <a:gd name="T29" fmla="*/ 1444 h 6130"/>
              <a:gd name="T30" fmla="*/ 4315 w 9469"/>
              <a:gd name="T31" fmla="*/ 1444 h 6130"/>
              <a:gd name="T32" fmla="*/ 4315 w 9469"/>
              <a:gd name="T33" fmla="*/ 328 h 6130"/>
              <a:gd name="T34" fmla="*/ 4146 w 9469"/>
              <a:gd name="T35" fmla="*/ 53 h 6130"/>
              <a:gd name="connsiteX0" fmla="*/ 4378 w 10000"/>
              <a:gd name="connsiteY0" fmla="*/ 54 h 9935"/>
              <a:gd name="connsiteX1" fmla="*/ 4037 w 10000"/>
              <a:gd name="connsiteY1" fmla="*/ 99 h 9935"/>
              <a:gd name="connsiteX2" fmla="*/ 133 w 10000"/>
              <a:gd name="connsiteY2" fmla="*/ 4549 h 9935"/>
              <a:gd name="connsiteX3" fmla="*/ 1 w 10000"/>
              <a:gd name="connsiteY3" fmla="*/ 4953 h 9935"/>
              <a:gd name="connsiteX4" fmla="*/ 132 w 10000"/>
              <a:gd name="connsiteY4" fmla="*/ 5358 h 9935"/>
              <a:gd name="connsiteX5" fmla="*/ 4036 w 10000"/>
              <a:gd name="connsiteY5" fmla="*/ 9837 h 9935"/>
              <a:gd name="connsiteX6" fmla="*/ 4377 w 10000"/>
              <a:gd name="connsiteY6" fmla="*/ 9882 h 9935"/>
              <a:gd name="connsiteX7" fmla="*/ 4557 w 10000"/>
              <a:gd name="connsiteY7" fmla="*/ 9433 h 9935"/>
              <a:gd name="connsiteX8" fmla="*/ 4557 w 10000"/>
              <a:gd name="connsiteY8" fmla="*/ 7612 h 9935"/>
              <a:gd name="connsiteX9" fmla="*/ 9905 w 10000"/>
              <a:gd name="connsiteY9" fmla="*/ 7466 h 9935"/>
              <a:gd name="connsiteX10" fmla="*/ 10000 w 10000"/>
              <a:gd name="connsiteY10" fmla="*/ 7110 h 9935"/>
              <a:gd name="connsiteX11" fmla="*/ 10000 w 10000"/>
              <a:gd name="connsiteY11" fmla="*/ 2826 h 9935"/>
              <a:gd name="connsiteX12" fmla="*/ 9905 w 10000"/>
              <a:gd name="connsiteY12" fmla="*/ 2470 h 9935"/>
              <a:gd name="connsiteX13" fmla="*/ 9674 w 10000"/>
              <a:gd name="connsiteY13" fmla="*/ 2324 h 9935"/>
              <a:gd name="connsiteX14" fmla="*/ 4557 w 10000"/>
              <a:gd name="connsiteY14" fmla="*/ 2324 h 9935"/>
              <a:gd name="connsiteX15" fmla="*/ 4557 w 10000"/>
              <a:gd name="connsiteY15" fmla="*/ 503 h 9935"/>
              <a:gd name="connsiteX16" fmla="*/ 4378 w 10000"/>
              <a:gd name="connsiteY16" fmla="*/ 54 h 9935"/>
              <a:gd name="connsiteX0-1" fmla="*/ 4378 w 10334"/>
              <a:gd name="connsiteY0-2" fmla="*/ 54 h 10000"/>
              <a:gd name="connsiteX1-3" fmla="*/ 4037 w 10334"/>
              <a:gd name="connsiteY1-4" fmla="*/ 100 h 10000"/>
              <a:gd name="connsiteX2-5" fmla="*/ 133 w 10334"/>
              <a:gd name="connsiteY2-6" fmla="*/ 4579 h 10000"/>
              <a:gd name="connsiteX3-7" fmla="*/ 1 w 10334"/>
              <a:gd name="connsiteY3-8" fmla="*/ 4985 h 10000"/>
              <a:gd name="connsiteX4-9" fmla="*/ 132 w 10334"/>
              <a:gd name="connsiteY4-10" fmla="*/ 5393 h 10000"/>
              <a:gd name="connsiteX5-11" fmla="*/ 4036 w 10334"/>
              <a:gd name="connsiteY5-12" fmla="*/ 9901 h 10000"/>
              <a:gd name="connsiteX6-13" fmla="*/ 4377 w 10334"/>
              <a:gd name="connsiteY6-14" fmla="*/ 9947 h 10000"/>
              <a:gd name="connsiteX7-15" fmla="*/ 4557 w 10334"/>
              <a:gd name="connsiteY7-16" fmla="*/ 9495 h 10000"/>
              <a:gd name="connsiteX8-17" fmla="*/ 4557 w 10334"/>
              <a:gd name="connsiteY8-18" fmla="*/ 7662 h 10000"/>
              <a:gd name="connsiteX9-19" fmla="*/ 9905 w 10334"/>
              <a:gd name="connsiteY9-20" fmla="*/ 7515 h 10000"/>
              <a:gd name="connsiteX10-21" fmla="*/ 10000 w 10334"/>
              <a:gd name="connsiteY10-22" fmla="*/ 2844 h 10000"/>
              <a:gd name="connsiteX11-23" fmla="*/ 9905 w 10334"/>
              <a:gd name="connsiteY11-24" fmla="*/ 2486 h 10000"/>
              <a:gd name="connsiteX12-25" fmla="*/ 9674 w 10334"/>
              <a:gd name="connsiteY12-26" fmla="*/ 2339 h 10000"/>
              <a:gd name="connsiteX13-27" fmla="*/ 4557 w 10334"/>
              <a:gd name="connsiteY13-28" fmla="*/ 2339 h 10000"/>
              <a:gd name="connsiteX14-29" fmla="*/ 4557 w 10334"/>
              <a:gd name="connsiteY14-30" fmla="*/ 506 h 10000"/>
              <a:gd name="connsiteX15-31" fmla="*/ 4378 w 10334"/>
              <a:gd name="connsiteY15-32" fmla="*/ 54 h 10000"/>
              <a:gd name="connsiteX0-33" fmla="*/ 4378 w 10000"/>
              <a:gd name="connsiteY0-34" fmla="*/ 54 h 10000"/>
              <a:gd name="connsiteX1-35" fmla="*/ 4037 w 10000"/>
              <a:gd name="connsiteY1-36" fmla="*/ 100 h 10000"/>
              <a:gd name="connsiteX2-37" fmla="*/ 133 w 10000"/>
              <a:gd name="connsiteY2-38" fmla="*/ 4579 h 10000"/>
              <a:gd name="connsiteX3-39" fmla="*/ 1 w 10000"/>
              <a:gd name="connsiteY3-40" fmla="*/ 4985 h 10000"/>
              <a:gd name="connsiteX4-41" fmla="*/ 132 w 10000"/>
              <a:gd name="connsiteY4-42" fmla="*/ 5393 h 10000"/>
              <a:gd name="connsiteX5-43" fmla="*/ 4036 w 10000"/>
              <a:gd name="connsiteY5-44" fmla="*/ 9901 h 10000"/>
              <a:gd name="connsiteX6-45" fmla="*/ 4377 w 10000"/>
              <a:gd name="connsiteY6-46" fmla="*/ 9947 h 10000"/>
              <a:gd name="connsiteX7-47" fmla="*/ 4557 w 10000"/>
              <a:gd name="connsiteY7-48" fmla="*/ 9495 h 10000"/>
              <a:gd name="connsiteX8-49" fmla="*/ 4557 w 10000"/>
              <a:gd name="connsiteY8-50" fmla="*/ 7662 h 10000"/>
              <a:gd name="connsiteX9-51" fmla="*/ 10000 w 10000"/>
              <a:gd name="connsiteY9-52" fmla="*/ 2844 h 10000"/>
              <a:gd name="connsiteX10-53" fmla="*/ 9905 w 10000"/>
              <a:gd name="connsiteY10-54" fmla="*/ 2486 h 10000"/>
              <a:gd name="connsiteX11-55" fmla="*/ 9674 w 10000"/>
              <a:gd name="connsiteY11-56" fmla="*/ 2339 h 10000"/>
              <a:gd name="connsiteX12-57" fmla="*/ 4557 w 10000"/>
              <a:gd name="connsiteY12-58" fmla="*/ 2339 h 10000"/>
              <a:gd name="connsiteX13-59" fmla="*/ 4557 w 10000"/>
              <a:gd name="connsiteY13-60" fmla="*/ 506 h 10000"/>
              <a:gd name="connsiteX14-61" fmla="*/ 4378 w 10000"/>
              <a:gd name="connsiteY14-62" fmla="*/ 54 h 10000"/>
              <a:gd name="connsiteX0-63" fmla="*/ 4378 w 9905"/>
              <a:gd name="connsiteY0-64" fmla="*/ 54 h 10000"/>
              <a:gd name="connsiteX1-65" fmla="*/ 4037 w 9905"/>
              <a:gd name="connsiteY1-66" fmla="*/ 100 h 10000"/>
              <a:gd name="connsiteX2-67" fmla="*/ 133 w 9905"/>
              <a:gd name="connsiteY2-68" fmla="*/ 4579 h 10000"/>
              <a:gd name="connsiteX3-69" fmla="*/ 1 w 9905"/>
              <a:gd name="connsiteY3-70" fmla="*/ 4985 h 10000"/>
              <a:gd name="connsiteX4-71" fmla="*/ 132 w 9905"/>
              <a:gd name="connsiteY4-72" fmla="*/ 5393 h 10000"/>
              <a:gd name="connsiteX5-73" fmla="*/ 4036 w 9905"/>
              <a:gd name="connsiteY5-74" fmla="*/ 9901 h 10000"/>
              <a:gd name="connsiteX6-75" fmla="*/ 4377 w 9905"/>
              <a:gd name="connsiteY6-76" fmla="*/ 9947 h 10000"/>
              <a:gd name="connsiteX7-77" fmla="*/ 4557 w 9905"/>
              <a:gd name="connsiteY7-78" fmla="*/ 9495 h 10000"/>
              <a:gd name="connsiteX8-79" fmla="*/ 4557 w 9905"/>
              <a:gd name="connsiteY8-80" fmla="*/ 7662 h 10000"/>
              <a:gd name="connsiteX9-81" fmla="*/ 9905 w 9905"/>
              <a:gd name="connsiteY9-82" fmla="*/ 2486 h 10000"/>
              <a:gd name="connsiteX10-83" fmla="*/ 9674 w 9905"/>
              <a:gd name="connsiteY10-84" fmla="*/ 2339 h 10000"/>
              <a:gd name="connsiteX11-85" fmla="*/ 4557 w 9905"/>
              <a:gd name="connsiteY11-86" fmla="*/ 2339 h 10000"/>
              <a:gd name="connsiteX12-87" fmla="*/ 4557 w 9905"/>
              <a:gd name="connsiteY12-88" fmla="*/ 506 h 10000"/>
              <a:gd name="connsiteX13-89" fmla="*/ 4378 w 9905"/>
              <a:gd name="connsiteY13-90" fmla="*/ 54 h 10000"/>
              <a:gd name="connsiteX0-91" fmla="*/ 4420 w 10000"/>
              <a:gd name="connsiteY0-92" fmla="*/ 54 h 10000"/>
              <a:gd name="connsiteX1-93" fmla="*/ 4076 w 10000"/>
              <a:gd name="connsiteY1-94" fmla="*/ 100 h 10000"/>
              <a:gd name="connsiteX2-95" fmla="*/ 134 w 10000"/>
              <a:gd name="connsiteY2-96" fmla="*/ 4579 h 10000"/>
              <a:gd name="connsiteX3-97" fmla="*/ 1 w 10000"/>
              <a:gd name="connsiteY3-98" fmla="*/ 4985 h 10000"/>
              <a:gd name="connsiteX4-99" fmla="*/ 133 w 10000"/>
              <a:gd name="connsiteY4-100" fmla="*/ 5393 h 10000"/>
              <a:gd name="connsiteX5-101" fmla="*/ 4075 w 10000"/>
              <a:gd name="connsiteY5-102" fmla="*/ 9901 h 10000"/>
              <a:gd name="connsiteX6-103" fmla="*/ 4419 w 10000"/>
              <a:gd name="connsiteY6-104" fmla="*/ 9947 h 10000"/>
              <a:gd name="connsiteX7-105" fmla="*/ 4601 w 10000"/>
              <a:gd name="connsiteY7-106" fmla="*/ 9495 h 10000"/>
              <a:gd name="connsiteX8-107" fmla="*/ 4601 w 10000"/>
              <a:gd name="connsiteY8-108" fmla="*/ 7662 h 10000"/>
              <a:gd name="connsiteX9-109" fmla="*/ 10000 w 10000"/>
              <a:gd name="connsiteY9-110" fmla="*/ 2486 h 10000"/>
              <a:gd name="connsiteX10-111" fmla="*/ 9767 w 10000"/>
              <a:gd name="connsiteY10-112" fmla="*/ 2573 h 10000"/>
              <a:gd name="connsiteX11-113" fmla="*/ 4601 w 10000"/>
              <a:gd name="connsiteY11-114" fmla="*/ 2339 h 10000"/>
              <a:gd name="connsiteX12-115" fmla="*/ 4601 w 10000"/>
              <a:gd name="connsiteY12-116" fmla="*/ 506 h 10000"/>
              <a:gd name="connsiteX13-117" fmla="*/ 4420 w 10000"/>
              <a:gd name="connsiteY13-118" fmla="*/ 54 h 10000"/>
              <a:gd name="connsiteX0-119" fmla="*/ 4420 w 10000"/>
              <a:gd name="connsiteY0-120" fmla="*/ 54 h 10000"/>
              <a:gd name="connsiteX1-121" fmla="*/ 4076 w 10000"/>
              <a:gd name="connsiteY1-122" fmla="*/ 100 h 10000"/>
              <a:gd name="connsiteX2-123" fmla="*/ 134 w 10000"/>
              <a:gd name="connsiteY2-124" fmla="*/ 4579 h 10000"/>
              <a:gd name="connsiteX3-125" fmla="*/ 1 w 10000"/>
              <a:gd name="connsiteY3-126" fmla="*/ 4985 h 10000"/>
              <a:gd name="connsiteX4-127" fmla="*/ 133 w 10000"/>
              <a:gd name="connsiteY4-128" fmla="*/ 5393 h 10000"/>
              <a:gd name="connsiteX5-129" fmla="*/ 4075 w 10000"/>
              <a:gd name="connsiteY5-130" fmla="*/ 9901 h 10000"/>
              <a:gd name="connsiteX6-131" fmla="*/ 4419 w 10000"/>
              <a:gd name="connsiteY6-132" fmla="*/ 9947 h 10000"/>
              <a:gd name="connsiteX7-133" fmla="*/ 4601 w 10000"/>
              <a:gd name="connsiteY7-134" fmla="*/ 9495 h 10000"/>
              <a:gd name="connsiteX8-135" fmla="*/ 4601 w 10000"/>
              <a:gd name="connsiteY8-136" fmla="*/ 7662 h 10000"/>
              <a:gd name="connsiteX9-137" fmla="*/ 10000 w 10000"/>
              <a:gd name="connsiteY9-138" fmla="*/ 2486 h 10000"/>
              <a:gd name="connsiteX10-139" fmla="*/ 4601 w 10000"/>
              <a:gd name="connsiteY10-140" fmla="*/ 2339 h 10000"/>
              <a:gd name="connsiteX11-141" fmla="*/ 4601 w 10000"/>
              <a:gd name="connsiteY11-142" fmla="*/ 506 h 10000"/>
              <a:gd name="connsiteX12-143" fmla="*/ 4420 w 10000"/>
              <a:gd name="connsiteY12-144" fmla="*/ 54 h 10000"/>
              <a:gd name="connsiteX0-145" fmla="*/ 4420 w 4601"/>
              <a:gd name="connsiteY0-146" fmla="*/ 54 h 10000"/>
              <a:gd name="connsiteX1-147" fmla="*/ 4076 w 4601"/>
              <a:gd name="connsiteY1-148" fmla="*/ 100 h 10000"/>
              <a:gd name="connsiteX2-149" fmla="*/ 134 w 4601"/>
              <a:gd name="connsiteY2-150" fmla="*/ 4579 h 10000"/>
              <a:gd name="connsiteX3-151" fmla="*/ 1 w 4601"/>
              <a:gd name="connsiteY3-152" fmla="*/ 4985 h 10000"/>
              <a:gd name="connsiteX4-153" fmla="*/ 133 w 4601"/>
              <a:gd name="connsiteY4-154" fmla="*/ 5393 h 10000"/>
              <a:gd name="connsiteX5-155" fmla="*/ 4075 w 4601"/>
              <a:gd name="connsiteY5-156" fmla="*/ 9901 h 10000"/>
              <a:gd name="connsiteX6-157" fmla="*/ 4419 w 4601"/>
              <a:gd name="connsiteY6-158" fmla="*/ 9947 h 10000"/>
              <a:gd name="connsiteX7-159" fmla="*/ 4601 w 4601"/>
              <a:gd name="connsiteY7-160" fmla="*/ 9495 h 10000"/>
              <a:gd name="connsiteX8-161" fmla="*/ 4601 w 4601"/>
              <a:gd name="connsiteY8-162" fmla="*/ 7662 h 10000"/>
              <a:gd name="connsiteX9-163" fmla="*/ 4601 w 4601"/>
              <a:gd name="connsiteY9-164" fmla="*/ 2339 h 10000"/>
              <a:gd name="connsiteX10-165" fmla="*/ 4601 w 4601"/>
              <a:gd name="connsiteY10-166" fmla="*/ 506 h 10000"/>
              <a:gd name="connsiteX11-167" fmla="*/ 4420 w 4601"/>
              <a:gd name="connsiteY11-168" fmla="*/ 54 h 10000"/>
              <a:gd name="connsiteX0-169" fmla="*/ 9606 w 9999"/>
              <a:gd name="connsiteY0-170" fmla="*/ 54 h 10000"/>
              <a:gd name="connsiteX1-171" fmla="*/ 8858 w 9999"/>
              <a:gd name="connsiteY1-172" fmla="*/ 100 h 10000"/>
              <a:gd name="connsiteX2-173" fmla="*/ 290 w 9999"/>
              <a:gd name="connsiteY2-174" fmla="*/ 4579 h 10000"/>
              <a:gd name="connsiteX3-175" fmla="*/ 1 w 9999"/>
              <a:gd name="connsiteY3-176" fmla="*/ 4985 h 10000"/>
              <a:gd name="connsiteX4-177" fmla="*/ 288 w 9999"/>
              <a:gd name="connsiteY4-178" fmla="*/ 5393 h 10000"/>
              <a:gd name="connsiteX5-179" fmla="*/ 8856 w 9999"/>
              <a:gd name="connsiteY5-180" fmla="*/ 9901 h 10000"/>
              <a:gd name="connsiteX6-181" fmla="*/ 9603 w 9999"/>
              <a:gd name="connsiteY6-182" fmla="*/ 9947 h 10000"/>
              <a:gd name="connsiteX7-183" fmla="*/ 9999 w 9999"/>
              <a:gd name="connsiteY7-184" fmla="*/ 9495 h 10000"/>
              <a:gd name="connsiteX8-185" fmla="*/ 9999 w 9999"/>
              <a:gd name="connsiteY8-186" fmla="*/ 7662 h 10000"/>
              <a:gd name="connsiteX9-187" fmla="*/ 9999 w 9999"/>
              <a:gd name="connsiteY9-188" fmla="*/ 506 h 10000"/>
              <a:gd name="connsiteX10-189" fmla="*/ 9606 w 9999"/>
              <a:gd name="connsiteY10-190" fmla="*/ 54 h 10000"/>
              <a:gd name="connsiteX0-191" fmla="*/ 9607 w 10000"/>
              <a:gd name="connsiteY0-192" fmla="*/ 54 h 10000"/>
              <a:gd name="connsiteX1-193" fmla="*/ 8859 w 10000"/>
              <a:gd name="connsiteY1-194" fmla="*/ 100 h 10000"/>
              <a:gd name="connsiteX2-195" fmla="*/ 290 w 10000"/>
              <a:gd name="connsiteY2-196" fmla="*/ 4579 h 10000"/>
              <a:gd name="connsiteX3-197" fmla="*/ 1 w 10000"/>
              <a:gd name="connsiteY3-198" fmla="*/ 4985 h 10000"/>
              <a:gd name="connsiteX4-199" fmla="*/ 288 w 10000"/>
              <a:gd name="connsiteY4-200" fmla="*/ 5393 h 10000"/>
              <a:gd name="connsiteX5-201" fmla="*/ 8857 w 10000"/>
              <a:gd name="connsiteY5-202" fmla="*/ 9901 h 10000"/>
              <a:gd name="connsiteX6-203" fmla="*/ 9604 w 10000"/>
              <a:gd name="connsiteY6-204" fmla="*/ 9947 h 10000"/>
              <a:gd name="connsiteX7-205" fmla="*/ 10000 w 10000"/>
              <a:gd name="connsiteY7-206" fmla="*/ 9495 h 10000"/>
              <a:gd name="connsiteX8-207" fmla="*/ 10000 w 10000"/>
              <a:gd name="connsiteY8-208" fmla="*/ 506 h 10000"/>
              <a:gd name="connsiteX9-209" fmla="*/ 9607 w 10000"/>
              <a:gd name="connsiteY9-210" fmla="*/ 5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0000">
                <a:moveTo>
                  <a:pt x="9607" y="54"/>
                </a:moveTo>
                <a:cubicBezTo>
                  <a:pt x="9368" y="-32"/>
                  <a:pt x="9078" y="-14"/>
                  <a:pt x="8859" y="100"/>
                </a:cubicBezTo>
                <a:lnTo>
                  <a:pt x="290" y="4579"/>
                </a:lnTo>
                <a:cubicBezTo>
                  <a:pt x="108" y="4673"/>
                  <a:pt x="1" y="4824"/>
                  <a:pt x="1" y="4985"/>
                </a:cubicBezTo>
                <a:cubicBezTo>
                  <a:pt x="-1" y="5146"/>
                  <a:pt x="105" y="5297"/>
                  <a:pt x="288" y="5393"/>
                </a:cubicBezTo>
                <a:lnTo>
                  <a:pt x="8857" y="9901"/>
                </a:lnTo>
                <a:cubicBezTo>
                  <a:pt x="9076" y="10015"/>
                  <a:pt x="9368" y="10033"/>
                  <a:pt x="9604" y="9947"/>
                </a:cubicBezTo>
                <a:cubicBezTo>
                  <a:pt x="9846" y="9861"/>
                  <a:pt x="10000" y="9685"/>
                  <a:pt x="10000" y="9495"/>
                </a:cubicBezTo>
                <a:lnTo>
                  <a:pt x="10000" y="506"/>
                </a:lnTo>
                <a:cubicBezTo>
                  <a:pt x="10000" y="316"/>
                  <a:pt x="9848" y="140"/>
                  <a:pt x="9607" y="54"/>
                </a:cubicBezTo>
              </a:path>
            </a:pathLst>
          </a:custGeom>
          <a:solidFill>
            <a:schemeClr val="accent6">
              <a:lumMod val="60000"/>
              <a:lumOff val="40000"/>
            </a:schemeClr>
          </a:solidFill>
          <a:ln>
            <a:noFill/>
          </a:ln>
          <a:effectLst>
            <a:innerShdw blurRad="50800" dist="139700" dir="16200000">
              <a:prstClr val="black">
                <a:alpha val="30000"/>
              </a:prstClr>
            </a:innerShdw>
          </a:effectLst>
        </p:spPr>
        <p:txBody>
          <a:bodyPr vert="horz" wrap="square" lIns="68580" tIns="34290" rIns="68580" bIns="34290" numCol="1" anchor="t" anchorCtr="0" compatLnSpc="1"/>
          <a:lstStyle/>
          <a:p>
            <a:pPr fontAlgn="auto"/>
            <a:endParaRPr lang="en-US" sz="1350" strike="noStrike" noProof="1" dirty="0"/>
          </a:p>
        </p:txBody>
      </p:sp>
      <p:sp>
        <p:nvSpPr>
          <p:cNvPr id="45067" name="Text Box 7"/>
          <p:cNvSpPr txBox="1"/>
          <p:nvPr/>
        </p:nvSpPr>
        <p:spPr>
          <a:xfrm>
            <a:off x="4733925" y="1717675"/>
            <a:ext cx="317500" cy="522288"/>
          </a:xfrm>
          <a:prstGeom prst="rect">
            <a:avLst/>
          </a:prstGeom>
          <a:noFill/>
          <a:ln w="9525">
            <a:noFill/>
          </a:ln>
        </p:spPr>
        <p:txBody>
          <a:bodyPr wrap="square" anchor="t">
            <a:spAutoFit/>
          </a:bodyPr>
          <a:p>
            <a:r>
              <a:rPr lang="id-ID" altLang="en-US" sz="2800" b="1">
                <a:latin typeface="Calibri" panose="020F0502020204030204"/>
              </a:rPr>
              <a:t>1</a:t>
            </a:r>
            <a:endParaRPr lang="id-ID" altLang="en-US" sz="2800" b="1">
              <a:latin typeface="Calibri" panose="020F0502020204030204"/>
            </a:endParaRPr>
          </a:p>
        </p:txBody>
      </p:sp>
      <p:sp>
        <p:nvSpPr>
          <p:cNvPr id="45068" name="Text Box 8"/>
          <p:cNvSpPr txBox="1"/>
          <p:nvPr/>
        </p:nvSpPr>
        <p:spPr>
          <a:xfrm>
            <a:off x="4794250" y="3803650"/>
            <a:ext cx="244475" cy="522288"/>
          </a:xfrm>
          <a:prstGeom prst="rect">
            <a:avLst/>
          </a:prstGeom>
          <a:noFill/>
          <a:ln w="9525">
            <a:noFill/>
          </a:ln>
        </p:spPr>
        <p:txBody>
          <a:bodyPr wrap="square" anchor="t">
            <a:spAutoFit/>
          </a:bodyPr>
          <a:p>
            <a:r>
              <a:rPr lang="id-ID" altLang="en-US" sz="2800" b="1">
                <a:latin typeface="Calibri" panose="020F0502020204030204"/>
              </a:rPr>
              <a:t>3</a:t>
            </a:r>
            <a:endParaRPr lang="id-ID" altLang="en-US" sz="2800" b="1">
              <a:latin typeface="Calibri" panose="020F0502020204030204"/>
            </a:endParaRPr>
          </a:p>
        </p:txBody>
      </p:sp>
      <p:sp>
        <p:nvSpPr>
          <p:cNvPr id="45069" name="Text Box 10"/>
          <p:cNvSpPr txBox="1"/>
          <p:nvPr/>
        </p:nvSpPr>
        <p:spPr>
          <a:xfrm>
            <a:off x="5419725" y="2820988"/>
            <a:ext cx="244475" cy="522287"/>
          </a:xfrm>
          <a:prstGeom prst="rect">
            <a:avLst/>
          </a:prstGeom>
          <a:noFill/>
          <a:ln w="9525">
            <a:noFill/>
          </a:ln>
        </p:spPr>
        <p:txBody>
          <a:bodyPr wrap="square" anchor="t">
            <a:spAutoFit/>
          </a:bodyPr>
          <a:p>
            <a:r>
              <a:rPr lang="id-ID" altLang="en-US" sz="2800" b="1">
                <a:latin typeface="Calibri" panose="020F0502020204030204"/>
              </a:rPr>
              <a:t>2</a:t>
            </a:r>
            <a:endParaRPr lang="id-ID" altLang="en-US" sz="2800" b="1">
              <a:latin typeface="Calibri" panose="020F0502020204030204"/>
            </a:endParaRPr>
          </a:p>
        </p:txBody>
      </p:sp>
      <p:sp>
        <p:nvSpPr>
          <p:cNvPr id="45070" name="Text Box 11"/>
          <p:cNvSpPr txBox="1"/>
          <p:nvPr/>
        </p:nvSpPr>
        <p:spPr>
          <a:xfrm>
            <a:off x="5267325" y="5410200"/>
            <a:ext cx="374650" cy="520700"/>
          </a:xfrm>
          <a:prstGeom prst="rect">
            <a:avLst/>
          </a:prstGeom>
          <a:noFill/>
          <a:ln w="9525">
            <a:noFill/>
          </a:ln>
        </p:spPr>
        <p:txBody>
          <a:bodyPr wrap="square" anchor="t">
            <a:spAutoFit/>
          </a:bodyPr>
          <a:p>
            <a:r>
              <a:rPr lang="id-ID" altLang="en-US" sz="2800" b="1">
                <a:latin typeface="Calibri" panose="020F0502020204030204"/>
              </a:rPr>
              <a:t>4</a:t>
            </a:r>
            <a:endParaRPr lang="id-ID" altLang="en-US" sz="2800" b="1">
              <a:latin typeface="Calibri" panose="020F0502020204030204"/>
            </a:endParaRPr>
          </a:p>
        </p:txBody>
      </p:sp>
      <p:sp>
        <p:nvSpPr>
          <p:cNvPr id="45071" name="Text Box 12"/>
          <p:cNvSpPr txBox="1"/>
          <p:nvPr/>
        </p:nvSpPr>
        <p:spPr>
          <a:xfrm>
            <a:off x="1093788" y="1347788"/>
            <a:ext cx="3390900" cy="1173162"/>
          </a:xfrm>
          <a:prstGeom prst="rect">
            <a:avLst/>
          </a:prstGeom>
          <a:noFill/>
          <a:ln w="9525">
            <a:noFill/>
          </a:ln>
        </p:spPr>
        <p:txBody>
          <a:bodyPr wrap="square" anchor="t">
            <a:spAutoFit/>
          </a:bodyPr>
          <a:p>
            <a:pPr>
              <a:lnSpc>
                <a:spcPct val="110000"/>
              </a:lnSpc>
            </a:pPr>
            <a:r>
              <a:rPr lang="en-US" altLang="zh-CN" sz="1600">
                <a:latin typeface="Calibri" panose="020F0502020204030204"/>
              </a:rPr>
              <a:t>Membaca kalimat demi kalimat untuk menemukan kesalahan penggunaan ejaan, pemilihan kata, atau pola kalimat.</a:t>
            </a:r>
            <a:endParaRPr lang="en-US" altLang="zh-CN" sz="1600">
              <a:latin typeface="Calibri" panose="020F0502020204030204"/>
            </a:endParaRPr>
          </a:p>
        </p:txBody>
      </p:sp>
      <p:sp>
        <p:nvSpPr>
          <p:cNvPr id="45072" name="Text Box 13"/>
          <p:cNvSpPr txBox="1"/>
          <p:nvPr/>
        </p:nvSpPr>
        <p:spPr>
          <a:xfrm>
            <a:off x="6267450" y="2543175"/>
            <a:ext cx="3406775" cy="903288"/>
          </a:xfrm>
          <a:prstGeom prst="rect">
            <a:avLst/>
          </a:prstGeom>
          <a:noFill/>
          <a:ln w="9525">
            <a:noFill/>
          </a:ln>
        </p:spPr>
        <p:txBody>
          <a:bodyPr wrap="square" anchor="t">
            <a:spAutoFit/>
          </a:bodyPr>
          <a:p>
            <a:pPr>
              <a:lnSpc>
                <a:spcPct val="110000"/>
              </a:lnSpc>
            </a:pPr>
            <a:r>
              <a:rPr lang="en-US" altLang="zh-CN" sz="1600">
                <a:latin typeface="Calibri" panose="020F0502020204030204"/>
              </a:rPr>
              <a:t>Membenarkan kesalahan penggunaan ejaan, mengganti kata tidak tepat, dan memperbaiki kalimat tidak tepat.</a:t>
            </a:r>
            <a:endParaRPr lang="en-US" altLang="zh-CN" sz="1600">
              <a:latin typeface="Calibri" panose="020F0502020204030204"/>
            </a:endParaRPr>
          </a:p>
        </p:txBody>
      </p:sp>
      <p:sp>
        <p:nvSpPr>
          <p:cNvPr id="45073" name="Text Box 14"/>
          <p:cNvSpPr txBox="1"/>
          <p:nvPr/>
        </p:nvSpPr>
        <p:spPr>
          <a:xfrm>
            <a:off x="996950" y="3803650"/>
            <a:ext cx="3363913" cy="633413"/>
          </a:xfrm>
          <a:prstGeom prst="rect">
            <a:avLst/>
          </a:prstGeom>
          <a:noFill/>
          <a:ln w="9525">
            <a:noFill/>
          </a:ln>
        </p:spPr>
        <p:txBody>
          <a:bodyPr wrap="square" anchor="t">
            <a:spAutoFit/>
          </a:bodyPr>
          <a:p>
            <a:pPr>
              <a:lnSpc>
                <a:spcPct val="110000"/>
              </a:lnSpc>
            </a:pPr>
            <a:r>
              <a:rPr lang="en-US" altLang="zh-CN" sz="1600">
                <a:latin typeface="Calibri" panose="020F0502020204030204"/>
              </a:rPr>
              <a:t>Memeriksa keterpaduan paragraf untuk menemukan kesalahan.</a:t>
            </a:r>
            <a:endParaRPr lang="en-US" altLang="zh-CN" sz="1600">
              <a:latin typeface="Calibri" panose="020F0502020204030204"/>
            </a:endParaRPr>
          </a:p>
        </p:txBody>
      </p:sp>
      <p:sp>
        <p:nvSpPr>
          <p:cNvPr id="45074" name="Text Box 15"/>
          <p:cNvSpPr txBox="1"/>
          <p:nvPr/>
        </p:nvSpPr>
        <p:spPr>
          <a:xfrm>
            <a:off x="5984875" y="4737100"/>
            <a:ext cx="3956050" cy="1714500"/>
          </a:xfrm>
          <a:prstGeom prst="rect">
            <a:avLst/>
          </a:prstGeom>
          <a:noFill/>
          <a:ln w="9525">
            <a:noFill/>
          </a:ln>
        </p:spPr>
        <p:txBody>
          <a:bodyPr wrap="square" anchor="t">
            <a:spAutoFit/>
          </a:bodyPr>
          <a:p>
            <a:pPr>
              <a:lnSpc>
                <a:spcPct val="110000"/>
              </a:lnSpc>
            </a:pPr>
            <a:r>
              <a:rPr lang="en-US" altLang="zh-CN" sz="1600">
                <a:latin typeface="Calibri" panose="020F0502020204030204"/>
              </a:rPr>
              <a:t>Memperbaiki keruntutan paragraf yang tidak tepat dapat dilakukan dengan cara membuang paragraf tidak padu, menempatkan paragraf pada urutan yang tepat, atau menambah paragraf di antara paragraf yang tidak runtut.</a:t>
            </a:r>
            <a:endParaRPr lang="en-US" altLang="zh-CN" sz="1600">
              <a:latin typeface="Calibri" panose="020F0502020204030204"/>
            </a:endParaRPr>
          </a:p>
        </p:txBody>
      </p:sp>
      <p:sp>
        <p:nvSpPr>
          <p:cNvPr id="2" name="Left Arrow 1">
            <a:hlinkClick r:id="rId1" action="ppaction://hlinksldjump"/>
          </p:cNvPr>
          <p:cNvSpPr/>
          <p:nvPr/>
        </p:nvSpPr>
        <p:spPr>
          <a:xfrm>
            <a:off x="700088" y="6929438"/>
            <a:ext cx="3937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id-ID" sz="1985" strike="noStrike" noProof="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5011" y="403225"/>
            <a:ext cx="9221789" cy="1460500"/>
          </a:xfrm>
        </p:spPr>
        <p:txBody>
          <a:bodyPr>
            <a:normAutofit/>
          </a:bodyPr>
          <a:lstStyle/>
          <a:p>
            <a:pPr fontAlgn="auto"/>
            <a:r>
              <a:rPr lang="id-ID" sz="3525" b="1" strike="noStrike" noProof="1" dirty="0" smtClean="0">
                <a:ln w="12700">
                  <a:solidFill>
                    <a:schemeClr val="tx2">
                      <a:satMod val="155000"/>
                    </a:schemeClr>
                  </a:solidFill>
                  <a:prstDash val="solid"/>
                </a:ln>
                <a:effectLst>
                  <a:outerShdw blurRad="41275" dist="20320" dir="1800000" algn="tl" rotWithShape="0">
                    <a:srgbClr val="000000">
                      <a:alpha val="40000"/>
                    </a:srgbClr>
                  </a:outerShdw>
                </a:effectLst>
              </a:rPr>
              <a:t>Bab IV</a:t>
            </a:r>
            <a:br>
              <a:rPr lang="id-ID" sz="3525" b="1" dirty="0" smtClean="0">
                <a:ln w="12700">
                  <a:solidFill>
                    <a:schemeClr val="tx2">
                      <a:satMod val="155000"/>
                    </a:schemeClr>
                  </a:solidFill>
                  <a:prstDash val="solid"/>
                </a:ln>
                <a:effectLst>
                  <a:outerShdw blurRad="41275" dist="20320" dir="1800000" algn="tl" rotWithShape="0">
                    <a:srgbClr val="000000">
                      <a:alpha val="40000"/>
                    </a:srgbClr>
                  </a:outerShdw>
                </a:effectLst>
              </a:rPr>
            </a:br>
            <a:r>
              <a:rPr lang="id-ID" sz="3525" b="1" strike="noStrike" noProof="1" dirty="0" smtClean="0">
                <a:ln w="12700">
                  <a:solidFill>
                    <a:schemeClr val="tx2">
                      <a:satMod val="155000"/>
                    </a:schemeClr>
                  </a:solidFill>
                  <a:prstDash val="solid"/>
                </a:ln>
                <a:effectLst>
                  <a:outerShdw blurRad="41275" dist="20320" dir="1800000" algn="tl" rotWithShape="0">
                    <a:srgbClr val="000000">
                      <a:alpha val="40000"/>
                    </a:srgbClr>
                  </a:outerShdw>
                </a:effectLst>
              </a:rPr>
              <a:t>Novel, Hasil Karya Imajinasi</a:t>
            </a:r>
            <a:endParaRPr lang="id-ID" sz="3525" b="1" strike="noStrike" noProof="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810260" y="1774424"/>
          <a:ext cx="9200404" cy="49977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6083" name="Text Box 2">
            <a:hlinkClick r:id="rId6" action="ppaction://hlinksldjump"/>
          </p:cNvPr>
          <p:cNvSpPr txBox="1"/>
          <p:nvPr/>
        </p:nvSpPr>
        <p:spPr>
          <a:xfrm>
            <a:off x="1250950" y="1925638"/>
            <a:ext cx="6254750" cy="336550"/>
          </a:xfrm>
          <a:prstGeom prst="rect">
            <a:avLst/>
          </a:prstGeom>
          <a:noFill/>
          <a:ln w="9525">
            <a:noFill/>
          </a:ln>
        </p:spPr>
        <p:txBody>
          <a:bodyPr wrap="square" anchor="t">
            <a:spAutoFit/>
          </a:bodyPr>
          <a:p>
            <a:pPr>
              <a:spcAft>
                <a:spcPct val="35000"/>
              </a:spcAft>
            </a:pPr>
            <a:r>
              <a:rPr lang="id-ID" altLang="en-US" sz="1600" dirty="0">
                <a:latin typeface="Calibri" panose="020F0502020204030204" charset="0"/>
              </a:rPr>
              <a:t>A. Pengertian, Ciri-Ciri, dan Jenis Novel</a:t>
            </a:r>
            <a:endParaRPr lang="id-ID" altLang="en-US" sz="1600" dirty="0">
              <a:latin typeface="Calibri" panose="020F0502020204030204" charset="0"/>
            </a:endParaRPr>
          </a:p>
        </p:txBody>
      </p:sp>
      <p:sp>
        <p:nvSpPr>
          <p:cNvPr id="46084" name="Text Box 6">
            <a:hlinkClick r:id="rId7" action="ppaction://hlinksldjump"/>
          </p:cNvPr>
          <p:cNvSpPr txBox="1"/>
          <p:nvPr/>
        </p:nvSpPr>
        <p:spPr>
          <a:xfrm>
            <a:off x="1250950" y="2960688"/>
            <a:ext cx="6586538" cy="338137"/>
          </a:xfrm>
          <a:prstGeom prst="rect">
            <a:avLst/>
          </a:prstGeom>
          <a:noFill/>
          <a:ln w="9525">
            <a:noFill/>
          </a:ln>
        </p:spPr>
        <p:txBody>
          <a:bodyPr wrap="square" anchor="t">
            <a:spAutoFit/>
          </a:bodyPr>
          <a:p>
            <a:r>
              <a:rPr lang="id-ID" altLang="en-US" sz="1600" dirty="0">
                <a:latin typeface="Calibri" panose="020F0502020204030204" charset="0"/>
              </a:rPr>
              <a:t>B. Pandangan Pengarang terhadap Kehidupan dalam Novel</a:t>
            </a:r>
            <a:endParaRPr lang="id-ID" altLang="en-US" sz="1600" dirty="0">
              <a:latin typeface="Calibri" panose="020F0502020204030204" charset="0"/>
            </a:endParaRPr>
          </a:p>
        </p:txBody>
      </p:sp>
      <p:sp>
        <p:nvSpPr>
          <p:cNvPr id="46085" name="Text Box 7">
            <a:hlinkClick r:id="rId8" action="ppaction://hlinksldjump"/>
          </p:cNvPr>
          <p:cNvSpPr txBox="1"/>
          <p:nvPr/>
        </p:nvSpPr>
        <p:spPr>
          <a:xfrm>
            <a:off x="1250950" y="3965575"/>
            <a:ext cx="6707188" cy="336550"/>
          </a:xfrm>
          <a:prstGeom prst="rect">
            <a:avLst/>
          </a:prstGeom>
          <a:noFill/>
          <a:ln w="9525">
            <a:noFill/>
          </a:ln>
        </p:spPr>
        <p:txBody>
          <a:bodyPr wrap="square" anchor="t">
            <a:spAutoFit/>
          </a:bodyPr>
          <a:p>
            <a:pPr>
              <a:spcAft>
                <a:spcPct val="35000"/>
              </a:spcAft>
            </a:pPr>
            <a:r>
              <a:rPr lang="id-ID" altLang="en-US" sz="1600" dirty="0">
                <a:latin typeface="Calibri" panose="020F0502020204030204" charset="0"/>
              </a:rPr>
              <a:t>C. Penyajian Hasil Interpretasi terhadap Pandangan </a:t>
            </a:r>
            <a:r>
              <a:rPr lang="en-US" altLang="zh-CN" sz="1600" dirty="0" err="1">
                <a:latin typeface="Calibri" panose="020F0502020204030204" charset="0"/>
              </a:rPr>
              <a:t>Novelis</a:t>
            </a:r>
            <a:endParaRPr lang="en-US" altLang="zh-CN" sz="1600" dirty="0">
              <a:latin typeface="Calibri" panose="020F0502020204030204" charset="0"/>
            </a:endParaRPr>
          </a:p>
        </p:txBody>
      </p:sp>
      <p:sp>
        <p:nvSpPr>
          <p:cNvPr id="46086" name="Text Box 8">
            <a:hlinkClick r:id="rId9" action="ppaction://hlinksldjump"/>
          </p:cNvPr>
          <p:cNvSpPr txBox="1"/>
          <p:nvPr/>
        </p:nvSpPr>
        <p:spPr>
          <a:xfrm>
            <a:off x="1250950" y="4929188"/>
            <a:ext cx="5988050" cy="338137"/>
          </a:xfrm>
          <a:prstGeom prst="rect">
            <a:avLst/>
          </a:prstGeom>
          <a:noFill/>
          <a:ln w="9525">
            <a:noFill/>
          </a:ln>
        </p:spPr>
        <p:txBody>
          <a:bodyPr wrap="square" anchor="t">
            <a:spAutoFit/>
          </a:bodyPr>
          <a:p>
            <a:pPr>
              <a:spcAft>
                <a:spcPct val="35000"/>
              </a:spcAft>
            </a:pPr>
            <a:r>
              <a:rPr lang="id-ID" altLang="en-US" sz="1600" dirty="0">
                <a:latin typeface="Calibri" panose="020F0502020204030204" charset="0"/>
              </a:rPr>
              <a:t>D. Analisis Isi dan Kebahasaan Novel</a:t>
            </a:r>
            <a:endParaRPr lang="id-ID" altLang="en-US" sz="1600" dirty="0">
              <a:latin typeface="Calibri" panose="020F0502020204030204" charset="0"/>
            </a:endParaRPr>
          </a:p>
        </p:txBody>
      </p:sp>
      <p:sp>
        <p:nvSpPr>
          <p:cNvPr id="46087" name="Text Box 9">
            <a:hlinkClick r:id="rId10" action="ppaction://hlinksldjump"/>
          </p:cNvPr>
          <p:cNvSpPr txBox="1"/>
          <p:nvPr/>
        </p:nvSpPr>
        <p:spPr>
          <a:xfrm>
            <a:off x="1250950" y="5978525"/>
            <a:ext cx="6138863" cy="336550"/>
          </a:xfrm>
          <a:prstGeom prst="rect">
            <a:avLst/>
          </a:prstGeom>
          <a:noFill/>
          <a:ln w="9525">
            <a:noFill/>
          </a:ln>
        </p:spPr>
        <p:txBody>
          <a:bodyPr wrap="square" anchor="t">
            <a:spAutoFit/>
          </a:bodyPr>
          <a:p>
            <a:pPr>
              <a:spcAft>
                <a:spcPct val="35000"/>
              </a:spcAft>
            </a:pPr>
            <a:r>
              <a:rPr lang="id-ID" altLang="en-US" sz="1600" dirty="0">
                <a:latin typeface="Calibri" panose="020F0502020204030204" charset="0"/>
              </a:rPr>
              <a:t>E. Perancangan Novel atau Novelet</a:t>
            </a:r>
            <a:endParaRPr lang="id-ID" altLang="en-US" sz="1600" dirty="0">
              <a:latin typeface="Calibri" panose="020F0502020204030204" charset="0"/>
            </a:endParaRPr>
          </a:p>
        </p:txBody>
      </p:sp>
      <p:sp>
        <p:nvSpPr>
          <p:cNvPr id="3" name="Left Arrow 2">
            <a:hlinkClick r:id="rId11" action="ppaction://hlinksldjump"/>
          </p:cNvPr>
          <p:cNvSpPr/>
          <p:nvPr/>
        </p:nvSpPr>
        <p:spPr>
          <a:xfrm>
            <a:off x="481013" y="6610350"/>
            <a:ext cx="603250" cy="603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10260" y="303086"/>
            <a:ext cx="8011856" cy="1192750"/>
          </a:xfrm>
        </p:spPr>
        <p:txBody>
          <a:bodyPr>
            <a:normAutofit/>
          </a:bodyPr>
          <a:lstStyle/>
          <a:p>
            <a:pPr fontAlgn="auto"/>
            <a:r>
              <a:rPr lang="id-ID" sz="3525" b="1" strike="noStrike" noProof="1" dirty="0" smtClean="0">
                <a:ln w="10541" cmpd="sng">
                  <a:solidFill>
                    <a:schemeClr val="accent1"/>
                  </a:solidFill>
                  <a:prstDash val="solid"/>
                </a:ln>
                <a:solidFill>
                  <a:srgbClr val="00B050"/>
                </a:solidFill>
                <a:effectLst>
                  <a:outerShdw blurRad="41275" dist="20320" dir="1800000" algn="tl" rotWithShape="0">
                    <a:srgbClr val="000000">
                      <a:alpha val="40000"/>
                    </a:srgbClr>
                  </a:outerShdw>
                </a:effectLst>
              </a:rPr>
              <a:t>A. Pengertian, Ciri-Ciri, dan Jenis Novel</a:t>
            </a:r>
            <a:endParaRPr lang="id-ID" sz="3525" b="1" strike="noStrike" noProof="1" dirty="0">
              <a:ln w="10541" cmpd="sng">
                <a:solidFill>
                  <a:schemeClr val="accent1"/>
                </a:solidFill>
                <a:prstDash val="solid"/>
              </a:ln>
              <a:solidFill>
                <a:srgbClr val="00B050"/>
              </a:solidFill>
              <a:effectLst>
                <a:outerShdw blurRad="41275" dist="20320" dir="1800000" algn="tl" rotWithShape="0">
                  <a:srgbClr val="000000">
                    <a:alpha val="40000"/>
                  </a:srgbClr>
                </a:outerShdw>
              </a:effectLst>
            </a:endParaRPr>
          </a:p>
        </p:txBody>
      </p:sp>
      <p:graphicFrame>
        <p:nvGraphicFramePr>
          <p:cNvPr id="5" name="Diagram 4"/>
          <p:cNvGraphicFramePr/>
          <p:nvPr/>
        </p:nvGraphicFramePr>
        <p:xfrm>
          <a:off x="1487453" y="1504425"/>
          <a:ext cx="7480982" cy="51185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099" name="TextBox 7">
            <a:hlinkClick r:id="rId6" action="ppaction://hlinksldjump"/>
          </p:cNvPr>
          <p:cNvSpPr txBox="1"/>
          <p:nvPr/>
        </p:nvSpPr>
        <p:spPr>
          <a:xfrm>
            <a:off x="2719388" y="3394075"/>
            <a:ext cx="2233613" cy="1314450"/>
          </a:xfrm>
          <a:prstGeom prst="rect">
            <a:avLst/>
          </a:prstGeom>
          <a:noFill/>
          <a:ln w="9525">
            <a:noFill/>
          </a:ln>
        </p:spPr>
        <p:txBody>
          <a:bodyPr wrap="square" anchor="t">
            <a:spAutoFit/>
          </a:bodyPr>
          <a:p>
            <a:pPr algn="ctr"/>
            <a:r>
              <a:rPr lang="id-ID" altLang="en-US" sz="2645" b="1" noProof="1" dirty="0">
                <a:solidFill>
                  <a:schemeClr val="bg1"/>
                </a:solidFill>
                <a:latin typeface="Calibri" panose="020F0502020204030204" charset="0"/>
                <a:ea typeface="+mn-ea"/>
                <a:cs typeface="+mn-cs"/>
              </a:rPr>
              <a:t>Pengertian</a:t>
            </a:r>
            <a:endParaRPr lang="id-ID" altLang="en-US" sz="2645" b="1" noProof="1" dirty="0">
              <a:solidFill>
                <a:schemeClr val="bg1"/>
              </a:solidFill>
              <a:latin typeface="Calibri" panose="020F0502020204030204" charset="0"/>
            </a:endParaRPr>
          </a:p>
          <a:p>
            <a:pPr algn="ctr"/>
            <a:r>
              <a:rPr lang="id-ID" altLang="en-US" sz="2645" b="1" noProof="1" dirty="0">
                <a:solidFill>
                  <a:schemeClr val="bg1"/>
                </a:solidFill>
                <a:latin typeface="Calibri" panose="020F0502020204030204" charset="0"/>
                <a:ea typeface="+mn-ea"/>
                <a:cs typeface="+mn-cs"/>
              </a:rPr>
              <a:t>dan Ciri-Ciri Novel</a:t>
            </a:r>
            <a:endParaRPr lang="id-ID" altLang="en-US" sz="2645" b="1" noProof="1" dirty="0">
              <a:solidFill>
                <a:schemeClr val="bg1"/>
              </a:solidFill>
              <a:latin typeface="Calibri" panose="020F0502020204030204" charset="0"/>
            </a:endParaRPr>
          </a:p>
        </p:txBody>
      </p:sp>
      <p:sp>
        <p:nvSpPr>
          <p:cNvPr id="3" name="Left Arrow 2">
            <a:hlinkClick r:id="rId7"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
        <p:nvSpPr>
          <p:cNvPr id="47109" name="Text Box 3">
            <a:hlinkClick r:id="rId8" action="ppaction://hlinksldjump"/>
          </p:cNvPr>
          <p:cNvSpPr txBox="1"/>
          <p:nvPr/>
        </p:nvSpPr>
        <p:spPr>
          <a:xfrm>
            <a:off x="2395538" y="3371850"/>
            <a:ext cx="2441575" cy="1336675"/>
          </a:xfrm>
          <a:prstGeom prst="rect">
            <a:avLst/>
          </a:prstGeom>
          <a:noFill/>
          <a:ln w="9525">
            <a:noFill/>
          </a:ln>
        </p:spPr>
        <p:txBody>
          <a:bodyPr wrap="square" anchor="t">
            <a:spAutoFit/>
          </a:bodyPr>
          <a:p>
            <a:endParaRPr lang="en-US" altLang="zh-CN" sz="1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p:txBody>
      </p:sp>
      <p:sp>
        <p:nvSpPr>
          <p:cNvPr id="47110" name="Text Box 5">
            <a:hlinkClick r:id="rId9" action="ppaction://hlinksldjump"/>
          </p:cNvPr>
          <p:cNvSpPr txBox="1"/>
          <p:nvPr/>
        </p:nvSpPr>
        <p:spPr>
          <a:xfrm>
            <a:off x="5424488" y="3243263"/>
            <a:ext cx="1497012" cy="1382712"/>
          </a:xfrm>
          <a:prstGeom prst="rect">
            <a:avLst/>
          </a:prstGeom>
          <a:noFill/>
          <a:ln w="9525">
            <a:noFill/>
          </a:ln>
        </p:spPr>
        <p:txBody>
          <a:bodyPr wrap="square" anchor="t">
            <a:spAutoFit/>
          </a:bodyPr>
          <a:p>
            <a:endParaRPr lang="en-US" altLang="zh-CN" sz="1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a:p>
            <a:endParaRPr lang="en-US" altLang="zh-CN" sz="100">
              <a:latin typeface="Calibri" panose="020F0502020204030204" charset="0"/>
            </a:endParaRPr>
          </a:p>
          <a:p>
            <a:endParaRPr lang="en-US" altLang="zh-CN" sz="100">
              <a:latin typeface="Calibri" panose="020F0502020204030204" charset="0"/>
            </a:endParaRPr>
          </a:p>
          <a:p>
            <a:endParaRPr lang="en-US" altLang="zh-CN" sz="100">
              <a:latin typeface="Calibri" panose="020F050202020403020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Horizontal Scroll 3"/>
          <p:cNvSpPr/>
          <p:nvPr/>
        </p:nvSpPr>
        <p:spPr>
          <a:xfrm>
            <a:off x="1027113" y="703263"/>
            <a:ext cx="6038850" cy="206375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r>
              <a:rPr lang="en-US" sz="2000" strike="noStrike" noProof="1" dirty="0"/>
              <a:t>Novel </a:t>
            </a:r>
            <a:r>
              <a:rPr lang="en-US" sz="2000" strike="noStrike" noProof="1" dirty="0" err="1"/>
              <a:t>adalah</a:t>
            </a:r>
            <a:r>
              <a:rPr lang="en-US" sz="2000" strike="noStrike" noProof="1" dirty="0"/>
              <a:t> </a:t>
            </a:r>
            <a:r>
              <a:rPr lang="en-US" sz="2000" strike="noStrike" noProof="1" dirty="0" err="1"/>
              <a:t>karya</a:t>
            </a:r>
            <a:r>
              <a:rPr lang="en-US" sz="2000" strike="noStrike" noProof="1" dirty="0"/>
              <a:t> </a:t>
            </a:r>
            <a:r>
              <a:rPr lang="en-US" sz="2000" strike="noStrike" noProof="1" dirty="0" err="1"/>
              <a:t>fiksi</a:t>
            </a:r>
            <a:r>
              <a:rPr lang="en-US" sz="2000" strike="noStrike" noProof="1" dirty="0"/>
              <a:t> </a:t>
            </a:r>
            <a:r>
              <a:rPr lang="en-US" sz="2000" strike="noStrike" noProof="1" dirty="0" err="1"/>
              <a:t>prosa</a:t>
            </a:r>
            <a:r>
              <a:rPr lang="en-US" sz="2000" strike="noStrike" noProof="1" dirty="0"/>
              <a:t> yang </a:t>
            </a:r>
            <a:r>
              <a:rPr lang="en-US" sz="2000" strike="noStrike" noProof="1" dirty="0" err="1"/>
              <a:t>ditulis</a:t>
            </a:r>
            <a:r>
              <a:rPr lang="en-US" sz="2000" strike="noStrike" noProof="1" dirty="0"/>
              <a:t> </a:t>
            </a:r>
            <a:r>
              <a:rPr lang="en-US" sz="2000" strike="noStrike" noProof="1" dirty="0" err="1"/>
              <a:t>secara</a:t>
            </a:r>
            <a:r>
              <a:rPr lang="en-US" sz="2000" strike="noStrike" noProof="1" dirty="0"/>
              <a:t> </a:t>
            </a:r>
            <a:r>
              <a:rPr lang="en-US" sz="2000" strike="noStrike" noProof="1" dirty="0" err="1"/>
              <a:t>naratif</a:t>
            </a:r>
            <a:r>
              <a:rPr lang="en-US" sz="2000" strike="noStrike" noProof="1" dirty="0"/>
              <a:t>, </a:t>
            </a:r>
            <a:r>
              <a:rPr lang="en-US" sz="2000" strike="noStrike" noProof="1" dirty="0" err="1"/>
              <a:t>biasanya</a:t>
            </a:r>
            <a:r>
              <a:rPr lang="en-US" sz="2000" strike="noStrike" noProof="1" dirty="0"/>
              <a:t> </a:t>
            </a:r>
            <a:r>
              <a:rPr lang="en-US" sz="2000" strike="noStrike" noProof="1" dirty="0" err="1"/>
              <a:t>dalam</a:t>
            </a:r>
            <a:r>
              <a:rPr lang="en-US" sz="2000" strike="noStrike" noProof="1" dirty="0"/>
              <a:t> </a:t>
            </a:r>
            <a:r>
              <a:rPr lang="en-US" sz="2000" strike="noStrike" noProof="1" dirty="0" err="1"/>
              <a:t>bentuk</a:t>
            </a:r>
            <a:r>
              <a:rPr lang="en-US" sz="2000" strike="noStrike" noProof="1" dirty="0"/>
              <a:t> </a:t>
            </a:r>
            <a:r>
              <a:rPr lang="en-US" sz="2000" strike="noStrike" noProof="1" dirty="0" err="1"/>
              <a:t>cerita</a:t>
            </a:r>
            <a:r>
              <a:rPr lang="en-US" sz="2000" strike="noStrike" noProof="1" dirty="0"/>
              <a:t>. </a:t>
            </a:r>
            <a:endParaRPr lang="en-US" sz="2000" strike="noStrike" noProof="1" dirty="0" smtClean="0"/>
          </a:p>
          <a:p>
            <a:pPr algn="ctr" fontAlgn="auto"/>
            <a:r>
              <a:rPr lang="en-US" sz="2000" strike="noStrike" noProof="1" dirty="0" err="1" smtClean="0"/>
              <a:t>Cerita</a:t>
            </a:r>
            <a:r>
              <a:rPr lang="en-US" sz="2000" strike="noStrike" noProof="1" dirty="0" smtClean="0"/>
              <a:t> </a:t>
            </a:r>
            <a:r>
              <a:rPr lang="en-US" sz="2000" strike="noStrike" noProof="1" dirty="0" err="1"/>
              <a:t>dalam</a:t>
            </a:r>
            <a:r>
              <a:rPr lang="en-US" sz="2000" strike="noStrike" noProof="1" dirty="0"/>
              <a:t> novel </a:t>
            </a:r>
            <a:r>
              <a:rPr lang="en-US" sz="2000" strike="noStrike" noProof="1" dirty="0" err="1"/>
              <a:t>bersifat</a:t>
            </a:r>
            <a:r>
              <a:rPr lang="en-US" sz="2000" strike="noStrike" noProof="1" dirty="0"/>
              <a:t> </a:t>
            </a:r>
            <a:r>
              <a:rPr lang="en-US" sz="2000" strike="noStrike" noProof="1" dirty="0" err="1"/>
              <a:t>imajiner</a:t>
            </a:r>
            <a:r>
              <a:rPr lang="en-US" sz="2000" strike="noStrike" noProof="1" dirty="0"/>
              <a:t>. </a:t>
            </a:r>
            <a:endParaRPr lang="en-US" sz="2000" strike="noStrike" noProof="1" dirty="0"/>
          </a:p>
        </p:txBody>
      </p:sp>
      <p:sp>
        <p:nvSpPr>
          <p:cNvPr id="6" name="Horizontal Scroll 5"/>
          <p:cNvSpPr/>
          <p:nvPr/>
        </p:nvSpPr>
        <p:spPr>
          <a:xfrm>
            <a:off x="2982913" y="2520950"/>
            <a:ext cx="6615113" cy="4219575"/>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fontAlgn="auto">
              <a:lnSpc>
                <a:spcPct val="110000"/>
              </a:lnSpc>
            </a:pPr>
            <a:r>
              <a:rPr lang="en-US" sz="2000" strike="noStrike" noProof="1" dirty="0" err="1"/>
              <a:t>Ciri-ciri</a:t>
            </a:r>
            <a:r>
              <a:rPr lang="en-US" sz="2000" strike="noStrike" noProof="1" dirty="0"/>
              <a:t> novel </a:t>
            </a:r>
            <a:r>
              <a:rPr lang="en-US" sz="2000" strike="noStrike" noProof="1" dirty="0" err="1"/>
              <a:t>sebagai</a:t>
            </a:r>
            <a:r>
              <a:rPr lang="en-US" sz="2000" strike="noStrike" noProof="1" dirty="0"/>
              <a:t> </a:t>
            </a:r>
            <a:r>
              <a:rPr lang="en-US" sz="2000" strike="noStrike" noProof="1" dirty="0" err="1"/>
              <a:t>berikut</a:t>
            </a:r>
            <a:r>
              <a:rPr lang="en-US" sz="2000" strike="noStrike" noProof="1" dirty="0"/>
              <a:t>.</a:t>
            </a:r>
            <a:endParaRPr lang="en-US" sz="2000" strike="noStrike" noProof="1" dirty="0"/>
          </a:p>
          <a:p>
            <a:pPr algn="l" fontAlgn="auto">
              <a:lnSpc>
                <a:spcPct val="110000"/>
              </a:lnSpc>
            </a:pPr>
            <a:r>
              <a:rPr lang="en-US" sz="2000" strike="noStrike" noProof="1" dirty="0"/>
              <a:t>a. </a:t>
            </a:r>
            <a:r>
              <a:rPr lang="en-US" sz="2000" strike="noStrike" noProof="1" dirty="0" err="1"/>
              <a:t>Memiliki</a:t>
            </a:r>
            <a:r>
              <a:rPr lang="en-US" sz="2000" strike="noStrike" noProof="1" dirty="0"/>
              <a:t> </a:t>
            </a:r>
            <a:r>
              <a:rPr lang="en-US" sz="2000" strike="noStrike" noProof="1" dirty="0" err="1"/>
              <a:t>lebih</a:t>
            </a:r>
            <a:r>
              <a:rPr lang="en-US" sz="2000" strike="noStrike" noProof="1" dirty="0"/>
              <a:t> </a:t>
            </a:r>
            <a:r>
              <a:rPr lang="en-US" sz="2000" strike="noStrike" noProof="1" dirty="0" err="1"/>
              <a:t>dari</a:t>
            </a:r>
            <a:r>
              <a:rPr lang="en-US" sz="2000" strike="noStrike" noProof="1" dirty="0"/>
              <a:t> </a:t>
            </a:r>
            <a:r>
              <a:rPr lang="en-US" sz="2000" strike="noStrike" noProof="1" dirty="0" err="1"/>
              <a:t>satu</a:t>
            </a:r>
            <a:r>
              <a:rPr lang="en-US" sz="2000" strike="noStrike" noProof="1" dirty="0"/>
              <a:t> </a:t>
            </a:r>
            <a:r>
              <a:rPr lang="en-US" sz="2000" strike="noStrike" noProof="1" dirty="0" err="1"/>
              <a:t>alur</a:t>
            </a:r>
            <a:r>
              <a:rPr lang="en-US" sz="2000" strike="noStrike" noProof="1" dirty="0"/>
              <a:t> </a:t>
            </a:r>
            <a:r>
              <a:rPr lang="en-US" sz="2000" strike="noStrike" noProof="1" dirty="0" err="1" smtClean="0"/>
              <a:t>dan</a:t>
            </a:r>
            <a:r>
              <a:rPr lang="en-US" sz="2000" strike="noStrike" noProof="1" dirty="0"/>
              <a:t> </a:t>
            </a:r>
            <a:r>
              <a:rPr lang="en-US" sz="2000" strike="noStrike" noProof="1" dirty="0" err="1" smtClean="0"/>
              <a:t>berkembang</a:t>
            </a:r>
            <a:r>
              <a:rPr lang="en-US" sz="2000" strike="noStrike" noProof="1" dirty="0"/>
              <a:t>.</a:t>
            </a:r>
            <a:endParaRPr lang="en-US" sz="2000" strike="noStrike" noProof="1" dirty="0"/>
          </a:p>
          <a:p>
            <a:pPr algn="l" fontAlgn="auto">
              <a:lnSpc>
                <a:spcPct val="110000"/>
              </a:lnSpc>
            </a:pPr>
            <a:r>
              <a:rPr lang="en-US" sz="2000" strike="noStrike" noProof="1" dirty="0"/>
              <a:t>b. </a:t>
            </a:r>
            <a:r>
              <a:rPr lang="en-US" sz="2000" strike="noStrike" noProof="1" dirty="0" err="1" smtClean="0"/>
              <a:t>Banyak</a:t>
            </a:r>
            <a:r>
              <a:rPr lang="en-US" sz="2000" strike="noStrike" noProof="1" dirty="0" smtClean="0"/>
              <a:t> </a:t>
            </a:r>
            <a:r>
              <a:rPr lang="en-US" sz="2000" strike="noStrike" noProof="1" dirty="0" err="1" smtClean="0"/>
              <a:t>tokoh</a:t>
            </a:r>
            <a:r>
              <a:rPr lang="en-US" sz="2000" strike="noStrike" noProof="1" dirty="0" smtClean="0"/>
              <a:t> </a:t>
            </a:r>
            <a:r>
              <a:rPr lang="en-US" sz="2000" strike="noStrike" noProof="1" dirty="0" err="1" smtClean="0"/>
              <a:t>dan</a:t>
            </a:r>
            <a:r>
              <a:rPr lang="en-US" sz="2000" strike="noStrike" noProof="1" dirty="0" smtClean="0"/>
              <a:t> </a:t>
            </a:r>
            <a:r>
              <a:rPr lang="en-US" sz="2000" strike="noStrike" noProof="1" dirty="0" err="1"/>
              <a:t>memiliki</a:t>
            </a:r>
            <a:r>
              <a:rPr lang="en-US" sz="2000" strike="noStrike" noProof="1" dirty="0"/>
              <a:t> </a:t>
            </a:r>
            <a:r>
              <a:rPr lang="en-US" sz="2000" strike="noStrike" noProof="1" dirty="0" err="1"/>
              <a:t>lebih</a:t>
            </a:r>
            <a:r>
              <a:rPr lang="en-US" sz="2000" strike="noStrike" noProof="1" dirty="0"/>
              <a:t> </a:t>
            </a:r>
            <a:r>
              <a:rPr lang="en-US" sz="2000" strike="noStrike" noProof="1" dirty="0" err="1"/>
              <a:t>dari</a:t>
            </a:r>
            <a:r>
              <a:rPr lang="en-US" sz="2000" strike="noStrike" noProof="1" dirty="0"/>
              <a:t> </a:t>
            </a:r>
            <a:r>
              <a:rPr lang="en-US" sz="2000" strike="noStrike" noProof="1" dirty="0" err="1"/>
              <a:t>satu</a:t>
            </a:r>
            <a:r>
              <a:rPr lang="en-US" sz="2000" strike="noStrike" noProof="1" dirty="0"/>
              <a:t> </a:t>
            </a:r>
            <a:r>
              <a:rPr lang="en-US" sz="2000" strike="noStrike" noProof="1" dirty="0" err="1"/>
              <a:t>karakter</a:t>
            </a:r>
            <a:r>
              <a:rPr lang="en-US" sz="2000" strike="noStrike" noProof="1" dirty="0"/>
              <a:t>.</a:t>
            </a:r>
            <a:endParaRPr lang="en-US" sz="2000" strike="noStrike" noProof="1" dirty="0"/>
          </a:p>
          <a:p>
            <a:pPr algn="l" fontAlgn="auto">
              <a:lnSpc>
                <a:spcPct val="110000"/>
              </a:lnSpc>
            </a:pPr>
            <a:r>
              <a:rPr lang="en-US" sz="2000" strike="noStrike" noProof="1" dirty="0"/>
              <a:t>c. </a:t>
            </a:r>
            <a:r>
              <a:rPr lang="en-US" sz="2000" strike="noStrike" noProof="1" dirty="0" err="1" smtClean="0"/>
              <a:t>Tema</a:t>
            </a:r>
            <a:r>
              <a:rPr lang="en-US" sz="2000" strike="noStrike" noProof="1" dirty="0" smtClean="0"/>
              <a:t> </a:t>
            </a:r>
            <a:r>
              <a:rPr lang="en-US" sz="2000" strike="noStrike" noProof="1" dirty="0" err="1"/>
              <a:t>lebih</a:t>
            </a:r>
            <a:r>
              <a:rPr lang="en-US" sz="2000" strike="noStrike" noProof="1" dirty="0"/>
              <a:t> </a:t>
            </a:r>
            <a:r>
              <a:rPr lang="en-US" sz="2000" strike="noStrike" noProof="1" dirty="0" err="1"/>
              <a:t>komplek</a:t>
            </a:r>
            <a:r>
              <a:rPr lang="id-ID" altLang="en-US" sz="2000" strike="noStrike" noProof="1" dirty="0"/>
              <a:t>s.</a:t>
            </a:r>
            <a:endParaRPr lang="en-US" sz="2000" strike="noStrike" noProof="1" dirty="0"/>
          </a:p>
          <a:p>
            <a:pPr algn="l" fontAlgn="auto">
              <a:lnSpc>
                <a:spcPct val="110000"/>
              </a:lnSpc>
            </a:pPr>
            <a:r>
              <a:rPr lang="en-US" sz="2000" strike="noStrike" noProof="1" dirty="0"/>
              <a:t>d. </a:t>
            </a:r>
            <a:r>
              <a:rPr lang="en-US" sz="2000" strike="noStrike" noProof="1" dirty="0" err="1"/>
              <a:t>Latar</a:t>
            </a:r>
            <a:r>
              <a:rPr lang="en-US" sz="2000" strike="noStrike" noProof="1" dirty="0"/>
              <a:t> </a:t>
            </a:r>
            <a:r>
              <a:rPr lang="en-US" sz="2000" strike="noStrike" noProof="1" dirty="0" err="1" smtClean="0"/>
              <a:t>bergerak</a:t>
            </a:r>
            <a:r>
              <a:rPr lang="en-US" sz="2000" strike="noStrike" noProof="1" dirty="0" smtClean="0"/>
              <a:t>.</a:t>
            </a:r>
            <a:endParaRPr lang="en-US" sz="2000" strike="noStrike" noProof="1" dirty="0"/>
          </a:p>
          <a:p>
            <a:pPr algn="l" fontAlgn="auto">
              <a:lnSpc>
                <a:spcPct val="110000"/>
              </a:lnSpc>
            </a:pPr>
            <a:r>
              <a:rPr lang="en-US" sz="2000" strike="noStrike" noProof="1" dirty="0"/>
              <a:t>e. </a:t>
            </a:r>
            <a:r>
              <a:rPr lang="en-US" sz="2000" strike="noStrike" noProof="1" dirty="0" err="1" smtClean="0"/>
              <a:t>Cerita</a:t>
            </a:r>
            <a:r>
              <a:rPr lang="en-US" sz="2000" strike="noStrike" noProof="1" dirty="0" smtClean="0"/>
              <a:t> </a:t>
            </a:r>
            <a:r>
              <a:rPr lang="en-US" sz="2000" strike="noStrike" noProof="1" dirty="0" err="1"/>
              <a:t>disertai</a:t>
            </a:r>
            <a:r>
              <a:rPr lang="en-US" sz="2000" strike="noStrike" noProof="1" dirty="0"/>
              <a:t> </a:t>
            </a:r>
            <a:r>
              <a:rPr lang="en-US" sz="2000" strike="noStrike" noProof="1" dirty="0" err="1"/>
              <a:t>perubahan</a:t>
            </a:r>
            <a:r>
              <a:rPr lang="en-US" sz="2000" strike="noStrike" noProof="1" dirty="0"/>
              <a:t> </a:t>
            </a:r>
            <a:r>
              <a:rPr lang="en-US" sz="2000" strike="noStrike" noProof="1" dirty="0" err="1"/>
              <a:t>nasib</a:t>
            </a:r>
            <a:r>
              <a:rPr lang="en-US" sz="2000" strike="noStrike" noProof="1" dirty="0"/>
              <a:t> </a:t>
            </a:r>
            <a:r>
              <a:rPr lang="en-US" sz="2000" strike="noStrike" noProof="1" dirty="0" err="1"/>
              <a:t>tokoh</a:t>
            </a:r>
            <a:r>
              <a:rPr lang="en-US" sz="2000" strike="noStrike" noProof="1" dirty="0"/>
              <a:t>.</a:t>
            </a:r>
            <a:endParaRPr lang="en-US" sz="2000" strike="noStrike" noProof="1" dirty="0"/>
          </a:p>
        </p:txBody>
      </p:sp>
      <p:sp>
        <p:nvSpPr>
          <p:cNvPr id="7" name="Left Arrow 6">
            <a:hlinkClick r:id="rId1"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Vertical Scroll 3"/>
          <p:cNvSpPr/>
          <p:nvPr/>
        </p:nvSpPr>
        <p:spPr>
          <a:xfrm>
            <a:off x="1139825" y="684213"/>
            <a:ext cx="3411538" cy="253841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sz="2000" strike="noStrike" noProof="1"/>
              <a:t>Jenis novel berdasarkan kebenaran cerita</a:t>
            </a:r>
            <a:endParaRPr lang="en-US" sz="2000" strike="noStrike" noProof="1"/>
          </a:p>
          <a:p>
            <a:pPr algn="l" fontAlgn="auto">
              <a:lnSpc>
                <a:spcPct val="110000"/>
              </a:lnSpc>
            </a:pPr>
            <a:r>
              <a:rPr lang="en-US" sz="2000" strike="noStrike" noProof="1"/>
              <a:t>1</a:t>
            </a:r>
            <a:r>
              <a:rPr lang="id-ID" altLang="en-US" sz="2000" strike="noStrike" noProof="1"/>
              <a:t>. </a:t>
            </a:r>
            <a:r>
              <a:rPr lang="en-US" sz="2000" strike="noStrike" noProof="1"/>
              <a:t>Novel fiksi</a:t>
            </a:r>
            <a:endParaRPr lang="en-US" sz="2000" strike="noStrike" noProof="1"/>
          </a:p>
          <a:p>
            <a:pPr algn="l" fontAlgn="auto">
              <a:lnSpc>
                <a:spcPct val="110000"/>
              </a:lnSpc>
            </a:pPr>
            <a:r>
              <a:rPr lang="id-ID" altLang="en-US" sz="2000" strike="noStrike" noProof="1"/>
              <a:t>2. </a:t>
            </a:r>
            <a:r>
              <a:rPr lang="en-US" sz="2000" strike="noStrike" noProof="1"/>
              <a:t>Novel nonfiksi</a:t>
            </a:r>
            <a:endParaRPr lang="en-US" sz="2000" strike="noStrike" noProof="1"/>
          </a:p>
        </p:txBody>
      </p:sp>
      <p:sp>
        <p:nvSpPr>
          <p:cNvPr id="5" name="Vertical Scroll 4"/>
          <p:cNvSpPr/>
          <p:nvPr/>
        </p:nvSpPr>
        <p:spPr>
          <a:xfrm>
            <a:off x="2844800" y="3611563"/>
            <a:ext cx="3414713" cy="278606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sz="2000" strike="noStrike" noProof="1" dirty="0" err="1"/>
              <a:t>Jenis</a:t>
            </a:r>
            <a:r>
              <a:rPr lang="en-US" sz="2000" strike="noStrike" noProof="1" dirty="0"/>
              <a:t> novel </a:t>
            </a:r>
            <a:r>
              <a:rPr lang="en-US" sz="2000" strike="noStrike" noProof="1" dirty="0" err="1"/>
              <a:t>berdasarkan</a:t>
            </a:r>
            <a:r>
              <a:rPr lang="en-US" sz="2000" strike="noStrike" noProof="1" dirty="0"/>
              <a:t> </a:t>
            </a:r>
            <a:r>
              <a:rPr lang="en-US" sz="2000" strike="noStrike" noProof="1" dirty="0" err="1"/>
              <a:t>isi</a:t>
            </a:r>
            <a:r>
              <a:rPr lang="en-US" sz="2000" strike="noStrike" noProof="1" dirty="0"/>
              <a:t> </a:t>
            </a:r>
            <a:r>
              <a:rPr lang="en-US" sz="2000" strike="noStrike" noProof="1" dirty="0" err="1"/>
              <a:t>dan</a:t>
            </a:r>
            <a:r>
              <a:rPr lang="en-US" sz="2000" strike="noStrike" noProof="1" dirty="0"/>
              <a:t> </a:t>
            </a:r>
            <a:r>
              <a:rPr lang="en-US" sz="2000" strike="noStrike" noProof="1" dirty="0" err="1" smtClean="0"/>
              <a:t>tokoh</a:t>
            </a:r>
            <a:endParaRPr lang="en-US" sz="2000" strike="noStrike" noProof="1" dirty="0"/>
          </a:p>
          <a:p>
            <a:pPr algn="l" fontAlgn="auto">
              <a:lnSpc>
                <a:spcPct val="110000"/>
              </a:lnSpc>
            </a:pPr>
            <a:r>
              <a:rPr lang="en-US" sz="2000" strike="noStrike" noProof="1" dirty="0"/>
              <a:t>1</a:t>
            </a:r>
            <a:r>
              <a:rPr lang="id-ID" altLang="en-US" sz="2000" strike="noStrike" noProof="1" dirty="0"/>
              <a:t>. </a:t>
            </a:r>
            <a:r>
              <a:rPr lang="en-US" sz="2000" i="1" strike="noStrike" noProof="1" dirty="0" err="1"/>
              <a:t>Teenlit</a:t>
            </a:r>
            <a:endParaRPr lang="en-US" sz="2000" strike="noStrike" noProof="1" dirty="0"/>
          </a:p>
          <a:p>
            <a:pPr algn="l" fontAlgn="auto">
              <a:lnSpc>
                <a:spcPct val="110000"/>
              </a:lnSpc>
            </a:pPr>
            <a:r>
              <a:rPr lang="en-US" sz="2000" strike="noStrike" noProof="1" dirty="0"/>
              <a:t>2</a:t>
            </a:r>
            <a:r>
              <a:rPr lang="id-ID" altLang="en-US" sz="2000" strike="noStrike" noProof="1" dirty="0"/>
              <a:t>. </a:t>
            </a:r>
            <a:r>
              <a:rPr lang="en-US" sz="2000" i="1" strike="noStrike" noProof="1" dirty="0" err="1"/>
              <a:t>Chicklit</a:t>
            </a:r>
            <a:endParaRPr lang="en-US" sz="2000" strike="noStrike" noProof="1" dirty="0"/>
          </a:p>
          <a:p>
            <a:pPr algn="l" fontAlgn="auto">
              <a:lnSpc>
                <a:spcPct val="110000"/>
              </a:lnSpc>
            </a:pPr>
            <a:r>
              <a:rPr lang="id-ID" altLang="en-US" sz="2000" strike="noStrike" noProof="1" dirty="0"/>
              <a:t>3. </a:t>
            </a:r>
            <a:r>
              <a:rPr lang="en-US" sz="2000" i="1" strike="noStrike" noProof="1" dirty="0" err="1"/>
              <a:t>Songlit</a:t>
            </a:r>
            <a:endParaRPr lang="en-US" sz="2000" strike="noStrike" noProof="1" dirty="0"/>
          </a:p>
          <a:p>
            <a:pPr algn="l" fontAlgn="auto">
              <a:lnSpc>
                <a:spcPct val="110000"/>
              </a:lnSpc>
            </a:pPr>
            <a:r>
              <a:rPr lang="id-ID" altLang="en-US" sz="2000" strike="noStrike" noProof="1" dirty="0"/>
              <a:t>4. </a:t>
            </a:r>
            <a:r>
              <a:rPr lang="en-US" sz="2000" strike="noStrike" noProof="1" dirty="0"/>
              <a:t>Novel </a:t>
            </a:r>
            <a:r>
              <a:rPr lang="en-US" sz="2000" strike="noStrike" noProof="1" dirty="0" err="1"/>
              <a:t>dewasa</a:t>
            </a:r>
            <a:endParaRPr lang="en-US" sz="2000" strike="noStrike" noProof="1" dirty="0"/>
          </a:p>
        </p:txBody>
      </p:sp>
      <p:sp>
        <p:nvSpPr>
          <p:cNvPr id="6" name="Vertical Scroll 5"/>
          <p:cNvSpPr/>
          <p:nvPr/>
        </p:nvSpPr>
        <p:spPr>
          <a:xfrm>
            <a:off x="6464300" y="439738"/>
            <a:ext cx="3411538" cy="302895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lnSpc>
                <a:spcPct val="110000"/>
              </a:lnSpc>
            </a:pPr>
            <a:r>
              <a:rPr lang="en-US" sz="2000" strike="noStrike" noProof="1" dirty="0" err="1"/>
              <a:t>Jenis</a:t>
            </a:r>
            <a:r>
              <a:rPr lang="en-US" sz="2000" strike="noStrike" noProof="1" dirty="0"/>
              <a:t> novel </a:t>
            </a:r>
            <a:r>
              <a:rPr lang="en-US" sz="2000" strike="noStrike" noProof="1" dirty="0" err="1"/>
              <a:t>berdasarkan</a:t>
            </a:r>
            <a:r>
              <a:rPr lang="en-US" sz="2000" strike="noStrike" noProof="1" dirty="0"/>
              <a:t> </a:t>
            </a:r>
            <a:r>
              <a:rPr lang="en-US" sz="2000" strike="noStrike" noProof="1" dirty="0" smtClean="0"/>
              <a:t>genre</a:t>
            </a:r>
            <a:endParaRPr lang="en-US" sz="2000" strike="noStrike" noProof="1" dirty="0"/>
          </a:p>
          <a:p>
            <a:pPr algn="l" fontAlgn="auto">
              <a:lnSpc>
                <a:spcPct val="110000"/>
              </a:lnSpc>
            </a:pPr>
            <a:r>
              <a:rPr lang="en-US" sz="2000" strike="noStrike" noProof="1" dirty="0"/>
              <a:t>1</a:t>
            </a:r>
            <a:r>
              <a:rPr lang="id-ID" altLang="en-US" sz="2000" strike="noStrike" noProof="1" dirty="0"/>
              <a:t>. </a:t>
            </a:r>
            <a:r>
              <a:rPr lang="en-US" sz="2000" strike="noStrike" noProof="1" dirty="0" err="1"/>
              <a:t>Romantis</a:t>
            </a:r>
            <a:endParaRPr lang="en-US" sz="2000" strike="noStrike" noProof="1" dirty="0"/>
          </a:p>
          <a:p>
            <a:pPr algn="l" fontAlgn="auto">
              <a:lnSpc>
                <a:spcPct val="110000"/>
              </a:lnSpc>
            </a:pPr>
            <a:r>
              <a:rPr lang="id-ID" altLang="en-US" sz="2000" strike="noStrike" noProof="1" dirty="0"/>
              <a:t>2. </a:t>
            </a:r>
            <a:r>
              <a:rPr lang="en-US" sz="2000" strike="noStrike" noProof="1" dirty="0" err="1"/>
              <a:t>Fiksi</a:t>
            </a:r>
            <a:r>
              <a:rPr lang="en-US" sz="2000" strike="noStrike" noProof="1" dirty="0"/>
              <a:t> </a:t>
            </a:r>
            <a:r>
              <a:rPr lang="en-US" sz="2000" strike="noStrike" noProof="1" dirty="0" err="1"/>
              <a:t>ilmiah</a:t>
            </a:r>
            <a:endParaRPr lang="en-US" sz="2000" strike="noStrike" noProof="1" dirty="0"/>
          </a:p>
          <a:p>
            <a:pPr algn="l" fontAlgn="auto">
              <a:lnSpc>
                <a:spcPct val="110000"/>
              </a:lnSpc>
            </a:pPr>
            <a:r>
              <a:rPr lang="id-ID" altLang="en-US" sz="2000" strike="noStrike" noProof="1" dirty="0"/>
              <a:t>3. Horor</a:t>
            </a:r>
            <a:endParaRPr lang="id-ID" altLang="en-US" sz="2000" strike="noStrike" noProof="1" dirty="0"/>
          </a:p>
          <a:p>
            <a:pPr algn="l" fontAlgn="auto">
              <a:lnSpc>
                <a:spcPct val="110000"/>
              </a:lnSpc>
            </a:pPr>
            <a:r>
              <a:rPr lang="id-ID" altLang="en-US" sz="2000" strike="noStrike" noProof="1" dirty="0"/>
              <a:t>4. Komedi</a:t>
            </a:r>
            <a:endParaRPr lang="id-ID" altLang="en-US" sz="2000" strike="noStrike" noProof="1" dirty="0"/>
          </a:p>
          <a:p>
            <a:pPr algn="l" fontAlgn="auto">
              <a:lnSpc>
                <a:spcPct val="110000"/>
              </a:lnSpc>
            </a:pPr>
            <a:r>
              <a:rPr lang="id-ID" altLang="en-US" sz="2000" strike="noStrike" noProof="1" dirty="0"/>
              <a:t>5. Inspiratif</a:t>
            </a:r>
            <a:endParaRPr lang="id-ID" altLang="en-US" sz="2000" strike="noStrike" noProof="1" dirty="0"/>
          </a:p>
        </p:txBody>
      </p:sp>
      <p:sp>
        <p:nvSpPr>
          <p:cNvPr id="7" name="Left Arrow 6">
            <a:hlinkClick r:id="rId1"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p>
            <a:pPr algn="ctr" fontAlgn="auto"/>
            <a:endParaRPr lang="id-ID" sz="100" strike="noStrike" noProof="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837116" y="242888"/>
            <a:ext cx="6842206" cy="134604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r>
              <a:rPr lang="id-ID" sz="3525" b="1" strike="noStrike" spc="50" noProof="1" dirty="0" smtClean="0">
                <a:ln w="11430">
                  <a:solidFill>
                    <a:schemeClr val="tx2">
                      <a:lumMod val="60000"/>
                      <a:lumOff val="40000"/>
                    </a:schemeClr>
                  </a:solidFill>
                </a:ln>
                <a:solidFill>
                  <a:srgbClr val="002060"/>
                </a:solidFill>
                <a:effectLst>
                  <a:outerShdw blurRad="76200" dist="50800" dir="5400000" algn="tl" rotWithShape="0">
                    <a:srgbClr val="000000">
                      <a:alpha val="65000"/>
                    </a:srgbClr>
                  </a:outerShdw>
                </a:effectLst>
              </a:rPr>
              <a:t>B. Pandangan Pengarang terhadap Kehidupan dalam Novel</a:t>
            </a:r>
            <a:endParaRPr lang="id-ID" sz="3525" b="1" strike="noStrike" spc="50" noProof="1" dirty="0">
              <a:ln w="11430">
                <a:solidFill>
                  <a:schemeClr val="tx2">
                    <a:lumMod val="60000"/>
                    <a:lumOff val="40000"/>
                  </a:schemeClr>
                </a:solidFill>
              </a:ln>
              <a:solidFill>
                <a:srgbClr val="002060"/>
              </a:solidFill>
              <a:effectLst>
                <a:outerShdw blurRad="76200" dist="50800" dir="5400000" algn="tl" rotWithShape="0">
                  <a:srgbClr val="000000">
                    <a:alpha val="65000"/>
                  </a:srgbClr>
                </a:outerShdw>
              </a:effectLst>
            </a:endParaRPr>
          </a:p>
        </p:txBody>
      </p:sp>
      <p:graphicFrame>
        <p:nvGraphicFramePr>
          <p:cNvPr id="5" name="Diagram 4"/>
          <p:cNvGraphicFramePr/>
          <p:nvPr/>
        </p:nvGraphicFramePr>
        <p:xfrm>
          <a:off x="542487" y="1338675"/>
          <a:ext cx="7848445" cy="44798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8" name="Diagram 7"/>
          <p:cNvGraphicFramePr/>
          <p:nvPr/>
        </p:nvGraphicFramePr>
        <p:xfrm>
          <a:off x="1959937" y="2047400"/>
          <a:ext cx="6719711" cy="44798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a:hlinkClick r:id="rId11" action="ppaction://hlinksldjump"/>
          </p:cNvPr>
          <p:cNvSpPr/>
          <p:nvPr/>
        </p:nvSpPr>
        <p:spPr>
          <a:xfrm>
            <a:off x="4156075" y="2192338"/>
            <a:ext cx="3887788" cy="1744663"/>
          </a:xfrm>
          <a:prstGeom prst="rect">
            <a:avLst/>
          </a:prstGeom>
          <a:noFill/>
          <a:ln w="2857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
        <p:nvSpPr>
          <p:cNvPr id="6" name="Rectangle 5">
            <a:hlinkClick r:id="rId12" action="ppaction://hlinksldjump"/>
          </p:cNvPr>
          <p:cNvSpPr/>
          <p:nvPr/>
        </p:nvSpPr>
        <p:spPr>
          <a:xfrm>
            <a:off x="4789488" y="4400550"/>
            <a:ext cx="3890963" cy="1746250"/>
          </a:xfrm>
          <a:prstGeom prst="rect">
            <a:avLst/>
          </a:prstGeom>
          <a:noFill/>
          <a:ln w="28575" cmpd="sng">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
        <p:nvSpPr>
          <p:cNvPr id="3" name="Left Arrow 2">
            <a:hlinkClick r:id="rId13"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p>
            <a:pPr algn="ctr" fontAlgn="auto"/>
            <a:endParaRPr lang="id-ID" sz="100" strike="noStrike" noProof="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Left Arrow 10">
            <a:hlinkClick r:id="rId1"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
        <p:nvSpPr>
          <p:cNvPr id="4" name="Pentagon 3"/>
          <p:cNvSpPr/>
          <p:nvPr/>
        </p:nvSpPr>
        <p:spPr>
          <a:xfrm>
            <a:off x="1501775" y="717550"/>
            <a:ext cx="4802188" cy="2379663"/>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l" fontAlgn="auto">
              <a:lnSpc>
                <a:spcPct val="110000"/>
              </a:lnSpc>
            </a:pPr>
            <a:r>
              <a:rPr lang="en-US" sz="2000" strike="noStrike" noProof="1"/>
              <a:t>Pandangan atau penafsiran adalah bagian dari suatu penggambaran informasi yang diubah untuk menyesuaikan dengan suatu kumpulan simbol spesifik. </a:t>
            </a:r>
            <a:endParaRPr lang="en-US" sz="2000" strike="noStrike" noProof="1"/>
          </a:p>
        </p:txBody>
      </p:sp>
      <p:sp>
        <p:nvSpPr>
          <p:cNvPr id="5" name="Chevron 4"/>
          <p:cNvSpPr/>
          <p:nvPr/>
        </p:nvSpPr>
        <p:spPr>
          <a:xfrm>
            <a:off x="3044825" y="3790950"/>
            <a:ext cx="5675313" cy="2368550"/>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lnSpc>
                <a:spcPct val="110000"/>
              </a:lnSpc>
            </a:pPr>
            <a:r>
              <a:rPr lang="en-US" sz="2000" strike="noStrike" noProof="1"/>
              <a:t>Seorang pengarang menciptakan novel dalam konteks tertentu. Cerita yang dilukiskan di dalamnya bersumber dari masyarakat imajiner yang dikehendaki.</a:t>
            </a:r>
            <a:endParaRPr lang="en-US" sz="2000" strike="noStrike" noProof="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Flowchart: Magnetic Disk 3"/>
          <p:cNvSpPr/>
          <p:nvPr/>
        </p:nvSpPr>
        <p:spPr>
          <a:xfrm>
            <a:off x="2085975" y="2001838"/>
            <a:ext cx="6265863" cy="3983038"/>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lnSpc>
                <a:spcPct val="110000"/>
              </a:lnSpc>
            </a:pPr>
            <a:r>
              <a:rPr lang="id-ID" altLang="en-US" sz="2205" b="1" strike="noStrike" noProof="1" dirty="0" smtClean="0"/>
              <a:t>Langkah-</a:t>
            </a:r>
            <a:r>
              <a:rPr lang="en-US" altLang="en-US" sz="2205" b="1" strike="noStrike" noProof="1" dirty="0" err="1" smtClean="0"/>
              <a:t>l</a:t>
            </a:r>
            <a:r>
              <a:rPr lang="en-US" sz="2205" b="1" strike="noStrike" noProof="1" dirty="0" err="1" smtClean="0"/>
              <a:t>angkah</a:t>
            </a:r>
            <a:r>
              <a:rPr lang="en-US" sz="2205" b="1" strike="noStrike" noProof="1" dirty="0" smtClean="0"/>
              <a:t> </a:t>
            </a:r>
            <a:r>
              <a:rPr lang="en-US" sz="2205" b="1" strike="noStrike" noProof="1" dirty="0" err="1"/>
              <a:t>menafsir</a:t>
            </a:r>
            <a:r>
              <a:rPr lang="en-US" sz="2205" b="1" strike="noStrike" noProof="1" dirty="0"/>
              <a:t> </a:t>
            </a:r>
            <a:r>
              <a:rPr lang="en-US" sz="2205" b="1" strike="noStrike" noProof="1" dirty="0" err="1"/>
              <a:t>pandangan</a:t>
            </a:r>
            <a:r>
              <a:rPr lang="en-US" sz="2205" b="1" strike="noStrike" noProof="1" dirty="0"/>
              <a:t> </a:t>
            </a:r>
            <a:r>
              <a:rPr lang="en-US" sz="2205" b="1" strike="noStrike" noProof="1" dirty="0" err="1"/>
              <a:t>pengarang</a:t>
            </a:r>
            <a:r>
              <a:rPr lang="en-US" sz="2205" b="1" strike="noStrike" noProof="1" dirty="0"/>
              <a:t> </a:t>
            </a:r>
            <a:r>
              <a:rPr lang="en-US" sz="2205" b="1" strike="noStrike" noProof="1" dirty="0" err="1"/>
              <a:t>terhadap</a:t>
            </a:r>
            <a:r>
              <a:rPr lang="en-US" sz="2205" b="1" strike="noStrike" noProof="1" dirty="0"/>
              <a:t> </a:t>
            </a:r>
            <a:r>
              <a:rPr lang="en-US" sz="2205" b="1" strike="noStrike" noProof="1" dirty="0" err="1"/>
              <a:t>kehidupan</a:t>
            </a:r>
            <a:r>
              <a:rPr lang="en-US" sz="2205" b="1" strike="noStrike" noProof="1" dirty="0"/>
              <a:t> novel </a:t>
            </a:r>
            <a:r>
              <a:rPr lang="id-ID" altLang="en-US" sz="2205" b="1" strike="noStrike" noProof="1" dirty="0"/>
              <a:t>sebagai berikut.</a:t>
            </a:r>
            <a:endParaRPr lang="id-ID" altLang="en-US" sz="2205" strike="noStrike" noProof="1" dirty="0"/>
          </a:p>
          <a:p>
            <a:pPr algn="ctr" fontAlgn="auto">
              <a:lnSpc>
                <a:spcPct val="110000"/>
              </a:lnSpc>
            </a:pPr>
            <a:endParaRPr lang="id-ID" altLang="en-US" sz="2205" strike="noStrike" noProof="1" dirty="0"/>
          </a:p>
          <a:p>
            <a:pPr algn="ctr" fontAlgn="auto">
              <a:lnSpc>
                <a:spcPct val="110000"/>
              </a:lnSpc>
            </a:pPr>
            <a:endParaRPr lang="en-US" sz="2205" strike="noStrike" noProof="1" dirty="0"/>
          </a:p>
          <a:p>
            <a:pPr algn="ctr" fontAlgn="auto">
              <a:lnSpc>
                <a:spcPct val="110000"/>
              </a:lnSpc>
            </a:pPr>
            <a:r>
              <a:rPr lang="en-US" sz="2205" strike="noStrike" noProof="1" dirty="0"/>
              <a:t>a. </a:t>
            </a:r>
            <a:r>
              <a:rPr lang="en-US" sz="2205" strike="noStrike" noProof="1" dirty="0" err="1"/>
              <a:t>Membaca</a:t>
            </a:r>
            <a:r>
              <a:rPr lang="en-US" sz="2205" strike="noStrike" noProof="1" dirty="0"/>
              <a:t> </a:t>
            </a:r>
            <a:r>
              <a:rPr lang="en-US" sz="2205" strike="noStrike" noProof="1" dirty="0" err="1"/>
              <a:t>keseluruhan</a:t>
            </a:r>
            <a:r>
              <a:rPr lang="en-US" sz="2205" strike="noStrike" noProof="1" dirty="0"/>
              <a:t> </a:t>
            </a:r>
            <a:r>
              <a:rPr lang="en-US" sz="2205" strike="noStrike" noProof="1" dirty="0" err="1"/>
              <a:t>isi</a:t>
            </a:r>
            <a:r>
              <a:rPr lang="en-US" sz="2205" strike="noStrike" noProof="1" dirty="0"/>
              <a:t> novel.</a:t>
            </a:r>
            <a:endParaRPr lang="en-US" sz="2205" strike="noStrike" noProof="1" dirty="0"/>
          </a:p>
          <a:p>
            <a:pPr algn="ctr" fontAlgn="auto">
              <a:lnSpc>
                <a:spcPct val="110000"/>
              </a:lnSpc>
            </a:pPr>
            <a:r>
              <a:rPr lang="en-US" sz="2205" strike="noStrike" noProof="1" dirty="0"/>
              <a:t>b. </a:t>
            </a:r>
            <a:r>
              <a:rPr lang="en-US" sz="2205" strike="noStrike" noProof="1" dirty="0" err="1"/>
              <a:t>Memahami</a:t>
            </a:r>
            <a:r>
              <a:rPr lang="en-US" sz="2205" strike="noStrike" noProof="1" dirty="0"/>
              <a:t> </a:t>
            </a:r>
            <a:r>
              <a:rPr lang="en-US" sz="2205" strike="noStrike" noProof="1" dirty="0" err="1"/>
              <a:t>isi</a:t>
            </a:r>
            <a:r>
              <a:rPr lang="en-US" sz="2205" strike="noStrike" noProof="1" dirty="0"/>
              <a:t> novel </a:t>
            </a:r>
            <a:r>
              <a:rPr lang="en-US" sz="2205" strike="noStrike" noProof="1" dirty="0" err="1"/>
              <a:t>secara</a:t>
            </a:r>
            <a:r>
              <a:rPr lang="en-US" sz="2205" strike="noStrike" noProof="1" dirty="0"/>
              <a:t> </a:t>
            </a:r>
            <a:r>
              <a:rPr lang="en-US" sz="2205" strike="noStrike" noProof="1" dirty="0" err="1"/>
              <a:t>mendalam</a:t>
            </a:r>
            <a:r>
              <a:rPr lang="id-ID" altLang="en-US" sz="2205" strike="noStrike" noProof="1" dirty="0"/>
              <a:t>.</a:t>
            </a:r>
            <a:endParaRPr lang="en-US" sz="2205" strike="noStrike" noProof="1" dirty="0"/>
          </a:p>
          <a:p>
            <a:pPr algn="ctr" fontAlgn="auto">
              <a:lnSpc>
                <a:spcPct val="110000"/>
              </a:lnSpc>
            </a:pPr>
            <a:r>
              <a:rPr lang="en-US" sz="2205" strike="noStrike" noProof="1" dirty="0"/>
              <a:t>c. </a:t>
            </a:r>
            <a:r>
              <a:rPr lang="en-US" sz="2205" strike="noStrike" noProof="1" dirty="0" err="1"/>
              <a:t>Mengetahui</a:t>
            </a:r>
            <a:r>
              <a:rPr lang="en-US" sz="2205" strike="noStrike" noProof="1" dirty="0"/>
              <a:t> </a:t>
            </a:r>
            <a:r>
              <a:rPr lang="en-US" sz="2205" strike="noStrike" noProof="1" dirty="0" err="1"/>
              <a:t>biografi</a:t>
            </a:r>
            <a:r>
              <a:rPr lang="en-US" sz="2205" strike="noStrike" noProof="1" dirty="0"/>
              <a:t> </a:t>
            </a:r>
            <a:r>
              <a:rPr lang="en-US" sz="2205" strike="noStrike" noProof="1" dirty="0" err="1"/>
              <a:t>atau</a:t>
            </a:r>
            <a:r>
              <a:rPr lang="en-US" sz="2205" strike="noStrike" noProof="1" dirty="0"/>
              <a:t> </a:t>
            </a:r>
            <a:r>
              <a:rPr lang="en-US" sz="2205" strike="noStrike" noProof="1" dirty="0" err="1"/>
              <a:t>kehidupan</a:t>
            </a:r>
            <a:r>
              <a:rPr lang="en-US" sz="2205" strike="noStrike" noProof="1" dirty="0"/>
              <a:t> </a:t>
            </a:r>
            <a:r>
              <a:rPr lang="en-US" sz="2205" strike="noStrike" noProof="1" dirty="0" err="1"/>
              <a:t>pengarang</a:t>
            </a:r>
            <a:r>
              <a:rPr lang="en-US" sz="2205" strike="noStrike" noProof="1" dirty="0"/>
              <a:t>.</a:t>
            </a:r>
            <a:endParaRPr lang="en-US" sz="2205" strike="noStrike" noProof="1" dirty="0"/>
          </a:p>
          <a:p>
            <a:pPr algn="ctr" fontAlgn="auto">
              <a:lnSpc>
                <a:spcPct val="110000"/>
              </a:lnSpc>
            </a:pPr>
            <a:r>
              <a:rPr lang="en-US" sz="2205" strike="noStrike" noProof="1" dirty="0"/>
              <a:t>d. </a:t>
            </a:r>
            <a:r>
              <a:rPr lang="en-US" sz="2205" strike="noStrike" noProof="1" dirty="0" err="1"/>
              <a:t>Mengaitkan</a:t>
            </a:r>
            <a:r>
              <a:rPr lang="en-US" sz="2205" strike="noStrike" noProof="1" dirty="0"/>
              <a:t> </a:t>
            </a:r>
            <a:r>
              <a:rPr lang="en-US" sz="2205" strike="noStrike" noProof="1" dirty="0" err="1"/>
              <a:t>kehidupan</a:t>
            </a:r>
            <a:r>
              <a:rPr lang="en-US" sz="2205" strike="noStrike" noProof="1" dirty="0"/>
              <a:t> </a:t>
            </a:r>
            <a:r>
              <a:rPr lang="en-US" sz="2205" strike="noStrike" noProof="1" dirty="0" err="1"/>
              <a:t>pengarang</a:t>
            </a:r>
            <a:r>
              <a:rPr lang="en-US" sz="2205" strike="noStrike" noProof="1" dirty="0"/>
              <a:t> </a:t>
            </a:r>
            <a:r>
              <a:rPr lang="en-US" sz="2205" strike="noStrike" noProof="1" dirty="0" err="1"/>
              <a:t>dengan</a:t>
            </a:r>
            <a:r>
              <a:rPr lang="en-US" sz="2205" strike="noStrike" noProof="1" dirty="0"/>
              <a:t> </a:t>
            </a:r>
            <a:r>
              <a:rPr lang="en-US" sz="2205" strike="noStrike" noProof="1" dirty="0" err="1"/>
              <a:t>kehidupan</a:t>
            </a:r>
            <a:r>
              <a:rPr lang="en-US" sz="2205" strike="noStrike" noProof="1" dirty="0"/>
              <a:t> </a:t>
            </a:r>
            <a:r>
              <a:rPr lang="en-US" sz="2205" strike="noStrike" noProof="1" dirty="0" err="1"/>
              <a:t>dalam</a:t>
            </a:r>
            <a:r>
              <a:rPr lang="en-US" sz="2205" strike="noStrike" noProof="1" dirty="0"/>
              <a:t> novel.</a:t>
            </a:r>
            <a:endParaRPr lang="en-US" sz="2205" strike="noStrike" noProof="1" dirty="0"/>
          </a:p>
          <a:p>
            <a:pPr algn="ctr" fontAlgn="auto">
              <a:lnSpc>
                <a:spcPct val="110000"/>
              </a:lnSpc>
            </a:pPr>
            <a:endParaRPr lang="en-US" sz="2205" strike="noStrike" noProof="1" dirty="0"/>
          </a:p>
        </p:txBody>
      </p:sp>
      <p:sp>
        <p:nvSpPr>
          <p:cNvPr id="11" name="Left Arrow 10">
            <a:hlinkClick r:id="rId1"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p>
            <a:pPr algn="ctr" fontAlgn="auto"/>
            <a:endParaRPr lang="id-ID" sz="100" strike="noStrike" noProof="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538163" y="458788"/>
            <a:ext cx="7731125" cy="7334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l" fontAlgn="auto"/>
            <a:r>
              <a:rPr lang="id-ID" sz="2800" b="1" strike="noStrike" noProof="1" dirty="0" smtClean="0">
                <a:solidFill>
                  <a:sysClr val="windowText" lastClr="000000"/>
                </a:solidFill>
                <a:sym typeface="+mn-ea"/>
              </a:rPr>
              <a:t>A.  Pengertian dan Jenis Surat Lamaran Pekerjaan</a:t>
            </a:r>
            <a:endParaRPr lang="id-ID" altLang="en-US" sz="2800" strike="noStrike" noProof="1"/>
          </a:p>
        </p:txBody>
      </p:sp>
      <p:grpSp>
        <p:nvGrpSpPr>
          <p:cNvPr id="7170" name="Group 5"/>
          <p:cNvGrpSpPr/>
          <p:nvPr/>
        </p:nvGrpSpPr>
        <p:grpSpPr>
          <a:xfrm>
            <a:off x="1828800" y="2192338"/>
            <a:ext cx="6415088" cy="3714750"/>
            <a:chOff x="1708103" y="2294466"/>
            <a:chExt cx="5373480" cy="2269068"/>
          </a:xfrm>
        </p:grpSpPr>
        <p:sp>
          <p:nvSpPr>
            <p:cNvPr id="27" name="Freeform 26"/>
            <p:cNvSpPr/>
            <p:nvPr/>
          </p:nvSpPr>
          <p:spPr>
            <a:xfrm rot="10800000">
              <a:off x="1781045" y="2294466"/>
              <a:ext cx="2528695" cy="2269068"/>
            </a:xfrm>
            <a:custGeom>
              <a:avLst/>
              <a:gdLst>
                <a:gd name="connsiteX0" fmla="*/ 1295615 w 2311827"/>
                <a:gd name="connsiteY0" fmla="*/ 2269068 h 2269068"/>
                <a:gd name="connsiteX1" fmla="*/ 1025101 w 2311827"/>
                <a:gd name="connsiteY1" fmla="*/ 2118062 h 2269068"/>
                <a:gd name="connsiteX2" fmla="*/ 1019189 w 2311827"/>
                <a:gd name="connsiteY2" fmla="*/ 2128954 h 2269068"/>
                <a:gd name="connsiteX3" fmla="*/ 787504 w 2311827"/>
                <a:gd name="connsiteY3" fmla="*/ 2252140 h 2269068"/>
                <a:gd name="connsiteX4" fmla="*/ 508102 w 2311827"/>
                <a:gd name="connsiteY4" fmla="*/ 1972738 h 2269068"/>
                <a:gd name="connsiteX5" fmla="*/ 530059 w 2311827"/>
                <a:gd name="connsiteY5" fmla="*/ 1863982 h 2269068"/>
                <a:gd name="connsiteX6" fmla="*/ 539332 w 2311827"/>
                <a:gd name="connsiteY6" fmla="*/ 1846898 h 2269068"/>
                <a:gd name="connsiteX7" fmla="*/ 279404 w 2311827"/>
                <a:gd name="connsiteY7" fmla="*/ 1701801 h 2269068"/>
                <a:gd name="connsiteX8" fmla="*/ 279404 w 2311827"/>
                <a:gd name="connsiteY8" fmla="*/ 1413937 h 2269068"/>
                <a:gd name="connsiteX9" fmla="*/ 279402 w 2311827"/>
                <a:gd name="connsiteY9" fmla="*/ 1413937 h 2269068"/>
                <a:gd name="connsiteX10" fmla="*/ 0 w 2311827"/>
                <a:gd name="connsiteY10" fmla="*/ 1134535 h 2269068"/>
                <a:gd name="connsiteX11" fmla="*/ 279402 w 2311827"/>
                <a:gd name="connsiteY11" fmla="*/ 855133 h 2269068"/>
                <a:gd name="connsiteX12" fmla="*/ 279404 w 2311827"/>
                <a:gd name="connsiteY12" fmla="*/ 855133 h 2269068"/>
                <a:gd name="connsiteX13" fmla="*/ 279404 w 2311827"/>
                <a:gd name="connsiteY13" fmla="*/ 567267 h 2269068"/>
                <a:gd name="connsiteX14" fmla="*/ 541103 w 2311827"/>
                <a:gd name="connsiteY14" fmla="*/ 421182 h 2269068"/>
                <a:gd name="connsiteX15" fmla="*/ 530073 w 2311827"/>
                <a:gd name="connsiteY15" fmla="*/ 400861 h 2269068"/>
                <a:gd name="connsiteX16" fmla="*/ 508116 w 2311827"/>
                <a:gd name="connsiteY16" fmla="*/ 292105 h 2269068"/>
                <a:gd name="connsiteX17" fmla="*/ 787518 w 2311827"/>
                <a:gd name="connsiteY17" fmla="*/ 12703 h 2269068"/>
                <a:gd name="connsiteX18" fmla="*/ 1019203 w 2311827"/>
                <a:gd name="connsiteY18" fmla="*/ 135889 h 2269068"/>
                <a:gd name="connsiteX19" fmla="*/ 1026872 w 2311827"/>
                <a:gd name="connsiteY19" fmla="*/ 150018 h 2269068"/>
                <a:gd name="connsiteX20" fmla="*/ 1295616 w 2311827"/>
                <a:gd name="connsiteY20" fmla="*/ 0 h 2269068"/>
                <a:gd name="connsiteX21" fmla="*/ 1526796 w 2311827"/>
                <a:gd name="connsiteY21" fmla="*/ 129049 h 2269068"/>
                <a:gd name="connsiteX22" fmla="*/ 1521153 w 2311827"/>
                <a:gd name="connsiteY22" fmla="*/ 135889 h 2269068"/>
                <a:gd name="connsiteX23" fmla="*/ 1473435 w 2311827"/>
                <a:gd name="connsiteY23" fmla="*/ 292105 h 2269068"/>
                <a:gd name="connsiteX24" fmla="*/ 1752837 w 2311827"/>
                <a:gd name="connsiteY24" fmla="*/ 571507 h 2269068"/>
                <a:gd name="connsiteX25" fmla="*/ 2010282 w 2311827"/>
                <a:gd name="connsiteY25" fmla="*/ 400861 h 2269068"/>
                <a:gd name="connsiteX26" fmla="*/ 2010791 w 2311827"/>
                <a:gd name="connsiteY26" fmla="*/ 399223 h 2269068"/>
                <a:gd name="connsiteX27" fmla="*/ 2311827 w 2311827"/>
                <a:gd name="connsiteY27" fmla="*/ 567267 h 2269068"/>
                <a:gd name="connsiteX28" fmla="*/ 2311827 w 2311827"/>
                <a:gd name="connsiteY28" fmla="*/ 1701801 h 2269068"/>
                <a:gd name="connsiteX29" fmla="*/ 2011896 w 2311827"/>
                <a:gd name="connsiteY29" fmla="*/ 1869228 h 2269068"/>
                <a:gd name="connsiteX30" fmla="*/ 2010268 w 2311827"/>
                <a:gd name="connsiteY30" fmla="*/ 1863982 h 2269068"/>
                <a:gd name="connsiteX31" fmla="*/ 1752823 w 2311827"/>
                <a:gd name="connsiteY31" fmla="*/ 1693336 h 2269068"/>
                <a:gd name="connsiteX32" fmla="*/ 1473421 w 2311827"/>
                <a:gd name="connsiteY32" fmla="*/ 1972738 h 2269068"/>
                <a:gd name="connsiteX33" fmla="*/ 1521139 w 2311827"/>
                <a:gd name="connsiteY33" fmla="*/ 2128954 h 2269068"/>
                <a:gd name="connsiteX34" fmla="*/ 1529173 w 2311827"/>
                <a:gd name="connsiteY34" fmla="*/ 2138692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11827" h="2269068">
                  <a:moveTo>
                    <a:pt x="1295615" y="2269068"/>
                  </a:moveTo>
                  <a:lnTo>
                    <a:pt x="1025101" y="2118062"/>
                  </a:lnTo>
                  <a:lnTo>
                    <a:pt x="1019189" y="2128954"/>
                  </a:lnTo>
                  <a:cubicBezTo>
                    <a:pt x="968978" y="2203276"/>
                    <a:pt x="883947" y="2252140"/>
                    <a:pt x="787504" y="2252140"/>
                  </a:cubicBezTo>
                  <a:cubicBezTo>
                    <a:pt x="633195" y="2252140"/>
                    <a:pt x="508102" y="2127047"/>
                    <a:pt x="508102" y="1972738"/>
                  </a:cubicBezTo>
                  <a:cubicBezTo>
                    <a:pt x="508102" y="1934161"/>
                    <a:pt x="515921" y="1897410"/>
                    <a:pt x="530059" y="1863982"/>
                  </a:cubicBezTo>
                  <a:lnTo>
                    <a:pt x="539332" y="1846898"/>
                  </a:lnTo>
                  <a:lnTo>
                    <a:pt x="279404" y="1701801"/>
                  </a:lnTo>
                  <a:lnTo>
                    <a:pt x="279404" y="1413937"/>
                  </a:lnTo>
                  <a:lnTo>
                    <a:pt x="279402" y="1413937"/>
                  </a:lnTo>
                  <a:cubicBezTo>
                    <a:pt x="125093" y="1413937"/>
                    <a:pt x="0" y="1288844"/>
                    <a:pt x="0" y="1134535"/>
                  </a:cubicBezTo>
                  <a:cubicBezTo>
                    <a:pt x="0" y="980226"/>
                    <a:pt x="125093" y="855133"/>
                    <a:pt x="279402" y="855133"/>
                  </a:cubicBezTo>
                  <a:lnTo>
                    <a:pt x="279404" y="855133"/>
                  </a:lnTo>
                  <a:lnTo>
                    <a:pt x="279404" y="567267"/>
                  </a:lnTo>
                  <a:lnTo>
                    <a:pt x="541103" y="421182"/>
                  </a:lnTo>
                  <a:lnTo>
                    <a:pt x="530073" y="400861"/>
                  </a:lnTo>
                  <a:cubicBezTo>
                    <a:pt x="515935" y="367434"/>
                    <a:pt x="508116" y="330683"/>
                    <a:pt x="508116" y="292105"/>
                  </a:cubicBezTo>
                  <a:cubicBezTo>
                    <a:pt x="508116" y="137796"/>
                    <a:pt x="633209" y="12703"/>
                    <a:pt x="787518" y="12703"/>
                  </a:cubicBezTo>
                  <a:cubicBezTo>
                    <a:pt x="883961" y="12703"/>
                    <a:pt x="968992" y="61568"/>
                    <a:pt x="1019203" y="135889"/>
                  </a:cubicBezTo>
                  <a:lnTo>
                    <a:pt x="1026872" y="150018"/>
                  </a:lnTo>
                  <a:lnTo>
                    <a:pt x="1295616" y="0"/>
                  </a:lnTo>
                  <a:lnTo>
                    <a:pt x="1526796" y="129049"/>
                  </a:lnTo>
                  <a:lnTo>
                    <a:pt x="1521153" y="135889"/>
                  </a:lnTo>
                  <a:cubicBezTo>
                    <a:pt x="1491026" y="180482"/>
                    <a:pt x="1473435" y="234239"/>
                    <a:pt x="1473435" y="292105"/>
                  </a:cubicBezTo>
                  <a:cubicBezTo>
                    <a:pt x="1473435" y="446414"/>
                    <a:pt x="1598528" y="571507"/>
                    <a:pt x="1752837" y="571507"/>
                  </a:cubicBezTo>
                  <a:cubicBezTo>
                    <a:pt x="1868569" y="571507"/>
                    <a:pt x="1967867" y="501142"/>
                    <a:pt x="2010282" y="400861"/>
                  </a:cubicBezTo>
                  <a:lnTo>
                    <a:pt x="2010791" y="399223"/>
                  </a:lnTo>
                  <a:lnTo>
                    <a:pt x="2311827" y="567267"/>
                  </a:lnTo>
                  <a:lnTo>
                    <a:pt x="2311827" y="1701801"/>
                  </a:lnTo>
                  <a:lnTo>
                    <a:pt x="2011896" y="1869228"/>
                  </a:lnTo>
                  <a:lnTo>
                    <a:pt x="2010268" y="1863982"/>
                  </a:lnTo>
                  <a:cubicBezTo>
                    <a:pt x="1967853" y="1763701"/>
                    <a:pt x="1868555" y="1693336"/>
                    <a:pt x="1752823" y="1693336"/>
                  </a:cubicBezTo>
                  <a:cubicBezTo>
                    <a:pt x="1598514" y="1693336"/>
                    <a:pt x="1473421" y="1818429"/>
                    <a:pt x="1473421" y="1972738"/>
                  </a:cubicBezTo>
                  <a:cubicBezTo>
                    <a:pt x="1473421" y="2030604"/>
                    <a:pt x="1491012" y="2084361"/>
                    <a:pt x="1521139" y="2128954"/>
                  </a:cubicBezTo>
                  <a:lnTo>
                    <a:pt x="1529173" y="2138692"/>
                  </a:lnTo>
                  <a:close/>
                </a:path>
              </a:pathLst>
            </a:cu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fontAlgn="auto"/>
              <a:endParaRPr lang="en-US" sz="1050" strike="noStrike" noProof="1"/>
            </a:p>
          </p:txBody>
        </p:sp>
        <p:sp>
          <p:nvSpPr>
            <p:cNvPr id="29" name="Freeform 28"/>
            <p:cNvSpPr/>
            <p:nvPr/>
          </p:nvSpPr>
          <p:spPr>
            <a:xfrm>
              <a:off x="4698773" y="2294466"/>
              <a:ext cx="2382810" cy="2269068"/>
            </a:xfrm>
            <a:custGeom>
              <a:avLst/>
              <a:gdLst>
                <a:gd name="connsiteX0" fmla="*/ 1016212 w 2311824"/>
                <a:gd name="connsiteY0" fmla="*/ 0 h 2269068"/>
                <a:gd name="connsiteX1" fmla="*/ 1249912 w 2311824"/>
                <a:gd name="connsiteY1" fmla="*/ 130455 h 2269068"/>
                <a:gd name="connsiteX2" fmla="*/ 1276060 w 2311824"/>
                <a:gd name="connsiteY2" fmla="*/ 98763 h 2269068"/>
                <a:gd name="connsiteX3" fmla="*/ 1473627 w 2311824"/>
                <a:gd name="connsiteY3" fmla="*/ 16928 h 2269068"/>
                <a:gd name="connsiteX4" fmla="*/ 1753029 w 2311824"/>
                <a:gd name="connsiteY4" fmla="*/ 296330 h 2269068"/>
                <a:gd name="connsiteX5" fmla="*/ 1747353 w 2311824"/>
                <a:gd name="connsiteY5" fmla="*/ 352639 h 2269068"/>
                <a:gd name="connsiteX6" fmla="*/ 1732670 w 2311824"/>
                <a:gd name="connsiteY6" fmla="*/ 399939 h 2269068"/>
                <a:gd name="connsiteX7" fmla="*/ 2032423 w 2311824"/>
                <a:gd name="connsiteY7" fmla="*/ 567267 h 2269068"/>
                <a:gd name="connsiteX8" fmla="*/ 2032423 w 2311824"/>
                <a:gd name="connsiteY8" fmla="*/ 855131 h 2269068"/>
                <a:gd name="connsiteX9" fmla="*/ 2088731 w 2311824"/>
                <a:gd name="connsiteY9" fmla="*/ 860807 h 2269068"/>
                <a:gd name="connsiteX10" fmla="*/ 2311824 w 2311824"/>
                <a:gd name="connsiteY10" fmla="*/ 1134533 h 2269068"/>
                <a:gd name="connsiteX11" fmla="*/ 2088731 w 2311824"/>
                <a:gd name="connsiteY11" fmla="*/ 1408258 h 2269068"/>
                <a:gd name="connsiteX12" fmla="*/ 2032423 w 2311824"/>
                <a:gd name="connsiteY12" fmla="*/ 1413935 h 2269068"/>
                <a:gd name="connsiteX13" fmla="*/ 2032423 w 2311824"/>
                <a:gd name="connsiteY13" fmla="*/ 1701801 h 2269068"/>
                <a:gd name="connsiteX14" fmla="*/ 1731540 w 2311824"/>
                <a:gd name="connsiteY14" fmla="*/ 1869759 h 2269068"/>
                <a:gd name="connsiteX15" fmla="*/ 1747339 w 2311824"/>
                <a:gd name="connsiteY15" fmla="*/ 1920654 h 2269068"/>
                <a:gd name="connsiteX16" fmla="*/ 1753015 w 2311824"/>
                <a:gd name="connsiteY16" fmla="*/ 1976963 h 2269068"/>
                <a:gd name="connsiteX17" fmla="*/ 1473613 w 2311824"/>
                <a:gd name="connsiteY17" fmla="*/ 2256365 h 2269068"/>
                <a:gd name="connsiteX18" fmla="*/ 1276046 w 2311824"/>
                <a:gd name="connsiteY18" fmla="*/ 2174530 h 2269068"/>
                <a:gd name="connsiteX19" fmla="*/ 1247515 w 2311824"/>
                <a:gd name="connsiteY19" fmla="*/ 2139950 h 2269068"/>
                <a:gd name="connsiteX20" fmla="*/ 1016211 w 2311824"/>
                <a:gd name="connsiteY20" fmla="*/ 2269068 h 2269068"/>
                <a:gd name="connsiteX21" fmla="*/ 747472 w 2311824"/>
                <a:gd name="connsiteY21" fmla="*/ 2119053 h 2269068"/>
                <a:gd name="connsiteX22" fmla="*/ 765565 w 2311824"/>
                <a:gd name="connsiteY22" fmla="*/ 2085718 h 2269068"/>
                <a:gd name="connsiteX23" fmla="*/ 787522 w 2311824"/>
                <a:gd name="connsiteY23" fmla="*/ 1976963 h 2269068"/>
                <a:gd name="connsiteX24" fmla="*/ 508120 w 2311824"/>
                <a:gd name="connsiteY24" fmla="*/ 1697561 h 2269068"/>
                <a:gd name="connsiteX25" fmla="*/ 276435 w 2311824"/>
                <a:gd name="connsiteY25" fmla="*/ 1820747 h 2269068"/>
                <a:gd name="connsiteX26" fmla="*/ 261703 w 2311824"/>
                <a:gd name="connsiteY26" fmla="*/ 1847888 h 2269068"/>
                <a:gd name="connsiteX27" fmla="*/ 0 w 2311824"/>
                <a:gd name="connsiteY27" fmla="*/ 1701801 h 2269068"/>
                <a:gd name="connsiteX28" fmla="*/ 0 w 2311824"/>
                <a:gd name="connsiteY28" fmla="*/ 1413935 h 2269068"/>
                <a:gd name="connsiteX29" fmla="*/ 56307 w 2311824"/>
                <a:gd name="connsiteY29" fmla="*/ 1408258 h 2269068"/>
                <a:gd name="connsiteX30" fmla="*/ 279400 w 2311824"/>
                <a:gd name="connsiteY30" fmla="*/ 1134533 h 2269068"/>
                <a:gd name="connsiteX31" fmla="*/ 56307 w 2311824"/>
                <a:gd name="connsiteY31" fmla="*/ 860807 h 2269068"/>
                <a:gd name="connsiteX32" fmla="*/ 0 w 2311824"/>
                <a:gd name="connsiteY32" fmla="*/ 855131 h 2269068"/>
                <a:gd name="connsiteX33" fmla="*/ 0 w 2311824"/>
                <a:gd name="connsiteY33" fmla="*/ 567267 h 2269068"/>
                <a:gd name="connsiteX34" fmla="*/ 259933 w 2311824"/>
                <a:gd name="connsiteY34" fmla="*/ 422167 h 2269068"/>
                <a:gd name="connsiteX35" fmla="*/ 276422 w 2311824"/>
                <a:gd name="connsiteY35" fmla="*/ 452546 h 2269068"/>
                <a:gd name="connsiteX36" fmla="*/ 508107 w 2311824"/>
                <a:gd name="connsiteY36" fmla="*/ 575732 h 2269068"/>
                <a:gd name="connsiteX37" fmla="*/ 787509 w 2311824"/>
                <a:gd name="connsiteY37" fmla="*/ 296330 h 2269068"/>
                <a:gd name="connsiteX38" fmla="*/ 765552 w 2311824"/>
                <a:gd name="connsiteY38" fmla="*/ 187574 h 2269068"/>
                <a:gd name="connsiteX39" fmla="*/ 745702 w 2311824"/>
                <a:gd name="connsiteY39" fmla="*/ 151003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11824" h="2269068">
                  <a:moveTo>
                    <a:pt x="1016212" y="0"/>
                  </a:moveTo>
                  <a:lnTo>
                    <a:pt x="1249912" y="130455"/>
                  </a:lnTo>
                  <a:lnTo>
                    <a:pt x="1276060" y="98763"/>
                  </a:lnTo>
                  <a:cubicBezTo>
                    <a:pt x="1326622" y="48201"/>
                    <a:pt x="1396472" y="16928"/>
                    <a:pt x="1473627" y="16928"/>
                  </a:cubicBezTo>
                  <a:cubicBezTo>
                    <a:pt x="1627936" y="16928"/>
                    <a:pt x="1753029" y="142021"/>
                    <a:pt x="1753029" y="296330"/>
                  </a:cubicBezTo>
                  <a:cubicBezTo>
                    <a:pt x="1753029" y="315619"/>
                    <a:pt x="1751074" y="334451"/>
                    <a:pt x="1747353" y="352639"/>
                  </a:cubicBezTo>
                  <a:lnTo>
                    <a:pt x="1732670" y="399939"/>
                  </a:lnTo>
                  <a:lnTo>
                    <a:pt x="2032423" y="567267"/>
                  </a:lnTo>
                  <a:lnTo>
                    <a:pt x="2032423" y="855131"/>
                  </a:lnTo>
                  <a:lnTo>
                    <a:pt x="2088731" y="860807"/>
                  </a:lnTo>
                  <a:cubicBezTo>
                    <a:pt x="2216050" y="886861"/>
                    <a:pt x="2311824" y="999513"/>
                    <a:pt x="2311824" y="1134533"/>
                  </a:cubicBezTo>
                  <a:cubicBezTo>
                    <a:pt x="2311824" y="1269553"/>
                    <a:pt x="2216050" y="1382205"/>
                    <a:pt x="2088731" y="1408258"/>
                  </a:cubicBezTo>
                  <a:lnTo>
                    <a:pt x="2032423" y="1413935"/>
                  </a:lnTo>
                  <a:lnTo>
                    <a:pt x="2032423" y="1701801"/>
                  </a:lnTo>
                  <a:lnTo>
                    <a:pt x="1731540" y="1869759"/>
                  </a:lnTo>
                  <a:lnTo>
                    <a:pt x="1747339" y="1920654"/>
                  </a:lnTo>
                  <a:cubicBezTo>
                    <a:pt x="1751060" y="1938842"/>
                    <a:pt x="1753015" y="1957675"/>
                    <a:pt x="1753015" y="1976963"/>
                  </a:cubicBezTo>
                  <a:cubicBezTo>
                    <a:pt x="1753015" y="2131272"/>
                    <a:pt x="1627922" y="2256365"/>
                    <a:pt x="1473613" y="2256365"/>
                  </a:cubicBezTo>
                  <a:cubicBezTo>
                    <a:pt x="1396459" y="2256365"/>
                    <a:pt x="1326608" y="2225092"/>
                    <a:pt x="1276046" y="2174530"/>
                  </a:cubicBezTo>
                  <a:lnTo>
                    <a:pt x="1247515" y="2139950"/>
                  </a:lnTo>
                  <a:lnTo>
                    <a:pt x="1016211" y="2269068"/>
                  </a:lnTo>
                  <a:lnTo>
                    <a:pt x="747472" y="2119053"/>
                  </a:lnTo>
                  <a:lnTo>
                    <a:pt x="765565" y="2085718"/>
                  </a:lnTo>
                  <a:cubicBezTo>
                    <a:pt x="779703" y="2052291"/>
                    <a:pt x="787522" y="2015540"/>
                    <a:pt x="787522" y="1976963"/>
                  </a:cubicBezTo>
                  <a:cubicBezTo>
                    <a:pt x="787522" y="1822654"/>
                    <a:pt x="662429" y="1697561"/>
                    <a:pt x="508120" y="1697561"/>
                  </a:cubicBezTo>
                  <a:cubicBezTo>
                    <a:pt x="411677" y="1697561"/>
                    <a:pt x="326646" y="1746425"/>
                    <a:pt x="276435" y="1820747"/>
                  </a:cubicBezTo>
                  <a:lnTo>
                    <a:pt x="261703" y="1847888"/>
                  </a:lnTo>
                  <a:lnTo>
                    <a:pt x="0" y="1701801"/>
                  </a:lnTo>
                  <a:lnTo>
                    <a:pt x="0" y="1413935"/>
                  </a:lnTo>
                  <a:lnTo>
                    <a:pt x="56307" y="1408258"/>
                  </a:lnTo>
                  <a:cubicBezTo>
                    <a:pt x="183625" y="1382205"/>
                    <a:pt x="279400" y="1269553"/>
                    <a:pt x="279400" y="1134533"/>
                  </a:cubicBezTo>
                  <a:cubicBezTo>
                    <a:pt x="279400" y="999513"/>
                    <a:pt x="183625" y="886861"/>
                    <a:pt x="56307" y="860807"/>
                  </a:cubicBezTo>
                  <a:lnTo>
                    <a:pt x="0" y="855131"/>
                  </a:lnTo>
                  <a:lnTo>
                    <a:pt x="0" y="567267"/>
                  </a:lnTo>
                  <a:lnTo>
                    <a:pt x="259933" y="422167"/>
                  </a:lnTo>
                  <a:lnTo>
                    <a:pt x="276422" y="452546"/>
                  </a:lnTo>
                  <a:cubicBezTo>
                    <a:pt x="326633" y="526867"/>
                    <a:pt x="411664" y="575732"/>
                    <a:pt x="508107" y="575732"/>
                  </a:cubicBezTo>
                  <a:cubicBezTo>
                    <a:pt x="662416" y="575732"/>
                    <a:pt x="787509" y="450639"/>
                    <a:pt x="787509" y="296330"/>
                  </a:cubicBezTo>
                  <a:cubicBezTo>
                    <a:pt x="787509" y="257753"/>
                    <a:pt x="779690" y="221001"/>
                    <a:pt x="765552" y="187574"/>
                  </a:cubicBezTo>
                  <a:lnTo>
                    <a:pt x="745702" y="151003"/>
                  </a:lnTo>
                  <a:close/>
                </a:path>
              </a:pathLst>
            </a:custGeom>
            <a:solidFill>
              <a:schemeClr val="accent6"/>
            </a:solidFill>
          </p:spPr>
          <p:style>
            <a:lnRef idx="1">
              <a:schemeClr val="accent6"/>
            </a:lnRef>
            <a:fillRef idx="2">
              <a:schemeClr val="accent6"/>
            </a:fillRef>
            <a:effectRef idx="1">
              <a:schemeClr val="accent6"/>
            </a:effectRef>
            <a:fontRef idx="minor">
              <a:schemeClr val="dk1"/>
            </a:fontRef>
          </p:style>
          <p:txBody>
            <a:bodyPr rtlCol="0" anchor="ctr"/>
            <a:lstStyle/>
            <a:p>
              <a:pPr algn="ctr" fontAlgn="auto"/>
              <a:endParaRPr lang="en-US" sz="1400" strike="noStrike" noProof="1"/>
            </a:p>
          </p:txBody>
        </p:sp>
        <p:sp>
          <p:nvSpPr>
            <p:cNvPr id="7173" name="Rectangle 29">
              <a:hlinkClick r:id="rId1" action="ppaction://hlinksldjump"/>
            </p:cNvPr>
            <p:cNvSpPr/>
            <p:nvPr/>
          </p:nvSpPr>
          <p:spPr>
            <a:xfrm>
              <a:off x="1708103" y="2848067"/>
              <a:ext cx="2309866" cy="1013032"/>
            </a:xfrm>
            <a:prstGeom prst="rect">
              <a:avLst/>
            </a:prstGeom>
            <a:noFill/>
            <a:ln w="9525">
              <a:noFill/>
            </a:ln>
          </p:spPr>
          <p:txBody>
            <a:bodyPr wrap="square" anchor="ctr">
              <a:spAutoFit/>
            </a:bodyPr>
            <a:p>
              <a:pPr algn="ctr"/>
              <a:r>
                <a:rPr lang="id-ID" altLang="en-US" sz="2400" b="1" dirty="0">
                  <a:solidFill>
                    <a:schemeClr val="bg1"/>
                  </a:solidFill>
                  <a:latin typeface="Calibri" panose="020F0502020204030204" charset="0"/>
                </a:rPr>
                <a:t>Pengertian dan Fungsi Surat Lamaran Pekerjaan</a:t>
              </a:r>
              <a:endParaRPr lang="id-ID" altLang="en-US" sz="2400" b="1" dirty="0">
                <a:solidFill>
                  <a:schemeClr val="bg1"/>
                </a:solidFill>
                <a:latin typeface="Calibri" panose="020F0502020204030204" charset="0"/>
              </a:endParaRPr>
            </a:p>
          </p:txBody>
        </p:sp>
        <p:sp>
          <p:nvSpPr>
            <p:cNvPr id="7174" name="Rectangle 32">
              <a:hlinkClick r:id="rId2" action="ppaction://hlinksldjump"/>
            </p:cNvPr>
            <p:cNvSpPr/>
            <p:nvPr/>
          </p:nvSpPr>
          <p:spPr>
            <a:xfrm>
              <a:off x="5039174" y="2918957"/>
              <a:ext cx="1872207" cy="1013032"/>
            </a:xfrm>
            <a:prstGeom prst="rect">
              <a:avLst/>
            </a:prstGeom>
            <a:noFill/>
            <a:ln w="9525">
              <a:noFill/>
            </a:ln>
          </p:spPr>
          <p:txBody>
            <a:bodyPr wrap="square" anchor="ctr">
              <a:spAutoFit/>
            </a:bodyPr>
            <a:p>
              <a:pPr algn="ctr"/>
              <a:r>
                <a:rPr lang="id-ID" altLang="en-US" sz="2400" b="1" dirty="0">
                  <a:latin typeface="Calibri" panose="020F0502020204030204" charset="0"/>
                </a:rPr>
                <a:t>Jenis Surat Lamaran Pekerjaan</a:t>
              </a:r>
              <a:endParaRPr lang="id-ID" altLang="en-US" sz="2400" b="1" dirty="0">
                <a:latin typeface="Calibri" panose="020F0502020204030204" charset="0"/>
              </a:endParaRPr>
            </a:p>
          </p:txBody>
        </p:sp>
      </p:grpSp>
      <p:sp>
        <p:nvSpPr>
          <p:cNvPr id="7" name="Left Arrow 6">
            <a:hlinkClick r:id="rId3"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5011" y="403225"/>
            <a:ext cx="9221789" cy="1460500"/>
          </a:xfrm>
        </p:spPr>
        <p:txBody>
          <a:bodyPr>
            <a:normAutofit fontScale="90000"/>
          </a:bodyPr>
          <a:lstStyle/>
          <a:p>
            <a:pPr fontAlgn="auto"/>
            <a:r>
              <a:rPr lang="id-ID" sz="3525" b="1" strike="noStrike" noProof="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 Penyajian Hasil Interpretasi terhadap</a:t>
            </a:r>
            <a:br>
              <a:rPr lang="id-ID" sz="3525"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id-ID" sz="3525" b="1" strike="noStrike" noProof="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Pandangan Pengarang</a:t>
            </a:r>
            <a:br>
              <a:rPr lang="id-ID" sz="3525"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id-ID" sz="3525" b="1" strike="noStrike" noProof="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242" name="Content Placeholder 2"/>
          <p:cNvSpPr>
            <a:spLocks noGrp="1"/>
          </p:cNvSpPr>
          <p:nvPr>
            <p:ph idx="1"/>
          </p:nvPr>
        </p:nvSpPr>
        <p:spPr/>
        <p:txBody>
          <a:bodyPr vert="horz" lIns="100795" tIns="50397" rIns="100795" bIns="50397" anchor="t"/>
          <a:p>
            <a:pPr fontAlgn="auto"/>
            <a:endParaRPr lang="id-ID" altLang="en-US" sz="5290" strike="noStrike" noProof="1" dirty="0"/>
          </a:p>
          <a:p>
            <a:pPr fontAlgn="auto"/>
            <a:endParaRPr lang="id-ID" altLang="en-US" strike="noStrike" noProof="1" dirty="0"/>
          </a:p>
          <a:p>
            <a:pPr fontAlgn="auto"/>
            <a:endParaRPr lang="id-ID" altLang="en-US" strike="noStrike" noProof="1" dirty="0"/>
          </a:p>
          <a:p>
            <a:pPr fontAlgn="auto"/>
            <a:endParaRPr lang="id-ID" altLang="en-US" strike="noStrike" noProof="1" dirty="0"/>
          </a:p>
          <a:p>
            <a:pPr fontAlgn="auto">
              <a:buNone/>
            </a:pPr>
            <a:endParaRPr lang="id-ID" altLang="en-US" strike="noStrike" noProof="1" dirty="0"/>
          </a:p>
        </p:txBody>
      </p:sp>
      <p:sp>
        <p:nvSpPr>
          <p:cNvPr id="40" name="Rounded Rectangle 4"/>
          <p:cNvSpPr/>
          <p:nvPr/>
        </p:nvSpPr>
        <p:spPr>
          <a:xfrm>
            <a:off x="2560638" y="6111875"/>
            <a:ext cx="4605338" cy="9112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792" tIns="0" rIns="177792" bIns="0" numCol="1" spcCol="1270" anchor="ctr" anchorCtr="0">
            <a:noAutofit/>
          </a:bodyPr>
          <a:lstStyle/>
          <a:p>
            <a:pPr lvl="0" algn="l" defTabSz="1377950" fontAlgn="auto">
              <a:lnSpc>
                <a:spcPct val="90000"/>
              </a:lnSpc>
              <a:spcBef>
                <a:spcPct val="0"/>
              </a:spcBef>
              <a:spcAft>
                <a:spcPct val="35000"/>
              </a:spcAft>
            </a:pPr>
            <a:endParaRPr lang="id-ID" sz="3415" strike="noStrike" kern="1200" noProof="1"/>
          </a:p>
        </p:txBody>
      </p:sp>
      <p:graphicFrame>
        <p:nvGraphicFramePr>
          <p:cNvPr id="47" name="Diagram 46"/>
          <p:cNvGraphicFramePr/>
          <p:nvPr/>
        </p:nvGraphicFramePr>
        <p:xfrm>
          <a:off x="1925312" y="1911618"/>
          <a:ext cx="6588490" cy="37361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3253" name="Text Box 4">
            <a:hlinkClick r:id="rId6" action="ppaction://hlinksldjump"/>
          </p:cNvPr>
          <p:cNvSpPr txBox="1"/>
          <p:nvPr/>
        </p:nvSpPr>
        <p:spPr>
          <a:xfrm>
            <a:off x="4578350" y="2168525"/>
            <a:ext cx="3228975" cy="1016000"/>
          </a:xfrm>
          <a:prstGeom prst="rect">
            <a:avLst/>
          </a:prstGeom>
          <a:noFill/>
          <a:ln w="9525">
            <a:noFill/>
          </a:ln>
        </p:spPr>
        <p:txBody>
          <a:bodyPr wrap="square" anchor="t">
            <a:spAutoFit/>
          </a:bodyPr>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p:txBody>
      </p:sp>
      <p:sp>
        <p:nvSpPr>
          <p:cNvPr id="53254" name="Text Box 5">
            <a:hlinkClick r:id="rId7" action="ppaction://hlinksldjump"/>
          </p:cNvPr>
          <p:cNvSpPr txBox="1"/>
          <p:nvPr/>
        </p:nvSpPr>
        <p:spPr>
          <a:xfrm>
            <a:off x="4578350" y="4121150"/>
            <a:ext cx="3098800" cy="1322388"/>
          </a:xfrm>
          <a:prstGeom prst="rect">
            <a:avLst/>
          </a:prstGeom>
          <a:noFill/>
          <a:ln w="9525">
            <a:noFill/>
          </a:ln>
        </p:spPr>
        <p:txBody>
          <a:bodyPr wrap="square" anchor="t">
            <a:spAutoFit/>
          </a:bodyPr>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p:txBody>
      </p:sp>
      <p:sp>
        <p:nvSpPr>
          <p:cNvPr id="3" name="Left Arrow 2">
            <a:hlinkClick r:id="rId8"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Left Arrow 10">
            <a:hlinkClick r:id="rId1"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
        <p:nvSpPr>
          <p:cNvPr id="4" name="Up Ribbon 3"/>
          <p:cNvSpPr/>
          <p:nvPr/>
        </p:nvSpPr>
        <p:spPr>
          <a:xfrm>
            <a:off x="773113" y="998538"/>
            <a:ext cx="9212263" cy="2224088"/>
          </a:xfrm>
          <a:prstGeom prst="ribbon2">
            <a:avLst/>
          </a:prstGeom>
        </p:spPr>
        <p:style>
          <a:lnRef idx="0">
            <a:schemeClr val="accent5"/>
          </a:lnRef>
          <a:fillRef idx="3">
            <a:schemeClr val="accent5"/>
          </a:fillRef>
          <a:effectRef idx="3">
            <a:schemeClr val="accent5"/>
          </a:effectRef>
          <a:fontRef idx="minor">
            <a:schemeClr val="lt1"/>
          </a:fontRef>
        </p:style>
        <p:txBody>
          <a:bodyPr rtlCol="0" anchor="ctr"/>
          <a:lstStyle/>
          <a:p>
            <a:pPr algn="ctr" fontAlgn="auto">
              <a:lnSpc>
                <a:spcPct val="120000"/>
              </a:lnSpc>
            </a:pPr>
            <a:r>
              <a:rPr lang="en-US" sz="2000" strike="noStrike" noProof="1" dirty="0" err="1"/>
              <a:t>Menurut</a:t>
            </a:r>
            <a:r>
              <a:rPr lang="en-US" sz="2000" strike="noStrike" noProof="1" dirty="0"/>
              <a:t> </a:t>
            </a:r>
            <a:r>
              <a:rPr lang="en-US" sz="2000" i="1" strike="noStrike" noProof="1" dirty="0" err="1"/>
              <a:t>Kamus</a:t>
            </a:r>
            <a:r>
              <a:rPr lang="en-US" sz="2000" i="1" strike="noStrike" noProof="1" dirty="0"/>
              <a:t> </a:t>
            </a:r>
            <a:r>
              <a:rPr lang="en-US" sz="2000" i="1" strike="noStrike" noProof="1" dirty="0" err="1"/>
              <a:t>Besar</a:t>
            </a:r>
            <a:r>
              <a:rPr lang="en-US" sz="2000" i="1" strike="noStrike" noProof="1" dirty="0"/>
              <a:t> </a:t>
            </a:r>
            <a:r>
              <a:rPr lang="en-US" sz="2000" i="1" strike="noStrike" noProof="1" dirty="0" err="1"/>
              <a:t>Bahasa</a:t>
            </a:r>
            <a:r>
              <a:rPr lang="en-US" sz="2000" i="1" strike="noStrike" noProof="1" dirty="0"/>
              <a:t> Indonesia</a:t>
            </a:r>
            <a:r>
              <a:rPr lang="en-US" sz="2000" strike="noStrike" noProof="1" dirty="0"/>
              <a:t>, </a:t>
            </a:r>
            <a:r>
              <a:rPr lang="en-US" sz="2000" strike="noStrike" noProof="1" dirty="0" err="1"/>
              <a:t>interpretasi</a:t>
            </a:r>
            <a:r>
              <a:rPr lang="en-US" sz="2000" strike="noStrike" noProof="1" dirty="0"/>
              <a:t> </a:t>
            </a:r>
            <a:r>
              <a:rPr lang="en-US" sz="2000" strike="noStrike" noProof="1" dirty="0" err="1"/>
              <a:t>adalah</a:t>
            </a:r>
            <a:r>
              <a:rPr lang="en-US" sz="2000" strike="noStrike" noProof="1" dirty="0"/>
              <a:t> </a:t>
            </a:r>
            <a:r>
              <a:rPr lang="en-US" sz="2000" strike="noStrike" noProof="1" dirty="0" err="1"/>
              <a:t>pemberian</a:t>
            </a:r>
            <a:r>
              <a:rPr lang="en-US" sz="2000" strike="noStrike" noProof="1" dirty="0"/>
              <a:t> </a:t>
            </a:r>
            <a:r>
              <a:rPr lang="en-US" sz="2000" strike="noStrike" noProof="1" dirty="0" err="1"/>
              <a:t>kesan</a:t>
            </a:r>
            <a:r>
              <a:rPr lang="en-US" sz="2000" strike="noStrike" noProof="1" dirty="0"/>
              <a:t>, </a:t>
            </a:r>
            <a:r>
              <a:rPr lang="en-US" sz="2000" strike="noStrike" noProof="1" dirty="0" err="1"/>
              <a:t>pendapat</a:t>
            </a:r>
            <a:r>
              <a:rPr lang="en-US" sz="2000" strike="noStrike" noProof="1" dirty="0"/>
              <a:t>, </a:t>
            </a:r>
            <a:r>
              <a:rPr lang="en-US" sz="2000" strike="noStrike" noProof="1" dirty="0" err="1"/>
              <a:t>atau</a:t>
            </a:r>
            <a:r>
              <a:rPr lang="en-US" sz="2000" strike="noStrike" noProof="1" dirty="0"/>
              <a:t> </a:t>
            </a:r>
            <a:r>
              <a:rPr lang="en-US" sz="2000" strike="noStrike" noProof="1" dirty="0" err="1"/>
              <a:t>pandangan</a:t>
            </a:r>
            <a:r>
              <a:rPr lang="en-US" sz="2000" strike="noStrike" noProof="1" dirty="0"/>
              <a:t> </a:t>
            </a:r>
            <a:r>
              <a:rPr lang="en-US" sz="2000" strike="noStrike" noProof="1" dirty="0" err="1"/>
              <a:t>teoretis</a:t>
            </a:r>
            <a:r>
              <a:rPr lang="en-US" sz="2000" strike="noStrike" noProof="1" dirty="0"/>
              <a:t> </a:t>
            </a:r>
            <a:r>
              <a:rPr lang="en-US" sz="2000" strike="noStrike" noProof="1" dirty="0" err="1"/>
              <a:t>terhadap</a:t>
            </a:r>
            <a:r>
              <a:rPr lang="en-US" sz="2000" strike="noStrike" noProof="1" dirty="0"/>
              <a:t> </a:t>
            </a:r>
            <a:r>
              <a:rPr lang="en-US" sz="2000" strike="noStrike" noProof="1" dirty="0" err="1"/>
              <a:t>sesuatu</a:t>
            </a:r>
            <a:r>
              <a:rPr lang="en-US" sz="2000" strike="noStrike" noProof="1" dirty="0"/>
              <a:t>; </a:t>
            </a:r>
            <a:r>
              <a:rPr lang="en-US" sz="2000" strike="noStrike" noProof="1" dirty="0" err="1"/>
              <a:t>tafsiran</a:t>
            </a:r>
            <a:r>
              <a:rPr lang="en-US" sz="2000" strike="noStrike" noProof="1" dirty="0"/>
              <a:t>.</a:t>
            </a:r>
            <a:endParaRPr lang="en-US" sz="2000" strike="noStrike" noProof="1" dirty="0"/>
          </a:p>
        </p:txBody>
      </p:sp>
      <p:sp>
        <p:nvSpPr>
          <p:cNvPr id="5" name="Up Arrow Callout 4"/>
          <p:cNvSpPr/>
          <p:nvPr/>
        </p:nvSpPr>
        <p:spPr>
          <a:xfrm>
            <a:off x="2339975" y="3222625"/>
            <a:ext cx="6076950" cy="2519363"/>
          </a:xfrm>
          <a:prstGeom prst="up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auto">
              <a:lnSpc>
                <a:spcPct val="130000"/>
              </a:lnSpc>
            </a:pPr>
            <a:r>
              <a:rPr lang="en-US" sz="2000" strike="noStrike" noProof="1"/>
              <a:t>Penyajian hasil interpretasi terhadap pandangan pengarang adalah memberikan pendapat terhadap hasil tafsiran pengarang, baik secara lisan maupun tulis.</a:t>
            </a:r>
            <a:endParaRPr lang="en-US" sz="2000" strike="noStrike" noProof="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Left-Right Arrow 3"/>
          <p:cNvSpPr/>
          <p:nvPr/>
        </p:nvSpPr>
        <p:spPr>
          <a:xfrm>
            <a:off x="936625" y="550863"/>
            <a:ext cx="8661400" cy="6221413"/>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lnSpc>
                <a:spcPct val="120000"/>
              </a:lnSpc>
            </a:pPr>
            <a:r>
              <a:rPr lang="en-US" sz="2000" strike="noStrike" noProof="1" dirty="0" err="1"/>
              <a:t>Langkah-langkah</a:t>
            </a:r>
            <a:r>
              <a:rPr lang="en-US" sz="2000" strike="noStrike" noProof="1" dirty="0"/>
              <a:t> </a:t>
            </a:r>
            <a:r>
              <a:rPr lang="en-US" sz="2000" strike="noStrike" noProof="1" dirty="0" err="1"/>
              <a:t>menyajikan</a:t>
            </a:r>
            <a:r>
              <a:rPr lang="en-US" sz="2000" strike="noStrike" noProof="1" dirty="0"/>
              <a:t> </a:t>
            </a:r>
            <a:r>
              <a:rPr lang="en-US" sz="2000" strike="noStrike" noProof="1" dirty="0" err="1"/>
              <a:t>hasil</a:t>
            </a:r>
            <a:r>
              <a:rPr lang="en-US" sz="2000" strike="noStrike" noProof="1" dirty="0"/>
              <a:t> </a:t>
            </a:r>
            <a:r>
              <a:rPr lang="en-US" sz="2000" strike="noStrike" noProof="1" dirty="0" err="1"/>
              <a:t>interpretasi</a:t>
            </a:r>
            <a:r>
              <a:rPr lang="en-US" sz="2000" strike="noStrike" noProof="1" dirty="0"/>
              <a:t> </a:t>
            </a:r>
            <a:r>
              <a:rPr lang="en-US" sz="2000" strike="noStrike" noProof="1" dirty="0" err="1"/>
              <a:t>terhadap</a:t>
            </a:r>
            <a:r>
              <a:rPr lang="en-US" sz="2000" strike="noStrike" noProof="1" dirty="0"/>
              <a:t> </a:t>
            </a:r>
            <a:r>
              <a:rPr lang="en-US" sz="2000" strike="noStrike" noProof="1" dirty="0" err="1"/>
              <a:t>pandangan</a:t>
            </a:r>
            <a:r>
              <a:rPr lang="en-US" sz="2000" strike="noStrike" noProof="1" dirty="0"/>
              <a:t> </a:t>
            </a:r>
            <a:r>
              <a:rPr lang="en-US" sz="2000" strike="noStrike" noProof="1" dirty="0" err="1"/>
              <a:t>pengarang</a:t>
            </a:r>
            <a:r>
              <a:rPr lang="en-US" sz="2000" strike="noStrike" noProof="1" dirty="0"/>
              <a:t> </a:t>
            </a:r>
            <a:r>
              <a:rPr lang="en-US" sz="2000" strike="noStrike" noProof="1" dirty="0" err="1"/>
              <a:t>sebagai</a:t>
            </a:r>
            <a:r>
              <a:rPr lang="en-US" sz="2000" strike="noStrike" noProof="1" dirty="0"/>
              <a:t> </a:t>
            </a:r>
            <a:r>
              <a:rPr lang="en-US" sz="2000" strike="noStrike" noProof="1" dirty="0" err="1"/>
              <a:t>berikut</a:t>
            </a:r>
            <a:r>
              <a:rPr lang="en-US" sz="2000" strike="noStrike" noProof="1" dirty="0"/>
              <a:t>.</a:t>
            </a:r>
            <a:endParaRPr lang="en-US" sz="2000" strike="noStrike" noProof="1" dirty="0"/>
          </a:p>
          <a:p>
            <a:pPr algn="ctr" fontAlgn="auto">
              <a:lnSpc>
                <a:spcPct val="120000"/>
              </a:lnSpc>
            </a:pPr>
            <a:r>
              <a:rPr lang="en-US" sz="2000" strike="noStrike" noProof="1" dirty="0"/>
              <a:t>a. </a:t>
            </a:r>
            <a:r>
              <a:rPr lang="en-US" sz="2000" strike="noStrike" noProof="1" dirty="0" err="1"/>
              <a:t>Membaca</a:t>
            </a:r>
            <a:r>
              <a:rPr lang="en-US" sz="2000" strike="noStrike" noProof="1" dirty="0"/>
              <a:t> </a:t>
            </a:r>
            <a:r>
              <a:rPr lang="en-US" sz="2000" strike="noStrike" noProof="1" dirty="0" err="1"/>
              <a:t>isi</a:t>
            </a:r>
            <a:r>
              <a:rPr lang="en-US" sz="2000" strike="noStrike" noProof="1" dirty="0"/>
              <a:t> novel </a:t>
            </a:r>
            <a:r>
              <a:rPr lang="en-US" sz="2000" strike="noStrike" noProof="1" dirty="0" err="1"/>
              <a:t>secara</a:t>
            </a:r>
            <a:r>
              <a:rPr lang="en-US" sz="2000" strike="noStrike" noProof="1" dirty="0"/>
              <a:t> </a:t>
            </a:r>
            <a:r>
              <a:rPr lang="en-US" sz="2000" strike="noStrike" noProof="1" dirty="0" err="1"/>
              <a:t>mendalam</a:t>
            </a:r>
            <a:r>
              <a:rPr lang="en-US" sz="2000" strike="noStrike" noProof="1" dirty="0"/>
              <a:t>.</a:t>
            </a:r>
            <a:endParaRPr lang="en-US" sz="2000" strike="noStrike" noProof="1" dirty="0"/>
          </a:p>
          <a:p>
            <a:pPr algn="ctr" fontAlgn="auto">
              <a:lnSpc>
                <a:spcPct val="120000"/>
              </a:lnSpc>
            </a:pPr>
            <a:r>
              <a:rPr lang="en-US" sz="2000" strike="noStrike" noProof="1" dirty="0"/>
              <a:t>b. </a:t>
            </a:r>
            <a:r>
              <a:rPr lang="en-US" sz="2000" strike="noStrike" noProof="1" dirty="0" err="1"/>
              <a:t>Menginterpretasi</a:t>
            </a:r>
            <a:r>
              <a:rPr lang="en-US" sz="2000" strike="noStrike" noProof="1" dirty="0"/>
              <a:t> </a:t>
            </a:r>
            <a:r>
              <a:rPr lang="en-US" sz="2000" strike="noStrike" noProof="1" dirty="0" err="1"/>
              <a:t>pandangan</a:t>
            </a:r>
            <a:r>
              <a:rPr lang="en-US" sz="2000" strike="noStrike" noProof="1" dirty="0"/>
              <a:t> </a:t>
            </a:r>
            <a:r>
              <a:rPr lang="en-US" sz="2000" strike="noStrike" noProof="1" dirty="0" err="1"/>
              <a:t>pengarang</a:t>
            </a:r>
            <a:r>
              <a:rPr lang="en-US" sz="2000" strike="noStrike" noProof="1" dirty="0"/>
              <a:t> </a:t>
            </a:r>
            <a:r>
              <a:rPr lang="en-US" sz="2000" strike="noStrike" noProof="1" dirty="0" err="1"/>
              <a:t>terhadap</a:t>
            </a:r>
            <a:r>
              <a:rPr lang="en-US" sz="2000" strike="noStrike" noProof="1" dirty="0"/>
              <a:t> </a:t>
            </a:r>
            <a:r>
              <a:rPr lang="en-US" sz="2000" strike="noStrike" noProof="1" dirty="0" err="1"/>
              <a:t>kehidupan</a:t>
            </a:r>
            <a:r>
              <a:rPr lang="en-US" sz="2000" strike="noStrike" noProof="1" dirty="0"/>
              <a:t> </a:t>
            </a:r>
            <a:r>
              <a:rPr lang="en-US" sz="2000" strike="noStrike" noProof="1" dirty="0" err="1"/>
              <a:t>dalam</a:t>
            </a:r>
            <a:r>
              <a:rPr lang="en-US" sz="2000" strike="noStrike" noProof="1" dirty="0"/>
              <a:t> novel.</a:t>
            </a:r>
            <a:endParaRPr lang="en-US" sz="2000" strike="noStrike" noProof="1" dirty="0"/>
          </a:p>
          <a:p>
            <a:pPr algn="ctr" fontAlgn="auto">
              <a:lnSpc>
                <a:spcPct val="120000"/>
              </a:lnSpc>
            </a:pPr>
            <a:r>
              <a:rPr lang="en-US" sz="2000" strike="noStrike" noProof="1" dirty="0"/>
              <a:t>c. </a:t>
            </a:r>
            <a:r>
              <a:rPr lang="en-US" sz="2000" strike="noStrike" noProof="1" dirty="0" err="1"/>
              <a:t>Memberikan</a:t>
            </a:r>
            <a:r>
              <a:rPr lang="en-US" sz="2000" strike="noStrike" noProof="1" dirty="0"/>
              <a:t> </a:t>
            </a:r>
            <a:r>
              <a:rPr lang="en-US" sz="2000" strike="noStrike" noProof="1" dirty="0" err="1"/>
              <a:t>pendapat</a:t>
            </a:r>
            <a:r>
              <a:rPr lang="en-US" sz="2000" strike="noStrike" noProof="1" dirty="0"/>
              <a:t> </a:t>
            </a:r>
            <a:r>
              <a:rPr lang="en-US" sz="2000" strike="noStrike" noProof="1" dirty="0" err="1"/>
              <a:t>terhadap</a:t>
            </a:r>
            <a:r>
              <a:rPr lang="en-US" sz="2000" strike="noStrike" noProof="1" dirty="0"/>
              <a:t> </a:t>
            </a:r>
            <a:r>
              <a:rPr lang="en-US" sz="2000" strike="noStrike" noProof="1" dirty="0" err="1"/>
              <a:t>tafsiran</a:t>
            </a:r>
            <a:r>
              <a:rPr lang="en-US" sz="2000" strike="noStrike" noProof="1" dirty="0"/>
              <a:t> </a:t>
            </a:r>
            <a:r>
              <a:rPr lang="en-US" sz="2000" strike="noStrike" noProof="1" dirty="0" err="1"/>
              <a:t>pengarang</a:t>
            </a:r>
            <a:r>
              <a:rPr lang="en-US" sz="2000" strike="noStrike" noProof="1" dirty="0"/>
              <a:t> </a:t>
            </a:r>
            <a:r>
              <a:rPr lang="en-US" sz="2000" strike="noStrike" noProof="1" dirty="0" err="1"/>
              <a:t>tentang</a:t>
            </a:r>
            <a:r>
              <a:rPr lang="en-US" sz="2000" strike="noStrike" noProof="1" dirty="0"/>
              <a:t> </a:t>
            </a:r>
            <a:r>
              <a:rPr lang="en-US" sz="2000" strike="noStrike" noProof="1" dirty="0" err="1"/>
              <a:t>kehidupan</a:t>
            </a:r>
            <a:r>
              <a:rPr lang="en-US" sz="2000" strike="noStrike" noProof="1" dirty="0"/>
              <a:t> </a:t>
            </a:r>
            <a:r>
              <a:rPr lang="en-US" sz="2000" strike="noStrike" noProof="1" dirty="0" err="1"/>
              <a:t>dalam</a:t>
            </a:r>
            <a:r>
              <a:rPr lang="en-US" sz="2000" strike="noStrike" noProof="1" dirty="0"/>
              <a:t> novel, </a:t>
            </a:r>
            <a:r>
              <a:rPr lang="en-US" sz="2000" strike="noStrike" noProof="1" dirty="0" err="1"/>
              <a:t>baik</a:t>
            </a:r>
            <a:r>
              <a:rPr lang="en-US" sz="2000" strike="noStrike" noProof="1" dirty="0"/>
              <a:t> </a:t>
            </a:r>
            <a:r>
              <a:rPr lang="en-US" sz="2000" strike="noStrike" noProof="1" dirty="0" err="1"/>
              <a:t>dalam</a:t>
            </a:r>
            <a:r>
              <a:rPr lang="en-US" sz="2000" strike="noStrike" noProof="1" dirty="0"/>
              <a:t> </a:t>
            </a:r>
            <a:r>
              <a:rPr lang="en-US" sz="2000" strike="noStrike" noProof="1" dirty="0" err="1"/>
              <a:t>bentuk</a:t>
            </a:r>
            <a:r>
              <a:rPr lang="en-US" sz="2000" strike="noStrike" noProof="1" dirty="0"/>
              <a:t> </a:t>
            </a:r>
            <a:r>
              <a:rPr lang="en-US" sz="2000" strike="noStrike" noProof="1" dirty="0" err="1"/>
              <a:t>lisan</a:t>
            </a:r>
            <a:r>
              <a:rPr lang="en-US" sz="2000" strike="noStrike" noProof="1" dirty="0"/>
              <a:t> </a:t>
            </a:r>
            <a:r>
              <a:rPr lang="en-US" sz="2000" strike="noStrike" noProof="1" dirty="0" err="1"/>
              <a:t>maupun</a:t>
            </a:r>
            <a:r>
              <a:rPr lang="en-US" sz="2000" strike="noStrike" noProof="1" dirty="0"/>
              <a:t> </a:t>
            </a:r>
            <a:r>
              <a:rPr lang="en-US" sz="2000" strike="noStrike" noProof="1" dirty="0" err="1"/>
              <a:t>tulis</a:t>
            </a:r>
            <a:r>
              <a:rPr lang="en-US" sz="2000" strike="noStrike" noProof="1" dirty="0"/>
              <a:t>.</a:t>
            </a:r>
            <a:endParaRPr lang="en-US" sz="2000" strike="noStrike" noProof="1" dirty="0"/>
          </a:p>
        </p:txBody>
      </p:sp>
      <p:sp>
        <p:nvSpPr>
          <p:cNvPr id="11" name="Left Arrow 10">
            <a:hlinkClick r:id="rId1"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p>
            <a:pPr algn="ctr" fontAlgn="auto"/>
            <a:endParaRPr lang="id-ID" sz="100" strike="noStrike" noProof="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644947" y="0"/>
            <a:ext cx="7480982" cy="1811158"/>
          </a:xfrm>
        </p:spPr>
        <p:txBody>
          <a:bodyPr>
            <a:normAutofit fontScale="90000"/>
          </a:bodyPr>
          <a:lstStyle/>
          <a:p>
            <a:pPr fontAlgn="auto"/>
            <a:br>
              <a:rPr lang="id-ID" b="1" baseline="30000" dirty="0" smtClean="0"/>
            </a:br>
            <a:br>
              <a:rPr lang="id-ID" b="1" baseline="30000" dirty="0" smtClean="0"/>
            </a:br>
            <a:br>
              <a:rPr lang="id-ID" b="1" baseline="30000" dirty="0" smtClean="0">
                <a:ln w="10541" cmpd="sng">
                  <a:solidFill>
                    <a:schemeClr val="accent6">
                      <a:lumMod val="75000"/>
                    </a:schemeClr>
                  </a:solidFill>
                  <a:prstDash val="solid"/>
                </a:ln>
                <a:solidFill>
                  <a:srgbClr val="FFC000"/>
                </a:solidFill>
              </a:rPr>
            </a:br>
            <a:r>
              <a:rPr lang="id-ID" sz="5840" b="1" strike="noStrike" baseline="30000" noProof="1" dirty="0" smtClean="0">
                <a:ln w="1905"/>
                <a:solidFill>
                  <a:schemeClr val="accent3">
                    <a:lumMod val="50000"/>
                  </a:schemeClr>
                </a:solidFill>
                <a:effectLst>
                  <a:innerShdw blurRad="69850" dist="43180" dir="5400000">
                    <a:srgbClr val="000000">
                      <a:alpha val="65000"/>
                    </a:srgbClr>
                  </a:innerShdw>
                </a:effectLst>
              </a:rPr>
              <a:t>D</a:t>
            </a:r>
            <a:r>
              <a:rPr lang="en-US" sz="5840" b="1" strike="noStrike" baseline="30000" noProof="1" dirty="0" smtClean="0">
                <a:ln w="1905"/>
                <a:solidFill>
                  <a:schemeClr val="accent3">
                    <a:lumMod val="50000"/>
                  </a:schemeClr>
                </a:solidFill>
                <a:effectLst>
                  <a:innerShdw blurRad="69850" dist="43180" dir="5400000">
                    <a:srgbClr val="000000">
                      <a:alpha val="65000"/>
                    </a:srgbClr>
                  </a:innerShdw>
                </a:effectLst>
              </a:rPr>
              <a:t>.</a:t>
            </a:r>
            <a:r>
              <a:rPr lang="id-ID" sz="5840" b="1" strike="noStrike" baseline="30000" noProof="1" dirty="0" smtClean="0">
                <a:ln w="1905"/>
                <a:solidFill>
                  <a:schemeClr val="accent3">
                    <a:lumMod val="50000"/>
                  </a:schemeClr>
                </a:solidFill>
                <a:effectLst>
                  <a:innerShdw blurRad="69850" dist="43180" dir="5400000">
                    <a:srgbClr val="000000">
                      <a:alpha val="65000"/>
                    </a:srgbClr>
                  </a:innerShdw>
                </a:effectLst>
              </a:rPr>
              <a:t> Analisis Isi</a:t>
            </a:r>
            <a:r>
              <a:rPr lang="id-ID" sz="5840" b="1" strike="noStrike" noProof="1" dirty="0" smtClean="0">
                <a:ln w="1905"/>
                <a:solidFill>
                  <a:schemeClr val="accent3">
                    <a:lumMod val="50000"/>
                  </a:schemeClr>
                </a:solidFill>
                <a:effectLst>
                  <a:innerShdw blurRad="69850" dist="43180" dir="5400000">
                    <a:srgbClr val="000000">
                      <a:alpha val="65000"/>
                    </a:srgbClr>
                  </a:innerShdw>
                </a:effectLst>
              </a:rPr>
              <a:t> </a:t>
            </a:r>
            <a:r>
              <a:rPr lang="id-ID" sz="5840" b="1" strike="noStrike" baseline="30000" noProof="1" dirty="0" smtClean="0">
                <a:ln w="1905"/>
                <a:solidFill>
                  <a:schemeClr val="accent3">
                    <a:lumMod val="50000"/>
                  </a:schemeClr>
                </a:solidFill>
                <a:effectLst>
                  <a:innerShdw blurRad="69850" dist="43180" dir="5400000">
                    <a:srgbClr val="000000">
                      <a:alpha val="65000"/>
                    </a:srgbClr>
                  </a:innerShdw>
                </a:effectLst>
              </a:rPr>
              <a:t>dan Kebahasaan</a:t>
            </a:r>
            <a:r>
              <a:rPr lang="id-ID" sz="5840" b="1" strike="noStrike" noProof="1" dirty="0" smtClean="0">
                <a:ln w="1905"/>
                <a:solidFill>
                  <a:schemeClr val="accent3">
                    <a:lumMod val="50000"/>
                  </a:schemeClr>
                </a:solidFill>
                <a:effectLst>
                  <a:innerShdw blurRad="69850" dist="43180" dir="5400000">
                    <a:srgbClr val="000000">
                      <a:alpha val="65000"/>
                    </a:srgbClr>
                  </a:innerShdw>
                </a:effectLst>
              </a:rPr>
              <a:t> </a:t>
            </a:r>
            <a:r>
              <a:rPr lang="id-ID" sz="5840" b="1" strike="noStrike" baseline="30000" noProof="1" dirty="0" smtClean="0">
                <a:ln w="1905"/>
                <a:solidFill>
                  <a:schemeClr val="accent3">
                    <a:lumMod val="50000"/>
                  </a:schemeClr>
                </a:solidFill>
                <a:effectLst>
                  <a:innerShdw blurRad="69850" dist="43180" dir="5400000">
                    <a:srgbClr val="000000">
                      <a:alpha val="65000"/>
                    </a:srgbClr>
                  </a:innerShdw>
                </a:effectLst>
              </a:rPr>
              <a:t>Novel</a:t>
            </a:r>
            <a:br>
              <a:rPr lang="en-US" b="1" baseline="30000" dirty="0" smtClean="0">
                <a:ln w="10541" cmpd="sng">
                  <a:solidFill>
                    <a:schemeClr val="accent6">
                      <a:lumMod val="75000"/>
                    </a:schemeClr>
                  </a:solidFill>
                  <a:prstDash val="solid"/>
                </a:ln>
                <a:solidFill>
                  <a:schemeClr val="accent6">
                    <a:lumMod val="75000"/>
                  </a:schemeClr>
                </a:solidFill>
              </a:rPr>
            </a:br>
            <a:br>
              <a:rPr lang="en-US" b="1" baseline="30000" dirty="0" smtClean="0"/>
            </a:br>
            <a:endParaRPr lang="id-ID" strike="noStrike" noProof="1" dirty="0"/>
          </a:p>
        </p:txBody>
      </p:sp>
      <p:graphicFrame>
        <p:nvGraphicFramePr>
          <p:cNvPr id="7" name="Diagram 6"/>
          <p:cNvGraphicFramePr/>
          <p:nvPr/>
        </p:nvGraphicFramePr>
        <p:xfrm>
          <a:off x="1959937" y="2204893"/>
          <a:ext cx="6719711" cy="44798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8" name="Diagram 7"/>
          <p:cNvGraphicFramePr/>
          <p:nvPr/>
        </p:nvGraphicFramePr>
        <p:xfrm>
          <a:off x="1959585" y="2384438"/>
          <a:ext cx="6378521" cy="36223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6324" name="Text Box 3">
            <a:hlinkClick r:id="rId11" action="ppaction://hlinksldjump"/>
          </p:cNvPr>
          <p:cNvSpPr txBox="1"/>
          <p:nvPr/>
        </p:nvSpPr>
        <p:spPr>
          <a:xfrm>
            <a:off x="2205038" y="2571750"/>
            <a:ext cx="4173537" cy="138113"/>
          </a:xfrm>
          <a:prstGeom prst="rect">
            <a:avLst/>
          </a:prstGeom>
          <a:noFill/>
          <a:ln w="9525">
            <a:noFill/>
          </a:ln>
        </p:spPr>
        <p:txBody>
          <a:bodyPr wrap="square" anchor="t">
            <a:spAutoFit/>
          </a:bodyPr>
          <a:p>
            <a:endParaRPr lang="en-US" altLang="zh-CN" sz="100">
              <a:latin typeface="Calibri" panose="020F0502020204030204" charset="0"/>
            </a:endParaRPr>
          </a:p>
          <a:p>
            <a:endParaRPr lang="en-US" altLang="zh-CN" sz="100">
              <a:latin typeface="Calibri" panose="020F0502020204030204" charset="0"/>
            </a:endParaRPr>
          </a:p>
          <a:p>
            <a:endParaRPr lang="en-US" altLang="zh-CN" sz="100">
              <a:latin typeface="Calibri" panose="020F0502020204030204" charset="0"/>
            </a:endParaRPr>
          </a:p>
        </p:txBody>
      </p:sp>
      <p:sp>
        <p:nvSpPr>
          <p:cNvPr id="56325" name="Text Box 4">
            <a:hlinkClick r:id="rId12" action="ppaction://hlinksldjump"/>
          </p:cNvPr>
          <p:cNvSpPr txBox="1"/>
          <p:nvPr/>
        </p:nvSpPr>
        <p:spPr>
          <a:xfrm>
            <a:off x="2205038" y="4521200"/>
            <a:ext cx="4173537" cy="138113"/>
          </a:xfrm>
          <a:prstGeom prst="rect">
            <a:avLst/>
          </a:prstGeom>
          <a:noFill/>
          <a:ln w="9525">
            <a:noFill/>
          </a:ln>
        </p:spPr>
        <p:txBody>
          <a:bodyPr wrap="square" anchor="t">
            <a:spAutoFit/>
          </a:bodyPr>
          <a:p>
            <a:endParaRPr lang="en-US" altLang="zh-CN" sz="100">
              <a:latin typeface="Calibri" panose="020F0502020204030204" charset="0"/>
            </a:endParaRPr>
          </a:p>
          <a:p>
            <a:endParaRPr lang="en-US" altLang="zh-CN" sz="100">
              <a:latin typeface="Calibri" panose="020F0502020204030204" charset="0"/>
            </a:endParaRPr>
          </a:p>
          <a:p>
            <a:endParaRPr lang="en-US" altLang="zh-CN" sz="100">
              <a:latin typeface="Calibri" panose="020F0502020204030204" charset="0"/>
            </a:endParaRPr>
          </a:p>
        </p:txBody>
      </p:sp>
      <p:sp>
        <p:nvSpPr>
          <p:cNvPr id="56326" name="Text Box 9">
            <a:hlinkClick r:id="rId13" action="ppaction://hlinksldjump"/>
          </p:cNvPr>
          <p:cNvSpPr txBox="1"/>
          <p:nvPr/>
        </p:nvSpPr>
        <p:spPr>
          <a:xfrm>
            <a:off x="2478088" y="2514600"/>
            <a:ext cx="4057650" cy="1014413"/>
          </a:xfrm>
          <a:prstGeom prst="rect">
            <a:avLst/>
          </a:prstGeom>
          <a:noFill/>
          <a:ln w="9525">
            <a:noFill/>
          </a:ln>
        </p:spPr>
        <p:txBody>
          <a:bodyPr wrap="square" anchor="t">
            <a:spAutoFit/>
          </a:bodyPr>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p:txBody>
      </p:sp>
      <p:sp>
        <p:nvSpPr>
          <p:cNvPr id="56327" name="Text Box 13">
            <a:hlinkClick r:id="rId14" action="ppaction://hlinksldjump"/>
          </p:cNvPr>
          <p:cNvSpPr txBox="1"/>
          <p:nvPr/>
        </p:nvSpPr>
        <p:spPr>
          <a:xfrm>
            <a:off x="2319338" y="4408488"/>
            <a:ext cx="4059237" cy="1014412"/>
          </a:xfrm>
          <a:prstGeom prst="rect">
            <a:avLst/>
          </a:prstGeom>
          <a:noFill/>
          <a:ln w="9525">
            <a:noFill/>
          </a:ln>
        </p:spPr>
        <p:txBody>
          <a:bodyPr wrap="square" anchor="t">
            <a:spAutoFit/>
          </a:bodyPr>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p:txBody>
      </p:sp>
      <p:sp>
        <p:nvSpPr>
          <p:cNvPr id="3" name="Left Arrow 2">
            <a:hlinkClick r:id="rId15"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53673" y="302738"/>
            <a:ext cx="6142279" cy="1259945"/>
          </a:xfrm>
          <a:solidFill>
            <a:schemeClr val="tx1"/>
          </a:solidFill>
        </p:spPr>
        <p:txBody>
          <a:bodyPr>
            <a:normAutofit/>
          </a:bodyPr>
          <a:lstStyle/>
          <a:p>
            <a:pPr fontAlgn="auto"/>
            <a:r>
              <a:rPr lang="id-ID" sz="3970" strike="noStrike" noProof="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Unsur Pembangun Novel</a:t>
            </a:r>
            <a:endParaRPr lang="id-ID" sz="3970" strike="noStrike" noProof="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idx="1"/>
          </p:nvPr>
        </p:nvGraphicFramePr>
        <p:xfrm>
          <a:off x="1881190" y="2283639"/>
          <a:ext cx="7087245" cy="370111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Left Arrow 10">
            <a:hlinkClick r:id="rId6"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
        <p:nvSpPr>
          <p:cNvPr id="57348" name="Text Box 2">
            <a:hlinkClick r:id="rId7" action="ppaction://hlinksldjump"/>
          </p:cNvPr>
          <p:cNvSpPr txBox="1"/>
          <p:nvPr/>
        </p:nvSpPr>
        <p:spPr>
          <a:xfrm>
            <a:off x="2047875" y="3473450"/>
            <a:ext cx="2576513" cy="1322388"/>
          </a:xfrm>
          <a:prstGeom prst="rect">
            <a:avLst/>
          </a:prstGeom>
          <a:noFill/>
          <a:ln w="9525">
            <a:noFill/>
          </a:ln>
        </p:spPr>
        <p:txBody>
          <a:bodyPr wrap="square" anchor="t">
            <a:spAutoFit/>
          </a:bodyPr>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p:txBody>
      </p:sp>
      <p:sp>
        <p:nvSpPr>
          <p:cNvPr id="57349" name="Text Box 5">
            <a:hlinkClick r:id="rId8" action="ppaction://hlinksldjump"/>
          </p:cNvPr>
          <p:cNvSpPr txBox="1"/>
          <p:nvPr/>
        </p:nvSpPr>
        <p:spPr>
          <a:xfrm>
            <a:off x="6391275" y="3473450"/>
            <a:ext cx="2576513" cy="1322388"/>
          </a:xfrm>
          <a:prstGeom prst="rect">
            <a:avLst/>
          </a:prstGeom>
          <a:noFill/>
          <a:ln w="9525">
            <a:noFill/>
          </a:ln>
        </p:spPr>
        <p:txBody>
          <a:bodyPr wrap="square" anchor="t">
            <a:spAutoFit/>
          </a:bodyPr>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a:p>
            <a:endParaRPr lang="en-US" altLang="zh-CN" sz="2000">
              <a:latin typeface="Calibri" panose="020F050202020403020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a:graphicFrameLocks noGrp="1"/>
          </p:cNvGraphicFramePr>
          <p:nvPr>
            <p:ph idx="1"/>
          </p:nvPr>
        </p:nvGraphicFramePr>
        <p:xfrm>
          <a:off x="810260" y="1763924"/>
          <a:ext cx="9071610" cy="49890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Left Arrow 10">
            <a:hlinkClick r:id="rId6"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5011" y="403225"/>
            <a:ext cx="9221789" cy="1460500"/>
          </a:xfrm>
        </p:spPr>
        <p:txBody>
          <a:bodyPr>
            <a:normAutofit/>
          </a:bodyPr>
          <a:lstStyle/>
          <a:p>
            <a:pPr fontAlgn="auto"/>
            <a:r>
              <a:rPr lang="id-ID" sz="3970" b="1" strike="noStrike" noProof="1" dirty="0" smtClean="0">
                <a:ln w="18000">
                  <a:solidFill>
                    <a:schemeClr val="accent2">
                      <a:satMod val="140000"/>
                    </a:schemeClr>
                  </a:solidFill>
                  <a:prstDash val="solid"/>
                  <a:miter lim="800000"/>
                </a:ln>
                <a:effectLst>
                  <a:outerShdw blurRad="25500" dist="23000" dir="7020000" algn="tl">
                    <a:srgbClr val="000000">
                      <a:alpha val="50000"/>
                    </a:srgbClr>
                  </a:outerShdw>
                </a:effectLst>
              </a:rPr>
              <a:t>Unsur Ekstrinsik</a:t>
            </a:r>
            <a:endParaRPr lang="id-ID" sz="3970" b="1" strike="noStrike" noProof="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graphicFrame>
        <p:nvGraphicFramePr>
          <p:cNvPr id="4" name="Content Placeholder 3"/>
          <p:cNvGraphicFramePr>
            <a:graphicFrameLocks noGrp="1"/>
          </p:cNvGraphicFramePr>
          <p:nvPr>
            <p:ph idx="1"/>
          </p:nvPr>
        </p:nvGraphicFramePr>
        <p:xfrm>
          <a:off x="810260" y="1811157"/>
          <a:ext cx="9071610" cy="48823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Down Arrow 4"/>
          <p:cNvSpPr/>
          <p:nvPr/>
        </p:nvSpPr>
        <p:spPr>
          <a:xfrm>
            <a:off x="4637088" y="1260475"/>
            <a:ext cx="1417638" cy="47148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z="100" strike="noStrike" noProof="1"/>
          </a:p>
        </p:txBody>
      </p:sp>
      <p:sp>
        <p:nvSpPr>
          <p:cNvPr id="3" name="Left Arrow 2">
            <a:hlinkClick r:id="rId6"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p>
            <a:pPr algn="ctr" fontAlgn="auto"/>
            <a:endParaRPr lang="id-ID" sz="100" strike="noStrike" noProof="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87452" y="551204"/>
            <a:ext cx="7638477" cy="1023687"/>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br>
              <a:rPr lang="id-ID"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id-ID" b="1" baseline="30000" dirty="0" smtClean="0">
                <a:ln w="11430"/>
                <a:effectLst>
                  <a:outerShdw blurRad="50800" dist="39000" dir="5460000" algn="tl">
                    <a:srgbClr val="000000">
                      <a:alpha val="38000"/>
                    </a:srgbClr>
                  </a:outerShdw>
                </a:effectLst>
              </a:rPr>
            </a:br>
            <a:r>
              <a:rPr lang="id-ID" sz="4850" b="1" strike="noStrike" baseline="30000" noProof="1" dirty="0" smtClean="0">
                <a:ln w="11430"/>
                <a:effectLst>
                  <a:outerShdw blurRad="50800" dist="39000" dir="5460000" algn="tl">
                    <a:srgbClr val="000000">
                      <a:alpha val="38000"/>
                    </a:srgbClr>
                  </a:outerShdw>
                </a:effectLst>
              </a:rPr>
              <a:t>Unsur Kebahasaan</a:t>
            </a:r>
            <a:br>
              <a:rPr lang="en-US" sz="4410" b="1" baseline="30000" dirty="0" smtClean="0">
                <a:ln w="11430"/>
                <a:effectLst>
                  <a:outerShdw blurRad="50800" dist="39000" dir="5460000" algn="tl">
                    <a:srgbClr val="000000">
                      <a:alpha val="38000"/>
                    </a:srgbClr>
                  </a:outerShdw>
                </a:effectLst>
              </a:rPr>
            </a:br>
            <a:br>
              <a:rPr lang="sv-SE"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id-ID" b="1" strike="noStrike" noProof="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Diagram 5"/>
          <p:cNvGraphicFramePr/>
          <p:nvPr/>
        </p:nvGraphicFramePr>
        <p:xfrm>
          <a:off x="1986209" y="1539934"/>
          <a:ext cx="6719712" cy="4479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7" name="Diagram 6"/>
          <p:cNvGraphicFramePr/>
          <p:nvPr/>
        </p:nvGraphicFramePr>
        <p:xfrm>
          <a:off x="2589914" y="1539934"/>
          <a:ext cx="5433555" cy="44798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Left Arrow 10">
            <a:hlinkClick r:id="rId11"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10260" y="116195"/>
            <a:ext cx="9071610" cy="800066"/>
          </a:xfrm>
        </p:spPr>
        <p:txBody>
          <a:bodyPr>
            <a:normAutofit/>
          </a:bodyPr>
          <a:lstStyle/>
          <a:p>
            <a:pPr fontAlgn="auto"/>
            <a:r>
              <a:rPr lang="id-ID" sz="3525" b="1" strike="noStrike" noProof="1" dirty="0" smtClean="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rPr>
              <a:t>E. Perancangan Novel Atau Novelet</a:t>
            </a:r>
            <a:endParaRPr lang="id-ID" sz="3525" b="1" strike="noStrike" noProof="1" dirty="0">
              <a:ln w="12700">
                <a:solidFill>
                  <a:schemeClr val="tx2">
                    <a:satMod val="155000"/>
                  </a:schemeClr>
                </a:solidFill>
                <a:prstDash val="solid"/>
              </a:ln>
              <a:solidFill>
                <a:schemeClr val="accent5"/>
              </a:solidFill>
              <a:effectLst>
                <a:outerShdw blurRad="41275" dist="20320" dir="1800000" algn="tl" rotWithShape="0">
                  <a:srgbClr val="000000">
                    <a:alpha val="40000"/>
                  </a:srgbClr>
                </a:outerShdw>
              </a:effectLst>
            </a:endParaRPr>
          </a:p>
        </p:txBody>
      </p:sp>
      <p:sp>
        <p:nvSpPr>
          <p:cNvPr id="5" name="Up Arrow 4"/>
          <p:cNvSpPr/>
          <p:nvPr/>
        </p:nvSpPr>
        <p:spPr>
          <a:xfrm>
            <a:off x="5605463" y="887413"/>
            <a:ext cx="4276725" cy="2008188"/>
          </a:xfrm>
          <a:prstGeom prs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r>
              <a:rPr lang="en-US" sz="2205" b="1" strike="noStrike" noProof="1"/>
              <a:t>Presentasi Hasil Penulisan Novel atau Novelet</a:t>
            </a:r>
            <a:endParaRPr lang="en-US" sz="2205" b="1" strike="noStrike" noProof="1"/>
          </a:p>
        </p:txBody>
      </p:sp>
      <p:sp>
        <p:nvSpPr>
          <p:cNvPr id="7" name="Down Arrow 6"/>
          <p:cNvSpPr/>
          <p:nvPr/>
        </p:nvSpPr>
        <p:spPr>
          <a:xfrm>
            <a:off x="1746250" y="917575"/>
            <a:ext cx="3859213" cy="1978025"/>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r>
              <a:rPr lang="en-US" sz="2205" b="1" strike="noStrike" noProof="1"/>
              <a:t>Perancangan Membuat Novel atau Novelet</a:t>
            </a:r>
            <a:endParaRPr lang="en-US" sz="2205" b="1" strike="noStrike" noProof="1"/>
          </a:p>
        </p:txBody>
      </p:sp>
      <p:sp>
        <p:nvSpPr>
          <p:cNvPr id="10" name="Flowchart: Document 9"/>
          <p:cNvSpPr/>
          <p:nvPr/>
        </p:nvSpPr>
        <p:spPr>
          <a:xfrm>
            <a:off x="1617663" y="2995613"/>
            <a:ext cx="4987925" cy="3856038"/>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l" fontAlgn="auto">
              <a:lnSpc>
                <a:spcPct val="110000"/>
              </a:lnSpc>
            </a:pPr>
            <a:r>
              <a:rPr lang="en-US" sz="1765" strike="noStrike" noProof="1" dirty="0" err="1"/>
              <a:t>Berikut</a:t>
            </a:r>
            <a:r>
              <a:rPr lang="en-US" sz="1765" strike="noStrike" noProof="1" dirty="0"/>
              <a:t> </a:t>
            </a:r>
            <a:r>
              <a:rPr lang="en-US" sz="1765" strike="noStrike" noProof="1" dirty="0" err="1"/>
              <a:t>adalah</a:t>
            </a:r>
            <a:r>
              <a:rPr lang="en-US" sz="1765" strike="noStrike" noProof="1" dirty="0"/>
              <a:t> </a:t>
            </a:r>
            <a:r>
              <a:rPr lang="en-US" sz="1765" strike="noStrike" noProof="1" dirty="0" err="1"/>
              <a:t>langkah-langkah</a:t>
            </a:r>
            <a:r>
              <a:rPr lang="en-US" sz="1765" strike="noStrike" noProof="1" dirty="0"/>
              <a:t> </a:t>
            </a:r>
            <a:r>
              <a:rPr lang="en-US" sz="1765" strike="noStrike" noProof="1" dirty="0" err="1"/>
              <a:t>menulis</a:t>
            </a:r>
            <a:r>
              <a:rPr lang="en-US" sz="1765" strike="noStrike" noProof="1" dirty="0"/>
              <a:t> novel.</a:t>
            </a:r>
            <a:endParaRPr lang="en-US" sz="1765" strike="noStrike" noProof="1" dirty="0"/>
          </a:p>
          <a:p>
            <a:pPr algn="l" fontAlgn="auto">
              <a:lnSpc>
                <a:spcPct val="110000"/>
              </a:lnSpc>
            </a:pPr>
            <a:r>
              <a:rPr lang="en-US" sz="1765" strike="noStrike" noProof="1" dirty="0"/>
              <a:t>a. </a:t>
            </a:r>
            <a:r>
              <a:rPr lang="en-US" sz="1765" strike="noStrike" noProof="1" dirty="0" err="1"/>
              <a:t>Menentukan</a:t>
            </a:r>
            <a:r>
              <a:rPr lang="en-US" sz="1765" strike="noStrike" noProof="1" dirty="0"/>
              <a:t> </a:t>
            </a:r>
            <a:r>
              <a:rPr lang="en-US" sz="1765" strike="noStrike" noProof="1" dirty="0" err="1"/>
              <a:t>tokoh</a:t>
            </a:r>
            <a:r>
              <a:rPr lang="en-US" sz="1765" strike="noStrike" noProof="1" dirty="0"/>
              <a:t> </a:t>
            </a:r>
            <a:r>
              <a:rPr lang="en-US" sz="1765" strike="noStrike" noProof="1" dirty="0" err="1"/>
              <a:t>dalam</a:t>
            </a:r>
            <a:r>
              <a:rPr lang="en-US" sz="1765" strike="noStrike" noProof="1" dirty="0"/>
              <a:t> novel.</a:t>
            </a:r>
            <a:endParaRPr lang="en-US" sz="1765" strike="noStrike" noProof="1" dirty="0"/>
          </a:p>
          <a:p>
            <a:pPr algn="l" fontAlgn="auto">
              <a:lnSpc>
                <a:spcPct val="110000"/>
              </a:lnSpc>
            </a:pPr>
            <a:r>
              <a:rPr lang="en-US" sz="1765" strike="noStrike" noProof="1" dirty="0"/>
              <a:t>b. </a:t>
            </a:r>
            <a:r>
              <a:rPr lang="en-US" sz="1765" strike="noStrike" noProof="1" dirty="0" err="1"/>
              <a:t>Mengurutkan</a:t>
            </a:r>
            <a:r>
              <a:rPr lang="en-US" sz="1765" strike="noStrike" noProof="1" dirty="0"/>
              <a:t> </a:t>
            </a:r>
            <a:r>
              <a:rPr lang="en-US" sz="1765" strike="noStrike" noProof="1" dirty="0" err="1"/>
              <a:t>alur</a:t>
            </a:r>
            <a:r>
              <a:rPr lang="en-US" sz="1765" strike="noStrike" noProof="1" dirty="0"/>
              <a:t> </a:t>
            </a:r>
            <a:r>
              <a:rPr lang="en-US" sz="1765" strike="noStrike" noProof="1" dirty="0" err="1"/>
              <a:t>cerita</a:t>
            </a:r>
            <a:r>
              <a:rPr lang="en-US" sz="1765" strike="noStrike" noProof="1" dirty="0"/>
              <a:t> </a:t>
            </a:r>
            <a:r>
              <a:rPr lang="en-US" sz="1765" strike="noStrike" noProof="1" dirty="0" err="1"/>
              <a:t>berdasarkan</a:t>
            </a:r>
            <a:r>
              <a:rPr lang="en-US" sz="1765" strike="noStrike" noProof="1" dirty="0"/>
              <a:t> </a:t>
            </a:r>
            <a:r>
              <a:rPr lang="en-US" sz="1765" strike="noStrike" noProof="1" dirty="0" err="1"/>
              <a:t>urutan</a:t>
            </a:r>
            <a:r>
              <a:rPr lang="en-US" sz="1765" strike="noStrike" noProof="1" dirty="0"/>
              <a:t> </a:t>
            </a:r>
            <a:r>
              <a:rPr lang="en-US" sz="1765" strike="noStrike" noProof="1" dirty="0" err="1"/>
              <a:t>peristiwa</a:t>
            </a:r>
            <a:r>
              <a:rPr lang="en-US" sz="1765" strike="noStrike" noProof="1" dirty="0"/>
              <a:t> </a:t>
            </a:r>
            <a:r>
              <a:rPr lang="en-US" sz="1765" strike="noStrike" noProof="1" dirty="0" err="1"/>
              <a:t>sesuai</a:t>
            </a:r>
            <a:r>
              <a:rPr lang="en-US" sz="1765" strike="noStrike" noProof="1" dirty="0"/>
              <a:t> </a:t>
            </a:r>
            <a:r>
              <a:rPr lang="en-US" sz="1765" strike="noStrike" noProof="1" dirty="0" err="1"/>
              <a:t>dengan</a:t>
            </a:r>
            <a:r>
              <a:rPr lang="en-US" sz="1765" strike="noStrike" noProof="1" dirty="0"/>
              <a:t> </a:t>
            </a:r>
            <a:r>
              <a:rPr lang="en-US" sz="1765" strike="noStrike" noProof="1" dirty="0" err="1"/>
              <a:t>waktu</a:t>
            </a:r>
            <a:r>
              <a:rPr lang="en-US" sz="1765" strike="noStrike" noProof="1" dirty="0"/>
              <a:t> </a:t>
            </a:r>
            <a:r>
              <a:rPr lang="en-US" sz="1765" strike="noStrike" noProof="1" dirty="0" err="1"/>
              <a:t>dan</a:t>
            </a:r>
            <a:r>
              <a:rPr lang="en-US" sz="1765" strike="noStrike" noProof="1" dirty="0"/>
              <a:t> </a:t>
            </a:r>
            <a:r>
              <a:rPr lang="en-US" sz="1765" strike="noStrike" noProof="1" dirty="0" err="1"/>
              <a:t>tempat</a:t>
            </a:r>
            <a:r>
              <a:rPr lang="en-US" sz="1765" strike="noStrike" noProof="1" dirty="0"/>
              <a:t> </a:t>
            </a:r>
            <a:r>
              <a:rPr lang="en-US" sz="1765" strike="noStrike" noProof="1" dirty="0" err="1"/>
              <a:t>kejadian</a:t>
            </a:r>
            <a:r>
              <a:rPr lang="en-US" sz="1765" strike="noStrike" noProof="1" dirty="0"/>
              <a:t>.</a:t>
            </a:r>
            <a:endParaRPr lang="en-US" sz="1765" strike="noStrike" noProof="1" dirty="0"/>
          </a:p>
          <a:p>
            <a:pPr algn="l" fontAlgn="auto">
              <a:lnSpc>
                <a:spcPct val="110000"/>
              </a:lnSpc>
            </a:pPr>
            <a:r>
              <a:rPr lang="en-US" sz="1765" strike="noStrike" noProof="1" dirty="0"/>
              <a:t>c. </a:t>
            </a:r>
            <a:r>
              <a:rPr lang="en-US" sz="1765" strike="noStrike" noProof="1" dirty="0" err="1"/>
              <a:t>Mengembangkan</a:t>
            </a:r>
            <a:r>
              <a:rPr lang="en-US" sz="1765" strike="noStrike" noProof="1" dirty="0"/>
              <a:t> </a:t>
            </a:r>
            <a:r>
              <a:rPr lang="en-US" sz="1765" strike="noStrike" noProof="1" dirty="0" err="1"/>
              <a:t>ide-ide</a:t>
            </a:r>
            <a:r>
              <a:rPr lang="en-US" sz="1765" strike="noStrike" noProof="1" dirty="0"/>
              <a:t> </a:t>
            </a:r>
            <a:r>
              <a:rPr lang="en-US" sz="1765" strike="noStrike" noProof="1" dirty="0" err="1"/>
              <a:t>cerita</a:t>
            </a:r>
            <a:r>
              <a:rPr lang="en-US" sz="1765" strike="noStrike" noProof="1" dirty="0"/>
              <a:t> yang </a:t>
            </a:r>
            <a:r>
              <a:rPr lang="en-US" sz="1765" strike="noStrike" noProof="1" dirty="0" err="1"/>
              <a:t>sudah</a:t>
            </a:r>
            <a:r>
              <a:rPr lang="en-US" sz="1765" strike="noStrike" noProof="1" dirty="0"/>
              <a:t> </a:t>
            </a:r>
            <a:r>
              <a:rPr lang="en-US" sz="1765" strike="noStrike" noProof="1" dirty="0" err="1"/>
              <a:t>diidentifikasi</a:t>
            </a:r>
            <a:r>
              <a:rPr lang="en-US" sz="1765" strike="noStrike" noProof="1" dirty="0"/>
              <a:t> </a:t>
            </a:r>
            <a:r>
              <a:rPr lang="en-US" sz="1765" strike="noStrike" noProof="1" dirty="0" err="1"/>
              <a:t>dengan</a:t>
            </a:r>
            <a:r>
              <a:rPr lang="en-US" sz="1765" strike="noStrike" noProof="1" dirty="0"/>
              <a:t> </a:t>
            </a:r>
            <a:r>
              <a:rPr lang="en-US" sz="1765" strike="noStrike" noProof="1" dirty="0" err="1"/>
              <a:t>memperhatikan</a:t>
            </a:r>
            <a:r>
              <a:rPr lang="en-US" sz="1765" strike="noStrike" noProof="1" dirty="0"/>
              <a:t> </a:t>
            </a:r>
            <a:r>
              <a:rPr lang="en-US" sz="1765" strike="noStrike" noProof="1" dirty="0" err="1"/>
              <a:t>teknik</a:t>
            </a:r>
            <a:r>
              <a:rPr lang="en-US" sz="1765" strike="noStrike" noProof="1" dirty="0"/>
              <a:t> </a:t>
            </a:r>
            <a:r>
              <a:rPr lang="en-US" sz="1765" strike="noStrike" noProof="1" dirty="0" err="1"/>
              <a:t>penceritaan</a:t>
            </a:r>
            <a:r>
              <a:rPr lang="en-US" sz="1765" strike="noStrike" noProof="1" dirty="0"/>
              <a:t> yang </a:t>
            </a:r>
            <a:r>
              <a:rPr lang="en-US" sz="1765" strike="noStrike" noProof="1" dirty="0" err="1"/>
              <a:t>menarik</a:t>
            </a:r>
            <a:r>
              <a:rPr lang="en-US" sz="1765" strike="noStrike" noProof="1" dirty="0"/>
              <a:t>.</a:t>
            </a:r>
            <a:endParaRPr lang="en-US" sz="1765" strike="noStrike" noProof="1" dirty="0"/>
          </a:p>
          <a:p>
            <a:pPr algn="l" fontAlgn="auto">
              <a:lnSpc>
                <a:spcPct val="110000"/>
              </a:lnSpc>
            </a:pPr>
            <a:r>
              <a:rPr lang="en-US" sz="1765" strike="noStrike" noProof="1" dirty="0"/>
              <a:t>d. </a:t>
            </a:r>
            <a:r>
              <a:rPr lang="en-US" sz="1765" strike="noStrike" noProof="1" dirty="0" err="1"/>
              <a:t>Memperhatikan</a:t>
            </a:r>
            <a:r>
              <a:rPr lang="en-US" sz="1765" strike="noStrike" noProof="1" dirty="0"/>
              <a:t> </a:t>
            </a:r>
            <a:r>
              <a:rPr lang="en-US" sz="1765" strike="noStrike" noProof="1" dirty="0" err="1"/>
              <a:t>keterkaitan</a:t>
            </a:r>
            <a:r>
              <a:rPr lang="en-US" sz="1765" strike="noStrike" noProof="1" dirty="0"/>
              <a:t> </a:t>
            </a:r>
            <a:r>
              <a:rPr lang="en-US" sz="1765" strike="noStrike" noProof="1" dirty="0" err="1"/>
              <a:t>isi</a:t>
            </a:r>
            <a:r>
              <a:rPr lang="en-US" sz="1765" strike="noStrike" noProof="1" dirty="0"/>
              <a:t> </a:t>
            </a:r>
            <a:r>
              <a:rPr lang="en-US" sz="1765" strike="noStrike" noProof="1" dirty="0" err="1"/>
              <a:t>dan</a:t>
            </a:r>
            <a:r>
              <a:rPr lang="en-US" sz="1765" strike="noStrike" noProof="1" dirty="0"/>
              <a:t> </a:t>
            </a:r>
            <a:r>
              <a:rPr lang="en-US" sz="1765" strike="noStrike" noProof="1" dirty="0" err="1"/>
              <a:t>kebahasaan</a:t>
            </a:r>
            <a:r>
              <a:rPr lang="en-US" sz="1765" strike="noStrike" noProof="1" dirty="0"/>
              <a:t> </a:t>
            </a:r>
            <a:r>
              <a:rPr lang="en-US" sz="1765" strike="noStrike" noProof="1" dirty="0" err="1"/>
              <a:t>dalam</a:t>
            </a:r>
            <a:r>
              <a:rPr lang="en-US" sz="1765" strike="noStrike" noProof="1" dirty="0"/>
              <a:t> </a:t>
            </a:r>
            <a:r>
              <a:rPr lang="en-US" sz="1765" strike="noStrike" noProof="1" dirty="0" err="1"/>
              <a:t>penyusunan</a:t>
            </a:r>
            <a:r>
              <a:rPr lang="en-US" sz="1765" strike="noStrike" noProof="1" dirty="0"/>
              <a:t> </a:t>
            </a:r>
            <a:r>
              <a:rPr lang="en-US" sz="1765" strike="noStrike" noProof="1" dirty="0" err="1"/>
              <a:t>cerita</a:t>
            </a:r>
            <a:r>
              <a:rPr lang="en-US" sz="1765" strike="noStrike" noProof="1" dirty="0"/>
              <a:t>.</a:t>
            </a:r>
            <a:endParaRPr lang="en-US" sz="1765" strike="noStrike" noProof="1" dirty="0"/>
          </a:p>
          <a:p>
            <a:pPr algn="l" fontAlgn="auto">
              <a:lnSpc>
                <a:spcPct val="110000"/>
              </a:lnSpc>
            </a:pPr>
            <a:r>
              <a:rPr lang="en-US" sz="1765" strike="noStrike" noProof="1" dirty="0"/>
              <a:t>e. </a:t>
            </a:r>
            <a:r>
              <a:rPr lang="en-US" sz="1765" strike="noStrike" noProof="1" dirty="0" err="1" smtClean="0"/>
              <a:t>Memberi</a:t>
            </a:r>
            <a:r>
              <a:rPr lang="en-US" sz="1765" strike="noStrike" noProof="1" dirty="0" smtClean="0"/>
              <a:t> </a:t>
            </a:r>
            <a:r>
              <a:rPr lang="en-US" sz="1765" strike="noStrike" noProof="1" dirty="0" err="1"/>
              <a:t>judul</a:t>
            </a:r>
            <a:r>
              <a:rPr lang="en-US" sz="1765" strike="noStrike" noProof="1" dirty="0"/>
              <a:t> yang </a:t>
            </a:r>
            <a:r>
              <a:rPr lang="en-US" sz="1765" strike="noStrike" noProof="1" dirty="0" err="1"/>
              <a:t>menarik</a:t>
            </a:r>
            <a:r>
              <a:rPr lang="en-US" sz="1765" strike="noStrike" noProof="1" dirty="0"/>
              <a:t>.</a:t>
            </a:r>
            <a:endParaRPr lang="en-US" sz="1765" strike="noStrike" noProof="1" dirty="0"/>
          </a:p>
        </p:txBody>
      </p:sp>
      <p:sp>
        <p:nvSpPr>
          <p:cNvPr id="3" name="Left Arrow 2">
            <a:hlinkClick r:id="rId1" action="ppaction://hlinksldjump"/>
          </p:cNvPr>
          <p:cNvSpPr/>
          <p:nvPr/>
        </p:nvSpPr>
        <p:spPr>
          <a:xfrm>
            <a:off x="620713" y="6864350"/>
            <a:ext cx="630238" cy="552450"/>
          </a:xfrm>
          <a:prstGeom prst="leftArrow">
            <a:avLst/>
          </a:prstGeom>
          <a:solidFill>
            <a:schemeClr val="accent4"/>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100" strike="noStrike" noProof="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1206500" y="514350"/>
            <a:ext cx="8348663" cy="1281113"/>
          </a:xfrm>
          <a:solidFill>
            <a:schemeClr val="accent2"/>
          </a:solidFill>
          <a:ln w="19050">
            <a:solidFill>
              <a:schemeClr val="lt1"/>
            </a:solidFill>
            <a:miter lim="800000"/>
          </a:ln>
        </p:spPr>
        <p:style>
          <a:lnRef idx="3">
            <a:schemeClr val="lt1"/>
          </a:lnRef>
          <a:fillRef idx="1">
            <a:schemeClr val="accent2"/>
          </a:fillRef>
          <a:effectRef idx="1">
            <a:schemeClr val="accent2"/>
          </a:effectRef>
          <a:fontRef idx="minor">
            <a:schemeClr val="lt1"/>
          </a:fontRef>
        </p:style>
        <p:txBody>
          <a:bodyPr>
            <a:normAutofit/>
          </a:bodyPr>
          <a:lstStyle/>
          <a:p>
            <a:pPr fontAlgn="base"/>
            <a:r>
              <a:rPr lang="en-ID" sz="3530" strike="noStrike" noProof="1" dirty="0" smtClean="0"/>
              <a:t>BAB </a:t>
            </a:r>
            <a:r>
              <a:rPr lang="en-US" sz="3530" strike="noStrike" noProof="1" dirty="0" smtClean="0"/>
              <a:t>V</a:t>
            </a:r>
            <a:br>
              <a:rPr lang="en-ID" sz="3530" dirty="0" smtClean="0"/>
            </a:br>
            <a:r>
              <a:rPr lang="id-ID" sz="3530" strike="noStrike" noProof="1" dirty="0" smtClean="0"/>
              <a:t>Gagasan (Fakta/Opini) dalam Artikel</a:t>
            </a:r>
            <a:endParaRPr lang="en-US" sz="3530" strike="noStrike" noProof="1" dirty="0"/>
          </a:p>
        </p:txBody>
      </p:sp>
      <p:pic>
        <p:nvPicPr>
          <p:cNvPr id="25" name="Picture 24" descr="KR 2019-01-11 hal 11 Lok.jpg"/>
          <p:cNvPicPr>
            <a:picLocks noChangeAspect="1"/>
          </p:cNvPicPr>
          <p:nvPr/>
        </p:nvPicPr>
        <p:blipFill>
          <a:blip r:embed="rId1" cstate="print"/>
          <a:srcRect t="411" r="4395" b="65928"/>
          <a:stretch>
            <a:fillRect/>
          </a:stretch>
        </p:blipFill>
        <p:spPr>
          <a:xfrm>
            <a:off x="2671036" y="1795646"/>
            <a:ext cx="5349578" cy="2077883"/>
          </a:xfrm>
          <a:prstGeom prst="rect">
            <a:avLst/>
          </a:prstGeom>
          <a:ln>
            <a:noFill/>
          </a:ln>
          <a:effectLst>
            <a:softEdge rad="112500"/>
          </a:effectLst>
        </p:spPr>
      </p:pic>
      <p:sp>
        <p:nvSpPr>
          <p:cNvPr id="3" name="Rectangle 2">
            <a:hlinkClick r:id="rId2" action="ppaction://hlinksldjump"/>
          </p:cNvPr>
          <p:cNvSpPr/>
          <p:nvPr/>
        </p:nvSpPr>
        <p:spPr>
          <a:xfrm>
            <a:off x="1096963" y="4067175"/>
            <a:ext cx="2451100" cy="129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auto">
              <a:lnSpc>
                <a:spcPct val="100000"/>
              </a:lnSpc>
              <a:spcBef>
                <a:spcPct val="0"/>
              </a:spcBef>
              <a:spcAft>
                <a:spcPct val="35000"/>
              </a:spcAft>
            </a:pPr>
            <a:endParaRPr lang="id-ID" strike="noStrike" noProof="1" dirty="0" smtClean="0">
              <a:latin typeface="Segoe UI" panose="020B0502040204020203" pitchFamily="34" charset="0"/>
              <a:ea typeface="Segoe UI" panose="020B0502040204020203" pitchFamily="34" charset="0"/>
              <a:cs typeface="Segoe UI" panose="020B0502040204020203" pitchFamily="34" charset="0"/>
            </a:endParaRPr>
          </a:p>
          <a:p>
            <a:pPr lvl="0" algn="ctr" fontAlgn="auto">
              <a:lnSpc>
                <a:spcPct val="100000"/>
              </a:lnSpc>
              <a:spcBef>
                <a:spcPct val="0"/>
              </a:spcBef>
              <a:spcAft>
                <a:spcPct val="35000"/>
              </a:spcAft>
            </a:pPr>
            <a:r>
              <a:rPr lang="id-ID" strike="noStrike" noProof="1" dirty="0" smtClean="0">
                <a:latin typeface="Segoe UI" panose="020B0502040204020203" pitchFamily="34" charset="0"/>
                <a:ea typeface="Segoe UI" panose="020B0502040204020203" pitchFamily="34" charset="0"/>
                <a:cs typeface="Segoe UI" panose="020B0502040204020203" pitchFamily="34" charset="0"/>
                <a:sym typeface="+mn-ea"/>
              </a:rPr>
              <a:t>A. Pengertian, Ciri-Ciri, dan Jenis Artikel</a:t>
            </a:r>
            <a:endParaRPr lang="id-ID" strike="noStrike" noProof="1" dirty="0" smtClean="0">
              <a:latin typeface="Segoe UI" panose="020B0502040204020203" pitchFamily="34" charset="0"/>
              <a:ea typeface="Segoe UI" panose="020B0502040204020203" pitchFamily="34" charset="0"/>
              <a:cs typeface="Segoe UI" panose="020B0502040204020203" pitchFamily="34" charset="0"/>
            </a:endParaRPr>
          </a:p>
          <a:p>
            <a:pPr lvl="0" algn="ctr" fontAlgn="auto">
              <a:lnSpc>
                <a:spcPct val="100000"/>
              </a:lnSpc>
              <a:spcBef>
                <a:spcPct val="0"/>
              </a:spcBef>
              <a:spcAft>
                <a:spcPct val="35000"/>
              </a:spcAft>
            </a:pPr>
            <a:endParaRPr lang="en-US" strike="noStrike" noProof="1"/>
          </a:p>
        </p:txBody>
      </p:sp>
      <p:sp>
        <p:nvSpPr>
          <p:cNvPr id="4" name="Rectangle 3">
            <a:hlinkClick r:id="rId3" action="ppaction://hlinksldjump"/>
          </p:cNvPr>
          <p:cNvSpPr/>
          <p:nvPr/>
        </p:nvSpPr>
        <p:spPr>
          <a:xfrm>
            <a:off x="5564188" y="5686425"/>
            <a:ext cx="2608263" cy="129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auto">
              <a:lnSpc>
                <a:spcPct val="100000"/>
              </a:lnSpc>
              <a:spcBef>
                <a:spcPct val="0"/>
              </a:spcBef>
              <a:spcAft>
                <a:spcPct val="35000"/>
              </a:spcAft>
            </a:pPr>
            <a:r>
              <a:rPr lang="id-ID" strike="noStrike" noProof="1" dirty="0" smtClean="0">
                <a:latin typeface="Segoe UI" panose="020B0502040204020203" pitchFamily="34" charset="0"/>
                <a:ea typeface="Segoe UI" panose="020B0502040204020203" pitchFamily="34" charset="0"/>
                <a:cs typeface="Segoe UI" panose="020B0502040204020203" pitchFamily="34" charset="0"/>
                <a:sym typeface="+mn-ea"/>
              </a:rPr>
              <a:t>E. Konstruksi Artikel dengan Memperhatikan Fakta dan Kebahasaan</a:t>
            </a:r>
            <a:endParaRPr lang="en-US" strike="noStrike" noProof="1"/>
          </a:p>
        </p:txBody>
      </p:sp>
      <p:sp>
        <p:nvSpPr>
          <p:cNvPr id="5" name="Rectangle 4">
            <a:hlinkClick r:id="rId4" action="ppaction://hlinksldjump"/>
          </p:cNvPr>
          <p:cNvSpPr/>
          <p:nvPr/>
        </p:nvSpPr>
        <p:spPr>
          <a:xfrm>
            <a:off x="2474913" y="5686425"/>
            <a:ext cx="2378075" cy="129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auto">
              <a:lnSpc>
                <a:spcPct val="100000"/>
              </a:lnSpc>
              <a:spcBef>
                <a:spcPct val="0"/>
              </a:spcBef>
              <a:spcAft>
                <a:spcPct val="35000"/>
              </a:spcAft>
            </a:pPr>
            <a:r>
              <a:rPr lang="id-ID" strike="noStrike" noProof="1" dirty="0" smtClean="0">
                <a:latin typeface="Segoe UI" panose="020B0502040204020203" pitchFamily="34" charset="0"/>
                <a:ea typeface="Segoe UI" panose="020B0502040204020203" pitchFamily="34" charset="0"/>
                <a:cs typeface="Segoe UI" panose="020B0502040204020203" pitchFamily="34" charset="0"/>
                <a:sym typeface="+mn-ea"/>
              </a:rPr>
              <a:t>D. Analisis Kebahasaan Artikel</a:t>
            </a:r>
            <a:endParaRPr lang="id-ID" strike="noStrike" noProof="1" dirty="0" smtClean="0">
              <a:latin typeface="Segoe UI" panose="020B0502040204020203" pitchFamily="34" charset="0"/>
              <a:ea typeface="Segoe UI" panose="020B0502040204020203" pitchFamily="34" charset="0"/>
              <a:cs typeface="Segoe UI" panose="020B0502040204020203" pitchFamily="34" charset="0"/>
            </a:endParaRPr>
          </a:p>
          <a:p>
            <a:pPr lvl="0" algn="ctr" fontAlgn="auto">
              <a:lnSpc>
                <a:spcPct val="100000"/>
              </a:lnSpc>
              <a:spcBef>
                <a:spcPct val="0"/>
              </a:spcBef>
              <a:spcAft>
                <a:spcPct val="35000"/>
              </a:spcAft>
            </a:pPr>
            <a:endParaRPr lang="en-US" strike="noStrike" noProof="1"/>
          </a:p>
        </p:txBody>
      </p:sp>
      <p:sp>
        <p:nvSpPr>
          <p:cNvPr id="7" name="Rectangle 6">
            <a:hlinkClick r:id="rId5" action="ppaction://hlinksldjump"/>
          </p:cNvPr>
          <p:cNvSpPr/>
          <p:nvPr/>
        </p:nvSpPr>
        <p:spPr>
          <a:xfrm>
            <a:off x="4213225" y="4067175"/>
            <a:ext cx="2265363" cy="129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auto">
              <a:lnSpc>
                <a:spcPct val="100000"/>
              </a:lnSpc>
              <a:spcBef>
                <a:spcPct val="0"/>
              </a:spcBef>
              <a:spcAft>
                <a:spcPct val="35000"/>
              </a:spcAft>
            </a:pPr>
            <a:endParaRPr lang="id-ID" strike="noStrike" noProof="1" dirty="0" smtClean="0">
              <a:latin typeface="Segoe UI" panose="020B0502040204020203" pitchFamily="34" charset="0"/>
              <a:ea typeface="Segoe UI" panose="020B0502040204020203" pitchFamily="34" charset="0"/>
              <a:cs typeface="Segoe UI" panose="020B0502040204020203" pitchFamily="34" charset="0"/>
            </a:endParaRPr>
          </a:p>
          <a:p>
            <a:pPr lvl="0" algn="ctr" fontAlgn="auto">
              <a:lnSpc>
                <a:spcPct val="100000"/>
              </a:lnSpc>
              <a:spcBef>
                <a:spcPct val="0"/>
              </a:spcBef>
              <a:spcAft>
                <a:spcPct val="35000"/>
              </a:spcAft>
            </a:pPr>
            <a:r>
              <a:rPr lang="id-ID" strike="noStrike" noProof="1" dirty="0" smtClean="0">
                <a:latin typeface="Segoe UI" panose="020B0502040204020203" pitchFamily="34" charset="0"/>
                <a:ea typeface="Segoe UI" panose="020B0502040204020203" pitchFamily="34" charset="0"/>
                <a:cs typeface="Segoe UI" panose="020B0502040204020203" pitchFamily="34" charset="0"/>
                <a:sym typeface="+mn-ea"/>
              </a:rPr>
              <a:t>B. Evaluasi Informasi baik Fakta maupun Opini dalam Artikel</a:t>
            </a:r>
            <a:endParaRPr lang="id-ID" strike="noStrike" noProof="1" dirty="0" smtClean="0">
              <a:latin typeface="Segoe UI" panose="020B0502040204020203" pitchFamily="34" charset="0"/>
              <a:ea typeface="Segoe UI" panose="020B0502040204020203" pitchFamily="34" charset="0"/>
              <a:cs typeface="Segoe UI" panose="020B0502040204020203" pitchFamily="34" charset="0"/>
            </a:endParaRPr>
          </a:p>
          <a:p>
            <a:pPr lvl="0" algn="ctr" fontAlgn="auto">
              <a:lnSpc>
                <a:spcPct val="100000"/>
              </a:lnSpc>
              <a:spcBef>
                <a:spcPct val="0"/>
              </a:spcBef>
              <a:spcAft>
                <a:spcPct val="35000"/>
              </a:spcAft>
            </a:pPr>
            <a:endParaRPr lang="en-US" strike="noStrike" noProof="1"/>
          </a:p>
        </p:txBody>
      </p:sp>
      <p:sp>
        <p:nvSpPr>
          <p:cNvPr id="8" name="Rectangle 7">
            <a:hlinkClick r:id="rId6" action="ppaction://hlinksldjump"/>
          </p:cNvPr>
          <p:cNvSpPr/>
          <p:nvPr/>
        </p:nvSpPr>
        <p:spPr>
          <a:xfrm>
            <a:off x="6932613" y="4067175"/>
            <a:ext cx="2192338" cy="129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auto">
              <a:lnSpc>
                <a:spcPct val="100000"/>
              </a:lnSpc>
              <a:spcBef>
                <a:spcPct val="0"/>
              </a:spcBef>
              <a:spcAft>
                <a:spcPct val="35000"/>
              </a:spcAft>
            </a:pPr>
            <a:endParaRPr lang="id-ID" strike="noStrike" noProof="1" dirty="0" smtClean="0">
              <a:latin typeface="Segoe UI" panose="020B0502040204020203" pitchFamily="34" charset="0"/>
              <a:ea typeface="Segoe UI" panose="020B0502040204020203" pitchFamily="34" charset="0"/>
              <a:cs typeface="Segoe UI" panose="020B0502040204020203" pitchFamily="34" charset="0"/>
            </a:endParaRPr>
          </a:p>
          <a:p>
            <a:pPr lvl="0" algn="ctr" fontAlgn="auto">
              <a:lnSpc>
                <a:spcPct val="100000"/>
              </a:lnSpc>
              <a:spcBef>
                <a:spcPct val="0"/>
              </a:spcBef>
              <a:spcAft>
                <a:spcPct val="35000"/>
              </a:spcAft>
            </a:pPr>
            <a:r>
              <a:rPr lang="id-ID" strike="noStrike" noProof="1" dirty="0" smtClean="0">
                <a:latin typeface="Segoe UI" panose="020B0502040204020203" pitchFamily="34" charset="0"/>
                <a:ea typeface="Segoe UI" panose="020B0502040204020203" pitchFamily="34" charset="0"/>
                <a:cs typeface="Segoe UI" panose="020B0502040204020203" pitchFamily="34" charset="0"/>
                <a:sym typeface="+mn-ea"/>
              </a:rPr>
              <a:t>C. Penyusunan Opini dalam Bentuk Artikel</a:t>
            </a:r>
            <a:endParaRPr lang="id-ID" strike="noStrike" noProof="1" dirty="0" smtClean="0">
              <a:latin typeface="Segoe UI" panose="020B0502040204020203" pitchFamily="34" charset="0"/>
              <a:ea typeface="Segoe UI" panose="020B0502040204020203" pitchFamily="34" charset="0"/>
              <a:cs typeface="Segoe UI" panose="020B0502040204020203" pitchFamily="34" charset="0"/>
            </a:endParaRPr>
          </a:p>
          <a:p>
            <a:pPr lvl="0" algn="ctr" fontAlgn="auto">
              <a:lnSpc>
                <a:spcPct val="100000"/>
              </a:lnSpc>
              <a:spcBef>
                <a:spcPct val="0"/>
              </a:spcBef>
              <a:spcAft>
                <a:spcPct val="35000"/>
              </a:spcAft>
            </a:pPr>
            <a:endParaRPr lang="en-US" strike="noStrike" noProof="1"/>
          </a:p>
        </p:txBody>
      </p:sp>
      <p:sp>
        <p:nvSpPr>
          <p:cNvPr id="2" name="Left Arrow 1">
            <a:hlinkClick r:id="rId7" action="ppaction://hlinksldjump"/>
          </p:cNvPr>
          <p:cNvSpPr/>
          <p:nvPr/>
        </p:nvSpPr>
        <p:spPr>
          <a:xfrm>
            <a:off x="438150" y="6538913"/>
            <a:ext cx="458788" cy="487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amond(in)">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Parallelogram 4"/>
          <p:cNvSpPr/>
          <p:nvPr/>
        </p:nvSpPr>
        <p:spPr>
          <a:xfrm>
            <a:off x="1804988" y="1176338"/>
            <a:ext cx="6275388" cy="1620838"/>
          </a:xfrm>
          <a:prstGeom prst="parallelogram">
            <a:avLst/>
          </a:prstGeom>
          <a:gradFill flip="none" rotWithShape="1">
            <a:gsLst>
              <a:gs pos="0">
                <a:srgbClr val="F3591F">
                  <a:shade val="30000"/>
                  <a:satMod val="115000"/>
                </a:srgbClr>
              </a:gs>
              <a:gs pos="50000">
                <a:srgbClr val="F3591F">
                  <a:shade val="67500"/>
                  <a:satMod val="115000"/>
                </a:srgbClr>
              </a:gs>
              <a:gs pos="100000">
                <a:srgbClr val="F3591F">
                  <a:shade val="100000"/>
                  <a:satMod val="115000"/>
                </a:srgbClr>
              </a:gs>
            </a:gsLst>
            <a:lin ang="189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7" name="Parallelogram 6"/>
          <p:cNvSpPr/>
          <p:nvPr/>
        </p:nvSpPr>
        <p:spPr>
          <a:xfrm>
            <a:off x="769938" y="581025"/>
            <a:ext cx="8374063" cy="1392238"/>
          </a:xfrm>
          <a:prstGeom prst="parallelogram">
            <a:avLst/>
          </a:prstGeom>
          <a:gradFill>
            <a:gsLst>
              <a:gs pos="0">
                <a:schemeClr val="bg1">
                  <a:lumMod val="85000"/>
                </a:schemeClr>
              </a:gs>
              <a:gs pos="50000">
                <a:schemeClr val="accent3">
                  <a:lumMod val="105000"/>
                  <a:satMod val="103000"/>
                  <a:tint val="73000"/>
                </a:schemeClr>
              </a:gs>
              <a:gs pos="100000">
                <a:schemeClr val="accent3">
                  <a:lumMod val="105000"/>
                  <a:satMod val="109000"/>
                  <a:tint val="81000"/>
                </a:schemeClr>
              </a:gs>
            </a:gsLst>
          </a:gradFill>
          <a:ln w="28575">
            <a:solidFill>
              <a:schemeClr val="bg1">
                <a:lumMod val="9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l" fontAlgn="auto">
              <a:lnSpc>
                <a:spcPct val="110000"/>
              </a:lnSpc>
            </a:pPr>
            <a:r>
              <a:rPr lang="en-US" sz="2000" b="1" strike="noStrike" noProof="1" dirty="0" err="1" smtClean="0"/>
              <a:t>Surat</a:t>
            </a:r>
            <a:r>
              <a:rPr lang="en-US" sz="2000" b="1" strike="noStrike" noProof="1" dirty="0" smtClean="0"/>
              <a:t> </a:t>
            </a:r>
            <a:r>
              <a:rPr lang="en-US" sz="2000" b="1" strike="noStrike" noProof="1" dirty="0" err="1" smtClean="0"/>
              <a:t>lamaran</a:t>
            </a:r>
            <a:r>
              <a:rPr lang="en-US" sz="2000" b="1" strike="noStrike" noProof="1" dirty="0" smtClean="0"/>
              <a:t> </a:t>
            </a:r>
            <a:r>
              <a:rPr lang="en-US" sz="2000" b="1" strike="noStrike" noProof="1" dirty="0" err="1" smtClean="0"/>
              <a:t>pekerjaan</a:t>
            </a:r>
            <a:r>
              <a:rPr lang="en-US" sz="2000" b="1" strike="noStrike" noProof="1" dirty="0" smtClean="0"/>
              <a:t> </a:t>
            </a:r>
            <a:r>
              <a:rPr lang="en-US" sz="2000" b="1" strike="noStrike" noProof="1" dirty="0" err="1" smtClean="0"/>
              <a:t>merupakan</a:t>
            </a:r>
            <a:r>
              <a:rPr lang="en-US" sz="2000" b="1" strike="noStrike" noProof="1" dirty="0" smtClean="0"/>
              <a:t> </a:t>
            </a:r>
            <a:r>
              <a:rPr lang="en-US" sz="2000" b="1" strike="noStrike" noProof="1" dirty="0" err="1" smtClean="0"/>
              <a:t>jenis</a:t>
            </a:r>
            <a:r>
              <a:rPr lang="en-US" sz="2000" b="1" strike="noStrike" noProof="1" dirty="0" smtClean="0"/>
              <a:t> </a:t>
            </a:r>
            <a:r>
              <a:rPr lang="en-US" sz="2000" b="1" strike="noStrike" noProof="1" dirty="0" err="1" smtClean="0"/>
              <a:t>surat</a:t>
            </a:r>
            <a:r>
              <a:rPr lang="en-US" sz="2000" b="1" strike="noStrike" noProof="1" dirty="0" smtClean="0"/>
              <a:t> </a:t>
            </a:r>
            <a:r>
              <a:rPr lang="en-US" sz="2000" b="1" strike="noStrike" noProof="1" dirty="0" err="1" smtClean="0"/>
              <a:t>pribadi</a:t>
            </a:r>
            <a:r>
              <a:rPr lang="en-US" sz="2000" b="1" strike="noStrike" noProof="1" dirty="0" smtClean="0"/>
              <a:t> </a:t>
            </a:r>
            <a:r>
              <a:rPr lang="en-US" sz="2000" b="1" strike="noStrike" noProof="1" dirty="0" err="1" smtClean="0"/>
              <a:t>resmi</a:t>
            </a:r>
            <a:r>
              <a:rPr lang="en-US" sz="2000" b="1" strike="noStrike" noProof="1" dirty="0" smtClean="0"/>
              <a:t> </a:t>
            </a:r>
            <a:r>
              <a:rPr lang="en-US" sz="2000" b="1" strike="noStrike" noProof="1" dirty="0" err="1" smtClean="0"/>
              <a:t>permohonan</a:t>
            </a:r>
            <a:r>
              <a:rPr lang="en-US" sz="2000" b="1" strike="noStrike" noProof="1" dirty="0" smtClean="0"/>
              <a:t> </a:t>
            </a:r>
            <a:r>
              <a:rPr lang="en-US" sz="2000" b="1" strike="noStrike" noProof="1" dirty="0" err="1" smtClean="0"/>
              <a:t>pekerjaan</a:t>
            </a:r>
            <a:r>
              <a:rPr lang="en-US" sz="2000" b="1" strike="noStrike" noProof="1" dirty="0" smtClean="0"/>
              <a:t> </a:t>
            </a:r>
            <a:r>
              <a:rPr lang="en-US" sz="2000" b="1" strike="noStrike" noProof="1" dirty="0" err="1" smtClean="0"/>
              <a:t>kepada</a:t>
            </a:r>
            <a:r>
              <a:rPr lang="en-US" sz="2000" b="1" strike="noStrike" noProof="1" dirty="0" smtClean="0"/>
              <a:t> </a:t>
            </a:r>
            <a:r>
              <a:rPr lang="en-US" sz="2000" b="1" strike="noStrike" noProof="1" dirty="0" err="1" smtClean="0"/>
              <a:t>kantor</a:t>
            </a:r>
            <a:r>
              <a:rPr lang="en-US" sz="2000" b="1" strike="noStrike" noProof="1" dirty="0" smtClean="0"/>
              <a:t>, </a:t>
            </a:r>
            <a:r>
              <a:rPr lang="en-US" sz="2000" b="1" strike="noStrike" noProof="1" dirty="0" err="1" smtClean="0"/>
              <a:t>perusahaan</a:t>
            </a:r>
            <a:r>
              <a:rPr lang="en-US" sz="2000" b="1" strike="noStrike" noProof="1" dirty="0" smtClean="0"/>
              <a:t>, </a:t>
            </a:r>
            <a:r>
              <a:rPr lang="en-US" sz="2000" b="1" strike="noStrike" noProof="1" dirty="0" err="1" smtClean="0"/>
              <a:t>atau</a:t>
            </a:r>
            <a:r>
              <a:rPr lang="en-US" sz="2000" b="1" strike="noStrike" noProof="1" dirty="0" smtClean="0"/>
              <a:t> </a:t>
            </a:r>
            <a:r>
              <a:rPr lang="en-US" sz="2000" b="1" strike="noStrike" noProof="1" dirty="0" err="1" smtClean="0"/>
              <a:t>instansi</a:t>
            </a:r>
            <a:r>
              <a:rPr lang="en-US" sz="2000" b="1" strike="noStrike" noProof="1" dirty="0" smtClean="0"/>
              <a:t> </a:t>
            </a:r>
            <a:r>
              <a:rPr lang="en-US" sz="2000" b="1" strike="noStrike" noProof="1" dirty="0" err="1" smtClean="0"/>
              <a:t>tertentu</a:t>
            </a:r>
            <a:r>
              <a:rPr lang="en-US" sz="2000" b="1" strike="noStrike" noProof="1" dirty="0" smtClean="0"/>
              <a:t>. </a:t>
            </a:r>
            <a:endParaRPr lang="en-US" sz="2000" b="1" strike="noStrike" noProof="1" dirty="0" smtClean="0"/>
          </a:p>
        </p:txBody>
      </p:sp>
      <p:sp>
        <p:nvSpPr>
          <p:cNvPr id="12" name="Parallelogram 11"/>
          <p:cNvSpPr/>
          <p:nvPr/>
        </p:nvSpPr>
        <p:spPr>
          <a:xfrm>
            <a:off x="2085975" y="3689350"/>
            <a:ext cx="6854825" cy="2755900"/>
          </a:xfrm>
          <a:prstGeom prst="parallelogram">
            <a:avLst/>
          </a:prstGeom>
          <a:gradFill flip="none" rotWithShape="1">
            <a:gsLst>
              <a:gs pos="0">
                <a:srgbClr val="FE4444"/>
              </a:gs>
              <a:gs pos="100000">
                <a:srgbClr val="832B2B"/>
              </a:gs>
            </a:gsLst>
            <a:lin ang="189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4" name="Parallelogram 13"/>
          <p:cNvSpPr/>
          <p:nvPr/>
        </p:nvSpPr>
        <p:spPr>
          <a:xfrm>
            <a:off x="1058863" y="3340100"/>
            <a:ext cx="6357938" cy="868363"/>
          </a:xfrm>
          <a:prstGeom prst="parallelogram">
            <a:avLst/>
          </a:prstGeom>
          <a:gradFill>
            <a:gsLst>
              <a:gs pos="0">
                <a:schemeClr val="bg1">
                  <a:lumMod val="85000"/>
                </a:schemeClr>
              </a:gs>
              <a:gs pos="50000">
                <a:schemeClr val="accent3">
                  <a:lumMod val="105000"/>
                  <a:satMod val="103000"/>
                  <a:tint val="73000"/>
                </a:schemeClr>
              </a:gs>
              <a:gs pos="100000">
                <a:schemeClr val="accent3">
                  <a:lumMod val="105000"/>
                  <a:satMod val="109000"/>
                  <a:tint val="81000"/>
                </a:schemeClr>
              </a:gs>
            </a:gsLst>
          </a:gradFill>
          <a:ln w="28575">
            <a:solidFill>
              <a:schemeClr val="bg1">
                <a:lumMod val="95000"/>
              </a:schemeClr>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t"/>
          <a:lstStyle/>
          <a:p>
            <a:pPr algn="ctr" fontAlgn="auto"/>
            <a:r>
              <a:rPr lang="id-ID" altLang="en-US" sz="2800" b="1" strike="noStrike" noProof="1" smtClean="0">
                <a:solidFill>
                  <a:schemeClr val="tx2">
                    <a:lumMod val="75000"/>
                  </a:schemeClr>
                </a:solidFill>
              </a:rPr>
              <a:t>Fungsi Surat Lamaran Pekerjaan</a:t>
            </a:r>
            <a:endParaRPr lang="id-ID" altLang="en-US" sz="2800" strike="noStrike" noProof="1">
              <a:solidFill>
                <a:schemeClr val="bg1">
                  <a:lumMod val="50000"/>
                </a:schemeClr>
              </a:solidFill>
            </a:endParaRPr>
          </a:p>
        </p:txBody>
      </p:sp>
      <p:sp>
        <p:nvSpPr>
          <p:cNvPr id="8197" name="Text Box 7"/>
          <p:cNvSpPr txBox="1"/>
          <p:nvPr/>
        </p:nvSpPr>
        <p:spPr>
          <a:xfrm>
            <a:off x="2085975" y="2184400"/>
            <a:ext cx="5572125" cy="520700"/>
          </a:xfrm>
          <a:prstGeom prst="rect">
            <a:avLst/>
          </a:prstGeom>
          <a:noFill/>
          <a:ln w="9525">
            <a:noFill/>
          </a:ln>
        </p:spPr>
        <p:txBody>
          <a:bodyPr wrap="square" anchor="t">
            <a:spAutoFit/>
          </a:bodyPr>
          <a:p>
            <a:r>
              <a:rPr lang="id-ID" altLang="en-US" sz="2800" b="1">
                <a:solidFill>
                  <a:schemeClr val="bg1"/>
                </a:solidFill>
                <a:latin typeface="Calibri" panose="020F0502020204030204" charset="0"/>
              </a:rPr>
              <a:t>Pengertian Surat Lamaran Pekerjaan</a:t>
            </a:r>
            <a:endParaRPr lang="id-ID" altLang="en-US" sz="2800" b="1">
              <a:solidFill>
                <a:schemeClr val="bg1"/>
              </a:solidFill>
              <a:latin typeface="Calibri" panose="020F0502020204030204" charset="0"/>
            </a:endParaRPr>
          </a:p>
        </p:txBody>
      </p:sp>
      <p:sp>
        <p:nvSpPr>
          <p:cNvPr id="8198" name="Text Box 8"/>
          <p:cNvSpPr txBox="1"/>
          <p:nvPr/>
        </p:nvSpPr>
        <p:spPr>
          <a:xfrm>
            <a:off x="2981325" y="4613275"/>
            <a:ext cx="4829175" cy="1782763"/>
          </a:xfrm>
          <a:prstGeom prst="rect">
            <a:avLst/>
          </a:prstGeom>
          <a:noFill/>
          <a:ln w="9525">
            <a:noFill/>
          </a:ln>
        </p:spPr>
        <p:txBody>
          <a:bodyPr wrap="square" anchor="t">
            <a:spAutoFit/>
          </a:bodyPr>
          <a:p>
            <a:pPr>
              <a:lnSpc>
                <a:spcPct val="110000"/>
              </a:lnSpc>
            </a:pPr>
            <a:r>
              <a:rPr lang="en-US" altLang="zh-CN" sz="2000">
                <a:solidFill>
                  <a:schemeClr val="bg1"/>
                </a:solidFill>
                <a:latin typeface="Calibri" panose="020F0502020204030204" charset="0"/>
              </a:rPr>
              <a:t>a. Sebagai tanda bukti tertulis pengajuan surat permohonan pekerjaan</a:t>
            </a:r>
            <a:endParaRPr lang="id-ID" altLang="en-US" sz="2000">
              <a:solidFill>
                <a:schemeClr val="bg1"/>
              </a:solidFill>
              <a:latin typeface="Calibri" panose="020F0502020204030204" charset="0"/>
            </a:endParaRPr>
          </a:p>
          <a:p>
            <a:pPr>
              <a:lnSpc>
                <a:spcPct val="110000"/>
              </a:lnSpc>
            </a:pPr>
            <a:r>
              <a:rPr lang="id-ID" altLang="en-US" sz="2000">
                <a:solidFill>
                  <a:schemeClr val="bg1"/>
                </a:solidFill>
                <a:latin typeface="Calibri" panose="020F0502020204030204" charset="0"/>
              </a:rPr>
              <a:t>b. Sebagai media atau alat komunikasi</a:t>
            </a:r>
            <a:endParaRPr lang="id-ID" altLang="en-US" sz="2000">
              <a:solidFill>
                <a:schemeClr val="bg1"/>
              </a:solidFill>
              <a:latin typeface="Calibri" panose="020F0502020204030204" charset="0"/>
            </a:endParaRPr>
          </a:p>
          <a:p>
            <a:pPr>
              <a:lnSpc>
                <a:spcPct val="110000"/>
              </a:lnSpc>
            </a:pPr>
            <a:r>
              <a:rPr lang="id-ID" altLang="en-US" sz="2000">
                <a:solidFill>
                  <a:schemeClr val="bg1"/>
                </a:solidFill>
                <a:latin typeface="Calibri" panose="020F0502020204030204" charset="0"/>
              </a:rPr>
              <a:t>c. Sebagai bahan pertimbangan penerimaan pekerjaan</a:t>
            </a:r>
            <a:endParaRPr lang="id-ID" altLang="en-US" sz="2000">
              <a:solidFill>
                <a:schemeClr val="bg1"/>
              </a:solidFill>
              <a:latin typeface="Calibri" panose="020F0502020204030204" charset="0"/>
            </a:endParaRPr>
          </a:p>
        </p:txBody>
      </p:sp>
      <p:sp>
        <p:nvSpPr>
          <p:cNvPr id="10" name="Left Arrow 9">
            <a:hlinkClick r:id="rId1"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534988" y="493713"/>
            <a:ext cx="9623425" cy="1285875"/>
          </a:xfrm>
          <a:solidFill>
            <a:schemeClr val="accent6"/>
          </a:solidFill>
          <a:ln w="19050">
            <a:solidFill>
              <a:schemeClr val="lt1"/>
            </a:solidFill>
            <a:miter lim="800000"/>
          </a:ln>
        </p:spPr>
        <p:style>
          <a:lnRef idx="3">
            <a:schemeClr val="lt1"/>
          </a:lnRef>
          <a:fillRef idx="1">
            <a:schemeClr val="accent6"/>
          </a:fillRef>
          <a:effectRef idx="1">
            <a:schemeClr val="accent6"/>
          </a:effectRef>
          <a:fontRef idx="minor">
            <a:schemeClr val="lt1"/>
          </a:fontRef>
        </p:style>
        <p:txBody>
          <a:bodyPr>
            <a:normAutofit fontScale="90000"/>
          </a:bodyPr>
          <a:lstStyle/>
          <a:p>
            <a:pPr lvl="0" fontAlgn="base"/>
            <a:r>
              <a:rPr lang="id-ID" sz="4000" b="1" strike="noStrike" noProof="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 Pengertian, Ciri-Ciri, dan Jenis Artikel</a:t>
            </a:r>
            <a:endParaRPr lang="en-US" sz="4000" b="1" strike="noStrike" noProof="1" dirty="0">
              <a:solidFill>
                <a:schemeClr val="bg1"/>
              </a:solidFill>
            </a:endParaRPr>
          </a:p>
        </p:txBody>
      </p:sp>
      <p:pic>
        <p:nvPicPr>
          <p:cNvPr id="4" name="Picture 2" descr="Hasil gambar untuk discussion text animation"/>
          <p:cNvPicPr>
            <a:picLocks noGrp="1" noChangeAspect="1" noChangeArrowheads="1"/>
          </p:cNvPicPr>
          <p:nvPr>
            <p:ph idx="1"/>
          </p:nvPr>
        </p:nvPicPr>
        <p:blipFill>
          <a:blip r:embed="rId1"/>
          <a:srcRect/>
          <a:stretch>
            <a:fillRect/>
          </a:stretch>
        </p:blipFill>
        <p:spPr bwMode="auto">
          <a:xfrm>
            <a:off x="2568575" y="2827338"/>
            <a:ext cx="5370513" cy="3055938"/>
          </a:xfrm>
          <a:effectLst>
            <a:outerShdw blurRad="292100" dist="139700" dir="2700000" algn="tl" rotWithShape="0">
              <a:srgbClr val="333333">
                <a:alpha val="65000"/>
              </a:srgbClr>
            </a:outerShdw>
          </a:effectLst>
        </p:spPr>
      </p:pic>
      <p:sp>
        <p:nvSpPr>
          <p:cNvPr id="5" name="Oval Callout 4">
            <a:hlinkClick r:id="rId2" action="ppaction://hlinksldjump"/>
          </p:cNvPr>
          <p:cNvSpPr/>
          <p:nvPr/>
        </p:nvSpPr>
        <p:spPr>
          <a:xfrm>
            <a:off x="663575" y="1954213"/>
            <a:ext cx="3228975" cy="1184275"/>
          </a:xfrm>
          <a:prstGeom prst="wedgeEllipseCallout">
            <a:avLst>
              <a:gd name="adj1" fmla="val 29623"/>
              <a:gd name="adj2" fmla="val 68351"/>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1985" strike="noStrike" noProof="1" dirty="0" smtClean="0"/>
              <a:t>Pengertian dan Ciri-ciri Artikel</a:t>
            </a:r>
            <a:endParaRPr lang="id-ID" sz="1985" strike="noStrike" noProof="1" dirty="0"/>
          </a:p>
        </p:txBody>
      </p:sp>
      <p:sp>
        <p:nvSpPr>
          <p:cNvPr id="7" name="Oval Callout 6">
            <a:hlinkClick r:id="rId3" action="ppaction://hlinksldjump"/>
          </p:cNvPr>
          <p:cNvSpPr/>
          <p:nvPr/>
        </p:nvSpPr>
        <p:spPr>
          <a:xfrm>
            <a:off x="7013575" y="2271713"/>
            <a:ext cx="2757488" cy="946150"/>
          </a:xfrm>
          <a:prstGeom prst="wedgeEllipseCallout">
            <a:avLst>
              <a:gd name="adj1" fmla="val -43970"/>
              <a:gd name="adj2" fmla="val 74621"/>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1985" strike="noStrike" noProof="1" dirty="0" smtClean="0">
                <a:sym typeface="+mn-ea"/>
              </a:rPr>
              <a:t>Jenis-jenis Artikel</a:t>
            </a:r>
            <a:endParaRPr lang="en-US" sz="1985" strike="noStrike" noProof="1" dirty="0" smtClean="0"/>
          </a:p>
        </p:txBody>
      </p:sp>
      <p:sp>
        <p:nvSpPr>
          <p:cNvPr id="2" name="Left Arrow 1">
            <a:hlinkClick r:id="rId4"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7"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457325" y="684213"/>
            <a:ext cx="4651375" cy="3968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lvl="0" fontAlgn="auto"/>
            <a:r>
              <a:rPr lang="id-ID" sz="1985" b="1" strike="noStrike" noProof="1" dirty="0" smtClean="0">
                <a:solidFill>
                  <a:srgbClr val="FFFF00"/>
                </a:solidFill>
                <a:latin typeface="Segoe UI" panose="020B0502040204020203" pitchFamily="34" charset="0"/>
                <a:ea typeface="Segoe UI" panose="020B0502040204020203" pitchFamily="34" charset="0"/>
                <a:cs typeface="Segoe UI" panose="020B0502040204020203" pitchFamily="34" charset="0"/>
              </a:rPr>
              <a:t>Pengertian dan Ciri-Ciri Artikel</a:t>
            </a:r>
            <a:endParaRPr lang="id-ID" sz="1985" b="1" strike="noStrike" noProof="1" dirty="0">
              <a:solidFill>
                <a:srgbClr val="FFFF00"/>
              </a:solidFill>
            </a:endParaRPr>
          </a:p>
        </p:txBody>
      </p:sp>
      <p:sp>
        <p:nvSpPr>
          <p:cNvPr id="3" name="Rounded Rectangle 2"/>
          <p:cNvSpPr/>
          <p:nvPr/>
        </p:nvSpPr>
        <p:spPr>
          <a:xfrm>
            <a:off x="1408113" y="1319213"/>
            <a:ext cx="7954963" cy="15684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fontAlgn="auto"/>
            <a:r>
              <a:rPr lang="id-ID" sz="1985" strike="noStrike" noProof="1" dirty="0" smtClean="0"/>
              <a:t>Artikel merupakan tulisan lepas berisi opini seseorang yang mengupas tuntas suatu masalah tertentu yang sifatnya aktual atau kontroversial dengan tujuan untuk memberi tahu (informatif) dan meyakinkan (persuasif argumentatif), atau menghibur khalayak pembaca (rekreatif).</a:t>
            </a:r>
            <a:endParaRPr lang="en-US" sz="1985" strike="noStrike" noProof="1" dirty="0"/>
          </a:p>
        </p:txBody>
      </p:sp>
      <p:sp>
        <p:nvSpPr>
          <p:cNvPr id="4" name="Rounded Rectangle 3"/>
          <p:cNvSpPr/>
          <p:nvPr/>
        </p:nvSpPr>
        <p:spPr>
          <a:xfrm>
            <a:off x="1408113" y="3086100"/>
            <a:ext cx="6867525" cy="32353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fontAlgn="auto"/>
            <a:r>
              <a:rPr lang="id-ID" sz="1985" strike="noStrike" noProof="1" dirty="0" smtClean="0"/>
              <a:t>Berikut adalah ciri-ciri artikel.</a:t>
            </a:r>
            <a:endParaRPr lang="id-ID" sz="1985" strike="noStrike" noProof="1" dirty="0" smtClean="0"/>
          </a:p>
          <a:p>
            <a:pPr fontAlgn="auto"/>
            <a:r>
              <a:rPr lang="sv-SE" sz="1985" strike="noStrike" noProof="1" dirty="0" smtClean="0"/>
              <a:t>a. Ditulis berdasarkan fakta dan pandangan penulisnya.</a:t>
            </a:r>
            <a:endParaRPr lang="sv-SE" sz="1985" strike="noStrike" noProof="1" dirty="0" smtClean="0"/>
          </a:p>
          <a:p>
            <a:pPr fontAlgn="auto"/>
            <a:r>
              <a:rPr lang="id-ID" sz="1985" strike="noStrike" noProof="1" dirty="0" smtClean="0"/>
              <a:t>b. Mengandung gagasan aktual.</a:t>
            </a:r>
            <a:endParaRPr lang="id-ID" sz="1985" strike="noStrike" noProof="1" dirty="0" smtClean="0"/>
          </a:p>
          <a:p>
            <a:pPr fontAlgn="auto"/>
            <a:r>
              <a:rPr lang="de-DE" sz="1985" strike="noStrike" noProof="1" dirty="0" smtClean="0"/>
              <a:t>c. Mengandung unsur intelektualitas atau pengetahuan.</a:t>
            </a:r>
            <a:endParaRPr lang="de-DE" sz="1985" strike="noStrike" noProof="1" dirty="0" smtClean="0"/>
          </a:p>
          <a:p>
            <a:pPr fontAlgn="auto"/>
            <a:r>
              <a:rPr lang="fi-FI" sz="1985" strike="noStrike" noProof="1" dirty="0" smtClean="0"/>
              <a:t>d. Bukan merupakan hasil plagiasi.</a:t>
            </a:r>
            <a:endParaRPr lang="fi-FI" sz="1985" strike="noStrike" noProof="1" dirty="0" smtClean="0"/>
          </a:p>
          <a:p>
            <a:pPr fontAlgn="auto"/>
            <a:r>
              <a:rPr lang="id-ID" sz="1985" strike="noStrike" noProof="1" dirty="0" smtClean="0"/>
              <a:t>e. Mengungkap masalah dan pemecahannya.</a:t>
            </a:r>
            <a:endParaRPr lang="id-ID" sz="1985" strike="noStrike" noProof="1" dirty="0" smtClean="0"/>
          </a:p>
          <a:p>
            <a:pPr fontAlgn="auto"/>
            <a:r>
              <a:rPr lang="id-ID" sz="1985" strike="noStrike" noProof="1" dirty="0" smtClean="0"/>
              <a:t>f. Topik yang dibahas menyangkut kepentingan publik.</a:t>
            </a:r>
            <a:endParaRPr lang="id-ID" sz="1985" strike="noStrike" noProof="1" dirty="0" smtClean="0"/>
          </a:p>
          <a:p>
            <a:pPr fontAlgn="auto"/>
            <a:r>
              <a:rPr lang="fi-FI" sz="1985" strike="noStrike" noProof="1" dirty="0" smtClean="0"/>
              <a:t>g. Menampilkan identitas atau nama penulis.</a:t>
            </a:r>
            <a:endParaRPr lang="en-US" sz="1985" strike="noStrike" noProof="1" dirty="0"/>
          </a:p>
        </p:txBody>
      </p:sp>
      <p:sp>
        <p:nvSpPr>
          <p:cNvPr id="5" name="Left Arrow 4">
            <a:hlinkClick r:id="rId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3062288" y="566738"/>
            <a:ext cx="4489450" cy="550863"/>
          </a:xfrm>
          <a:solidFill>
            <a:schemeClr val="accent6"/>
          </a:solidFill>
          <a:ln w="19050">
            <a:solidFill>
              <a:schemeClr val="lt1"/>
            </a:solidFill>
            <a:miter lim="800000"/>
          </a:ln>
        </p:spPr>
        <p:style>
          <a:lnRef idx="3">
            <a:schemeClr val="lt1"/>
          </a:lnRef>
          <a:fillRef idx="1">
            <a:schemeClr val="accent6"/>
          </a:fillRef>
          <a:effectRef idx="1">
            <a:schemeClr val="accent6"/>
          </a:effectRef>
          <a:fontRef idx="minor">
            <a:schemeClr val="lt1"/>
          </a:fontRef>
        </p:style>
        <p:txBody>
          <a:bodyPr>
            <a:normAutofit/>
          </a:bodyPr>
          <a:lstStyle/>
          <a:p>
            <a:pPr fontAlgn="base"/>
            <a:r>
              <a:rPr lang="id-ID" sz="2645" strike="noStrike" noProof="1" dirty="0" smtClean="0"/>
              <a:t>Jenis-Jenis Artikel</a:t>
            </a:r>
            <a:endParaRPr lang="en-US" sz="2645" strike="noStrike" noProof="1" dirty="0"/>
          </a:p>
        </p:txBody>
      </p:sp>
      <p:cxnSp>
        <p:nvCxnSpPr>
          <p:cNvPr id="24" name="Straight Arrow Connector 23"/>
          <p:cNvCxnSpPr>
            <a:stCxn id="6" idx="2"/>
          </p:cNvCxnSpPr>
          <p:nvPr/>
        </p:nvCxnSpPr>
        <p:spPr>
          <a:xfrm flipH="1">
            <a:off x="2354263" y="1117600"/>
            <a:ext cx="2952750" cy="7889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Rounded Rectangle 36"/>
          <p:cNvSpPr/>
          <p:nvPr/>
        </p:nvSpPr>
        <p:spPr>
          <a:xfrm>
            <a:off x="1014413" y="1984375"/>
            <a:ext cx="2600325" cy="700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b="1" strike="noStrike" noProof="1" dirty="0" smtClean="0"/>
              <a:t>Berdasarkan Isi</a:t>
            </a:r>
            <a:endParaRPr lang="en-US" sz="2205" b="1" strike="noStrike" noProof="1" dirty="0"/>
          </a:p>
        </p:txBody>
      </p:sp>
      <p:cxnSp>
        <p:nvCxnSpPr>
          <p:cNvPr id="23" name="Straight Arrow Connector 22"/>
          <p:cNvCxnSpPr>
            <a:stCxn id="6" idx="2"/>
          </p:cNvCxnSpPr>
          <p:nvPr/>
        </p:nvCxnSpPr>
        <p:spPr>
          <a:xfrm>
            <a:off x="5307013" y="1117600"/>
            <a:ext cx="2914650" cy="8461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Rounded Rectangle 40"/>
          <p:cNvSpPr/>
          <p:nvPr/>
        </p:nvSpPr>
        <p:spPr>
          <a:xfrm>
            <a:off x="4845050" y="2063750"/>
            <a:ext cx="5186363" cy="700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b="1" strike="noStrike" noProof="1" dirty="0" smtClean="0"/>
              <a:t>Berdasarkan Sudut Pandang Penulis</a:t>
            </a:r>
            <a:endParaRPr lang="en-US" sz="2205" b="1" strike="noStrike" noProof="1" dirty="0"/>
          </a:p>
        </p:txBody>
      </p:sp>
      <p:sp>
        <p:nvSpPr>
          <p:cNvPr id="43" name="Rounded Rectangle 42"/>
          <p:cNvSpPr/>
          <p:nvPr/>
        </p:nvSpPr>
        <p:spPr>
          <a:xfrm>
            <a:off x="1695450" y="2922588"/>
            <a:ext cx="2598738" cy="6985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strike="noStrike" noProof="1" dirty="0" smtClean="0"/>
              <a:t>Artikel Praktis</a:t>
            </a:r>
            <a:endParaRPr lang="en-US" sz="2205" b="1" strike="noStrike" noProof="1" dirty="0"/>
          </a:p>
        </p:txBody>
      </p:sp>
      <p:sp>
        <p:nvSpPr>
          <p:cNvPr id="44" name="Rounded Rectangle 43"/>
          <p:cNvSpPr/>
          <p:nvPr/>
        </p:nvSpPr>
        <p:spPr>
          <a:xfrm>
            <a:off x="1695450" y="3716338"/>
            <a:ext cx="2598738" cy="6985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strike="noStrike" noProof="1" dirty="0" smtClean="0"/>
              <a:t>Artikel Ringan</a:t>
            </a:r>
            <a:endParaRPr lang="en-US" sz="2205" b="1" strike="noStrike" noProof="1" dirty="0"/>
          </a:p>
        </p:txBody>
      </p:sp>
      <p:sp>
        <p:nvSpPr>
          <p:cNvPr id="45" name="Rounded Rectangle 44"/>
          <p:cNvSpPr/>
          <p:nvPr/>
        </p:nvSpPr>
        <p:spPr>
          <a:xfrm>
            <a:off x="1695450" y="4510088"/>
            <a:ext cx="2598738" cy="700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1985" strike="noStrike" noProof="1" dirty="0" smtClean="0"/>
              <a:t>Artikel Halaman Opini</a:t>
            </a:r>
            <a:endParaRPr lang="en-US" sz="1985" b="1" strike="noStrike" noProof="1" dirty="0"/>
          </a:p>
        </p:txBody>
      </p:sp>
      <p:sp>
        <p:nvSpPr>
          <p:cNvPr id="46" name="Rounded Rectangle 45"/>
          <p:cNvSpPr/>
          <p:nvPr/>
        </p:nvSpPr>
        <p:spPr>
          <a:xfrm>
            <a:off x="1695450" y="5303838"/>
            <a:ext cx="2598738" cy="700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strike="noStrike" noProof="1" dirty="0" smtClean="0"/>
              <a:t>Artikel Analisis Ahli</a:t>
            </a:r>
            <a:endParaRPr lang="en-US" sz="2205" b="1" strike="noStrike" noProof="1" dirty="0"/>
          </a:p>
        </p:txBody>
      </p:sp>
      <p:sp>
        <p:nvSpPr>
          <p:cNvPr id="47" name="Rounded Rectangle 46"/>
          <p:cNvSpPr/>
          <p:nvPr/>
        </p:nvSpPr>
        <p:spPr>
          <a:xfrm>
            <a:off x="1695450" y="6097588"/>
            <a:ext cx="2598738" cy="700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strike="noStrike" noProof="1" dirty="0" smtClean="0"/>
              <a:t>Artikel Religi</a:t>
            </a:r>
            <a:endParaRPr lang="en-US" sz="2205" b="1" strike="noStrike" noProof="1" dirty="0"/>
          </a:p>
        </p:txBody>
      </p:sp>
      <p:sp>
        <p:nvSpPr>
          <p:cNvPr id="48" name="Rounded Rectangle 47"/>
          <p:cNvSpPr/>
          <p:nvPr/>
        </p:nvSpPr>
        <p:spPr>
          <a:xfrm>
            <a:off x="6140450" y="3081338"/>
            <a:ext cx="2598738" cy="6985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strike="noStrike" noProof="1" dirty="0" smtClean="0"/>
              <a:t>Artikel Deskripsi</a:t>
            </a:r>
            <a:endParaRPr lang="en-US" sz="2205" b="1" strike="noStrike" noProof="1" dirty="0"/>
          </a:p>
        </p:txBody>
      </p:sp>
      <p:sp>
        <p:nvSpPr>
          <p:cNvPr id="49" name="Rounded Rectangle 48"/>
          <p:cNvSpPr/>
          <p:nvPr/>
        </p:nvSpPr>
        <p:spPr>
          <a:xfrm>
            <a:off x="6140450" y="3875088"/>
            <a:ext cx="2598738" cy="6985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strike="noStrike" noProof="1" dirty="0" smtClean="0"/>
              <a:t>Artikel Eksplanatif</a:t>
            </a:r>
            <a:endParaRPr lang="en-US" sz="2205" b="1" strike="noStrike" noProof="1" dirty="0"/>
          </a:p>
        </p:txBody>
      </p:sp>
      <p:sp>
        <p:nvSpPr>
          <p:cNvPr id="50" name="Rounded Rectangle 49"/>
          <p:cNvSpPr/>
          <p:nvPr/>
        </p:nvSpPr>
        <p:spPr>
          <a:xfrm>
            <a:off x="6140450" y="4668838"/>
            <a:ext cx="2598738" cy="700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strike="noStrike" noProof="1" dirty="0" smtClean="0"/>
              <a:t>Artikel Prediktif</a:t>
            </a:r>
            <a:endParaRPr lang="en-US" sz="2205" b="1" strike="noStrike" noProof="1" dirty="0"/>
          </a:p>
        </p:txBody>
      </p:sp>
      <p:sp>
        <p:nvSpPr>
          <p:cNvPr id="51" name="Rounded Rectangle 50"/>
          <p:cNvSpPr/>
          <p:nvPr/>
        </p:nvSpPr>
        <p:spPr>
          <a:xfrm>
            <a:off x="6140450" y="5462588"/>
            <a:ext cx="2598738" cy="70008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205" strike="noStrike" noProof="1" dirty="0" smtClean="0"/>
              <a:t>Artikel Preskriptif</a:t>
            </a:r>
            <a:endParaRPr lang="en-US" sz="2205" b="1" strike="noStrike" noProof="1" dirty="0"/>
          </a:p>
        </p:txBody>
      </p:sp>
      <p:cxnSp>
        <p:nvCxnSpPr>
          <p:cNvPr id="55" name="Shape 54"/>
          <p:cNvCxnSpPr>
            <a:stCxn id="6" idx="2"/>
            <a:endCxn id="43" idx="1"/>
          </p:cNvCxnSpPr>
          <p:nvPr/>
        </p:nvCxnSpPr>
        <p:spPr>
          <a:xfrm rot="16200000" flipH="1">
            <a:off x="1203325" y="2779713"/>
            <a:ext cx="587375" cy="396875"/>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56" name="Shape 55"/>
          <p:cNvCxnSpPr>
            <a:stCxn id="6" idx="2"/>
            <a:endCxn id="43" idx="1"/>
          </p:cNvCxnSpPr>
          <p:nvPr/>
        </p:nvCxnSpPr>
        <p:spPr>
          <a:xfrm rot="16200000" flipH="1">
            <a:off x="941388" y="3359150"/>
            <a:ext cx="1111250" cy="396875"/>
          </a:xfrm>
          <a:prstGeom prst="bentConnector3">
            <a:avLst>
              <a:gd name="adj1" fmla="val 100126"/>
            </a:avLst>
          </a:prstGeom>
          <a:ln>
            <a:tailEnd type="arrow"/>
          </a:ln>
        </p:spPr>
        <p:style>
          <a:lnRef idx="3">
            <a:schemeClr val="dk1"/>
          </a:lnRef>
          <a:fillRef idx="0">
            <a:schemeClr val="dk1"/>
          </a:fillRef>
          <a:effectRef idx="2">
            <a:schemeClr val="dk1"/>
          </a:effectRef>
          <a:fontRef idx="minor">
            <a:schemeClr val="tx1"/>
          </a:fontRef>
        </p:style>
      </p:cxnSp>
      <p:cxnSp>
        <p:nvCxnSpPr>
          <p:cNvPr id="60" name="Shape 55"/>
          <p:cNvCxnSpPr>
            <a:stCxn id="6" idx="2"/>
            <a:endCxn id="43" idx="1"/>
          </p:cNvCxnSpPr>
          <p:nvPr/>
        </p:nvCxnSpPr>
        <p:spPr>
          <a:xfrm rot="16200000" flipH="1">
            <a:off x="941388" y="4073525"/>
            <a:ext cx="1111250" cy="396875"/>
          </a:xfrm>
          <a:prstGeom prst="bentConnector3">
            <a:avLst>
              <a:gd name="adj1" fmla="val 100126"/>
            </a:avLst>
          </a:prstGeom>
          <a:ln>
            <a:tailEnd type="arrow"/>
          </a:ln>
        </p:spPr>
        <p:style>
          <a:lnRef idx="3">
            <a:schemeClr val="dk1"/>
          </a:lnRef>
          <a:fillRef idx="0">
            <a:schemeClr val="dk1"/>
          </a:fillRef>
          <a:effectRef idx="2">
            <a:schemeClr val="dk1"/>
          </a:effectRef>
          <a:fontRef idx="minor">
            <a:schemeClr val="tx1"/>
          </a:fontRef>
        </p:style>
      </p:cxnSp>
      <p:cxnSp>
        <p:nvCxnSpPr>
          <p:cNvPr id="61" name="Shape 55"/>
          <p:cNvCxnSpPr>
            <a:stCxn id="6" idx="2"/>
            <a:endCxn id="43" idx="1"/>
          </p:cNvCxnSpPr>
          <p:nvPr/>
        </p:nvCxnSpPr>
        <p:spPr>
          <a:xfrm rot="16200000" flipH="1">
            <a:off x="941388" y="4867275"/>
            <a:ext cx="1111250" cy="396875"/>
          </a:xfrm>
          <a:prstGeom prst="bentConnector3">
            <a:avLst>
              <a:gd name="adj1" fmla="val 100126"/>
            </a:avLst>
          </a:prstGeom>
          <a:ln>
            <a:tailEnd type="arrow"/>
          </a:ln>
        </p:spPr>
        <p:style>
          <a:lnRef idx="3">
            <a:schemeClr val="dk1"/>
          </a:lnRef>
          <a:fillRef idx="0">
            <a:schemeClr val="dk1"/>
          </a:fillRef>
          <a:effectRef idx="2">
            <a:schemeClr val="dk1"/>
          </a:effectRef>
          <a:fontRef idx="minor">
            <a:schemeClr val="tx1"/>
          </a:fontRef>
        </p:style>
      </p:cxnSp>
      <p:cxnSp>
        <p:nvCxnSpPr>
          <p:cNvPr id="62" name="Shape 55"/>
          <p:cNvCxnSpPr>
            <a:stCxn id="6" idx="2"/>
            <a:endCxn id="43" idx="1"/>
          </p:cNvCxnSpPr>
          <p:nvPr/>
        </p:nvCxnSpPr>
        <p:spPr>
          <a:xfrm rot="16200000" flipH="1">
            <a:off x="941388" y="5740400"/>
            <a:ext cx="1111250" cy="396875"/>
          </a:xfrm>
          <a:prstGeom prst="bentConnector3">
            <a:avLst>
              <a:gd name="adj1" fmla="val 100126"/>
            </a:avLst>
          </a:prstGeom>
          <a:ln>
            <a:tailEnd type="arrow"/>
          </a:ln>
        </p:spPr>
        <p:style>
          <a:lnRef idx="3">
            <a:schemeClr val="dk1"/>
          </a:lnRef>
          <a:fillRef idx="0">
            <a:schemeClr val="dk1"/>
          </a:fillRef>
          <a:effectRef idx="2">
            <a:schemeClr val="dk1"/>
          </a:effectRef>
          <a:fontRef idx="minor">
            <a:schemeClr val="tx1"/>
          </a:fontRef>
        </p:style>
      </p:cxnSp>
      <p:cxnSp>
        <p:nvCxnSpPr>
          <p:cNvPr id="63" name="Shape 62"/>
          <p:cNvCxnSpPr>
            <a:stCxn id="6" idx="2"/>
            <a:endCxn id="43" idx="1"/>
          </p:cNvCxnSpPr>
          <p:nvPr/>
        </p:nvCxnSpPr>
        <p:spPr>
          <a:xfrm rot="16200000" flipH="1">
            <a:off x="5568950" y="2859088"/>
            <a:ext cx="587375" cy="396875"/>
          </a:xfrm>
          <a:prstGeom prst="bentConnector2">
            <a:avLst/>
          </a:prstGeom>
          <a:ln>
            <a:tailEnd type="arrow"/>
          </a:ln>
        </p:spPr>
        <p:style>
          <a:lnRef idx="3">
            <a:schemeClr val="dk1"/>
          </a:lnRef>
          <a:fillRef idx="0">
            <a:schemeClr val="dk1"/>
          </a:fillRef>
          <a:effectRef idx="2">
            <a:schemeClr val="dk1"/>
          </a:effectRef>
          <a:fontRef idx="minor">
            <a:schemeClr val="tx1"/>
          </a:fontRef>
        </p:style>
      </p:cxnSp>
      <p:cxnSp>
        <p:nvCxnSpPr>
          <p:cNvPr id="64" name="Shape 55"/>
          <p:cNvCxnSpPr>
            <a:stCxn id="6" idx="2"/>
            <a:endCxn id="43" idx="1"/>
          </p:cNvCxnSpPr>
          <p:nvPr/>
        </p:nvCxnSpPr>
        <p:spPr>
          <a:xfrm rot="16200000" flipH="1">
            <a:off x="5307013" y="3438525"/>
            <a:ext cx="1111250" cy="396875"/>
          </a:xfrm>
          <a:prstGeom prst="bentConnector3">
            <a:avLst>
              <a:gd name="adj1" fmla="val 100126"/>
            </a:avLst>
          </a:prstGeom>
          <a:ln>
            <a:tailEnd type="arrow"/>
          </a:ln>
        </p:spPr>
        <p:style>
          <a:lnRef idx="3">
            <a:schemeClr val="dk1"/>
          </a:lnRef>
          <a:fillRef idx="0">
            <a:schemeClr val="dk1"/>
          </a:fillRef>
          <a:effectRef idx="2">
            <a:schemeClr val="dk1"/>
          </a:effectRef>
          <a:fontRef idx="minor">
            <a:schemeClr val="tx1"/>
          </a:fontRef>
        </p:style>
      </p:cxnSp>
      <p:cxnSp>
        <p:nvCxnSpPr>
          <p:cNvPr id="65" name="Shape 55"/>
          <p:cNvCxnSpPr>
            <a:stCxn id="6" idx="2"/>
            <a:endCxn id="43" idx="1"/>
          </p:cNvCxnSpPr>
          <p:nvPr/>
        </p:nvCxnSpPr>
        <p:spPr>
          <a:xfrm rot="16200000" flipH="1">
            <a:off x="5307013" y="4152900"/>
            <a:ext cx="1111250" cy="396875"/>
          </a:xfrm>
          <a:prstGeom prst="bentConnector3">
            <a:avLst>
              <a:gd name="adj1" fmla="val 100126"/>
            </a:avLst>
          </a:prstGeom>
          <a:ln>
            <a:tailEnd type="arrow"/>
          </a:ln>
        </p:spPr>
        <p:style>
          <a:lnRef idx="3">
            <a:schemeClr val="dk1"/>
          </a:lnRef>
          <a:fillRef idx="0">
            <a:schemeClr val="dk1"/>
          </a:fillRef>
          <a:effectRef idx="2">
            <a:schemeClr val="dk1"/>
          </a:effectRef>
          <a:fontRef idx="minor">
            <a:schemeClr val="tx1"/>
          </a:fontRef>
        </p:style>
      </p:cxnSp>
      <p:cxnSp>
        <p:nvCxnSpPr>
          <p:cNvPr id="66" name="Shape 55"/>
          <p:cNvCxnSpPr>
            <a:stCxn id="6" idx="2"/>
            <a:endCxn id="43" idx="1"/>
          </p:cNvCxnSpPr>
          <p:nvPr/>
        </p:nvCxnSpPr>
        <p:spPr>
          <a:xfrm rot="16200000" flipH="1">
            <a:off x="5307013" y="4946650"/>
            <a:ext cx="1111250" cy="396875"/>
          </a:xfrm>
          <a:prstGeom prst="bentConnector3">
            <a:avLst>
              <a:gd name="adj1" fmla="val 100126"/>
            </a:avLst>
          </a:prstGeom>
          <a:ln>
            <a:tailEnd type="arrow"/>
          </a:ln>
        </p:spPr>
        <p:style>
          <a:lnRef idx="3">
            <a:schemeClr val="dk1"/>
          </a:lnRef>
          <a:fillRef idx="0">
            <a:schemeClr val="dk1"/>
          </a:fillRef>
          <a:effectRef idx="2">
            <a:schemeClr val="dk1"/>
          </a:effectRef>
          <a:fontRef idx="minor">
            <a:schemeClr val="tx1"/>
          </a:fontRef>
        </p:style>
      </p:cxnSp>
      <p:sp>
        <p:nvSpPr>
          <p:cNvPr id="2" name="Left Arrow 1">
            <a:hlinkClick r:id="rId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100000">
                                          <p:val>
                                            <p:strVal val="#ppt_x"/>
                                          </p:val>
                                        </p:tav>
                                      </p:tavLst>
                                    </p:anim>
                                    <p:anim calcmode="lin" valueType="num">
                                      <p:cBhvr>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ppt_x</p:attrName>
                                        </p:attrNameLst>
                                      </p:cBhvr>
                                      <p:tavLst>
                                        <p:tav tm="0">
                                          <p:val>
                                            <p:strVal val="#ppt_x"/>
                                          </p:val>
                                        </p:tav>
                                        <p:tav tm="100000">
                                          <p:val>
                                            <p:strVal val="#ppt_x"/>
                                          </p:val>
                                        </p:tav>
                                      </p:tavLst>
                                    </p:anim>
                                    <p:anim calcmode="lin" valueType="num">
                                      <p:cBhvr>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ppt_x</p:attrName>
                                        </p:attrNameLst>
                                      </p:cBhvr>
                                      <p:tavLst>
                                        <p:tav tm="0">
                                          <p:val>
                                            <p:strVal val="#ppt_x"/>
                                          </p:val>
                                        </p:tav>
                                        <p:tav tm="100000">
                                          <p:val>
                                            <p:strVal val="#ppt_x"/>
                                          </p:val>
                                        </p:tav>
                                      </p:tavLst>
                                    </p:anim>
                                    <p:anim calcmode="lin" valueType="num">
                                      <p:cBhvr>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ppt_x</p:attrName>
                                        </p:attrNameLst>
                                      </p:cBhvr>
                                      <p:tavLst>
                                        <p:tav tm="0">
                                          <p:val>
                                            <p:strVal val="#ppt_x"/>
                                          </p:val>
                                        </p:tav>
                                        <p:tav tm="100000">
                                          <p:val>
                                            <p:strVal val="#ppt_x"/>
                                          </p:val>
                                        </p:tav>
                                      </p:tavLst>
                                    </p:anim>
                                    <p:anim calcmode="lin" valueType="num">
                                      <p:cBhvr>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ppt_x</p:attrName>
                                        </p:attrNameLst>
                                      </p:cBhvr>
                                      <p:tavLst>
                                        <p:tav tm="0">
                                          <p:val>
                                            <p:strVal val="#ppt_x"/>
                                          </p:val>
                                        </p:tav>
                                        <p:tav tm="100000">
                                          <p:val>
                                            <p:strVal val="#ppt_x"/>
                                          </p:val>
                                        </p:tav>
                                      </p:tavLst>
                                    </p:anim>
                                    <p:anim calcmode="lin" valueType="num">
                                      <p:cBhvr>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ppt_x</p:attrName>
                                        </p:attrNameLst>
                                      </p:cBhvr>
                                      <p:tavLst>
                                        <p:tav tm="0">
                                          <p:val>
                                            <p:strVal val="#ppt_x"/>
                                          </p:val>
                                        </p:tav>
                                        <p:tav tm="100000">
                                          <p:val>
                                            <p:strVal val="#ppt_x"/>
                                          </p:val>
                                        </p:tav>
                                      </p:tavLst>
                                    </p:anim>
                                    <p:anim calcmode="lin" valueType="num">
                                      <p:cBhvr>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ppt_x</p:attrName>
                                        </p:attrNameLst>
                                      </p:cBhvr>
                                      <p:tavLst>
                                        <p:tav tm="0">
                                          <p:val>
                                            <p:strVal val="#ppt_x"/>
                                          </p:val>
                                        </p:tav>
                                        <p:tav tm="100000">
                                          <p:val>
                                            <p:strVal val="#ppt_x"/>
                                          </p:val>
                                        </p:tav>
                                      </p:tavLst>
                                    </p:anim>
                                    <p:anim calcmode="lin" valueType="num">
                                      <p:cBhvr>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ppt_x</p:attrName>
                                        </p:attrNameLst>
                                      </p:cBhvr>
                                      <p:tavLst>
                                        <p:tav tm="0">
                                          <p:val>
                                            <p:strVal val="#ppt_x"/>
                                          </p:val>
                                        </p:tav>
                                        <p:tav tm="100000">
                                          <p:val>
                                            <p:strVal val="#ppt_x"/>
                                          </p:val>
                                        </p:tav>
                                      </p:tavLst>
                                    </p:anim>
                                    <p:anim calcmode="lin" valueType="num">
                                      <p:cBhvr>
                                        <p:cTn id="52" dur="50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ppt_x</p:attrName>
                                        </p:attrNameLst>
                                      </p:cBhvr>
                                      <p:tavLst>
                                        <p:tav tm="0">
                                          <p:val>
                                            <p:strVal val="#ppt_x"/>
                                          </p:val>
                                        </p:tav>
                                        <p:tav tm="100000">
                                          <p:val>
                                            <p:strVal val="#ppt_x"/>
                                          </p:val>
                                        </p:tav>
                                      </p:tavLst>
                                    </p:anim>
                                    <p:anim calcmode="lin" valueType="num">
                                      <p:cBhvr>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ppt_x</p:attrName>
                                        </p:attrNameLst>
                                      </p:cBhvr>
                                      <p:tavLst>
                                        <p:tav tm="0">
                                          <p:val>
                                            <p:strVal val="#ppt_x"/>
                                          </p:val>
                                        </p:tav>
                                        <p:tav tm="100000">
                                          <p:val>
                                            <p:strVal val="#ppt_x"/>
                                          </p:val>
                                        </p:tav>
                                      </p:tavLst>
                                    </p:anim>
                                    <p:anim calcmode="lin" valueType="num">
                                      <p:cBhvr>
                                        <p:cTn id="60" dur="50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500" fill="hold"/>
                                        <p:tgtEl>
                                          <p:spTgt spid="55"/>
                                        </p:tgtEl>
                                        <p:attrNameLst>
                                          <p:attrName>ppt_x</p:attrName>
                                        </p:attrNameLst>
                                      </p:cBhvr>
                                      <p:tavLst>
                                        <p:tav tm="0">
                                          <p:val>
                                            <p:strVal val="#ppt_x"/>
                                          </p:val>
                                        </p:tav>
                                        <p:tav tm="100000">
                                          <p:val>
                                            <p:strVal val="#ppt_x"/>
                                          </p:val>
                                        </p:tav>
                                      </p:tavLst>
                                    </p:anim>
                                    <p:anim calcmode="lin" valueType="num">
                                      <p:cBhvr>
                                        <p:cTn id="64" dur="500" fill="hold"/>
                                        <p:tgtEl>
                                          <p:spTgt spid="5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ppt_x</p:attrName>
                                        </p:attrNameLst>
                                      </p:cBhvr>
                                      <p:tavLst>
                                        <p:tav tm="0">
                                          <p:val>
                                            <p:strVal val="#ppt_x"/>
                                          </p:val>
                                        </p:tav>
                                        <p:tav tm="100000">
                                          <p:val>
                                            <p:strVal val="#ppt_x"/>
                                          </p:val>
                                        </p:tav>
                                      </p:tavLst>
                                    </p:anim>
                                    <p:anim calcmode="lin" valueType="num">
                                      <p:cBhvr>
                                        <p:cTn id="68" dur="500" fill="hold"/>
                                        <p:tgtEl>
                                          <p:spTgt spid="5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p:cTn id="71" dur="500" fill="hold"/>
                                        <p:tgtEl>
                                          <p:spTgt spid="60"/>
                                        </p:tgtEl>
                                        <p:attrNameLst>
                                          <p:attrName>ppt_x</p:attrName>
                                        </p:attrNameLst>
                                      </p:cBhvr>
                                      <p:tavLst>
                                        <p:tav tm="0">
                                          <p:val>
                                            <p:strVal val="#ppt_x"/>
                                          </p:val>
                                        </p:tav>
                                        <p:tav tm="100000">
                                          <p:val>
                                            <p:strVal val="#ppt_x"/>
                                          </p:val>
                                        </p:tav>
                                      </p:tavLst>
                                    </p:anim>
                                    <p:anim calcmode="lin" valueType="num">
                                      <p:cBhvr>
                                        <p:cTn id="72" dur="500" fill="hold"/>
                                        <p:tgtEl>
                                          <p:spTgt spid="6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ppt_x</p:attrName>
                                        </p:attrNameLst>
                                      </p:cBhvr>
                                      <p:tavLst>
                                        <p:tav tm="0">
                                          <p:val>
                                            <p:strVal val="#ppt_x"/>
                                          </p:val>
                                        </p:tav>
                                        <p:tav tm="100000">
                                          <p:val>
                                            <p:strVal val="#ppt_x"/>
                                          </p:val>
                                        </p:tav>
                                      </p:tavLst>
                                    </p:anim>
                                    <p:anim calcmode="lin" valueType="num">
                                      <p:cBhvr>
                                        <p:cTn id="76" dur="500" fill="hold"/>
                                        <p:tgtEl>
                                          <p:spTgt spid="6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p:cTn id="79" dur="500" fill="hold"/>
                                        <p:tgtEl>
                                          <p:spTgt spid="62"/>
                                        </p:tgtEl>
                                        <p:attrNameLst>
                                          <p:attrName>ppt_x</p:attrName>
                                        </p:attrNameLst>
                                      </p:cBhvr>
                                      <p:tavLst>
                                        <p:tav tm="0">
                                          <p:val>
                                            <p:strVal val="#ppt_x"/>
                                          </p:val>
                                        </p:tav>
                                        <p:tav tm="100000">
                                          <p:val>
                                            <p:strVal val="#ppt_x"/>
                                          </p:val>
                                        </p:tav>
                                      </p:tavLst>
                                    </p:anim>
                                    <p:anim calcmode="lin" valueType="num">
                                      <p:cBhvr>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ppt_x</p:attrName>
                                        </p:attrNameLst>
                                      </p:cBhvr>
                                      <p:tavLst>
                                        <p:tav tm="0">
                                          <p:val>
                                            <p:strVal val="#ppt_x"/>
                                          </p:val>
                                        </p:tav>
                                        <p:tav tm="100000">
                                          <p:val>
                                            <p:strVal val="#ppt_x"/>
                                          </p:val>
                                        </p:tav>
                                      </p:tavLst>
                                    </p:anim>
                                    <p:anim calcmode="lin" valueType="num">
                                      <p:cBhvr>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p:cTn id="87" dur="500" fill="hold"/>
                                        <p:tgtEl>
                                          <p:spTgt spid="64"/>
                                        </p:tgtEl>
                                        <p:attrNameLst>
                                          <p:attrName>ppt_x</p:attrName>
                                        </p:attrNameLst>
                                      </p:cBhvr>
                                      <p:tavLst>
                                        <p:tav tm="0">
                                          <p:val>
                                            <p:strVal val="#ppt_x"/>
                                          </p:val>
                                        </p:tav>
                                        <p:tav tm="100000">
                                          <p:val>
                                            <p:strVal val="#ppt_x"/>
                                          </p:val>
                                        </p:tav>
                                      </p:tavLst>
                                    </p:anim>
                                    <p:anim calcmode="lin" valueType="num">
                                      <p:cBhvr>
                                        <p:cTn id="88" dur="500" fill="hold"/>
                                        <p:tgtEl>
                                          <p:spTgt spid="6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p:cTn id="91" dur="500" fill="hold"/>
                                        <p:tgtEl>
                                          <p:spTgt spid="65"/>
                                        </p:tgtEl>
                                        <p:attrNameLst>
                                          <p:attrName>ppt_x</p:attrName>
                                        </p:attrNameLst>
                                      </p:cBhvr>
                                      <p:tavLst>
                                        <p:tav tm="0">
                                          <p:val>
                                            <p:strVal val="#ppt_x"/>
                                          </p:val>
                                        </p:tav>
                                        <p:tav tm="100000">
                                          <p:val>
                                            <p:strVal val="#ppt_x"/>
                                          </p:val>
                                        </p:tav>
                                      </p:tavLst>
                                    </p:anim>
                                    <p:anim calcmode="lin" valueType="num">
                                      <p:cBhvr>
                                        <p:cTn id="92" dur="500" fill="hold"/>
                                        <p:tgtEl>
                                          <p:spTgt spid="65"/>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p:cTn id="95" dur="500" fill="hold"/>
                                        <p:tgtEl>
                                          <p:spTgt spid="66"/>
                                        </p:tgtEl>
                                        <p:attrNameLst>
                                          <p:attrName>ppt_x</p:attrName>
                                        </p:attrNameLst>
                                      </p:cBhvr>
                                      <p:tavLst>
                                        <p:tav tm="0">
                                          <p:val>
                                            <p:strVal val="#ppt_x"/>
                                          </p:val>
                                        </p:tav>
                                        <p:tav tm="100000">
                                          <p:val>
                                            <p:strVal val="#ppt_x"/>
                                          </p:val>
                                        </p:tav>
                                      </p:tavLst>
                                    </p:anim>
                                    <p:anim calcmode="lin" valueType="num">
                                      <p:cBhvr>
                                        <p:cTn id="9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7" grpId="0" bldLvl="0" animBg="1"/>
      <p:bldP spid="41"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itle 7"/>
          <p:cNvSpPr>
            <a:spLocks noGrp="1"/>
          </p:cNvSpPr>
          <p:nvPr>
            <p:ph type="title"/>
          </p:nvPr>
        </p:nvSpPr>
        <p:spPr>
          <a:solidFill>
            <a:schemeClr val="accent6"/>
          </a:solidFill>
          <a:ln w="19050">
            <a:solidFill>
              <a:schemeClr val="lt1"/>
            </a:solidFill>
            <a:miter lim="800000"/>
          </a:ln>
        </p:spPr>
        <p:style>
          <a:lnRef idx="3">
            <a:schemeClr val="lt1"/>
          </a:lnRef>
          <a:fillRef idx="1">
            <a:schemeClr val="accent6"/>
          </a:fillRef>
          <a:effectRef idx="1">
            <a:schemeClr val="accent6"/>
          </a:effectRef>
          <a:fontRef idx="minor">
            <a:schemeClr val="lt1"/>
          </a:fontRef>
        </p:style>
        <p:txBody>
          <a:bodyPr>
            <a:noAutofit/>
          </a:bodyPr>
          <a:lstStyle/>
          <a:p>
            <a:pPr fontAlgn="base"/>
            <a:r>
              <a:rPr lang="en-ID" sz="3530" b="1" strike="noStrike" noProof="1" dirty="0" smtClean="0">
                <a:solidFill>
                  <a:schemeClr val="bg1"/>
                </a:solidFill>
              </a:rPr>
              <a:t>B. </a:t>
            </a:r>
            <a:r>
              <a:rPr lang="id-ID" sz="3530" b="1" strike="noStrike" noProof="1" dirty="0" smtClean="0"/>
              <a:t>Evaluasi Informasi dalam Artikel</a:t>
            </a:r>
            <a:endParaRPr lang="en-US" sz="3530" strike="noStrike" noProof="1" dirty="0">
              <a:solidFill>
                <a:schemeClr val="bg1"/>
              </a:solidFill>
            </a:endParaRPr>
          </a:p>
        </p:txBody>
      </p:sp>
      <p:pic>
        <p:nvPicPr>
          <p:cNvPr id="10" name="Picture 2" descr="Hasil gambar untuk discussion text animation"/>
          <p:cNvPicPr>
            <a:picLocks noChangeAspect="1" noChangeArrowheads="1"/>
          </p:cNvPicPr>
          <p:nvPr/>
        </p:nvPicPr>
        <p:blipFill>
          <a:blip r:embed="rId1"/>
          <a:srcRect/>
          <a:stretch>
            <a:fillRect/>
          </a:stretch>
        </p:blipFill>
        <p:spPr bwMode="auto">
          <a:xfrm>
            <a:off x="2568575" y="2827338"/>
            <a:ext cx="5370513" cy="3055938"/>
          </a:xfrm>
          <a:prstGeom prst="rect">
            <a:avLst/>
          </a:prstGeom>
          <a:ln>
            <a:noFill/>
          </a:ln>
          <a:effectLst>
            <a:outerShdw blurRad="292100" dist="139700" dir="2700000" algn="tl" rotWithShape="0">
              <a:srgbClr val="333333">
                <a:alpha val="65000"/>
              </a:srgbClr>
            </a:outerShdw>
          </a:effectLst>
        </p:spPr>
      </p:pic>
      <p:sp>
        <p:nvSpPr>
          <p:cNvPr id="11" name="Oval Callout 10">
            <a:hlinkClick r:id="rId2" action="ppaction://hlinksldjump"/>
          </p:cNvPr>
          <p:cNvSpPr/>
          <p:nvPr/>
        </p:nvSpPr>
        <p:spPr>
          <a:xfrm>
            <a:off x="663575" y="1954213"/>
            <a:ext cx="3228975" cy="1184275"/>
          </a:xfrm>
          <a:prstGeom prst="wedgeEllipseCallout">
            <a:avLst>
              <a:gd name="adj1" fmla="val 29623"/>
              <a:gd name="adj2" fmla="val 68351"/>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1985" strike="noStrike" noProof="1" dirty="0" smtClean="0"/>
              <a:t>Menemukan Informasi dalam Artikel</a:t>
            </a:r>
            <a:endParaRPr lang="id-ID" sz="1985" strike="noStrike" noProof="1" dirty="0"/>
          </a:p>
        </p:txBody>
      </p:sp>
      <p:sp>
        <p:nvSpPr>
          <p:cNvPr id="13" name="Oval Callout 12">
            <a:hlinkClick r:id="rId3" action="ppaction://hlinksldjump"/>
          </p:cNvPr>
          <p:cNvSpPr/>
          <p:nvPr/>
        </p:nvSpPr>
        <p:spPr>
          <a:xfrm flipH="1">
            <a:off x="6775450" y="4735513"/>
            <a:ext cx="3097213" cy="1419225"/>
          </a:xfrm>
          <a:prstGeom prst="wedgeEllipseCallout">
            <a:avLst>
              <a:gd name="adj1" fmla="val 56120"/>
              <a:gd name="adj2" fmla="val -61750"/>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1985" strike="noStrike" noProof="1" dirty="0" smtClean="0"/>
              <a:t>Membedakan Informasi (Fakta dan Opini)</a:t>
            </a:r>
            <a:endParaRPr lang="en-US" sz="1985" strike="noStrike" noProof="1" dirty="0"/>
          </a:p>
        </p:txBody>
      </p:sp>
      <p:sp>
        <p:nvSpPr>
          <p:cNvPr id="3" name="Left Arrow 2">
            <a:hlinkClick r:id="rId4"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566863" y="303213"/>
            <a:ext cx="7954963" cy="1114425"/>
          </a:xfrm>
        </p:spPr>
        <p:txBody>
          <a:bodyPr>
            <a:normAutofit fontScale="90000"/>
          </a:bodyPr>
          <a:lstStyle/>
          <a:p>
            <a:pPr fontAlgn="base"/>
            <a:br>
              <a:rPr lang="id-ID" sz="2975" b="1" dirty="0" smtClean="0"/>
            </a:br>
            <a:br>
              <a:rPr lang="id-ID" b="1" dirty="0" smtClean="0"/>
            </a:br>
            <a:endParaRPr lang="id-ID" b="1" strike="noStrike" noProof="1" dirty="0"/>
          </a:p>
        </p:txBody>
      </p:sp>
      <p:sp>
        <p:nvSpPr>
          <p:cNvPr id="12" name="TextBox 11"/>
          <p:cNvSpPr txBox="1"/>
          <p:nvPr/>
        </p:nvSpPr>
        <p:spPr>
          <a:xfrm>
            <a:off x="1173163" y="550863"/>
            <a:ext cx="6102350" cy="5000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fontAlgn="auto"/>
            <a:r>
              <a:rPr lang="id-ID" sz="2645" b="1" strike="noStrike" noProof="1" dirty="0" smtClean="0">
                <a:solidFill>
                  <a:srgbClr val="FFFF00"/>
                </a:solidFill>
              </a:rPr>
              <a:t>Menemukan Informasi dalam Artikel</a:t>
            </a:r>
            <a:endParaRPr lang="en-US" sz="2645" strike="noStrike" noProof="1" dirty="0">
              <a:solidFill>
                <a:srgbClr val="FFFF00"/>
              </a:solidFill>
            </a:endParaRPr>
          </a:p>
        </p:txBody>
      </p:sp>
      <p:sp>
        <p:nvSpPr>
          <p:cNvPr id="15" name="Rounded Rectangle 14"/>
          <p:cNvSpPr/>
          <p:nvPr/>
        </p:nvSpPr>
        <p:spPr>
          <a:xfrm>
            <a:off x="5649913" y="3779838"/>
            <a:ext cx="3302000" cy="17478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fontAlgn="auto"/>
            <a:r>
              <a:rPr lang="id-ID" sz="1985" strike="noStrike" noProof="1" dirty="0" smtClean="0"/>
              <a:t>Kalimat yang mengandung fakta: Aroma yang pertama dikenal sebagai </a:t>
            </a:r>
            <a:r>
              <a:rPr lang="id-ID" sz="1985" i="1" strike="noStrike" noProof="1" dirty="0" smtClean="0"/>
              <a:t>petrichor dan yang lain disebut ozone.</a:t>
            </a:r>
            <a:endParaRPr lang="id-ID" sz="1985" i="1" strike="noStrike" noProof="1" dirty="0" smtClean="0"/>
          </a:p>
        </p:txBody>
      </p:sp>
      <p:sp>
        <p:nvSpPr>
          <p:cNvPr id="8" name="Rounded Rectangle 7"/>
          <p:cNvSpPr/>
          <p:nvPr/>
        </p:nvSpPr>
        <p:spPr>
          <a:xfrm>
            <a:off x="1806575" y="3779838"/>
            <a:ext cx="3302000" cy="17478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fontAlgn="auto"/>
            <a:r>
              <a:rPr lang="id-ID" sz="1985" strike="noStrike" noProof="1" dirty="0" smtClean="0"/>
              <a:t>Kalimat yang mengandung opini: Hujan di daerah perdesaan aromanya seperti rumput basah.</a:t>
            </a:r>
            <a:endParaRPr lang="id-ID" sz="1985" i="1" strike="noStrike" noProof="1" dirty="0" smtClean="0"/>
          </a:p>
        </p:txBody>
      </p:sp>
      <p:sp>
        <p:nvSpPr>
          <p:cNvPr id="9" name="TextBox 8"/>
          <p:cNvSpPr txBox="1"/>
          <p:nvPr/>
        </p:nvSpPr>
        <p:spPr>
          <a:xfrm>
            <a:off x="3600450" y="1954213"/>
            <a:ext cx="3730625" cy="431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fontAlgn="auto"/>
            <a:r>
              <a:rPr lang="id-ID" sz="2205" b="1" strike="noStrike" noProof="1" dirty="0" smtClean="0">
                <a:solidFill>
                  <a:schemeClr val="bg1"/>
                </a:solidFill>
              </a:rPr>
              <a:t>Informasi dalam Artikel</a:t>
            </a:r>
            <a:endParaRPr lang="en-US" sz="2205" strike="noStrike" noProof="1" dirty="0">
              <a:solidFill>
                <a:schemeClr val="bg1"/>
              </a:solidFill>
            </a:endParaRPr>
          </a:p>
        </p:txBody>
      </p:sp>
      <p:cxnSp>
        <p:nvCxnSpPr>
          <p:cNvPr id="11" name="Straight Arrow Connector 10"/>
          <p:cNvCxnSpPr/>
          <p:nvPr/>
        </p:nvCxnSpPr>
        <p:spPr>
          <a:xfrm flipH="1">
            <a:off x="3362325" y="2430463"/>
            <a:ext cx="1984375" cy="555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5346700" y="2430463"/>
            <a:ext cx="1984375" cy="555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5902325" y="3065463"/>
            <a:ext cx="2698750" cy="431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fontAlgn="auto"/>
            <a:r>
              <a:rPr lang="id-ID" sz="2205" strike="noStrike" noProof="1" dirty="0" smtClean="0"/>
              <a:t>Fakta</a:t>
            </a:r>
            <a:endParaRPr lang="en-US" sz="2205" strike="noStrike" noProof="1" dirty="0">
              <a:solidFill>
                <a:schemeClr val="bg1"/>
              </a:solidFill>
            </a:endParaRPr>
          </a:p>
        </p:txBody>
      </p:sp>
      <p:sp>
        <p:nvSpPr>
          <p:cNvPr id="20" name="TextBox 19"/>
          <p:cNvSpPr txBox="1"/>
          <p:nvPr/>
        </p:nvSpPr>
        <p:spPr>
          <a:xfrm>
            <a:off x="2092325" y="3065463"/>
            <a:ext cx="2698750" cy="431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fontAlgn="auto"/>
            <a:r>
              <a:rPr lang="id-ID" sz="2205" strike="noStrike" noProof="1" dirty="0" smtClean="0"/>
              <a:t>Opini</a:t>
            </a:r>
            <a:endParaRPr lang="en-US" sz="2205" strike="noStrike" noProof="1" dirty="0">
              <a:solidFill>
                <a:schemeClr val="bg1"/>
              </a:solidFill>
            </a:endParaRPr>
          </a:p>
        </p:txBody>
      </p:sp>
      <p:sp>
        <p:nvSpPr>
          <p:cNvPr id="3" name="Left Arrow 2">
            <a:hlinkClick r:id="rId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par>
                                <p:cTn id="20" presetID="8"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amond(in)">
                                      <p:cBhvr>
                                        <p:cTn id="28" dur="2000"/>
                                        <p:tgtEl>
                                          <p:spTgt spid="1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amond(in)">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ldLvl="0" animBg="1"/>
      <p:bldP spid="15" grpId="0" bldLvl="0" animBg="1"/>
      <p:bldP spid="8" grpId="0" bldLvl="0" animBg="1"/>
      <p:bldP spid="9" grpId="0" bldLvl="0" animBg="1"/>
      <p:bldP spid="19" grpId="0" bldLvl="0" animBg="1"/>
      <p:bldP spid="20"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a:xfrm>
            <a:off x="1201738" y="565150"/>
            <a:ext cx="6002338" cy="357188"/>
          </a:xfrm>
        </p:spPr>
        <p:txBody>
          <a:bodyPr>
            <a:normAutofit fontScale="90000"/>
          </a:bodyPr>
          <a:lstStyle/>
          <a:p>
            <a:pPr fontAlgn="base"/>
            <a:endParaRPr lang="id-ID" strike="noStrike" noProof="1" dirty="0"/>
          </a:p>
        </p:txBody>
      </p:sp>
      <p:sp>
        <p:nvSpPr>
          <p:cNvPr id="10" name="TextBox 9"/>
          <p:cNvSpPr txBox="1"/>
          <p:nvPr/>
        </p:nvSpPr>
        <p:spPr>
          <a:xfrm>
            <a:off x="1058863" y="493713"/>
            <a:ext cx="6216650" cy="5000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fontAlgn="auto"/>
            <a:r>
              <a:rPr lang="id-ID" sz="2645" b="1" strike="noStrike" noProof="1" dirty="0" smtClean="0"/>
              <a:t>Membedakan Informasi (Opini/Fakta)</a:t>
            </a:r>
            <a:endParaRPr lang="en-US" sz="2645" strike="noStrike" noProof="1" dirty="0">
              <a:solidFill>
                <a:schemeClr val="bg1"/>
              </a:solidFill>
            </a:endParaRPr>
          </a:p>
        </p:txBody>
      </p:sp>
      <p:sp>
        <p:nvSpPr>
          <p:cNvPr id="12" name="Rounded Rectangle 11"/>
          <p:cNvSpPr/>
          <p:nvPr/>
        </p:nvSpPr>
        <p:spPr>
          <a:xfrm>
            <a:off x="5418138" y="2430463"/>
            <a:ext cx="4286250" cy="27781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fontAlgn="auto">
              <a:buAutoNum type="arabicPeriod"/>
            </a:pPr>
            <a:r>
              <a:rPr lang="id-ID" sz="1985" strike="noStrike" noProof="1" dirty="0" smtClean="0"/>
              <a:t>Benar-benar terjadi dan nyata</a:t>
            </a:r>
            <a:endParaRPr lang="id-ID" sz="1985" strike="noStrike" noProof="1" dirty="0" smtClean="0"/>
          </a:p>
          <a:p>
            <a:pPr marL="342900" indent="-342900" fontAlgn="auto">
              <a:buAutoNum type="arabicPeriod"/>
            </a:pPr>
            <a:r>
              <a:rPr lang="id-ID" sz="1985" strike="noStrike" noProof="1" dirty="0" smtClean="0"/>
              <a:t>Teruji Kebenarannya</a:t>
            </a:r>
            <a:endParaRPr lang="id-ID" sz="1985" strike="noStrike" noProof="1" dirty="0" smtClean="0"/>
          </a:p>
          <a:p>
            <a:pPr marL="342900" indent="-342900" fontAlgn="auto">
              <a:buAutoNum type="arabicPeriod"/>
            </a:pPr>
            <a:r>
              <a:rPr lang="id-ID" sz="1985" strike="noStrike" noProof="1" dirty="0" smtClean="0"/>
              <a:t>Bukti Terpublikasi secara Luas</a:t>
            </a:r>
            <a:endParaRPr lang="id-ID" sz="1985" strike="noStrike" noProof="1" dirty="0" smtClean="0"/>
          </a:p>
          <a:p>
            <a:pPr marL="342900" indent="-342900" fontAlgn="auto">
              <a:buAutoNum type="arabicPeriod"/>
            </a:pPr>
            <a:r>
              <a:rPr lang="id-ID" sz="1985" strike="noStrike" noProof="1" dirty="0" smtClean="0"/>
              <a:t>Bersifat Objektif</a:t>
            </a:r>
            <a:endParaRPr lang="id-ID" sz="1985" strike="noStrike" noProof="1" dirty="0" smtClean="0"/>
          </a:p>
          <a:p>
            <a:pPr marL="342900" indent="-342900" fontAlgn="auto">
              <a:buAutoNum type="arabicPeriod"/>
            </a:pPr>
            <a:r>
              <a:rPr lang="nl-NL" sz="1985" strike="noStrike" noProof="1" dirty="0" smtClean="0"/>
              <a:t>Keterangan Waktu dan Tempat Jelas</a:t>
            </a:r>
            <a:endParaRPr lang="id-ID" sz="1985" i="1" strike="noStrike" noProof="1" dirty="0" smtClean="0"/>
          </a:p>
        </p:txBody>
      </p:sp>
      <p:sp>
        <p:nvSpPr>
          <p:cNvPr id="13" name="TextBox 12"/>
          <p:cNvSpPr txBox="1"/>
          <p:nvPr/>
        </p:nvSpPr>
        <p:spPr>
          <a:xfrm>
            <a:off x="5743575" y="1795463"/>
            <a:ext cx="3333750" cy="431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fontAlgn="auto"/>
            <a:r>
              <a:rPr lang="id-ID" sz="2205" strike="noStrike" noProof="1" dirty="0" smtClean="0"/>
              <a:t>Fakta</a:t>
            </a:r>
            <a:endParaRPr lang="en-US" sz="2205" strike="noStrike" noProof="1" dirty="0">
              <a:solidFill>
                <a:schemeClr val="bg1"/>
              </a:solidFill>
            </a:endParaRPr>
          </a:p>
        </p:txBody>
      </p:sp>
      <p:sp>
        <p:nvSpPr>
          <p:cNvPr id="16" name="Rounded Rectangle 15"/>
          <p:cNvSpPr/>
          <p:nvPr/>
        </p:nvSpPr>
        <p:spPr>
          <a:xfrm>
            <a:off x="844550" y="2430463"/>
            <a:ext cx="4429125" cy="27797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fontAlgn="auto">
              <a:buAutoNum type="arabicPeriod"/>
            </a:pPr>
            <a:r>
              <a:rPr lang="id-ID" sz="1985" strike="noStrike" noProof="1" dirty="0" smtClean="0"/>
              <a:t>Berupa Pendapat</a:t>
            </a:r>
            <a:endParaRPr lang="id-ID" sz="1985" strike="noStrike" noProof="1" dirty="0" smtClean="0"/>
          </a:p>
          <a:p>
            <a:pPr marL="342900" indent="-342900" fontAlgn="auto">
              <a:buAutoNum type="arabicPeriod"/>
            </a:pPr>
            <a:r>
              <a:rPr lang="id-ID" sz="1985" strike="noStrike" noProof="1" dirty="0" smtClean="0"/>
              <a:t>Tidak Terdapat Bukti yang Jelas</a:t>
            </a:r>
            <a:endParaRPr lang="id-ID" sz="1985" strike="noStrike" noProof="1" dirty="0" smtClean="0"/>
          </a:p>
          <a:p>
            <a:pPr marL="342900" indent="-342900" fontAlgn="auto">
              <a:buAutoNum type="arabicPeriod"/>
            </a:pPr>
            <a:r>
              <a:rPr lang="id-ID" sz="1985" strike="noStrike" noProof="1" dirty="0" smtClean="0"/>
              <a:t>Bersifat Subjektif</a:t>
            </a:r>
            <a:endParaRPr lang="id-ID" sz="1985" strike="noStrike" noProof="1" dirty="0" smtClean="0"/>
          </a:p>
          <a:p>
            <a:pPr marL="342900" indent="-342900" fontAlgn="auto">
              <a:buAutoNum type="arabicPeriod"/>
            </a:pPr>
            <a:r>
              <a:rPr lang="id-ID" sz="1985" strike="noStrike" noProof="1" dirty="0" smtClean="0"/>
              <a:t>Belum Teruji Kebenarannya</a:t>
            </a:r>
            <a:endParaRPr lang="id-ID" sz="1985" strike="noStrike" noProof="1" dirty="0" smtClean="0"/>
          </a:p>
          <a:p>
            <a:pPr marL="342900" indent="-342900" fontAlgn="auto">
              <a:buAutoNum type="arabicPeriod"/>
            </a:pPr>
            <a:r>
              <a:rPr lang="id-ID" sz="1985" strike="noStrike" noProof="1" dirty="0" smtClean="0"/>
              <a:t>Peristiwa yang Belum Terjadi</a:t>
            </a:r>
            <a:endParaRPr lang="id-ID" sz="1985" strike="noStrike" noProof="1" dirty="0" smtClean="0"/>
          </a:p>
          <a:p>
            <a:pPr marL="342900" indent="-342900" fontAlgn="auto">
              <a:buAutoNum type="arabicPeriod"/>
            </a:pPr>
            <a:endParaRPr lang="id-ID" sz="1985" i="1" strike="noStrike" noProof="1" dirty="0" smtClean="0"/>
          </a:p>
        </p:txBody>
      </p:sp>
      <p:sp>
        <p:nvSpPr>
          <p:cNvPr id="17" name="TextBox 16"/>
          <p:cNvSpPr txBox="1"/>
          <p:nvPr/>
        </p:nvSpPr>
        <p:spPr>
          <a:xfrm>
            <a:off x="1377950" y="1795463"/>
            <a:ext cx="3333750" cy="431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fontAlgn="auto"/>
            <a:r>
              <a:rPr lang="id-ID" sz="2205" strike="noStrike" noProof="1" dirty="0" smtClean="0"/>
              <a:t>Opini</a:t>
            </a:r>
            <a:endParaRPr lang="en-US" sz="2205" strike="noStrike" noProof="1" dirty="0">
              <a:solidFill>
                <a:schemeClr val="bg1"/>
              </a:solidFill>
            </a:endParaRPr>
          </a:p>
        </p:txBody>
      </p:sp>
      <p:sp>
        <p:nvSpPr>
          <p:cNvPr id="2" name="Left Arrow 1">
            <a:hlinkClick r:id="rId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2" grpId="0" bldLvl="0" animBg="1"/>
      <p:bldP spid="13" grpId="0" bldLvl="0" animBg="1"/>
      <p:bldP spid="16" grpId="0" bldLvl="0" animBg="1"/>
      <p:bldP spid="17"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7"/>
          <p:cNvSpPr>
            <a:spLocks noGrp="1"/>
          </p:cNvSpPr>
          <p:nvPr>
            <p:ph type="title"/>
          </p:nvPr>
        </p:nvSpPr>
        <p:spPr>
          <a:xfrm>
            <a:off x="798513" y="366713"/>
            <a:ext cx="9074150" cy="1260475"/>
          </a:xfrm>
          <a:solidFill>
            <a:schemeClr val="accent6"/>
          </a:solidFill>
          <a:ln w="19050">
            <a:solidFill>
              <a:schemeClr val="lt1"/>
            </a:solidFill>
            <a:miter lim="800000"/>
          </a:ln>
        </p:spPr>
        <p:style>
          <a:lnRef idx="3">
            <a:schemeClr val="lt1"/>
          </a:lnRef>
          <a:fillRef idx="1">
            <a:schemeClr val="accent6"/>
          </a:fillRef>
          <a:effectRef idx="1">
            <a:schemeClr val="accent6"/>
          </a:effectRef>
          <a:fontRef idx="minor">
            <a:schemeClr val="lt1"/>
          </a:fontRef>
        </p:style>
        <p:txBody>
          <a:bodyPr>
            <a:noAutofit/>
          </a:bodyPr>
          <a:lstStyle/>
          <a:p>
            <a:pPr fontAlgn="base"/>
            <a:r>
              <a:rPr lang="id-ID" sz="3085" b="1" strike="noStrike" noProof="1" dirty="0" smtClean="0">
                <a:latin typeface="Segoe UI" panose="020B0502040204020203" pitchFamily="34" charset="0"/>
                <a:ea typeface="Segoe UI" panose="020B0502040204020203" pitchFamily="34" charset="0"/>
                <a:cs typeface="Segoe UI" panose="020B0502040204020203" pitchFamily="34" charset="0"/>
              </a:rPr>
              <a:t>C. </a:t>
            </a:r>
            <a:r>
              <a:rPr lang="sv-SE" sz="3085" b="1" strike="noStrike" noProof="1" dirty="0" smtClean="0">
                <a:latin typeface="Segoe UI" panose="020B0502040204020203" pitchFamily="34" charset="0"/>
                <a:ea typeface="Segoe UI" panose="020B0502040204020203" pitchFamily="34" charset="0"/>
                <a:cs typeface="Segoe UI" panose="020B0502040204020203" pitchFamily="34" charset="0"/>
              </a:rPr>
              <a:t>Penyusunan Opini dalam Bentuk Artikel</a:t>
            </a:r>
            <a:endParaRPr lang="en-US" sz="3085" b="1" strike="noStrike" noProof="1" dirty="0">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2" descr="Hasil gambar untuk discussion text animation"/>
          <p:cNvPicPr>
            <a:picLocks noChangeAspect="1" noChangeArrowheads="1"/>
          </p:cNvPicPr>
          <p:nvPr/>
        </p:nvPicPr>
        <p:blipFill>
          <a:blip r:embed="rId1"/>
          <a:srcRect/>
          <a:stretch>
            <a:fillRect/>
          </a:stretch>
        </p:blipFill>
        <p:spPr bwMode="auto">
          <a:xfrm>
            <a:off x="2568575" y="2827338"/>
            <a:ext cx="5370513" cy="3055938"/>
          </a:xfrm>
          <a:prstGeom prst="rect">
            <a:avLst/>
          </a:prstGeom>
          <a:ln>
            <a:noFill/>
          </a:ln>
          <a:effectLst>
            <a:outerShdw blurRad="292100" dist="139700" dir="2700000" algn="tl" rotWithShape="0">
              <a:srgbClr val="333333">
                <a:alpha val="65000"/>
              </a:srgbClr>
            </a:outerShdw>
          </a:effectLst>
        </p:spPr>
      </p:pic>
      <p:sp>
        <p:nvSpPr>
          <p:cNvPr id="14" name="Oval Callout 13">
            <a:hlinkClick r:id="rId2" action="ppaction://hlinksldjump"/>
          </p:cNvPr>
          <p:cNvSpPr/>
          <p:nvPr/>
        </p:nvSpPr>
        <p:spPr>
          <a:xfrm>
            <a:off x="2171700" y="2112963"/>
            <a:ext cx="3228975" cy="1184275"/>
          </a:xfrm>
          <a:prstGeom prst="wedgeEllipseCallout">
            <a:avLst>
              <a:gd name="adj1" fmla="val 29623"/>
              <a:gd name="adj2" fmla="val 68351"/>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1985" b="1" strike="noStrike" noProof="1" dirty="0" smtClean="0"/>
              <a:t>Mengungkapkan Opini</a:t>
            </a:r>
            <a:endParaRPr lang="id-ID" sz="1985" b="1" strike="noStrike" noProof="1" dirty="0"/>
          </a:p>
        </p:txBody>
      </p:sp>
      <p:sp>
        <p:nvSpPr>
          <p:cNvPr id="2" name="Oval Callout 1">
            <a:hlinkClick r:id="rId3" action="ppaction://hlinksldjump"/>
          </p:cNvPr>
          <p:cNvSpPr/>
          <p:nvPr/>
        </p:nvSpPr>
        <p:spPr>
          <a:xfrm>
            <a:off x="5838825" y="1941513"/>
            <a:ext cx="3803650" cy="1254125"/>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r>
              <a:rPr lang="en-US" sz="2000" b="1" strike="noStrike" noProof="1"/>
              <a:t>Pendekatan Penyusunan Artikel</a:t>
            </a:r>
            <a:endParaRPr lang="en-US" sz="2000" b="1" strike="noStrike" noProof="1"/>
          </a:p>
        </p:txBody>
      </p:sp>
      <p:sp>
        <p:nvSpPr>
          <p:cNvPr id="4" name="Left Arrow 3">
            <a:hlinkClick r:id="rId4"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Content Placeholder 5"/>
          <p:cNvSpPr>
            <a:spLocks noGrp="1"/>
          </p:cNvSpPr>
          <p:nvPr>
            <p:ph idx="1"/>
          </p:nvPr>
        </p:nvSpPr>
        <p:spPr>
          <a:xfrm>
            <a:off x="822325" y="1250950"/>
            <a:ext cx="9072563" cy="4991100"/>
          </a:xfrm>
        </p:spPr>
        <p:txBody>
          <a:bodyPr>
            <a:normAutofit/>
          </a:bodyPr>
          <a:lstStyle/>
          <a:p>
            <a:pPr algn="ctr" fontAlgn="base">
              <a:buNone/>
            </a:pPr>
            <a:r>
              <a:rPr lang="id-ID" sz="2645" b="1" strike="noStrike" noProof="1" dirty="0" smtClean="0">
                <a:solidFill>
                  <a:schemeClr val="accent2"/>
                </a:solidFill>
              </a:rPr>
              <a:t>Aspek penting dalam </a:t>
            </a:r>
            <a:r>
              <a:rPr lang="sv-SE" sz="2645" b="1" strike="noStrike" noProof="1" dirty="0" smtClean="0">
                <a:solidFill>
                  <a:schemeClr val="accent2"/>
                </a:solidFill>
              </a:rPr>
              <a:t>menyusun opini</a:t>
            </a:r>
            <a:r>
              <a:rPr lang="id-ID" sz="2645" b="1" strike="noStrike" noProof="1" dirty="0" smtClean="0">
                <a:solidFill>
                  <a:schemeClr val="accent2"/>
                </a:solidFill>
              </a:rPr>
              <a:t>:</a:t>
            </a:r>
            <a:endParaRPr lang="id-ID" sz="2645" b="1" strike="noStrike" noProof="1" dirty="0" smtClean="0">
              <a:solidFill>
                <a:schemeClr val="accent2"/>
              </a:solidFill>
            </a:endParaRPr>
          </a:p>
        </p:txBody>
      </p:sp>
      <p:sp>
        <p:nvSpPr>
          <p:cNvPr id="9" name="Rounded Rectangle 8"/>
          <p:cNvSpPr/>
          <p:nvPr/>
        </p:nvSpPr>
        <p:spPr>
          <a:xfrm>
            <a:off x="844550" y="1874838"/>
            <a:ext cx="4264025" cy="4287838"/>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fontAlgn="auto"/>
            <a:r>
              <a:rPr lang="id-ID" sz="2205" b="1" strike="noStrike" noProof="1" dirty="0" smtClean="0"/>
              <a:t>Argumentasi</a:t>
            </a:r>
            <a:endParaRPr lang="id-ID" sz="2205" b="1" strike="noStrike" noProof="1" dirty="0" smtClean="0"/>
          </a:p>
          <a:p>
            <a:pPr algn="ctr" fontAlgn="auto"/>
            <a:endParaRPr lang="id-ID" sz="2205" b="1" strike="noStrike" noProof="1" dirty="0" smtClean="0"/>
          </a:p>
          <a:p>
            <a:pPr fontAlgn="auto">
              <a:buFont typeface="Arial" panose="020B0604020202020204" pitchFamily="34" charset="0"/>
              <a:buChar char="•"/>
            </a:pPr>
            <a:r>
              <a:rPr lang="id-ID" sz="2205" strike="noStrike" noProof="1" dirty="0" smtClean="0"/>
              <a:t> harus didukung data aktual</a:t>
            </a:r>
            <a:endParaRPr lang="id-ID" sz="2205" strike="noStrike" noProof="1" dirty="0" smtClean="0"/>
          </a:p>
          <a:p>
            <a:pPr fontAlgn="auto">
              <a:buFont typeface="Arial" panose="020B0604020202020204" pitchFamily="34" charset="0"/>
              <a:buChar char="•"/>
            </a:pPr>
            <a:r>
              <a:rPr lang="id-ID" sz="2205" strike="noStrike" noProof="1" dirty="0" smtClean="0"/>
              <a:t> berisi analisis</a:t>
            </a:r>
            <a:endParaRPr lang="id-ID" sz="2205" strike="noStrike" noProof="1" dirty="0" smtClean="0"/>
          </a:p>
          <a:p>
            <a:pPr fontAlgn="auto">
              <a:buFont typeface="Arial" panose="020B0604020202020204" pitchFamily="34" charset="0"/>
              <a:buChar char="•"/>
            </a:pPr>
            <a:r>
              <a:rPr lang="id-ID" sz="2205" strike="noStrike" noProof="1" dirty="0" smtClean="0"/>
              <a:t> subjektif </a:t>
            </a:r>
            <a:endParaRPr lang="id-ID" sz="2205" strike="noStrike" noProof="1" dirty="0" smtClean="0"/>
          </a:p>
          <a:p>
            <a:pPr fontAlgn="auto">
              <a:buFont typeface="Arial" panose="020B0604020202020204" pitchFamily="34" charset="0"/>
              <a:buChar char="•"/>
            </a:pPr>
            <a:r>
              <a:rPr lang="id-ID" sz="2205" strike="noStrike" noProof="1" dirty="0" smtClean="0"/>
              <a:t> konstruktif </a:t>
            </a:r>
            <a:endParaRPr lang="id-ID" sz="2205" strike="noStrike" noProof="1" dirty="0" smtClean="0"/>
          </a:p>
          <a:p>
            <a:pPr fontAlgn="auto">
              <a:buFont typeface="Arial" panose="020B0604020202020204" pitchFamily="34" charset="0"/>
              <a:buChar char="•"/>
            </a:pPr>
            <a:r>
              <a:rPr lang="id-ID" sz="2205" strike="noStrike" noProof="1" dirty="0" smtClean="0"/>
              <a:t> </a:t>
            </a:r>
            <a:r>
              <a:rPr lang="sv-SE" sz="2205" strike="noStrike" noProof="1" dirty="0" smtClean="0"/>
              <a:t>memberikan solusi atas</a:t>
            </a:r>
            <a:r>
              <a:rPr lang="id-ID" sz="2205" strike="noStrike" noProof="1" dirty="0" smtClean="0"/>
              <a:t> </a:t>
            </a:r>
            <a:r>
              <a:rPr lang="sv-SE" sz="2205" strike="noStrike" noProof="1" dirty="0" smtClean="0"/>
              <a:t>masalah yang</a:t>
            </a:r>
            <a:r>
              <a:rPr lang="id-ID" sz="2205" strike="noStrike" noProof="1" dirty="0" smtClean="0"/>
              <a:t> </a:t>
            </a:r>
            <a:r>
              <a:rPr lang="sv-SE" sz="2205" strike="noStrike" noProof="1" dirty="0" smtClean="0"/>
              <a:t>disampaikan</a:t>
            </a:r>
            <a:endParaRPr lang="id-ID" sz="2205" strike="noStrike" noProof="1" dirty="0"/>
          </a:p>
        </p:txBody>
      </p:sp>
      <p:sp>
        <p:nvSpPr>
          <p:cNvPr id="10" name="Rounded Rectangle 9"/>
          <p:cNvSpPr/>
          <p:nvPr/>
        </p:nvSpPr>
        <p:spPr>
          <a:xfrm>
            <a:off x="5346700" y="1874838"/>
            <a:ext cx="4500563" cy="4262438"/>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ctr" fontAlgn="auto"/>
            <a:r>
              <a:rPr lang="id-ID" sz="2205" b="1" strike="noStrike" noProof="1" dirty="0" smtClean="0"/>
              <a:t>Bahasa yang Digunakan</a:t>
            </a:r>
            <a:endParaRPr lang="id-ID" sz="2205" b="1" strike="noStrike" noProof="1" dirty="0" smtClean="0"/>
          </a:p>
          <a:p>
            <a:pPr algn="ctr" fontAlgn="auto"/>
            <a:endParaRPr lang="id-ID" sz="2205" b="1" strike="noStrike" noProof="1" dirty="0" smtClean="0"/>
          </a:p>
          <a:p>
            <a:pPr fontAlgn="auto">
              <a:buFont typeface="Arial" panose="020B0604020202020204" pitchFamily="34" charset="0"/>
              <a:buChar char="•"/>
            </a:pPr>
            <a:r>
              <a:rPr lang="id-ID" sz="2205" strike="noStrike" noProof="1" dirty="0" smtClean="0"/>
              <a:t> ilmiah populer</a:t>
            </a:r>
            <a:endParaRPr lang="id-ID" sz="2205" strike="noStrike" noProof="1" dirty="0" smtClean="0"/>
          </a:p>
          <a:p>
            <a:pPr fontAlgn="auto">
              <a:buFont typeface="Arial" panose="020B0604020202020204" pitchFamily="34" charset="0"/>
              <a:buChar char="•"/>
            </a:pPr>
            <a:r>
              <a:rPr lang="id-ID" sz="2205" strike="noStrike" noProof="1" dirty="0" smtClean="0"/>
              <a:t> sesuai sasaran pembacanya</a:t>
            </a:r>
            <a:endParaRPr lang="id-ID" sz="2205" strike="noStrike" noProof="1" dirty="0" smtClean="0"/>
          </a:p>
          <a:p>
            <a:pPr fontAlgn="auto">
              <a:buFont typeface="Arial" panose="020B0604020202020204" pitchFamily="34" charset="0"/>
              <a:buChar char="•"/>
            </a:pPr>
            <a:r>
              <a:rPr lang="id-ID" sz="2205" strike="noStrike" noProof="1" dirty="0" smtClean="0"/>
              <a:t> kalimat tidak terlalu panjang</a:t>
            </a:r>
            <a:endParaRPr lang="id-ID" sz="2205" strike="noStrike" noProof="1" dirty="0" smtClean="0"/>
          </a:p>
          <a:p>
            <a:pPr fontAlgn="auto">
              <a:buFont typeface="Arial" panose="020B0604020202020204" pitchFamily="34" charset="0"/>
              <a:buChar char="•"/>
            </a:pPr>
            <a:r>
              <a:rPr lang="id-ID" sz="2205" strike="noStrike" noProof="1" dirty="0" smtClean="0"/>
              <a:t> mudah dibaca dan </a:t>
            </a:r>
            <a:r>
              <a:rPr lang="fi-FI" sz="2205" strike="noStrike" noProof="1" dirty="0" smtClean="0"/>
              <a:t>dipahami</a:t>
            </a:r>
            <a:endParaRPr lang="id-ID" sz="2205" strike="noStrike" noProof="1" dirty="0" smtClean="0"/>
          </a:p>
          <a:p>
            <a:pPr fontAlgn="auto">
              <a:buFont typeface="Arial" panose="020B0604020202020204" pitchFamily="34" charset="0"/>
              <a:buChar char="•"/>
            </a:pPr>
            <a:r>
              <a:rPr lang="id-ID" sz="2205" strike="noStrike" noProof="1" dirty="0" smtClean="0"/>
              <a:t> </a:t>
            </a:r>
            <a:r>
              <a:rPr lang="sv-SE" sz="2205" strike="noStrike" noProof="1" dirty="0" smtClean="0"/>
              <a:t>komunikatif dan efektif</a:t>
            </a:r>
            <a:endParaRPr lang="id-ID" sz="2205" strike="noStrike" noProof="1" dirty="0" smtClean="0"/>
          </a:p>
          <a:p>
            <a:pPr fontAlgn="auto">
              <a:buFont typeface="Arial" panose="020B0604020202020204" pitchFamily="34" charset="0"/>
              <a:buChar char="•"/>
            </a:pPr>
            <a:r>
              <a:rPr lang="id-ID" sz="2205" strike="noStrike" noProof="1" dirty="0" smtClean="0"/>
              <a:t> tidak</a:t>
            </a:r>
            <a:r>
              <a:rPr lang="fi-FI" sz="2205" strike="noStrike" noProof="1" dirty="0" smtClean="0"/>
              <a:t> bertele-tele</a:t>
            </a:r>
            <a:endParaRPr lang="fi-FI" sz="2205" strike="noStrike" noProof="1" dirty="0" smtClean="0"/>
          </a:p>
        </p:txBody>
      </p:sp>
      <p:sp>
        <p:nvSpPr>
          <p:cNvPr id="3" name="Left Arrow 2">
            <a:hlinkClick r:id="rId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Group 9"/>
          <p:cNvGrpSpPr/>
          <p:nvPr/>
        </p:nvGrpSpPr>
        <p:grpSpPr>
          <a:xfrm>
            <a:off x="2330450" y="2192338"/>
            <a:ext cx="5980113" cy="2095500"/>
            <a:chOff x="1524000" y="1665292"/>
            <a:chExt cx="6096000" cy="2243247"/>
          </a:xfrm>
        </p:grpSpPr>
        <p:sp>
          <p:nvSpPr>
            <p:cNvPr id="11" name="Freeform 10"/>
            <p:cNvSpPr/>
            <p:nvPr/>
          </p:nvSpPr>
          <p:spPr>
            <a:xfrm>
              <a:off x="1524000" y="1665292"/>
              <a:ext cx="6096000" cy="695565"/>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noProof="1" dirty="0" smtClean="0"/>
                <a:t>1. </a:t>
              </a:r>
              <a:r>
                <a:rPr lang="en-ID" sz="2400" strike="noStrike" kern="1200" noProof="1" dirty="0" err="1" smtClean="0"/>
                <a:t>Menggunakan</a:t>
              </a:r>
              <a:r>
                <a:rPr lang="en-ID" sz="2400" strike="noStrike" kern="1200" noProof="1" dirty="0" smtClean="0"/>
                <a:t> </a:t>
              </a:r>
              <a:r>
                <a:rPr lang="id-ID" sz="2400" strike="noStrike" kern="1200" noProof="1" dirty="0" smtClean="0"/>
                <a:t>pendekatan deduktif</a:t>
              </a:r>
              <a:endParaRPr lang="en-US" sz="2400" strike="noStrike" kern="1200" noProof="1" dirty="0"/>
            </a:p>
          </p:txBody>
        </p:sp>
        <p:sp>
          <p:nvSpPr>
            <p:cNvPr id="13" name="Freeform 12"/>
            <p:cNvSpPr/>
            <p:nvPr/>
          </p:nvSpPr>
          <p:spPr>
            <a:xfrm>
              <a:off x="1524000" y="2420887"/>
              <a:ext cx="6096000" cy="695565"/>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2. </a:t>
              </a:r>
              <a:r>
                <a:rPr lang="en-ID" sz="2400" strike="noStrike" kern="1200" noProof="1" dirty="0" err="1" smtClean="0"/>
                <a:t>Menggunakan</a:t>
              </a:r>
              <a:r>
                <a:rPr lang="en-ID" sz="2400" strike="noStrike" kern="1200" noProof="1" dirty="0" smtClean="0"/>
                <a:t> </a:t>
              </a:r>
              <a:r>
                <a:rPr lang="id-ID" sz="2400" strike="noStrike" kern="1200" noProof="1" dirty="0" smtClean="0"/>
                <a:t>pendekatan induktif</a:t>
              </a:r>
              <a:endParaRPr lang="en-US" sz="2400" strike="noStrike" kern="1200" noProof="1" dirty="0"/>
            </a:p>
          </p:txBody>
        </p:sp>
        <p:sp>
          <p:nvSpPr>
            <p:cNvPr id="15" name="Freeform 14"/>
            <p:cNvSpPr/>
            <p:nvPr/>
          </p:nvSpPr>
          <p:spPr>
            <a:xfrm>
              <a:off x="1524000" y="3212974"/>
              <a:ext cx="6096000" cy="695565"/>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3. </a:t>
              </a:r>
              <a:r>
                <a:rPr lang="en-ID" sz="2400" strike="noStrike" kern="1200" noProof="1" dirty="0" err="1" smtClean="0"/>
                <a:t>Menggunakan</a:t>
              </a:r>
              <a:r>
                <a:rPr lang="id-ID" sz="2400" strike="noStrike" kern="1200" noProof="1" dirty="0" smtClean="0"/>
                <a:t> pendekatan kronologis</a:t>
              </a:r>
              <a:endParaRPr lang="en-US" sz="2400" strike="noStrike" kern="1200" noProof="1" dirty="0"/>
            </a:p>
          </p:txBody>
        </p:sp>
      </p:grpSp>
      <p:sp>
        <p:nvSpPr>
          <p:cNvPr id="17" name="Freeform 16"/>
          <p:cNvSpPr/>
          <p:nvPr/>
        </p:nvSpPr>
        <p:spPr>
          <a:xfrm>
            <a:off x="2330450" y="4414838"/>
            <a:ext cx="5953125" cy="557213"/>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4. </a:t>
            </a:r>
            <a:r>
              <a:rPr lang="en-ID" sz="2400" strike="noStrike" kern="1200" noProof="1" dirty="0" err="1" smtClean="0"/>
              <a:t>Menggunakan</a:t>
            </a:r>
            <a:r>
              <a:rPr lang="id-ID" sz="2400" strike="noStrike" kern="1200" noProof="1" dirty="0" smtClean="0"/>
              <a:t> </a:t>
            </a:r>
            <a:r>
              <a:rPr lang="id-ID" sz="2400" strike="noStrike" noProof="1" dirty="0" smtClean="0"/>
              <a:t>pendekatan logis</a:t>
            </a:r>
            <a:endParaRPr lang="en-US" sz="2400" strike="noStrike" kern="1200" noProof="1" dirty="0"/>
          </a:p>
        </p:txBody>
      </p:sp>
      <p:sp>
        <p:nvSpPr>
          <p:cNvPr id="18" name="Freeform 17"/>
          <p:cNvSpPr/>
          <p:nvPr/>
        </p:nvSpPr>
        <p:spPr>
          <a:xfrm>
            <a:off x="2330450" y="5051425"/>
            <a:ext cx="5953125" cy="635000"/>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5. </a:t>
            </a:r>
            <a:r>
              <a:rPr lang="en-ID" sz="2400" strike="noStrike" kern="1200" noProof="1" dirty="0" err="1" smtClean="0"/>
              <a:t>Menggunakan</a:t>
            </a:r>
            <a:r>
              <a:rPr lang="id-ID" sz="2400" strike="noStrike" kern="1200" noProof="1" dirty="0" smtClean="0"/>
              <a:t> </a:t>
            </a:r>
            <a:r>
              <a:rPr lang="id-ID" sz="2400" strike="noStrike" noProof="1" dirty="0" smtClean="0"/>
              <a:t>pendekatan spasial</a:t>
            </a:r>
            <a:endParaRPr lang="en-US" sz="2400" strike="noStrike" kern="1200" noProof="1" dirty="0"/>
          </a:p>
        </p:txBody>
      </p:sp>
      <p:sp>
        <p:nvSpPr>
          <p:cNvPr id="20" name="Freeform 19"/>
          <p:cNvSpPr/>
          <p:nvPr/>
        </p:nvSpPr>
        <p:spPr>
          <a:xfrm>
            <a:off x="2330450" y="5765800"/>
            <a:ext cx="5953125" cy="635000"/>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fontAlgn="auto"/>
            <a:r>
              <a:rPr lang="id-ID" sz="2400" strike="noStrike" kern="1200" noProof="1" dirty="0" smtClean="0"/>
              <a:t>6. </a:t>
            </a:r>
            <a:r>
              <a:rPr lang="en-ID" sz="2400" strike="noStrike" kern="1200" noProof="1" dirty="0" err="1" smtClean="0"/>
              <a:t>Menggunakan</a:t>
            </a:r>
            <a:r>
              <a:rPr lang="id-ID" sz="2400" strike="noStrike" kern="1200" noProof="1" dirty="0" smtClean="0"/>
              <a:t> </a:t>
            </a:r>
            <a:r>
              <a:rPr lang="id-ID" sz="2400" strike="noStrike" noProof="1" dirty="0" smtClean="0"/>
              <a:t>pendekatan topikal</a:t>
            </a:r>
            <a:endParaRPr lang="id-ID" sz="2400" strike="noStrike" noProof="1" dirty="0"/>
          </a:p>
        </p:txBody>
      </p:sp>
      <p:sp>
        <p:nvSpPr>
          <p:cNvPr id="21" name="Rectangle 20"/>
          <p:cNvSpPr/>
          <p:nvPr/>
        </p:nvSpPr>
        <p:spPr>
          <a:xfrm>
            <a:off x="744538" y="939800"/>
            <a:ext cx="9521825" cy="830263"/>
          </a:xfrm>
          <a:prstGeom prst="rect">
            <a:avLst/>
          </a:prstGeom>
          <a:noFill/>
          <a:ln w="9525">
            <a:noFill/>
          </a:ln>
        </p:spPr>
        <p:txBody>
          <a:bodyPr wrap="square" anchor="t">
            <a:spAutoFit/>
          </a:bodyPr>
          <a:p>
            <a:pPr algn="ctr"/>
            <a:r>
              <a:rPr lang="id-ID" altLang="en-US" sz="2400" dirty="0">
                <a:solidFill>
                  <a:schemeClr val="accent2"/>
                </a:solidFill>
                <a:latin typeface="Arial" panose="020B0604020202020204" pitchFamily="34" charset="0"/>
              </a:rPr>
              <a:t>Terdapat enam macam pendekatan menulis artikel di media massa </a:t>
            </a:r>
            <a:endParaRPr lang="id-ID" altLang="en-US" sz="2400" dirty="0">
              <a:solidFill>
                <a:schemeClr val="accent2"/>
              </a:solidFill>
              <a:latin typeface="Arial" panose="020B0604020202020204" pitchFamily="34" charset="0"/>
            </a:endParaRPr>
          </a:p>
          <a:p>
            <a:pPr algn="ctr"/>
            <a:r>
              <a:rPr lang="id-ID" altLang="en-US" sz="2400" dirty="0">
                <a:solidFill>
                  <a:schemeClr val="accent2"/>
                </a:solidFill>
                <a:latin typeface="Arial" panose="020B0604020202020204" pitchFamily="34" charset="0"/>
              </a:rPr>
              <a:t>dalam buku </a:t>
            </a:r>
            <a:r>
              <a:rPr lang="id-ID" altLang="en-US" sz="2400" i="1" dirty="0">
                <a:solidFill>
                  <a:schemeClr val="accent2"/>
                </a:solidFill>
                <a:latin typeface="Arial" panose="020B0604020202020204" pitchFamily="34" charset="0"/>
              </a:rPr>
              <a:t>Menulis di Media Massa </a:t>
            </a:r>
            <a:r>
              <a:rPr lang="id-ID" altLang="en-US" sz="2400" dirty="0">
                <a:solidFill>
                  <a:schemeClr val="accent2"/>
                </a:solidFill>
                <a:latin typeface="Arial" panose="020B0604020202020204" pitchFamily="34" charset="0"/>
              </a:rPr>
              <a:t>oleh Paryati Sudirman.</a:t>
            </a:r>
            <a:endParaRPr lang="id-ID" altLang="en-US" sz="2400" dirty="0">
              <a:solidFill>
                <a:schemeClr val="accent2"/>
              </a:solidFill>
              <a:latin typeface="Arial" panose="020B0604020202020204" pitchFamily="34" charset="0"/>
            </a:endParaRPr>
          </a:p>
        </p:txBody>
      </p:sp>
      <p:sp>
        <p:nvSpPr>
          <p:cNvPr id="2" name="Left Arrow 1">
            <a:hlinkClick r:id="rId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amond(in)">
                                      <p:cBhvr>
                                        <p:cTn id="15" dur="2000"/>
                                        <p:tgtEl>
                                          <p:spTgt spid="1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amond(in)">
                                      <p:cBhvr>
                                        <p:cTn id="18" dur="2000"/>
                                        <p:tgtEl>
                                          <p:spTgt spid="18"/>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amond(in)">
                                      <p:cBhvr>
                                        <p:cTn id="2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20" grpId="0" bldLvl="0" animBg="1"/>
      <p:bldP spid="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solidFill>
            <a:schemeClr val="accent6"/>
          </a:solidFill>
          <a:ln w="19050">
            <a:solidFill>
              <a:schemeClr val="lt1"/>
            </a:solidFill>
            <a:miter lim="800000"/>
          </a:ln>
        </p:spPr>
        <p:style>
          <a:lnRef idx="3">
            <a:schemeClr val="lt1"/>
          </a:lnRef>
          <a:fillRef idx="1">
            <a:schemeClr val="accent6"/>
          </a:fillRef>
          <a:effectRef idx="1">
            <a:schemeClr val="accent6"/>
          </a:effectRef>
          <a:fontRef idx="minor">
            <a:schemeClr val="lt1"/>
          </a:fontRef>
        </p:style>
        <p:txBody>
          <a:bodyPr>
            <a:noAutofit/>
          </a:bodyPr>
          <a:lstStyle/>
          <a:p>
            <a:pPr fontAlgn="base"/>
            <a:r>
              <a:rPr lang="en-ID" sz="3530" b="1" strike="noStrike" noProof="1" dirty="0" smtClean="0"/>
              <a:t>D. </a:t>
            </a:r>
            <a:r>
              <a:rPr lang="id-ID" sz="3530" b="1" strike="noStrike" noProof="1" dirty="0" smtClean="0"/>
              <a:t>Analisis Unsur Kebahasaan Artikel</a:t>
            </a:r>
            <a:endParaRPr lang="en-US" sz="3530" b="1" strike="noStrike" noProof="1" dirty="0"/>
          </a:p>
        </p:txBody>
      </p:sp>
      <p:pic>
        <p:nvPicPr>
          <p:cNvPr id="8" name="Picture 2" descr="Hasil gambar untuk discussion text animation"/>
          <p:cNvPicPr>
            <a:picLocks noChangeAspect="1" noChangeArrowheads="1"/>
          </p:cNvPicPr>
          <p:nvPr/>
        </p:nvPicPr>
        <p:blipFill>
          <a:blip r:embed="rId1"/>
          <a:srcRect/>
          <a:stretch>
            <a:fillRect/>
          </a:stretch>
        </p:blipFill>
        <p:spPr bwMode="auto">
          <a:xfrm>
            <a:off x="2568575" y="2827338"/>
            <a:ext cx="5370513" cy="3055938"/>
          </a:xfrm>
          <a:prstGeom prst="rect">
            <a:avLst/>
          </a:prstGeom>
          <a:ln>
            <a:noFill/>
          </a:ln>
          <a:effectLst>
            <a:outerShdw blurRad="292100" dist="139700" dir="2700000" algn="tl" rotWithShape="0">
              <a:srgbClr val="333333">
                <a:alpha val="65000"/>
              </a:srgbClr>
            </a:outerShdw>
          </a:effectLst>
        </p:spPr>
      </p:pic>
      <p:sp>
        <p:nvSpPr>
          <p:cNvPr id="9" name="Oval Callout 8">
            <a:hlinkClick r:id="rId2" action="ppaction://hlinksldjump"/>
          </p:cNvPr>
          <p:cNvSpPr/>
          <p:nvPr/>
        </p:nvSpPr>
        <p:spPr>
          <a:xfrm>
            <a:off x="747713" y="4168775"/>
            <a:ext cx="3228975" cy="1184275"/>
          </a:xfrm>
          <a:prstGeom prst="wedgeEllipseCallout">
            <a:avLst>
              <a:gd name="adj1" fmla="val 44455"/>
              <a:gd name="adj2" fmla="val 36476"/>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000" b="1" strike="noStrike" noProof="1" dirty="0" smtClean="0"/>
              <a:t>Kosakata</a:t>
            </a:r>
            <a:endParaRPr lang="id-ID" sz="2000" b="1" strike="noStrike" noProof="1" dirty="0"/>
          </a:p>
        </p:txBody>
      </p:sp>
      <p:sp>
        <p:nvSpPr>
          <p:cNvPr id="2" name="Oval Callout 1">
            <a:hlinkClick r:id="rId3" action="ppaction://hlinksldjump"/>
          </p:cNvPr>
          <p:cNvSpPr/>
          <p:nvPr/>
        </p:nvSpPr>
        <p:spPr>
          <a:xfrm>
            <a:off x="2139950" y="2039938"/>
            <a:ext cx="3228975" cy="1184275"/>
          </a:xfrm>
          <a:prstGeom prst="wedgeEllipseCallout">
            <a:avLst>
              <a:gd name="adj1" fmla="val 29623"/>
              <a:gd name="adj2" fmla="val 68351"/>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000" b="1" strike="noStrike" noProof="1" dirty="0" smtClean="0"/>
              <a:t>Adverbia</a:t>
            </a:r>
            <a:endParaRPr lang="id-ID" sz="2000" b="1" strike="noStrike" noProof="1" dirty="0"/>
          </a:p>
        </p:txBody>
      </p:sp>
      <p:sp>
        <p:nvSpPr>
          <p:cNvPr id="3" name="Oval Callout 2">
            <a:hlinkClick r:id="rId4" action="ppaction://hlinksldjump"/>
          </p:cNvPr>
          <p:cNvSpPr/>
          <p:nvPr/>
        </p:nvSpPr>
        <p:spPr>
          <a:xfrm>
            <a:off x="6297613" y="1998663"/>
            <a:ext cx="3240088" cy="1223963"/>
          </a:xfrm>
          <a:prstGeom prst="wedgeEllipse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r>
              <a:rPr lang="id-ID" altLang="en-US" sz="2000" b="1" strike="noStrike" noProof="1"/>
              <a:t>Konjungsi</a:t>
            </a:r>
            <a:endParaRPr lang="id-ID" altLang="en-US" sz="2000" b="1" strike="noStrike" noProof="1"/>
          </a:p>
        </p:txBody>
      </p:sp>
      <p:sp>
        <p:nvSpPr>
          <p:cNvPr id="5" name="Left Arrow 4">
            <a:hlinkClick r:id="rId5"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 name="Rectangle: Rounded Corners 74"/>
          <p:cNvSpPr/>
          <p:nvPr/>
        </p:nvSpPr>
        <p:spPr>
          <a:xfrm>
            <a:off x="5762625" y="603250"/>
            <a:ext cx="4005263" cy="5876925"/>
          </a:xfrm>
          <a:prstGeom prst="roundRect">
            <a:avLst>
              <a:gd name="adj" fmla="val 3451"/>
            </a:avLst>
          </a:prstGeom>
          <a:solidFill>
            <a:schemeClr val="accent5">
              <a:lumMod val="40000"/>
              <a:lumOff val="60000"/>
            </a:schemeClr>
          </a:soli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76" name="Rectangle: Rounded Corners 75"/>
          <p:cNvSpPr/>
          <p:nvPr/>
        </p:nvSpPr>
        <p:spPr>
          <a:xfrm>
            <a:off x="1571625" y="603250"/>
            <a:ext cx="4016375" cy="5876925"/>
          </a:xfrm>
          <a:prstGeom prst="roundRect">
            <a:avLst>
              <a:gd name="adj" fmla="val 3451"/>
            </a:avLst>
          </a:prstGeom>
          <a:solidFill>
            <a:schemeClr val="accent5">
              <a:lumMod val="40000"/>
              <a:lumOff val="60000"/>
            </a:schemeClr>
          </a:soli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nvGrpSpPr>
          <p:cNvPr id="9219" name="Group 7"/>
          <p:cNvGrpSpPr/>
          <p:nvPr/>
        </p:nvGrpSpPr>
        <p:grpSpPr>
          <a:xfrm>
            <a:off x="1571625" y="1820863"/>
            <a:ext cx="8207375" cy="560387"/>
            <a:chOff x="1343147" y="4405583"/>
            <a:chExt cx="9505706" cy="410737"/>
          </a:xfrm>
        </p:grpSpPr>
        <p:sp>
          <p:nvSpPr>
            <p:cNvPr id="87" name="Rectangle 86"/>
            <p:cNvSpPr/>
            <p:nvPr/>
          </p:nvSpPr>
          <p:spPr>
            <a:xfrm>
              <a:off x="1343147" y="4410696"/>
              <a:ext cx="4652739" cy="40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2400" b="1" strike="noStrike" cap="all" noProof="1">
                <a:solidFill>
                  <a:schemeClr val="bg1"/>
                </a:solidFill>
                <a:effectLst>
                  <a:outerShdw blurRad="38100" dist="38100" dir="2700000" algn="tl">
                    <a:srgbClr val="000000">
                      <a:alpha val="43137"/>
                    </a:srgbClr>
                  </a:outerShdw>
                </a:effectLst>
              </a:endParaRPr>
            </a:p>
          </p:txBody>
        </p:sp>
        <p:sp>
          <p:nvSpPr>
            <p:cNvPr id="88" name="Rectangle 87"/>
            <p:cNvSpPr/>
            <p:nvPr/>
          </p:nvSpPr>
          <p:spPr>
            <a:xfrm>
              <a:off x="6196114" y="4405583"/>
              <a:ext cx="4652739" cy="405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2400" b="1" strike="noStrike" cap="all" noProof="1">
                <a:solidFill>
                  <a:schemeClr val="bg1"/>
                </a:solidFill>
                <a:effectLst>
                  <a:outerShdw blurRad="38100" dist="38100" dir="2700000" algn="tl">
                    <a:srgbClr val="000000">
                      <a:alpha val="43137"/>
                    </a:srgbClr>
                  </a:outerShdw>
                </a:effectLst>
              </a:endParaRPr>
            </a:p>
          </p:txBody>
        </p:sp>
      </p:grpSp>
      <p:sp>
        <p:nvSpPr>
          <p:cNvPr id="9222" name="Rectangle 91"/>
          <p:cNvSpPr/>
          <p:nvPr/>
        </p:nvSpPr>
        <p:spPr>
          <a:xfrm>
            <a:off x="1571625" y="2384425"/>
            <a:ext cx="3513138" cy="1408113"/>
          </a:xfrm>
          <a:prstGeom prst="rect">
            <a:avLst/>
          </a:prstGeom>
          <a:noFill/>
          <a:ln w="9525">
            <a:noFill/>
          </a:ln>
        </p:spPr>
        <p:txBody>
          <a:bodyPr wrap="square" rIns="548640" anchor="ctr"/>
          <a:p>
            <a:pPr algn="just"/>
            <a:endParaRPr lang="en-US" altLang="zh-CN" sz="1200">
              <a:solidFill>
                <a:srgbClr val="595959"/>
              </a:solidFill>
              <a:latin typeface="Calibri" panose="020F0502020204030204" charset="0"/>
            </a:endParaRPr>
          </a:p>
        </p:txBody>
      </p:sp>
      <p:grpSp>
        <p:nvGrpSpPr>
          <p:cNvPr id="9223" name="Group 49"/>
          <p:cNvGrpSpPr/>
          <p:nvPr/>
        </p:nvGrpSpPr>
        <p:grpSpPr>
          <a:xfrm>
            <a:off x="5243513" y="1784350"/>
            <a:ext cx="920750" cy="1584325"/>
            <a:chOff x="4106937" y="1518673"/>
            <a:chExt cx="929706" cy="1390542"/>
          </a:xfrm>
        </p:grpSpPr>
        <p:grpSp>
          <p:nvGrpSpPr>
            <p:cNvPr id="9224" name="Group 50"/>
            <p:cNvGrpSpPr/>
            <p:nvPr/>
          </p:nvGrpSpPr>
          <p:grpSpPr>
            <a:xfrm>
              <a:off x="4107774" y="1518673"/>
              <a:ext cx="928869" cy="269188"/>
              <a:chOff x="8268630" y="5473960"/>
              <a:chExt cx="1387384" cy="402066"/>
            </a:xfrm>
          </p:grpSpPr>
          <p:sp>
            <p:nvSpPr>
              <p:cNvPr id="56" name="Oval 55"/>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7" name="Oval 56"/>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8" name="Rectangle: Rounded Corners 57"/>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grpSp>
          <p:nvGrpSpPr>
            <p:cNvPr id="9228" name="Group 51"/>
            <p:cNvGrpSpPr/>
            <p:nvPr/>
          </p:nvGrpSpPr>
          <p:grpSpPr>
            <a:xfrm>
              <a:off x="4106937" y="2640027"/>
              <a:ext cx="928869" cy="269188"/>
              <a:chOff x="8268630" y="5473960"/>
              <a:chExt cx="1387384" cy="402066"/>
            </a:xfrm>
          </p:grpSpPr>
          <p:sp>
            <p:nvSpPr>
              <p:cNvPr id="53" name="Oval 52"/>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4" name="Oval 53"/>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5" name="Rectangle: Rounded Corners 54"/>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grpSp>
      <p:sp>
        <p:nvSpPr>
          <p:cNvPr id="9232" name="Text Box 6"/>
          <p:cNvSpPr txBox="1"/>
          <p:nvPr/>
        </p:nvSpPr>
        <p:spPr>
          <a:xfrm>
            <a:off x="6286500" y="2473325"/>
            <a:ext cx="3233738" cy="3476625"/>
          </a:xfrm>
          <a:prstGeom prst="rect">
            <a:avLst/>
          </a:prstGeom>
          <a:noFill/>
          <a:ln w="9525">
            <a:noFill/>
          </a:ln>
        </p:spPr>
        <p:txBody>
          <a:bodyPr wrap="square" anchor="t">
            <a:spAutoFit/>
          </a:bodyPr>
          <a:p>
            <a:r>
              <a:rPr lang="en-US" altLang="zh-CN" sz="2000" b="1" dirty="0">
                <a:solidFill>
                  <a:srgbClr val="FFFF00"/>
                </a:solidFill>
                <a:latin typeface="Calibri" panose="020F0502020204030204" charset="0"/>
              </a:rPr>
              <a:t>a.</a:t>
            </a:r>
            <a:r>
              <a:rPr lang="en-US" altLang="zh-CN" sz="2000" dirty="0">
                <a:latin typeface="Calibri" panose="020F0502020204030204" charset="0"/>
              </a:rPr>
              <a:t> </a:t>
            </a:r>
            <a:r>
              <a:rPr lang="en-US" altLang="zh-CN" sz="2000" dirty="0" err="1">
                <a:latin typeface="Calibri" panose="020F0502020204030204" charset="0"/>
              </a:rPr>
              <a:t>Surat</a:t>
            </a:r>
            <a:r>
              <a:rPr lang="en-US" altLang="zh-CN" sz="2000" dirty="0">
                <a:latin typeface="Calibri" panose="020F0502020204030204" charset="0"/>
              </a:rPr>
              <a:t> </a:t>
            </a:r>
            <a:r>
              <a:rPr lang="en-US" altLang="zh-CN" sz="2000" dirty="0" err="1">
                <a:latin typeface="Calibri" panose="020F0502020204030204" charset="0"/>
              </a:rPr>
              <a:t>lamaran</a:t>
            </a:r>
            <a:r>
              <a:rPr lang="en-US" altLang="zh-CN" sz="2000" dirty="0">
                <a:latin typeface="Calibri" panose="020F0502020204030204" charset="0"/>
              </a:rPr>
              <a:t> </a:t>
            </a:r>
            <a:r>
              <a:rPr lang="en-US" altLang="zh-CN" sz="2000" dirty="0" err="1">
                <a:latin typeface="Calibri" panose="020F0502020204030204" charset="0"/>
              </a:rPr>
              <a:t>pekerjaan</a:t>
            </a:r>
            <a:r>
              <a:rPr lang="en-US" altLang="zh-CN" sz="2000" dirty="0">
                <a:latin typeface="Calibri" panose="020F0502020204030204" charset="0"/>
              </a:rPr>
              <a:t> </a:t>
            </a:r>
            <a:r>
              <a:rPr lang="en-US" altLang="zh-CN" sz="2000" dirty="0" err="1">
                <a:latin typeface="Calibri" panose="020F0502020204030204" charset="0"/>
              </a:rPr>
              <a:t>berdasarkan</a:t>
            </a:r>
            <a:r>
              <a:rPr lang="en-US" altLang="zh-CN" sz="2000" dirty="0">
                <a:latin typeface="Calibri" panose="020F0502020204030204" charset="0"/>
              </a:rPr>
              <a:t> </a:t>
            </a:r>
            <a:r>
              <a:rPr lang="en-US" altLang="zh-CN" sz="2000" dirty="0" err="1">
                <a:latin typeface="Calibri" panose="020F0502020204030204" charset="0"/>
              </a:rPr>
              <a:t>iklan</a:t>
            </a:r>
            <a:r>
              <a:rPr lang="en-US" altLang="zh-CN" sz="2000" dirty="0">
                <a:latin typeface="Calibri" panose="020F0502020204030204" charset="0"/>
              </a:rPr>
              <a:t> media </a:t>
            </a:r>
            <a:r>
              <a:rPr lang="en-US" altLang="zh-CN" sz="2000" dirty="0" err="1">
                <a:latin typeface="Calibri" panose="020F0502020204030204" charset="0"/>
              </a:rPr>
              <a:t>cetak</a:t>
            </a:r>
            <a:r>
              <a:rPr lang="en-US" altLang="zh-CN" sz="2000" dirty="0">
                <a:latin typeface="Calibri" panose="020F0502020204030204" charset="0"/>
              </a:rPr>
              <a:t>.</a:t>
            </a:r>
            <a:endParaRPr lang="en-US" altLang="zh-CN" sz="2000" dirty="0">
              <a:latin typeface="Calibri" panose="020F0502020204030204" charset="0"/>
            </a:endParaRPr>
          </a:p>
          <a:p>
            <a:r>
              <a:rPr lang="en-US" altLang="zh-CN" sz="2000" b="1" dirty="0">
                <a:solidFill>
                  <a:srgbClr val="FFFF00"/>
                </a:solidFill>
                <a:latin typeface="Calibri" panose="020F0502020204030204" charset="0"/>
              </a:rPr>
              <a:t>b.</a:t>
            </a:r>
            <a:r>
              <a:rPr lang="en-US" altLang="zh-CN" sz="2000" b="1" dirty="0">
                <a:latin typeface="Calibri" panose="020F0502020204030204" charset="0"/>
              </a:rPr>
              <a:t> </a:t>
            </a:r>
            <a:r>
              <a:rPr lang="en-US" altLang="zh-CN" sz="2000" dirty="0" err="1">
                <a:latin typeface="Calibri" panose="020F0502020204030204" charset="0"/>
              </a:rPr>
              <a:t>Surat</a:t>
            </a:r>
            <a:r>
              <a:rPr lang="en-US" altLang="zh-CN" sz="2000" dirty="0">
                <a:latin typeface="Calibri" panose="020F0502020204030204" charset="0"/>
              </a:rPr>
              <a:t> </a:t>
            </a:r>
            <a:r>
              <a:rPr lang="en-US" altLang="zh-CN" sz="2000" dirty="0" err="1">
                <a:latin typeface="Calibri" panose="020F0502020204030204" charset="0"/>
              </a:rPr>
              <a:t>lamaran</a:t>
            </a:r>
            <a:r>
              <a:rPr lang="en-US" altLang="zh-CN" sz="2000" dirty="0">
                <a:latin typeface="Calibri" panose="020F0502020204030204" charset="0"/>
              </a:rPr>
              <a:t> </a:t>
            </a:r>
            <a:r>
              <a:rPr lang="en-US" altLang="zh-CN" sz="2000" dirty="0" err="1">
                <a:latin typeface="Calibri" panose="020F0502020204030204" charset="0"/>
              </a:rPr>
              <a:t>pekerjaan</a:t>
            </a:r>
            <a:r>
              <a:rPr lang="en-US" altLang="zh-CN" sz="2000" dirty="0">
                <a:latin typeface="Calibri" panose="020F0502020204030204" charset="0"/>
              </a:rPr>
              <a:t> </a:t>
            </a:r>
            <a:r>
              <a:rPr lang="en-US" altLang="zh-CN" sz="2000" dirty="0" err="1">
                <a:latin typeface="Calibri" panose="020F0502020204030204" charset="0"/>
              </a:rPr>
              <a:t>berdasarkan</a:t>
            </a:r>
            <a:r>
              <a:rPr lang="en-US" altLang="zh-CN" sz="2000" dirty="0">
                <a:latin typeface="Calibri" panose="020F0502020204030204" charset="0"/>
              </a:rPr>
              <a:t> </a:t>
            </a:r>
            <a:r>
              <a:rPr lang="en-US" altLang="zh-CN" sz="2000" dirty="0" err="1">
                <a:latin typeface="Calibri" panose="020F0502020204030204" charset="0"/>
              </a:rPr>
              <a:t>informasi</a:t>
            </a:r>
            <a:r>
              <a:rPr lang="en-US" altLang="zh-CN" sz="2000" dirty="0">
                <a:latin typeface="Calibri" panose="020F0502020204030204" charset="0"/>
              </a:rPr>
              <a:t> </a:t>
            </a:r>
            <a:r>
              <a:rPr lang="en-US" altLang="zh-CN" sz="2000" dirty="0" err="1">
                <a:latin typeface="Calibri" panose="020F0502020204030204" charset="0"/>
              </a:rPr>
              <a:t>dari</a:t>
            </a:r>
            <a:r>
              <a:rPr lang="en-US" altLang="zh-CN" sz="2000" dirty="0">
                <a:latin typeface="Calibri" panose="020F0502020204030204" charset="0"/>
              </a:rPr>
              <a:t> media audio (radio).</a:t>
            </a:r>
            <a:endParaRPr lang="en-US" altLang="zh-CN" sz="2000" dirty="0">
              <a:latin typeface="Calibri" panose="020F0502020204030204" charset="0"/>
            </a:endParaRPr>
          </a:p>
          <a:p>
            <a:r>
              <a:rPr lang="en-US" altLang="zh-CN" sz="2000" b="1" dirty="0">
                <a:solidFill>
                  <a:srgbClr val="FFFF00"/>
                </a:solidFill>
                <a:latin typeface="Calibri" panose="020F0502020204030204" charset="0"/>
              </a:rPr>
              <a:t>c.</a:t>
            </a:r>
            <a:r>
              <a:rPr lang="en-US" altLang="zh-CN" sz="2000" dirty="0">
                <a:latin typeface="Calibri" panose="020F0502020204030204" charset="0"/>
              </a:rPr>
              <a:t> </a:t>
            </a:r>
            <a:r>
              <a:rPr lang="en-US" altLang="zh-CN" sz="2000" dirty="0" err="1">
                <a:latin typeface="Calibri" panose="020F0502020204030204" charset="0"/>
              </a:rPr>
              <a:t>Surat</a:t>
            </a:r>
            <a:r>
              <a:rPr lang="en-US" altLang="zh-CN" sz="2000" dirty="0">
                <a:latin typeface="Calibri" panose="020F0502020204030204" charset="0"/>
              </a:rPr>
              <a:t> </a:t>
            </a:r>
            <a:r>
              <a:rPr lang="en-US" altLang="zh-CN" sz="2000" dirty="0" err="1">
                <a:latin typeface="Calibri" panose="020F0502020204030204" charset="0"/>
              </a:rPr>
              <a:t>lamaran</a:t>
            </a:r>
            <a:r>
              <a:rPr lang="en-US" altLang="zh-CN" sz="2000" dirty="0">
                <a:latin typeface="Calibri" panose="020F0502020204030204" charset="0"/>
              </a:rPr>
              <a:t> </a:t>
            </a:r>
            <a:r>
              <a:rPr lang="en-US" altLang="zh-CN" sz="2000" dirty="0" err="1">
                <a:latin typeface="Calibri" panose="020F0502020204030204" charset="0"/>
              </a:rPr>
              <a:t>pekerjaan</a:t>
            </a:r>
            <a:r>
              <a:rPr lang="en-US" altLang="zh-CN" sz="2000" dirty="0">
                <a:latin typeface="Calibri" panose="020F0502020204030204" charset="0"/>
              </a:rPr>
              <a:t> </a:t>
            </a:r>
            <a:r>
              <a:rPr lang="en-US" altLang="zh-CN" sz="2000" dirty="0" err="1">
                <a:latin typeface="Calibri" panose="020F0502020204030204" charset="0"/>
              </a:rPr>
              <a:t>berdasarkan</a:t>
            </a:r>
            <a:r>
              <a:rPr lang="en-US" altLang="zh-CN" sz="2000" dirty="0">
                <a:latin typeface="Calibri" panose="020F0502020204030204" charset="0"/>
              </a:rPr>
              <a:t> </a:t>
            </a:r>
            <a:r>
              <a:rPr lang="en-US" altLang="zh-CN" sz="2000" dirty="0" err="1">
                <a:latin typeface="Calibri" panose="020F0502020204030204" charset="0"/>
              </a:rPr>
              <a:t>informasi</a:t>
            </a:r>
            <a:r>
              <a:rPr lang="en-US" altLang="zh-CN" sz="2000" dirty="0">
                <a:latin typeface="Calibri" panose="020F0502020204030204" charset="0"/>
              </a:rPr>
              <a:t> </a:t>
            </a:r>
            <a:r>
              <a:rPr lang="en-US" altLang="zh-CN" sz="2000" dirty="0" err="1">
                <a:latin typeface="Calibri" panose="020F0502020204030204" charset="0"/>
              </a:rPr>
              <a:t>dari</a:t>
            </a:r>
            <a:r>
              <a:rPr lang="en-US" altLang="zh-CN" sz="2000" dirty="0">
                <a:latin typeface="Calibri" panose="020F0502020204030204" charset="0"/>
              </a:rPr>
              <a:t> </a:t>
            </a:r>
            <a:r>
              <a:rPr lang="en-US" altLang="zh-CN" sz="2000" dirty="0" err="1">
                <a:latin typeface="Calibri" panose="020F0502020204030204" charset="0"/>
              </a:rPr>
              <a:t>orang</a:t>
            </a:r>
            <a:r>
              <a:rPr lang="en-US" altLang="zh-CN" sz="2000" dirty="0">
                <a:latin typeface="Calibri" panose="020F0502020204030204" charset="0"/>
              </a:rPr>
              <a:t> lain.</a:t>
            </a:r>
            <a:endParaRPr lang="en-US" altLang="zh-CN" sz="2000" dirty="0">
              <a:latin typeface="Calibri" panose="020F0502020204030204" charset="0"/>
            </a:endParaRPr>
          </a:p>
          <a:p>
            <a:r>
              <a:rPr lang="en-US" altLang="zh-CN" sz="2000" b="1" dirty="0">
                <a:solidFill>
                  <a:srgbClr val="FFFF00"/>
                </a:solidFill>
                <a:latin typeface="Calibri" panose="020F0502020204030204" charset="0"/>
              </a:rPr>
              <a:t>d.</a:t>
            </a:r>
            <a:r>
              <a:rPr lang="en-US" altLang="zh-CN" sz="2000" dirty="0">
                <a:latin typeface="Calibri" panose="020F0502020204030204" charset="0"/>
              </a:rPr>
              <a:t> </a:t>
            </a:r>
            <a:r>
              <a:rPr lang="en-US" altLang="zh-CN" sz="2000" dirty="0" err="1">
                <a:latin typeface="Calibri" panose="020F0502020204030204" charset="0"/>
              </a:rPr>
              <a:t>Surat</a:t>
            </a:r>
            <a:r>
              <a:rPr lang="en-US" altLang="zh-CN" sz="2000" dirty="0">
                <a:latin typeface="Calibri" panose="020F0502020204030204" charset="0"/>
              </a:rPr>
              <a:t> </a:t>
            </a:r>
            <a:r>
              <a:rPr lang="en-US" altLang="zh-CN" sz="2000" dirty="0" err="1">
                <a:latin typeface="Calibri" panose="020F0502020204030204" charset="0"/>
              </a:rPr>
              <a:t>lamaran</a:t>
            </a:r>
            <a:r>
              <a:rPr lang="en-US" altLang="zh-CN" sz="2000" dirty="0">
                <a:latin typeface="Calibri" panose="020F0502020204030204" charset="0"/>
              </a:rPr>
              <a:t> </a:t>
            </a:r>
            <a:r>
              <a:rPr lang="en-US" altLang="zh-CN" sz="2000" dirty="0" err="1">
                <a:latin typeface="Calibri" panose="020F0502020204030204" charset="0"/>
              </a:rPr>
              <a:t>pekerjaan</a:t>
            </a:r>
            <a:r>
              <a:rPr lang="en-US" altLang="zh-CN" sz="2000" dirty="0">
                <a:latin typeface="Calibri" panose="020F0502020204030204" charset="0"/>
              </a:rPr>
              <a:t> </a:t>
            </a:r>
            <a:r>
              <a:rPr lang="en-US" altLang="zh-CN" sz="2000" dirty="0" err="1">
                <a:latin typeface="Calibri" panose="020F0502020204030204" charset="0"/>
              </a:rPr>
              <a:t>berdasarkan</a:t>
            </a:r>
            <a:r>
              <a:rPr lang="en-US" altLang="zh-CN" sz="2000" dirty="0">
                <a:latin typeface="Calibri" panose="020F0502020204030204" charset="0"/>
              </a:rPr>
              <a:t> </a:t>
            </a:r>
            <a:r>
              <a:rPr lang="en-US" altLang="zh-CN" sz="2000" dirty="0" err="1">
                <a:latin typeface="Calibri" panose="020F0502020204030204" charset="0"/>
              </a:rPr>
              <a:t>inisiatif</a:t>
            </a:r>
            <a:r>
              <a:rPr lang="en-US" altLang="zh-CN" sz="2000" dirty="0">
                <a:latin typeface="Calibri" panose="020F0502020204030204" charset="0"/>
              </a:rPr>
              <a:t> </a:t>
            </a:r>
            <a:r>
              <a:rPr lang="en-US" altLang="zh-CN" sz="2000" dirty="0" err="1">
                <a:latin typeface="Calibri" panose="020F0502020204030204" charset="0"/>
              </a:rPr>
              <a:t>sendiri</a:t>
            </a:r>
            <a:r>
              <a:rPr lang="en-US" altLang="zh-CN" sz="2000" dirty="0">
                <a:latin typeface="Calibri" panose="020F0502020204030204" charset="0"/>
              </a:rPr>
              <a:t>.</a:t>
            </a:r>
            <a:endParaRPr lang="en-US" altLang="zh-CN" sz="2000" dirty="0">
              <a:latin typeface="Calibri" panose="020F0502020204030204" charset="0"/>
            </a:endParaRPr>
          </a:p>
        </p:txBody>
      </p:sp>
      <p:sp>
        <p:nvSpPr>
          <p:cNvPr id="9233" name="Text Box 3"/>
          <p:cNvSpPr txBox="1"/>
          <p:nvPr/>
        </p:nvSpPr>
        <p:spPr>
          <a:xfrm>
            <a:off x="6045200" y="603250"/>
            <a:ext cx="3448050" cy="1198563"/>
          </a:xfrm>
          <a:prstGeom prst="rect">
            <a:avLst/>
          </a:prstGeom>
          <a:noFill/>
          <a:ln w="9525">
            <a:noFill/>
          </a:ln>
        </p:spPr>
        <p:txBody>
          <a:bodyPr wrap="square" anchor="t">
            <a:spAutoFit/>
          </a:bodyPr>
          <a:p>
            <a:pPr algn="ctr"/>
            <a:r>
              <a:rPr lang="en-US" altLang="zh-CN" sz="2400">
                <a:latin typeface="Calibri" panose="020F0502020204030204" charset="0"/>
              </a:rPr>
              <a:t>Berdasarkan sumber informasi lowongan pekerjaan</a:t>
            </a:r>
            <a:endParaRPr lang="en-US" altLang="zh-CN" sz="2400">
              <a:latin typeface="Calibri" panose="020F0502020204030204" charset="0"/>
            </a:endParaRPr>
          </a:p>
        </p:txBody>
      </p:sp>
      <p:sp>
        <p:nvSpPr>
          <p:cNvPr id="9234" name="Text Box 4"/>
          <p:cNvSpPr txBox="1"/>
          <p:nvPr/>
        </p:nvSpPr>
        <p:spPr>
          <a:xfrm>
            <a:off x="1831975" y="787400"/>
            <a:ext cx="2992438" cy="830263"/>
          </a:xfrm>
          <a:prstGeom prst="rect">
            <a:avLst/>
          </a:prstGeom>
          <a:noFill/>
          <a:ln w="9525">
            <a:noFill/>
          </a:ln>
        </p:spPr>
        <p:txBody>
          <a:bodyPr wrap="square" anchor="t">
            <a:spAutoFit/>
          </a:bodyPr>
          <a:p>
            <a:pPr algn="ctr"/>
            <a:r>
              <a:rPr lang="en-US" altLang="zh-CN" sz="2400">
                <a:latin typeface="Calibri" panose="020F0502020204030204" charset="0"/>
              </a:rPr>
              <a:t>Menurut jenis pembuatannya</a:t>
            </a:r>
            <a:endParaRPr lang="en-US" altLang="zh-CN" sz="2400">
              <a:latin typeface="Calibri" panose="020F0502020204030204" charset="0"/>
            </a:endParaRPr>
          </a:p>
        </p:txBody>
      </p:sp>
      <p:sp>
        <p:nvSpPr>
          <p:cNvPr id="9235" name="Text Box 8"/>
          <p:cNvSpPr txBox="1"/>
          <p:nvPr/>
        </p:nvSpPr>
        <p:spPr>
          <a:xfrm>
            <a:off x="1701800" y="2530475"/>
            <a:ext cx="3390900" cy="2800350"/>
          </a:xfrm>
          <a:prstGeom prst="rect">
            <a:avLst/>
          </a:prstGeom>
          <a:noFill/>
          <a:ln w="9525">
            <a:noFill/>
          </a:ln>
        </p:spPr>
        <p:txBody>
          <a:bodyPr wrap="square" anchor="t">
            <a:spAutoFit/>
          </a:bodyPr>
          <a:p>
            <a:pPr>
              <a:lnSpc>
                <a:spcPct val="110000"/>
              </a:lnSpc>
            </a:pPr>
            <a:r>
              <a:rPr lang="id-ID" altLang="en-US" sz="2000" b="1" dirty="0">
                <a:solidFill>
                  <a:srgbClr val="FFFF00"/>
                </a:solidFill>
                <a:latin typeface="Calibri" panose="020F0502020204030204" charset="0"/>
              </a:rPr>
              <a:t>a.</a:t>
            </a:r>
            <a:r>
              <a:rPr lang="id-ID" altLang="en-US" sz="2000" dirty="0">
                <a:latin typeface="Calibri" panose="020F0502020204030204" charset="0"/>
              </a:rPr>
              <a:t> </a:t>
            </a:r>
            <a:r>
              <a:rPr lang="en-US" altLang="zh-CN" sz="2000" dirty="0" err="1">
                <a:latin typeface="Calibri" panose="020F0502020204030204" charset="0"/>
              </a:rPr>
              <a:t>Surat</a:t>
            </a:r>
            <a:r>
              <a:rPr lang="en-US" altLang="zh-CN" sz="2000" dirty="0">
                <a:latin typeface="Calibri" panose="020F0502020204030204" charset="0"/>
              </a:rPr>
              <a:t> </a:t>
            </a:r>
            <a:r>
              <a:rPr lang="en-US" altLang="zh-CN" sz="2000" dirty="0" err="1">
                <a:latin typeface="Calibri" panose="020F0502020204030204" charset="0"/>
              </a:rPr>
              <a:t>lamaran</a:t>
            </a:r>
            <a:r>
              <a:rPr lang="en-US" altLang="zh-CN" sz="2000" dirty="0">
                <a:latin typeface="Calibri" panose="020F0502020204030204" charset="0"/>
              </a:rPr>
              <a:t> </a:t>
            </a:r>
            <a:r>
              <a:rPr lang="en-US" altLang="zh-CN" sz="2000" dirty="0" err="1">
                <a:latin typeface="Calibri" panose="020F0502020204030204" charset="0"/>
              </a:rPr>
              <a:t>pekerjaan</a:t>
            </a:r>
            <a:r>
              <a:rPr lang="en-US" altLang="zh-CN" sz="2000" dirty="0">
                <a:latin typeface="Calibri" panose="020F0502020204030204" charset="0"/>
              </a:rPr>
              <a:t> yang </a:t>
            </a:r>
            <a:r>
              <a:rPr lang="en-US" altLang="zh-CN" sz="2000" dirty="0" err="1">
                <a:latin typeface="Calibri" panose="020F0502020204030204" charset="0"/>
              </a:rPr>
              <a:t>digabungkan</a:t>
            </a:r>
            <a:r>
              <a:rPr lang="en-US" altLang="zh-CN" sz="2000" dirty="0">
                <a:latin typeface="Calibri" panose="020F0502020204030204" charset="0"/>
              </a:rPr>
              <a:t> </a:t>
            </a:r>
            <a:r>
              <a:rPr lang="en-US" altLang="zh-CN" sz="2000" dirty="0" err="1">
                <a:latin typeface="Calibri" panose="020F0502020204030204" charset="0"/>
              </a:rPr>
              <a:t>dengan</a:t>
            </a:r>
            <a:r>
              <a:rPr lang="en-US" altLang="zh-CN" sz="2000" dirty="0">
                <a:latin typeface="Calibri" panose="020F0502020204030204" charset="0"/>
              </a:rPr>
              <a:t> </a:t>
            </a:r>
            <a:r>
              <a:rPr lang="en-US" altLang="zh-CN" sz="2000" dirty="0" err="1">
                <a:latin typeface="Calibri" panose="020F0502020204030204" charset="0"/>
              </a:rPr>
              <a:t>riwayat</a:t>
            </a:r>
            <a:r>
              <a:rPr lang="en-US" altLang="zh-CN" sz="2000" dirty="0">
                <a:latin typeface="Calibri" panose="020F0502020204030204" charset="0"/>
              </a:rPr>
              <a:t> </a:t>
            </a:r>
            <a:r>
              <a:rPr lang="en-US" altLang="zh-CN" sz="2000" dirty="0" err="1">
                <a:latin typeface="Calibri" panose="020F0502020204030204" charset="0"/>
              </a:rPr>
              <a:t>hidup</a:t>
            </a:r>
            <a:r>
              <a:rPr lang="en-US" altLang="zh-CN" sz="2000" dirty="0">
                <a:latin typeface="Calibri" panose="020F0502020204030204" charset="0"/>
              </a:rPr>
              <a:t> (</a:t>
            </a:r>
            <a:r>
              <a:rPr lang="en-US" altLang="zh-CN" sz="2000" i="1" dirty="0">
                <a:latin typeface="Calibri" panose="020F0502020204030204" charset="0"/>
              </a:rPr>
              <a:t>curriculum vitae</a:t>
            </a:r>
            <a:r>
              <a:rPr lang="en-US" altLang="zh-CN" sz="2000" dirty="0">
                <a:latin typeface="Calibri" panose="020F0502020204030204" charset="0"/>
              </a:rPr>
              <a:t>). </a:t>
            </a:r>
            <a:endParaRPr lang="en-US" altLang="zh-CN" sz="2000" dirty="0">
              <a:latin typeface="Calibri" panose="020F0502020204030204" charset="0"/>
            </a:endParaRPr>
          </a:p>
          <a:p>
            <a:pPr>
              <a:lnSpc>
                <a:spcPct val="110000"/>
              </a:lnSpc>
            </a:pPr>
            <a:r>
              <a:rPr lang="id-ID" altLang="en-US" sz="2000" b="1" dirty="0">
                <a:solidFill>
                  <a:srgbClr val="FFFF00"/>
                </a:solidFill>
                <a:latin typeface="Calibri" panose="020F0502020204030204" charset="0"/>
              </a:rPr>
              <a:t>b.</a:t>
            </a:r>
            <a:r>
              <a:rPr lang="id-ID" altLang="en-US" sz="2000" dirty="0">
                <a:latin typeface="Calibri" panose="020F0502020204030204" charset="0"/>
              </a:rPr>
              <a:t> S</a:t>
            </a:r>
            <a:r>
              <a:rPr lang="en-US" altLang="zh-CN" sz="2000" dirty="0" err="1">
                <a:latin typeface="Calibri" panose="020F0502020204030204" charset="0"/>
              </a:rPr>
              <a:t>urat</a:t>
            </a:r>
            <a:r>
              <a:rPr lang="en-US" altLang="zh-CN" sz="2000" dirty="0">
                <a:latin typeface="Calibri" panose="020F0502020204030204" charset="0"/>
              </a:rPr>
              <a:t> </a:t>
            </a:r>
            <a:r>
              <a:rPr lang="en-US" altLang="zh-CN" sz="2000" dirty="0" err="1">
                <a:latin typeface="Calibri" panose="020F0502020204030204" charset="0"/>
              </a:rPr>
              <a:t>lamaran</a:t>
            </a:r>
            <a:r>
              <a:rPr lang="en-US" altLang="zh-CN" sz="2000" dirty="0">
                <a:latin typeface="Calibri" panose="020F0502020204030204" charset="0"/>
              </a:rPr>
              <a:t> </a:t>
            </a:r>
            <a:r>
              <a:rPr lang="en-US" altLang="zh-CN" sz="2000" dirty="0" err="1">
                <a:latin typeface="Calibri" panose="020F0502020204030204" charset="0"/>
              </a:rPr>
              <a:t>pekerjaan</a:t>
            </a:r>
            <a:r>
              <a:rPr lang="en-US" altLang="zh-CN" sz="2000" dirty="0">
                <a:latin typeface="Calibri" panose="020F0502020204030204" charset="0"/>
              </a:rPr>
              <a:t> yang </a:t>
            </a:r>
            <a:r>
              <a:rPr lang="en-US" altLang="zh-CN" sz="2000" dirty="0" err="1">
                <a:latin typeface="Calibri" panose="020F0502020204030204" charset="0"/>
              </a:rPr>
              <a:t>dipisahkan</a:t>
            </a:r>
            <a:r>
              <a:rPr lang="en-US" altLang="zh-CN" sz="2000" dirty="0">
                <a:latin typeface="Calibri" panose="020F0502020204030204" charset="0"/>
              </a:rPr>
              <a:t> </a:t>
            </a:r>
            <a:r>
              <a:rPr lang="en-US" altLang="zh-CN" sz="2000" dirty="0" err="1">
                <a:latin typeface="Calibri" panose="020F0502020204030204" charset="0"/>
              </a:rPr>
              <a:t>dengan</a:t>
            </a:r>
            <a:r>
              <a:rPr lang="en-US" altLang="zh-CN" sz="2000" dirty="0">
                <a:latin typeface="Calibri" panose="020F0502020204030204" charset="0"/>
              </a:rPr>
              <a:t> </a:t>
            </a:r>
            <a:r>
              <a:rPr lang="en-US" altLang="zh-CN" sz="2000" dirty="0" err="1">
                <a:latin typeface="Calibri" panose="020F0502020204030204" charset="0"/>
              </a:rPr>
              <a:t>riwayat</a:t>
            </a:r>
            <a:r>
              <a:rPr lang="en-US" altLang="zh-CN" sz="2000" dirty="0">
                <a:latin typeface="Calibri" panose="020F0502020204030204" charset="0"/>
              </a:rPr>
              <a:t> </a:t>
            </a:r>
            <a:r>
              <a:rPr lang="en-US" altLang="zh-CN" sz="2000" dirty="0" err="1">
                <a:latin typeface="Calibri" panose="020F0502020204030204" charset="0"/>
              </a:rPr>
              <a:t>hidup</a:t>
            </a:r>
            <a:r>
              <a:rPr lang="en-US" altLang="zh-CN" sz="2000" dirty="0">
                <a:latin typeface="Calibri" panose="020F0502020204030204" charset="0"/>
              </a:rPr>
              <a:t> (</a:t>
            </a:r>
            <a:r>
              <a:rPr lang="en-US" altLang="zh-CN" sz="2000" i="1" dirty="0">
                <a:latin typeface="Calibri" panose="020F0502020204030204" charset="0"/>
              </a:rPr>
              <a:t>curriculum vitae</a:t>
            </a:r>
            <a:r>
              <a:rPr lang="en-US" altLang="zh-CN" sz="2000" dirty="0">
                <a:latin typeface="Calibri" panose="020F0502020204030204" charset="0"/>
              </a:rPr>
              <a:t>).</a:t>
            </a:r>
            <a:endParaRPr lang="en-US" altLang="zh-CN" sz="2000" dirty="0">
              <a:latin typeface="Calibri" panose="020F0502020204030204" charset="0"/>
            </a:endParaRPr>
          </a:p>
        </p:txBody>
      </p:sp>
      <p:grpSp>
        <p:nvGrpSpPr>
          <p:cNvPr id="9236" name="Group 9"/>
          <p:cNvGrpSpPr/>
          <p:nvPr/>
        </p:nvGrpSpPr>
        <p:grpSpPr>
          <a:xfrm>
            <a:off x="5243513" y="4354513"/>
            <a:ext cx="920750" cy="1584325"/>
            <a:chOff x="4106937" y="1518673"/>
            <a:chExt cx="929706" cy="1390542"/>
          </a:xfrm>
        </p:grpSpPr>
        <p:grpSp>
          <p:nvGrpSpPr>
            <p:cNvPr id="9237" name="Group 10"/>
            <p:cNvGrpSpPr/>
            <p:nvPr/>
          </p:nvGrpSpPr>
          <p:grpSpPr>
            <a:xfrm>
              <a:off x="4107774" y="1518673"/>
              <a:ext cx="928869" cy="269188"/>
              <a:chOff x="8268630" y="5473960"/>
              <a:chExt cx="1387384" cy="402066"/>
            </a:xfrm>
          </p:grpSpPr>
          <p:sp>
            <p:nvSpPr>
              <p:cNvPr id="13" name="Oval 12"/>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14" name="Oval 13"/>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15" name="Rectangle: Rounded Corners 57"/>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grpSp>
          <p:nvGrpSpPr>
            <p:cNvPr id="9241" name="Group 15"/>
            <p:cNvGrpSpPr/>
            <p:nvPr/>
          </p:nvGrpSpPr>
          <p:grpSpPr>
            <a:xfrm>
              <a:off x="4106937" y="2640027"/>
              <a:ext cx="928869" cy="269188"/>
              <a:chOff x="8268630" y="5473960"/>
              <a:chExt cx="1387384" cy="402066"/>
            </a:xfrm>
          </p:grpSpPr>
          <p:sp>
            <p:nvSpPr>
              <p:cNvPr id="17" name="Oval 16"/>
              <p:cNvSpPr/>
              <p:nvPr/>
            </p:nvSpPr>
            <p:spPr>
              <a:xfrm>
                <a:off x="8268630"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19" name="Oval 18"/>
              <p:cNvSpPr/>
              <p:nvPr/>
            </p:nvSpPr>
            <p:spPr>
              <a:xfrm>
                <a:off x="9253948" y="5473960"/>
                <a:ext cx="402066" cy="402066"/>
              </a:xfrm>
              <a:prstGeom prst="ellipse">
                <a:avLst/>
              </a:prstGeom>
              <a:solidFill>
                <a:srgbClr val="F0EEEF"/>
              </a:solidFill>
              <a:ln>
                <a:solidFill>
                  <a:schemeClr val="bg1">
                    <a:lumMod val="75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20" name="Rectangle: Rounded Corners 54"/>
              <p:cNvSpPr/>
              <p:nvPr/>
            </p:nvSpPr>
            <p:spPr>
              <a:xfrm>
                <a:off x="8360934" y="5531560"/>
                <a:ext cx="1178764" cy="286867"/>
              </a:xfrm>
              <a:prstGeom prst="roundRect">
                <a:avLst>
                  <a:gd name="adj" fmla="val 50000"/>
                </a:avLst>
              </a:prstGeom>
              <a:gradFill flip="none" rotWithShape="1">
                <a:gsLst>
                  <a:gs pos="0">
                    <a:srgbClr val="626763"/>
                  </a:gs>
                  <a:gs pos="70000">
                    <a:schemeClr val="bg2"/>
                  </a:gs>
                  <a:gs pos="30000">
                    <a:schemeClr val="bg2"/>
                  </a:gs>
                  <a:gs pos="50000">
                    <a:schemeClr val="bg1"/>
                  </a:gs>
                  <a:gs pos="100000">
                    <a:srgbClr val="62676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grpSp>
      </p:grpSp>
      <p:sp>
        <p:nvSpPr>
          <p:cNvPr id="21" name="Left Arrow 20">
            <a:hlinkClick r:id="rId1"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1908175" y="663575"/>
            <a:ext cx="6772275" cy="56673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fontAlgn="auto"/>
            <a:r>
              <a:rPr lang="id-ID" sz="3085" b="1" strike="noStrike" noProof="1" dirty="0" smtClean="0"/>
              <a:t>Adverbia</a:t>
            </a:r>
            <a:endParaRPr lang="en-US" sz="3085" b="1" strike="noStrike" noProof="1" dirty="0">
              <a:solidFill>
                <a:schemeClr val="bg1"/>
              </a:solidFill>
            </a:endParaRPr>
          </a:p>
        </p:txBody>
      </p:sp>
      <p:grpSp>
        <p:nvGrpSpPr>
          <p:cNvPr id="8" name="Group 7"/>
          <p:cNvGrpSpPr/>
          <p:nvPr/>
        </p:nvGrpSpPr>
        <p:grpSpPr>
          <a:xfrm>
            <a:off x="1298575" y="2668588"/>
            <a:ext cx="3730625" cy="2095500"/>
            <a:chOff x="1524000" y="1665292"/>
            <a:chExt cx="6096000" cy="2243247"/>
          </a:xfrm>
        </p:grpSpPr>
        <p:sp>
          <p:nvSpPr>
            <p:cNvPr id="9" name="Freeform 8"/>
            <p:cNvSpPr/>
            <p:nvPr/>
          </p:nvSpPr>
          <p:spPr>
            <a:xfrm>
              <a:off x="1524000" y="1665292"/>
              <a:ext cx="6096000" cy="695565"/>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noProof="1" dirty="0" smtClean="0"/>
                <a:t>1. Adverbia Kualitatif</a:t>
              </a:r>
              <a:endParaRPr lang="en-US" sz="2400" strike="noStrike" kern="1200" noProof="1" dirty="0"/>
            </a:p>
          </p:txBody>
        </p:sp>
        <p:sp>
          <p:nvSpPr>
            <p:cNvPr id="10" name="Freeform 9"/>
            <p:cNvSpPr/>
            <p:nvPr/>
          </p:nvSpPr>
          <p:spPr>
            <a:xfrm>
              <a:off x="1524000" y="2420887"/>
              <a:ext cx="6096000" cy="695565"/>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2. </a:t>
              </a:r>
              <a:r>
                <a:rPr lang="id-ID" sz="2400" strike="noStrike" noProof="1" dirty="0" smtClean="0"/>
                <a:t>Adverbia Kuantitatif</a:t>
              </a:r>
              <a:endParaRPr lang="en-US" sz="2400" strike="noStrike" kern="1200" noProof="1" dirty="0"/>
            </a:p>
          </p:txBody>
        </p:sp>
        <p:sp>
          <p:nvSpPr>
            <p:cNvPr id="11" name="Freeform 10"/>
            <p:cNvSpPr/>
            <p:nvPr/>
          </p:nvSpPr>
          <p:spPr>
            <a:xfrm>
              <a:off x="1524000" y="3212974"/>
              <a:ext cx="6096000" cy="695565"/>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3. </a:t>
              </a:r>
              <a:r>
                <a:rPr lang="id-ID" sz="2400" strike="noStrike" noProof="1" dirty="0" smtClean="0"/>
                <a:t>Adverbia Limitatif</a:t>
              </a:r>
              <a:endParaRPr lang="en-US" sz="2400" strike="noStrike" kern="1200" noProof="1" dirty="0"/>
            </a:p>
          </p:txBody>
        </p:sp>
      </p:grpSp>
      <p:sp>
        <p:nvSpPr>
          <p:cNvPr id="12" name="Freeform 11"/>
          <p:cNvSpPr/>
          <p:nvPr/>
        </p:nvSpPr>
        <p:spPr>
          <a:xfrm>
            <a:off x="1298575" y="4892675"/>
            <a:ext cx="3730625" cy="555625"/>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4. </a:t>
            </a:r>
            <a:r>
              <a:rPr lang="id-ID" sz="2400" strike="noStrike" noProof="1" dirty="0" smtClean="0"/>
              <a:t>Adverbia Frekuentif</a:t>
            </a:r>
            <a:endParaRPr lang="en-US" sz="2400" strike="noStrike" kern="1200" noProof="1" dirty="0"/>
          </a:p>
        </p:txBody>
      </p:sp>
      <p:sp>
        <p:nvSpPr>
          <p:cNvPr id="13" name="Freeform 12"/>
          <p:cNvSpPr/>
          <p:nvPr/>
        </p:nvSpPr>
        <p:spPr>
          <a:xfrm>
            <a:off x="5743575" y="2668588"/>
            <a:ext cx="3492500" cy="635000"/>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5. </a:t>
            </a:r>
            <a:r>
              <a:rPr lang="id-ID" sz="2400" strike="noStrike" noProof="1" dirty="0" smtClean="0"/>
              <a:t>Adverbia Kewaktuan</a:t>
            </a:r>
            <a:endParaRPr lang="en-US" sz="2400" strike="noStrike" kern="1200" noProof="1" dirty="0"/>
          </a:p>
        </p:txBody>
      </p:sp>
      <p:sp>
        <p:nvSpPr>
          <p:cNvPr id="14" name="Freeform 13"/>
          <p:cNvSpPr/>
          <p:nvPr/>
        </p:nvSpPr>
        <p:spPr>
          <a:xfrm>
            <a:off x="5743575" y="3382963"/>
            <a:ext cx="3492500" cy="635000"/>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fontAlgn="auto"/>
            <a:r>
              <a:rPr lang="id-ID" sz="2400" strike="noStrike" kern="1200" noProof="1" dirty="0" smtClean="0"/>
              <a:t>6. </a:t>
            </a:r>
            <a:r>
              <a:rPr lang="id-ID" sz="2400" strike="noStrike" noProof="1" dirty="0" smtClean="0"/>
              <a:t>Adverbia Kecaraan</a:t>
            </a:r>
            <a:endParaRPr lang="id-ID" sz="2400" strike="noStrike" noProof="1" dirty="0"/>
          </a:p>
        </p:txBody>
      </p:sp>
      <p:sp>
        <p:nvSpPr>
          <p:cNvPr id="16" name="Freeform 15"/>
          <p:cNvSpPr/>
          <p:nvPr/>
        </p:nvSpPr>
        <p:spPr>
          <a:xfrm>
            <a:off x="5743575" y="4097338"/>
            <a:ext cx="3492500" cy="636588"/>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lvl="0" defTabSz="1289050" fontAlgn="auto">
              <a:lnSpc>
                <a:spcPct val="90000"/>
              </a:lnSpc>
              <a:spcBef>
                <a:spcPct val="0"/>
              </a:spcBef>
              <a:spcAft>
                <a:spcPct val="35000"/>
              </a:spcAft>
            </a:pPr>
            <a:r>
              <a:rPr lang="id-ID" sz="2400" strike="noStrike" kern="1200" noProof="1" dirty="0" smtClean="0"/>
              <a:t>5. </a:t>
            </a:r>
            <a:r>
              <a:rPr lang="id-ID" sz="2400" strike="noStrike" noProof="1" dirty="0" smtClean="0"/>
              <a:t>Adverbia Kontrastrif</a:t>
            </a:r>
            <a:endParaRPr lang="en-US" sz="2400" strike="noStrike" kern="1200" noProof="1" dirty="0"/>
          </a:p>
        </p:txBody>
      </p:sp>
      <p:sp>
        <p:nvSpPr>
          <p:cNvPr id="17" name="Freeform 16"/>
          <p:cNvSpPr/>
          <p:nvPr/>
        </p:nvSpPr>
        <p:spPr>
          <a:xfrm>
            <a:off x="5743575" y="4813300"/>
            <a:ext cx="3765550" cy="635000"/>
          </a:xfrm>
          <a:custGeom>
            <a:avLst/>
            <a:gdLst>
              <a:gd name="connsiteX0" fmla="*/ 0 w 6096000"/>
              <a:gd name="connsiteY0" fmla="*/ 115930 h 695565"/>
              <a:gd name="connsiteX1" fmla="*/ 33955 w 6096000"/>
              <a:gd name="connsiteY1" fmla="*/ 33955 h 695565"/>
              <a:gd name="connsiteX2" fmla="*/ 115930 w 6096000"/>
              <a:gd name="connsiteY2" fmla="*/ 0 h 695565"/>
              <a:gd name="connsiteX3" fmla="*/ 5980070 w 6096000"/>
              <a:gd name="connsiteY3" fmla="*/ 0 h 695565"/>
              <a:gd name="connsiteX4" fmla="*/ 6062045 w 6096000"/>
              <a:gd name="connsiteY4" fmla="*/ 33955 h 695565"/>
              <a:gd name="connsiteX5" fmla="*/ 6096000 w 6096000"/>
              <a:gd name="connsiteY5" fmla="*/ 115930 h 695565"/>
              <a:gd name="connsiteX6" fmla="*/ 6096000 w 6096000"/>
              <a:gd name="connsiteY6" fmla="*/ 579635 h 695565"/>
              <a:gd name="connsiteX7" fmla="*/ 6062045 w 6096000"/>
              <a:gd name="connsiteY7" fmla="*/ 661610 h 695565"/>
              <a:gd name="connsiteX8" fmla="*/ 5980070 w 6096000"/>
              <a:gd name="connsiteY8" fmla="*/ 695565 h 695565"/>
              <a:gd name="connsiteX9" fmla="*/ 115930 w 6096000"/>
              <a:gd name="connsiteY9" fmla="*/ 695565 h 695565"/>
              <a:gd name="connsiteX10" fmla="*/ 33955 w 6096000"/>
              <a:gd name="connsiteY10" fmla="*/ 661610 h 695565"/>
              <a:gd name="connsiteX11" fmla="*/ 0 w 6096000"/>
              <a:gd name="connsiteY11" fmla="*/ 579635 h 695565"/>
              <a:gd name="connsiteX12" fmla="*/ 0 w 6096000"/>
              <a:gd name="connsiteY12" fmla="*/ 115930 h 69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95565">
                <a:moveTo>
                  <a:pt x="0" y="115930"/>
                </a:moveTo>
                <a:cubicBezTo>
                  <a:pt x="0" y="85183"/>
                  <a:pt x="12214" y="55696"/>
                  <a:pt x="33955" y="33955"/>
                </a:cubicBezTo>
                <a:cubicBezTo>
                  <a:pt x="55696" y="12214"/>
                  <a:pt x="85183" y="0"/>
                  <a:pt x="115930" y="0"/>
                </a:cubicBezTo>
                <a:lnTo>
                  <a:pt x="5980070" y="0"/>
                </a:lnTo>
                <a:cubicBezTo>
                  <a:pt x="6010817" y="0"/>
                  <a:pt x="6040304" y="12214"/>
                  <a:pt x="6062045" y="33955"/>
                </a:cubicBezTo>
                <a:cubicBezTo>
                  <a:pt x="6083786" y="55696"/>
                  <a:pt x="6096000" y="85183"/>
                  <a:pt x="6096000" y="115930"/>
                </a:cubicBezTo>
                <a:lnTo>
                  <a:pt x="6096000" y="579635"/>
                </a:lnTo>
                <a:cubicBezTo>
                  <a:pt x="6096000" y="610382"/>
                  <a:pt x="6083786" y="639869"/>
                  <a:pt x="6062045" y="661610"/>
                </a:cubicBezTo>
                <a:cubicBezTo>
                  <a:pt x="6040304" y="683351"/>
                  <a:pt x="6010817" y="695565"/>
                  <a:pt x="5980070" y="695565"/>
                </a:cubicBezTo>
                <a:lnTo>
                  <a:pt x="115930" y="695565"/>
                </a:lnTo>
                <a:cubicBezTo>
                  <a:pt x="85183" y="695565"/>
                  <a:pt x="55696" y="683351"/>
                  <a:pt x="33955" y="661610"/>
                </a:cubicBezTo>
                <a:cubicBezTo>
                  <a:pt x="12214" y="639869"/>
                  <a:pt x="0" y="610382"/>
                  <a:pt x="0" y="579635"/>
                </a:cubicBezTo>
                <a:lnTo>
                  <a:pt x="0" y="115930"/>
                </a:ln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159248" tIns="159248" rIns="159248" bIns="159248" numCol="1" spcCol="1270" anchor="ctr" anchorCtr="0">
            <a:noAutofit/>
          </a:bodyPr>
          <a:lstStyle/>
          <a:p>
            <a:pPr fontAlgn="auto"/>
            <a:r>
              <a:rPr lang="id-ID" sz="2400" strike="noStrike" kern="1200" noProof="1" dirty="0" smtClean="0"/>
              <a:t>6. </a:t>
            </a:r>
            <a:r>
              <a:rPr lang="id-ID" sz="2400" strike="noStrike" noProof="1" dirty="0" smtClean="0"/>
              <a:t>Adverbia Keniscayaan</a:t>
            </a:r>
            <a:endParaRPr lang="id-ID" sz="2400" strike="noStrike" noProof="1" dirty="0"/>
          </a:p>
        </p:txBody>
      </p:sp>
      <p:sp>
        <p:nvSpPr>
          <p:cNvPr id="18" name="Rectangle 17"/>
          <p:cNvSpPr/>
          <p:nvPr/>
        </p:nvSpPr>
        <p:spPr>
          <a:xfrm>
            <a:off x="1377950" y="1422400"/>
            <a:ext cx="8016875" cy="1008063"/>
          </a:xfrm>
          <a:prstGeom prst="rect">
            <a:avLst/>
          </a:prstGeom>
        </p:spPr>
        <p:txBody>
          <a:bodyPr wrap="square">
            <a:spAutoFit/>
          </a:bodyPr>
          <a:lstStyle/>
          <a:p>
            <a:pPr algn="ctr" fontAlgn="auto"/>
            <a:r>
              <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Dalam </a:t>
            </a:r>
            <a:r>
              <a:rPr lang="id-ID" sz="1985" i="1"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Kamus Besar Bahasa Indonesia</a:t>
            </a:r>
            <a:r>
              <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adverbia merupakan kata yang memberikan keterangan pada verba, adjektiva, atau kalimat, misalnya </a:t>
            </a:r>
            <a:r>
              <a:rPr lang="id-ID" sz="1985" i="1"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sangat</a:t>
            </a:r>
            <a:r>
              <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a:t>
            </a:r>
            <a:r>
              <a:rPr lang="id-ID" sz="1985" i="1"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lebih</a:t>
            </a:r>
            <a:r>
              <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dan </a:t>
            </a:r>
            <a:r>
              <a:rPr lang="id-ID" sz="1985" i="1"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tidak</a:t>
            </a:r>
            <a:r>
              <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Adverbia disebut juga kata keterangan.</a:t>
            </a:r>
            <a:endPar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Left Arrow 3">
            <a:hlinkClick r:id="rId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in)">
                                      <p:cBhvr>
                                        <p:cTn id="24" dur="500"/>
                                        <p:tgtEl>
                                          <p:spTgt spid="16"/>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ox(in)">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bldLvl="0" animBg="1"/>
      <p:bldP spid="13" grpId="0" bldLvl="0" animBg="1"/>
      <p:bldP spid="14" grpId="0" bldLvl="0" animBg="1"/>
      <p:bldP spid="16" grpId="0" bldLvl="0" animBg="1"/>
      <p:bldP spid="17" grpId="0" bldLvl="0" animBg="1"/>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1908175" y="663575"/>
            <a:ext cx="6772275" cy="56673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fontAlgn="auto"/>
            <a:r>
              <a:rPr lang="id-ID" sz="3085" b="1" strike="noStrike" noProof="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Konjungsi</a:t>
            </a:r>
            <a:endParaRPr lang="en-US" sz="3085" b="1" strike="noStrike" noProof="1" dirty="0">
              <a:solidFill>
                <a:schemeClr val="bg1"/>
              </a:solidFill>
            </a:endParaRPr>
          </a:p>
        </p:txBody>
      </p:sp>
      <p:sp>
        <p:nvSpPr>
          <p:cNvPr id="18" name="Rectangle 17"/>
          <p:cNvSpPr/>
          <p:nvPr/>
        </p:nvSpPr>
        <p:spPr>
          <a:xfrm>
            <a:off x="1377950" y="1422400"/>
            <a:ext cx="8016875" cy="1008063"/>
          </a:xfrm>
          <a:prstGeom prst="rect">
            <a:avLst/>
          </a:prstGeom>
        </p:spPr>
        <p:txBody>
          <a:bodyPr wrap="square">
            <a:spAutoFit/>
          </a:bodyPr>
          <a:lstStyle/>
          <a:p>
            <a:pPr algn="ctr" fontAlgn="auto"/>
            <a:r>
              <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Konjungsi adalah kata atau ungkapan yang menghubungkan dua satuan bahasa yang sederajat, yaitu kata dengan kata, frasa dengan frasa, klausa dengan klausa, serta kalimat dengan kalimat. </a:t>
            </a:r>
            <a:endPar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3" name="Diagram 22"/>
          <p:cNvGraphicFramePr/>
          <p:nvPr/>
        </p:nvGraphicFramePr>
        <p:xfrm>
          <a:off x="1774246" y="2589651"/>
          <a:ext cx="7145022" cy="357251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Left Arrow 1">
            <a:hlinkClick r:id="rId6"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amond(in)">
                                      <p:cBhvr>
                                        <p:cTn id="1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1908175" y="663575"/>
            <a:ext cx="6772275" cy="56673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fontAlgn="auto"/>
            <a:r>
              <a:rPr lang="id-ID" sz="3085" b="1" strike="noStrike" noProof="1" dirty="0" smtClean="0"/>
              <a:t>Kosakata</a:t>
            </a:r>
            <a:endParaRPr lang="en-US" sz="3085" b="1" strike="noStrike" noProof="1" dirty="0">
              <a:solidFill>
                <a:schemeClr val="bg1"/>
              </a:solidFill>
            </a:endParaRPr>
          </a:p>
        </p:txBody>
      </p:sp>
      <p:graphicFrame>
        <p:nvGraphicFramePr>
          <p:cNvPr id="23" name="Diagram 22"/>
          <p:cNvGraphicFramePr/>
          <p:nvPr/>
        </p:nvGraphicFramePr>
        <p:xfrm>
          <a:off x="1218522" y="2827818"/>
          <a:ext cx="8335859" cy="24610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1" name="Diagram 10"/>
          <p:cNvGraphicFramePr/>
          <p:nvPr/>
        </p:nvGraphicFramePr>
        <p:xfrm>
          <a:off x="1218522" y="5288881"/>
          <a:ext cx="8335859" cy="9526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p:cNvSpPr/>
          <p:nvPr/>
        </p:nvSpPr>
        <p:spPr>
          <a:xfrm>
            <a:off x="773113" y="1565275"/>
            <a:ext cx="9217025" cy="703263"/>
          </a:xfrm>
          <a:prstGeom prst="rect">
            <a:avLst/>
          </a:prstGeom>
        </p:spPr>
        <p:txBody>
          <a:bodyPr wrap="square">
            <a:spAutoFit/>
          </a:bodyPr>
          <a:lstStyle/>
          <a:p>
            <a:pPr algn="ctr" fontAlgn="auto"/>
            <a:r>
              <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Kosakata adalah perbendaharaan kata. Penulis artikel memerlukan kosakata yang menarik untuk meyakinkan pembaca atas opini yang disampaikannya.</a:t>
            </a:r>
            <a:endParaRPr lang="id-ID" sz="1985" strike="noStrike" noProof="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Left Arrow 1">
            <a:hlinkClick r:id="rId1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ox(in)">
                                      <p:cBhvr>
                                        <p:cTn id="10" dur="500"/>
                                        <p:tgtEl>
                                          <p:spTgt spid="2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solidFill>
            <a:schemeClr val="accent6"/>
          </a:solidFill>
          <a:ln w="19050">
            <a:solidFill>
              <a:schemeClr val="lt1"/>
            </a:solidFill>
            <a:miter lim="800000"/>
          </a:ln>
        </p:spPr>
        <p:style>
          <a:lnRef idx="3">
            <a:schemeClr val="lt1"/>
          </a:lnRef>
          <a:fillRef idx="1">
            <a:schemeClr val="accent6"/>
          </a:fillRef>
          <a:effectRef idx="1">
            <a:schemeClr val="accent6"/>
          </a:effectRef>
          <a:fontRef idx="minor">
            <a:schemeClr val="lt1"/>
          </a:fontRef>
        </p:style>
        <p:txBody>
          <a:bodyPr>
            <a:noAutofit/>
          </a:bodyPr>
          <a:lstStyle/>
          <a:p>
            <a:pPr fontAlgn="base"/>
            <a:r>
              <a:rPr lang="id-ID" sz="2800" b="1" strike="noStrike" noProof="1" dirty="0" smtClean="0"/>
              <a:t>E</a:t>
            </a:r>
            <a:r>
              <a:rPr lang="en-ID" sz="2800" b="1" strike="noStrike" noProof="1" dirty="0" smtClean="0"/>
              <a:t>. </a:t>
            </a:r>
            <a:r>
              <a:rPr lang="id-ID" sz="2800" b="1" strike="noStrike" noProof="1" dirty="0" smtClean="0"/>
              <a:t>Penyusunan Artikel dengan Memperhatikan Fakta</a:t>
            </a:r>
            <a:endParaRPr lang="en-US" sz="2800" b="1" strike="noStrike" noProof="1" dirty="0"/>
          </a:p>
        </p:txBody>
      </p:sp>
      <p:pic>
        <p:nvPicPr>
          <p:cNvPr id="8" name="Picture 2" descr="Hasil gambar untuk discussion text animation"/>
          <p:cNvPicPr>
            <a:picLocks noChangeAspect="1" noChangeArrowheads="1"/>
          </p:cNvPicPr>
          <p:nvPr/>
        </p:nvPicPr>
        <p:blipFill>
          <a:blip r:embed="rId1"/>
          <a:srcRect/>
          <a:stretch>
            <a:fillRect/>
          </a:stretch>
        </p:blipFill>
        <p:spPr bwMode="auto">
          <a:xfrm>
            <a:off x="2568575" y="2827338"/>
            <a:ext cx="5370513" cy="3055938"/>
          </a:xfrm>
          <a:prstGeom prst="rect">
            <a:avLst/>
          </a:prstGeom>
          <a:ln>
            <a:noFill/>
          </a:ln>
          <a:effectLst>
            <a:outerShdw blurRad="292100" dist="139700" dir="2700000" algn="tl" rotWithShape="0">
              <a:srgbClr val="333333">
                <a:alpha val="65000"/>
              </a:srgbClr>
            </a:outerShdw>
          </a:effectLst>
        </p:spPr>
      </p:pic>
      <p:sp>
        <p:nvSpPr>
          <p:cNvPr id="9" name="Oval Callout 8">
            <a:hlinkClick r:id="rId2" action="ppaction://hlinksldjump"/>
          </p:cNvPr>
          <p:cNvSpPr/>
          <p:nvPr/>
        </p:nvSpPr>
        <p:spPr>
          <a:xfrm>
            <a:off x="6775450" y="4892675"/>
            <a:ext cx="2779713" cy="1182688"/>
          </a:xfrm>
          <a:prstGeom prst="wedgeEllipseCallout">
            <a:avLst>
              <a:gd name="adj1" fmla="val -52533"/>
              <a:gd name="adj2" fmla="val -52654"/>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1985" b="1" strike="noStrike" noProof="1" dirty="0" smtClean="0"/>
              <a:t>Menyajikan Artikel</a:t>
            </a:r>
            <a:endParaRPr lang="id-ID" sz="1985" b="1" strike="noStrike" noProof="1" dirty="0"/>
          </a:p>
        </p:txBody>
      </p:sp>
      <p:sp>
        <p:nvSpPr>
          <p:cNvPr id="2" name="Oval Callout 1">
            <a:hlinkClick r:id="rId3" action="ppaction://hlinksldjump"/>
          </p:cNvPr>
          <p:cNvSpPr/>
          <p:nvPr/>
        </p:nvSpPr>
        <p:spPr>
          <a:xfrm>
            <a:off x="2327275" y="2068513"/>
            <a:ext cx="3228975" cy="1184275"/>
          </a:xfrm>
          <a:prstGeom prst="wedgeEllipseCallout">
            <a:avLst>
              <a:gd name="adj1" fmla="val 29623"/>
              <a:gd name="adj2" fmla="val 68351"/>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id-ID" sz="2000" b="1" strike="noStrike" noProof="1" dirty="0"/>
              <a:t>Menyusun Artikel Sesuai Fakta</a:t>
            </a:r>
            <a:endParaRPr lang="id-ID" sz="2000" b="1" strike="noStrike" noProof="1" dirty="0"/>
          </a:p>
        </p:txBody>
      </p:sp>
      <p:sp>
        <p:nvSpPr>
          <p:cNvPr id="3" name="Left Arrow 2">
            <a:hlinkClick r:id="rId4"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a:graphicFrameLocks noGrp="1"/>
          </p:cNvGraphicFramePr>
          <p:nvPr>
            <p:ph idx="1"/>
          </p:nvPr>
        </p:nvGraphicFramePr>
        <p:xfrm>
          <a:off x="416684" y="207937"/>
          <a:ext cx="5500726" cy="32861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Rectangle 9"/>
          <p:cNvSpPr/>
          <p:nvPr/>
        </p:nvSpPr>
        <p:spPr>
          <a:xfrm>
            <a:off x="915988" y="4637088"/>
            <a:ext cx="3051175" cy="5000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r>
              <a:rPr lang="id-ID" sz="2645" b="1" strike="noStrike" noProof="1" dirty="0" smtClean="0">
                <a:solidFill>
                  <a:schemeClr val="accent2"/>
                </a:solidFill>
              </a:rPr>
              <a:t>Konstruksi artikel</a:t>
            </a:r>
            <a:endParaRPr lang="id-ID" sz="2645" b="1" strike="noStrike" noProof="1" dirty="0" smtClean="0">
              <a:solidFill>
                <a:schemeClr val="accent2"/>
              </a:solidFill>
            </a:endParaRPr>
          </a:p>
        </p:txBody>
      </p:sp>
      <p:sp>
        <p:nvSpPr>
          <p:cNvPr id="5" name="Rectangle 4"/>
          <p:cNvSpPr/>
          <p:nvPr/>
        </p:nvSpPr>
        <p:spPr>
          <a:xfrm>
            <a:off x="6418263" y="1922463"/>
            <a:ext cx="3060700" cy="8302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fontAlgn="auto"/>
            <a:r>
              <a:rPr lang="id-ID" sz="2400" b="1" strike="noStrike" noProof="1" dirty="0" smtClean="0">
                <a:solidFill>
                  <a:schemeClr val="bg1"/>
                </a:solidFill>
              </a:rPr>
              <a:t>Langkah menyusun artikel:</a:t>
            </a:r>
            <a:endParaRPr lang="id-ID" sz="2400" b="1" strike="noStrike" noProof="1" dirty="0">
              <a:solidFill>
                <a:schemeClr val="bg1"/>
              </a:solidFill>
            </a:endParaRPr>
          </a:p>
        </p:txBody>
      </p:sp>
      <p:graphicFrame>
        <p:nvGraphicFramePr>
          <p:cNvPr id="2" name="Diagram 1"/>
          <p:cNvGraphicFramePr/>
          <p:nvPr/>
        </p:nvGraphicFramePr>
        <p:xfrm>
          <a:off x="4131460" y="3851275"/>
          <a:ext cx="6299125" cy="32166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Down Arrow 6"/>
          <p:cNvSpPr/>
          <p:nvPr/>
        </p:nvSpPr>
        <p:spPr>
          <a:xfrm>
            <a:off x="7632700" y="2922588"/>
            <a:ext cx="719138" cy="5048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endParaRPr lang="en-US" strike="noStrike" noProof="1"/>
          </a:p>
        </p:txBody>
      </p:sp>
      <p:sp>
        <p:nvSpPr>
          <p:cNvPr id="8" name="Left Arrow 7">
            <a:hlinkClick r:id="rId11"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endParaRPr lang="en-US" strike="noStrike" noProof="1"/>
          </a:p>
        </p:txBody>
      </p:sp>
      <p:sp>
        <p:nvSpPr>
          <p:cNvPr id="9" name="Down Arrow 8"/>
          <p:cNvSpPr/>
          <p:nvPr/>
        </p:nvSpPr>
        <p:spPr>
          <a:xfrm rot="10800000">
            <a:off x="1916113" y="3779838"/>
            <a:ext cx="720725" cy="5048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endParaRPr lang="en-US" strike="noStrike" noProof="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5"/>
          <p:cNvSpPr txBox="1"/>
          <p:nvPr/>
        </p:nvSpPr>
        <p:spPr>
          <a:xfrm>
            <a:off x="1908175" y="663575"/>
            <a:ext cx="7010400" cy="56673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fontAlgn="auto"/>
            <a:r>
              <a:rPr lang="id-ID" sz="3085" b="1" strike="noStrike" noProof="1" dirty="0" smtClean="0"/>
              <a:t>Penyajian Artikel </a:t>
            </a:r>
            <a:endParaRPr lang="id-ID" sz="3085" b="1" strike="noStrike" noProof="1" dirty="0" smtClean="0"/>
          </a:p>
        </p:txBody>
      </p:sp>
      <p:graphicFrame>
        <p:nvGraphicFramePr>
          <p:cNvPr id="13" name="Diagram 12"/>
          <p:cNvGraphicFramePr/>
          <p:nvPr/>
        </p:nvGraphicFramePr>
        <p:xfrm>
          <a:off x="583409" y="1160646"/>
          <a:ext cx="8335859" cy="53984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8" name="Rectangle 17"/>
          <p:cNvSpPr/>
          <p:nvPr/>
        </p:nvSpPr>
        <p:spPr>
          <a:xfrm>
            <a:off x="-3783012" y="763588"/>
            <a:ext cx="5040313" cy="1009650"/>
          </a:xfrm>
          <a:prstGeom prst="rect">
            <a:avLst/>
          </a:prstGeom>
        </p:spPr>
        <p:txBody>
          <a:bodyPr>
            <a:spAutoFit/>
          </a:bodyPr>
          <a:lstStyle/>
          <a:p>
            <a:pPr fontAlgn="auto"/>
            <a:r>
              <a:rPr lang="id-ID" sz="1985" strike="noStrike" noProof="1" dirty="0" smtClean="0">
                <a:latin typeface="+mn-lt"/>
                <a:ea typeface="+mn-ea"/>
                <a:cs typeface="+mn-cs"/>
              </a:rPr>
              <a:t>b. </a:t>
            </a:r>
            <a:endParaRPr lang="id-ID" sz="1985" strike="noStrike" noProof="1" dirty="0" smtClean="0"/>
          </a:p>
          <a:p>
            <a:pPr fontAlgn="auto"/>
            <a:r>
              <a:rPr lang="id-ID" sz="1985" strike="noStrike" noProof="1" dirty="0" smtClean="0">
                <a:latin typeface="+mn-lt"/>
                <a:ea typeface="+mn-ea"/>
                <a:cs typeface="+mn-cs"/>
              </a:rPr>
              <a:t>c. </a:t>
            </a:r>
            <a:endParaRPr lang="id-ID" sz="1985" strike="noStrike" noProof="1" dirty="0" smtClean="0"/>
          </a:p>
          <a:p>
            <a:pPr fontAlgn="auto"/>
            <a:r>
              <a:rPr lang="id-ID" sz="1985" strike="noStrike" noProof="1" dirty="0" smtClean="0">
                <a:latin typeface="+mn-lt"/>
                <a:ea typeface="+mn-ea"/>
                <a:cs typeface="+mn-cs"/>
              </a:rPr>
              <a:t>d. </a:t>
            </a:r>
            <a:endParaRPr lang="id-ID" sz="1985" strike="noStrike" noProof="1" dirty="0"/>
          </a:p>
        </p:txBody>
      </p:sp>
      <p:sp>
        <p:nvSpPr>
          <p:cNvPr id="2" name="Left Arrow 1">
            <a:hlinkClick r:id="rId6" action="ppaction://hlinksldjump"/>
          </p:cNvPr>
          <p:cNvSpPr/>
          <p:nvPr/>
        </p:nvSpPr>
        <p:spPr>
          <a:xfrm>
            <a:off x="520700" y="6732588"/>
            <a:ext cx="576263" cy="50323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p>
            <a:pPr algn="ctr" fontAlgn="auto"/>
            <a:endParaRPr lang="en-US" strike="noStrike" noProof="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TextBox 3"/>
          <p:cNvSpPr txBox="1"/>
          <p:nvPr/>
        </p:nvSpPr>
        <p:spPr>
          <a:xfrm>
            <a:off x="1173163" y="393700"/>
            <a:ext cx="8110538" cy="566738"/>
          </a:xfrm>
          <a:prstGeom prst="rect">
            <a:avLst/>
          </a:prstGeom>
          <a:noFill/>
          <a:ln w="9525">
            <a:noFill/>
          </a:ln>
        </p:spPr>
        <p:txBody>
          <a:bodyPr wrap="square" anchor="t">
            <a:spAutoFit/>
          </a:bodyPr>
          <a:p>
            <a:pPr algn="ctr"/>
            <a:r>
              <a:rPr lang="id-ID" altLang="en-US" sz="3085" b="1" noProof="1" dirty="0">
                <a:solidFill>
                  <a:srgbClr val="632523"/>
                </a:solidFill>
                <a:latin typeface="Calibri" panose="020F0502020204030204" charset="0"/>
                <a:ea typeface="+mn-ea"/>
                <a:cs typeface="+mn-cs"/>
              </a:rPr>
              <a:t>BAB </a:t>
            </a:r>
            <a:r>
              <a:rPr lang="en-US" altLang="zh-CN" sz="3085" b="1" noProof="1" dirty="0">
                <a:solidFill>
                  <a:srgbClr val="632523"/>
                </a:solidFill>
                <a:latin typeface="Calibri" panose="020F0502020204030204" charset="0"/>
                <a:ea typeface="+mn-ea"/>
                <a:cs typeface="+mn-cs"/>
              </a:rPr>
              <a:t>V</a:t>
            </a:r>
            <a:r>
              <a:rPr lang="id-ID" altLang="en-US" sz="3085" b="1" noProof="1" dirty="0">
                <a:solidFill>
                  <a:srgbClr val="632523"/>
                </a:solidFill>
                <a:latin typeface="Calibri" panose="020F0502020204030204" charset="0"/>
                <a:ea typeface="+mn-ea"/>
                <a:cs typeface="+mn-cs"/>
              </a:rPr>
              <a:t>I KRITIK DAN ESAI SASTRA</a:t>
            </a:r>
            <a:endParaRPr lang="id-ID" altLang="en-US" sz="3085" b="1" noProof="1" dirty="0">
              <a:solidFill>
                <a:srgbClr val="632523"/>
              </a:solidFill>
              <a:latin typeface="Calibri" panose="020F0502020204030204" charset="0"/>
            </a:endParaRPr>
          </a:p>
        </p:txBody>
      </p:sp>
      <p:graphicFrame>
        <p:nvGraphicFramePr>
          <p:cNvPr id="5" name="Diagram 4"/>
          <p:cNvGraphicFramePr/>
          <p:nvPr/>
        </p:nvGraphicFramePr>
        <p:xfrm>
          <a:off x="621235" y="1574917"/>
          <a:ext cx="8425947" cy="4479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051" name="TextBox 5">
            <a:hlinkClick r:id="rId6" action="ppaction://hlinksldjump"/>
          </p:cNvPr>
          <p:cNvSpPr txBox="1"/>
          <p:nvPr/>
        </p:nvSpPr>
        <p:spPr>
          <a:xfrm>
            <a:off x="700088" y="1731963"/>
            <a:ext cx="6378575" cy="431800"/>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A. Pengertian, Jenis, dan Ciri Kritik serta Esai</a:t>
            </a:r>
            <a:endParaRPr lang="id-ID" altLang="en-US" sz="2205" b="1" noProof="1" dirty="0">
              <a:solidFill>
                <a:schemeClr val="bg1"/>
              </a:solidFill>
              <a:latin typeface="Calibri" panose="020F0502020204030204" charset="0"/>
            </a:endParaRPr>
          </a:p>
        </p:txBody>
      </p:sp>
      <p:sp>
        <p:nvSpPr>
          <p:cNvPr id="2052" name="TextBox 6">
            <a:hlinkClick r:id="rId7" action="ppaction://hlinksldjump"/>
          </p:cNvPr>
          <p:cNvSpPr txBox="1"/>
          <p:nvPr/>
        </p:nvSpPr>
        <p:spPr>
          <a:xfrm>
            <a:off x="1330325" y="2598738"/>
            <a:ext cx="6299200" cy="431800"/>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B. Perbandingan Kritik dengan Esai Sastra</a:t>
            </a:r>
            <a:endParaRPr lang="id-ID" altLang="en-US" sz="2205" b="1" noProof="1" dirty="0">
              <a:solidFill>
                <a:schemeClr val="bg1"/>
              </a:solidFill>
              <a:latin typeface="Calibri" panose="020F0502020204030204" charset="0"/>
            </a:endParaRPr>
          </a:p>
        </p:txBody>
      </p:sp>
      <p:sp>
        <p:nvSpPr>
          <p:cNvPr id="2053" name="TextBox 7">
            <a:hlinkClick r:id="rId8" action="ppaction://hlinksldjump"/>
          </p:cNvPr>
          <p:cNvSpPr txBox="1"/>
          <p:nvPr/>
        </p:nvSpPr>
        <p:spPr>
          <a:xfrm>
            <a:off x="1566863" y="3386138"/>
            <a:ext cx="6929438" cy="771525"/>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C. Penyusunan Kritik dan Esai dengan Memperhatikan Aspek Pengetahuan dan Pandangan Penulis</a:t>
            </a:r>
            <a:endParaRPr lang="id-ID" altLang="en-US" sz="2205" b="1" noProof="1" dirty="0">
              <a:solidFill>
                <a:schemeClr val="bg1"/>
              </a:solidFill>
              <a:latin typeface="Calibri" panose="020F0502020204030204" charset="0"/>
            </a:endParaRPr>
          </a:p>
        </p:txBody>
      </p:sp>
      <p:sp>
        <p:nvSpPr>
          <p:cNvPr id="2054" name="TextBox 8">
            <a:hlinkClick r:id="rId9" action="ppaction://hlinksldjump"/>
          </p:cNvPr>
          <p:cNvSpPr txBox="1"/>
          <p:nvPr/>
        </p:nvSpPr>
        <p:spPr>
          <a:xfrm>
            <a:off x="2195513" y="4330700"/>
            <a:ext cx="5984875" cy="771525"/>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D. Analisis Sistematika dan Kebahasaan Kritik Sastra dan Esai</a:t>
            </a:r>
            <a:endParaRPr lang="id-ID" altLang="en-US" sz="2205" b="1" noProof="1" dirty="0">
              <a:solidFill>
                <a:schemeClr val="bg1"/>
              </a:solidFill>
              <a:latin typeface="Calibri" panose="020F0502020204030204" charset="0"/>
            </a:endParaRPr>
          </a:p>
        </p:txBody>
      </p:sp>
      <p:sp>
        <p:nvSpPr>
          <p:cNvPr id="2055" name="TextBox 9">
            <a:hlinkClick r:id="rId10" action="ppaction://hlinksldjump"/>
          </p:cNvPr>
          <p:cNvSpPr txBox="1"/>
          <p:nvPr/>
        </p:nvSpPr>
        <p:spPr>
          <a:xfrm>
            <a:off x="2747963" y="5197475"/>
            <a:ext cx="5905500" cy="769938"/>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E. Penyusunan Kritik dan Esai dengan Memperhatikan Sistematika dan Kebahasaan</a:t>
            </a:r>
            <a:endParaRPr lang="id-ID" altLang="en-US" sz="2205" b="1" noProof="1" dirty="0">
              <a:solidFill>
                <a:schemeClr val="bg1"/>
              </a:solidFill>
              <a:latin typeface="Calibri" panose="020F0502020204030204" charset="0"/>
            </a:endParaRPr>
          </a:p>
        </p:txBody>
      </p:sp>
      <p:sp>
        <p:nvSpPr>
          <p:cNvPr id="2" name="Left Arrow 1">
            <a:hlinkClick r:id="rId11" action="ppaction://hlinksldjump"/>
          </p:cNvPr>
          <p:cNvSpPr/>
          <p:nvPr/>
        </p:nvSpPr>
        <p:spPr>
          <a:xfrm>
            <a:off x="620713" y="6667500"/>
            <a:ext cx="474663" cy="474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76470" y="328986"/>
            <a:ext cx="8416290" cy="634365"/>
          </a:xfrm>
          <a:prstGeom prst="rect">
            <a:avLst/>
          </a:prstGeom>
          <a:noFill/>
        </p:spPr>
        <p:txBody>
          <a:bodyPr wrap="none" rtlCol="0" anchor="t">
            <a:spAutoFit/>
          </a:bodyPr>
          <a:lstStyle/>
          <a:p>
            <a:pPr fontAlgn="auto"/>
            <a:r>
              <a:rPr lang="id-ID" sz="3525" b="1" noProof="1" dirty="0" smtClean="0">
                <a:ln w="22225">
                  <a:solidFill>
                    <a:schemeClr val="accent2"/>
                  </a:solidFill>
                  <a:prstDash val="solid"/>
                </a:ln>
                <a:solidFill>
                  <a:schemeClr val="accent2">
                    <a:lumMod val="40000"/>
                    <a:lumOff val="60000"/>
                  </a:schemeClr>
                </a:solidFill>
                <a:latin typeface="+mn-lt"/>
                <a:ea typeface="+mn-ea"/>
                <a:cs typeface="+mn-cs"/>
                <a:sym typeface="+mn-ea"/>
              </a:rPr>
              <a:t>A. Pengertian, Jenis, dan Ciri Kritik serta Esai</a:t>
            </a:r>
            <a:endParaRPr lang="id-ID" sz="3525" b="1" noProof="1" dirty="0" smtClean="0">
              <a:ln w="22225">
                <a:solidFill>
                  <a:schemeClr val="accent2"/>
                </a:solidFill>
                <a:prstDash val="solid"/>
              </a:ln>
              <a:solidFill>
                <a:schemeClr val="accent2">
                  <a:lumMod val="40000"/>
                  <a:lumOff val="60000"/>
                </a:schemeClr>
              </a:solidFill>
              <a:sym typeface="+mn-ea"/>
            </a:endParaRPr>
          </a:p>
        </p:txBody>
      </p:sp>
      <p:sp>
        <p:nvSpPr>
          <p:cNvPr id="11" name="Rectangle 10">
            <a:hlinkClick r:id="rId1" action="ppaction://hlinksldjump"/>
          </p:cNvPr>
          <p:cNvSpPr/>
          <p:nvPr/>
        </p:nvSpPr>
        <p:spPr>
          <a:xfrm>
            <a:off x="1508125" y="1196975"/>
            <a:ext cx="2055813" cy="12985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auto"/>
            <a:r>
              <a:rPr lang="id-ID" altLang="en-US" sz="2000" strike="noStrike" noProof="1">
                <a:solidFill>
                  <a:schemeClr val="bg1"/>
                </a:solidFill>
                <a:sym typeface="+mn-ea"/>
              </a:rPr>
              <a:t>Pengertian Kritik Sastra dan Esai</a:t>
            </a:r>
            <a:endParaRPr lang="id-ID" altLang="en-US" sz="2000" strike="noStrike" noProof="1">
              <a:solidFill>
                <a:schemeClr val="bg1"/>
              </a:solidFill>
              <a:sym typeface="+mn-ea"/>
            </a:endParaRPr>
          </a:p>
        </p:txBody>
      </p:sp>
      <p:sp>
        <p:nvSpPr>
          <p:cNvPr id="12" name="Rectangle 11"/>
          <p:cNvSpPr/>
          <p:nvPr/>
        </p:nvSpPr>
        <p:spPr>
          <a:xfrm>
            <a:off x="1508125" y="2973388"/>
            <a:ext cx="2055813" cy="1296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r>
              <a:rPr lang="id-ID" altLang="en-US" sz="2000" strike="noStrike" noProof="1">
                <a:solidFill>
                  <a:schemeClr val="bg1"/>
                </a:solidFill>
                <a:sym typeface="+mn-ea"/>
              </a:rPr>
              <a:t>Jenis Kritik Sastra dan Esai</a:t>
            </a:r>
            <a:endParaRPr lang="id-ID" altLang="en-US" sz="2000" strike="noStrike" noProof="1">
              <a:solidFill>
                <a:schemeClr val="bg1"/>
              </a:solidFill>
              <a:sym typeface="+mn-ea"/>
            </a:endParaRPr>
          </a:p>
        </p:txBody>
      </p:sp>
      <p:sp>
        <p:nvSpPr>
          <p:cNvPr id="13" name="Rectangle 12"/>
          <p:cNvSpPr/>
          <p:nvPr/>
        </p:nvSpPr>
        <p:spPr>
          <a:xfrm>
            <a:off x="1508125" y="5013325"/>
            <a:ext cx="2055813" cy="1296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r>
              <a:rPr lang="id-ID" altLang="en-US" sz="2000" strike="noStrike" noProof="1">
                <a:sym typeface="+mn-ea"/>
              </a:rPr>
              <a:t>Ciri Kritik Sastra dan Esai</a:t>
            </a:r>
            <a:endParaRPr lang="id-ID" altLang="en-US" sz="2000" strike="noStrike" noProof="1">
              <a:sym typeface="+mn-ea"/>
            </a:endParaRPr>
          </a:p>
        </p:txBody>
      </p:sp>
      <p:sp>
        <p:nvSpPr>
          <p:cNvPr id="15" name="Right Arrow 14"/>
          <p:cNvSpPr/>
          <p:nvPr/>
        </p:nvSpPr>
        <p:spPr>
          <a:xfrm rot="19380000">
            <a:off x="4008438" y="2906713"/>
            <a:ext cx="714375" cy="635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endParaRPr lang="en-US" sz="100" strike="noStrike" noProof="1"/>
          </a:p>
        </p:txBody>
      </p:sp>
      <p:sp>
        <p:nvSpPr>
          <p:cNvPr id="16" name="Right Arrow 15"/>
          <p:cNvSpPr/>
          <p:nvPr/>
        </p:nvSpPr>
        <p:spPr>
          <a:xfrm rot="2340000">
            <a:off x="4021138" y="3662363"/>
            <a:ext cx="714375" cy="635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fontAlgn="auto"/>
            <a:endParaRPr lang="en-US" sz="100" strike="noStrike" noProof="1"/>
          </a:p>
        </p:txBody>
      </p:sp>
      <p:sp>
        <p:nvSpPr>
          <p:cNvPr id="17" name="Right Arrow 16"/>
          <p:cNvSpPr/>
          <p:nvPr/>
        </p:nvSpPr>
        <p:spPr>
          <a:xfrm rot="19260000">
            <a:off x="4092575" y="5167313"/>
            <a:ext cx="714375" cy="635000"/>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endParaRPr lang="en-US" sz="100" strike="noStrike" noProof="1"/>
          </a:p>
        </p:txBody>
      </p:sp>
      <p:sp>
        <p:nvSpPr>
          <p:cNvPr id="18" name="Right Arrow 17"/>
          <p:cNvSpPr/>
          <p:nvPr/>
        </p:nvSpPr>
        <p:spPr>
          <a:xfrm rot="2340000">
            <a:off x="4111625" y="5891213"/>
            <a:ext cx="714375" cy="636588"/>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fontAlgn="auto"/>
            <a:endParaRPr lang="en-US" sz="100" strike="noStrike" noProof="1"/>
          </a:p>
        </p:txBody>
      </p:sp>
      <p:sp>
        <p:nvSpPr>
          <p:cNvPr id="19" name="Oval 18">
            <a:hlinkClick r:id="rId2" action="ppaction://hlinksldjump"/>
          </p:cNvPr>
          <p:cNvSpPr/>
          <p:nvPr/>
        </p:nvSpPr>
        <p:spPr>
          <a:xfrm>
            <a:off x="4927600" y="2601913"/>
            <a:ext cx="3971925" cy="78263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r>
              <a:rPr lang="id-ID" altLang="en-US" sz="2000" strike="noStrike" noProof="1"/>
              <a:t>Jenis Kritik Sastra</a:t>
            </a:r>
            <a:endParaRPr lang="id-ID" altLang="en-US" sz="2000" strike="noStrike" noProof="1"/>
          </a:p>
        </p:txBody>
      </p:sp>
      <p:sp>
        <p:nvSpPr>
          <p:cNvPr id="23" name="Oval 22">
            <a:hlinkClick r:id="rId3" action="ppaction://hlinksldjump"/>
          </p:cNvPr>
          <p:cNvSpPr/>
          <p:nvPr/>
        </p:nvSpPr>
        <p:spPr>
          <a:xfrm>
            <a:off x="4946650" y="3589338"/>
            <a:ext cx="3973513" cy="77946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r>
              <a:rPr lang="id-ID" altLang="en-US" sz="2000" strike="noStrike" noProof="1">
                <a:sym typeface="+mn-ea"/>
              </a:rPr>
              <a:t>Jenis </a:t>
            </a:r>
            <a:r>
              <a:rPr lang="id-ID" sz="2000" strike="noStrike" noProof="1">
                <a:sym typeface="+mn-ea"/>
              </a:rPr>
              <a:t>Esai</a:t>
            </a:r>
            <a:endParaRPr lang="id-ID" sz="2000" strike="noStrike" noProof="1"/>
          </a:p>
        </p:txBody>
      </p:sp>
      <p:sp>
        <p:nvSpPr>
          <p:cNvPr id="24" name="Oval 23">
            <a:hlinkClick r:id="rId4" action="ppaction://hlinksldjump"/>
          </p:cNvPr>
          <p:cNvSpPr/>
          <p:nvPr/>
        </p:nvSpPr>
        <p:spPr>
          <a:xfrm>
            <a:off x="4946650" y="5956300"/>
            <a:ext cx="3973513" cy="7810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r>
              <a:rPr lang="id-ID" sz="2000" strike="noStrike" noProof="1">
                <a:sym typeface="+mn-ea"/>
              </a:rPr>
              <a:t>Ciri Esai</a:t>
            </a:r>
            <a:endParaRPr lang="id-ID" sz="2000" strike="noStrike" noProof="1">
              <a:sym typeface="+mn-ea"/>
            </a:endParaRPr>
          </a:p>
        </p:txBody>
      </p:sp>
      <p:sp>
        <p:nvSpPr>
          <p:cNvPr id="25" name="Oval 24">
            <a:hlinkClick r:id="rId5" action="ppaction://hlinksldjump"/>
          </p:cNvPr>
          <p:cNvSpPr/>
          <p:nvPr/>
        </p:nvSpPr>
        <p:spPr>
          <a:xfrm>
            <a:off x="4854575" y="4956175"/>
            <a:ext cx="3971925" cy="7810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r>
              <a:rPr lang="id-ID" altLang="en-US" sz="2000" strike="noStrike" noProof="1">
                <a:sym typeface="+mn-ea"/>
              </a:rPr>
              <a:t>Ciri Kritik Sastra</a:t>
            </a:r>
            <a:endParaRPr lang="id-ID" altLang="en-US" sz="2000" strike="noStrike" noProof="1">
              <a:sym typeface="+mn-ea"/>
            </a:endParaRPr>
          </a:p>
        </p:txBody>
      </p:sp>
      <p:sp>
        <p:nvSpPr>
          <p:cNvPr id="27" name="Left Arrow 26">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extBox 3"/>
          <p:cNvSpPr txBox="1"/>
          <p:nvPr/>
        </p:nvSpPr>
        <p:spPr>
          <a:xfrm>
            <a:off x="1250950" y="393700"/>
            <a:ext cx="8189913" cy="635000"/>
          </a:xfrm>
          <a:prstGeom prst="rect">
            <a:avLst/>
          </a:prstGeom>
          <a:noFill/>
          <a:ln w="9525">
            <a:noFill/>
          </a:ln>
        </p:spPr>
        <p:txBody>
          <a:bodyPr wrap="square" anchor="t">
            <a:spAutoFit/>
          </a:bodyPr>
          <a:p>
            <a:r>
              <a:rPr lang="id-ID" altLang="en-US" sz="3525" b="1" noProof="1" dirty="0">
                <a:latin typeface="Calibri" panose="020F0502020204030204" charset="0"/>
                <a:ea typeface="+mn-ea"/>
                <a:cs typeface="+mn-cs"/>
              </a:rPr>
              <a:t>Definisi Kritik Sastra dan Esai </a:t>
            </a:r>
            <a:endParaRPr lang="id-ID" altLang="en-US" sz="3525" b="1" noProof="1" dirty="0">
              <a:latin typeface="Calibri" panose="020F0502020204030204" charset="0"/>
            </a:endParaRPr>
          </a:p>
        </p:txBody>
      </p:sp>
      <p:graphicFrame>
        <p:nvGraphicFramePr>
          <p:cNvPr id="22" name="Diagram 21"/>
          <p:cNvGraphicFramePr/>
          <p:nvPr/>
        </p:nvGraphicFramePr>
        <p:xfrm>
          <a:off x="857477" y="1574917"/>
          <a:ext cx="9134671" cy="45673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099" name="TextBox 22"/>
          <p:cNvSpPr txBox="1"/>
          <p:nvPr/>
        </p:nvSpPr>
        <p:spPr>
          <a:xfrm>
            <a:off x="1014413" y="1968500"/>
            <a:ext cx="8820150" cy="906463"/>
          </a:xfrm>
          <a:prstGeom prst="rect">
            <a:avLst/>
          </a:prstGeom>
          <a:noFill/>
          <a:ln w="9525">
            <a:noFill/>
          </a:ln>
        </p:spPr>
        <p:txBody>
          <a:bodyPr wrap="square" anchor="t">
            <a:spAutoFit/>
          </a:bodyPr>
          <a:p>
            <a:pPr algn="just"/>
            <a:r>
              <a:rPr lang="id-ID" altLang="en-US" sz="2645" b="1" noProof="1" dirty="0">
                <a:solidFill>
                  <a:schemeClr val="bg1"/>
                </a:solidFill>
                <a:latin typeface="Calibri" panose="020F0502020204030204" charset="0"/>
                <a:ea typeface="+mn-ea"/>
                <a:cs typeface="+mn-cs"/>
              </a:rPr>
              <a:t>Kritik sastra merupakan pertimbangan baik dan buruknya karya sastra secara objektif.</a:t>
            </a:r>
            <a:endParaRPr lang="id-ID" altLang="en-US" sz="2645" b="1" noProof="1" dirty="0">
              <a:solidFill>
                <a:schemeClr val="bg1"/>
              </a:solidFill>
              <a:latin typeface="Calibri" panose="020F0502020204030204" charset="0"/>
            </a:endParaRPr>
          </a:p>
        </p:txBody>
      </p:sp>
      <p:sp>
        <p:nvSpPr>
          <p:cNvPr id="4100" name="TextBox 23"/>
          <p:cNvSpPr txBox="1"/>
          <p:nvPr/>
        </p:nvSpPr>
        <p:spPr>
          <a:xfrm>
            <a:off x="1014413" y="3937000"/>
            <a:ext cx="8662988" cy="906463"/>
          </a:xfrm>
          <a:prstGeom prst="rect">
            <a:avLst/>
          </a:prstGeom>
          <a:noFill/>
          <a:ln w="9525">
            <a:noFill/>
          </a:ln>
        </p:spPr>
        <p:txBody>
          <a:bodyPr wrap="square" anchor="t">
            <a:spAutoFit/>
          </a:bodyPr>
          <a:p>
            <a:pPr algn="just"/>
            <a:r>
              <a:rPr lang="id-ID" altLang="en-US" sz="2645" b="1" noProof="1" dirty="0">
                <a:latin typeface="Calibri" panose="020F0502020204030204" charset="0"/>
                <a:ea typeface="+mn-ea"/>
                <a:cs typeface="+mn-cs"/>
              </a:rPr>
              <a:t>Esai adalah karangan yang membahas suatu masalah secara sepintas dari sudut pandang pribadi penulisnya.</a:t>
            </a:r>
            <a:endParaRPr lang="id-ID" altLang="en-US" sz="2645" b="1" noProof="1" dirty="0">
              <a:latin typeface="Calibri" panose="020F0502020204030204" charset="0"/>
            </a:endParaRPr>
          </a:p>
        </p:txBody>
      </p:sp>
      <p:sp>
        <p:nvSpPr>
          <p:cNvPr id="27" name="Left Arrow 26">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 name="Diagram 17"/>
          <p:cNvGraphicFramePr/>
          <p:nvPr/>
        </p:nvGraphicFramePr>
        <p:xfrm>
          <a:off x="936224" y="1023687"/>
          <a:ext cx="8819681" cy="58272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122" name="TextBox 18"/>
          <p:cNvSpPr txBox="1"/>
          <p:nvPr/>
        </p:nvSpPr>
        <p:spPr>
          <a:xfrm>
            <a:off x="4873625" y="3543300"/>
            <a:ext cx="1023938" cy="906463"/>
          </a:xfrm>
          <a:prstGeom prst="rect">
            <a:avLst/>
          </a:prstGeom>
          <a:noFill/>
          <a:ln w="9525">
            <a:noFill/>
          </a:ln>
        </p:spPr>
        <p:txBody>
          <a:bodyPr wrap="square" anchor="t">
            <a:spAutoFit/>
          </a:bodyPr>
          <a:p>
            <a:pPr algn="ctr"/>
            <a:r>
              <a:rPr lang="id-ID" altLang="en-US" sz="2645" b="1" noProof="1" dirty="0">
                <a:solidFill>
                  <a:srgbClr val="FFFF00"/>
                </a:solidFill>
                <a:latin typeface="Calibri" panose="020F0502020204030204" charset="0"/>
                <a:ea typeface="+mn-ea"/>
                <a:cs typeface="+mn-cs"/>
              </a:rPr>
              <a:t>Jenis Kritik </a:t>
            </a:r>
            <a:endParaRPr lang="id-ID" altLang="en-US" sz="2645" b="1" noProof="1" dirty="0">
              <a:solidFill>
                <a:srgbClr val="FFFF00"/>
              </a:solidFill>
              <a:latin typeface="Calibri" panose="020F0502020204030204" charset="0"/>
            </a:endParaRPr>
          </a:p>
        </p:txBody>
      </p:sp>
      <p:sp>
        <p:nvSpPr>
          <p:cNvPr id="5123" name="TextBox 19"/>
          <p:cNvSpPr txBox="1"/>
          <p:nvPr/>
        </p:nvSpPr>
        <p:spPr>
          <a:xfrm>
            <a:off x="4794250" y="1181100"/>
            <a:ext cx="1181100" cy="1111250"/>
          </a:xfrm>
          <a:prstGeom prst="rect">
            <a:avLst/>
          </a:prstGeom>
          <a:noFill/>
          <a:ln w="9525">
            <a:noFill/>
          </a:ln>
        </p:spPr>
        <p:txBody>
          <a:bodyPr wrap="square" anchor="t">
            <a:spAutoFit/>
          </a:bodyPr>
          <a:p>
            <a:pPr algn="ctr"/>
            <a:r>
              <a:rPr lang="id-ID" altLang="en-US" sz="2205" b="1" noProof="1" dirty="0">
                <a:solidFill>
                  <a:schemeClr val="bg1"/>
                </a:solidFill>
                <a:latin typeface="Calibri" panose="020F0502020204030204" charset="0"/>
                <a:ea typeface="+mn-ea"/>
                <a:cs typeface="+mn-cs"/>
              </a:rPr>
              <a:t>Kritik Sastra Intrinsik </a:t>
            </a:r>
            <a:endParaRPr lang="id-ID" altLang="en-US" sz="2205" b="1" noProof="1" dirty="0">
              <a:solidFill>
                <a:schemeClr val="bg1"/>
              </a:solidFill>
              <a:latin typeface="Calibri" panose="020F0502020204030204" charset="0"/>
            </a:endParaRPr>
          </a:p>
        </p:txBody>
      </p:sp>
      <p:sp>
        <p:nvSpPr>
          <p:cNvPr id="5124" name="TextBox 20"/>
          <p:cNvSpPr txBox="1"/>
          <p:nvPr/>
        </p:nvSpPr>
        <p:spPr>
          <a:xfrm>
            <a:off x="6448425" y="1968500"/>
            <a:ext cx="1338263" cy="1111250"/>
          </a:xfrm>
          <a:prstGeom prst="rect">
            <a:avLst/>
          </a:prstGeom>
          <a:noFill/>
          <a:ln w="9525">
            <a:noFill/>
          </a:ln>
        </p:spPr>
        <p:txBody>
          <a:bodyPr wrap="square" anchor="t">
            <a:spAutoFit/>
          </a:bodyPr>
          <a:p>
            <a:pPr algn="ctr"/>
            <a:r>
              <a:rPr lang="id-ID" altLang="en-US" sz="2205" b="1" noProof="1" dirty="0">
                <a:solidFill>
                  <a:schemeClr val="bg1"/>
                </a:solidFill>
                <a:latin typeface="Calibri" panose="020F0502020204030204" charset="0"/>
                <a:ea typeface="+mn-ea"/>
                <a:cs typeface="+mn-cs"/>
              </a:rPr>
              <a:t>Kritik Sastra Ekstrinsik </a:t>
            </a:r>
            <a:endParaRPr lang="id-ID" altLang="en-US" sz="2205" b="1" noProof="1" dirty="0">
              <a:solidFill>
                <a:schemeClr val="bg1"/>
              </a:solidFill>
              <a:latin typeface="Calibri" panose="020F0502020204030204" charset="0"/>
            </a:endParaRPr>
          </a:p>
        </p:txBody>
      </p:sp>
      <p:sp>
        <p:nvSpPr>
          <p:cNvPr id="5125" name="TextBox 21"/>
          <p:cNvSpPr txBox="1"/>
          <p:nvPr/>
        </p:nvSpPr>
        <p:spPr>
          <a:xfrm>
            <a:off x="6842125" y="4094163"/>
            <a:ext cx="1497013" cy="771525"/>
          </a:xfrm>
          <a:prstGeom prst="rect">
            <a:avLst/>
          </a:prstGeom>
          <a:noFill/>
          <a:ln w="9525">
            <a:noFill/>
          </a:ln>
        </p:spPr>
        <p:txBody>
          <a:bodyPr wrap="square" anchor="t">
            <a:spAutoFit/>
          </a:bodyPr>
          <a:p>
            <a:pPr algn="ctr"/>
            <a:r>
              <a:rPr lang="id-ID" altLang="en-US" sz="2205" b="1" noProof="1" dirty="0">
                <a:solidFill>
                  <a:schemeClr val="bg1"/>
                </a:solidFill>
                <a:latin typeface="Calibri" panose="020F0502020204030204" charset="0"/>
                <a:ea typeface="+mn-ea"/>
                <a:cs typeface="+mn-cs"/>
              </a:rPr>
              <a:t>Kritik Deduktif </a:t>
            </a:r>
            <a:endParaRPr lang="id-ID" altLang="en-US" sz="2205" b="1" noProof="1" dirty="0">
              <a:solidFill>
                <a:schemeClr val="bg1"/>
              </a:solidFill>
              <a:latin typeface="Calibri" panose="020F0502020204030204" charset="0"/>
            </a:endParaRPr>
          </a:p>
        </p:txBody>
      </p:sp>
      <p:sp>
        <p:nvSpPr>
          <p:cNvPr id="5126" name="TextBox 22"/>
          <p:cNvSpPr txBox="1"/>
          <p:nvPr/>
        </p:nvSpPr>
        <p:spPr>
          <a:xfrm>
            <a:off x="5581650" y="5668963"/>
            <a:ext cx="1497013" cy="771525"/>
          </a:xfrm>
          <a:prstGeom prst="rect">
            <a:avLst/>
          </a:prstGeom>
          <a:noFill/>
          <a:ln w="9525">
            <a:noFill/>
          </a:ln>
        </p:spPr>
        <p:txBody>
          <a:bodyPr wrap="square" anchor="t">
            <a:spAutoFit/>
          </a:bodyPr>
          <a:p>
            <a:pPr algn="ctr"/>
            <a:r>
              <a:rPr lang="id-ID" altLang="en-US" sz="2205" b="1" noProof="1" dirty="0">
                <a:solidFill>
                  <a:schemeClr val="bg1"/>
                </a:solidFill>
                <a:latin typeface="Calibri" panose="020F0502020204030204" charset="0"/>
                <a:ea typeface="+mn-ea"/>
                <a:cs typeface="+mn-cs"/>
              </a:rPr>
              <a:t>Kritik Induktif</a:t>
            </a:r>
            <a:endParaRPr lang="id-ID" altLang="en-US" sz="2205" b="1" noProof="1" dirty="0">
              <a:solidFill>
                <a:schemeClr val="bg1"/>
              </a:solidFill>
              <a:latin typeface="Calibri" panose="020F0502020204030204" charset="0"/>
            </a:endParaRPr>
          </a:p>
        </p:txBody>
      </p:sp>
      <p:sp>
        <p:nvSpPr>
          <p:cNvPr id="82951" name="TextBox 23"/>
          <p:cNvSpPr txBox="1"/>
          <p:nvPr/>
        </p:nvSpPr>
        <p:spPr>
          <a:xfrm>
            <a:off x="3613150" y="5668963"/>
            <a:ext cx="1574800" cy="708025"/>
          </a:xfrm>
          <a:prstGeom prst="rect">
            <a:avLst/>
          </a:prstGeom>
          <a:noFill/>
          <a:ln w="9525">
            <a:noFill/>
          </a:ln>
        </p:spPr>
        <p:txBody>
          <a:bodyPr wrap="square" anchor="t">
            <a:spAutoFit/>
          </a:bodyPr>
          <a:p>
            <a:pPr algn="ctr"/>
            <a:r>
              <a:rPr lang="id-ID" altLang="en-US" sz="2000" b="1" dirty="0">
                <a:solidFill>
                  <a:schemeClr val="bg1"/>
                </a:solidFill>
                <a:latin typeface="Calibri" panose="020F0502020204030204" charset="0"/>
              </a:rPr>
              <a:t>Kritik Impresionik</a:t>
            </a:r>
            <a:endParaRPr lang="id-ID" altLang="en-US" sz="2000" b="1" dirty="0">
              <a:solidFill>
                <a:schemeClr val="bg1"/>
              </a:solidFill>
              <a:latin typeface="Calibri" panose="020F0502020204030204" charset="0"/>
            </a:endParaRPr>
          </a:p>
        </p:txBody>
      </p:sp>
      <p:sp>
        <p:nvSpPr>
          <p:cNvPr id="82952" name="TextBox 24"/>
          <p:cNvSpPr txBox="1"/>
          <p:nvPr/>
        </p:nvSpPr>
        <p:spPr>
          <a:xfrm>
            <a:off x="2195513" y="4094163"/>
            <a:ext cx="1890712" cy="708025"/>
          </a:xfrm>
          <a:prstGeom prst="rect">
            <a:avLst/>
          </a:prstGeom>
          <a:noFill/>
          <a:ln w="9525">
            <a:noFill/>
          </a:ln>
        </p:spPr>
        <p:txBody>
          <a:bodyPr wrap="square" anchor="t">
            <a:spAutoFit/>
          </a:bodyPr>
          <a:p>
            <a:pPr algn="ctr"/>
            <a:r>
              <a:rPr lang="id-ID" altLang="en-US" sz="2000" b="1" dirty="0">
                <a:solidFill>
                  <a:schemeClr val="bg1"/>
                </a:solidFill>
                <a:latin typeface="Calibri" panose="020F0502020204030204" charset="0"/>
              </a:rPr>
              <a:t>Kritik Penghakiman </a:t>
            </a:r>
            <a:endParaRPr lang="id-ID" altLang="en-US" sz="2000" b="1" dirty="0">
              <a:solidFill>
                <a:schemeClr val="bg1"/>
              </a:solidFill>
              <a:latin typeface="Calibri" panose="020F0502020204030204" charset="0"/>
            </a:endParaRPr>
          </a:p>
        </p:txBody>
      </p:sp>
      <p:sp>
        <p:nvSpPr>
          <p:cNvPr id="5129" name="TextBox 25"/>
          <p:cNvSpPr txBox="1"/>
          <p:nvPr/>
        </p:nvSpPr>
        <p:spPr>
          <a:xfrm>
            <a:off x="3062288" y="2205038"/>
            <a:ext cx="1023938" cy="771525"/>
          </a:xfrm>
          <a:prstGeom prst="rect">
            <a:avLst/>
          </a:prstGeom>
          <a:noFill/>
          <a:ln w="9525">
            <a:noFill/>
          </a:ln>
        </p:spPr>
        <p:txBody>
          <a:bodyPr wrap="square" anchor="t">
            <a:spAutoFit/>
          </a:bodyPr>
          <a:p>
            <a:pPr algn="ctr"/>
            <a:r>
              <a:rPr lang="id-ID" altLang="en-US" sz="2205" b="1" noProof="1" dirty="0">
                <a:solidFill>
                  <a:schemeClr val="bg1"/>
                </a:solidFill>
                <a:latin typeface="Calibri" panose="020F0502020204030204" charset="0"/>
                <a:ea typeface="+mn-ea"/>
                <a:cs typeface="+mn-cs"/>
              </a:rPr>
              <a:t>Kritik Teknis</a:t>
            </a:r>
            <a:endParaRPr lang="id-ID" altLang="en-US" sz="2205" b="1" noProof="1" dirty="0">
              <a:solidFill>
                <a:schemeClr val="bg1"/>
              </a:solidFill>
              <a:latin typeface="Calibri" panose="020F0502020204030204" charset="0"/>
            </a:endParaRPr>
          </a:p>
        </p:txBody>
      </p:sp>
      <p:sp>
        <p:nvSpPr>
          <p:cNvPr id="2" name="Left Arrow 1">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538163" y="458788"/>
            <a:ext cx="7731125" cy="7334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l" fontAlgn="auto"/>
            <a:r>
              <a:rPr lang="id-ID" sz="2800" b="1" strike="noStrike" noProof="1" dirty="0" smtClean="0">
                <a:solidFill>
                  <a:sysClr val="windowText" lastClr="000000"/>
                </a:solidFill>
                <a:sym typeface="+mn-ea"/>
              </a:rPr>
              <a:t>B.  Isi dan Sistematika Surat Lamaran Pekerjaan</a:t>
            </a:r>
            <a:endParaRPr lang="id-ID" altLang="en-US" sz="2800" strike="noStrike" noProof="1"/>
          </a:p>
        </p:txBody>
      </p:sp>
      <p:sp>
        <p:nvSpPr>
          <p:cNvPr id="50" name="Freeform: Shape 49"/>
          <p:cNvSpPr/>
          <p:nvPr/>
        </p:nvSpPr>
        <p:spPr>
          <a:xfrm rot="158526">
            <a:off x="3557588" y="2085975"/>
            <a:ext cx="4141788" cy="655638"/>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44" name="Freeform: Shape 43"/>
          <p:cNvSpPr/>
          <p:nvPr/>
        </p:nvSpPr>
        <p:spPr>
          <a:xfrm flipV="1">
            <a:off x="5332413" y="1900238"/>
            <a:ext cx="3071813" cy="973138"/>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1" fmla="*/ 2521527 w 3260437"/>
              <a:gd name="connsiteY0-2" fmla="*/ 1027543 h 1027545"/>
              <a:gd name="connsiteX1-3" fmla="*/ 3260437 w 3260437"/>
              <a:gd name="connsiteY1-4" fmla="*/ 1027545 h 1027545"/>
              <a:gd name="connsiteX2-5" fmla="*/ 2521527 w 3260437"/>
              <a:gd name="connsiteY2-6" fmla="*/ 0 h 1027545"/>
              <a:gd name="connsiteX3-7" fmla="*/ 2521527 w 3260437"/>
              <a:gd name="connsiteY3-8" fmla="*/ 2306 h 1027545"/>
              <a:gd name="connsiteX4-9" fmla="*/ 0 w 3260437"/>
              <a:gd name="connsiteY4-10" fmla="*/ 2306 h 1027545"/>
              <a:gd name="connsiteX5-11" fmla="*/ 0 w 3260437"/>
              <a:gd name="connsiteY5-12" fmla="*/ 1027543 h 1027545"/>
              <a:gd name="connsiteX6-13" fmla="*/ 2521527 w 3260437"/>
              <a:gd name="connsiteY6-14" fmla="*/ 1027543 h 10275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47" name="Freeform: Shape 46"/>
          <p:cNvSpPr/>
          <p:nvPr/>
        </p:nvSpPr>
        <p:spPr>
          <a:xfrm flipV="1">
            <a:off x="3579813" y="1900238"/>
            <a:ext cx="1895475" cy="979488"/>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39" name="Rectangle 38"/>
          <p:cNvSpPr/>
          <p:nvPr/>
        </p:nvSpPr>
        <p:spPr>
          <a:xfrm>
            <a:off x="2511425" y="2403475"/>
            <a:ext cx="1311275"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7" name="Rectangle 6"/>
          <p:cNvSpPr/>
          <p:nvPr/>
        </p:nvSpPr>
        <p:spPr>
          <a:xfrm>
            <a:off x="2511425" y="1738313"/>
            <a:ext cx="1311275" cy="6746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8" name="Frame 7"/>
          <p:cNvSpPr/>
          <p:nvPr/>
        </p:nvSpPr>
        <p:spPr>
          <a:xfrm>
            <a:off x="2511425" y="1738313"/>
            <a:ext cx="1311275" cy="1312863"/>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6" name="Freeform: Shape 55"/>
          <p:cNvSpPr/>
          <p:nvPr/>
        </p:nvSpPr>
        <p:spPr>
          <a:xfrm rot="21441474" flipH="1">
            <a:off x="2349500" y="3792538"/>
            <a:ext cx="4143375" cy="655638"/>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59" name="Freeform: Shape 58"/>
          <p:cNvSpPr/>
          <p:nvPr/>
        </p:nvSpPr>
        <p:spPr>
          <a:xfrm flipH="1" flipV="1">
            <a:off x="754063" y="3563938"/>
            <a:ext cx="3949700" cy="979488"/>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1" fmla="*/ 2521527 w 3260437"/>
              <a:gd name="connsiteY0-2" fmla="*/ 1027543 h 1027545"/>
              <a:gd name="connsiteX1-3" fmla="*/ 3260437 w 3260437"/>
              <a:gd name="connsiteY1-4" fmla="*/ 1027545 h 1027545"/>
              <a:gd name="connsiteX2-5" fmla="*/ 2521527 w 3260437"/>
              <a:gd name="connsiteY2-6" fmla="*/ 0 h 1027545"/>
              <a:gd name="connsiteX3-7" fmla="*/ 2521527 w 3260437"/>
              <a:gd name="connsiteY3-8" fmla="*/ 2306 h 1027545"/>
              <a:gd name="connsiteX4-9" fmla="*/ 0 w 3260437"/>
              <a:gd name="connsiteY4-10" fmla="*/ 2306 h 1027545"/>
              <a:gd name="connsiteX5-11" fmla="*/ 0 w 3260437"/>
              <a:gd name="connsiteY5-12" fmla="*/ 1027543 h 1027545"/>
              <a:gd name="connsiteX6-13" fmla="*/ 2521527 w 3260437"/>
              <a:gd name="connsiteY6-14" fmla="*/ 1027543 h 10275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61" name="Freeform: Shape 60"/>
          <p:cNvSpPr/>
          <p:nvPr/>
        </p:nvSpPr>
        <p:spPr>
          <a:xfrm flipH="1" flipV="1">
            <a:off x="4559300" y="3563938"/>
            <a:ext cx="1897063" cy="979488"/>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64" name="Rectangle 63"/>
          <p:cNvSpPr/>
          <p:nvPr/>
        </p:nvSpPr>
        <p:spPr>
          <a:xfrm flipH="1">
            <a:off x="6213475" y="4067175"/>
            <a:ext cx="1311275" cy="646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66" name="Rectangle 65"/>
          <p:cNvSpPr/>
          <p:nvPr/>
        </p:nvSpPr>
        <p:spPr>
          <a:xfrm flipH="1">
            <a:off x="6213475" y="3402013"/>
            <a:ext cx="1311275" cy="6746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69" name="Frame 68"/>
          <p:cNvSpPr/>
          <p:nvPr/>
        </p:nvSpPr>
        <p:spPr>
          <a:xfrm flipH="1">
            <a:off x="6213475" y="3402013"/>
            <a:ext cx="1311275" cy="1311275"/>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71" name="Freeform: Shape 70"/>
          <p:cNvSpPr/>
          <p:nvPr/>
        </p:nvSpPr>
        <p:spPr>
          <a:xfrm rot="158526">
            <a:off x="3543300" y="5456238"/>
            <a:ext cx="4141788" cy="655638"/>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72" name="Freeform: Shape 71"/>
          <p:cNvSpPr/>
          <p:nvPr/>
        </p:nvSpPr>
        <p:spPr>
          <a:xfrm flipV="1">
            <a:off x="5332413" y="5227638"/>
            <a:ext cx="3913188" cy="979488"/>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1" fmla="*/ 2521527 w 3260437"/>
              <a:gd name="connsiteY0-2" fmla="*/ 1027543 h 1027545"/>
              <a:gd name="connsiteX1-3" fmla="*/ 3260437 w 3260437"/>
              <a:gd name="connsiteY1-4" fmla="*/ 1027545 h 1027545"/>
              <a:gd name="connsiteX2-5" fmla="*/ 2521527 w 3260437"/>
              <a:gd name="connsiteY2-6" fmla="*/ 0 h 1027545"/>
              <a:gd name="connsiteX3-7" fmla="*/ 2521527 w 3260437"/>
              <a:gd name="connsiteY3-8" fmla="*/ 2306 h 1027545"/>
              <a:gd name="connsiteX4-9" fmla="*/ 0 w 3260437"/>
              <a:gd name="connsiteY4-10" fmla="*/ 2306 h 1027545"/>
              <a:gd name="connsiteX5-11" fmla="*/ 0 w 3260437"/>
              <a:gd name="connsiteY5-12" fmla="*/ 1027543 h 1027545"/>
              <a:gd name="connsiteX6-13" fmla="*/ 2521527 w 3260437"/>
              <a:gd name="connsiteY6-14" fmla="*/ 1027543 h 10275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73" name="Freeform: Shape 72"/>
          <p:cNvSpPr/>
          <p:nvPr/>
        </p:nvSpPr>
        <p:spPr>
          <a:xfrm flipV="1">
            <a:off x="3579813" y="5227638"/>
            <a:ext cx="1895475" cy="979488"/>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86" name="Rectangle 85"/>
          <p:cNvSpPr/>
          <p:nvPr/>
        </p:nvSpPr>
        <p:spPr>
          <a:xfrm>
            <a:off x="2511425" y="5730875"/>
            <a:ext cx="1311275" cy="6461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88" name="Rectangle 87"/>
          <p:cNvSpPr/>
          <p:nvPr/>
        </p:nvSpPr>
        <p:spPr>
          <a:xfrm>
            <a:off x="2511425" y="5065713"/>
            <a:ext cx="1311275" cy="6731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91" name="Frame 90"/>
          <p:cNvSpPr/>
          <p:nvPr/>
        </p:nvSpPr>
        <p:spPr>
          <a:xfrm>
            <a:off x="2511425" y="5065713"/>
            <a:ext cx="1311275" cy="1311275"/>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fontAlgn="auto"/>
            <a:endParaRPr lang="en-US" sz="1350" strike="noStrike" noProof="1"/>
          </a:p>
        </p:txBody>
      </p:sp>
      <p:sp>
        <p:nvSpPr>
          <p:cNvPr id="10260" name="TextBox 94">
            <a:hlinkClick r:id="rId1" action="ppaction://hlinksldjump"/>
          </p:cNvPr>
          <p:cNvSpPr txBox="1"/>
          <p:nvPr/>
        </p:nvSpPr>
        <p:spPr>
          <a:xfrm>
            <a:off x="3968750" y="2182813"/>
            <a:ext cx="3729038" cy="414337"/>
          </a:xfrm>
          <a:prstGeom prst="rect">
            <a:avLst/>
          </a:prstGeom>
          <a:noFill/>
          <a:ln w="9525">
            <a:noFill/>
          </a:ln>
        </p:spPr>
        <p:txBody>
          <a:bodyPr wrap="square" lIns="0" anchor="ctr">
            <a:spAutoFit/>
          </a:bodyPr>
          <a:p>
            <a:r>
              <a:rPr lang="id-ID" altLang="en-US" sz="2100" b="1" dirty="0">
                <a:solidFill>
                  <a:srgbClr val="404040"/>
                </a:solidFill>
                <a:latin typeface="Calibri" panose="020F0502020204030204" charset="0"/>
              </a:rPr>
              <a:t>Isi Surat Lamaran Pekerjaan</a:t>
            </a:r>
            <a:endParaRPr lang="id-ID" altLang="en-US" sz="2100" b="1" dirty="0">
              <a:solidFill>
                <a:srgbClr val="404040"/>
              </a:solidFill>
              <a:latin typeface="Calibri" panose="020F0502020204030204" charset="0"/>
            </a:endParaRPr>
          </a:p>
        </p:txBody>
      </p:sp>
      <p:sp>
        <p:nvSpPr>
          <p:cNvPr id="10261" name="TextBox 97">
            <a:hlinkClick r:id="rId2" action="ppaction://hlinksldjump"/>
          </p:cNvPr>
          <p:cNvSpPr txBox="1"/>
          <p:nvPr/>
        </p:nvSpPr>
        <p:spPr>
          <a:xfrm>
            <a:off x="1828800" y="3846513"/>
            <a:ext cx="4237038" cy="415925"/>
          </a:xfrm>
          <a:prstGeom prst="rect">
            <a:avLst/>
          </a:prstGeom>
          <a:noFill/>
          <a:ln w="9525">
            <a:noFill/>
          </a:ln>
        </p:spPr>
        <p:txBody>
          <a:bodyPr wrap="square" lIns="0" anchor="ctr">
            <a:spAutoFit/>
          </a:bodyPr>
          <a:p>
            <a:r>
              <a:rPr lang="id-ID" altLang="en-US" sz="2100" b="1" dirty="0">
                <a:solidFill>
                  <a:srgbClr val="404040"/>
                </a:solidFill>
                <a:latin typeface="Calibri" panose="020F0502020204030204" charset="0"/>
              </a:rPr>
              <a:t>Sistematika Surat Lamaran Pekerjaan</a:t>
            </a:r>
            <a:endParaRPr lang="id-ID" altLang="en-US" sz="2100" b="1" dirty="0">
              <a:solidFill>
                <a:srgbClr val="404040"/>
              </a:solidFill>
              <a:latin typeface="Calibri" panose="020F0502020204030204" charset="0"/>
            </a:endParaRPr>
          </a:p>
        </p:txBody>
      </p:sp>
      <p:sp>
        <p:nvSpPr>
          <p:cNvPr id="10262" name="TextBox 100">
            <a:hlinkClick r:id="rId3" action="ppaction://hlinksldjump"/>
          </p:cNvPr>
          <p:cNvSpPr txBox="1"/>
          <p:nvPr/>
        </p:nvSpPr>
        <p:spPr>
          <a:xfrm>
            <a:off x="3968750" y="5457825"/>
            <a:ext cx="4608513" cy="414338"/>
          </a:xfrm>
          <a:prstGeom prst="rect">
            <a:avLst/>
          </a:prstGeom>
          <a:noFill/>
          <a:ln w="9525">
            <a:noFill/>
          </a:ln>
        </p:spPr>
        <p:txBody>
          <a:bodyPr wrap="square" lIns="0" anchor="ctr">
            <a:spAutoFit/>
          </a:bodyPr>
          <a:p>
            <a:r>
              <a:rPr lang="id-ID" altLang="en-US" sz="2100" b="1" dirty="0">
                <a:solidFill>
                  <a:srgbClr val="404040"/>
                </a:solidFill>
                <a:latin typeface="Calibri" panose="020F0502020204030204" charset="0"/>
              </a:rPr>
              <a:t>Aspek Penting Surat Lamaran Pekerjaan</a:t>
            </a:r>
            <a:endParaRPr lang="id-ID" altLang="en-US" sz="2100" b="1" dirty="0">
              <a:solidFill>
                <a:srgbClr val="404040"/>
              </a:solidFill>
              <a:latin typeface="Calibri" panose="020F0502020204030204" charset="0"/>
            </a:endParaRPr>
          </a:p>
        </p:txBody>
      </p:sp>
      <p:sp>
        <p:nvSpPr>
          <p:cNvPr id="2" name="Left Arrow 1">
            <a:hlinkClick r:id="rId4"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algn="ctr" fontAlgn="auto"/>
            <a:endParaRPr lang="en-US" strike="noStrike" noProof="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 name="Diagram 9"/>
          <p:cNvGraphicFramePr/>
          <p:nvPr/>
        </p:nvGraphicFramePr>
        <p:xfrm>
          <a:off x="1013573" y="1338675"/>
          <a:ext cx="8740899" cy="519731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146" name="TextBox 11"/>
          <p:cNvSpPr txBox="1"/>
          <p:nvPr/>
        </p:nvSpPr>
        <p:spPr>
          <a:xfrm>
            <a:off x="4792663" y="3543300"/>
            <a:ext cx="1260475" cy="771525"/>
          </a:xfrm>
          <a:prstGeom prst="rect">
            <a:avLst/>
          </a:prstGeom>
          <a:noFill/>
          <a:ln w="9525">
            <a:noFill/>
          </a:ln>
        </p:spPr>
        <p:txBody>
          <a:bodyPr wrap="square" anchor="t">
            <a:spAutoFit/>
          </a:bodyPr>
          <a:p>
            <a:pPr algn="ctr"/>
            <a:r>
              <a:rPr lang="id-ID" altLang="en-US" sz="2205" b="1" noProof="1" dirty="0">
                <a:solidFill>
                  <a:srgbClr val="FFFF00"/>
                </a:solidFill>
                <a:latin typeface="Calibri" panose="020F0502020204030204" charset="0"/>
                <a:ea typeface="+mn-ea"/>
                <a:cs typeface="+mn-cs"/>
              </a:rPr>
              <a:t>Jenis Esai </a:t>
            </a:r>
            <a:endParaRPr lang="id-ID" altLang="en-US" sz="2205" b="1" noProof="1" dirty="0">
              <a:solidFill>
                <a:srgbClr val="FFFF00"/>
              </a:solidFill>
              <a:latin typeface="Calibri" panose="020F0502020204030204" charset="0"/>
            </a:endParaRPr>
          </a:p>
        </p:txBody>
      </p:sp>
      <p:sp>
        <p:nvSpPr>
          <p:cNvPr id="83971" name="TextBox 12"/>
          <p:cNvSpPr txBox="1"/>
          <p:nvPr/>
        </p:nvSpPr>
        <p:spPr>
          <a:xfrm>
            <a:off x="4714875" y="1654175"/>
            <a:ext cx="1338263" cy="706438"/>
          </a:xfrm>
          <a:prstGeom prst="rect">
            <a:avLst/>
          </a:prstGeom>
          <a:noFill/>
          <a:ln w="9525">
            <a:noFill/>
          </a:ln>
        </p:spPr>
        <p:txBody>
          <a:bodyPr wrap="square" anchor="t">
            <a:spAutoFit/>
          </a:bodyPr>
          <a:p>
            <a:pPr algn="ctr"/>
            <a:r>
              <a:rPr lang="id-ID" altLang="en-US" sz="2000" b="1" dirty="0">
                <a:solidFill>
                  <a:schemeClr val="bg1"/>
                </a:solidFill>
                <a:latin typeface="Calibri" panose="020F0502020204030204" charset="0"/>
              </a:rPr>
              <a:t>Esai Deskriptif</a:t>
            </a:r>
            <a:endParaRPr lang="id-ID" altLang="en-US" sz="2000" b="1" dirty="0">
              <a:solidFill>
                <a:schemeClr val="bg1"/>
              </a:solidFill>
              <a:latin typeface="Calibri" panose="020F0502020204030204" charset="0"/>
            </a:endParaRPr>
          </a:p>
        </p:txBody>
      </p:sp>
      <p:sp>
        <p:nvSpPr>
          <p:cNvPr id="83972" name="TextBox 13"/>
          <p:cNvSpPr txBox="1"/>
          <p:nvPr/>
        </p:nvSpPr>
        <p:spPr>
          <a:xfrm>
            <a:off x="3375025" y="2598738"/>
            <a:ext cx="866775" cy="706437"/>
          </a:xfrm>
          <a:prstGeom prst="rect">
            <a:avLst/>
          </a:prstGeom>
          <a:noFill/>
          <a:ln w="9525">
            <a:noFill/>
          </a:ln>
        </p:spPr>
        <p:txBody>
          <a:bodyPr wrap="square" anchor="t">
            <a:spAutoFit/>
          </a:bodyPr>
          <a:p>
            <a:pPr algn="ctr"/>
            <a:r>
              <a:rPr lang="id-ID" altLang="en-US" sz="2000" b="1" dirty="0">
                <a:solidFill>
                  <a:schemeClr val="bg1"/>
                </a:solidFill>
                <a:latin typeface="Calibri" panose="020F0502020204030204" charset="0"/>
              </a:rPr>
              <a:t>Esai Kritik</a:t>
            </a:r>
            <a:endParaRPr lang="id-ID" altLang="en-US" sz="2000" b="1" dirty="0">
              <a:solidFill>
                <a:schemeClr val="bg1"/>
              </a:solidFill>
              <a:latin typeface="Calibri" panose="020F0502020204030204" charset="0"/>
            </a:endParaRPr>
          </a:p>
        </p:txBody>
      </p:sp>
      <p:sp>
        <p:nvSpPr>
          <p:cNvPr id="83973" name="TextBox 14"/>
          <p:cNvSpPr txBox="1"/>
          <p:nvPr/>
        </p:nvSpPr>
        <p:spPr>
          <a:xfrm>
            <a:off x="3178175" y="4475163"/>
            <a:ext cx="1260475" cy="706437"/>
          </a:xfrm>
          <a:prstGeom prst="rect">
            <a:avLst/>
          </a:prstGeom>
          <a:noFill/>
          <a:ln w="9525">
            <a:noFill/>
          </a:ln>
        </p:spPr>
        <p:txBody>
          <a:bodyPr wrap="square" anchor="t">
            <a:spAutoFit/>
          </a:bodyPr>
          <a:p>
            <a:pPr algn="ctr"/>
            <a:r>
              <a:rPr lang="id-ID" altLang="en-US" sz="2000" b="1" dirty="0">
                <a:solidFill>
                  <a:schemeClr val="bg1"/>
                </a:solidFill>
                <a:latin typeface="Calibri" panose="020F0502020204030204" charset="0"/>
              </a:rPr>
              <a:t>Esai Reflektif</a:t>
            </a:r>
            <a:endParaRPr lang="id-ID" altLang="en-US" sz="2000" b="1" dirty="0">
              <a:solidFill>
                <a:schemeClr val="bg1"/>
              </a:solidFill>
              <a:latin typeface="Calibri" panose="020F0502020204030204" charset="0"/>
            </a:endParaRPr>
          </a:p>
        </p:txBody>
      </p:sp>
      <p:sp>
        <p:nvSpPr>
          <p:cNvPr id="83974" name="TextBox 15"/>
          <p:cNvSpPr txBox="1"/>
          <p:nvPr/>
        </p:nvSpPr>
        <p:spPr>
          <a:xfrm>
            <a:off x="6367463" y="4313238"/>
            <a:ext cx="1260475" cy="1016000"/>
          </a:xfrm>
          <a:prstGeom prst="rect">
            <a:avLst/>
          </a:prstGeom>
          <a:noFill/>
          <a:ln w="9525">
            <a:noFill/>
          </a:ln>
        </p:spPr>
        <p:txBody>
          <a:bodyPr wrap="square" anchor="t">
            <a:spAutoFit/>
          </a:bodyPr>
          <a:p>
            <a:pPr algn="ctr"/>
            <a:r>
              <a:rPr lang="id-ID" altLang="en-US" sz="2000" b="1" dirty="0">
                <a:solidFill>
                  <a:schemeClr val="bg1"/>
                </a:solidFill>
                <a:latin typeface="Calibri" panose="020F0502020204030204" charset="0"/>
              </a:rPr>
              <a:t>Esai Cukilan Watak</a:t>
            </a:r>
            <a:endParaRPr lang="id-ID" altLang="en-US" sz="2000" b="1" dirty="0">
              <a:solidFill>
                <a:schemeClr val="bg1"/>
              </a:solidFill>
              <a:latin typeface="Calibri" panose="020F0502020204030204" charset="0"/>
            </a:endParaRPr>
          </a:p>
        </p:txBody>
      </p:sp>
      <p:sp>
        <p:nvSpPr>
          <p:cNvPr id="83975" name="TextBox 16"/>
          <p:cNvSpPr txBox="1"/>
          <p:nvPr/>
        </p:nvSpPr>
        <p:spPr>
          <a:xfrm>
            <a:off x="4832350" y="5427663"/>
            <a:ext cx="1181100" cy="708025"/>
          </a:xfrm>
          <a:prstGeom prst="rect">
            <a:avLst/>
          </a:prstGeom>
          <a:noFill/>
          <a:ln w="9525">
            <a:noFill/>
          </a:ln>
        </p:spPr>
        <p:txBody>
          <a:bodyPr wrap="square" anchor="t">
            <a:spAutoFit/>
          </a:bodyPr>
          <a:p>
            <a:pPr algn="ctr"/>
            <a:r>
              <a:rPr lang="id-ID" altLang="en-US" sz="2000" b="1" dirty="0">
                <a:solidFill>
                  <a:schemeClr val="bg1"/>
                </a:solidFill>
                <a:latin typeface="Calibri" panose="020F0502020204030204" charset="0"/>
              </a:rPr>
              <a:t>Esai Pribadi</a:t>
            </a:r>
            <a:endParaRPr lang="id-ID" altLang="en-US" sz="2000" b="1" dirty="0">
              <a:solidFill>
                <a:schemeClr val="bg1"/>
              </a:solidFill>
              <a:latin typeface="Calibri" panose="020F0502020204030204" charset="0"/>
            </a:endParaRPr>
          </a:p>
        </p:txBody>
      </p:sp>
      <p:sp>
        <p:nvSpPr>
          <p:cNvPr id="83976" name="TextBox 17"/>
          <p:cNvSpPr txBox="1"/>
          <p:nvPr/>
        </p:nvSpPr>
        <p:spPr>
          <a:xfrm>
            <a:off x="6446838" y="2598738"/>
            <a:ext cx="1181100" cy="706437"/>
          </a:xfrm>
          <a:prstGeom prst="rect">
            <a:avLst/>
          </a:prstGeom>
          <a:noFill/>
          <a:ln w="9525">
            <a:noFill/>
          </a:ln>
        </p:spPr>
        <p:txBody>
          <a:bodyPr wrap="square" anchor="t">
            <a:spAutoFit/>
          </a:bodyPr>
          <a:p>
            <a:pPr algn="ctr"/>
            <a:r>
              <a:rPr lang="id-ID" altLang="en-US" sz="2000" b="1" dirty="0">
                <a:solidFill>
                  <a:schemeClr val="bg1"/>
                </a:solidFill>
                <a:latin typeface="Calibri" panose="020F0502020204030204" charset="0"/>
              </a:rPr>
              <a:t>Esai Tajuk</a:t>
            </a:r>
            <a:endParaRPr lang="id-ID" altLang="en-US" sz="2000" b="1" dirty="0">
              <a:solidFill>
                <a:schemeClr val="bg1"/>
              </a:solidFill>
              <a:latin typeface="Calibri" panose="020F0502020204030204" charset="0"/>
            </a:endParaRPr>
          </a:p>
        </p:txBody>
      </p:sp>
      <p:sp>
        <p:nvSpPr>
          <p:cNvPr id="2" name="Left Arrow 1">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TextBox 1"/>
          <p:cNvSpPr txBox="1"/>
          <p:nvPr/>
        </p:nvSpPr>
        <p:spPr>
          <a:xfrm>
            <a:off x="1487488" y="708025"/>
            <a:ext cx="7165975" cy="635000"/>
          </a:xfrm>
          <a:prstGeom prst="rect">
            <a:avLst/>
          </a:prstGeom>
          <a:noFill/>
          <a:ln w="9525">
            <a:noFill/>
          </a:ln>
        </p:spPr>
        <p:txBody>
          <a:bodyPr wrap="square" anchor="t">
            <a:spAutoFit/>
          </a:bodyPr>
          <a:p>
            <a:pPr algn="ctr"/>
            <a:r>
              <a:rPr lang="id-ID" altLang="en-US" sz="3525" b="1" noProof="1" dirty="0">
                <a:latin typeface="Calibri" panose="020F0502020204030204" charset="0"/>
                <a:ea typeface="+mn-ea"/>
                <a:cs typeface="+mn-cs"/>
              </a:rPr>
              <a:t>Ciri-Ciri Kritik Sastra </a:t>
            </a:r>
            <a:endParaRPr lang="id-ID" altLang="en-US" sz="3525" b="1" noProof="1" dirty="0">
              <a:latin typeface="Calibri" panose="020F0502020204030204" charset="0"/>
            </a:endParaRPr>
          </a:p>
        </p:txBody>
      </p:sp>
      <p:graphicFrame>
        <p:nvGraphicFramePr>
          <p:cNvPr id="3" name="Diagram 2"/>
          <p:cNvGraphicFramePr/>
          <p:nvPr/>
        </p:nvGraphicFramePr>
        <p:xfrm>
          <a:off x="306282" y="1574917"/>
          <a:ext cx="9843359" cy="543355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171" name="TextBox 3"/>
          <p:cNvSpPr txBox="1"/>
          <p:nvPr/>
        </p:nvSpPr>
        <p:spPr>
          <a:xfrm>
            <a:off x="5653405" y="2120900"/>
            <a:ext cx="3584575" cy="635000"/>
          </a:xfrm>
          <a:prstGeom prst="rect">
            <a:avLst/>
          </a:prstGeom>
          <a:noFill/>
          <a:ln w="9525">
            <a:noFill/>
          </a:ln>
        </p:spPr>
        <p:txBody>
          <a:bodyPr wrap="square" anchor="t">
            <a:spAutoFit/>
          </a:bodyPr>
          <a:p>
            <a:r>
              <a:rPr lang="id-ID" altLang="en-US" sz="1765" b="1" noProof="1" dirty="0">
                <a:solidFill>
                  <a:srgbClr val="632523"/>
                </a:solidFill>
                <a:latin typeface="Calibri" panose="020F0502020204030204" charset="0"/>
                <a:ea typeface="+mn-ea"/>
                <a:cs typeface="+mn-cs"/>
              </a:rPr>
              <a:t>Memberikan tanggapan terhadap</a:t>
            </a:r>
            <a:r>
              <a:rPr lang="en-US" altLang="zh-CN" sz="1765" b="1" noProof="1" dirty="0">
                <a:solidFill>
                  <a:srgbClr val="632523"/>
                </a:solidFill>
                <a:latin typeface="Calibri" panose="020F0502020204030204" charset="0"/>
                <a:ea typeface="+mn-ea"/>
                <a:cs typeface="+mn-cs"/>
              </a:rPr>
              <a:t> </a:t>
            </a:r>
            <a:r>
              <a:rPr lang="id-ID" altLang="en-US" sz="1765" b="1" noProof="1" dirty="0">
                <a:solidFill>
                  <a:srgbClr val="632523"/>
                </a:solidFill>
                <a:latin typeface="Calibri" panose="020F0502020204030204" charset="0"/>
                <a:ea typeface="+mn-ea"/>
                <a:cs typeface="+mn-cs"/>
              </a:rPr>
              <a:t>hasil karya sastra.</a:t>
            </a:r>
            <a:endParaRPr lang="id-ID" altLang="en-US" sz="1765" b="1" noProof="1" dirty="0">
              <a:solidFill>
                <a:srgbClr val="632523"/>
              </a:solidFill>
              <a:latin typeface="Calibri" panose="020F0502020204030204" charset="0"/>
            </a:endParaRPr>
          </a:p>
        </p:txBody>
      </p:sp>
      <p:sp>
        <p:nvSpPr>
          <p:cNvPr id="7172" name="TextBox 4"/>
          <p:cNvSpPr txBox="1"/>
          <p:nvPr/>
        </p:nvSpPr>
        <p:spPr>
          <a:xfrm>
            <a:off x="5674360" y="2755900"/>
            <a:ext cx="3363595" cy="635000"/>
          </a:xfrm>
          <a:prstGeom prst="rect">
            <a:avLst/>
          </a:prstGeom>
          <a:noFill/>
          <a:ln w="9525">
            <a:noFill/>
          </a:ln>
        </p:spPr>
        <p:txBody>
          <a:bodyPr wrap="square" anchor="t">
            <a:spAutoFit/>
          </a:bodyPr>
          <a:p>
            <a:r>
              <a:rPr lang="id-ID" altLang="en-US" sz="1765" b="1" noProof="1" dirty="0">
                <a:solidFill>
                  <a:srgbClr val="632523"/>
                </a:solidFill>
                <a:latin typeface="Calibri" panose="020F0502020204030204" charset="0"/>
                <a:ea typeface="+mn-ea"/>
                <a:cs typeface="+mn-cs"/>
              </a:rPr>
              <a:t>Memberikan pertimbangan baik dan</a:t>
            </a:r>
            <a:r>
              <a:rPr lang="en-US" altLang="zh-CN" sz="1765" b="1" noProof="1" dirty="0">
                <a:solidFill>
                  <a:srgbClr val="632523"/>
                </a:solidFill>
                <a:latin typeface="Calibri" panose="020F0502020204030204" charset="0"/>
                <a:ea typeface="+mn-ea"/>
                <a:cs typeface="+mn-cs"/>
              </a:rPr>
              <a:t> </a:t>
            </a:r>
            <a:r>
              <a:rPr lang="id-ID" altLang="en-US" sz="1765" b="1" noProof="1" dirty="0">
                <a:solidFill>
                  <a:srgbClr val="632523"/>
                </a:solidFill>
                <a:latin typeface="Calibri" panose="020F0502020204030204" charset="0"/>
                <a:ea typeface="+mn-ea"/>
                <a:cs typeface="+mn-cs"/>
              </a:rPr>
              <a:t>buruk sebuah karya sastra.</a:t>
            </a:r>
            <a:endParaRPr lang="id-ID" altLang="en-US" sz="1765" b="1" noProof="1" dirty="0">
              <a:solidFill>
                <a:srgbClr val="632523"/>
              </a:solidFill>
              <a:latin typeface="Calibri" panose="020F0502020204030204" charset="0"/>
            </a:endParaRPr>
          </a:p>
        </p:txBody>
      </p:sp>
      <p:sp>
        <p:nvSpPr>
          <p:cNvPr id="7173" name="TextBox 5"/>
          <p:cNvSpPr txBox="1"/>
          <p:nvPr/>
        </p:nvSpPr>
        <p:spPr>
          <a:xfrm>
            <a:off x="5610225" y="3700780"/>
            <a:ext cx="3427730" cy="635000"/>
          </a:xfrm>
          <a:prstGeom prst="rect">
            <a:avLst/>
          </a:prstGeom>
          <a:noFill/>
          <a:ln w="9525">
            <a:noFill/>
          </a:ln>
        </p:spPr>
        <p:txBody>
          <a:bodyPr wrap="square" anchor="t">
            <a:spAutoFit/>
          </a:bodyPr>
          <a:p>
            <a:r>
              <a:rPr lang="id-ID" altLang="en-US" sz="1765" b="1" noProof="1" dirty="0">
                <a:solidFill>
                  <a:srgbClr val="632523"/>
                </a:solidFill>
                <a:latin typeface="Calibri" panose="020F0502020204030204" charset="0"/>
                <a:ea typeface="+mn-ea"/>
                <a:cs typeface="+mn-cs"/>
              </a:rPr>
              <a:t>Menggunakan pertimbangan yang</a:t>
            </a:r>
            <a:r>
              <a:rPr lang="en-US" altLang="zh-CN" sz="1765" b="1" noProof="1" dirty="0">
                <a:solidFill>
                  <a:srgbClr val="632523"/>
                </a:solidFill>
                <a:latin typeface="Calibri" panose="020F0502020204030204" charset="0"/>
                <a:ea typeface="+mn-ea"/>
                <a:cs typeface="+mn-cs"/>
              </a:rPr>
              <a:t> </a:t>
            </a:r>
            <a:r>
              <a:rPr lang="id-ID" altLang="en-US" sz="1765" b="1" noProof="1" dirty="0">
                <a:solidFill>
                  <a:srgbClr val="632523"/>
                </a:solidFill>
                <a:latin typeface="Calibri" panose="020F0502020204030204" charset="0"/>
                <a:ea typeface="+mn-ea"/>
                <a:cs typeface="+mn-cs"/>
              </a:rPr>
              <a:t>bersifat objektif.</a:t>
            </a:r>
            <a:endParaRPr lang="id-ID" altLang="en-US" sz="1765" b="1" noProof="1" dirty="0">
              <a:solidFill>
                <a:srgbClr val="632523"/>
              </a:solidFill>
              <a:latin typeface="Calibri" panose="020F0502020204030204" charset="0"/>
            </a:endParaRPr>
          </a:p>
        </p:txBody>
      </p:sp>
      <p:sp>
        <p:nvSpPr>
          <p:cNvPr id="7174" name="TextBox 6"/>
          <p:cNvSpPr txBox="1"/>
          <p:nvPr/>
        </p:nvSpPr>
        <p:spPr>
          <a:xfrm>
            <a:off x="5654040" y="4330700"/>
            <a:ext cx="3583305" cy="635000"/>
          </a:xfrm>
          <a:prstGeom prst="rect">
            <a:avLst/>
          </a:prstGeom>
          <a:noFill/>
          <a:ln w="9525">
            <a:noFill/>
          </a:ln>
        </p:spPr>
        <p:txBody>
          <a:bodyPr wrap="square" anchor="t">
            <a:spAutoFit/>
          </a:bodyPr>
          <a:p>
            <a:r>
              <a:rPr lang="id-ID" altLang="en-US" sz="1765" b="1" noProof="1" dirty="0">
                <a:solidFill>
                  <a:srgbClr val="632523"/>
                </a:solidFill>
                <a:latin typeface="Calibri" panose="020F0502020204030204" charset="0"/>
                <a:ea typeface="+mn-ea"/>
                <a:cs typeface="+mn-cs"/>
              </a:rPr>
              <a:t>Memaparkan kesan pribadi kritikus</a:t>
            </a:r>
            <a:r>
              <a:rPr lang="en-US" altLang="zh-CN" sz="1765" b="1" noProof="1" dirty="0">
                <a:solidFill>
                  <a:srgbClr val="632523"/>
                </a:solidFill>
                <a:latin typeface="Calibri" panose="020F0502020204030204" charset="0"/>
                <a:ea typeface="+mn-ea"/>
                <a:cs typeface="+mn-cs"/>
              </a:rPr>
              <a:t> </a:t>
            </a:r>
            <a:r>
              <a:rPr lang="id-ID" altLang="en-US" sz="1765" b="1" noProof="1" dirty="0">
                <a:solidFill>
                  <a:srgbClr val="632523"/>
                </a:solidFill>
                <a:latin typeface="Calibri" panose="020F0502020204030204" charset="0"/>
                <a:ea typeface="+mn-ea"/>
                <a:cs typeface="+mn-cs"/>
              </a:rPr>
              <a:t>terhadap sebuah karya sastra.</a:t>
            </a:r>
            <a:endParaRPr lang="id-ID" altLang="en-US" sz="1765" b="1" noProof="1" dirty="0">
              <a:solidFill>
                <a:srgbClr val="632523"/>
              </a:solidFill>
              <a:latin typeface="Calibri" panose="020F0502020204030204" charset="0"/>
            </a:endParaRPr>
          </a:p>
        </p:txBody>
      </p:sp>
      <p:sp>
        <p:nvSpPr>
          <p:cNvPr id="7175" name="TextBox 7"/>
          <p:cNvSpPr txBox="1"/>
          <p:nvPr/>
        </p:nvSpPr>
        <p:spPr>
          <a:xfrm>
            <a:off x="5567680" y="5834380"/>
            <a:ext cx="3470910" cy="635000"/>
          </a:xfrm>
          <a:prstGeom prst="rect">
            <a:avLst/>
          </a:prstGeom>
          <a:noFill/>
          <a:ln w="9525">
            <a:noFill/>
          </a:ln>
        </p:spPr>
        <p:txBody>
          <a:bodyPr wrap="square" anchor="t">
            <a:spAutoFit/>
          </a:bodyPr>
          <a:p>
            <a:r>
              <a:rPr lang="id-ID" altLang="en-US" sz="1765" b="1" noProof="1" dirty="0">
                <a:solidFill>
                  <a:srgbClr val="632523"/>
                </a:solidFill>
                <a:latin typeface="Calibri" panose="020F0502020204030204" charset="0"/>
                <a:ea typeface="+mn-ea"/>
                <a:cs typeface="+mn-cs"/>
              </a:rPr>
              <a:t>Tidak berprasangka dan tidak</a:t>
            </a:r>
            <a:r>
              <a:rPr lang="en-US" altLang="zh-CN" sz="1765" b="1" noProof="1" dirty="0">
                <a:solidFill>
                  <a:srgbClr val="632523"/>
                </a:solidFill>
                <a:latin typeface="Calibri" panose="020F0502020204030204" charset="0"/>
                <a:ea typeface="+mn-ea"/>
                <a:cs typeface="+mn-cs"/>
              </a:rPr>
              <a:t> </a:t>
            </a:r>
            <a:r>
              <a:rPr lang="id-ID" altLang="en-US" sz="1765" b="1" noProof="1" dirty="0">
                <a:solidFill>
                  <a:srgbClr val="632523"/>
                </a:solidFill>
                <a:latin typeface="Calibri" panose="020F0502020204030204" charset="0"/>
                <a:ea typeface="+mn-ea"/>
                <a:cs typeface="+mn-cs"/>
              </a:rPr>
              <a:t>terpengaruh terhadap penulisnya.</a:t>
            </a:r>
            <a:endParaRPr lang="id-ID" altLang="en-US" sz="1765" b="1" noProof="1" dirty="0">
              <a:solidFill>
                <a:srgbClr val="632523"/>
              </a:solidFill>
              <a:latin typeface="Calibri" panose="020F0502020204030204" charset="0"/>
            </a:endParaRPr>
          </a:p>
        </p:txBody>
      </p:sp>
      <p:sp>
        <p:nvSpPr>
          <p:cNvPr id="7176" name="TextBox 8"/>
          <p:cNvSpPr txBox="1"/>
          <p:nvPr/>
        </p:nvSpPr>
        <p:spPr>
          <a:xfrm>
            <a:off x="5357495" y="5082540"/>
            <a:ext cx="3493135" cy="635000"/>
          </a:xfrm>
          <a:prstGeom prst="rect">
            <a:avLst/>
          </a:prstGeom>
          <a:noFill/>
          <a:ln w="9525">
            <a:noFill/>
          </a:ln>
        </p:spPr>
        <p:txBody>
          <a:bodyPr wrap="square" anchor="t">
            <a:spAutoFit/>
          </a:bodyPr>
          <a:p>
            <a:r>
              <a:rPr lang="id-ID" altLang="en-US" sz="1765" b="1" noProof="1" dirty="0">
                <a:solidFill>
                  <a:srgbClr val="632523"/>
                </a:solidFill>
                <a:latin typeface="Calibri" panose="020F0502020204030204" charset="0"/>
                <a:ea typeface="+mn-ea"/>
                <a:cs typeface="+mn-cs"/>
              </a:rPr>
              <a:t>Memberikan alternatif perbaikan</a:t>
            </a:r>
            <a:r>
              <a:rPr lang="en-US" altLang="zh-CN" sz="1765" b="1" noProof="1" dirty="0">
                <a:solidFill>
                  <a:srgbClr val="632523"/>
                </a:solidFill>
                <a:latin typeface="Calibri" panose="020F0502020204030204" charset="0"/>
                <a:ea typeface="+mn-ea"/>
                <a:cs typeface="+mn-cs"/>
              </a:rPr>
              <a:t> </a:t>
            </a:r>
            <a:r>
              <a:rPr lang="id-ID" altLang="en-US" sz="1765" b="1" noProof="1" dirty="0">
                <a:solidFill>
                  <a:srgbClr val="632523"/>
                </a:solidFill>
                <a:latin typeface="Calibri" panose="020F0502020204030204" charset="0"/>
                <a:ea typeface="+mn-ea"/>
                <a:cs typeface="+mn-cs"/>
              </a:rPr>
              <a:t>atau penyempurnaan.</a:t>
            </a:r>
            <a:endParaRPr lang="id-ID" altLang="en-US" sz="1765" b="1" noProof="1" dirty="0">
              <a:solidFill>
                <a:srgbClr val="632523"/>
              </a:solidFill>
              <a:latin typeface="Calibri" panose="020F0502020204030204" charset="0"/>
            </a:endParaRPr>
          </a:p>
        </p:txBody>
      </p:sp>
      <p:sp>
        <p:nvSpPr>
          <p:cNvPr id="2" name="Left Arrow 1">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Box 1"/>
          <p:cNvSpPr txBox="1"/>
          <p:nvPr/>
        </p:nvSpPr>
        <p:spPr>
          <a:xfrm>
            <a:off x="857250" y="393700"/>
            <a:ext cx="8583613" cy="635000"/>
          </a:xfrm>
          <a:prstGeom prst="rect">
            <a:avLst/>
          </a:prstGeom>
          <a:noFill/>
          <a:ln w="9525">
            <a:noFill/>
          </a:ln>
        </p:spPr>
        <p:txBody>
          <a:bodyPr wrap="square" anchor="t">
            <a:spAutoFit/>
          </a:bodyPr>
          <a:p>
            <a:pPr algn="ctr"/>
            <a:r>
              <a:rPr lang="id-ID" altLang="en-US" sz="3525" b="1" noProof="1" dirty="0">
                <a:latin typeface="Calibri" panose="020F0502020204030204" charset="0"/>
                <a:ea typeface="+mn-ea"/>
                <a:cs typeface="+mn-cs"/>
              </a:rPr>
              <a:t>Ciri-Ciri Esai </a:t>
            </a:r>
            <a:endParaRPr lang="id-ID" altLang="en-US" sz="3525" b="1" noProof="1" dirty="0">
              <a:latin typeface="Calibri" panose="020F0502020204030204" charset="0"/>
            </a:endParaRPr>
          </a:p>
        </p:txBody>
      </p:sp>
      <p:graphicFrame>
        <p:nvGraphicFramePr>
          <p:cNvPr id="6" name="Diagram 5"/>
          <p:cNvGraphicFramePr/>
          <p:nvPr/>
        </p:nvGraphicFramePr>
        <p:xfrm>
          <a:off x="1343959" y="1190281"/>
          <a:ext cx="6929751" cy="554728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195" name="TextBox 6"/>
          <p:cNvSpPr txBox="1"/>
          <p:nvPr/>
        </p:nvSpPr>
        <p:spPr>
          <a:xfrm>
            <a:off x="1801813" y="1338263"/>
            <a:ext cx="4646613" cy="431800"/>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Berbentuk prosa </a:t>
            </a:r>
            <a:endParaRPr lang="id-ID" altLang="en-US" sz="2205" b="1" noProof="1" dirty="0">
              <a:solidFill>
                <a:schemeClr val="bg1"/>
              </a:solidFill>
              <a:latin typeface="Calibri" panose="020F0502020204030204" charset="0"/>
            </a:endParaRPr>
          </a:p>
        </p:txBody>
      </p:sp>
      <p:sp>
        <p:nvSpPr>
          <p:cNvPr id="8196" name="TextBox 10"/>
          <p:cNvSpPr txBox="1"/>
          <p:nvPr/>
        </p:nvSpPr>
        <p:spPr>
          <a:xfrm>
            <a:off x="1801813" y="2284413"/>
            <a:ext cx="4646613" cy="430213"/>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Singkat </a:t>
            </a:r>
            <a:endParaRPr lang="id-ID" altLang="en-US" sz="2205" b="1" noProof="1" dirty="0">
              <a:solidFill>
                <a:schemeClr val="bg1"/>
              </a:solidFill>
              <a:latin typeface="Calibri" panose="020F0502020204030204" charset="0"/>
            </a:endParaRPr>
          </a:p>
        </p:txBody>
      </p:sp>
      <p:sp>
        <p:nvSpPr>
          <p:cNvPr id="8197" name="TextBox 11"/>
          <p:cNvSpPr txBox="1"/>
          <p:nvPr/>
        </p:nvSpPr>
        <p:spPr>
          <a:xfrm>
            <a:off x="1801813" y="3149600"/>
            <a:ext cx="5119688" cy="431800"/>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Memiliki gaya pembeda </a:t>
            </a:r>
            <a:endParaRPr lang="id-ID" altLang="en-US" sz="2205" b="1" noProof="1" dirty="0">
              <a:solidFill>
                <a:schemeClr val="bg1"/>
              </a:solidFill>
              <a:latin typeface="Calibri" panose="020F0502020204030204" charset="0"/>
            </a:endParaRPr>
          </a:p>
        </p:txBody>
      </p:sp>
      <p:sp>
        <p:nvSpPr>
          <p:cNvPr id="8198" name="TextBox 12"/>
          <p:cNvSpPr txBox="1"/>
          <p:nvPr/>
        </p:nvSpPr>
        <p:spPr>
          <a:xfrm>
            <a:off x="1801813" y="4056063"/>
            <a:ext cx="3622675" cy="431800"/>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Selalu tidak utuh </a:t>
            </a:r>
            <a:endParaRPr lang="id-ID" altLang="en-US" sz="2205" b="1" noProof="1" dirty="0">
              <a:solidFill>
                <a:schemeClr val="bg1"/>
              </a:solidFill>
              <a:latin typeface="Calibri" panose="020F0502020204030204" charset="0"/>
            </a:endParaRPr>
          </a:p>
        </p:txBody>
      </p:sp>
      <p:sp>
        <p:nvSpPr>
          <p:cNvPr id="8199" name="TextBox 13"/>
          <p:cNvSpPr txBox="1"/>
          <p:nvPr/>
        </p:nvSpPr>
        <p:spPr>
          <a:xfrm>
            <a:off x="1801813" y="4960938"/>
            <a:ext cx="4332288" cy="431800"/>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Memenuhi keutuhan penulis</a:t>
            </a:r>
            <a:endParaRPr lang="id-ID" altLang="en-US" sz="2205" b="1" noProof="1" dirty="0">
              <a:solidFill>
                <a:schemeClr val="bg1"/>
              </a:solidFill>
              <a:latin typeface="Calibri" panose="020F0502020204030204" charset="0"/>
            </a:endParaRPr>
          </a:p>
        </p:txBody>
      </p:sp>
      <p:sp>
        <p:nvSpPr>
          <p:cNvPr id="8200" name="TextBox 14"/>
          <p:cNvSpPr txBox="1"/>
          <p:nvPr/>
        </p:nvSpPr>
        <p:spPr>
          <a:xfrm>
            <a:off x="1724025" y="5827713"/>
            <a:ext cx="5197475" cy="430213"/>
          </a:xfrm>
          <a:prstGeom prst="rect">
            <a:avLst/>
          </a:prstGeom>
          <a:noFill/>
          <a:ln w="9525">
            <a:noFill/>
          </a:ln>
        </p:spPr>
        <p:txBody>
          <a:bodyPr wrap="square" anchor="t">
            <a:spAutoFit/>
          </a:bodyPr>
          <a:p>
            <a:r>
              <a:rPr lang="id-ID" altLang="en-US" sz="2205" b="1" noProof="1" dirty="0">
                <a:solidFill>
                  <a:schemeClr val="bg1"/>
                </a:solidFill>
                <a:latin typeface="Calibri" panose="020F0502020204030204" charset="0"/>
                <a:ea typeface="+mn-ea"/>
                <a:cs typeface="+mn-cs"/>
              </a:rPr>
              <a:t>Memiliki ciri pribadi/bersifat personal</a:t>
            </a:r>
            <a:endParaRPr lang="id-ID" altLang="en-US" sz="2205" b="1" noProof="1" dirty="0">
              <a:solidFill>
                <a:schemeClr val="bg1"/>
              </a:solidFill>
              <a:latin typeface="Calibri" panose="020F0502020204030204" charset="0"/>
            </a:endParaRPr>
          </a:p>
        </p:txBody>
      </p:sp>
      <p:sp>
        <p:nvSpPr>
          <p:cNvPr id="2" name="Left Arrow 1">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6"/>
          <p:cNvSpPr txBox="1"/>
          <p:nvPr/>
        </p:nvSpPr>
        <p:spPr>
          <a:xfrm>
            <a:off x="1408706" y="921795"/>
            <a:ext cx="8347199" cy="634365"/>
          </a:xfrm>
          <a:prstGeom prst="rect">
            <a:avLst/>
          </a:prstGeom>
          <a:noFill/>
        </p:spPr>
        <p:txBody>
          <a:bodyPr wrap="square" rtlCol="0">
            <a:spAutoFit/>
          </a:bodyPr>
          <a:lstStyle/>
          <a:p>
            <a:pPr fontAlgn="auto"/>
            <a:r>
              <a:rPr lang="id-ID" sz="3525" b="1" noProof="1" dirty="0" smtClean="0">
                <a:ln w="22225">
                  <a:solidFill>
                    <a:schemeClr val="accent2"/>
                  </a:solidFill>
                  <a:prstDash val="solid"/>
                </a:ln>
                <a:solidFill>
                  <a:schemeClr val="accent2">
                    <a:lumMod val="40000"/>
                    <a:lumOff val="60000"/>
                  </a:schemeClr>
                </a:solidFill>
                <a:latin typeface="+mn-lt"/>
                <a:ea typeface="+mn-ea"/>
                <a:cs typeface="+mn-cs"/>
              </a:rPr>
              <a:t>B. Perbandingan Kritik dengan Esai Sastra</a:t>
            </a:r>
            <a:endParaRPr lang="id-ID" sz="3525" b="1" noProof="1" dirty="0" smtClean="0">
              <a:ln w="22225">
                <a:solidFill>
                  <a:schemeClr val="accent2"/>
                </a:solidFill>
                <a:prstDash val="solid"/>
              </a:ln>
              <a:solidFill>
                <a:schemeClr val="accent2">
                  <a:lumMod val="40000"/>
                  <a:lumOff val="60000"/>
                </a:schemeClr>
              </a:solidFill>
            </a:endParaRPr>
          </a:p>
        </p:txBody>
      </p:sp>
      <p:sp>
        <p:nvSpPr>
          <p:cNvPr id="2" name="Right Arrow 1">
            <a:hlinkClick r:id="rId1" action="ppaction://hlinksldjump"/>
          </p:cNvPr>
          <p:cNvSpPr/>
          <p:nvPr/>
        </p:nvSpPr>
        <p:spPr>
          <a:xfrm>
            <a:off x="1638300" y="2271713"/>
            <a:ext cx="3430588" cy="277812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auto"/>
            <a:r>
              <a:rPr lang="en-US" sz="2000" strike="noStrike" noProof="1"/>
              <a:t>Mengidentifikasi Unsur Pendukung Kritik dan Esai</a:t>
            </a:r>
            <a:endParaRPr lang="en-US" sz="2000" strike="noStrike" noProof="1"/>
          </a:p>
        </p:txBody>
      </p:sp>
      <p:sp>
        <p:nvSpPr>
          <p:cNvPr id="3" name="Left Arrow 2">
            <a:hlinkClick r:id="rId2" action="ppaction://hlinksldjump"/>
          </p:cNvPr>
          <p:cNvSpPr/>
          <p:nvPr/>
        </p:nvSpPr>
        <p:spPr>
          <a:xfrm>
            <a:off x="5375275" y="2190750"/>
            <a:ext cx="3670300" cy="2938463"/>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fontAlgn="auto"/>
            <a:r>
              <a:rPr lang="en-US" sz="2000" strike="noStrike" noProof="1"/>
              <a:t>Membandingkan Kritik dengan Esai Berdasarkan Pengetahuan dan Sudut Pandang Penulisnya</a:t>
            </a:r>
            <a:endParaRPr lang="en-US" sz="2000" strike="noStrike" noProof="1"/>
          </a:p>
        </p:txBody>
      </p:sp>
      <p:sp>
        <p:nvSpPr>
          <p:cNvPr id="4" name="Left Arrow 3">
            <a:hlinkClick r:id="rId3"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TextBox 1"/>
          <p:cNvSpPr txBox="1"/>
          <p:nvPr/>
        </p:nvSpPr>
        <p:spPr>
          <a:xfrm>
            <a:off x="1250950" y="708025"/>
            <a:ext cx="8032750" cy="635000"/>
          </a:xfrm>
          <a:prstGeom prst="rect">
            <a:avLst/>
          </a:prstGeom>
          <a:noFill/>
          <a:ln w="9525">
            <a:noFill/>
          </a:ln>
        </p:spPr>
        <p:txBody>
          <a:bodyPr wrap="square" anchor="t">
            <a:spAutoFit/>
          </a:bodyPr>
          <a:p>
            <a:r>
              <a:rPr lang="id-ID" altLang="en-US" sz="3525" b="1" noProof="1" dirty="0">
                <a:latin typeface="Calibri" panose="020F0502020204030204" charset="0"/>
                <a:ea typeface="+mn-ea"/>
                <a:cs typeface="+mn-cs"/>
              </a:rPr>
              <a:t>Unsur Pendukung Kritik</a:t>
            </a:r>
            <a:endParaRPr lang="id-ID" altLang="en-US" sz="3525" b="1" noProof="1" dirty="0">
              <a:latin typeface="Calibri" panose="020F0502020204030204" charset="0"/>
            </a:endParaRPr>
          </a:p>
        </p:txBody>
      </p:sp>
      <p:graphicFrame>
        <p:nvGraphicFramePr>
          <p:cNvPr id="8" name="Diagram 7"/>
          <p:cNvGraphicFramePr/>
          <p:nvPr/>
        </p:nvGraphicFramePr>
        <p:xfrm>
          <a:off x="1014971" y="1539934"/>
          <a:ext cx="8662188" cy="4479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8"/>
          <p:cNvSpPr txBox="1"/>
          <p:nvPr/>
        </p:nvSpPr>
        <p:spPr>
          <a:xfrm>
            <a:off x="1330325" y="3306763"/>
            <a:ext cx="1811338" cy="908050"/>
          </a:xfrm>
          <a:prstGeom prst="rect">
            <a:avLst/>
          </a:prstGeom>
          <a:noFill/>
          <a:ln w="9525">
            <a:noFill/>
          </a:ln>
        </p:spPr>
        <p:txBody>
          <a:bodyPr wrap="square" anchor="t">
            <a:spAutoFit/>
          </a:bodyPr>
          <a:p>
            <a:pPr algn="ctr"/>
            <a:r>
              <a:rPr lang="id-ID" altLang="en-US" sz="2645" b="1" noProof="1" dirty="0">
                <a:solidFill>
                  <a:schemeClr val="bg1"/>
                </a:solidFill>
                <a:latin typeface="Calibri" panose="020F0502020204030204" charset="0"/>
                <a:ea typeface="+mn-ea"/>
                <a:cs typeface="+mn-cs"/>
              </a:rPr>
              <a:t>Sinopsis Karya </a:t>
            </a:r>
            <a:endParaRPr lang="id-ID" altLang="en-US" sz="2645" b="1" noProof="1" dirty="0">
              <a:solidFill>
                <a:schemeClr val="bg1"/>
              </a:solidFill>
              <a:latin typeface="Calibri" panose="020F0502020204030204" charset="0"/>
            </a:endParaRPr>
          </a:p>
        </p:txBody>
      </p:sp>
      <p:sp>
        <p:nvSpPr>
          <p:cNvPr id="10244" name="TextBox 9"/>
          <p:cNvSpPr txBox="1"/>
          <p:nvPr/>
        </p:nvSpPr>
        <p:spPr>
          <a:xfrm>
            <a:off x="4716463" y="3306763"/>
            <a:ext cx="1258888" cy="908050"/>
          </a:xfrm>
          <a:prstGeom prst="rect">
            <a:avLst/>
          </a:prstGeom>
          <a:noFill/>
          <a:ln w="9525">
            <a:noFill/>
          </a:ln>
        </p:spPr>
        <p:txBody>
          <a:bodyPr wrap="square" anchor="t">
            <a:spAutoFit/>
          </a:bodyPr>
          <a:p>
            <a:pPr algn="ctr"/>
            <a:r>
              <a:rPr lang="id-ID" altLang="en-US" sz="2645" b="1" noProof="1" dirty="0">
                <a:solidFill>
                  <a:schemeClr val="bg1"/>
                </a:solidFill>
                <a:latin typeface="Calibri" panose="020F0502020204030204" charset="0"/>
                <a:ea typeface="+mn-ea"/>
                <a:cs typeface="+mn-cs"/>
              </a:rPr>
              <a:t>Alasan Logis </a:t>
            </a:r>
            <a:endParaRPr lang="id-ID" altLang="en-US" sz="2645" b="1" noProof="1" dirty="0">
              <a:solidFill>
                <a:schemeClr val="bg1"/>
              </a:solidFill>
              <a:latin typeface="Calibri" panose="020F0502020204030204" charset="0"/>
            </a:endParaRPr>
          </a:p>
        </p:txBody>
      </p:sp>
      <p:sp>
        <p:nvSpPr>
          <p:cNvPr id="10245" name="TextBox 10"/>
          <p:cNvSpPr txBox="1"/>
          <p:nvPr/>
        </p:nvSpPr>
        <p:spPr>
          <a:xfrm>
            <a:off x="7472363" y="3306763"/>
            <a:ext cx="1889125" cy="908050"/>
          </a:xfrm>
          <a:prstGeom prst="rect">
            <a:avLst/>
          </a:prstGeom>
          <a:noFill/>
          <a:ln w="9525">
            <a:noFill/>
          </a:ln>
        </p:spPr>
        <p:txBody>
          <a:bodyPr wrap="square" anchor="t">
            <a:spAutoFit/>
          </a:bodyPr>
          <a:p>
            <a:pPr algn="ctr"/>
            <a:r>
              <a:rPr lang="id-ID" altLang="en-US" sz="2645" b="1" noProof="1" dirty="0">
                <a:latin typeface="Calibri" panose="020F0502020204030204" charset="0"/>
                <a:ea typeface="+mn-ea"/>
                <a:cs typeface="+mn-cs"/>
              </a:rPr>
              <a:t>Teori Pendukung </a:t>
            </a:r>
            <a:endParaRPr lang="id-ID" altLang="en-US" sz="2645" b="1" noProof="1" dirty="0">
              <a:latin typeface="Calibri" panose="020F0502020204030204" charset="0"/>
            </a:endParaRPr>
          </a:p>
        </p:txBody>
      </p:sp>
      <p:sp>
        <p:nvSpPr>
          <p:cNvPr id="27" name="Left Arrow 26">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Diagram 1"/>
          <p:cNvGraphicFramePr/>
          <p:nvPr/>
        </p:nvGraphicFramePr>
        <p:xfrm>
          <a:off x="1167945" y="807065"/>
          <a:ext cx="8701325" cy="56858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266" name="Text Box 2"/>
          <p:cNvSpPr txBox="1"/>
          <p:nvPr/>
        </p:nvSpPr>
        <p:spPr>
          <a:xfrm>
            <a:off x="1314450" y="1882775"/>
            <a:ext cx="2365375" cy="906463"/>
          </a:xfrm>
          <a:prstGeom prst="rect">
            <a:avLst/>
          </a:prstGeom>
          <a:noFill/>
          <a:ln w="9525">
            <a:noFill/>
          </a:ln>
        </p:spPr>
        <p:txBody>
          <a:bodyPr wrap="square" anchor="t">
            <a:spAutoFit/>
          </a:bodyPr>
          <a:p>
            <a:pPr algn="ctr"/>
            <a:r>
              <a:rPr lang="en-US" altLang="zh-CN" sz="2645" noProof="1">
                <a:solidFill>
                  <a:schemeClr val="bg1"/>
                </a:solidFill>
                <a:latin typeface="Calibri" panose="020F0502020204030204" charset="0"/>
                <a:ea typeface="+mn-ea"/>
                <a:cs typeface="+mn-cs"/>
              </a:rPr>
              <a:t>Berdasarkan Pengetahuan </a:t>
            </a:r>
            <a:endParaRPr lang="en-US" altLang="zh-CN" sz="2645" noProof="1">
              <a:solidFill>
                <a:schemeClr val="bg1"/>
              </a:solidFill>
              <a:latin typeface="Calibri" panose="020F0502020204030204" charset="0"/>
            </a:endParaRPr>
          </a:p>
        </p:txBody>
      </p:sp>
      <p:sp>
        <p:nvSpPr>
          <p:cNvPr id="11267" name="Text Box 4"/>
          <p:cNvSpPr txBox="1"/>
          <p:nvPr/>
        </p:nvSpPr>
        <p:spPr>
          <a:xfrm>
            <a:off x="7346950" y="1792288"/>
            <a:ext cx="2365375" cy="1314450"/>
          </a:xfrm>
          <a:prstGeom prst="rect">
            <a:avLst/>
          </a:prstGeom>
          <a:noFill/>
          <a:ln w="9525">
            <a:noFill/>
          </a:ln>
        </p:spPr>
        <p:txBody>
          <a:bodyPr wrap="square" anchor="t">
            <a:spAutoFit/>
          </a:bodyPr>
          <a:p>
            <a:pPr algn="ctr"/>
            <a:r>
              <a:rPr lang="en-US" altLang="zh-CN" sz="2645" noProof="1">
                <a:latin typeface="Calibri" panose="020F0502020204030204" charset="0"/>
                <a:ea typeface="+mn-ea"/>
                <a:cs typeface="+mn-cs"/>
              </a:rPr>
              <a:t>Berdasarkan </a:t>
            </a:r>
            <a:r>
              <a:rPr lang="id-ID" altLang="en-US" sz="2645" noProof="1">
                <a:latin typeface="Calibri" panose="020F0502020204030204" charset="0"/>
                <a:ea typeface="+mn-ea"/>
                <a:cs typeface="+mn-cs"/>
              </a:rPr>
              <a:t>Sudut Pandang Penulisnya</a:t>
            </a:r>
            <a:r>
              <a:rPr lang="en-US" altLang="zh-CN" sz="2645" noProof="1">
                <a:latin typeface="Calibri" panose="020F0502020204030204" charset="0"/>
                <a:ea typeface="+mn-ea"/>
                <a:cs typeface="+mn-cs"/>
              </a:rPr>
              <a:t> </a:t>
            </a:r>
            <a:endParaRPr lang="en-US" altLang="zh-CN" sz="2645" noProof="1">
              <a:latin typeface="Calibri" panose="020F0502020204030204" charset="0"/>
            </a:endParaRPr>
          </a:p>
        </p:txBody>
      </p:sp>
      <p:sp>
        <p:nvSpPr>
          <p:cNvPr id="89092" name="Text Box 6">
            <a:hlinkClick r:id="rId6" action="ppaction://hlinksldjump"/>
          </p:cNvPr>
          <p:cNvSpPr txBox="1"/>
          <p:nvPr/>
        </p:nvSpPr>
        <p:spPr>
          <a:xfrm>
            <a:off x="7346950" y="1792288"/>
            <a:ext cx="2365375" cy="152400"/>
          </a:xfrm>
          <a:prstGeom prst="rect">
            <a:avLst/>
          </a:prstGeom>
          <a:noFill/>
          <a:ln w="9525">
            <a:noFill/>
          </a:ln>
        </p:spPr>
        <p:txBody>
          <a:bodyPr wrap="square" anchor="t">
            <a:spAutoFit/>
          </a:bodyPr>
          <a:p>
            <a:endParaRPr lang="en-US" altLang="zh-CN" sz="100">
              <a:latin typeface="Calibri" panose="020F0502020204030204" charset="0"/>
            </a:endParaRPr>
          </a:p>
          <a:p>
            <a:endParaRPr lang="en-US" altLang="zh-CN" sz="100">
              <a:latin typeface="Calibri" panose="020F0502020204030204" charset="0"/>
            </a:endParaRPr>
          </a:p>
          <a:p>
            <a:endParaRPr lang="en-US" altLang="zh-CN" sz="100">
              <a:latin typeface="Calibri" panose="020F0502020204030204" charset="0"/>
            </a:endParaRPr>
          </a:p>
          <a:p>
            <a:endParaRPr lang="en-US" altLang="zh-CN" sz="100">
              <a:latin typeface="Calibri" panose="020F0502020204030204" charset="0"/>
            </a:endParaRPr>
          </a:p>
        </p:txBody>
      </p:sp>
      <p:sp>
        <p:nvSpPr>
          <p:cNvPr id="3" name="Left Arrow 2">
            <a:hlinkClick r:id="rId7"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1062249" y="152593"/>
            <a:ext cx="9917875" cy="1720215"/>
          </a:xfrm>
          <a:prstGeom prst="rect">
            <a:avLst/>
          </a:prstGeom>
          <a:noFill/>
        </p:spPr>
        <p:txBody>
          <a:bodyPr wrap="square" rtlCol="0">
            <a:spAutoFit/>
          </a:bodyPr>
          <a:lstStyle/>
          <a:p>
            <a:pPr fontAlgn="auto"/>
            <a:r>
              <a:rPr lang="id-ID" sz="3525" b="1" noProof="1" dirty="0" smtClean="0">
                <a:ln w="22225">
                  <a:solidFill>
                    <a:schemeClr val="accent2"/>
                  </a:solidFill>
                  <a:prstDash val="solid"/>
                </a:ln>
                <a:solidFill>
                  <a:schemeClr val="accent2">
                    <a:lumMod val="40000"/>
                    <a:lumOff val="60000"/>
                  </a:schemeClr>
                </a:solidFill>
                <a:latin typeface="+mn-lt"/>
                <a:ea typeface="+mn-ea"/>
                <a:cs typeface="+mn-cs"/>
              </a:rPr>
              <a:t>C. Penyusunan Kritik dan Esai dengan Memperhatikan Aspek Pengetahuan dan Pandangan Penulis</a:t>
            </a:r>
            <a:endParaRPr lang="id-ID" sz="3525" b="1" noProof="1" dirty="0" smtClean="0">
              <a:ln w="22225">
                <a:solidFill>
                  <a:schemeClr val="accent2"/>
                </a:solidFill>
                <a:prstDash val="solid"/>
              </a:ln>
              <a:solidFill>
                <a:schemeClr val="accent2">
                  <a:lumMod val="40000"/>
                  <a:lumOff val="60000"/>
                </a:schemeClr>
              </a:solidFill>
            </a:endParaRPr>
          </a:p>
        </p:txBody>
      </p:sp>
      <p:graphicFrame>
        <p:nvGraphicFramePr>
          <p:cNvPr id="2" name="Diagram 1"/>
          <p:cNvGraphicFramePr/>
          <p:nvPr/>
        </p:nvGraphicFramePr>
        <p:xfrm>
          <a:off x="1211343" y="2113909"/>
          <a:ext cx="8599831" cy="4493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4339" name="Text Box 2">
            <a:hlinkClick r:id="rId6" action="ppaction://hlinksldjump"/>
          </p:cNvPr>
          <p:cNvSpPr txBox="1"/>
          <p:nvPr/>
        </p:nvSpPr>
        <p:spPr>
          <a:xfrm>
            <a:off x="1423988" y="2382838"/>
            <a:ext cx="2349500" cy="1450975"/>
          </a:xfrm>
          <a:prstGeom prst="rect">
            <a:avLst/>
          </a:prstGeom>
          <a:noFill/>
          <a:ln w="9525">
            <a:noFill/>
          </a:ln>
        </p:spPr>
        <p:txBody>
          <a:bodyPr wrap="square" anchor="t">
            <a:spAutoFit/>
          </a:bodyPr>
          <a:p>
            <a:pPr algn="ctr"/>
            <a:r>
              <a:rPr lang="en-US" altLang="zh-CN" sz="2205" b="1" noProof="1">
                <a:solidFill>
                  <a:schemeClr val="bg1"/>
                </a:solidFill>
                <a:latin typeface="Calibri" panose="020F0502020204030204" charset="0"/>
                <a:ea typeface="+mn-ea"/>
                <a:cs typeface="+mn-cs"/>
              </a:rPr>
              <a:t>Menyusun Pernyataan Kritik terhadap Karya Sastra</a:t>
            </a:r>
            <a:endParaRPr lang="en-US" altLang="zh-CN" sz="2205" b="1" noProof="1">
              <a:solidFill>
                <a:schemeClr val="bg1"/>
              </a:solidFill>
              <a:latin typeface="Calibri" panose="020F0502020204030204" charset="0"/>
            </a:endParaRPr>
          </a:p>
        </p:txBody>
      </p:sp>
      <p:sp>
        <p:nvSpPr>
          <p:cNvPr id="14340" name="Text Box 3">
            <a:hlinkClick r:id="rId7" action="ppaction://hlinksldjump"/>
          </p:cNvPr>
          <p:cNvSpPr txBox="1"/>
          <p:nvPr/>
        </p:nvSpPr>
        <p:spPr>
          <a:xfrm>
            <a:off x="7261225" y="2211388"/>
            <a:ext cx="2370138" cy="1790700"/>
          </a:xfrm>
          <a:prstGeom prst="rect">
            <a:avLst/>
          </a:prstGeom>
          <a:noFill/>
          <a:ln w="9525">
            <a:noFill/>
          </a:ln>
        </p:spPr>
        <p:txBody>
          <a:bodyPr wrap="square" anchor="t">
            <a:spAutoFit/>
          </a:bodyPr>
          <a:p>
            <a:pPr algn="ctr"/>
            <a:r>
              <a:rPr lang="en-US" altLang="zh-CN" sz="2205" b="1" noProof="1">
                <a:solidFill>
                  <a:schemeClr val="bg1"/>
                </a:solidFill>
                <a:latin typeface="Calibri" panose="020F0502020204030204" charset="0"/>
                <a:ea typeface="+mn-ea"/>
                <a:cs typeface="+mn-cs"/>
              </a:rPr>
              <a:t>Menyusun Pernyataan Esai terhadap Suatu Objek atau Permasalahan</a:t>
            </a:r>
            <a:endParaRPr lang="en-US" altLang="zh-CN" sz="2205" b="1" noProof="1">
              <a:solidFill>
                <a:schemeClr val="bg1"/>
              </a:solidFill>
              <a:latin typeface="Calibri" panose="020F0502020204030204" charset="0"/>
            </a:endParaRPr>
          </a:p>
        </p:txBody>
      </p:sp>
      <p:sp>
        <p:nvSpPr>
          <p:cNvPr id="14341" name="Text Box 4"/>
          <p:cNvSpPr txBox="1"/>
          <p:nvPr/>
        </p:nvSpPr>
        <p:spPr>
          <a:xfrm>
            <a:off x="4562475" y="4268788"/>
            <a:ext cx="1898650" cy="2125663"/>
          </a:xfrm>
          <a:prstGeom prst="rect">
            <a:avLst/>
          </a:prstGeom>
          <a:noFill/>
          <a:ln w="9525">
            <a:noFill/>
          </a:ln>
        </p:spPr>
        <p:txBody>
          <a:bodyPr wrap="square" anchor="t">
            <a:spAutoFit/>
          </a:bodyPr>
          <a:p>
            <a:pPr algn="ctr"/>
            <a:r>
              <a:rPr lang="id-ID" altLang="en-US" sz="4410" b="1" noProof="1" dirty="0">
                <a:solidFill>
                  <a:srgbClr val="FFFF00"/>
                </a:solidFill>
                <a:latin typeface="Calibri" panose="020F0502020204030204" charset="0"/>
                <a:ea typeface="+mn-ea"/>
                <a:cs typeface="+mn-cs"/>
              </a:rPr>
              <a:t>Kritik dan Esai</a:t>
            </a:r>
            <a:endParaRPr lang="id-ID" altLang="en-US" sz="4410" b="1" noProof="1" dirty="0">
              <a:solidFill>
                <a:srgbClr val="FFFF00"/>
              </a:solidFill>
              <a:latin typeface="Calibri" panose="020F0502020204030204" charset="0"/>
            </a:endParaRPr>
          </a:p>
        </p:txBody>
      </p:sp>
      <p:sp>
        <p:nvSpPr>
          <p:cNvPr id="3" name="Left Arrow 2">
            <a:hlinkClick r:id="rId8"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Box 1"/>
          <p:cNvSpPr txBox="1"/>
          <p:nvPr/>
        </p:nvSpPr>
        <p:spPr>
          <a:xfrm>
            <a:off x="700088" y="236538"/>
            <a:ext cx="9134475" cy="1176338"/>
          </a:xfrm>
          <a:prstGeom prst="rect">
            <a:avLst/>
          </a:prstGeom>
          <a:noFill/>
          <a:ln w="9525">
            <a:noFill/>
          </a:ln>
        </p:spPr>
        <p:txBody>
          <a:bodyPr wrap="square" anchor="t">
            <a:spAutoFit/>
          </a:bodyPr>
          <a:p>
            <a:pPr algn="ctr"/>
            <a:r>
              <a:rPr lang="id-ID" altLang="en-US" sz="3525" b="1" noProof="1" dirty="0">
                <a:latin typeface="Calibri" panose="020F0502020204030204" charset="0"/>
                <a:ea typeface="+mn-ea"/>
                <a:cs typeface="+mn-cs"/>
              </a:rPr>
              <a:t>Tahapan Menyusun Pernyataan Kritik </a:t>
            </a:r>
            <a:endParaRPr lang="id-ID" altLang="en-US" sz="3525" b="1" noProof="1" dirty="0">
              <a:latin typeface="Calibri" panose="020F0502020204030204" charset="0"/>
            </a:endParaRPr>
          </a:p>
          <a:p>
            <a:pPr algn="ctr"/>
            <a:r>
              <a:rPr lang="id-ID" altLang="en-US" sz="3525" b="1" noProof="1" dirty="0">
                <a:latin typeface="Calibri" panose="020F0502020204030204" charset="0"/>
                <a:ea typeface="+mn-ea"/>
                <a:cs typeface="+mn-cs"/>
              </a:rPr>
              <a:t>terhadap Karya Sastra </a:t>
            </a:r>
            <a:endParaRPr lang="id-ID" altLang="en-US" sz="3525" b="1" noProof="1" dirty="0">
              <a:latin typeface="Calibri" panose="020F0502020204030204" charset="0"/>
            </a:endParaRPr>
          </a:p>
        </p:txBody>
      </p:sp>
      <p:graphicFrame>
        <p:nvGraphicFramePr>
          <p:cNvPr id="4" name="Diagram 3"/>
          <p:cNvGraphicFramePr/>
          <p:nvPr/>
        </p:nvGraphicFramePr>
        <p:xfrm>
          <a:off x="1487454" y="1539934"/>
          <a:ext cx="8189705" cy="523229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5363" name="TextBox 4"/>
          <p:cNvSpPr txBox="1"/>
          <p:nvPr/>
        </p:nvSpPr>
        <p:spPr>
          <a:xfrm>
            <a:off x="1801813" y="1811338"/>
            <a:ext cx="5591175" cy="498475"/>
          </a:xfrm>
          <a:prstGeom prst="rect">
            <a:avLst/>
          </a:prstGeom>
          <a:noFill/>
          <a:ln w="9525">
            <a:noFill/>
          </a:ln>
        </p:spPr>
        <p:txBody>
          <a:bodyPr wrap="square" anchor="t">
            <a:spAutoFit/>
          </a:bodyPr>
          <a:p>
            <a:r>
              <a:rPr lang="id-ID" altLang="en-US" sz="2645" b="1" noProof="1" dirty="0">
                <a:solidFill>
                  <a:schemeClr val="bg1"/>
                </a:solidFill>
                <a:latin typeface="Calibri" panose="020F0502020204030204" charset="0"/>
                <a:ea typeface="+mn-ea"/>
                <a:cs typeface="+mn-cs"/>
              </a:rPr>
              <a:t>1.</a:t>
            </a:r>
            <a:r>
              <a:rPr lang="en-US" altLang="zh-CN" sz="2645" b="1" noProof="1" dirty="0">
                <a:solidFill>
                  <a:schemeClr val="bg1"/>
                </a:solidFill>
                <a:latin typeface="Calibri" panose="020F0502020204030204" charset="0"/>
                <a:ea typeface="+mn-ea"/>
                <a:cs typeface="+mn-cs"/>
              </a:rPr>
              <a:t> </a:t>
            </a:r>
            <a:r>
              <a:rPr lang="id-ID" altLang="en-US" sz="2645" b="1" noProof="1" dirty="0">
                <a:solidFill>
                  <a:schemeClr val="bg1"/>
                </a:solidFill>
                <a:latin typeface="Calibri" panose="020F0502020204030204" charset="0"/>
                <a:ea typeface="+mn-ea"/>
                <a:cs typeface="+mn-cs"/>
              </a:rPr>
              <a:t>Tahap Deskripsi</a:t>
            </a:r>
            <a:endParaRPr lang="id-ID" altLang="en-US" sz="2645" b="1" noProof="1" dirty="0">
              <a:solidFill>
                <a:schemeClr val="bg1"/>
              </a:solidFill>
              <a:latin typeface="Calibri" panose="020F0502020204030204" charset="0"/>
            </a:endParaRPr>
          </a:p>
        </p:txBody>
      </p:sp>
      <p:sp>
        <p:nvSpPr>
          <p:cNvPr id="15364" name="TextBox 5"/>
          <p:cNvSpPr txBox="1"/>
          <p:nvPr/>
        </p:nvSpPr>
        <p:spPr>
          <a:xfrm>
            <a:off x="2274888" y="3149600"/>
            <a:ext cx="6142038" cy="500063"/>
          </a:xfrm>
          <a:prstGeom prst="rect">
            <a:avLst/>
          </a:prstGeom>
          <a:noFill/>
          <a:ln w="9525">
            <a:noFill/>
          </a:ln>
        </p:spPr>
        <p:txBody>
          <a:bodyPr wrap="square" anchor="t">
            <a:spAutoFit/>
          </a:bodyPr>
          <a:p>
            <a:r>
              <a:rPr lang="id-ID" altLang="en-US" sz="2645" b="1" noProof="1" dirty="0">
                <a:solidFill>
                  <a:schemeClr val="bg1"/>
                </a:solidFill>
                <a:latin typeface="Calibri" panose="020F0502020204030204" charset="0"/>
                <a:ea typeface="+mn-ea"/>
                <a:cs typeface="+mn-cs"/>
              </a:rPr>
              <a:t>2.</a:t>
            </a:r>
            <a:r>
              <a:rPr lang="en-US" altLang="zh-CN" sz="2645" b="1" noProof="1" dirty="0">
                <a:solidFill>
                  <a:schemeClr val="bg1"/>
                </a:solidFill>
                <a:latin typeface="Calibri" panose="020F0502020204030204" charset="0"/>
                <a:ea typeface="+mn-ea"/>
                <a:cs typeface="+mn-cs"/>
              </a:rPr>
              <a:t> </a:t>
            </a:r>
            <a:r>
              <a:rPr lang="id-ID" altLang="en-US" sz="2645" b="1" noProof="1" dirty="0">
                <a:solidFill>
                  <a:schemeClr val="bg1"/>
                </a:solidFill>
                <a:latin typeface="Calibri" panose="020F0502020204030204" charset="0"/>
                <a:ea typeface="+mn-ea"/>
                <a:cs typeface="+mn-cs"/>
              </a:rPr>
              <a:t>Tahap Penafsiran </a:t>
            </a:r>
            <a:endParaRPr lang="id-ID" altLang="en-US" sz="2645" b="1" noProof="1" dirty="0">
              <a:solidFill>
                <a:schemeClr val="bg1"/>
              </a:solidFill>
              <a:latin typeface="Calibri" panose="020F0502020204030204" charset="0"/>
            </a:endParaRPr>
          </a:p>
        </p:txBody>
      </p:sp>
      <p:sp>
        <p:nvSpPr>
          <p:cNvPr id="15365" name="TextBox 6"/>
          <p:cNvSpPr txBox="1"/>
          <p:nvPr/>
        </p:nvSpPr>
        <p:spPr>
          <a:xfrm>
            <a:off x="2825750" y="4567238"/>
            <a:ext cx="5748338" cy="498475"/>
          </a:xfrm>
          <a:prstGeom prst="rect">
            <a:avLst/>
          </a:prstGeom>
          <a:noFill/>
          <a:ln w="9525">
            <a:noFill/>
          </a:ln>
        </p:spPr>
        <p:txBody>
          <a:bodyPr wrap="square" anchor="t">
            <a:spAutoFit/>
          </a:bodyPr>
          <a:p>
            <a:r>
              <a:rPr lang="id-ID" altLang="en-US" sz="2645" b="1" noProof="1" dirty="0">
                <a:solidFill>
                  <a:schemeClr val="bg1"/>
                </a:solidFill>
                <a:latin typeface="Calibri" panose="020F0502020204030204" charset="0"/>
                <a:ea typeface="+mn-ea"/>
                <a:cs typeface="+mn-cs"/>
              </a:rPr>
              <a:t>3.</a:t>
            </a:r>
            <a:r>
              <a:rPr lang="en-US" altLang="zh-CN" sz="2645" b="1" noProof="1" dirty="0">
                <a:solidFill>
                  <a:schemeClr val="bg1"/>
                </a:solidFill>
                <a:latin typeface="Calibri" panose="020F0502020204030204" charset="0"/>
                <a:ea typeface="+mn-ea"/>
                <a:cs typeface="+mn-cs"/>
              </a:rPr>
              <a:t> </a:t>
            </a:r>
            <a:r>
              <a:rPr lang="id-ID" altLang="en-US" sz="2645" b="1" noProof="1" dirty="0">
                <a:solidFill>
                  <a:schemeClr val="bg1"/>
                </a:solidFill>
                <a:latin typeface="Calibri" panose="020F0502020204030204" charset="0"/>
                <a:ea typeface="+mn-ea"/>
                <a:cs typeface="+mn-cs"/>
              </a:rPr>
              <a:t>Tahap Analisis </a:t>
            </a:r>
            <a:endParaRPr lang="id-ID" altLang="en-US" sz="2645" b="1" noProof="1" dirty="0">
              <a:solidFill>
                <a:schemeClr val="bg1"/>
              </a:solidFill>
              <a:latin typeface="Calibri" panose="020F0502020204030204" charset="0"/>
            </a:endParaRPr>
          </a:p>
        </p:txBody>
      </p:sp>
      <p:sp>
        <p:nvSpPr>
          <p:cNvPr id="15366" name="TextBox 7"/>
          <p:cNvSpPr txBox="1"/>
          <p:nvPr/>
        </p:nvSpPr>
        <p:spPr>
          <a:xfrm>
            <a:off x="3298825" y="5905500"/>
            <a:ext cx="5748338" cy="500063"/>
          </a:xfrm>
          <a:prstGeom prst="rect">
            <a:avLst/>
          </a:prstGeom>
          <a:noFill/>
          <a:ln w="9525">
            <a:noFill/>
          </a:ln>
        </p:spPr>
        <p:txBody>
          <a:bodyPr wrap="square" anchor="t">
            <a:spAutoFit/>
          </a:bodyPr>
          <a:p>
            <a:r>
              <a:rPr lang="id-ID" altLang="en-US" sz="2645" b="1" noProof="1" dirty="0">
                <a:solidFill>
                  <a:schemeClr val="bg1"/>
                </a:solidFill>
                <a:latin typeface="Calibri" panose="020F0502020204030204" charset="0"/>
                <a:ea typeface="+mn-ea"/>
                <a:cs typeface="+mn-cs"/>
              </a:rPr>
              <a:t>4.</a:t>
            </a:r>
            <a:r>
              <a:rPr lang="en-US" altLang="zh-CN" sz="2645" b="1" noProof="1" dirty="0">
                <a:solidFill>
                  <a:schemeClr val="bg1"/>
                </a:solidFill>
                <a:latin typeface="Calibri" panose="020F0502020204030204" charset="0"/>
                <a:ea typeface="+mn-ea"/>
                <a:cs typeface="+mn-cs"/>
              </a:rPr>
              <a:t> </a:t>
            </a:r>
            <a:r>
              <a:rPr lang="id-ID" altLang="en-US" sz="2645" b="1" noProof="1" dirty="0">
                <a:solidFill>
                  <a:schemeClr val="bg1"/>
                </a:solidFill>
                <a:latin typeface="Calibri" panose="020F0502020204030204" charset="0"/>
                <a:ea typeface="+mn-ea"/>
                <a:cs typeface="+mn-cs"/>
              </a:rPr>
              <a:t>Tahap Evaluasi </a:t>
            </a:r>
            <a:endParaRPr lang="id-ID" altLang="en-US" sz="2645" b="1" noProof="1" dirty="0">
              <a:solidFill>
                <a:schemeClr val="bg1"/>
              </a:solidFill>
              <a:latin typeface="Calibri" panose="020F0502020204030204" charset="0"/>
            </a:endParaRPr>
          </a:p>
        </p:txBody>
      </p:sp>
      <p:sp>
        <p:nvSpPr>
          <p:cNvPr id="27" name="Left Arrow 26">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Box 1"/>
          <p:cNvSpPr txBox="1"/>
          <p:nvPr/>
        </p:nvSpPr>
        <p:spPr>
          <a:xfrm>
            <a:off x="700088" y="236538"/>
            <a:ext cx="9134475" cy="633413"/>
          </a:xfrm>
          <a:prstGeom prst="rect">
            <a:avLst/>
          </a:prstGeom>
          <a:noFill/>
          <a:ln w="9525">
            <a:noFill/>
          </a:ln>
        </p:spPr>
        <p:txBody>
          <a:bodyPr wrap="square" anchor="t">
            <a:spAutoFit/>
          </a:bodyPr>
          <a:p>
            <a:pPr algn="ctr"/>
            <a:r>
              <a:rPr lang="id-ID" altLang="en-US" sz="3525" b="1" noProof="1" dirty="0">
                <a:latin typeface="Calibri" panose="020F0502020204030204" charset="0"/>
                <a:ea typeface="+mn-ea"/>
                <a:cs typeface="+mn-cs"/>
              </a:rPr>
              <a:t>Langkah Menyusun Paragraf dalam Menulis Esai</a:t>
            </a:r>
            <a:endParaRPr lang="id-ID" altLang="en-US" sz="3525" b="1" noProof="1" dirty="0">
              <a:latin typeface="Calibri" panose="020F0502020204030204" charset="0"/>
            </a:endParaRPr>
          </a:p>
        </p:txBody>
      </p:sp>
      <p:graphicFrame>
        <p:nvGraphicFramePr>
          <p:cNvPr id="9" name="Diagram 8"/>
          <p:cNvGraphicFramePr/>
          <p:nvPr/>
        </p:nvGraphicFramePr>
        <p:xfrm>
          <a:off x="936224" y="1023687"/>
          <a:ext cx="8898429" cy="52760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2163" name="TextBox 9"/>
          <p:cNvSpPr txBox="1"/>
          <p:nvPr/>
        </p:nvSpPr>
        <p:spPr>
          <a:xfrm>
            <a:off x="1408113" y="1101725"/>
            <a:ext cx="4725987" cy="400050"/>
          </a:xfrm>
          <a:prstGeom prst="rect">
            <a:avLst/>
          </a:prstGeom>
          <a:noFill/>
          <a:ln w="9525">
            <a:noFill/>
          </a:ln>
        </p:spPr>
        <p:txBody>
          <a:bodyPr wrap="square" anchor="t">
            <a:spAutoFit/>
          </a:bodyPr>
          <a:p>
            <a:pPr algn="just"/>
            <a:r>
              <a:rPr lang="id-ID" altLang="en-US" sz="2000" b="1" dirty="0">
                <a:solidFill>
                  <a:schemeClr val="bg1"/>
                </a:solidFill>
                <a:latin typeface="Calibri" panose="020F0502020204030204" charset="0"/>
              </a:rPr>
              <a:t>1.Menentukan judul esai.</a:t>
            </a:r>
            <a:endParaRPr lang="id-ID" altLang="en-US" sz="2000" b="1" dirty="0">
              <a:solidFill>
                <a:schemeClr val="bg1"/>
              </a:solidFill>
              <a:latin typeface="Calibri" panose="020F0502020204030204" charset="0"/>
            </a:endParaRPr>
          </a:p>
        </p:txBody>
      </p:sp>
      <p:sp>
        <p:nvSpPr>
          <p:cNvPr id="92164" name="TextBox 10"/>
          <p:cNvSpPr txBox="1"/>
          <p:nvPr/>
        </p:nvSpPr>
        <p:spPr>
          <a:xfrm>
            <a:off x="1408113" y="1773238"/>
            <a:ext cx="5119687" cy="398462"/>
          </a:xfrm>
          <a:prstGeom prst="rect">
            <a:avLst/>
          </a:prstGeom>
          <a:noFill/>
          <a:ln w="9525">
            <a:noFill/>
          </a:ln>
        </p:spPr>
        <p:txBody>
          <a:bodyPr wrap="square" anchor="t">
            <a:spAutoFit/>
          </a:bodyPr>
          <a:p>
            <a:pPr algn="just"/>
            <a:r>
              <a:rPr lang="id-ID" altLang="en-US" sz="2000" b="1" dirty="0">
                <a:solidFill>
                  <a:schemeClr val="bg1"/>
                </a:solidFill>
                <a:latin typeface="Calibri" panose="020F0502020204030204" charset="0"/>
              </a:rPr>
              <a:t>2.Menentukan topik permasalahan.</a:t>
            </a:r>
            <a:endParaRPr lang="id-ID" altLang="en-US" sz="2000" b="1" dirty="0">
              <a:solidFill>
                <a:schemeClr val="bg1"/>
              </a:solidFill>
              <a:latin typeface="Calibri" panose="020F0502020204030204" charset="0"/>
            </a:endParaRPr>
          </a:p>
        </p:txBody>
      </p:sp>
      <p:sp>
        <p:nvSpPr>
          <p:cNvPr id="92165" name="TextBox 11"/>
          <p:cNvSpPr txBox="1"/>
          <p:nvPr/>
        </p:nvSpPr>
        <p:spPr>
          <a:xfrm>
            <a:off x="1408113" y="2362200"/>
            <a:ext cx="5827712" cy="398463"/>
          </a:xfrm>
          <a:prstGeom prst="rect">
            <a:avLst/>
          </a:prstGeom>
          <a:noFill/>
          <a:ln w="9525">
            <a:noFill/>
          </a:ln>
        </p:spPr>
        <p:txBody>
          <a:bodyPr wrap="square" anchor="t">
            <a:spAutoFit/>
          </a:bodyPr>
          <a:p>
            <a:pPr algn="just"/>
            <a:r>
              <a:rPr lang="id-ID" altLang="en-US" sz="2000" b="1" dirty="0">
                <a:solidFill>
                  <a:schemeClr val="bg1"/>
                </a:solidFill>
                <a:latin typeface="Calibri" panose="020F0502020204030204" charset="0"/>
              </a:rPr>
              <a:t>3.Menentukan tujuan penulisan esai.</a:t>
            </a:r>
            <a:endParaRPr lang="id-ID" altLang="en-US" sz="2000" b="1" dirty="0">
              <a:solidFill>
                <a:schemeClr val="bg1"/>
              </a:solidFill>
              <a:latin typeface="Calibri" panose="020F0502020204030204" charset="0"/>
            </a:endParaRPr>
          </a:p>
        </p:txBody>
      </p:sp>
      <p:sp>
        <p:nvSpPr>
          <p:cNvPr id="92166" name="TextBox 12"/>
          <p:cNvSpPr txBox="1"/>
          <p:nvPr/>
        </p:nvSpPr>
        <p:spPr>
          <a:xfrm>
            <a:off x="1408113" y="3071813"/>
            <a:ext cx="5513387" cy="398462"/>
          </a:xfrm>
          <a:prstGeom prst="rect">
            <a:avLst/>
          </a:prstGeom>
          <a:noFill/>
          <a:ln w="9525">
            <a:noFill/>
          </a:ln>
        </p:spPr>
        <p:txBody>
          <a:bodyPr wrap="square" anchor="t">
            <a:spAutoFit/>
          </a:bodyPr>
          <a:p>
            <a:pPr algn="just"/>
            <a:r>
              <a:rPr lang="id-ID" altLang="en-US" sz="2000" b="1" dirty="0">
                <a:solidFill>
                  <a:schemeClr val="bg1"/>
                </a:solidFill>
                <a:latin typeface="Calibri" panose="020F0502020204030204" charset="0"/>
              </a:rPr>
              <a:t>4.Menentukan jenis esai yang akan ditulis.</a:t>
            </a:r>
            <a:endParaRPr lang="id-ID" altLang="en-US" sz="2000" b="1" dirty="0">
              <a:solidFill>
                <a:schemeClr val="bg1"/>
              </a:solidFill>
              <a:latin typeface="Calibri" panose="020F0502020204030204" charset="0"/>
            </a:endParaRPr>
          </a:p>
        </p:txBody>
      </p:sp>
      <p:sp>
        <p:nvSpPr>
          <p:cNvPr id="92167" name="TextBox 13"/>
          <p:cNvSpPr txBox="1"/>
          <p:nvPr/>
        </p:nvSpPr>
        <p:spPr>
          <a:xfrm>
            <a:off x="1408113" y="3700463"/>
            <a:ext cx="4960937" cy="400050"/>
          </a:xfrm>
          <a:prstGeom prst="rect">
            <a:avLst/>
          </a:prstGeom>
          <a:noFill/>
          <a:ln w="9525">
            <a:noFill/>
          </a:ln>
        </p:spPr>
        <p:txBody>
          <a:bodyPr wrap="square" anchor="t">
            <a:spAutoFit/>
          </a:bodyPr>
          <a:p>
            <a:r>
              <a:rPr lang="id-ID" altLang="en-US" sz="2000" b="1" dirty="0">
                <a:solidFill>
                  <a:schemeClr val="bg1"/>
                </a:solidFill>
                <a:latin typeface="Calibri" panose="020F0502020204030204" charset="0"/>
              </a:rPr>
              <a:t>5.Membuat kerangka paragraf.</a:t>
            </a:r>
            <a:endParaRPr lang="id-ID" altLang="en-US" sz="2000" b="1" dirty="0">
              <a:solidFill>
                <a:schemeClr val="bg1"/>
              </a:solidFill>
              <a:latin typeface="Calibri" panose="020F0502020204030204" charset="0"/>
            </a:endParaRPr>
          </a:p>
        </p:txBody>
      </p:sp>
      <p:sp>
        <p:nvSpPr>
          <p:cNvPr id="92168" name="TextBox 14"/>
          <p:cNvSpPr txBox="1"/>
          <p:nvPr/>
        </p:nvSpPr>
        <p:spPr>
          <a:xfrm>
            <a:off x="1408113" y="4330700"/>
            <a:ext cx="4883150" cy="398463"/>
          </a:xfrm>
          <a:prstGeom prst="rect">
            <a:avLst/>
          </a:prstGeom>
          <a:noFill/>
          <a:ln w="9525">
            <a:noFill/>
          </a:ln>
        </p:spPr>
        <p:txBody>
          <a:bodyPr wrap="square" anchor="t">
            <a:spAutoFit/>
          </a:bodyPr>
          <a:p>
            <a:r>
              <a:rPr lang="id-ID" altLang="en-US" sz="2000" b="1" dirty="0">
                <a:solidFill>
                  <a:schemeClr val="bg1"/>
                </a:solidFill>
                <a:latin typeface="Calibri" panose="020F0502020204030204" charset="0"/>
              </a:rPr>
              <a:t>6.Membuat paragraf pembuka.</a:t>
            </a:r>
            <a:endParaRPr lang="id-ID" altLang="en-US" sz="2000" b="1" dirty="0">
              <a:solidFill>
                <a:schemeClr val="bg1"/>
              </a:solidFill>
              <a:latin typeface="Calibri" panose="020F0502020204030204" charset="0"/>
            </a:endParaRPr>
          </a:p>
        </p:txBody>
      </p:sp>
      <p:sp>
        <p:nvSpPr>
          <p:cNvPr id="92169" name="TextBox 15"/>
          <p:cNvSpPr txBox="1"/>
          <p:nvPr/>
        </p:nvSpPr>
        <p:spPr>
          <a:xfrm>
            <a:off x="1408113" y="5040313"/>
            <a:ext cx="5434012" cy="398462"/>
          </a:xfrm>
          <a:prstGeom prst="rect">
            <a:avLst/>
          </a:prstGeom>
          <a:noFill/>
          <a:ln w="9525">
            <a:noFill/>
          </a:ln>
        </p:spPr>
        <p:txBody>
          <a:bodyPr wrap="square" anchor="t">
            <a:spAutoFit/>
          </a:bodyPr>
          <a:p>
            <a:r>
              <a:rPr lang="id-ID" altLang="en-US" sz="2000" b="1" dirty="0">
                <a:solidFill>
                  <a:schemeClr val="bg1"/>
                </a:solidFill>
                <a:latin typeface="Calibri" panose="020F0502020204030204" charset="0"/>
              </a:rPr>
              <a:t>7.Membuat paragraf pengembang.</a:t>
            </a:r>
            <a:endParaRPr lang="id-ID" altLang="en-US" sz="2000" b="1" dirty="0">
              <a:solidFill>
                <a:schemeClr val="bg1"/>
              </a:solidFill>
              <a:latin typeface="Calibri" panose="020F0502020204030204" charset="0"/>
            </a:endParaRPr>
          </a:p>
        </p:txBody>
      </p:sp>
      <p:sp>
        <p:nvSpPr>
          <p:cNvPr id="92170" name="TextBox 16"/>
          <p:cNvSpPr txBox="1"/>
          <p:nvPr/>
        </p:nvSpPr>
        <p:spPr>
          <a:xfrm>
            <a:off x="1408113" y="5668963"/>
            <a:ext cx="5354637" cy="400050"/>
          </a:xfrm>
          <a:prstGeom prst="rect">
            <a:avLst/>
          </a:prstGeom>
          <a:noFill/>
          <a:ln w="9525">
            <a:noFill/>
          </a:ln>
        </p:spPr>
        <p:txBody>
          <a:bodyPr wrap="square" anchor="t">
            <a:spAutoFit/>
          </a:bodyPr>
          <a:p>
            <a:r>
              <a:rPr lang="id-ID" altLang="en-US" sz="2000" b="1" dirty="0">
                <a:solidFill>
                  <a:schemeClr val="bg1"/>
                </a:solidFill>
                <a:latin typeface="Calibri" panose="020F0502020204030204" charset="0"/>
              </a:rPr>
              <a:t>8.Membuat paragraf penutup.</a:t>
            </a:r>
            <a:endParaRPr lang="id-ID" altLang="en-US" sz="2000" b="1" dirty="0">
              <a:solidFill>
                <a:schemeClr val="bg1"/>
              </a:solidFill>
              <a:latin typeface="Calibri" panose="020F0502020204030204" charset="0"/>
            </a:endParaRPr>
          </a:p>
        </p:txBody>
      </p:sp>
      <p:sp>
        <p:nvSpPr>
          <p:cNvPr id="2" name="Left Arrow 1">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Box 8"/>
          <p:cNvSpPr txBox="1"/>
          <p:nvPr/>
        </p:nvSpPr>
        <p:spPr>
          <a:xfrm>
            <a:off x="820759" y="393383"/>
            <a:ext cx="9146506" cy="1177289"/>
          </a:xfrm>
          <a:prstGeom prst="rect">
            <a:avLst/>
          </a:prstGeom>
          <a:noFill/>
        </p:spPr>
        <p:txBody>
          <a:bodyPr wrap="square" rtlCol="0">
            <a:spAutoFit/>
            <a:scene3d>
              <a:camera prst="orthographicFront"/>
              <a:lightRig rig="threePt" dir="t"/>
            </a:scene3d>
          </a:bodyPr>
          <a:lstStyle/>
          <a:p>
            <a:pPr fontAlgn="auto"/>
            <a:r>
              <a:rPr lang="id-ID" sz="3525" b="1" noProof="1" dirty="0" smtClean="0">
                <a:ln w="22225">
                  <a:solidFill>
                    <a:schemeClr val="accent2"/>
                  </a:solidFill>
                  <a:prstDash val="solid"/>
                </a:ln>
                <a:solidFill>
                  <a:schemeClr val="accent2">
                    <a:lumMod val="40000"/>
                    <a:lumOff val="60000"/>
                  </a:schemeClr>
                </a:solidFill>
                <a:latin typeface="+mn-lt"/>
                <a:ea typeface="+mn-ea"/>
                <a:cs typeface="+mn-cs"/>
              </a:rPr>
              <a:t>D. Analisis Sistematika dan Kebahasaan Kritik Sastra dan Esai</a:t>
            </a:r>
            <a:endParaRPr lang="id-ID" sz="3525" b="1" noProof="1" dirty="0" smtClean="0">
              <a:ln w="22225">
                <a:solidFill>
                  <a:schemeClr val="accent2"/>
                </a:solidFill>
                <a:prstDash val="solid"/>
              </a:ln>
              <a:solidFill>
                <a:schemeClr val="accent2">
                  <a:lumMod val="40000"/>
                  <a:lumOff val="60000"/>
                </a:schemeClr>
              </a:solidFill>
            </a:endParaRPr>
          </a:p>
        </p:txBody>
      </p:sp>
      <p:sp>
        <p:nvSpPr>
          <p:cNvPr id="4" name="Chevron 3">
            <a:hlinkClick r:id="rId1" action="ppaction://hlinksldjump"/>
          </p:cNvPr>
          <p:cNvSpPr/>
          <p:nvPr/>
        </p:nvSpPr>
        <p:spPr>
          <a:xfrm>
            <a:off x="1570038" y="1955800"/>
            <a:ext cx="5557838" cy="1666875"/>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r>
              <a:rPr lang="en-US" sz="2645" b="1" strike="noStrike" noProof="1">
                <a:sym typeface="+mn-ea"/>
              </a:rPr>
              <a:t>Membandingkan Sistematika Kritik Sastra dan Esai</a:t>
            </a:r>
            <a:endParaRPr lang="en-US" sz="2645" b="1" strike="noStrike" noProof="1"/>
          </a:p>
        </p:txBody>
      </p:sp>
      <p:sp>
        <p:nvSpPr>
          <p:cNvPr id="5" name="Chevron 4">
            <a:hlinkClick r:id="rId2" action="ppaction://hlinksldjump"/>
          </p:cNvPr>
          <p:cNvSpPr/>
          <p:nvPr/>
        </p:nvSpPr>
        <p:spPr>
          <a:xfrm>
            <a:off x="3810000" y="4040188"/>
            <a:ext cx="5556250" cy="1668463"/>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r>
              <a:rPr lang="en-US" sz="2645" b="1" strike="noStrike" noProof="1">
                <a:sym typeface="+mn-ea"/>
              </a:rPr>
              <a:t>Menganalisis Kebahasaan Kritik Sastra dan Esai</a:t>
            </a:r>
            <a:endParaRPr lang="en-US" sz="2645" b="1" strike="noStrike" noProof="1"/>
          </a:p>
        </p:txBody>
      </p:sp>
      <p:sp>
        <p:nvSpPr>
          <p:cNvPr id="2" name="Left Arrow 1">
            <a:hlinkClick r:id="rId3"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Horizontal Scroll 3"/>
          <p:cNvSpPr/>
          <p:nvPr/>
        </p:nvSpPr>
        <p:spPr>
          <a:xfrm>
            <a:off x="1103313" y="769938"/>
            <a:ext cx="8170863" cy="539908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fontAlgn="auto">
              <a:lnSpc>
                <a:spcPct val="110000"/>
              </a:lnSpc>
            </a:pPr>
            <a:r>
              <a:rPr lang="en-US" sz="2400" strike="noStrike" noProof="1" dirty="0" err="1"/>
              <a:t>Isi</a:t>
            </a:r>
            <a:r>
              <a:rPr lang="en-US" sz="2400" strike="noStrike" noProof="1" dirty="0"/>
              <a:t> </a:t>
            </a:r>
            <a:r>
              <a:rPr lang="en-US" sz="2400" strike="noStrike" noProof="1" dirty="0" err="1"/>
              <a:t>surat</a:t>
            </a:r>
            <a:r>
              <a:rPr lang="en-US" sz="2400" strike="noStrike" noProof="1" dirty="0"/>
              <a:t> </a:t>
            </a:r>
            <a:r>
              <a:rPr lang="en-US" sz="2400" strike="noStrike" noProof="1" dirty="0" err="1"/>
              <a:t>lamaran</a:t>
            </a:r>
            <a:r>
              <a:rPr lang="en-US" sz="2400" strike="noStrike" noProof="1" dirty="0"/>
              <a:t> </a:t>
            </a:r>
            <a:r>
              <a:rPr lang="en-US" sz="2400" strike="noStrike" noProof="1" dirty="0" err="1"/>
              <a:t>pekerjaan</a:t>
            </a:r>
            <a:r>
              <a:rPr lang="en-US" sz="2400" strike="noStrike" noProof="1" dirty="0"/>
              <a:t> </a:t>
            </a:r>
            <a:r>
              <a:rPr lang="en-US" sz="2400" strike="noStrike" noProof="1" dirty="0" err="1"/>
              <a:t>yaitu</a:t>
            </a:r>
            <a:r>
              <a:rPr lang="en-US" sz="2400" strike="noStrike" noProof="1" dirty="0"/>
              <a:t> </a:t>
            </a:r>
            <a:r>
              <a:rPr lang="en-US" sz="2400" strike="noStrike" noProof="1" dirty="0" err="1"/>
              <a:t>informasi</a:t>
            </a:r>
            <a:r>
              <a:rPr lang="en-US" sz="2400" strike="noStrike" noProof="1" dirty="0"/>
              <a:t> yang </a:t>
            </a:r>
            <a:r>
              <a:rPr lang="en-US" sz="2400" strike="noStrike" noProof="1" dirty="0" err="1"/>
              <a:t>tertulis</a:t>
            </a:r>
            <a:r>
              <a:rPr lang="en-US" sz="2400" strike="noStrike" noProof="1" dirty="0"/>
              <a:t> </a:t>
            </a:r>
            <a:r>
              <a:rPr lang="en-US" sz="2400" strike="noStrike" noProof="1" dirty="0" err="1"/>
              <a:t>dalam</a:t>
            </a:r>
            <a:r>
              <a:rPr lang="en-US" sz="2400" strike="noStrike" noProof="1" dirty="0"/>
              <a:t> </a:t>
            </a:r>
            <a:r>
              <a:rPr lang="en-US" sz="2400" strike="noStrike" noProof="1" dirty="0" err="1"/>
              <a:t>surat</a:t>
            </a:r>
            <a:r>
              <a:rPr lang="en-US" sz="2400" strike="noStrike" noProof="1" dirty="0"/>
              <a:t> </a:t>
            </a:r>
            <a:r>
              <a:rPr lang="en-US" sz="2400" strike="noStrike" noProof="1" dirty="0" err="1"/>
              <a:t>lamaran</a:t>
            </a:r>
            <a:r>
              <a:rPr lang="en-US" sz="2400" strike="noStrike" noProof="1" dirty="0"/>
              <a:t> </a:t>
            </a:r>
            <a:r>
              <a:rPr lang="en-US" sz="2400" strike="noStrike" noProof="1" dirty="0" err="1"/>
              <a:t>pekerjaan</a:t>
            </a:r>
            <a:r>
              <a:rPr lang="en-US" sz="2400" strike="noStrike" noProof="1" dirty="0"/>
              <a:t>. </a:t>
            </a:r>
            <a:r>
              <a:rPr lang="en-US" sz="2400" strike="noStrike" noProof="1" dirty="0" err="1"/>
              <a:t>Surat</a:t>
            </a:r>
            <a:r>
              <a:rPr lang="en-US" sz="2400" strike="noStrike" noProof="1" dirty="0"/>
              <a:t> </a:t>
            </a:r>
            <a:r>
              <a:rPr lang="en-US" sz="2400" strike="noStrike" noProof="1" dirty="0" err="1"/>
              <a:t>lamaran</a:t>
            </a:r>
            <a:r>
              <a:rPr lang="en-US" sz="2400" strike="noStrike" noProof="1" dirty="0"/>
              <a:t> </a:t>
            </a:r>
            <a:r>
              <a:rPr lang="en-US" sz="2400" strike="noStrike" noProof="1" dirty="0" err="1"/>
              <a:t>pekerjaan</a:t>
            </a:r>
            <a:r>
              <a:rPr lang="en-US" sz="2400" strike="noStrike" noProof="1" dirty="0"/>
              <a:t> </a:t>
            </a:r>
            <a:r>
              <a:rPr lang="en-US" sz="2400" strike="noStrike" noProof="1" dirty="0" err="1"/>
              <a:t>berisi</a:t>
            </a:r>
            <a:r>
              <a:rPr lang="en-US" sz="2400" strike="noStrike" noProof="1" dirty="0"/>
              <a:t> </a:t>
            </a:r>
            <a:r>
              <a:rPr lang="en-US" sz="2400" strike="noStrike" noProof="1" dirty="0" err="1"/>
              <a:t>permohonan</a:t>
            </a:r>
            <a:r>
              <a:rPr lang="en-US" sz="2400" strike="noStrike" noProof="1" dirty="0"/>
              <a:t> </a:t>
            </a:r>
            <a:r>
              <a:rPr lang="en-US" sz="2400" strike="noStrike" noProof="1" dirty="0" err="1"/>
              <a:t>seorang</a:t>
            </a:r>
            <a:r>
              <a:rPr lang="en-US" sz="2400" strike="noStrike" noProof="1" dirty="0"/>
              <a:t> </a:t>
            </a:r>
            <a:r>
              <a:rPr lang="en-US" sz="2400" strike="noStrike" noProof="1" dirty="0" err="1"/>
              <a:t>pelamar</a:t>
            </a:r>
            <a:r>
              <a:rPr lang="en-US" sz="2400" strike="noStrike" noProof="1" dirty="0"/>
              <a:t> </a:t>
            </a:r>
            <a:r>
              <a:rPr lang="en-US" sz="2400" strike="noStrike" noProof="1" dirty="0" err="1"/>
              <a:t>pekerjaan</a:t>
            </a:r>
            <a:r>
              <a:rPr lang="en-US" sz="2400" strike="noStrike" noProof="1" dirty="0"/>
              <a:t> agar </a:t>
            </a:r>
            <a:r>
              <a:rPr lang="en-US" sz="2400" strike="noStrike" noProof="1" dirty="0" err="1"/>
              <a:t>diterima</a:t>
            </a:r>
            <a:r>
              <a:rPr lang="en-US" sz="2400" strike="noStrike" noProof="1" dirty="0"/>
              <a:t> </a:t>
            </a:r>
            <a:r>
              <a:rPr lang="en-US" sz="2400" strike="noStrike" noProof="1" dirty="0" err="1"/>
              <a:t>bekerja</a:t>
            </a:r>
            <a:r>
              <a:rPr lang="en-US" sz="2400" strike="noStrike" noProof="1" dirty="0"/>
              <a:t> </a:t>
            </a:r>
            <a:r>
              <a:rPr lang="en-US" sz="2400" strike="noStrike" noProof="1" dirty="0" err="1"/>
              <a:t>di</a:t>
            </a:r>
            <a:r>
              <a:rPr lang="en-US" sz="2400" strike="noStrike" noProof="1" dirty="0"/>
              <a:t> </a:t>
            </a:r>
            <a:r>
              <a:rPr lang="en-US" sz="2400" strike="noStrike" noProof="1" dirty="0" err="1"/>
              <a:t>tempat</a:t>
            </a:r>
            <a:r>
              <a:rPr lang="en-US" sz="2400" strike="noStrike" noProof="1" dirty="0"/>
              <a:t> yang </a:t>
            </a:r>
            <a:r>
              <a:rPr lang="en-US" sz="2400" strike="noStrike" noProof="1" dirty="0" err="1"/>
              <a:t>dilamar</a:t>
            </a:r>
            <a:r>
              <a:rPr lang="en-US" sz="2400" strike="noStrike" noProof="1" dirty="0"/>
              <a:t>.</a:t>
            </a:r>
            <a:endParaRPr lang="en-US" sz="2400" strike="noStrike" noProof="1" dirty="0"/>
          </a:p>
        </p:txBody>
      </p:sp>
      <p:sp>
        <p:nvSpPr>
          <p:cNvPr id="5" name="Left Arrow 4">
            <a:hlinkClick r:id="rId1" action="ppaction://hlinksldjump"/>
          </p:cNvPr>
          <p:cNvSpPr/>
          <p:nvPr/>
        </p:nvSpPr>
        <p:spPr>
          <a:xfrm>
            <a:off x="623888" y="6681788"/>
            <a:ext cx="546100" cy="50323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endParaRPr lang="en-US" strike="noStrike" noProof="1"/>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TextBox 1"/>
          <p:cNvSpPr txBox="1"/>
          <p:nvPr/>
        </p:nvSpPr>
        <p:spPr>
          <a:xfrm>
            <a:off x="1173163" y="473075"/>
            <a:ext cx="8188325" cy="633413"/>
          </a:xfrm>
          <a:prstGeom prst="rect">
            <a:avLst/>
          </a:prstGeom>
          <a:noFill/>
          <a:ln w="9525">
            <a:noFill/>
          </a:ln>
        </p:spPr>
        <p:txBody>
          <a:bodyPr wrap="square" anchor="t">
            <a:spAutoFit/>
          </a:bodyPr>
          <a:p>
            <a:pPr algn="ctr"/>
            <a:r>
              <a:rPr lang="id-ID" altLang="en-US" sz="3525" b="1" noProof="1" dirty="0">
                <a:latin typeface="Calibri" panose="020F0502020204030204" charset="0"/>
                <a:ea typeface="+mn-ea"/>
                <a:cs typeface="+mn-cs"/>
              </a:rPr>
              <a:t>Sistematika Kritik dan Esai </a:t>
            </a:r>
            <a:endParaRPr lang="id-ID" altLang="en-US" sz="3525" b="1" noProof="1" dirty="0">
              <a:latin typeface="Calibri" panose="020F0502020204030204" charset="0"/>
            </a:endParaRPr>
          </a:p>
        </p:txBody>
      </p:sp>
      <p:graphicFrame>
        <p:nvGraphicFramePr>
          <p:cNvPr id="3" name="Diagram 2"/>
          <p:cNvGraphicFramePr/>
          <p:nvPr/>
        </p:nvGraphicFramePr>
        <p:xfrm>
          <a:off x="857477" y="1539934"/>
          <a:ext cx="8977176" cy="4479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8435" name="TextBox 3"/>
          <p:cNvSpPr txBox="1"/>
          <p:nvPr/>
        </p:nvSpPr>
        <p:spPr>
          <a:xfrm>
            <a:off x="2589213" y="1654175"/>
            <a:ext cx="1417638" cy="565150"/>
          </a:xfrm>
          <a:prstGeom prst="rect">
            <a:avLst/>
          </a:prstGeom>
          <a:noFill/>
          <a:ln w="9525">
            <a:noFill/>
          </a:ln>
        </p:spPr>
        <p:txBody>
          <a:bodyPr wrap="square" anchor="t">
            <a:spAutoFit/>
          </a:bodyPr>
          <a:p>
            <a:pPr algn="ctr"/>
            <a:r>
              <a:rPr lang="id-ID" altLang="en-US" sz="3085" b="1" noProof="1" dirty="0">
                <a:latin typeface="Calibri" panose="020F0502020204030204" charset="0"/>
                <a:ea typeface="+mn-ea"/>
                <a:cs typeface="+mn-cs"/>
              </a:rPr>
              <a:t>Kritik </a:t>
            </a:r>
            <a:endParaRPr lang="id-ID" altLang="en-US" sz="3085" b="1" noProof="1" dirty="0">
              <a:latin typeface="Calibri" panose="020F0502020204030204" charset="0"/>
            </a:endParaRPr>
          </a:p>
        </p:txBody>
      </p:sp>
      <p:sp>
        <p:nvSpPr>
          <p:cNvPr id="18436" name="TextBox 4"/>
          <p:cNvSpPr txBox="1"/>
          <p:nvPr/>
        </p:nvSpPr>
        <p:spPr>
          <a:xfrm>
            <a:off x="6605588" y="1654175"/>
            <a:ext cx="1497013" cy="565150"/>
          </a:xfrm>
          <a:prstGeom prst="rect">
            <a:avLst/>
          </a:prstGeom>
          <a:noFill/>
          <a:ln w="9525">
            <a:noFill/>
          </a:ln>
        </p:spPr>
        <p:txBody>
          <a:bodyPr wrap="square" anchor="t">
            <a:spAutoFit/>
          </a:bodyPr>
          <a:p>
            <a:pPr algn="ctr"/>
            <a:r>
              <a:rPr lang="id-ID" altLang="en-US" sz="3085" b="1" noProof="1" dirty="0">
                <a:latin typeface="Calibri" panose="020F0502020204030204" charset="0"/>
                <a:ea typeface="+mn-ea"/>
                <a:cs typeface="+mn-cs"/>
              </a:rPr>
              <a:t>Esai </a:t>
            </a:r>
            <a:endParaRPr lang="id-ID" altLang="en-US" sz="3085" b="1" noProof="1" dirty="0">
              <a:latin typeface="Calibri" panose="020F0502020204030204" charset="0"/>
            </a:endParaRPr>
          </a:p>
        </p:txBody>
      </p:sp>
      <p:sp>
        <p:nvSpPr>
          <p:cNvPr id="18437" name="TextBox 5"/>
          <p:cNvSpPr txBox="1"/>
          <p:nvPr/>
        </p:nvSpPr>
        <p:spPr>
          <a:xfrm>
            <a:off x="2274888" y="3859213"/>
            <a:ext cx="2755900" cy="906463"/>
          </a:xfrm>
          <a:prstGeom prst="rect">
            <a:avLst/>
          </a:prstGeom>
          <a:noFill/>
          <a:ln w="9525">
            <a:noFill/>
          </a:ln>
        </p:spPr>
        <p:txBody>
          <a:bodyPr wrap="square" anchor="t">
            <a:spAutoFit/>
          </a:bodyPr>
          <a:p>
            <a:pPr algn="ctr"/>
            <a:r>
              <a:rPr lang="id-ID" altLang="en-US" sz="2645" b="1" noProof="1" dirty="0">
                <a:latin typeface="Calibri" panose="020F0502020204030204" charset="0"/>
                <a:ea typeface="+mn-ea"/>
                <a:cs typeface="+mn-cs"/>
              </a:rPr>
              <a:t>Pernyataan Pendapat (Tesis)</a:t>
            </a:r>
            <a:endParaRPr lang="id-ID" altLang="en-US" sz="2645" b="1" noProof="1" dirty="0">
              <a:latin typeface="Calibri" panose="020F0502020204030204" charset="0"/>
            </a:endParaRPr>
          </a:p>
        </p:txBody>
      </p:sp>
      <p:sp>
        <p:nvSpPr>
          <p:cNvPr id="18438" name="TextBox 6"/>
          <p:cNvSpPr txBox="1"/>
          <p:nvPr/>
        </p:nvSpPr>
        <p:spPr>
          <a:xfrm>
            <a:off x="2432050" y="2913063"/>
            <a:ext cx="2598738" cy="500063"/>
          </a:xfrm>
          <a:prstGeom prst="rect">
            <a:avLst/>
          </a:prstGeom>
          <a:noFill/>
          <a:ln w="9525">
            <a:noFill/>
          </a:ln>
        </p:spPr>
        <p:txBody>
          <a:bodyPr wrap="square" anchor="t">
            <a:spAutoFit/>
          </a:bodyPr>
          <a:p>
            <a:pPr algn="ctr"/>
            <a:r>
              <a:rPr lang="id-ID" altLang="en-US" sz="2645" b="1" noProof="1" dirty="0">
                <a:latin typeface="Calibri" panose="020F0502020204030204" charset="0"/>
                <a:ea typeface="+mn-ea"/>
                <a:cs typeface="+mn-cs"/>
              </a:rPr>
              <a:t>Argumen </a:t>
            </a:r>
            <a:endParaRPr lang="id-ID" altLang="en-US" sz="2645" b="1" noProof="1" dirty="0">
              <a:latin typeface="Calibri" panose="020F0502020204030204" charset="0"/>
            </a:endParaRPr>
          </a:p>
        </p:txBody>
      </p:sp>
      <p:sp>
        <p:nvSpPr>
          <p:cNvPr id="18439" name="TextBox 7"/>
          <p:cNvSpPr txBox="1"/>
          <p:nvPr/>
        </p:nvSpPr>
        <p:spPr>
          <a:xfrm>
            <a:off x="2511425" y="5118100"/>
            <a:ext cx="2282825" cy="906463"/>
          </a:xfrm>
          <a:prstGeom prst="rect">
            <a:avLst/>
          </a:prstGeom>
          <a:noFill/>
          <a:ln w="9525">
            <a:noFill/>
          </a:ln>
        </p:spPr>
        <p:txBody>
          <a:bodyPr wrap="square" anchor="t">
            <a:spAutoFit/>
          </a:bodyPr>
          <a:p>
            <a:pPr algn="ctr"/>
            <a:r>
              <a:rPr lang="id-ID" altLang="en-US" sz="2645" b="1" noProof="1" dirty="0">
                <a:latin typeface="Calibri" panose="020F0502020204030204" charset="0"/>
                <a:ea typeface="+mn-ea"/>
                <a:cs typeface="+mn-cs"/>
              </a:rPr>
              <a:t>Penegasan Ulang</a:t>
            </a:r>
            <a:endParaRPr lang="id-ID" altLang="en-US" sz="2645" b="1" noProof="1" dirty="0">
              <a:latin typeface="Calibri" panose="020F0502020204030204" charset="0"/>
            </a:endParaRPr>
          </a:p>
        </p:txBody>
      </p:sp>
      <p:sp>
        <p:nvSpPr>
          <p:cNvPr id="18440" name="TextBox 8"/>
          <p:cNvSpPr txBox="1"/>
          <p:nvPr/>
        </p:nvSpPr>
        <p:spPr>
          <a:xfrm>
            <a:off x="5818188" y="2755900"/>
            <a:ext cx="3622675" cy="906463"/>
          </a:xfrm>
          <a:prstGeom prst="rect">
            <a:avLst/>
          </a:prstGeom>
          <a:noFill/>
          <a:ln w="9525">
            <a:noFill/>
          </a:ln>
        </p:spPr>
        <p:txBody>
          <a:bodyPr wrap="square" anchor="t">
            <a:spAutoFit/>
          </a:bodyPr>
          <a:p>
            <a:pPr algn="ctr"/>
            <a:r>
              <a:rPr lang="id-ID" altLang="en-US" sz="2645" b="1" noProof="1" dirty="0">
                <a:latin typeface="Calibri" panose="020F0502020204030204" charset="0"/>
                <a:ea typeface="+mn-ea"/>
                <a:cs typeface="+mn-cs"/>
              </a:rPr>
              <a:t>Pendahuluan</a:t>
            </a:r>
            <a:endParaRPr lang="id-ID" altLang="en-US" sz="2645" b="1" noProof="1" dirty="0">
              <a:latin typeface="Calibri" panose="020F0502020204030204" charset="0"/>
            </a:endParaRPr>
          </a:p>
          <a:p>
            <a:pPr algn="ctr"/>
            <a:r>
              <a:rPr lang="id-ID" altLang="en-US" sz="2645" b="1" noProof="1" dirty="0">
                <a:latin typeface="Calibri" panose="020F0502020204030204" charset="0"/>
                <a:ea typeface="+mn-ea"/>
                <a:cs typeface="+mn-cs"/>
              </a:rPr>
              <a:t>(Pernyataan Umum)</a:t>
            </a:r>
            <a:endParaRPr lang="id-ID" altLang="en-US" sz="2645" b="1" noProof="1" dirty="0">
              <a:latin typeface="Calibri" panose="020F0502020204030204" charset="0"/>
            </a:endParaRPr>
          </a:p>
        </p:txBody>
      </p:sp>
      <p:sp>
        <p:nvSpPr>
          <p:cNvPr id="18441" name="TextBox 9"/>
          <p:cNvSpPr txBox="1"/>
          <p:nvPr/>
        </p:nvSpPr>
        <p:spPr>
          <a:xfrm>
            <a:off x="6369050" y="3859213"/>
            <a:ext cx="2363788" cy="906463"/>
          </a:xfrm>
          <a:prstGeom prst="rect">
            <a:avLst/>
          </a:prstGeom>
          <a:noFill/>
          <a:ln w="9525">
            <a:noFill/>
          </a:ln>
        </p:spPr>
        <p:txBody>
          <a:bodyPr wrap="square" anchor="t">
            <a:spAutoFit/>
          </a:bodyPr>
          <a:p>
            <a:pPr algn="ctr"/>
            <a:r>
              <a:rPr lang="id-ID" altLang="en-US" sz="2645" b="1" noProof="1" dirty="0">
                <a:latin typeface="Calibri" panose="020F0502020204030204" charset="0"/>
                <a:ea typeface="+mn-ea"/>
                <a:cs typeface="+mn-cs"/>
              </a:rPr>
              <a:t>Isi</a:t>
            </a:r>
            <a:endParaRPr lang="id-ID" altLang="en-US" sz="2645" b="1" noProof="1" dirty="0">
              <a:latin typeface="Calibri" panose="020F0502020204030204" charset="0"/>
            </a:endParaRPr>
          </a:p>
          <a:p>
            <a:pPr algn="ctr"/>
            <a:r>
              <a:rPr lang="id-ID" altLang="en-US" sz="2645" b="1" noProof="1" dirty="0">
                <a:latin typeface="Calibri" panose="020F0502020204030204" charset="0"/>
                <a:ea typeface="+mn-ea"/>
                <a:cs typeface="+mn-cs"/>
              </a:rPr>
              <a:t>(Argumen)</a:t>
            </a:r>
            <a:endParaRPr lang="id-ID" altLang="en-US" sz="2645" b="1" noProof="1" dirty="0">
              <a:latin typeface="Calibri" panose="020F0502020204030204" charset="0"/>
            </a:endParaRPr>
          </a:p>
        </p:txBody>
      </p:sp>
      <p:sp>
        <p:nvSpPr>
          <p:cNvPr id="18442" name="TextBox 10"/>
          <p:cNvSpPr txBox="1"/>
          <p:nvPr/>
        </p:nvSpPr>
        <p:spPr>
          <a:xfrm>
            <a:off x="6054725" y="5118100"/>
            <a:ext cx="3071813" cy="906463"/>
          </a:xfrm>
          <a:prstGeom prst="rect">
            <a:avLst/>
          </a:prstGeom>
          <a:noFill/>
          <a:ln w="9525">
            <a:noFill/>
          </a:ln>
        </p:spPr>
        <p:txBody>
          <a:bodyPr wrap="square" anchor="t">
            <a:spAutoFit/>
          </a:bodyPr>
          <a:p>
            <a:pPr algn="ctr"/>
            <a:r>
              <a:rPr lang="id-ID" altLang="en-US" sz="2645" b="1" noProof="1" dirty="0">
                <a:latin typeface="Calibri" panose="020F0502020204030204" charset="0"/>
                <a:ea typeface="+mn-ea"/>
                <a:cs typeface="+mn-cs"/>
              </a:rPr>
              <a:t>Simpulan</a:t>
            </a:r>
            <a:endParaRPr lang="id-ID" altLang="en-US" sz="2645" b="1" noProof="1" dirty="0">
              <a:latin typeface="Calibri" panose="020F0502020204030204" charset="0"/>
            </a:endParaRPr>
          </a:p>
          <a:p>
            <a:pPr algn="ctr"/>
            <a:r>
              <a:rPr lang="id-ID" altLang="en-US" sz="2645" b="1" noProof="1" dirty="0">
                <a:latin typeface="Calibri" panose="020F0502020204030204" charset="0"/>
                <a:ea typeface="+mn-ea"/>
                <a:cs typeface="+mn-cs"/>
              </a:rPr>
              <a:t>(Penegasan Ulang)</a:t>
            </a:r>
            <a:endParaRPr lang="id-ID" altLang="en-US" sz="2645" b="1" noProof="1" dirty="0">
              <a:latin typeface="Calibri" panose="020F0502020204030204" charset="0"/>
            </a:endParaRPr>
          </a:p>
        </p:txBody>
      </p:sp>
      <p:sp>
        <p:nvSpPr>
          <p:cNvPr id="27" name="Left Arrow 26">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extBox 2"/>
          <p:cNvSpPr txBox="1"/>
          <p:nvPr/>
        </p:nvSpPr>
        <p:spPr>
          <a:xfrm>
            <a:off x="700088" y="550863"/>
            <a:ext cx="7008813" cy="566738"/>
          </a:xfrm>
          <a:prstGeom prst="rect">
            <a:avLst/>
          </a:prstGeom>
          <a:noFill/>
          <a:ln w="9525">
            <a:noFill/>
          </a:ln>
        </p:spPr>
        <p:txBody>
          <a:bodyPr wrap="square" anchor="t">
            <a:spAutoFit/>
          </a:bodyPr>
          <a:p>
            <a:pPr algn="ctr"/>
            <a:r>
              <a:rPr lang="id-ID" altLang="en-US" sz="3085" b="1" noProof="1" dirty="0">
                <a:latin typeface="Calibri" panose="020F0502020204030204" charset="0"/>
                <a:ea typeface="+mn-ea"/>
                <a:cs typeface="+mn-cs"/>
              </a:rPr>
              <a:t>Kebahasaan Kritik Sastra dan Esai </a:t>
            </a:r>
            <a:endParaRPr lang="id-ID" altLang="en-US" sz="3085" b="1" noProof="1" dirty="0">
              <a:latin typeface="Calibri" panose="020F0502020204030204" charset="0"/>
            </a:endParaRPr>
          </a:p>
        </p:txBody>
      </p:sp>
      <p:graphicFrame>
        <p:nvGraphicFramePr>
          <p:cNvPr id="9" name="Diagram 8"/>
          <p:cNvGraphicFramePr/>
          <p:nvPr/>
        </p:nvGraphicFramePr>
        <p:xfrm>
          <a:off x="936224" y="1539934"/>
          <a:ext cx="8898429" cy="4479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5235" name="TextBox 9"/>
          <p:cNvSpPr txBox="1"/>
          <p:nvPr/>
        </p:nvSpPr>
        <p:spPr>
          <a:xfrm>
            <a:off x="1487488" y="1738313"/>
            <a:ext cx="5748337" cy="398462"/>
          </a:xfrm>
          <a:prstGeom prst="rect">
            <a:avLst/>
          </a:prstGeom>
          <a:noFill/>
          <a:ln w="9525">
            <a:noFill/>
          </a:ln>
        </p:spPr>
        <p:txBody>
          <a:bodyPr wrap="square" anchor="t">
            <a:spAutoFit/>
          </a:bodyPr>
          <a:p>
            <a:r>
              <a:rPr lang="id-ID" altLang="en-US" sz="2000" b="1" dirty="0">
                <a:solidFill>
                  <a:schemeClr val="bg1"/>
                </a:solidFill>
                <a:latin typeface="Calibri" panose="020F0502020204030204" charset="0"/>
              </a:rPr>
              <a:t>Menggunakan pernyataan-pernyataan persuasif.</a:t>
            </a:r>
            <a:endParaRPr lang="id-ID" altLang="en-US" sz="2000" b="1" dirty="0">
              <a:solidFill>
                <a:schemeClr val="bg1"/>
              </a:solidFill>
              <a:latin typeface="Calibri" panose="020F0502020204030204" charset="0"/>
            </a:endParaRPr>
          </a:p>
        </p:txBody>
      </p:sp>
      <p:sp>
        <p:nvSpPr>
          <p:cNvPr id="95236" name="TextBox 10"/>
          <p:cNvSpPr txBox="1"/>
          <p:nvPr/>
        </p:nvSpPr>
        <p:spPr>
          <a:xfrm>
            <a:off x="1408113" y="2689225"/>
            <a:ext cx="5748337" cy="706438"/>
          </a:xfrm>
          <a:prstGeom prst="rect">
            <a:avLst/>
          </a:prstGeom>
          <a:noFill/>
          <a:ln w="9525">
            <a:noFill/>
          </a:ln>
        </p:spPr>
        <p:txBody>
          <a:bodyPr wrap="square" anchor="t">
            <a:spAutoFit/>
          </a:bodyPr>
          <a:p>
            <a:r>
              <a:rPr lang="id-ID" altLang="en-US" sz="2000" b="1" dirty="0">
                <a:solidFill>
                  <a:schemeClr val="bg1"/>
                </a:solidFill>
                <a:latin typeface="Calibri" panose="020F0502020204030204" charset="0"/>
              </a:rPr>
              <a:t>Menggunakan pernyataan atau ungkapan yang bersifat menilai atau mengomentari.</a:t>
            </a:r>
            <a:endParaRPr lang="id-ID" altLang="en-US" sz="2000" b="1" dirty="0">
              <a:solidFill>
                <a:schemeClr val="bg1"/>
              </a:solidFill>
              <a:latin typeface="Calibri" panose="020F0502020204030204" charset="0"/>
            </a:endParaRPr>
          </a:p>
        </p:txBody>
      </p:sp>
      <p:sp>
        <p:nvSpPr>
          <p:cNvPr id="95237" name="TextBox 11"/>
          <p:cNvSpPr txBox="1"/>
          <p:nvPr/>
        </p:nvSpPr>
        <p:spPr>
          <a:xfrm>
            <a:off x="1487488" y="3859213"/>
            <a:ext cx="6064250" cy="706437"/>
          </a:xfrm>
          <a:prstGeom prst="rect">
            <a:avLst/>
          </a:prstGeom>
          <a:noFill/>
          <a:ln w="9525">
            <a:noFill/>
          </a:ln>
        </p:spPr>
        <p:txBody>
          <a:bodyPr wrap="square" anchor="t">
            <a:spAutoFit/>
          </a:bodyPr>
          <a:p>
            <a:r>
              <a:rPr lang="id-ID" altLang="en-US" sz="2000" b="1" dirty="0">
                <a:solidFill>
                  <a:schemeClr val="bg1"/>
                </a:solidFill>
                <a:latin typeface="Calibri" panose="020F0502020204030204" charset="0"/>
              </a:rPr>
              <a:t>Menggunakan istilah teknis yang berkaitan dengan topik yang dibahasnya.</a:t>
            </a:r>
            <a:endParaRPr lang="id-ID" altLang="en-US" sz="2000" b="1" dirty="0">
              <a:solidFill>
                <a:schemeClr val="bg1"/>
              </a:solidFill>
              <a:latin typeface="Calibri" panose="020F0502020204030204" charset="0"/>
            </a:endParaRPr>
          </a:p>
        </p:txBody>
      </p:sp>
      <p:sp>
        <p:nvSpPr>
          <p:cNvPr id="95238" name="TextBox 12"/>
          <p:cNvSpPr txBox="1"/>
          <p:nvPr/>
        </p:nvSpPr>
        <p:spPr>
          <a:xfrm>
            <a:off x="1487488" y="4989513"/>
            <a:ext cx="6221412" cy="706437"/>
          </a:xfrm>
          <a:prstGeom prst="rect">
            <a:avLst/>
          </a:prstGeom>
          <a:noFill/>
          <a:ln w="9525">
            <a:noFill/>
          </a:ln>
        </p:spPr>
        <p:txBody>
          <a:bodyPr wrap="square" anchor="t">
            <a:spAutoFit/>
          </a:bodyPr>
          <a:p>
            <a:r>
              <a:rPr lang="id-ID" altLang="en-US" sz="2000" b="1" dirty="0">
                <a:solidFill>
                  <a:schemeClr val="bg1"/>
                </a:solidFill>
                <a:latin typeface="Calibri" panose="020F0502020204030204" charset="0"/>
              </a:rPr>
              <a:t>Menggunakan kata kerja mental karena bersifat argumentatif dan bertujuan mengemukakan pendapat.</a:t>
            </a:r>
            <a:endParaRPr lang="id-ID" altLang="en-US" sz="2000" b="1" dirty="0">
              <a:solidFill>
                <a:schemeClr val="bg1"/>
              </a:solidFill>
              <a:latin typeface="Calibri" panose="020F0502020204030204" charset="0"/>
            </a:endParaRPr>
          </a:p>
        </p:txBody>
      </p:sp>
      <p:sp>
        <p:nvSpPr>
          <p:cNvPr id="2" name="Left Arrow 1">
            <a:hlinkClick r:id="rId6"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9"/>
          <p:cNvSpPr txBox="1"/>
          <p:nvPr/>
        </p:nvSpPr>
        <p:spPr>
          <a:xfrm>
            <a:off x="749363" y="239390"/>
            <a:ext cx="9152805" cy="1177290"/>
          </a:xfrm>
          <a:prstGeom prst="rect">
            <a:avLst/>
          </a:prstGeom>
          <a:noFill/>
        </p:spPr>
        <p:txBody>
          <a:bodyPr wrap="square" rtlCol="0">
            <a:spAutoFit/>
          </a:bodyPr>
          <a:lstStyle/>
          <a:p>
            <a:pPr fontAlgn="auto"/>
            <a:r>
              <a:rPr lang="id-ID" sz="3525" b="1" noProof="1" dirty="0" smtClean="0">
                <a:ln w="22225">
                  <a:solidFill>
                    <a:schemeClr val="accent2"/>
                  </a:solidFill>
                  <a:prstDash val="solid"/>
                </a:ln>
                <a:solidFill>
                  <a:schemeClr val="accent2">
                    <a:lumMod val="40000"/>
                    <a:lumOff val="60000"/>
                  </a:schemeClr>
                </a:solidFill>
                <a:latin typeface="+mn-lt"/>
                <a:ea typeface="+mn-ea"/>
                <a:cs typeface="+mn-cs"/>
              </a:rPr>
              <a:t>E. Penyusunan Kritik dan Esai dengan Memperhatikan Sistematika dan Kebahasaan</a:t>
            </a:r>
            <a:endParaRPr lang="id-ID" sz="3525" b="1" noProof="1" dirty="0" smtClean="0">
              <a:ln w="22225">
                <a:solidFill>
                  <a:schemeClr val="accent2"/>
                </a:solidFill>
                <a:prstDash val="solid"/>
              </a:ln>
              <a:solidFill>
                <a:schemeClr val="accent2">
                  <a:lumMod val="40000"/>
                  <a:lumOff val="60000"/>
                </a:schemeClr>
              </a:solidFill>
            </a:endParaRPr>
          </a:p>
        </p:txBody>
      </p:sp>
      <p:sp>
        <p:nvSpPr>
          <p:cNvPr id="2" name="Notched Right Arrow 1"/>
          <p:cNvSpPr/>
          <p:nvPr/>
        </p:nvSpPr>
        <p:spPr>
          <a:xfrm>
            <a:off x="2176463" y="1943100"/>
            <a:ext cx="5119688" cy="2828925"/>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fontAlgn="auto"/>
            <a:r>
              <a:rPr lang="en-US" sz="2205" strike="noStrike" noProof="1" dirty="0" err="1"/>
              <a:t>Mengonstruksi</a:t>
            </a:r>
            <a:r>
              <a:rPr lang="en-US" sz="2205" strike="noStrike" noProof="1" dirty="0"/>
              <a:t> </a:t>
            </a:r>
            <a:r>
              <a:rPr lang="en-US" sz="2205" strike="noStrike" noProof="1" dirty="0" err="1"/>
              <a:t>Kritik</a:t>
            </a:r>
            <a:r>
              <a:rPr lang="en-US" sz="2205" strike="noStrike" noProof="1" dirty="0"/>
              <a:t> </a:t>
            </a:r>
            <a:r>
              <a:rPr lang="en-US" sz="2205" strike="noStrike" noProof="1" dirty="0" err="1"/>
              <a:t>Sastra</a:t>
            </a:r>
            <a:r>
              <a:rPr lang="en-US" sz="2205" strike="noStrike" noProof="1" dirty="0"/>
              <a:t> </a:t>
            </a:r>
            <a:r>
              <a:rPr lang="en-US" sz="2205" strike="noStrike" noProof="1" dirty="0" err="1"/>
              <a:t>dengan</a:t>
            </a:r>
            <a:r>
              <a:rPr lang="en-US" sz="2205" strike="noStrike" noProof="1" dirty="0"/>
              <a:t> </a:t>
            </a:r>
            <a:r>
              <a:rPr lang="en-US" sz="2205" strike="noStrike" noProof="1" dirty="0" err="1"/>
              <a:t>Memperhatikan</a:t>
            </a:r>
            <a:r>
              <a:rPr lang="en-US" sz="2205" strike="noStrike" noProof="1" dirty="0"/>
              <a:t> </a:t>
            </a:r>
            <a:r>
              <a:rPr lang="en-US" sz="2205" strike="noStrike" noProof="1" dirty="0" err="1"/>
              <a:t>Sistematika</a:t>
            </a:r>
            <a:r>
              <a:rPr lang="en-US" sz="2205" strike="noStrike" noProof="1" dirty="0"/>
              <a:t> </a:t>
            </a:r>
            <a:r>
              <a:rPr lang="en-US" sz="2205" strike="noStrike" noProof="1" dirty="0" err="1"/>
              <a:t>dan</a:t>
            </a:r>
            <a:r>
              <a:rPr lang="en-US" sz="2205" strike="noStrike" noProof="1" dirty="0"/>
              <a:t> </a:t>
            </a:r>
            <a:r>
              <a:rPr lang="en-US" sz="2205" strike="noStrike" noProof="1" dirty="0" err="1"/>
              <a:t>Kebahasaannya</a:t>
            </a:r>
            <a:endParaRPr lang="en-US" sz="2205" strike="noStrike" noProof="1" dirty="0"/>
          </a:p>
        </p:txBody>
      </p:sp>
      <p:sp>
        <p:nvSpPr>
          <p:cNvPr id="3" name="Notched Right Arrow 2"/>
          <p:cNvSpPr/>
          <p:nvPr/>
        </p:nvSpPr>
        <p:spPr>
          <a:xfrm>
            <a:off x="3849688" y="4252913"/>
            <a:ext cx="4773613" cy="2724150"/>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fontAlgn="auto"/>
            <a:r>
              <a:rPr lang="en-US" sz="2205" strike="noStrike" noProof="1" dirty="0" err="1">
                <a:solidFill>
                  <a:schemeClr val="tx1"/>
                </a:solidFill>
              </a:rPr>
              <a:t>Mengonstruksi</a:t>
            </a:r>
            <a:r>
              <a:rPr lang="en-US" sz="2205" strike="noStrike" noProof="1" dirty="0">
                <a:solidFill>
                  <a:schemeClr val="tx1"/>
                </a:solidFill>
              </a:rPr>
              <a:t> </a:t>
            </a:r>
            <a:r>
              <a:rPr lang="en-US" sz="2205" strike="noStrike" noProof="1" dirty="0" err="1">
                <a:solidFill>
                  <a:schemeClr val="tx1"/>
                </a:solidFill>
              </a:rPr>
              <a:t>Esai</a:t>
            </a:r>
            <a:r>
              <a:rPr lang="en-US" sz="2205" strike="noStrike" noProof="1" dirty="0">
                <a:solidFill>
                  <a:schemeClr val="tx1"/>
                </a:solidFill>
              </a:rPr>
              <a:t> </a:t>
            </a:r>
            <a:r>
              <a:rPr lang="en-US" sz="2205" strike="noStrike" noProof="1" dirty="0" err="1">
                <a:solidFill>
                  <a:schemeClr val="tx1"/>
                </a:solidFill>
              </a:rPr>
              <a:t>dengan</a:t>
            </a:r>
            <a:r>
              <a:rPr lang="en-US" sz="2205" strike="noStrike" noProof="1" dirty="0">
                <a:solidFill>
                  <a:schemeClr val="tx1"/>
                </a:solidFill>
              </a:rPr>
              <a:t> </a:t>
            </a:r>
            <a:r>
              <a:rPr lang="en-US" sz="2205" strike="noStrike" noProof="1" dirty="0" err="1">
                <a:solidFill>
                  <a:schemeClr val="tx1"/>
                </a:solidFill>
              </a:rPr>
              <a:t>Memperhatikan</a:t>
            </a:r>
            <a:r>
              <a:rPr lang="en-US" sz="2205" strike="noStrike" noProof="1" dirty="0">
                <a:solidFill>
                  <a:schemeClr val="tx1"/>
                </a:solidFill>
              </a:rPr>
              <a:t> </a:t>
            </a:r>
            <a:r>
              <a:rPr lang="en-US" sz="2205" strike="noStrike" noProof="1" dirty="0" err="1">
                <a:solidFill>
                  <a:schemeClr val="tx1"/>
                </a:solidFill>
              </a:rPr>
              <a:t>Sistematika</a:t>
            </a:r>
            <a:r>
              <a:rPr lang="en-US" sz="2205" strike="noStrike" noProof="1" dirty="0">
                <a:solidFill>
                  <a:schemeClr val="tx1"/>
                </a:solidFill>
              </a:rPr>
              <a:t> </a:t>
            </a:r>
            <a:r>
              <a:rPr lang="en-US" sz="2205" strike="noStrike" noProof="1" dirty="0" err="1">
                <a:solidFill>
                  <a:schemeClr val="tx1"/>
                </a:solidFill>
              </a:rPr>
              <a:t>dan</a:t>
            </a:r>
            <a:r>
              <a:rPr lang="en-US" sz="2205" strike="noStrike" noProof="1" dirty="0">
                <a:solidFill>
                  <a:schemeClr val="tx1"/>
                </a:solidFill>
              </a:rPr>
              <a:t> </a:t>
            </a:r>
            <a:r>
              <a:rPr lang="en-US" sz="2205" strike="noStrike" noProof="1" dirty="0" err="1">
                <a:solidFill>
                  <a:schemeClr val="tx1"/>
                </a:solidFill>
              </a:rPr>
              <a:t>Kebahasaannya</a:t>
            </a:r>
            <a:endParaRPr lang="en-US" sz="2205" strike="noStrike" noProof="1" dirty="0">
              <a:solidFill>
                <a:schemeClr val="tx1"/>
              </a:solidFill>
            </a:endParaRPr>
          </a:p>
        </p:txBody>
      </p:sp>
      <p:sp>
        <p:nvSpPr>
          <p:cNvPr id="4" name="Left Arrow 3">
            <a:hlinkClick r:id="rId1" action="ppaction://hlinksldjump"/>
          </p:cNvPr>
          <p:cNvSpPr/>
          <p:nvPr/>
        </p:nvSpPr>
        <p:spPr>
          <a:xfrm>
            <a:off x="725488" y="6737350"/>
            <a:ext cx="557213" cy="477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1" name="Picture 2" descr="Hasil gambar untuk tumpukan buku"/>
          <p:cNvPicPr>
            <a:picLocks noChangeAspect="1"/>
          </p:cNvPicPr>
          <p:nvPr/>
        </p:nvPicPr>
        <p:blipFill>
          <a:blip r:embed="rId1"/>
          <a:stretch>
            <a:fillRect/>
          </a:stretch>
        </p:blipFill>
        <p:spPr>
          <a:xfrm>
            <a:off x="4862513" y="1119188"/>
            <a:ext cx="5194300" cy="5859462"/>
          </a:xfrm>
          <a:prstGeom prst="rect">
            <a:avLst/>
          </a:prstGeom>
          <a:noFill/>
          <a:ln w="9525">
            <a:noFill/>
          </a:ln>
        </p:spPr>
      </p:pic>
      <p:sp>
        <p:nvSpPr>
          <p:cNvPr id="6" name="Title 5"/>
          <p:cNvSpPr>
            <a:spLocks noGrp="1"/>
          </p:cNvSpPr>
          <p:nvPr>
            <p:ph type="title"/>
          </p:nvPr>
        </p:nvSpPr>
        <p:spPr>
          <a:xfrm>
            <a:off x="954088" y="287338"/>
            <a:ext cx="9102725" cy="831850"/>
          </a:xfr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6350">
            <a:solidFill>
              <a:schemeClr val="accent4">
                <a:shade val="95000"/>
                <a:satMod val="105000"/>
              </a:schemeClr>
            </a:solidFill>
            <a:miter lim="800000"/>
          </a:ln>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a:normAutofit/>
          </a:bodyPr>
          <a:lstStyle/>
          <a:p>
            <a:pPr fontAlgn="auto"/>
            <a:r>
              <a:rPr lang="en-ID" sz="4850" strike="noStrike" noProof="1" dirty="0" smtClean="0"/>
              <a:t>BAB VII BUKU FIKSI DAN NONFIKSI</a:t>
            </a:r>
            <a:endParaRPr lang="en-US" strike="noStrike" noProof="1" dirty="0"/>
          </a:p>
        </p:txBody>
      </p:sp>
      <p:graphicFrame>
        <p:nvGraphicFramePr>
          <p:cNvPr id="5" name="Diagram 4"/>
          <p:cNvGraphicFramePr/>
          <p:nvPr/>
        </p:nvGraphicFramePr>
        <p:xfrm>
          <a:off x="1291806" y="2054396"/>
          <a:ext cx="8425947" cy="447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7284" name="Text Box 1">
            <a:hlinkClick r:id="rId7" action="ppaction://hlinksldjump"/>
          </p:cNvPr>
          <p:cNvSpPr txBox="1"/>
          <p:nvPr/>
        </p:nvSpPr>
        <p:spPr>
          <a:xfrm>
            <a:off x="1385888" y="2111375"/>
            <a:ext cx="6262687" cy="708025"/>
          </a:xfrm>
          <a:prstGeom prst="rect">
            <a:avLst/>
          </a:prstGeom>
          <a:noFill/>
          <a:ln w="9525">
            <a:noFill/>
          </a:ln>
        </p:spPr>
        <p:txBody>
          <a:bodyPr wrap="square" anchor="t">
            <a:spAutoFit/>
          </a:bodyPr>
          <a:p>
            <a:r>
              <a:rPr lang="id-ID" altLang="en-US" sz="2000">
                <a:solidFill>
                  <a:schemeClr val="bg1"/>
                </a:solidFill>
                <a:latin typeface="Calibri" panose="020F0502020204030204" charset="0"/>
              </a:rPr>
              <a:t>A. </a:t>
            </a:r>
            <a:r>
              <a:rPr lang="en-US" altLang="zh-CN" sz="2000">
                <a:solidFill>
                  <a:schemeClr val="bg1"/>
                </a:solidFill>
                <a:latin typeface="Calibri" panose="020F0502020204030204" charset="0"/>
              </a:rPr>
              <a:t>Pengertian, Ciri-Ciri, dan Jenis-Jenis Buku Fiksi (Kumpulan Cerpen dan Puisi) dan Nonfiksi</a:t>
            </a:r>
            <a:endParaRPr lang="en-US" altLang="zh-CN" sz="2000">
              <a:solidFill>
                <a:schemeClr val="bg1"/>
              </a:solidFill>
              <a:latin typeface="Calibri" panose="020F0502020204030204" charset="0"/>
            </a:endParaRPr>
          </a:p>
        </p:txBody>
      </p:sp>
      <p:sp>
        <p:nvSpPr>
          <p:cNvPr id="97285" name="Text Box 2">
            <a:hlinkClick r:id="rId8" action="ppaction://hlinksldjump"/>
          </p:cNvPr>
          <p:cNvSpPr txBox="1"/>
          <p:nvPr/>
        </p:nvSpPr>
        <p:spPr>
          <a:xfrm>
            <a:off x="1881188" y="2992438"/>
            <a:ext cx="6359525" cy="706437"/>
          </a:xfrm>
          <a:prstGeom prst="rect">
            <a:avLst/>
          </a:prstGeom>
          <a:noFill/>
          <a:ln w="9525">
            <a:noFill/>
          </a:ln>
        </p:spPr>
        <p:txBody>
          <a:bodyPr wrap="square" anchor="t">
            <a:spAutoFit/>
          </a:bodyPr>
          <a:p>
            <a:r>
              <a:rPr lang="id-ID" altLang="en-US" sz="2000" dirty="0">
                <a:solidFill>
                  <a:schemeClr val="bg1"/>
                </a:solidFill>
                <a:latin typeface="Calibri" panose="020F0502020204030204" charset="0"/>
              </a:rPr>
              <a:t>B. </a:t>
            </a:r>
            <a:r>
              <a:rPr lang="en-US" altLang="zh-CN" sz="2000" dirty="0">
                <a:solidFill>
                  <a:schemeClr val="bg1"/>
                </a:solidFill>
                <a:latin typeface="Calibri" panose="020F0502020204030204" charset="0"/>
              </a:rPr>
              <a:t>Penilaian Buku Fiksi (Kumpulan Cerpen dan Puisi) serta Nonfiksi</a:t>
            </a:r>
            <a:endParaRPr lang="en-US" altLang="zh-CN" sz="2000" dirty="0">
              <a:solidFill>
                <a:schemeClr val="bg1"/>
              </a:solidFill>
              <a:latin typeface="Calibri" panose="020F0502020204030204" charset="0"/>
            </a:endParaRPr>
          </a:p>
        </p:txBody>
      </p:sp>
      <p:sp>
        <p:nvSpPr>
          <p:cNvPr id="97286" name="Text Box 3">
            <a:hlinkClick r:id="rId9" action="ppaction://hlinksldjump"/>
          </p:cNvPr>
          <p:cNvSpPr txBox="1"/>
          <p:nvPr/>
        </p:nvSpPr>
        <p:spPr>
          <a:xfrm>
            <a:off x="2286000" y="4090988"/>
            <a:ext cx="6438900" cy="398462"/>
          </a:xfrm>
          <a:prstGeom prst="rect">
            <a:avLst/>
          </a:prstGeom>
          <a:noFill/>
          <a:ln w="9525">
            <a:noFill/>
          </a:ln>
        </p:spPr>
        <p:txBody>
          <a:bodyPr wrap="square" anchor="t">
            <a:spAutoFit/>
          </a:bodyPr>
          <a:p>
            <a:r>
              <a:rPr lang="id-ID" altLang="en-US" sz="2000">
                <a:solidFill>
                  <a:schemeClr val="bg1"/>
                </a:solidFill>
                <a:latin typeface="Calibri" panose="020F0502020204030204" charset="0"/>
              </a:rPr>
              <a:t>C. </a:t>
            </a:r>
            <a:r>
              <a:rPr lang="en-US" altLang="zh-CN" sz="2000">
                <a:solidFill>
                  <a:schemeClr val="bg1"/>
                </a:solidFill>
                <a:latin typeface="Calibri" panose="020F0502020204030204" charset="0"/>
              </a:rPr>
              <a:t>Laporan Hasil Diskusi Buku Fiksi dan Nonfiksi</a:t>
            </a:r>
            <a:endParaRPr lang="en-US" altLang="zh-CN" sz="2000">
              <a:solidFill>
                <a:schemeClr val="bg1"/>
              </a:solidFill>
              <a:latin typeface="Calibri" panose="020F0502020204030204" charset="0"/>
            </a:endParaRPr>
          </a:p>
        </p:txBody>
      </p:sp>
      <p:sp>
        <p:nvSpPr>
          <p:cNvPr id="97287" name="Text Box 6">
            <a:hlinkClick r:id="rId10" action="ppaction://hlinksldjump"/>
          </p:cNvPr>
          <p:cNvSpPr txBox="1"/>
          <p:nvPr/>
        </p:nvSpPr>
        <p:spPr>
          <a:xfrm>
            <a:off x="2781300" y="5000625"/>
            <a:ext cx="6454775" cy="400050"/>
          </a:xfrm>
          <a:prstGeom prst="rect">
            <a:avLst/>
          </a:prstGeom>
          <a:noFill/>
          <a:ln w="9525">
            <a:noFill/>
          </a:ln>
        </p:spPr>
        <p:txBody>
          <a:bodyPr wrap="square" anchor="t">
            <a:spAutoFit/>
          </a:bodyPr>
          <a:p>
            <a:r>
              <a:rPr lang="id-ID" altLang="en-US" sz="2000">
                <a:solidFill>
                  <a:schemeClr val="bg1"/>
                </a:solidFill>
                <a:latin typeface="Calibri" panose="020F0502020204030204" charset="0"/>
              </a:rPr>
              <a:t>D. </a:t>
            </a:r>
            <a:r>
              <a:rPr lang="en-US" altLang="zh-CN" sz="2000">
                <a:solidFill>
                  <a:schemeClr val="bg1"/>
                </a:solidFill>
                <a:latin typeface="Calibri" panose="020F0502020204030204" charset="0"/>
              </a:rPr>
              <a:t>Nilai-Nilai dalam Buku Fiksi (Drama)</a:t>
            </a:r>
            <a:endParaRPr lang="en-US" altLang="zh-CN" sz="2000">
              <a:solidFill>
                <a:schemeClr val="bg1"/>
              </a:solidFill>
              <a:latin typeface="Calibri" panose="020F0502020204030204" charset="0"/>
            </a:endParaRPr>
          </a:p>
        </p:txBody>
      </p:sp>
      <p:sp>
        <p:nvSpPr>
          <p:cNvPr id="97288" name="Text Box 7">
            <a:hlinkClick r:id="rId11" action="ppaction://hlinksldjump"/>
          </p:cNvPr>
          <p:cNvSpPr txBox="1"/>
          <p:nvPr/>
        </p:nvSpPr>
        <p:spPr>
          <a:xfrm>
            <a:off x="3273425" y="5824538"/>
            <a:ext cx="6443663" cy="706437"/>
          </a:xfrm>
          <a:prstGeom prst="rect">
            <a:avLst/>
          </a:prstGeom>
          <a:noFill/>
          <a:ln w="9525">
            <a:noFill/>
          </a:ln>
        </p:spPr>
        <p:txBody>
          <a:bodyPr wrap="square" anchor="t">
            <a:spAutoFit/>
          </a:bodyPr>
          <a:p>
            <a:r>
              <a:rPr lang="en-US" altLang="zh-CN" sz="2000">
                <a:solidFill>
                  <a:schemeClr val="bg1"/>
                </a:solidFill>
                <a:latin typeface="Calibri" panose="020F0502020204030204" charset="0"/>
              </a:rPr>
              <a:t>E. Refleksi Nilai-Nilai yang Terkandung dalam Buku Nonfiksi dan Fiksi (Drama)</a:t>
            </a:r>
            <a:endParaRPr lang="en-US" altLang="zh-CN" sz="2000">
              <a:solidFill>
                <a:schemeClr val="bg1"/>
              </a:solidFill>
              <a:latin typeface="Calibri" panose="020F0502020204030204" charset="0"/>
            </a:endParaRPr>
          </a:p>
        </p:txBody>
      </p:sp>
      <p:sp>
        <p:nvSpPr>
          <p:cNvPr id="2" name="Left Arrow 1">
            <a:hlinkClick r:id="rId12" action="ppaction://hlinksldjump"/>
          </p:cNvPr>
          <p:cNvSpPr/>
          <p:nvPr/>
        </p:nvSpPr>
        <p:spPr>
          <a:xfrm>
            <a:off x="623888" y="6681788"/>
            <a:ext cx="560388" cy="5603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en-US" strike="noStrike" noProof="1"/>
          </a:p>
        </p:txBody>
      </p:sp>
    </p:spTree>
  </p:cSld>
  <p:clrMapOvr>
    <a:masterClrMapping/>
  </p:clrMapOvr>
  <p:transition spd="slow">
    <p:pull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itle 5"/>
          <p:cNvSpPr>
            <a:spLocks noGrp="1"/>
          </p:cNvSpPr>
          <p:nvPr>
            <p:ph type="title"/>
          </p:nvPr>
        </p:nvSpPr>
        <p:spPr/>
        <p:txBody>
          <a:bodyPr vert="horz" lIns="100795" tIns="50397" rIns="100795" bIns="50397" anchor="ctr"/>
          <a:p>
            <a:pPr fontAlgn="auto"/>
            <a:r>
              <a:rPr lang="en-ID" altLang="en-US" sz="2205" b="1" strike="noStrike" noProof="1" dirty="0"/>
              <a:t>A. </a:t>
            </a:r>
            <a:r>
              <a:rPr lang="en-ID" altLang="en-US" sz="2205" b="1" strike="noStrike" noProof="1" dirty="0" err="1"/>
              <a:t>Pengertian</a:t>
            </a:r>
            <a:r>
              <a:rPr lang="en-ID" altLang="en-US" sz="2205" b="1" strike="noStrike" noProof="1" dirty="0"/>
              <a:t>, </a:t>
            </a:r>
            <a:r>
              <a:rPr lang="en-ID" altLang="en-US" sz="2205" b="1" strike="noStrike" noProof="1" dirty="0" err="1"/>
              <a:t>ciri-ciri</a:t>
            </a:r>
            <a:r>
              <a:rPr lang="en-ID" altLang="en-US" sz="2205" b="1" strike="noStrike" noProof="1" dirty="0"/>
              <a:t>, </a:t>
            </a:r>
            <a:r>
              <a:rPr lang="en-ID" altLang="en-US" sz="2205" b="1" strike="noStrike" noProof="1" dirty="0" err="1"/>
              <a:t>jenis-jenis</a:t>
            </a:r>
            <a:r>
              <a:rPr lang="en-ID" altLang="en-US" sz="2205" b="1" strike="noStrike" noProof="1" dirty="0"/>
              <a:t> , </a:t>
            </a:r>
            <a:r>
              <a:rPr lang="en-ID" altLang="en-US" sz="2205" b="1" strike="noStrike" noProof="1" dirty="0" err="1"/>
              <a:t>butir-butir</a:t>
            </a:r>
            <a:r>
              <a:rPr lang="en-ID" altLang="en-US" sz="2205" b="1" strike="noStrike" noProof="1" dirty="0"/>
              <a:t> </a:t>
            </a:r>
            <a:r>
              <a:rPr lang="en-ID" altLang="en-US" sz="2205" b="1" strike="noStrike" noProof="1" dirty="0" err="1"/>
              <a:t>penting</a:t>
            </a:r>
            <a:r>
              <a:rPr lang="en-ID" altLang="en-US" sz="2205" b="1" strike="noStrike" noProof="1" dirty="0"/>
              <a:t> </a:t>
            </a:r>
            <a:r>
              <a:rPr lang="en-ID" altLang="en-US" sz="2205" b="1" strike="noStrike" noProof="1" dirty="0" err="1"/>
              <a:t>buku</a:t>
            </a:r>
            <a:r>
              <a:rPr lang="en-ID" altLang="en-US" sz="2205" b="1" strike="noStrike" noProof="1" dirty="0"/>
              <a:t> </a:t>
            </a:r>
            <a:r>
              <a:rPr lang="en-ID" altLang="en-US" sz="2205" b="1" strike="noStrike" noProof="1" dirty="0" err="1"/>
              <a:t>fiksi</a:t>
            </a:r>
            <a:r>
              <a:rPr lang="en-ID" altLang="en-US" sz="2205" b="1" strike="noStrike" noProof="1" dirty="0"/>
              <a:t> , </a:t>
            </a:r>
            <a:r>
              <a:rPr lang="en-ID" altLang="en-US" sz="2205" b="1" strike="noStrike" noProof="1" dirty="0" err="1"/>
              <a:t>dan</a:t>
            </a:r>
            <a:r>
              <a:rPr lang="en-ID" altLang="en-US" sz="2205" b="1" strike="noStrike" noProof="1" dirty="0"/>
              <a:t> </a:t>
            </a:r>
            <a:r>
              <a:rPr lang="en-ID" altLang="en-US" sz="2205" b="1" strike="noStrike" noProof="1" dirty="0" err="1"/>
              <a:t>nilai-nilai</a:t>
            </a:r>
            <a:r>
              <a:rPr lang="en-ID" altLang="en-US" sz="2205" b="1" strike="noStrike" noProof="1" dirty="0"/>
              <a:t> </a:t>
            </a:r>
            <a:r>
              <a:rPr lang="en-ID" altLang="en-US" sz="2205" b="1" strike="noStrike" noProof="1" dirty="0" err="1"/>
              <a:t>buku</a:t>
            </a:r>
            <a:r>
              <a:rPr lang="en-ID" altLang="en-US" sz="2205" b="1" strike="noStrike" noProof="1" dirty="0"/>
              <a:t> </a:t>
            </a:r>
            <a:r>
              <a:rPr lang="en-ID" altLang="en-US" sz="2205" b="1" strike="noStrike" noProof="1" dirty="0" err="1"/>
              <a:t>fiksi</a:t>
            </a:r>
            <a:r>
              <a:rPr lang="en-ID" altLang="en-US" sz="2205" b="1" strike="noStrike" noProof="1" dirty="0"/>
              <a:t> (</a:t>
            </a:r>
            <a:r>
              <a:rPr lang="en-ID" altLang="en-US" sz="2205" b="1" strike="noStrike" noProof="1" dirty="0" err="1"/>
              <a:t>kumpulan</a:t>
            </a:r>
            <a:r>
              <a:rPr lang="en-ID" altLang="en-US" sz="2205" b="1" strike="noStrike" noProof="1" dirty="0"/>
              <a:t> </a:t>
            </a:r>
            <a:r>
              <a:rPr lang="en-ID" altLang="en-US" sz="2205" b="1" strike="noStrike" noProof="1" dirty="0" err="1"/>
              <a:t>cerpen</a:t>
            </a:r>
            <a:r>
              <a:rPr lang="en-ID" altLang="en-US" sz="2205" b="1" strike="noStrike" noProof="1" dirty="0"/>
              <a:t> </a:t>
            </a:r>
            <a:r>
              <a:rPr lang="en-ID" altLang="en-US" sz="2205" b="1" strike="noStrike" noProof="1" dirty="0" err="1"/>
              <a:t>dan</a:t>
            </a:r>
            <a:r>
              <a:rPr lang="en-ID" altLang="en-US" sz="2205" b="1" strike="noStrike" noProof="1" dirty="0"/>
              <a:t> </a:t>
            </a:r>
            <a:r>
              <a:rPr lang="en-ID" altLang="en-US" sz="2205" b="1" strike="noStrike" noProof="1" dirty="0" err="1"/>
              <a:t>puisi</a:t>
            </a:r>
            <a:r>
              <a:rPr lang="en-ID" altLang="en-US" sz="2205" b="1" strike="noStrike" noProof="1" dirty="0"/>
              <a:t>) </a:t>
            </a:r>
            <a:r>
              <a:rPr lang="en-ID" altLang="en-US" sz="2205" b="1" strike="noStrike" noProof="1" dirty="0" err="1"/>
              <a:t>serta</a:t>
            </a:r>
            <a:r>
              <a:rPr lang="en-ID" altLang="en-US" sz="2205" b="1" strike="noStrike" noProof="1" dirty="0"/>
              <a:t> </a:t>
            </a:r>
            <a:r>
              <a:rPr lang="en-ID" altLang="en-US" sz="2205" b="1" strike="noStrike" noProof="1" dirty="0" err="1"/>
              <a:t>nonfiksi</a:t>
            </a:r>
            <a:r>
              <a:rPr lang="en-ID" altLang="en-US" sz="2205" b="1" strike="noStrike" noProof="1" dirty="0"/>
              <a:t> </a:t>
            </a:r>
            <a:br>
              <a:rPr lang="en-US" altLang="zh-CN" sz="2205" dirty="0"/>
            </a:br>
            <a:endParaRPr lang="en-US" altLang="zh-CN" sz="2205" strike="noStrike" noProof="1" dirty="0"/>
          </a:p>
        </p:txBody>
      </p:sp>
      <p:pic>
        <p:nvPicPr>
          <p:cNvPr id="98306" name="Picture 2" descr="Hasil gambar untuk reading book"/>
          <p:cNvPicPr>
            <a:picLocks noChangeAspect="1"/>
          </p:cNvPicPr>
          <p:nvPr/>
        </p:nvPicPr>
        <p:blipFill>
          <a:blip r:embed="rId1"/>
          <a:stretch>
            <a:fillRect/>
          </a:stretch>
        </p:blipFill>
        <p:spPr>
          <a:xfrm>
            <a:off x="2511425" y="1731963"/>
            <a:ext cx="5784850" cy="3859212"/>
          </a:xfrm>
          <a:prstGeom prst="rect">
            <a:avLst/>
          </a:prstGeom>
          <a:noFill/>
          <a:ln w="9525">
            <a:noFill/>
          </a:ln>
        </p:spPr>
      </p:pic>
      <p:sp>
        <p:nvSpPr>
          <p:cNvPr id="11" name="Oval Callout 10">
            <a:hlinkClick r:id="rId2" action="ppaction://hlinksldjump"/>
          </p:cNvPr>
          <p:cNvSpPr/>
          <p:nvPr/>
        </p:nvSpPr>
        <p:spPr>
          <a:xfrm>
            <a:off x="936625" y="1495425"/>
            <a:ext cx="2598738" cy="1182688"/>
          </a:xfrm>
          <a:prstGeom prst="wedgeEllipseCallout">
            <a:avLst>
              <a:gd name="adj1" fmla="val 56291"/>
              <a:gd name="adj2" fmla="val 69500"/>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r>
              <a:rPr lang="id-ID" altLang="en-ID" sz="1765" strike="noStrike" noProof="1" dirty="0" err="1" smtClean="0"/>
              <a:t>Pengertian </a:t>
            </a:r>
            <a:r>
              <a:rPr lang="en-ID" sz="1765" strike="noStrike" noProof="1" dirty="0" err="1" smtClean="0"/>
              <a:t>buku</a:t>
            </a:r>
            <a:r>
              <a:rPr lang="en-ID" sz="1765" strike="noStrike" noProof="1" dirty="0" smtClean="0"/>
              <a:t> </a:t>
            </a:r>
            <a:r>
              <a:rPr lang="en-ID" sz="1765" strike="noStrike" noProof="1" dirty="0" err="1" smtClean="0"/>
              <a:t>fiksi</a:t>
            </a:r>
            <a:r>
              <a:rPr lang="en-ID" sz="1765" strike="noStrike" noProof="1" dirty="0" smtClean="0"/>
              <a:t> </a:t>
            </a:r>
            <a:r>
              <a:rPr lang="en-ID" sz="1765" strike="noStrike" noProof="1" dirty="0" err="1" smtClean="0"/>
              <a:t>dan</a:t>
            </a:r>
            <a:r>
              <a:rPr lang="en-ID" sz="1765" strike="noStrike" noProof="1" dirty="0" smtClean="0"/>
              <a:t> </a:t>
            </a:r>
            <a:r>
              <a:rPr lang="en-ID" sz="1765" strike="noStrike" noProof="1" dirty="0" err="1" smtClean="0"/>
              <a:t>nonfiksi</a:t>
            </a:r>
            <a:endParaRPr lang="en-US" sz="1765" strike="noStrike" noProof="1" dirty="0"/>
          </a:p>
        </p:txBody>
      </p:sp>
      <p:sp>
        <p:nvSpPr>
          <p:cNvPr id="12" name="Oval Callout 11">
            <a:hlinkClick r:id="rId3" action="ppaction://hlinksldjump"/>
          </p:cNvPr>
          <p:cNvSpPr/>
          <p:nvPr/>
        </p:nvSpPr>
        <p:spPr>
          <a:xfrm>
            <a:off x="7578725" y="1338263"/>
            <a:ext cx="2284413" cy="1181100"/>
          </a:xfrm>
          <a:prstGeom prst="wedgeEllipseCallout">
            <a:avLst>
              <a:gd name="adj1" fmla="val -116417"/>
              <a:gd name="adj2" fmla="val 73346"/>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id-ID" altLang="en-ID" sz="1600" strike="noStrike" noProof="1" dirty="0" err="1" smtClean="0"/>
              <a:t>C</a:t>
            </a:r>
            <a:r>
              <a:rPr lang="en-ID" sz="1600" strike="noStrike" noProof="1" dirty="0" err="1" smtClean="0"/>
              <a:t>iri-ciri</a:t>
            </a:r>
            <a:r>
              <a:rPr lang="en-ID" sz="1600" strike="noStrike" noProof="1" dirty="0" smtClean="0"/>
              <a:t> </a:t>
            </a:r>
            <a:r>
              <a:rPr lang="en-ID" sz="1600" strike="noStrike" noProof="1" dirty="0" err="1" smtClean="0"/>
              <a:t>buku</a:t>
            </a:r>
            <a:r>
              <a:rPr lang="en-ID" sz="1600" strike="noStrike" noProof="1" dirty="0" smtClean="0"/>
              <a:t> </a:t>
            </a:r>
            <a:r>
              <a:rPr lang="en-ID" sz="1600" strike="noStrike" noProof="1" dirty="0" err="1" smtClean="0"/>
              <a:t>fiksi</a:t>
            </a:r>
            <a:r>
              <a:rPr lang="en-ID" sz="1600" strike="noStrike" noProof="1" dirty="0" smtClean="0"/>
              <a:t> </a:t>
            </a:r>
            <a:r>
              <a:rPr lang="en-ID" sz="1600" strike="noStrike" noProof="1" dirty="0" err="1" smtClean="0"/>
              <a:t>dan</a:t>
            </a:r>
            <a:r>
              <a:rPr lang="en-ID" sz="1600" strike="noStrike" noProof="1" dirty="0" smtClean="0"/>
              <a:t> </a:t>
            </a:r>
            <a:r>
              <a:rPr lang="en-ID" sz="1600" strike="noStrike" noProof="1" dirty="0" err="1" smtClean="0"/>
              <a:t>nonfiksi</a:t>
            </a:r>
            <a:endParaRPr lang="en-US" sz="1600" strike="noStrike" noProof="1" dirty="0"/>
          </a:p>
        </p:txBody>
      </p:sp>
      <p:sp>
        <p:nvSpPr>
          <p:cNvPr id="13" name="Oval Callout 12">
            <a:hlinkClick r:id="rId4" action="ppaction://hlinksldjump"/>
          </p:cNvPr>
          <p:cNvSpPr/>
          <p:nvPr/>
        </p:nvSpPr>
        <p:spPr>
          <a:xfrm>
            <a:off x="779463" y="3149600"/>
            <a:ext cx="2597150" cy="1417638"/>
          </a:xfrm>
          <a:prstGeom prst="wedgeEllipseCallout">
            <a:avLst>
              <a:gd name="adj1" fmla="val 61000"/>
              <a:gd name="adj2" fmla="val -5145"/>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r>
              <a:rPr lang="id-ID" altLang="en-ID" sz="1765" strike="noStrike" noProof="1" dirty="0" err="1" smtClean="0"/>
              <a:t>J</a:t>
            </a:r>
            <a:r>
              <a:rPr lang="en-ID" sz="1765" strike="noStrike" noProof="1" dirty="0" err="1" smtClean="0"/>
              <a:t>enis-jenis</a:t>
            </a:r>
            <a:r>
              <a:rPr lang="en-ID" sz="1765" strike="noStrike" noProof="1" dirty="0" smtClean="0"/>
              <a:t> </a:t>
            </a:r>
            <a:r>
              <a:rPr lang="en-ID" sz="1765" strike="noStrike" noProof="1" dirty="0" err="1" smtClean="0"/>
              <a:t>buku</a:t>
            </a:r>
            <a:r>
              <a:rPr lang="en-ID" sz="1765" strike="noStrike" noProof="1" dirty="0" smtClean="0"/>
              <a:t> </a:t>
            </a:r>
            <a:r>
              <a:rPr lang="en-ID" sz="1765" strike="noStrike" noProof="1" dirty="0" err="1" smtClean="0"/>
              <a:t>fiksi</a:t>
            </a:r>
            <a:r>
              <a:rPr lang="en-ID" sz="1765" strike="noStrike" noProof="1" dirty="0" smtClean="0"/>
              <a:t> </a:t>
            </a:r>
            <a:r>
              <a:rPr lang="en-ID" sz="1765" strike="noStrike" noProof="1" dirty="0" err="1" smtClean="0"/>
              <a:t>dan</a:t>
            </a:r>
            <a:r>
              <a:rPr lang="en-ID" sz="1765" strike="noStrike" noProof="1" dirty="0" smtClean="0"/>
              <a:t> </a:t>
            </a:r>
            <a:r>
              <a:rPr lang="en-ID" sz="1765" strike="noStrike" noProof="1" dirty="0" err="1" smtClean="0"/>
              <a:t>nonfiksi</a:t>
            </a:r>
            <a:endParaRPr lang="en-US" sz="1765" strike="noStrike" noProof="1" dirty="0"/>
          </a:p>
        </p:txBody>
      </p:sp>
      <p:sp>
        <p:nvSpPr>
          <p:cNvPr id="9" name="Oval Callout 8">
            <a:hlinkClick r:id="rId5" action="ppaction://hlinksldjump"/>
          </p:cNvPr>
          <p:cNvSpPr/>
          <p:nvPr/>
        </p:nvSpPr>
        <p:spPr>
          <a:xfrm>
            <a:off x="6983413" y="4487863"/>
            <a:ext cx="3071813" cy="1103313"/>
          </a:xfrm>
          <a:prstGeom prst="wedgeEllipseCallout">
            <a:avLst>
              <a:gd name="adj1" fmla="val -94328"/>
              <a:gd name="adj2" fmla="val -43372"/>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r>
              <a:rPr lang="id-ID" sz="1600" strike="noStrike" noProof="1" dirty="0" err="1" smtClean="0"/>
              <a:t>Unsur-unsur</a:t>
            </a:r>
            <a:r>
              <a:rPr lang="en-ID" sz="1600" strike="noStrike" noProof="1" dirty="0" smtClean="0"/>
              <a:t> </a:t>
            </a:r>
            <a:r>
              <a:rPr lang="en-ID" sz="1600" strike="noStrike" noProof="1" dirty="0" err="1" smtClean="0"/>
              <a:t>dalam</a:t>
            </a:r>
            <a:r>
              <a:rPr lang="en-ID" sz="1600" strike="noStrike" noProof="1" dirty="0" smtClean="0"/>
              <a:t> </a:t>
            </a:r>
            <a:r>
              <a:rPr lang="en-ID" sz="1600" strike="noStrike" noProof="1" dirty="0" err="1" smtClean="0"/>
              <a:t>buku</a:t>
            </a:r>
            <a:r>
              <a:rPr lang="en-ID" sz="1600" strike="noStrike" noProof="1" dirty="0" smtClean="0"/>
              <a:t> </a:t>
            </a:r>
            <a:r>
              <a:rPr lang="en-ID" sz="1600" strike="noStrike" noProof="1" dirty="0" err="1" smtClean="0"/>
              <a:t>fiksi</a:t>
            </a:r>
            <a:endParaRPr lang="en-US" sz="1600" strike="noStrike" noProof="1" dirty="0"/>
          </a:p>
        </p:txBody>
      </p:sp>
      <p:sp>
        <p:nvSpPr>
          <p:cNvPr id="2" name="Oval Callout 1">
            <a:hlinkClick r:id="rId6" action="ppaction://hlinksldjump"/>
          </p:cNvPr>
          <p:cNvSpPr/>
          <p:nvPr/>
        </p:nvSpPr>
        <p:spPr>
          <a:xfrm>
            <a:off x="6983413" y="2795588"/>
            <a:ext cx="3071813" cy="1103313"/>
          </a:xfrm>
          <a:prstGeom prst="wedgeEllipseCallout">
            <a:avLst>
              <a:gd name="adj1" fmla="val -74244"/>
              <a:gd name="adj2" fmla="val 26222"/>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r>
              <a:rPr lang="id-ID" sz="1600" strike="noStrike" noProof="1" dirty="0" err="1" smtClean="0"/>
              <a:t>Unsur-unsur</a:t>
            </a:r>
            <a:r>
              <a:rPr lang="en-ID" sz="1600" strike="noStrike" noProof="1" dirty="0" smtClean="0"/>
              <a:t> </a:t>
            </a:r>
            <a:r>
              <a:rPr lang="en-ID" sz="1600" strike="noStrike" noProof="1" dirty="0" err="1" smtClean="0"/>
              <a:t>dalam</a:t>
            </a:r>
            <a:r>
              <a:rPr lang="en-ID" sz="1600" strike="noStrike" noProof="1" dirty="0" smtClean="0"/>
              <a:t> </a:t>
            </a:r>
            <a:r>
              <a:rPr lang="en-ID" sz="1600" strike="noStrike" noProof="1" dirty="0" err="1" smtClean="0"/>
              <a:t>buku nonfiksi</a:t>
            </a:r>
            <a:endParaRPr lang="en-US" sz="1600" strike="noStrike" noProof="1" dirty="0"/>
          </a:p>
        </p:txBody>
      </p:sp>
      <p:sp>
        <p:nvSpPr>
          <p:cNvPr id="3" name="Action Button: Back or Previous 2">
            <a:hlinkClick r:id="rId7" action="ppaction://hlinksldjump" highlightClick="1"/>
          </p:cNvPr>
          <p:cNvSpPr/>
          <p:nvPr/>
        </p:nvSpPr>
        <p:spPr>
          <a:xfrm>
            <a:off x="1042988" y="6535738"/>
            <a:ext cx="550863"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transition spd="slow">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1408113" y="473075"/>
            <a:ext cx="4252913" cy="3984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fontAlgn="auto"/>
            <a:r>
              <a:rPr lang="en-ID" sz="2000" b="1" strike="noStrike" noProof="1" dirty="0" err="1" smtClean="0">
                <a:solidFill>
                  <a:srgbClr val="FFFF00"/>
                </a:solidFill>
              </a:rPr>
              <a:t>Pengertian</a:t>
            </a:r>
            <a:r>
              <a:rPr lang="en-ID" sz="2000" b="1" strike="noStrike" noProof="1" dirty="0" smtClean="0">
                <a:solidFill>
                  <a:srgbClr val="FFFF00"/>
                </a:solidFill>
              </a:rPr>
              <a:t> </a:t>
            </a:r>
            <a:r>
              <a:rPr lang="en-ID" sz="2000" b="1" strike="noStrike" noProof="1" dirty="0" err="1" smtClean="0">
                <a:solidFill>
                  <a:srgbClr val="FFFF00"/>
                </a:solidFill>
              </a:rPr>
              <a:t>Buku</a:t>
            </a:r>
            <a:r>
              <a:rPr lang="en-ID" sz="2000" b="1" strike="noStrike" noProof="1" dirty="0" smtClean="0">
                <a:solidFill>
                  <a:srgbClr val="FFFF00"/>
                </a:solidFill>
              </a:rPr>
              <a:t> </a:t>
            </a:r>
            <a:r>
              <a:rPr lang="en-ID" sz="2000" b="1" strike="noStrike" noProof="1" dirty="0" err="1" smtClean="0">
                <a:solidFill>
                  <a:srgbClr val="FFFF00"/>
                </a:solidFill>
              </a:rPr>
              <a:t>Fiksi</a:t>
            </a:r>
            <a:r>
              <a:rPr lang="en-ID" sz="2000" b="1" strike="noStrike" noProof="1" dirty="0" smtClean="0">
                <a:solidFill>
                  <a:srgbClr val="FFFF00"/>
                </a:solidFill>
              </a:rPr>
              <a:t> </a:t>
            </a:r>
            <a:r>
              <a:rPr lang="en-ID" sz="2000" b="1" strike="noStrike" noProof="1" dirty="0" err="1" smtClean="0">
                <a:solidFill>
                  <a:srgbClr val="FFFF00"/>
                </a:solidFill>
              </a:rPr>
              <a:t>dan</a:t>
            </a:r>
            <a:r>
              <a:rPr lang="en-ID" sz="2000" b="1" strike="noStrike" noProof="1" dirty="0" smtClean="0">
                <a:solidFill>
                  <a:srgbClr val="FFFF00"/>
                </a:solidFill>
              </a:rPr>
              <a:t> </a:t>
            </a:r>
            <a:r>
              <a:rPr lang="en-ID" sz="2000" b="1" strike="noStrike" noProof="1" dirty="0" err="1" smtClean="0">
                <a:solidFill>
                  <a:srgbClr val="FFFF00"/>
                </a:solidFill>
              </a:rPr>
              <a:t>Nonfiksi</a:t>
            </a:r>
            <a:r>
              <a:rPr lang="en-ID" sz="2000" b="1" strike="noStrike" noProof="1" dirty="0" smtClean="0">
                <a:solidFill>
                  <a:srgbClr val="FFFF00"/>
                </a:solidFill>
              </a:rPr>
              <a:t>  </a:t>
            </a:r>
            <a:endParaRPr lang="en-US" sz="2000" b="1" strike="noStrike" noProof="1" dirty="0">
              <a:solidFill>
                <a:srgbClr val="FFFF00"/>
              </a:solidFill>
            </a:endParaRPr>
          </a:p>
        </p:txBody>
      </p:sp>
      <p:sp>
        <p:nvSpPr>
          <p:cNvPr id="3" name="Rounded Rectangle 2"/>
          <p:cNvSpPr/>
          <p:nvPr/>
        </p:nvSpPr>
        <p:spPr>
          <a:xfrm>
            <a:off x="1408113" y="1574800"/>
            <a:ext cx="7953375" cy="299243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fontAlgn="auto">
              <a:lnSpc>
                <a:spcPct val="200000"/>
              </a:lnSpc>
            </a:pPr>
            <a:r>
              <a:rPr lang="en-ID" sz="1765" strike="noStrike" noProof="1" dirty="0" err="1" smtClean="0"/>
              <a:t>Buku</a:t>
            </a:r>
            <a:r>
              <a:rPr lang="en-ID" sz="1765" strike="noStrike" noProof="1" dirty="0" smtClean="0"/>
              <a:t> </a:t>
            </a:r>
            <a:r>
              <a:rPr lang="en-ID" sz="1765" strike="noStrike" noProof="1" dirty="0" err="1" smtClean="0"/>
              <a:t>fiksi</a:t>
            </a:r>
            <a:r>
              <a:rPr lang="en-ID" sz="1765" strike="noStrike" noProof="1" dirty="0" smtClean="0"/>
              <a:t> </a:t>
            </a:r>
            <a:r>
              <a:rPr lang="en-ID" sz="1765" strike="noStrike" noProof="1" dirty="0" err="1" smtClean="0"/>
              <a:t>adalah</a:t>
            </a:r>
            <a:r>
              <a:rPr lang="en-ID" sz="1765" strike="noStrike" noProof="1" dirty="0" smtClean="0"/>
              <a:t> </a:t>
            </a:r>
            <a:r>
              <a:rPr lang="en-ID" sz="1765" strike="noStrike" noProof="1" dirty="0" err="1" smtClean="0"/>
              <a:t>buku</a:t>
            </a:r>
            <a:r>
              <a:rPr lang="en-ID" sz="1765" strike="noStrike" noProof="1" dirty="0" smtClean="0"/>
              <a:t> yang </a:t>
            </a:r>
            <a:r>
              <a:rPr lang="en-ID" sz="1765" strike="noStrike" noProof="1" dirty="0" err="1" smtClean="0"/>
              <a:t>berisi</a:t>
            </a:r>
            <a:r>
              <a:rPr lang="en-ID" sz="1765" strike="noStrike" noProof="1" dirty="0" smtClean="0"/>
              <a:t> </a:t>
            </a:r>
            <a:r>
              <a:rPr lang="en-ID" sz="1765" strike="noStrike" noProof="1" dirty="0" err="1" smtClean="0"/>
              <a:t>cerita</a:t>
            </a:r>
            <a:r>
              <a:rPr lang="en-ID" sz="1765" strike="noStrike" noProof="1" dirty="0" smtClean="0"/>
              <a:t> </a:t>
            </a:r>
            <a:r>
              <a:rPr lang="en-ID" sz="1765" strike="noStrike" noProof="1" dirty="0" err="1" smtClean="0"/>
              <a:t>dan</a:t>
            </a:r>
            <a:r>
              <a:rPr lang="en-ID" sz="1765" strike="noStrike" noProof="1" dirty="0" smtClean="0"/>
              <a:t> </a:t>
            </a:r>
            <a:r>
              <a:rPr lang="en-ID" sz="1765" strike="noStrike" noProof="1" dirty="0" err="1" smtClean="0"/>
              <a:t>bersifat</a:t>
            </a:r>
            <a:r>
              <a:rPr lang="en-ID" sz="1765" strike="noStrike" noProof="1" dirty="0" smtClean="0"/>
              <a:t> </a:t>
            </a:r>
            <a:r>
              <a:rPr lang="en-ID" sz="1765" strike="noStrike" noProof="1" dirty="0" err="1" smtClean="0"/>
              <a:t>imajinatif</a:t>
            </a:r>
            <a:r>
              <a:rPr lang="en-ID" sz="1765" strike="noStrike" noProof="1" dirty="0" smtClean="0"/>
              <a:t>. </a:t>
            </a:r>
            <a:r>
              <a:rPr lang="en-ID" sz="1765" strike="noStrike" noProof="1" dirty="0" err="1" smtClean="0"/>
              <a:t>Buku</a:t>
            </a:r>
            <a:r>
              <a:rPr lang="en-ID" sz="1765" strike="noStrike" noProof="1" dirty="0" smtClean="0"/>
              <a:t> </a:t>
            </a:r>
            <a:r>
              <a:rPr lang="en-ID" sz="1765" strike="noStrike" noProof="1" dirty="0" err="1" smtClean="0"/>
              <a:t>fiksi</a:t>
            </a:r>
            <a:r>
              <a:rPr lang="en-ID" sz="1765" strike="noStrike" noProof="1" dirty="0" smtClean="0"/>
              <a:t> </a:t>
            </a:r>
            <a:r>
              <a:rPr lang="en-ID" sz="1765" strike="noStrike" noProof="1" dirty="0" err="1" smtClean="0"/>
              <a:t>tidak</a:t>
            </a:r>
            <a:r>
              <a:rPr lang="en-ID" sz="1765" strike="noStrike" noProof="1" dirty="0" smtClean="0"/>
              <a:t> </a:t>
            </a:r>
            <a:r>
              <a:rPr lang="en-ID" sz="1765" strike="noStrike" noProof="1" dirty="0" err="1" smtClean="0"/>
              <a:t>membutuhkan</a:t>
            </a:r>
            <a:r>
              <a:rPr lang="en-ID" sz="1765" strike="noStrike" noProof="1" dirty="0" smtClean="0"/>
              <a:t> </a:t>
            </a:r>
            <a:r>
              <a:rPr lang="en-ID" sz="1765" strike="noStrike" noProof="1" dirty="0" err="1" smtClean="0"/>
              <a:t>pengamatan</a:t>
            </a:r>
            <a:r>
              <a:rPr lang="en-ID" sz="1765" strike="noStrike" noProof="1" dirty="0" smtClean="0"/>
              <a:t> </a:t>
            </a:r>
            <a:r>
              <a:rPr lang="en-ID" sz="1765" strike="noStrike" noProof="1" dirty="0" err="1" smtClean="0"/>
              <a:t>dalam</a:t>
            </a:r>
            <a:r>
              <a:rPr lang="en-ID" sz="1765" strike="noStrike" noProof="1" dirty="0" smtClean="0"/>
              <a:t> </a:t>
            </a:r>
            <a:r>
              <a:rPr lang="en-ID" sz="1765" strike="noStrike" noProof="1" dirty="0" err="1" smtClean="0"/>
              <a:t>pembuatannya</a:t>
            </a:r>
            <a:r>
              <a:rPr lang="en-ID" sz="1765" strike="noStrike" noProof="1" dirty="0" smtClean="0"/>
              <a:t> </a:t>
            </a:r>
            <a:r>
              <a:rPr lang="en-ID" sz="1765" strike="noStrike" noProof="1" dirty="0" err="1" smtClean="0"/>
              <a:t>dan</a:t>
            </a:r>
            <a:r>
              <a:rPr lang="en-ID" sz="1765" strike="noStrike" noProof="1" dirty="0" smtClean="0"/>
              <a:t> </a:t>
            </a:r>
            <a:r>
              <a:rPr lang="en-ID" sz="1765" strike="noStrike" noProof="1" dirty="0" err="1" smtClean="0"/>
              <a:t>terkadang</a:t>
            </a:r>
            <a:r>
              <a:rPr lang="en-ID" sz="1765" strike="noStrike" noProof="1" dirty="0" smtClean="0"/>
              <a:t> </a:t>
            </a:r>
            <a:r>
              <a:rPr lang="en-ID" sz="1765" strike="noStrike" noProof="1" dirty="0" err="1" smtClean="0"/>
              <a:t>isinya</a:t>
            </a:r>
            <a:r>
              <a:rPr lang="en-ID" sz="1765" strike="noStrike" noProof="1" dirty="0" smtClean="0"/>
              <a:t> </a:t>
            </a:r>
            <a:r>
              <a:rPr lang="en-ID" sz="1765" strike="noStrike" noProof="1" dirty="0" err="1" smtClean="0"/>
              <a:t>tidak</a:t>
            </a:r>
            <a:r>
              <a:rPr lang="en-ID" sz="1765" strike="noStrike" noProof="1" dirty="0" smtClean="0"/>
              <a:t> </a:t>
            </a:r>
            <a:r>
              <a:rPr lang="en-ID" sz="1765" strike="noStrike" noProof="1" dirty="0" err="1" smtClean="0"/>
              <a:t>perlu</a:t>
            </a:r>
            <a:r>
              <a:rPr lang="en-ID" sz="1765" strike="noStrike" noProof="1" dirty="0" smtClean="0"/>
              <a:t> </a:t>
            </a:r>
            <a:r>
              <a:rPr lang="en-ID" sz="1765" strike="noStrike" noProof="1" dirty="0" err="1" smtClean="0"/>
              <a:t>dipertanggungjawabkan</a:t>
            </a:r>
            <a:r>
              <a:rPr lang="en-ID" sz="1765" strike="noStrike" noProof="1" dirty="0" smtClean="0"/>
              <a:t> </a:t>
            </a:r>
            <a:r>
              <a:rPr lang="en-ID" sz="1765" strike="noStrike" noProof="1" dirty="0" err="1" smtClean="0"/>
              <a:t>secara</a:t>
            </a:r>
            <a:r>
              <a:rPr lang="en-ID" sz="1765" strike="noStrike" noProof="1" dirty="0" smtClean="0"/>
              <a:t> </a:t>
            </a:r>
            <a:r>
              <a:rPr lang="en-ID" sz="1765" strike="noStrike" noProof="1" dirty="0" err="1" smtClean="0"/>
              <a:t>faktual</a:t>
            </a:r>
            <a:r>
              <a:rPr lang="en-ID" sz="1765" strike="noStrike" noProof="1" dirty="0" smtClean="0"/>
              <a:t>. </a:t>
            </a:r>
            <a:r>
              <a:rPr lang="en-ID" sz="1765" strike="noStrike" noProof="1" dirty="0" err="1" smtClean="0"/>
              <a:t>Sementara</a:t>
            </a:r>
            <a:r>
              <a:rPr lang="en-ID" sz="1765" strike="noStrike" noProof="1" dirty="0" smtClean="0"/>
              <a:t> </a:t>
            </a:r>
            <a:r>
              <a:rPr lang="en-ID" sz="1765" strike="noStrike" noProof="1" dirty="0" err="1" smtClean="0"/>
              <a:t>itu</a:t>
            </a:r>
            <a:r>
              <a:rPr lang="en-ID" sz="1765" strike="noStrike" noProof="1" dirty="0" smtClean="0"/>
              <a:t>, </a:t>
            </a:r>
            <a:r>
              <a:rPr lang="en-ID" sz="1765" strike="noStrike" noProof="1" dirty="0" err="1" smtClean="0"/>
              <a:t>buku</a:t>
            </a:r>
            <a:r>
              <a:rPr lang="en-ID" sz="1765" strike="noStrike" noProof="1" dirty="0" smtClean="0"/>
              <a:t> </a:t>
            </a:r>
            <a:r>
              <a:rPr lang="en-ID" sz="1765" strike="noStrike" noProof="1" dirty="0" err="1" smtClean="0"/>
              <a:t>nonfiksi</a:t>
            </a:r>
            <a:r>
              <a:rPr lang="en-ID" sz="1765" strike="noStrike" noProof="1" dirty="0" smtClean="0"/>
              <a:t> </a:t>
            </a:r>
            <a:r>
              <a:rPr lang="en-ID" sz="1765" strike="noStrike" noProof="1" dirty="0" err="1" smtClean="0"/>
              <a:t>adalah</a:t>
            </a:r>
            <a:r>
              <a:rPr lang="en-ID" sz="1765" strike="noStrike" noProof="1" dirty="0" smtClean="0"/>
              <a:t> </a:t>
            </a:r>
            <a:r>
              <a:rPr lang="en-ID" sz="1765" strike="noStrike" noProof="1" dirty="0" err="1" smtClean="0"/>
              <a:t>buku</a:t>
            </a:r>
            <a:r>
              <a:rPr lang="en-ID" sz="1765" strike="noStrike" noProof="1" dirty="0" smtClean="0"/>
              <a:t> yang </a:t>
            </a:r>
            <a:r>
              <a:rPr lang="en-ID" sz="1765" strike="noStrike" noProof="1" dirty="0" err="1" smtClean="0"/>
              <a:t>berisi</a:t>
            </a:r>
            <a:r>
              <a:rPr lang="en-ID" sz="1765" strike="noStrike" noProof="1" dirty="0" smtClean="0"/>
              <a:t> </a:t>
            </a:r>
            <a:r>
              <a:rPr lang="en-ID" sz="1765" strike="noStrike" noProof="1" dirty="0" err="1" smtClean="0"/>
              <a:t>kejadian</a:t>
            </a:r>
            <a:r>
              <a:rPr lang="en-ID" sz="1765" strike="noStrike" noProof="1" dirty="0" smtClean="0"/>
              <a:t> </a:t>
            </a:r>
            <a:r>
              <a:rPr lang="en-ID" sz="1765" strike="noStrike" noProof="1" dirty="0" err="1" smtClean="0"/>
              <a:t>sebenarnya</a:t>
            </a:r>
            <a:r>
              <a:rPr lang="en-ID" sz="1765" strike="noStrike" noProof="1" dirty="0" smtClean="0"/>
              <a:t>. </a:t>
            </a:r>
            <a:r>
              <a:rPr lang="en-ID" sz="1765" strike="noStrike" noProof="1" dirty="0" err="1" smtClean="0"/>
              <a:t>Buku</a:t>
            </a:r>
            <a:r>
              <a:rPr lang="en-ID" sz="1765" strike="noStrike" noProof="1" dirty="0" smtClean="0"/>
              <a:t> </a:t>
            </a:r>
            <a:r>
              <a:rPr lang="en-ID" sz="1765" strike="noStrike" noProof="1" dirty="0" err="1" smtClean="0"/>
              <a:t>nonfiksi</a:t>
            </a:r>
            <a:r>
              <a:rPr lang="en-ID" sz="1765" strike="noStrike" noProof="1" dirty="0" smtClean="0"/>
              <a:t> </a:t>
            </a:r>
            <a:r>
              <a:rPr lang="en-ID" sz="1765" strike="noStrike" noProof="1" dirty="0" err="1" smtClean="0"/>
              <a:t>berisi</a:t>
            </a:r>
            <a:r>
              <a:rPr lang="en-ID" sz="1765" strike="noStrike" noProof="1" dirty="0" smtClean="0"/>
              <a:t> </a:t>
            </a:r>
            <a:r>
              <a:rPr lang="en-ID" sz="1765" strike="noStrike" noProof="1" dirty="0" err="1" smtClean="0"/>
              <a:t>informasi</a:t>
            </a:r>
            <a:r>
              <a:rPr lang="en-ID" sz="1765" strike="noStrike" noProof="1" dirty="0" smtClean="0"/>
              <a:t> yang </a:t>
            </a:r>
            <a:r>
              <a:rPr lang="en-ID" sz="1765" strike="noStrike" noProof="1" dirty="0" err="1" smtClean="0"/>
              <a:t>bermanfaat</a:t>
            </a:r>
            <a:r>
              <a:rPr lang="en-ID" sz="1765" strike="noStrike" noProof="1" dirty="0" smtClean="0"/>
              <a:t> </a:t>
            </a:r>
            <a:r>
              <a:rPr lang="en-ID" sz="1765" strike="noStrike" noProof="1" dirty="0" err="1" smtClean="0"/>
              <a:t>bagi</a:t>
            </a:r>
            <a:r>
              <a:rPr lang="en-ID" sz="1765" strike="noStrike" noProof="1" dirty="0" smtClean="0"/>
              <a:t> </a:t>
            </a:r>
            <a:r>
              <a:rPr lang="en-ID" sz="1765" strike="noStrike" noProof="1" dirty="0" err="1" smtClean="0"/>
              <a:t>pembaca</a:t>
            </a:r>
            <a:r>
              <a:rPr lang="en-ID" sz="1765" strike="noStrike" noProof="1" dirty="0" smtClean="0"/>
              <a:t>. </a:t>
            </a:r>
            <a:endParaRPr lang="en-US" sz="1765" strike="noStrike" noProof="1" dirty="0"/>
          </a:p>
        </p:txBody>
      </p:sp>
      <p:sp>
        <p:nvSpPr>
          <p:cNvPr id="5" name="Action Button: Back or Previous 4">
            <a:hlinkClick r:id="rId1" action="ppaction://hlinksldjump" highlightClick="1"/>
          </p:cNvPr>
          <p:cNvSpPr/>
          <p:nvPr/>
        </p:nvSpPr>
        <p:spPr>
          <a:xfrm>
            <a:off x="1014413" y="6535738"/>
            <a:ext cx="552450"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transition spd="slow">
    <p:wedg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219450" y="708025"/>
            <a:ext cx="4095750" cy="552450"/>
          </a:xfrm>
        </p:spPr>
        <p:txBody>
          <a:bodyPr>
            <a:normAutofit fontScale="90000"/>
          </a:bodyPr>
          <a:lstStyle/>
          <a:p>
            <a:pPr fontAlgn="auto"/>
            <a:endParaRPr lang="en-US" strike="noStrike" noProof="1" dirty="0"/>
          </a:p>
        </p:txBody>
      </p:sp>
      <p:graphicFrame>
        <p:nvGraphicFramePr>
          <p:cNvPr id="5" name="Content Placeholder 4"/>
          <p:cNvGraphicFramePr>
            <a:graphicFrameLocks noGrp="1"/>
          </p:cNvGraphicFramePr>
          <p:nvPr>
            <p:ph idx="1"/>
          </p:nvPr>
        </p:nvGraphicFramePr>
        <p:xfrm>
          <a:off x="1172465" y="1763925"/>
          <a:ext cx="8425947" cy="47720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3141663" y="708025"/>
            <a:ext cx="4330700" cy="5524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auto"/>
            <a:r>
              <a:rPr lang="en-ID" sz="2205" b="1" strike="noStrike" noProof="1" dirty="0" err="1" smtClean="0"/>
              <a:t>Ciri-Ciri</a:t>
            </a:r>
            <a:r>
              <a:rPr lang="en-ID" sz="2205" b="1" strike="noStrike" noProof="1" dirty="0" smtClean="0"/>
              <a:t> </a:t>
            </a:r>
            <a:r>
              <a:rPr lang="en-ID" sz="2205" b="1" strike="noStrike" noProof="1" dirty="0" err="1" smtClean="0"/>
              <a:t>Buku</a:t>
            </a:r>
            <a:r>
              <a:rPr lang="en-ID" sz="2205" b="1" strike="noStrike" noProof="1" dirty="0" smtClean="0"/>
              <a:t> </a:t>
            </a:r>
            <a:r>
              <a:rPr lang="en-ID" sz="2205" b="1" strike="noStrike" noProof="1" dirty="0" err="1" smtClean="0"/>
              <a:t>Fiksi</a:t>
            </a:r>
            <a:r>
              <a:rPr lang="en-ID" sz="2205" b="1" strike="noStrike" noProof="1" dirty="0" smtClean="0"/>
              <a:t> </a:t>
            </a:r>
            <a:r>
              <a:rPr lang="en-ID" sz="2205" b="1" strike="noStrike" noProof="1" dirty="0" err="1" smtClean="0"/>
              <a:t>dan</a:t>
            </a:r>
            <a:r>
              <a:rPr lang="en-ID" sz="2205" b="1" strike="noStrike" noProof="1" dirty="0" smtClean="0"/>
              <a:t> </a:t>
            </a:r>
            <a:r>
              <a:rPr lang="en-ID" sz="2205" b="1" strike="noStrike" noProof="1" dirty="0" err="1" smtClean="0"/>
              <a:t>Nonfiksi</a:t>
            </a:r>
            <a:endParaRPr lang="en-US" sz="2205" b="1" strike="noStrike" noProof="1" dirty="0"/>
          </a:p>
        </p:txBody>
      </p:sp>
      <p:sp>
        <p:nvSpPr>
          <p:cNvPr id="6" name="Action Button: Back or Previous 5">
            <a:hlinkClick r:id="rId6" action="ppaction://hlinksldjump" highlightClick="1"/>
          </p:cNvPr>
          <p:cNvSpPr/>
          <p:nvPr/>
        </p:nvSpPr>
        <p:spPr>
          <a:xfrm>
            <a:off x="1014413" y="6535738"/>
            <a:ext cx="552450"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en-US" sz="100" strike="noStrike" noProof="1"/>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Rounded Rectangle 10"/>
          <p:cNvSpPr/>
          <p:nvPr/>
        </p:nvSpPr>
        <p:spPr>
          <a:xfrm>
            <a:off x="3298825" y="787400"/>
            <a:ext cx="4487863" cy="5508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fontAlgn="auto"/>
            <a:r>
              <a:rPr lang="en-ID" sz="2000" b="1" strike="noStrike" noProof="1" dirty="0" err="1" smtClean="0">
                <a:solidFill>
                  <a:srgbClr val="FFFF00"/>
                </a:solidFill>
              </a:rPr>
              <a:t>Jenis-Jenis</a:t>
            </a:r>
            <a:r>
              <a:rPr lang="en-ID" sz="2000" b="1" strike="noStrike" noProof="1" dirty="0" smtClean="0">
                <a:solidFill>
                  <a:srgbClr val="FFFF00"/>
                </a:solidFill>
              </a:rPr>
              <a:t> </a:t>
            </a:r>
            <a:r>
              <a:rPr lang="en-ID" sz="2000" b="1" strike="noStrike" noProof="1" dirty="0" err="1" smtClean="0">
                <a:solidFill>
                  <a:srgbClr val="FFFF00"/>
                </a:solidFill>
              </a:rPr>
              <a:t>Buku</a:t>
            </a:r>
            <a:r>
              <a:rPr lang="en-ID" sz="2000" b="1" strike="noStrike" noProof="1" dirty="0" smtClean="0">
                <a:solidFill>
                  <a:srgbClr val="FFFF00"/>
                </a:solidFill>
              </a:rPr>
              <a:t> </a:t>
            </a:r>
            <a:r>
              <a:rPr lang="en-ID" sz="2000" b="1" strike="noStrike" noProof="1" dirty="0" err="1" smtClean="0">
                <a:solidFill>
                  <a:srgbClr val="FFFF00"/>
                </a:solidFill>
              </a:rPr>
              <a:t>Fiksi</a:t>
            </a:r>
            <a:r>
              <a:rPr lang="en-ID" sz="2000" b="1" strike="noStrike" noProof="1" dirty="0" smtClean="0">
                <a:solidFill>
                  <a:srgbClr val="FFFF00"/>
                </a:solidFill>
              </a:rPr>
              <a:t> </a:t>
            </a:r>
            <a:r>
              <a:rPr lang="en-ID" sz="2000" b="1" strike="noStrike" noProof="1" dirty="0" err="1" smtClean="0">
                <a:solidFill>
                  <a:srgbClr val="FFFF00"/>
                </a:solidFill>
              </a:rPr>
              <a:t>dan</a:t>
            </a:r>
            <a:r>
              <a:rPr lang="en-ID" sz="2000" b="1" strike="noStrike" noProof="1" dirty="0" smtClean="0">
                <a:solidFill>
                  <a:srgbClr val="FFFF00"/>
                </a:solidFill>
              </a:rPr>
              <a:t> </a:t>
            </a:r>
            <a:r>
              <a:rPr lang="en-ID" sz="2000" b="1" strike="noStrike" noProof="1" dirty="0" err="1" smtClean="0">
                <a:solidFill>
                  <a:srgbClr val="FFFF00"/>
                </a:solidFill>
              </a:rPr>
              <a:t>Nonfiksi</a:t>
            </a:r>
            <a:endParaRPr lang="en-US" sz="2000" b="1" strike="noStrike" noProof="1" dirty="0">
              <a:solidFill>
                <a:srgbClr val="FFFF00"/>
              </a:solidFill>
            </a:endParaRPr>
          </a:p>
        </p:txBody>
      </p:sp>
      <p:graphicFrame>
        <p:nvGraphicFramePr>
          <p:cNvPr id="5" name="Diagram 4"/>
          <p:cNvGraphicFramePr/>
          <p:nvPr/>
        </p:nvGraphicFramePr>
        <p:xfrm>
          <a:off x="1986209" y="1539934"/>
          <a:ext cx="6719712" cy="44798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Action Button: Back or Previous 1">
            <a:hlinkClick r:id="rId6" action="ppaction://hlinksldjump" highlightClick="1"/>
          </p:cNvPr>
          <p:cNvSpPr/>
          <p:nvPr/>
        </p:nvSpPr>
        <p:spPr>
          <a:xfrm>
            <a:off x="1014413" y="6535738"/>
            <a:ext cx="552450"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transition spd="slow">
    <p:wedg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Content Placeholder 5"/>
          <p:cNvGraphicFramePr>
            <a:graphicFrameLocks noGrp="1"/>
          </p:cNvGraphicFramePr>
          <p:nvPr>
            <p:ph idx="1"/>
          </p:nvPr>
        </p:nvGraphicFramePr>
        <p:xfrm>
          <a:off x="810260" y="1763924"/>
          <a:ext cx="9071610" cy="49890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3141663" y="995363"/>
            <a:ext cx="4410075" cy="630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ID" sz="2000" b="1" strike="noStrike" noProof="1" dirty="0" err="1" smtClean="0">
                <a:solidFill>
                  <a:srgbClr val="FFFF00"/>
                </a:solidFill>
              </a:rPr>
              <a:t>Unsur-Unsur</a:t>
            </a:r>
            <a:r>
              <a:rPr lang="en-ID" sz="2000" b="1" strike="noStrike" noProof="1" dirty="0" smtClean="0">
                <a:solidFill>
                  <a:srgbClr val="FFFF00"/>
                </a:solidFill>
              </a:rPr>
              <a:t> </a:t>
            </a:r>
            <a:r>
              <a:rPr lang="en-ID" sz="2000" b="1" strike="noStrike" noProof="1" dirty="0" err="1" smtClean="0">
                <a:solidFill>
                  <a:srgbClr val="FFFF00"/>
                </a:solidFill>
              </a:rPr>
              <a:t>dalam</a:t>
            </a:r>
            <a:r>
              <a:rPr lang="en-ID" sz="2000" b="1" strike="noStrike" noProof="1" dirty="0" smtClean="0">
                <a:solidFill>
                  <a:srgbClr val="FFFF00"/>
                </a:solidFill>
              </a:rPr>
              <a:t> </a:t>
            </a:r>
            <a:r>
              <a:rPr lang="en-ID" sz="2000" b="1" strike="noStrike" noProof="1" dirty="0" err="1" smtClean="0">
                <a:solidFill>
                  <a:srgbClr val="FFFF00"/>
                </a:solidFill>
              </a:rPr>
              <a:t>Buku</a:t>
            </a:r>
            <a:r>
              <a:rPr lang="en-ID" sz="2000" b="1" strike="noStrike" noProof="1" dirty="0" smtClean="0">
                <a:solidFill>
                  <a:srgbClr val="FFFF00"/>
                </a:solidFill>
              </a:rPr>
              <a:t> </a:t>
            </a:r>
            <a:r>
              <a:rPr lang="en-ID" sz="2000" b="1" strike="noStrike" noProof="1" dirty="0" err="1" smtClean="0">
                <a:solidFill>
                  <a:srgbClr val="FFFF00"/>
                </a:solidFill>
              </a:rPr>
              <a:t>Nonfiksi</a:t>
            </a:r>
            <a:endParaRPr lang="en-US" sz="2000" b="1" strike="noStrike" noProof="1" dirty="0">
              <a:solidFill>
                <a:srgbClr val="FFFF00"/>
              </a:solidFill>
            </a:endParaRPr>
          </a:p>
        </p:txBody>
      </p:sp>
      <p:sp>
        <p:nvSpPr>
          <p:cNvPr id="2" name="Action Button: Back or Previous 1">
            <a:hlinkClick r:id="rId6" action="ppaction://hlinksldjump" highlightClick="1"/>
          </p:cNvPr>
          <p:cNvSpPr/>
          <p:nvPr/>
        </p:nvSpPr>
        <p:spPr>
          <a:xfrm>
            <a:off x="1014413" y="6535738"/>
            <a:ext cx="552450"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298825" y="708025"/>
            <a:ext cx="4724400" cy="709613"/>
          </a:xfrm>
        </p:spPr>
        <p:txBody>
          <a:bodyPr>
            <a:normAutofit fontScale="90000"/>
          </a:bodyPr>
          <a:lstStyle/>
          <a:p>
            <a:pPr fontAlgn="auto"/>
            <a:endParaRPr lang="en-US" strike="noStrike" noProof="1" dirty="0"/>
          </a:p>
        </p:txBody>
      </p:sp>
      <p:graphicFrame>
        <p:nvGraphicFramePr>
          <p:cNvPr id="5" name="Content Placeholder 4"/>
          <p:cNvGraphicFramePr>
            <a:graphicFrameLocks noGrp="1"/>
          </p:cNvGraphicFramePr>
          <p:nvPr>
            <p:ph idx="1"/>
          </p:nvPr>
        </p:nvGraphicFramePr>
        <p:xfrm>
          <a:off x="2353673" y="1732411"/>
          <a:ext cx="6299773" cy="41228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ounded Rectangle 3"/>
          <p:cNvSpPr/>
          <p:nvPr/>
        </p:nvSpPr>
        <p:spPr>
          <a:xfrm>
            <a:off x="3062288" y="630238"/>
            <a:ext cx="5040313" cy="865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ID" sz="2645" b="1" strike="noStrike" noProof="1" dirty="0" err="1" smtClean="0"/>
              <a:t>Unsur-Unsur</a:t>
            </a:r>
            <a:r>
              <a:rPr lang="en-ID" sz="2645" b="1" strike="noStrike" noProof="1" dirty="0" smtClean="0"/>
              <a:t> </a:t>
            </a:r>
            <a:r>
              <a:rPr lang="en-ID" sz="2645" b="1" strike="noStrike" noProof="1" dirty="0" err="1" smtClean="0"/>
              <a:t>Buku</a:t>
            </a:r>
            <a:r>
              <a:rPr lang="en-ID" sz="2645" b="1" strike="noStrike" noProof="1" dirty="0" smtClean="0"/>
              <a:t> </a:t>
            </a:r>
            <a:r>
              <a:rPr lang="en-ID" sz="2645" b="1" strike="noStrike" noProof="1" dirty="0" err="1" smtClean="0"/>
              <a:t>Fiksi</a:t>
            </a:r>
            <a:endParaRPr lang="en-US" sz="2645" b="1" strike="noStrike" noProof="1" dirty="0"/>
          </a:p>
        </p:txBody>
      </p:sp>
      <p:sp>
        <p:nvSpPr>
          <p:cNvPr id="6" name="Action Button: Back or Previous 5">
            <a:hlinkClick r:id="rId6" action="ppaction://hlinksldjump" highlightClick="1"/>
          </p:cNvPr>
          <p:cNvSpPr/>
          <p:nvPr/>
        </p:nvSpPr>
        <p:spPr>
          <a:xfrm>
            <a:off x="1014413" y="6535738"/>
            <a:ext cx="552450" cy="393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100" strike="noStrike" noProof="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23590</Words>
  <Application>WPS Presentation</Application>
  <PresentationFormat>Custom</PresentationFormat>
  <Paragraphs>1087</Paragraphs>
  <Slides>113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113</vt:i4>
      </vt:variant>
    </vt:vector>
  </HeadingPairs>
  <TitlesOfParts>
    <vt:vector size="129" baseType="lpstr">
      <vt:lpstr>Arial</vt:lpstr>
      <vt:lpstr>SimSun</vt:lpstr>
      <vt:lpstr>Wingdings</vt:lpstr>
      <vt:lpstr>Roboto Slab</vt:lpstr>
      <vt:lpstr>Calibri Light</vt:lpstr>
      <vt:lpstr>Calibri</vt:lpstr>
      <vt:lpstr>Microsoft YaHei</vt:lpstr>
      <vt:lpstr>Arial Unicode MS</vt:lpstr>
      <vt:lpstr>Segoe Print</vt:lpstr>
      <vt:lpstr>Gill Sans</vt:lpstr>
      <vt:lpstr>Calibri</vt:lpstr>
      <vt:lpstr>Helvetica</vt:lpstr>
      <vt:lpstr>Gill Sans MT</vt:lpstr>
      <vt:lpstr>Segoe UI</vt:lpstr>
      <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I Menulis Surat Lamaran Pekerjaan</dc:title>
  <dc:creator>User</dc:creator>
  <cp:lastModifiedBy>Ika</cp:lastModifiedBy>
  <cp:revision>26</cp:revision>
  <dcterms:created xsi:type="dcterms:W3CDTF">2019-05-08T03:32:00Z</dcterms:created>
  <dcterms:modified xsi:type="dcterms:W3CDTF">2019-06-28T02:27:57Z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