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919" r:id="rId2"/>
    <p:sldMasterId id="2147483931" r:id="rId3"/>
  </p:sldMasterIdLst>
  <p:notesMasterIdLst>
    <p:notesMasterId r:id="rId49"/>
  </p:notesMasterIdLst>
  <p:handoutMasterIdLst>
    <p:handoutMasterId r:id="rId50"/>
  </p:handoutMasterIdLst>
  <p:sldIdLst>
    <p:sldId id="256" r:id="rId4"/>
    <p:sldId id="258" r:id="rId5"/>
    <p:sldId id="259" r:id="rId6"/>
    <p:sldId id="317" r:id="rId7"/>
    <p:sldId id="301" r:id="rId8"/>
    <p:sldId id="302" r:id="rId9"/>
    <p:sldId id="303" r:id="rId10"/>
    <p:sldId id="304" r:id="rId11"/>
    <p:sldId id="261" r:id="rId12"/>
    <p:sldId id="305" r:id="rId13"/>
    <p:sldId id="306" r:id="rId14"/>
    <p:sldId id="307" r:id="rId15"/>
    <p:sldId id="308" r:id="rId16"/>
    <p:sldId id="264" r:id="rId17"/>
    <p:sldId id="265" r:id="rId18"/>
    <p:sldId id="318" r:id="rId19"/>
    <p:sldId id="267" r:id="rId20"/>
    <p:sldId id="268" r:id="rId21"/>
    <p:sldId id="289" r:id="rId22"/>
    <p:sldId id="290" r:id="rId23"/>
    <p:sldId id="291" r:id="rId24"/>
    <p:sldId id="292" r:id="rId25"/>
    <p:sldId id="269" r:id="rId26"/>
    <p:sldId id="314" r:id="rId27"/>
    <p:sldId id="315" r:id="rId28"/>
    <p:sldId id="272" r:id="rId29"/>
    <p:sldId id="273" r:id="rId30"/>
    <p:sldId id="274" r:id="rId31"/>
    <p:sldId id="319" r:id="rId32"/>
    <p:sldId id="275" r:id="rId33"/>
    <p:sldId id="316" r:id="rId34"/>
    <p:sldId id="321" r:id="rId35"/>
    <p:sldId id="276" r:id="rId36"/>
    <p:sldId id="279" r:id="rId37"/>
    <p:sldId id="320" r:id="rId38"/>
    <p:sldId id="309" r:id="rId39"/>
    <p:sldId id="283" r:id="rId40"/>
    <p:sldId id="284" r:id="rId41"/>
    <p:sldId id="286" r:id="rId42"/>
    <p:sldId id="287" r:id="rId43"/>
    <p:sldId id="310" r:id="rId44"/>
    <p:sldId id="311" r:id="rId45"/>
    <p:sldId id="312" r:id="rId46"/>
    <p:sldId id="313" r:id="rId47"/>
    <p:sldId id="288" r:id="rId4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slide" Target="../slides/slide40.xml"/><Relationship Id="rId1" Type="http://schemas.openxmlformats.org/officeDocument/2006/relationships/slide" Target="../slides/slide36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18.xml"/><Relationship Id="rId1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0FB93-8412-4712-B091-3C261D222B7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4CB388-72E4-4135-B386-928614EC5A72}">
      <dgm:prSet phldrT="[Text]" custT="1"/>
      <dgm:spPr/>
      <dgm:t>
        <a:bodyPr/>
        <a:lstStyle/>
        <a:p>
          <a:r>
            <a:rPr lang="id-ID" sz="2800" b="1" dirty="0" smtClean="0"/>
            <a:t>Tujuan Pembelajaran</a:t>
          </a:r>
          <a:endParaRPr lang="en-US" sz="2800" b="1" dirty="0"/>
        </a:p>
      </dgm:t>
    </dgm:pt>
    <dgm:pt modelId="{E7F57557-2CA7-44F9-B6E9-74AA81BA1599}" type="parTrans" cxnId="{E701FE0A-DDD4-4ECC-9D95-AD028AD67CCF}">
      <dgm:prSet/>
      <dgm:spPr/>
      <dgm:t>
        <a:bodyPr/>
        <a:lstStyle/>
        <a:p>
          <a:endParaRPr lang="en-US"/>
        </a:p>
      </dgm:t>
    </dgm:pt>
    <dgm:pt modelId="{4C187D4B-0AA3-4B29-8383-889115971517}" type="sibTrans" cxnId="{E701FE0A-DDD4-4ECC-9D95-AD028AD67CCF}">
      <dgm:prSet/>
      <dgm:spPr/>
      <dgm:t>
        <a:bodyPr/>
        <a:lstStyle/>
        <a:p>
          <a:endParaRPr lang="en-US"/>
        </a:p>
      </dgm:t>
    </dgm:pt>
    <dgm:pt modelId="{0BEA5891-6C61-4A0E-8EE6-D10B513E68EB}">
      <dgm:prSet phldrT="[Text]"/>
      <dgm:spPr/>
      <dgm:t>
        <a:bodyPr/>
        <a:lstStyle/>
        <a:p>
          <a:r>
            <a:rPr lang="en-US" dirty="0" smtClean="0"/>
            <a:t>Setelah membaca rubrik penguatan karakter, peserta didik mampu menunjukkan sikap toleransi, disiplin, dan tanggung jawab dengan baik sebagai bentuk upaya pencegahan pelanggaran hak dan pengingkaran kewajiban.</a:t>
          </a:r>
          <a:endParaRPr lang="en-US" dirty="0"/>
        </a:p>
      </dgm:t>
    </dgm:pt>
    <dgm:pt modelId="{77A1D675-C5B6-42A1-AF76-D7231B74B9AD}" type="parTrans" cxnId="{DD54711D-35AA-488D-A213-70B2959F60E6}">
      <dgm:prSet/>
      <dgm:spPr/>
      <dgm:t>
        <a:bodyPr/>
        <a:lstStyle/>
        <a:p>
          <a:endParaRPr lang="en-US"/>
        </a:p>
      </dgm:t>
    </dgm:pt>
    <dgm:pt modelId="{1FBBAC47-D166-4BBE-91DA-C280C8B598D0}" type="sibTrans" cxnId="{DD54711D-35AA-488D-A213-70B2959F60E6}">
      <dgm:prSet/>
      <dgm:spPr/>
      <dgm:t>
        <a:bodyPr/>
        <a:lstStyle/>
        <a:p>
          <a:endParaRPr lang="en-US"/>
        </a:p>
      </dgm:t>
    </dgm:pt>
    <dgm:pt modelId="{A5679E92-7F9C-4108-B148-608FCF2343A4}">
      <dgm:prSet/>
      <dgm:spPr/>
      <dgm:t>
        <a:bodyPr/>
        <a:lstStyle/>
        <a:p>
          <a:r>
            <a:rPr lang="en-US" dirty="0" smtClean="0"/>
            <a:t>Setelah mempelajari materi berbagai macam hak dan kewajiban warga negara, peserta didik mampu membuat video menarik tentang pelanggaran hak dan pengingkaran kewajiban dengan baik. </a:t>
          </a:r>
          <a:endParaRPr lang="en-US" dirty="0"/>
        </a:p>
      </dgm:t>
    </dgm:pt>
    <dgm:pt modelId="{69D8C40C-2281-497C-A647-BBC93DBD0988}" type="parTrans" cxnId="{3B7338E3-16DF-49F5-AA91-25FCFD5AE886}">
      <dgm:prSet/>
      <dgm:spPr/>
      <dgm:t>
        <a:bodyPr/>
        <a:lstStyle/>
        <a:p>
          <a:endParaRPr lang="en-US"/>
        </a:p>
      </dgm:t>
    </dgm:pt>
    <dgm:pt modelId="{2945B014-59CD-4550-9A75-033FC1E654B0}" type="sibTrans" cxnId="{3B7338E3-16DF-49F5-AA91-25FCFD5AE886}">
      <dgm:prSet/>
      <dgm:spPr/>
      <dgm:t>
        <a:bodyPr/>
        <a:lstStyle/>
        <a:p>
          <a:endParaRPr lang="en-US"/>
        </a:p>
      </dgm:t>
    </dgm:pt>
    <dgm:pt modelId="{C96F1293-37EA-4B6F-B880-0D179FB30678}">
      <dgm:prSet/>
      <dgm:spPr/>
      <dgm:t>
        <a:bodyPr/>
        <a:lstStyle/>
        <a:p>
          <a:r>
            <a:rPr lang="en-US" dirty="0" smtClean="0"/>
            <a:t>Setelah membaca informasi pada rubrik cakap teknologi, peserta didik mampu mengetahui prosedur pendaftaran hak cipta serta prosedur pengaduan pelanggaran hak kekayaan intelektual dengan benar.</a:t>
          </a:r>
          <a:endParaRPr lang="en-US" dirty="0"/>
        </a:p>
      </dgm:t>
    </dgm:pt>
    <dgm:pt modelId="{D7B28B88-B009-478C-849F-553E87670BC0}" type="parTrans" cxnId="{D38604E9-D568-4F7F-B295-C0250337D3BD}">
      <dgm:prSet/>
      <dgm:spPr/>
      <dgm:t>
        <a:bodyPr/>
        <a:lstStyle/>
        <a:p>
          <a:endParaRPr lang="en-US"/>
        </a:p>
      </dgm:t>
    </dgm:pt>
    <dgm:pt modelId="{BAFA1817-32D6-4184-B859-9019C1B1EF66}" type="sibTrans" cxnId="{D38604E9-D568-4F7F-B295-C0250337D3BD}">
      <dgm:prSet/>
      <dgm:spPr/>
      <dgm:t>
        <a:bodyPr/>
        <a:lstStyle/>
        <a:p>
          <a:endParaRPr lang="en-US"/>
        </a:p>
      </dgm:t>
    </dgm:pt>
    <dgm:pt modelId="{AB8C98F0-CA02-43C0-B052-E826AAC19BE4}">
      <dgm:prSet/>
      <dgm:spPr/>
      <dgm:t>
        <a:bodyPr/>
        <a:lstStyle/>
        <a:p>
          <a:r>
            <a:rPr lang="en-US" dirty="0" smtClean="0"/>
            <a:t>Setelah memahami informasi tentang hak dan kewajiban warga negara, peserta didik mampu melakukan wawancara dengan tokoh masyarakat untuk mengetahui upaya pencegahan pelanggaran hak dan pengingkaran kewajiban dengan baik.</a:t>
          </a:r>
          <a:endParaRPr lang="en-US" dirty="0"/>
        </a:p>
      </dgm:t>
    </dgm:pt>
    <dgm:pt modelId="{D1142AE7-4E2E-40A2-8058-911CC811C10C}" type="parTrans" cxnId="{5383E441-A7B8-4B20-9BB4-F3D7E156A866}">
      <dgm:prSet/>
      <dgm:spPr/>
      <dgm:t>
        <a:bodyPr/>
        <a:lstStyle/>
        <a:p>
          <a:endParaRPr lang="en-US"/>
        </a:p>
      </dgm:t>
    </dgm:pt>
    <dgm:pt modelId="{E1B3E980-46A2-4FEC-A812-F015D65633B4}" type="sibTrans" cxnId="{5383E441-A7B8-4B20-9BB4-F3D7E156A866}">
      <dgm:prSet/>
      <dgm:spPr/>
      <dgm:t>
        <a:bodyPr/>
        <a:lstStyle/>
        <a:p>
          <a:endParaRPr lang="en-US"/>
        </a:p>
      </dgm:t>
    </dgm:pt>
    <dgm:pt modelId="{E4E874D2-6723-423E-BE37-ADE117CD8E39}">
      <dgm:prSet/>
      <dgm:spPr/>
      <dgm:t>
        <a:bodyPr/>
        <a:lstStyle/>
        <a:p>
          <a:r>
            <a:rPr lang="en-US" dirty="0" smtClean="0"/>
            <a:t>Setelah memahami materi pelanggaran hak dan pengingkaran kewajiban menurut nilai-nilai Pancasila, peserta didik mampu menghormati hak dan kewajiban orang lain dengan penuh tanggung jawab.</a:t>
          </a:r>
          <a:endParaRPr lang="en-US" dirty="0"/>
        </a:p>
      </dgm:t>
    </dgm:pt>
    <dgm:pt modelId="{D59444A0-B6C9-4B69-B2EE-172288EC20CD}" type="parTrans" cxnId="{307CE822-AE88-41B1-82CF-2012AE286D44}">
      <dgm:prSet/>
      <dgm:spPr/>
      <dgm:t>
        <a:bodyPr/>
        <a:lstStyle/>
        <a:p>
          <a:endParaRPr lang="en-US"/>
        </a:p>
      </dgm:t>
    </dgm:pt>
    <dgm:pt modelId="{BAE05382-61EC-4B7C-875D-59E8BB3DC415}" type="sibTrans" cxnId="{307CE822-AE88-41B1-82CF-2012AE286D44}">
      <dgm:prSet/>
      <dgm:spPr/>
      <dgm:t>
        <a:bodyPr/>
        <a:lstStyle/>
        <a:p>
          <a:endParaRPr lang="en-US"/>
        </a:p>
      </dgm:t>
    </dgm:pt>
    <dgm:pt modelId="{7F87B0CE-A78E-4FD8-948E-C046FDD29405}" type="pres">
      <dgm:prSet presAssocID="{5130FB93-8412-4712-B091-3C261D222B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7B2DF-A9AD-47F2-9DBF-93BAF4A78C28}" type="pres">
      <dgm:prSet presAssocID="{7C4CB388-72E4-4135-B386-928614EC5A72}" presName="composite" presStyleCnt="0"/>
      <dgm:spPr/>
    </dgm:pt>
    <dgm:pt modelId="{B589A754-B832-46C9-9253-50888BB9D81C}" type="pres">
      <dgm:prSet presAssocID="{7C4CB388-72E4-4135-B386-928614EC5A7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16975-268E-45B0-8516-BEAA94CB8F13}" type="pres">
      <dgm:prSet presAssocID="{7C4CB388-72E4-4135-B386-928614EC5A7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670EB2-6E0A-426D-98E4-4833C2D2EDD0}" type="presOf" srcId="{7C4CB388-72E4-4135-B386-928614EC5A72}" destId="{B589A754-B832-46C9-9253-50888BB9D81C}" srcOrd="0" destOrd="0" presId="urn:microsoft.com/office/officeart/2005/8/layout/hList1"/>
    <dgm:cxn modelId="{E701FE0A-DDD4-4ECC-9D95-AD028AD67CCF}" srcId="{5130FB93-8412-4712-B091-3C261D222B70}" destId="{7C4CB388-72E4-4135-B386-928614EC5A72}" srcOrd="0" destOrd="0" parTransId="{E7F57557-2CA7-44F9-B6E9-74AA81BA1599}" sibTransId="{4C187D4B-0AA3-4B29-8383-889115971517}"/>
    <dgm:cxn modelId="{35843423-4100-4AB5-AE9E-A1D1EC04B0D0}" type="presOf" srcId="{AB8C98F0-CA02-43C0-B052-E826AAC19BE4}" destId="{00616975-268E-45B0-8516-BEAA94CB8F13}" srcOrd="0" destOrd="3" presId="urn:microsoft.com/office/officeart/2005/8/layout/hList1"/>
    <dgm:cxn modelId="{E59CB2D1-C5BA-429C-99A4-DC85804D0F37}" type="presOf" srcId="{C96F1293-37EA-4B6F-B880-0D179FB30678}" destId="{00616975-268E-45B0-8516-BEAA94CB8F13}" srcOrd="0" destOrd="2" presId="urn:microsoft.com/office/officeart/2005/8/layout/hList1"/>
    <dgm:cxn modelId="{3DAD503A-B874-4479-80CF-A1977FD53FBC}" type="presOf" srcId="{0BEA5891-6C61-4A0E-8EE6-D10B513E68EB}" destId="{00616975-268E-45B0-8516-BEAA94CB8F13}" srcOrd="0" destOrd="0" presId="urn:microsoft.com/office/officeart/2005/8/layout/hList1"/>
    <dgm:cxn modelId="{5383E441-A7B8-4B20-9BB4-F3D7E156A866}" srcId="{7C4CB388-72E4-4135-B386-928614EC5A72}" destId="{AB8C98F0-CA02-43C0-B052-E826AAC19BE4}" srcOrd="3" destOrd="0" parTransId="{D1142AE7-4E2E-40A2-8058-911CC811C10C}" sibTransId="{E1B3E980-46A2-4FEC-A812-F015D65633B4}"/>
    <dgm:cxn modelId="{DD54711D-35AA-488D-A213-70B2959F60E6}" srcId="{7C4CB388-72E4-4135-B386-928614EC5A72}" destId="{0BEA5891-6C61-4A0E-8EE6-D10B513E68EB}" srcOrd="0" destOrd="0" parTransId="{77A1D675-C5B6-42A1-AF76-D7231B74B9AD}" sibTransId="{1FBBAC47-D166-4BBE-91DA-C280C8B598D0}"/>
    <dgm:cxn modelId="{3B7338E3-16DF-49F5-AA91-25FCFD5AE886}" srcId="{7C4CB388-72E4-4135-B386-928614EC5A72}" destId="{A5679E92-7F9C-4108-B148-608FCF2343A4}" srcOrd="1" destOrd="0" parTransId="{69D8C40C-2281-497C-A647-BBC93DBD0988}" sibTransId="{2945B014-59CD-4550-9A75-033FC1E654B0}"/>
    <dgm:cxn modelId="{54E63209-CA56-4995-A28C-05FF7A6944FB}" type="presOf" srcId="{5130FB93-8412-4712-B091-3C261D222B70}" destId="{7F87B0CE-A78E-4FD8-948E-C046FDD29405}" srcOrd="0" destOrd="0" presId="urn:microsoft.com/office/officeart/2005/8/layout/hList1"/>
    <dgm:cxn modelId="{307CE822-AE88-41B1-82CF-2012AE286D44}" srcId="{7C4CB388-72E4-4135-B386-928614EC5A72}" destId="{E4E874D2-6723-423E-BE37-ADE117CD8E39}" srcOrd="4" destOrd="0" parTransId="{D59444A0-B6C9-4B69-B2EE-172288EC20CD}" sibTransId="{BAE05382-61EC-4B7C-875D-59E8BB3DC415}"/>
    <dgm:cxn modelId="{D38604E9-D568-4F7F-B295-C0250337D3BD}" srcId="{7C4CB388-72E4-4135-B386-928614EC5A72}" destId="{C96F1293-37EA-4B6F-B880-0D179FB30678}" srcOrd="2" destOrd="0" parTransId="{D7B28B88-B009-478C-849F-553E87670BC0}" sibTransId="{BAFA1817-32D6-4184-B859-9019C1B1EF66}"/>
    <dgm:cxn modelId="{E4272600-5653-4065-A2CB-6343F80E6C42}" type="presOf" srcId="{E4E874D2-6723-423E-BE37-ADE117CD8E39}" destId="{00616975-268E-45B0-8516-BEAA94CB8F13}" srcOrd="0" destOrd="4" presId="urn:microsoft.com/office/officeart/2005/8/layout/hList1"/>
    <dgm:cxn modelId="{F19A89B5-777A-4145-AA4B-0F119564227F}" type="presOf" srcId="{A5679E92-7F9C-4108-B148-608FCF2343A4}" destId="{00616975-268E-45B0-8516-BEAA94CB8F13}" srcOrd="0" destOrd="1" presId="urn:microsoft.com/office/officeart/2005/8/layout/hList1"/>
    <dgm:cxn modelId="{9EC06CFA-2412-47D8-9E48-E7B5FA8856E3}" type="presParOf" srcId="{7F87B0CE-A78E-4FD8-948E-C046FDD29405}" destId="{2197B2DF-A9AD-47F2-9DBF-93BAF4A78C28}" srcOrd="0" destOrd="0" presId="urn:microsoft.com/office/officeart/2005/8/layout/hList1"/>
    <dgm:cxn modelId="{18120771-2882-4C57-A2B1-CE21AE0DE102}" type="presParOf" srcId="{2197B2DF-A9AD-47F2-9DBF-93BAF4A78C28}" destId="{B589A754-B832-46C9-9253-50888BB9D81C}" srcOrd="0" destOrd="0" presId="urn:microsoft.com/office/officeart/2005/8/layout/hList1"/>
    <dgm:cxn modelId="{9B4239E7-C4F1-4073-A481-E09464CE7F29}" type="presParOf" srcId="{2197B2DF-A9AD-47F2-9DBF-93BAF4A78C28}" destId="{00616975-268E-45B0-8516-BEAA94CB8F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30FB93-8412-4712-B091-3C261D222B7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4CB388-72E4-4135-B386-928614EC5A72}">
      <dgm:prSet phldrT="[Text]" custT="1"/>
      <dgm:spPr/>
      <dgm:t>
        <a:bodyPr/>
        <a:lstStyle/>
        <a:p>
          <a:r>
            <a:rPr lang="id-ID" sz="2800" b="1" dirty="0" smtClean="0"/>
            <a:t>Tujuan Pembelajaran</a:t>
          </a:r>
          <a:endParaRPr lang="en-US" sz="2800" b="1" dirty="0"/>
        </a:p>
      </dgm:t>
    </dgm:pt>
    <dgm:pt modelId="{E7F57557-2CA7-44F9-B6E9-74AA81BA1599}" type="parTrans" cxnId="{E701FE0A-DDD4-4ECC-9D95-AD028AD67CCF}">
      <dgm:prSet/>
      <dgm:spPr/>
      <dgm:t>
        <a:bodyPr/>
        <a:lstStyle/>
        <a:p>
          <a:endParaRPr lang="en-US"/>
        </a:p>
      </dgm:t>
    </dgm:pt>
    <dgm:pt modelId="{4C187D4B-0AA3-4B29-8383-889115971517}" type="sibTrans" cxnId="{E701FE0A-DDD4-4ECC-9D95-AD028AD67CCF}">
      <dgm:prSet/>
      <dgm:spPr/>
      <dgm:t>
        <a:bodyPr/>
        <a:lstStyle/>
        <a:p>
          <a:endParaRPr lang="en-US"/>
        </a:p>
      </dgm:t>
    </dgm:pt>
    <dgm:pt modelId="{0BEA5891-6C61-4A0E-8EE6-D10B513E68EB}">
      <dgm:prSet phldrT="[Text]"/>
      <dgm:spPr/>
      <dgm:t>
        <a:bodyPr/>
        <a:lstStyle/>
        <a:p>
          <a:r>
            <a:rPr lang="en-US" dirty="0" smtClean="0"/>
            <a:t>Setelah melakukan diskusi tentang perlindungan hukum, peserta didik mampu mengetahui hakikat perlindungan dan penegakan hukum dengan baik.</a:t>
          </a:r>
          <a:endParaRPr lang="en-US" dirty="0"/>
        </a:p>
      </dgm:t>
    </dgm:pt>
    <dgm:pt modelId="{77A1D675-C5B6-42A1-AF76-D7231B74B9AD}" type="parTrans" cxnId="{DD54711D-35AA-488D-A213-70B2959F60E6}">
      <dgm:prSet/>
      <dgm:spPr/>
      <dgm:t>
        <a:bodyPr/>
        <a:lstStyle/>
        <a:p>
          <a:endParaRPr lang="en-US"/>
        </a:p>
      </dgm:t>
    </dgm:pt>
    <dgm:pt modelId="{1FBBAC47-D166-4BBE-91DA-C280C8B598D0}" type="sibTrans" cxnId="{DD54711D-35AA-488D-A213-70B2959F60E6}">
      <dgm:prSet/>
      <dgm:spPr/>
      <dgm:t>
        <a:bodyPr/>
        <a:lstStyle/>
        <a:p>
          <a:endParaRPr lang="en-US"/>
        </a:p>
      </dgm:t>
    </dgm:pt>
    <dgm:pt modelId="{419FA32C-FA0C-41D0-AC88-92ACD6EE02EF}">
      <dgm:prSet/>
      <dgm:spPr/>
      <dgm:t>
        <a:bodyPr/>
        <a:lstStyle/>
        <a:p>
          <a:r>
            <a:rPr lang="en-US" dirty="0" smtClean="0"/>
            <a:t>Melalui kegiatan mencari contoh kasus perlindungan dan penegakan hukum, peserta didik mampu menunjukkan perilaku jujur dalam praktik perlindungan dan penegakan hukum di tengah masyarakat dengan tepat.</a:t>
          </a:r>
        </a:p>
      </dgm:t>
    </dgm:pt>
    <dgm:pt modelId="{B81703F8-F1D3-4919-9971-565E9F65295D}" type="parTrans" cxnId="{1479BA17-4BFC-4246-9916-03C0E1ABCA74}">
      <dgm:prSet/>
      <dgm:spPr/>
      <dgm:t>
        <a:bodyPr/>
        <a:lstStyle/>
        <a:p>
          <a:endParaRPr lang="en-US"/>
        </a:p>
      </dgm:t>
    </dgm:pt>
    <dgm:pt modelId="{6CE17EF4-F66E-444E-AC6C-AE49F5F92E39}" type="sibTrans" cxnId="{1479BA17-4BFC-4246-9916-03C0E1ABCA74}">
      <dgm:prSet/>
      <dgm:spPr/>
      <dgm:t>
        <a:bodyPr/>
        <a:lstStyle/>
        <a:p>
          <a:endParaRPr lang="en-US"/>
        </a:p>
      </dgm:t>
    </dgm:pt>
    <dgm:pt modelId="{6E79B199-E213-49FE-8C54-5F7E4B5BDA51}">
      <dgm:prSet/>
      <dgm:spPr/>
      <dgm:t>
        <a:bodyPr/>
        <a:lstStyle/>
        <a:p>
          <a:r>
            <a:rPr lang="en-US" dirty="0" smtClean="0"/>
            <a:t>Setelah mengevaluasi praktik perlindungan dan penegakan hukum, peserta didik mampu menunjukkan bentuk praktik perlindungan dan penegakan hukum untuk menjamin keadilan dan kedamaian dengan baik.</a:t>
          </a:r>
        </a:p>
      </dgm:t>
    </dgm:pt>
    <dgm:pt modelId="{97A3C21F-D745-4D26-8500-826301D8BDD1}" type="parTrans" cxnId="{C7CB5CDB-8AE3-4C27-8222-7F3A8484BAAF}">
      <dgm:prSet/>
      <dgm:spPr/>
      <dgm:t>
        <a:bodyPr/>
        <a:lstStyle/>
        <a:p>
          <a:endParaRPr lang="en-US"/>
        </a:p>
      </dgm:t>
    </dgm:pt>
    <dgm:pt modelId="{49CB94D9-1FDB-4D5E-A581-4CC0F3EA6B9D}" type="sibTrans" cxnId="{C7CB5CDB-8AE3-4C27-8222-7F3A8484BAAF}">
      <dgm:prSet/>
      <dgm:spPr/>
      <dgm:t>
        <a:bodyPr/>
        <a:lstStyle/>
        <a:p>
          <a:endParaRPr lang="en-US"/>
        </a:p>
      </dgm:t>
    </dgm:pt>
    <dgm:pt modelId="{EF9348AD-C39A-4833-89D4-FD8BB9A24A57}">
      <dgm:prSet/>
      <dgm:spPr/>
      <dgm:t>
        <a:bodyPr/>
        <a:lstStyle/>
        <a:p>
          <a:r>
            <a:rPr lang="en-US" dirty="0" smtClean="0"/>
            <a:t>Melalui kegiatan membuat makalah kelompok, peserta didik mampu mendemonstrasikan hasil evaluasi praktik perlindungan dan penegakan hukum untuk menjamin keadilan dan kedamaian melalui presentasi dengan baik dan benar.</a:t>
          </a:r>
        </a:p>
      </dgm:t>
    </dgm:pt>
    <dgm:pt modelId="{60A82F50-C08E-4C3C-8BBB-2A6696993A4F}" type="parTrans" cxnId="{83F2555A-26A1-40F6-957D-DE85909617F6}">
      <dgm:prSet/>
      <dgm:spPr/>
      <dgm:t>
        <a:bodyPr/>
        <a:lstStyle/>
        <a:p>
          <a:endParaRPr lang="en-US"/>
        </a:p>
      </dgm:t>
    </dgm:pt>
    <dgm:pt modelId="{7DD04206-98D7-4324-8CF7-D6D898F06462}" type="sibTrans" cxnId="{83F2555A-26A1-40F6-957D-DE85909617F6}">
      <dgm:prSet/>
      <dgm:spPr/>
      <dgm:t>
        <a:bodyPr/>
        <a:lstStyle/>
        <a:p>
          <a:endParaRPr lang="en-US"/>
        </a:p>
      </dgm:t>
    </dgm:pt>
    <dgm:pt modelId="{7F87B0CE-A78E-4FD8-948E-C046FDD29405}" type="pres">
      <dgm:prSet presAssocID="{5130FB93-8412-4712-B091-3C261D222B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7B2DF-A9AD-47F2-9DBF-93BAF4A78C28}" type="pres">
      <dgm:prSet presAssocID="{7C4CB388-72E4-4135-B386-928614EC5A72}" presName="composite" presStyleCnt="0"/>
      <dgm:spPr/>
    </dgm:pt>
    <dgm:pt modelId="{B589A754-B832-46C9-9253-50888BB9D81C}" type="pres">
      <dgm:prSet presAssocID="{7C4CB388-72E4-4135-B386-928614EC5A7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16975-268E-45B0-8516-BEAA94CB8F13}" type="pres">
      <dgm:prSet presAssocID="{7C4CB388-72E4-4135-B386-928614EC5A7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E22E05-B84B-45FD-9D21-4D884B3DA388}" type="presOf" srcId="{5130FB93-8412-4712-B091-3C261D222B70}" destId="{7F87B0CE-A78E-4FD8-948E-C046FDD29405}" srcOrd="0" destOrd="0" presId="urn:microsoft.com/office/officeart/2005/8/layout/hList1"/>
    <dgm:cxn modelId="{1479BA17-4BFC-4246-9916-03C0E1ABCA74}" srcId="{7C4CB388-72E4-4135-B386-928614EC5A72}" destId="{419FA32C-FA0C-41D0-AC88-92ACD6EE02EF}" srcOrd="1" destOrd="0" parTransId="{B81703F8-F1D3-4919-9971-565E9F65295D}" sibTransId="{6CE17EF4-F66E-444E-AC6C-AE49F5F92E39}"/>
    <dgm:cxn modelId="{E701FE0A-DDD4-4ECC-9D95-AD028AD67CCF}" srcId="{5130FB93-8412-4712-B091-3C261D222B70}" destId="{7C4CB388-72E4-4135-B386-928614EC5A72}" srcOrd="0" destOrd="0" parTransId="{E7F57557-2CA7-44F9-B6E9-74AA81BA1599}" sibTransId="{4C187D4B-0AA3-4B29-8383-889115971517}"/>
    <dgm:cxn modelId="{1A2318E5-4ECD-4EF9-9D05-88F75EE139C9}" type="presOf" srcId="{7C4CB388-72E4-4135-B386-928614EC5A72}" destId="{B589A754-B832-46C9-9253-50888BB9D81C}" srcOrd="0" destOrd="0" presId="urn:microsoft.com/office/officeart/2005/8/layout/hList1"/>
    <dgm:cxn modelId="{DD54711D-35AA-488D-A213-70B2959F60E6}" srcId="{7C4CB388-72E4-4135-B386-928614EC5A72}" destId="{0BEA5891-6C61-4A0E-8EE6-D10B513E68EB}" srcOrd="0" destOrd="0" parTransId="{77A1D675-C5B6-42A1-AF76-D7231B74B9AD}" sibTransId="{1FBBAC47-D166-4BBE-91DA-C280C8B598D0}"/>
    <dgm:cxn modelId="{83F2555A-26A1-40F6-957D-DE85909617F6}" srcId="{7C4CB388-72E4-4135-B386-928614EC5A72}" destId="{EF9348AD-C39A-4833-89D4-FD8BB9A24A57}" srcOrd="3" destOrd="0" parTransId="{60A82F50-C08E-4C3C-8BBB-2A6696993A4F}" sibTransId="{7DD04206-98D7-4324-8CF7-D6D898F06462}"/>
    <dgm:cxn modelId="{C7CB5CDB-8AE3-4C27-8222-7F3A8484BAAF}" srcId="{7C4CB388-72E4-4135-B386-928614EC5A72}" destId="{6E79B199-E213-49FE-8C54-5F7E4B5BDA51}" srcOrd="2" destOrd="0" parTransId="{97A3C21F-D745-4D26-8500-826301D8BDD1}" sibTransId="{49CB94D9-1FDB-4D5E-A581-4CC0F3EA6B9D}"/>
    <dgm:cxn modelId="{D44FB4C3-8C37-407A-AE94-21277D2A1E23}" type="presOf" srcId="{6E79B199-E213-49FE-8C54-5F7E4B5BDA51}" destId="{00616975-268E-45B0-8516-BEAA94CB8F13}" srcOrd="0" destOrd="2" presId="urn:microsoft.com/office/officeart/2005/8/layout/hList1"/>
    <dgm:cxn modelId="{77E348CB-D8BE-41FA-B279-9A92BAED107C}" type="presOf" srcId="{419FA32C-FA0C-41D0-AC88-92ACD6EE02EF}" destId="{00616975-268E-45B0-8516-BEAA94CB8F13}" srcOrd="0" destOrd="1" presId="urn:microsoft.com/office/officeart/2005/8/layout/hList1"/>
    <dgm:cxn modelId="{FBD69516-0171-46E6-8C34-73F7F3788762}" type="presOf" srcId="{0BEA5891-6C61-4A0E-8EE6-D10B513E68EB}" destId="{00616975-268E-45B0-8516-BEAA94CB8F13}" srcOrd="0" destOrd="0" presId="urn:microsoft.com/office/officeart/2005/8/layout/hList1"/>
    <dgm:cxn modelId="{CFE129AE-F08A-45D8-9266-950E99D7D04C}" type="presOf" srcId="{EF9348AD-C39A-4833-89D4-FD8BB9A24A57}" destId="{00616975-268E-45B0-8516-BEAA94CB8F13}" srcOrd="0" destOrd="3" presId="urn:microsoft.com/office/officeart/2005/8/layout/hList1"/>
    <dgm:cxn modelId="{0E9D690D-E98A-445B-896A-E387E2F20E73}" type="presParOf" srcId="{7F87B0CE-A78E-4FD8-948E-C046FDD29405}" destId="{2197B2DF-A9AD-47F2-9DBF-93BAF4A78C28}" srcOrd="0" destOrd="0" presId="urn:microsoft.com/office/officeart/2005/8/layout/hList1"/>
    <dgm:cxn modelId="{98B5186F-849E-4807-BCAF-C49FDDAE64DB}" type="presParOf" srcId="{2197B2DF-A9AD-47F2-9DBF-93BAF4A78C28}" destId="{B589A754-B832-46C9-9253-50888BB9D81C}" srcOrd="0" destOrd="0" presId="urn:microsoft.com/office/officeart/2005/8/layout/hList1"/>
    <dgm:cxn modelId="{E4C8E122-503E-4124-B01C-C2536922C772}" type="presParOf" srcId="{2197B2DF-A9AD-47F2-9DBF-93BAF4A78C28}" destId="{00616975-268E-45B0-8516-BEAA94CB8F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5EB38D-8DCE-4D4B-81A1-A399A7BF45D3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8FB4AA-1638-48FF-8632-2C41B4D67D1D}">
      <dgm:prSet phldrT="[Text]"/>
      <dgm:spPr/>
      <dgm:t>
        <a:bodyPr/>
        <a:lstStyle/>
        <a:p>
          <a:endParaRPr lang="en-US" dirty="0">
            <a:solidFill>
              <a:srgbClr val="FFFF00"/>
            </a:solidFill>
          </a:endParaRPr>
        </a:p>
      </dgm:t>
    </dgm:pt>
    <dgm:pt modelId="{FD3F1C9C-013A-42D1-A30C-2AFEA799C48F}" type="parTrans" cxnId="{F9537D89-6852-46BA-AC8D-8FC9DE308522}">
      <dgm:prSet/>
      <dgm:spPr/>
      <dgm:t>
        <a:bodyPr/>
        <a:lstStyle/>
        <a:p>
          <a:endParaRPr lang="en-US"/>
        </a:p>
      </dgm:t>
    </dgm:pt>
    <dgm:pt modelId="{BA7EAA30-DAB8-48F8-B037-FD57E0D24962}" type="sibTrans" cxnId="{F9537D89-6852-46BA-AC8D-8FC9DE308522}">
      <dgm:prSet/>
      <dgm:spPr/>
      <dgm:t>
        <a:bodyPr/>
        <a:lstStyle/>
        <a:p>
          <a:endParaRPr lang="en-US"/>
        </a:p>
      </dgm:t>
    </dgm:pt>
    <dgm:pt modelId="{5F5793B2-1EC3-414D-A2E0-19F2F1C895C5}">
      <dgm:prSet phldrT="[Text]"/>
      <dgm:spPr/>
      <dgm:t>
        <a:bodyPr/>
        <a:lstStyle/>
        <a:p>
          <a:r>
            <a:rPr lang="en-US" dirty="0" smtClean="0"/>
            <a:t>Bentuk Pelanggaran Hukum dan Sanksinya</a:t>
          </a:r>
          <a:endParaRPr lang="en-US" dirty="0"/>
        </a:p>
      </dgm:t>
    </dgm:pt>
    <dgm:pt modelId="{59F37095-3F39-453D-A35F-2A95625E73C5}" type="parTrans" cxnId="{5D13FB6F-7520-40FB-AD8D-20512A960565}">
      <dgm:prSet/>
      <dgm:spPr/>
      <dgm:t>
        <a:bodyPr/>
        <a:lstStyle/>
        <a:p>
          <a:endParaRPr lang="en-US"/>
        </a:p>
      </dgm:t>
    </dgm:pt>
    <dgm:pt modelId="{2DC0D612-2669-44F9-B6FE-1306C66B3BC5}" type="sibTrans" cxnId="{5D13FB6F-7520-40FB-AD8D-20512A960565}">
      <dgm:prSet/>
      <dgm:spPr/>
      <dgm:t>
        <a:bodyPr/>
        <a:lstStyle/>
        <a:p>
          <a:endParaRPr lang="en-US"/>
        </a:p>
      </dgm:t>
    </dgm:pt>
    <dgm:pt modelId="{CEF24359-91D3-4E31-ACFB-C0EDE6EB9882}">
      <dgm:prSet phldrT="[Text]"/>
      <dgm:spPr/>
      <dgm:t>
        <a:bodyPr/>
        <a:lstStyle/>
        <a:p>
          <a:endParaRPr lang="en-US" dirty="0">
            <a:solidFill>
              <a:srgbClr val="FFFF00"/>
            </a:solidFill>
          </a:endParaRPr>
        </a:p>
      </dgm:t>
    </dgm:pt>
    <dgm:pt modelId="{8AF02E03-9E5D-4C1C-960C-26F0960B1DD2}" type="parTrans" cxnId="{64AEF29E-03A8-4315-8F72-17522FC017ED}">
      <dgm:prSet/>
      <dgm:spPr/>
      <dgm:t>
        <a:bodyPr/>
        <a:lstStyle/>
        <a:p>
          <a:endParaRPr lang="en-US"/>
        </a:p>
      </dgm:t>
    </dgm:pt>
    <dgm:pt modelId="{4DD15CAC-77CA-4EC6-AF43-553FA3076075}" type="sibTrans" cxnId="{64AEF29E-03A8-4315-8F72-17522FC017ED}">
      <dgm:prSet/>
      <dgm:spPr/>
      <dgm:t>
        <a:bodyPr/>
        <a:lstStyle/>
        <a:p>
          <a:endParaRPr lang="en-US"/>
        </a:p>
      </dgm:t>
    </dgm:pt>
    <dgm:pt modelId="{218A1AC1-AE23-4799-BC27-286AB4335F5C}">
      <dgm:prSet phldrT="[Text]"/>
      <dgm:spPr/>
      <dgm:t>
        <a:bodyPr/>
        <a:lstStyle/>
        <a:p>
          <a:r>
            <a:rPr lang="en-US" dirty="0" smtClean="0"/>
            <a:t>Partisipasi dan Kesadaran Hukum Masyaraka</a:t>
          </a:r>
          <a:r>
            <a:rPr lang="id-ID" dirty="0" smtClean="0"/>
            <a:t>t</a:t>
          </a:r>
          <a:endParaRPr lang="en-US" dirty="0"/>
        </a:p>
      </dgm:t>
    </dgm:pt>
    <dgm:pt modelId="{E282056C-22B8-4789-8C55-291B11163F55}" type="parTrans" cxnId="{CDA57498-D5F5-4C0F-B383-8AB202CA937A}">
      <dgm:prSet/>
      <dgm:spPr/>
      <dgm:t>
        <a:bodyPr/>
        <a:lstStyle/>
        <a:p>
          <a:endParaRPr lang="en-US"/>
        </a:p>
      </dgm:t>
    </dgm:pt>
    <dgm:pt modelId="{9EAA133B-39D7-4205-BE79-B4F5F42DD16B}" type="sibTrans" cxnId="{CDA57498-D5F5-4C0F-B383-8AB202CA937A}">
      <dgm:prSet/>
      <dgm:spPr/>
      <dgm:t>
        <a:bodyPr/>
        <a:lstStyle/>
        <a:p>
          <a:endParaRPr lang="en-US"/>
        </a:p>
      </dgm:t>
    </dgm:pt>
    <dgm:pt modelId="{5F91933A-3C64-4F53-809F-8E6CF463DC99}" type="pres">
      <dgm:prSet presAssocID="{FB5EB38D-8DCE-4D4B-81A1-A399A7BF45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FA77D-7F9C-4F52-A022-181FFB4C6BD1}" type="pres">
      <dgm:prSet presAssocID="{FB5EB38D-8DCE-4D4B-81A1-A399A7BF45D3}" presName="dummyMaxCanvas" presStyleCnt="0">
        <dgm:presLayoutVars/>
      </dgm:prSet>
      <dgm:spPr/>
    </dgm:pt>
    <dgm:pt modelId="{72DDC885-2100-47D5-B060-87E82925BEA3}" type="pres">
      <dgm:prSet presAssocID="{FB5EB38D-8DCE-4D4B-81A1-A399A7BF45D3}" presName="TwoNodes_1" presStyleLbl="node1" presStyleIdx="0" presStyleCnt="2" custLinFactNeighborY="-3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81083-CFA8-42B8-853A-A04F12DCA73A}" type="pres">
      <dgm:prSet presAssocID="{FB5EB38D-8DCE-4D4B-81A1-A399A7BF45D3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9F67E-E481-4571-9C02-055B84FAC30C}" type="pres">
      <dgm:prSet presAssocID="{FB5EB38D-8DCE-4D4B-81A1-A399A7BF45D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65D59-0714-4F21-AB94-A8B3EF4DCF90}" type="pres">
      <dgm:prSet presAssocID="{FB5EB38D-8DCE-4D4B-81A1-A399A7BF45D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5FDE0-5717-47CE-ACFC-60DA69F1F93F}" type="pres">
      <dgm:prSet presAssocID="{FB5EB38D-8DCE-4D4B-81A1-A399A7BF45D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80410-1173-4539-ADDE-1E94E5B52D8E}" type="presOf" srcId="{218A1AC1-AE23-4799-BC27-286AB4335F5C}" destId="{E3A5FDE0-5717-47CE-ACFC-60DA69F1F93F}" srcOrd="1" destOrd="1" presId="urn:microsoft.com/office/officeart/2005/8/layout/vProcess5"/>
    <dgm:cxn modelId="{3340D92A-B64B-4A0C-A68A-DC5D7ECF0B1D}" type="presOf" srcId="{778FB4AA-1638-48FF-8632-2C41B4D67D1D}" destId="{72DDC885-2100-47D5-B060-87E82925BEA3}" srcOrd="0" destOrd="0" presId="urn:microsoft.com/office/officeart/2005/8/layout/vProcess5"/>
    <dgm:cxn modelId="{F9537D89-6852-46BA-AC8D-8FC9DE308522}" srcId="{FB5EB38D-8DCE-4D4B-81A1-A399A7BF45D3}" destId="{778FB4AA-1638-48FF-8632-2C41B4D67D1D}" srcOrd="0" destOrd="0" parTransId="{FD3F1C9C-013A-42D1-A30C-2AFEA799C48F}" sibTransId="{BA7EAA30-DAB8-48F8-B037-FD57E0D24962}"/>
    <dgm:cxn modelId="{16F193E1-DE2E-4FA7-9794-91DDC0A935A6}" type="presOf" srcId="{CEF24359-91D3-4E31-ACFB-C0EDE6EB9882}" destId="{58A81083-CFA8-42B8-853A-A04F12DCA73A}" srcOrd="0" destOrd="0" presId="urn:microsoft.com/office/officeart/2005/8/layout/vProcess5"/>
    <dgm:cxn modelId="{5D13FB6F-7520-40FB-AD8D-20512A960565}" srcId="{778FB4AA-1638-48FF-8632-2C41B4D67D1D}" destId="{5F5793B2-1EC3-414D-A2E0-19F2F1C895C5}" srcOrd="0" destOrd="0" parTransId="{59F37095-3F39-453D-A35F-2A95625E73C5}" sibTransId="{2DC0D612-2669-44F9-B6FE-1306C66B3BC5}"/>
    <dgm:cxn modelId="{2D134E84-49AA-4464-8DE1-B35EC141F73A}" type="presOf" srcId="{5F5793B2-1EC3-414D-A2E0-19F2F1C895C5}" destId="{F5065D59-0714-4F21-AB94-A8B3EF4DCF90}" srcOrd="1" destOrd="1" presId="urn:microsoft.com/office/officeart/2005/8/layout/vProcess5"/>
    <dgm:cxn modelId="{AE1F9C3E-7C3C-4C8D-B919-0CA60F619951}" type="presOf" srcId="{778FB4AA-1638-48FF-8632-2C41B4D67D1D}" destId="{F5065D59-0714-4F21-AB94-A8B3EF4DCF90}" srcOrd="1" destOrd="0" presId="urn:microsoft.com/office/officeart/2005/8/layout/vProcess5"/>
    <dgm:cxn modelId="{CE8C4BBD-8E54-45A3-B1E8-6CEF4C185A05}" type="presOf" srcId="{BA7EAA30-DAB8-48F8-B037-FD57E0D24962}" destId="{0359F67E-E481-4571-9C02-055B84FAC30C}" srcOrd="0" destOrd="0" presId="urn:microsoft.com/office/officeart/2005/8/layout/vProcess5"/>
    <dgm:cxn modelId="{6D26130D-573B-4ABC-8ADD-6D294DF476B0}" type="presOf" srcId="{FB5EB38D-8DCE-4D4B-81A1-A399A7BF45D3}" destId="{5F91933A-3C64-4F53-809F-8E6CF463DC99}" srcOrd="0" destOrd="0" presId="urn:microsoft.com/office/officeart/2005/8/layout/vProcess5"/>
    <dgm:cxn modelId="{64AEF29E-03A8-4315-8F72-17522FC017ED}" srcId="{FB5EB38D-8DCE-4D4B-81A1-A399A7BF45D3}" destId="{CEF24359-91D3-4E31-ACFB-C0EDE6EB9882}" srcOrd="1" destOrd="0" parTransId="{8AF02E03-9E5D-4C1C-960C-26F0960B1DD2}" sibTransId="{4DD15CAC-77CA-4EC6-AF43-553FA3076075}"/>
    <dgm:cxn modelId="{588A78FC-EE20-4EF2-9EEF-54707E90656C}" type="presOf" srcId="{CEF24359-91D3-4E31-ACFB-C0EDE6EB9882}" destId="{E3A5FDE0-5717-47CE-ACFC-60DA69F1F93F}" srcOrd="1" destOrd="0" presId="urn:microsoft.com/office/officeart/2005/8/layout/vProcess5"/>
    <dgm:cxn modelId="{611958B4-8440-489D-9BE6-77FAF9729581}" type="presOf" srcId="{5F5793B2-1EC3-414D-A2E0-19F2F1C895C5}" destId="{72DDC885-2100-47D5-B060-87E82925BEA3}" srcOrd="0" destOrd="1" presId="urn:microsoft.com/office/officeart/2005/8/layout/vProcess5"/>
    <dgm:cxn modelId="{CDA57498-D5F5-4C0F-B383-8AB202CA937A}" srcId="{CEF24359-91D3-4E31-ACFB-C0EDE6EB9882}" destId="{218A1AC1-AE23-4799-BC27-286AB4335F5C}" srcOrd="0" destOrd="0" parTransId="{E282056C-22B8-4789-8C55-291B11163F55}" sibTransId="{9EAA133B-39D7-4205-BE79-B4F5F42DD16B}"/>
    <dgm:cxn modelId="{0DDA3270-3E84-4D38-83E7-3130634212B9}" type="presOf" srcId="{218A1AC1-AE23-4799-BC27-286AB4335F5C}" destId="{58A81083-CFA8-42B8-853A-A04F12DCA73A}" srcOrd="0" destOrd="1" presId="urn:microsoft.com/office/officeart/2005/8/layout/vProcess5"/>
    <dgm:cxn modelId="{84322778-57D9-4724-A76B-BEF38B6BC65D}" type="presParOf" srcId="{5F91933A-3C64-4F53-809F-8E6CF463DC99}" destId="{8BFFA77D-7F9C-4F52-A022-181FFB4C6BD1}" srcOrd="0" destOrd="0" presId="urn:microsoft.com/office/officeart/2005/8/layout/vProcess5"/>
    <dgm:cxn modelId="{9323278C-4822-42BF-B4F8-E5498621D4C3}" type="presParOf" srcId="{5F91933A-3C64-4F53-809F-8E6CF463DC99}" destId="{72DDC885-2100-47D5-B060-87E82925BEA3}" srcOrd="1" destOrd="0" presId="urn:microsoft.com/office/officeart/2005/8/layout/vProcess5"/>
    <dgm:cxn modelId="{B61ED597-3BEC-445A-841F-2B998D9ECCEB}" type="presParOf" srcId="{5F91933A-3C64-4F53-809F-8E6CF463DC99}" destId="{58A81083-CFA8-42B8-853A-A04F12DCA73A}" srcOrd="2" destOrd="0" presId="urn:microsoft.com/office/officeart/2005/8/layout/vProcess5"/>
    <dgm:cxn modelId="{0527FADA-4F13-42AC-BCAA-8C7CAF58540B}" type="presParOf" srcId="{5F91933A-3C64-4F53-809F-8E6CF463DC99}" destId="{0359F67E-E481-4571-9C02-055B84FAC30C}" srcOrd="3" destOrd="0" presId="urn:microsoft.com/office/officeart/2005/8/layout/vProcess5"/>
    <dgm:cxn modelId="{C24FFFA8-76D4-4525-BA3C-7F5A660C74DA}" type="presParOf" srcId="{5F91933A-3C64-4F53-809F-8E6CF463DC99}" destId="{F5065D59-0714-4F21-AB94-A8B3EF4DCF90}" srcOrd="4" destOrd="0" presId="urn:microsoft.com/office/officeart/2005/8/layout/vProcess5"/>
    <dgm:cxn modelId="{D012F1E2-6A3D-4062-902D-06ACAA6D977F}" type="presParOf" srcId="{5F91933A-3C64-4F53-809F-8E6CF463DC99}" destId="{E3A5FDE0-5717-47CE-ACFC-60DA69F1F93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9E3F3D-7465-4E1F-8C73-5BC2B26F875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A19D74-4681-45F2-9C25-0F8AF7D1DAF0}">
      <dgm:prSet phldrT="[Text]"/>
      <dgm:spPr/>
      <dgm:t>
        <a:bodyPr/>
        <a:lstStyle/>
        <a:p>
          <a:r>
            <a:rPr lang="id-ID" dirty="0" smtClean="0"/>
            <a:t>Lingkungan Keluarga</a:t>
          </a:r>
          <a:endParaRPr lang="en-US" dirty="0"/>
        </a:p>
      </dgm:t>
    </dgm:pt>
    <dgm:pt modelId="{9CC79D10-BCB8-4C51-9E05-6CD90F243A9E}" type="parTrans" cxnId="{C82BF228-5DF0-4AA3-AE7D-30275BE0E50C}">
      <dgm:prSet/>
      <dgm:spPr/>
      <dgm:t>
        <a:bodyPr/>
        <a:lstStyle/>
        <a:p>
          <a:endParaRPr lang="en-US"/>
        </a:p>
      </dgm:t>
    </dgm:pt>
    <dgm:pt modelId="{41B8FA4D-5A4F-43F1-9701-A1785BFAAD63}" type="sibTrans" cxnId="{C82BF228-5DF0-4AA3-AE7D-30275BE0E50C}">
      <dgm:prSet/>
      <dgm:spPr/>
      <dgm:t>
        <a:bodyPr/>
        <a:lstStyle/>
        <a:p>
          <a:endParaRPr lang="en-US"/>
        </a:p>
      </dgm:t>
    </dgm:pt>
    <dgm:pt modelId="{928A7673-D55C-41E9-B32F-C6C184C6F056}">
      <dgm:prSet phldrT="[Text]"/>
      <dgm:spPr/>
      <dgm:t>
        <a:bodyPr/>
        <a:lstStyle/>
        <a:p>
          <a:r>
            <a:rPr lang="en-US" dirty="0" smtClean="0"/>
            <a:t>Melanggar perintah orang tua.</a:t>
          </a:r>
          <a:endParaRPr lang="en-US" dirty="0"/>
        </a:p>
      </dgm:t>
    </dgm:pt>
    <dgm:pt modelId="{EE69E5B3-B885-4107-9D88-E5CCAFAA095A}" type="parTrans" cxnId="{5019F788-B4A3-4724-8ADF-624E785EE35A}">
      <dgm:prSet/>
      <dgm:spPr/>
      <dgm:t>
        <a:bodyPr/>
        <a:lstStyle/>
        <a:p>
          <a:endParaRPr lang="en-US"/>
        </a:p>
      </dgm:t>
    </dgm:pt>
    <dgm:pt modelId="{EED6D2FE-D02D-43E1-9A08-41333ECBBE79}" type="sibTrans" cxnId="{5019F788-B4A3-4724-8ADF-624E785EE35A}">
      <dgm:prSet/>
      <dgm:spPr/>
      <dgm:t>
        <a:bodyPr/>
        <a:lstStyle/>
        <a:p>
          <a:endParaRPr lang="en-US"/>
        </a:p>
      </dgm:t>
    </dgm:pt>
    <dgm:pt modelId="{60B12E21-FDCE-4C7D-960F-917F7B6B4ADA}">
      <dgm:prSet phldrT="[Text]"/>
      <dgm:spPr/>
      <dgm:t>
        <a:bodyPr/>
        <a:lstStyle/>
        <a:p>
          <a:r>
            <a:rPr lang="id-ID" dirty="0" smtClean="0"/>
            <a:t>Lingkungan Sekolah</a:t>
          </a:r>
          <a:endParaRPr lang="en-US" dirty="0"/>
        </a:p>
      </dgm:t>
    </dgm:pt>
    <dgm:pt modelId="{6BEC07CB-4ADD-4B92-90D9-ADDE48BAE23A}" type="parTrans" cxnId="{FF6AAD88-65A1-462F-A358-0EBDC15A34A4}">
      <dgm:prSet/>
      <dgm:spPr/>
      <dgm:t>
        <a:bodyPr/>
        <a:lstStyle/>
        <a:p>
          <a:endParaRPr lang="en-US"/>
        </a:p>
      </dgm:t>
    </dgm:pt>
    <dgm:pt modelId="{43120221-DC5B-4738-835F-B87C70B329E7}" type="sibTrans" cxnId="{FF6AAD88-65A1-462F-A358-0EBDC15A34A4}">
      <dgm:prSet/>
      <dgm:spPr/>
      <dgm:t>
        <a:bodyPr/>
        <a:lstStyle/>
        <a:p>
          <a:endParaRPr lang="en-US"/>
        </a:p>
      </dgm:t>
    </dgm:pt>
    <dgm:pt modelId="{1C46B22E-B6B2-45D0-994F-F678052CE00A}">
      <dgm:prSet phldrT="[Text]"/>
      <dgm:spPr/>
      <dgm:t>
        <a:bodyPr/>
        <a:lstStyle/>
        <a:p>
          <a:r>
            <a:rPr lang="en-US" smtClean="0"/>
            <a:t>Terlambat datang ke sekolah.</a:t>
          </a:r>
          <a:endParaRPr lang="en-US" dirty="0"/>
        </a:p>
      </dgm:t>
    </dgm:pt>
    <dgm:pt modelId="{D81D069D-BB57-48A9-8A77-92E89E8AF9E3}" type="parTrans" cxnId="{215C0D3F-17AD-43C4-A875-C8E5961BED92}">
      <dgm:prSet/>
      <dgm:spPr/>
      <dgm:t>
        <a:bodyPr/>
        <a:lstStyle/>
        <a:p>
          <a:endParaRPr lang="en-US"/>
        </a:p>
      </dgm:t>
    </dgm:pt>
    <dgm:pt modelId="{60897D5E-E102-46D9-B1AD-6417FAD35F44}" type="sibTrans" cxnId="{215C0D3F-17AD-43C4-A875-C8E5961BED92}">
      <dgm:prSet/>
      <dgm:spPr/>
      <dgm:t>
        <a:bodyPr/>
        <a:lstStyle/>
        <a:p>
          <a:endParaRPr lang="en-US"/>
        </a:p>
      </dgm:t>
    </dgm:pt>
    <dgm:pt modelId="{AB207A63-3A63-42C0-A71E-ADE7033F376C}">
      <dgm:prSet/>
      <dgm:spPr/>
      <dgm:t>
        <a:bodyPr/>
        <a:lstStyle/>
        <a:p>
          <a:r>
            <a:rPr lang="en-US" dirty="0" smtClean="0"/>
            <a:t>Menonton acara televisi sampai larut malam.</a:t>
          </a:r>
          <a:endParaRPr lang="en-US" dirty="0"/>
        </a:p>
      </dgm:t>
    </dgm:pt>
    <dgm:pt modelId="{B82ABC81-3D2E-499D-B627-305063C733FA}" type="parTrans" cxnId="{9B7C5B09-FD3E-46CC-9F2A-69EDDAC063FA}">
      <dgm:prSet/>
      <dgm:spPr/>
      <dgm:t>
        <a:bodyPr/>
        <a:lstStyle/>
        <a:p>
          <a:endParaRPr lang="en-US"/>
        </a:p>
      </dgm:t>
    </dgm:pt>
    <dgm:pt modelId="{A8931FA5-E814-46E5-898D-47928C6AB8B0}" type="sibTrans" cxnId="{9B7C5B09-FD3E-46CC-9F2A-69EDDAC063FA}">
      <dgm:prSet/>
      <dgm:spPr/>
      <dgm:t>
        <a:bodyPr/>
        <a:lstStyle/>
        <a:p>
          <a:endParaRPr lang="en-US"/>
        </a:p>
      </dgm:t>
    </dgm:pt>
    <dgm:pt modelId="{056D2796-6F11-421F-AEA2-4E96CA9CE7B9}">
      <dgm:prSet phldrT="[Text]"/>
      <dgm:spPr/>
      <dgm:t>
        <a:bodyPr/>
        <a:lstStyle/>
        <a:p>
          <a:r>
            <a:rPr lang="id-ID" dirty="0" smtClean="0"/>
            <a:t>Lingkungan Masyarakat</a:t>
          </a:r>
          <a:endParaRPr lang="en-US" dirty="0"/>
        </a:p>
      </dgm:t>
    </dgm:pt>
    <dgm:pt modelId="{8115A8C7-11D7-493C-BBA3-100BFD169BC8}" type="sibTrans" cxnId="{CE9B3201-F816-455B-9A98-A0F6DBCCBF5C}">
      <dgm:prSet/>
      <dgm:spPr/>
      <dgm:t>
        <a:bodyPr/>
        <a:lstStyle/>
        <a:p>
          <a:endParaRPr lang="en-US"/>
        </a:p>
      </dgm:t>
    </dgm:pt>
    <dgm:pt modelId="{F75415D7-A045-4593-93B0-71DB4A791098}" type="parTrans" cxnId="{CE9B3201-F816-455B-9A98-A0F6DBCCBF5C}">
      <dgm:prSet/>
      <dgm:spPr/>
      <dgm:t>
        <a:bodyPr/>
        <a:lstStyle/>
        <a:p>
          <a:endParaRPr lang="en-US"/>
        </a:p>
      </dgm:t>
    </dgm:pt>
    <dgm:pt modelId="{E85E5F58-373E-4DEA-9279-576DDCB65CDB}">
      <dgm:prSet/>
      <dgm:spPr/>
      <dgm:t>
        <a:bodyPr/>
        <a:lstStyle/>
        <a:p>
          <a:r>
            <a:rPr lang="en-US" dirty="0" smtClean="0"/>
            <a:t>Tidak mengerjakan pekerjaan rumah (PR).</a:t>
          </a:r>
          <a:endParaRPr lang="en-US" dirty="0"/>
        </a:p>
      </dgm:t>
    </dgm:pt>
    <dgm:pt modelId="{99C4C9AF-4F15-43E3-801F-10D01ACDD0A8}" type="parTrans" cxnId="{C4486492-38AC-4F89-8C14-1DDF0400D84C}">
      <dgm:prSet/>
      <dgm:spPr/>
      <dgm:t>
        <a:bodyPr/>
        <a:lstStyle/>
        <a:p>
          <a:endParaRPr lang="en-US"/>
        </a:p>
      </dgm:t>
    </dgm:pt>
    <dgm:pt modelId="{B3D3F878-5A31-4575-AFEE-A3F49AD2E44D}" type="sibTrans" cxnId="{C4486492-38AC-4F89-8C14-1DDF0400D84C}">
      <dgm:prSet/>
      <dgm:spPr/>
      <dgm:t>
        <a:bodyPr/>
        <a:lstStyle/>
        <a:p>
          <a:endParaRPr lang="en-US"/>
        </a:p>
      </dgm:t>
    </dgm:pt>
    <dgm:pt modelId="{09EEA301-2863-4454-A762-7F1717F205B5}">
      <dgm:prSet phldrT="[Text]"/>
      <dgm:spPr/>
      <dgm:t>
        <a:bodyPr/>
        <a:lstStyle/>
        <a:p>
          <a:r>
            <a:rPr lang="id-ID" dirty="0" smtClean="0"/>
            <a:t>Lingkungan Bangsa dan Negara</a:t>
          </a:r>
          <a:endParaRPr lang="en-US" dirty="0"/>
        </a:p>
      </dgm:t>
    </dgm:pt>
    <dgm:pt modelId="{E2C2167E-40F0-4E48-B0B6-B678B68AAD07}" type="parTrans" cxnId="{C241B719-779E-4764-B125-947CB2AF2D66}">
      <dgm:prSet/>
      <dgm:spPr/>
      <dgm:t>
        <a:bodyPr/>
        <a:lstStyle/>
        <a:p>
          <a:endParaRPr lang="en-US"/>
        </a:p>
      </dgm:t>
    </dgm:pt>
    <dgm:pt modelId="{AA7B7FC7-630B-42ED-AD65-D53F1A717441}" type="sibTrans" cxnId="{C241B719-779E-4764-B125-947CB2AF2D66}">
      <dgm:prSet/>
      <dgm:spPr/>
      <dgm:t>
        <a:bodyPr/>
        <a:lstStyle/>
        <a:p>
          <a:endParaRPr lang="en-US"/>
        </a:p>
      </dgm:t>
    </dgm:pt>
    <dgm:pt modelId="{20E108AF-934A-4DC1-A865-A6606FFB3186}">
      <dgm:prSet/>
      <dgm:spPr/>
      <dgm:t>
        <a:bodyPr/>
        <a:lstStyle/>
        <a:p>
          <a:r>
            <a:rPr lang="en-US" dirty="0" smtClean="0"/>
            <a:t>Mangkir </a:t>
          </a:r>
          <a:r>
            <a:rPr lang="id-ID" dirty="0" smtClean="0"/>
            <a:t>dari </a:t>
          </a:r>
          <a:r>
            <a:rPr lang="en-US" dirty="0" smtClean="0"/>
            <a:t>ronda malam.</a:t>
          </a:r>
          <a:endParaRPr lang="en-US" dirty="0"/>
        </a:p>
      </dgm:t>
    </dgm:pt>
    <dgm:pt modelId="{96E0FAD4-F78D-469D-A652-9CF0B9FDD175}" type="parTrans" cxnId="{A2EF6076-6764-4A5A-A082-96C01F6815DB}">
      <dgm:prSet/>
      <dgm:spPr/>
      <dgm:t>
        <a:bodyPr/>
        <a:lstStyle/>
        <a:p>
          <a:endParaRPr lang="en-US"/>
        </a:p>
      </dgm:t>
    </dgm:pt>
    <dgm:pt modelId="{88B60C57-82D3-4128-82C8-35F04DA5A454}" type="sibTrans" cxnId="{A2EF6076-6764-4A5A-A082-96C01F6815DB}">
      <dgm:prSet/>
      <dgm:spPr/>
      <dgm:t>
        <a:bodyPr/>
        <a:lstStyle/>
        <a:p>
          <a:endParaRPr lang="en-US"/>
        </a:p>
      </dgm:t>
    </dgm:pt>
    <dgm:pt modelId="{BCFD2390-0FDD-4344-BFB8-FC655CC32B05}">
      <dgm:prSet/>
      <dgm:spPr/>
      <dgm:t>
        <a:bodyPr/>
        <a:lstStyle/>
        <a:p>
          <a:r>
            <a:rPr lang="en-US" dirty="0" smtClean="0"/>
            <a:t>Mengganggu tetangga.</a:t>
          </a:r>
          <a:endParaRPr lang="en-US" dirty="0"/>
        </a:p>
      </dgm:t>
    </dgm:pt>
    <dgm:pt modelId="{A20DD8A7-4263-495B-8571-F6E9BF869419}" type="parTrans" cxnId="{3523D324-C9B8-4DEC-8DD9-8DE04648E97D}">
      <dgm:prSet/>
      <dgm:spPr/>
      <dgm:t>
        <a:bodyPr/>
        <a:lstStyle/>
        <a:p>
          <a:endParaRPr lang="en-US"/>
        </a:p>
      </dgm:t>
    </dgm:pt>
    <dgm:pt modelId="{E058A11F-8E55-49D5-A129-66EB8E6821D5}" type="sibTrans" cxnId="{3523D324-C9B8-4DEC-8DD9-8DE04648E97D}">
      <dgm:prSet/>
      <dgm:spPr/>
      <dgm:t>
        <a:bodyPr/>
        <a:lstStyle/>
        <a:p>
          <a:endParaRPr lang="en-US"/>
        </a:p>
      </dgm:t>
    </dgm:pt>
    <dgm:pt modelId="{841ACF98-3DC1-4FDE-9B7B-8DC4C34ED210}">
      <dgm:prSet/>
      <dgm:spPr/>
      <dgm:t>
        <a:bodyPr/>
        <a:lstStyle/>
        <a:p>
          <a:r>
            <a:rPr lang="en-US" dirty="0" smtClean="0"/>
            <a:t>Melanggar rambu-rambu lalu lintas.</a:t>
          </a:r>
          <a:endParaRPr lang="en-US" dirty="0"/>
        </a:p>
      </dgm:t>
    </dgm:pt>
    <dgm:pt modelId="{A87F69DA-7991-4906-8C8A-D58EF79AF379}" type="parTrans" cxnId="{F141BC49-ECC8-4D9F-9EA0-536B430AB080}">
      <dgm:prSet/>
      <dgm:spPr/>
      <dgm:t>
        <a:bodyPr/>
        <a:lstStyle/>
        <a:p>
          <a:endParaRPr lang="en-US"/>
        </a:p>
      </dgm:t>
    </dgm:pt>
    <dgm:pt modelId="{38AC39EE-86BC-4AED-A7FF-2DE90A295ACF}" type="sibTrans" cxnId="{F141BC49-ECC8-4D9F-9EA0-536B430AB080}">
      <dgm:prSet/>
      <dgm:spPr/>
      <dgm:t>
        <a:bodyPr/>
        <a:lstStyle/>
        <a:p>
          <a:endParaRPr lang="en-US"/>
        </a:p>
      </dgm:t>
    </dgm:pt>
    <dgm:pt modelId="{1B520CDB-3385-493B-A054-62A8F3DB2D8A}">
      <dgm:prSet/>
      <dgm:spPr/>
      <dgm:t>
        <a:bodyPr/>
        <a:lstStyle/>
        <a:p>
          <a:r>
            <a:rPr lang="en-US" dirty="0" smtClean="0"/>
            <a:t>Melakukan korupsi.</a:t>
          </a:r>
          <a:endParaRPr lang="en-US" dirty="0"/>
        </a:p>
      </dgm:t>
    </dgm:pt>
    <dgm:pt modelId="{07A90221-8E58-4B77-9C95-B85A3A7A6D36}" type="parTrans" cxnId="{7388BCF9-66F6-4612-BDE2-09EE93B76A86}">
      <dgm:prSet/>
      <dgm:spPr/>
      <dgm:t>
        <a:bodyPr/>
        <a:lstStyle/>
        <a:p>
          <a:endParaRPr lang="en-US"/>
        </a:p>
      </dgm:t>
    </dgm:pt>
    <dgm:pt modelId="{CAA57FEC-C989-4EF3-AC40-6D7D778B6D68}" type="sibTrans" cxnId="{7388BCF9-66F6-4612-BDE2-09EE93B76A86}">
      <dgm:prSet/>
      <dgm:spPr/>
      <dgm:t>
        <a:bodyPr/>
        <a:lstStyle/>
        <a:p>
          <a:endParaRPr lang="en-US"/>
        </a:p>
      </dgm:t>
    </dgm:pt>
    <dgm:pt modelId="{550175EF-1D79-4941-AB0C-75F3DA50DDE8}" type="pres">
      <dgm:prSet presAssocID="{1E9E3F3D-7465-4E1F-8C73-5BC2B26F875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E7072BBB-A8F2-4871-91BD-2BA9CAA30B81}" type="pres">
      <dgm:prSet presAssocID="{87A19D74-4681-45F2-9C25-0F8AF7D1DAF0}" presName="linNode" presStyleCnt="0"/>
      <dgm:spPr/>
    </dgm:pt>
    <dgm:pt modelId="{7D7A584B-896B-4C27-8542-5C763115D3E6}" type="pres">
      <dgm:prSet presAssocID="{87A19D74-4681-45F2-9C25-0F8AF7D1DAF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624E42-7951-49A6-8281-20197F1B4F1F}" type="pres">
      <dgm:prSet presAssocID="{87A19D74-4681-45F2-9C25-0F8AF7D1DAF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69ACA-7E03-446A-B331-AD42DD67329C}" type="pres">
      <dgm:prSet presAssocID="{41B8FA4D-5A4F-43F1-9701-A1785BFAAD63}" presName="spacing" presStyleCnt="0"/>
      <dgm:spPr/>
    </dgm:pt>
    <dgm:pt modelId="{5E57B2D3-FB9C-4A87-95B4-D24B8F18CD96}" type="pres">
      <dgm:prSet presAssocID="{60B12E21-FDCE-4C7D-960F-917F7B6B4ADA}" presName="linNode" presStyleCnt="0"/>
      <dgm:spPr/>
    </dgm:pt>
    <dgm:pt modelId="{7CE15199-E914-41E4-AC9B-27E4FF7B2F2F}" type="pres">
      <dgm:prSet presAssocID="{60B12E21-FDCE-4C7D-960F-917F7B6B4ADA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6B2B8-8DEE-46B0-9CED-827025717E47}" type="pres">
      <dgm:prSet presAssocID="{60B12E21-FDCE-4C7D-960F-917F7B6B4ADA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0D01D-ADA5-41F6-B1AD-F4B23FB38250}" type="pres">
      <dgm:prSet presAssocID="{43120221-DC5B-4738-835F-B87C70B329E7}" presName="spacing" presStyleCnt="0"/>
      <dgm:spPr/>
    </dgm:pt>
    <dgm:pt modelId="{9F359244-F4C0-44B4-85B8-38E7D61E370C}" type="pres">
      <dgm:prSet presAssocID="{056D2796-6F11-421F-AEA2-4E96CA9CE7B9}" presName="linNode" presStyleCnt="0"/>
      <dgm:spPr/>
    </dgm:pt>
    <dgm:pt modelId="{A8E9DF20-5A31-4CC8-A30A-961529C1F380}" type="pres">
      <dgm:prSet presAssocID="{056D2796-6F11-421F-AEA2-4E96CA9CE7B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AA3C59-C9E2-4146-A6C6-12346D2582E7}" type="pres">
      <dgm:prSet presAssocID="{056D2796-6F11-421F-AEA2-4E96CA9CE7B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120AD-DE0F-49C5-980D-D52935702A6D}" type="pres">
      <dgm:prSet presAssocID="{8115A8C7-11D7-493C-BBA3-100BFD169BC8}" presName="spacing" presStyleCnt="0"/>
      <dgm:spPr/>
    </dgm:pt>
    <dgm:pt modelId="{85706E41-20BB-4879-835A-C7E4D00148B1}" type="pres">
      <dgm:prSet presAssocID="{09EEA301-2863-4454-A762-7F1717F205B5}" presName="linNode" presStyleCnt="0"/>
      <dgm:spPr/>
    </dgm:pt>
    <dgm:pt modelId="{6463FB1A-B208-41E0-873B-AD40E05A60C0}" type="pres">
      <dgm:prSet presAssocID="{09EEA301-2863-4454-A762-7F1717F205B5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01DC7-AE4B-4DC3-8C76-2F43BE027790}" type="pres">
      <dgm:prSet presAssocID="{09EEA301-2863-4454-A762-7F1717F205B5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71BDB7-C70A-48D7-8E96-F212FBA966B6}" type="presOf" srcId="{1C46B22E-B6B2-45D0-994F-F678052CE00A}" destId="{7D96B2B8-8DEE-46B0-9CED-827025717E47}" srcOrd="0" destOrd="0" presId="urn:microsoft.com/office/officeart/2005/8/layout/vList6"/>
    <dgm:cxn modelId="{C4486492-38AC-4F89-8C14-1DDF0400D84C}" srcId="{60B12E21-FDCE-4C7D-960F-917F7B6B4ADA}" destId="{E85E5F58-373E-4DEA-9279-576DDCB65CDB}" srcOrd="1" destOrd="0" parTransId="{99C4C9AF-4F15-43E3-801F-10D01ACDD0A8}" sibTransId="{B3D3F878-5A31-4575-AFEE-A3F49AD2E44D}"/>
    <dgm:cxn modelId="{617AE6E5-9FC3-4BE8-818A-E7B1C02EB36F}" type="presOf" srcId="{BCFD2390-0FDD-4344-BFB8-FC655CC32B05}" destId="{AAAA3C59-C9E2-4146-A6C6-12346D2582E7}" srcOrd="0" destOrd="1" presId="urn:microsoft.com/office/officeart/2005/8/layout/vList6"/>
    <dgm:cxn modelId="{54A2A5A2-7C2E-4A70-B806-A635A0C76863}" type="presOf" srcId="{928A7673-D55C-41E9-B32F-C6C184C6F056}" destId="{76624E42-7951-49A6-8281-20197F1B4F1F}" srcOrd="0" destOrd="0" presId="urn:microsoft.com/office/officeart/2005/8/layout/vList6"/>
    <dgm:cxn modelId="{F141BC49-ECC8-4D9F-9EA0-536B430AB080}" srcId="{09EEA301-2863-4454-A762-7F1717F205B5}" destId="{841ACF98-3DC1-4FDE-9B7B-8DC4C34ED210}" srcOrd="0" destOrd="0" parTransId="{A87F69DA-7991-4906-8C8A-D58EF79AF379}" sibTransId="{38AC39EE-86BC-4AED-A7FF-2DE90A295ACF}"/>
    <dgm:cxn modelId="{5754D703-BEF9-418C-95D1-61E6D08287E4}" type="presOf" srcId="{841ACF98-3DC1-4FDE-9B7B-8DC4C34ED210}" destId="{07A01DC7-AE4B-4DC3-8C76-2F43BE027790}" srcOrd="0" destOrd="0" presId="urn:microsoft.com/office/officeart/2005/8/layout/vList6"/>
    <dgm:cxn modelId="{9B7C5B09-FD3E-46CC-9F2A-69EDDAC063FA}" srcId="{87A19D74-4681-45F2-9C25-0F8AF7D1DAF0}" destId="{AB207A63-3A63-42C0-A71E-ADE7033F376C}" srcOrd="1" destOrd="0" parTransId="{B82ABC81-3D2E-499D-B627-305063C733FA}" sibTransId="{A8931FA5-E814-46E5-898D-47928C6AB8B0}"/>
    <dgm:cxn modelId="{7551C9D2-E7D3-4EF4-8E5C-FEAAA7B57A31}" type="presOf" srcId="{60B12E21-FDCE-4C7D-960F-917F7B6B4ADA}" destId="{7CE15199-E914-41E4-AC9B-27E4FF7B2F2F}" srcOrd="0" destOrd="0" presId="urn:microsoft.com/office/officeart/2005/8/layout/vList6"/>
    <dgm:cxn modelId="{3523D324-C9B8-4DEC-8DD9-8DE04648E97D}" srcId="{056D2796-6F11-421F-AEA2-4E96CA9CE7B9}" destId="{BCFD2390-0FDD-4344-BFB8-FC655CC32B05}" srcOrd="1" destOrd="0" parTransId="{A20DD8A7-4263-495B-8571-F6E9BF869419}" sibTransId="{E058A11F-8E55-49D5-A129-66EB8E6821D5}"/>
    <dgm:cxn modelId="{0623BE61-2C48-4786-9A81-C5738811E237}" type="presOf" srcId="{09EEA301-2863-4454-A762-7F1717F205B5}" destId="{6463FB1A-B208-41E0-873B-AD40E05A60C0}" srcOrd="0" destOrd="0" presId="urn:microsoft.com/office/officeart/2005/8/layout/vList6"/>
    <dgm:cxn modelId="{A2EF6076-6764-4A5A-A082-96C01F6815DB}" srcId="{056D2796-6F11-421F-AEA2-4E96CA9CE7B9}" destId="{20E108AF-934A-4DC1-A865-A6606FFB3186}" srcOrd="0" destOrd="0" parTransId="{96E0FAD4-F78D-469D-A652-9CF0B9FDD175}" sibTransId="{88B60C57-82D3-4128-82C8-35F04DA5A454}"/>
    <dgm:cxn modelId="{C241B719-779E-4764-B125-947CB2AF2D66}" srcId="{1E9E3F3D-7465-4E1F-8C73-5BC2B26F8754}" destId="{09EEA301-2863-4454-A762-7F1717F205B5}" srcOrd="3" destOrd="0" parTransId="{E2C2167E-40F0-4E48-B0B6-B678B68AAD07}" sibTransId="{AA7B7FC7-630B-42ED-AD65-D53F1A717441}"/>
    <dgm:cxn modelId="{51E23028-772B-44CC-A9CB-9EA428A21557}" type="presOf" srcId="{E85E5F58-373E-4DEA-9279-576DDCB65CDB}" destId="{7D96B2B8-8DEE-46B0-9CED-827025717E47}" srcOrd="0" destOrd="1" presId="urn:microsoft.com/office/officeart/2005/8/layout/vList6"/>
    <dgm:cxn modelId="{2A1534D6-41C4-4F1A-90AE-01AD12AEB417}" type="presOf" srcId="{87A19D74-4681-45F2-9C25-0F8AF7D1DAF0}" destId="{7D7A584B-896B-4C27-8542-5C763115D3E6}" srcOrd="0" destOrd="0" presId="urn:microsoft.com/office/officeart/2005/8/layout/vList6"/>
    <dgm:cxn modelId="{7388BCF9-66F6-4612-BDE2-09EE93B76A86}" srcId="{09EEA301-2863-4454-A762-7F1717F205B5}" destId="{1B520CDB-3385-493B-A054-62A8F3DB2D8A}" srcOrd="1" destOrd="0" parTransId="{07A90221-8E58-4B77-9C95-B85A3A7A6D36}" sibTransId="{CAA57FEC-C989-4EF3-AC40-6D7D778B6D68}"/>
    <dgm:cxn modelId="{916D796A-6031-4519-B058-6799A33FB313}" type="presOf" srcId="{1B520CDB-3385-493B-A054-62A8F3DB2D8A}" destId="{07A01DC7-AE4B-4DC3-8C76-2F43BE027790}" srcOrd="0" destOrd="1" presId="urn:microsoft.com/office/officeart/2005/8/layout/vList6"/>
    <dgm:cxn modelId="{07304883-B0A2-4B4E-9EA5-7B543CEF9352}" type="presOf" srcId="{20E108AF-934A-4DC1-A865-A6606FFB3186}" destId="{AAAA3C59-C9E2-4146-A6C6-12346D2582E7}" srcOrd="0" destOrd="0" presId="urn:microsoft.com/office/officeart/2005/8/layout/vList6"/>
    <dgm:cxn modelId="{FF6AAD88-65A1-462F-A358-0EBDC15A34A4}" srcId="{1E9E3F3D-7465-4E1F-8C73-5BC2B26F8754}" destId="{60B12E21-FDCE-4C7D-960F-917F7B6B4ADA}" srcOrd="1" destOrd="0" parTransId="{6BEC07CB-4ADD-4B92-90D9-ADDE48BAE23A}" sibTransId="{43120221-DC5B-4738-835F-B87C70B329E7}"/>
    <dgm:cxn modelId="{CE9B3201-F816-455B-9A98-A0F6DBCCBF5C}" srcId="{1E9E3F3D-7465-4E1F-8C73-5BC2B26F8754}" destId="{056D2796-6F11-421F-AEA2-4E96CA9CE7B9}" srcOrd="2" destOrd="0" parTransId="{F75415D7-A045-4593-93B0-71DB4A791098}" sibTransId="{8115A8C7-11D7-493C-BBA3-100BFD169BC8}"/>
    <dgm:cxn modelId="{4D814397-556E-4DA4-BD21-4DE5E32A6D4E}" type="presOf" srcId="{1E9E3F3D-7465-4E1F-8C73-5BC2B26F8754}" destId="{550175EF-1D79-4941-AB0C-75F3DA50DDE8}" srcOrd="0" destOrd="0" presId="urn:microsoft.com/office/officeart/2005/8/layout/vList6"/>
    <dgm:cxn modelId="{C2639D0C-83E3-43C1-ABD0-A09ACF1E9152}" type="presOf" srcId="{056D2796-6F11-421F-AEA2-4E96CA9CE7B9}" destId="{A8E9DF20-5A31-4CC8-A30A-961529C1F380}" srcOrd="0" destOrd="0" presId="urn:microsoft.com/office/officeart/2005/8/layout/vList6"/>
    <dgm:cxn modelId="{5019F788-B4A3-4724-8ADF-624E785EE35A}" srcId="{87A19D74-4681-45F2-9C25-0F8AF7D1DAF0}" destId="{928A7673-D55C-41E9-B32F-C6C184C6F056}" srcOrd="0" destOrd="0" parTransId="{EE69E5B3-B885-4107-9D88-E5CCAFAA095A}" sibTransId="{EED6D2FE-D02D-43E1-9A08-41333ECBBE79}"/>
    <dgm:cxn modelId="{CAF1A005-A68A-48A4-A267-C37B428B71F5}" type="presOf" srcId="{AB207A63-3A63-42C0-A71E-ADE7033F376C}" destId="{76624E42-7951-49A6-8281-20197F1B4F1F}" srcOrd="0" destOrd="1" presId="urn:microsoft.com/office/officeart/2005/8/layout/vList6"/>
    <dgm:cxn modelId="{C82BF228-5DF0-4AA3-AE7D-30275BE0E50C}" srcId="{1E9E3F3D-7465-4E1F-8C73-5BC2B26F8754}" destId="{87A19D74-4681-45F2-9C25-0F8AF7D1DAF0}" srcOrd="0" destOrd="0" parTransId="{9CC79D10-BCB8-4C51-9E05-6CD90F243A9E}" sibTransId="{41B8FA4D-5A4F-43F1-9701-A1785BFAAD63}"/>
    <dgm:cxn modelId="{215C0D3F-17AD-43C4-A875-C8E5961BED92}" srcId="{60B12E21-FDCE-4C7D-960F-917F7B6B4ADA}" destId="{1C46B22E-B6B2-45D0-994F-F678052CE00A}" srcOrd="0" destOrd="0" parTransId="{D81D069D-BB57-48A9-8A77-92E89E8AF9E3}" sibTransId="{60897D5E-E102-46D9-B1AD-6417FAD35F44}"/>
    <dgm:cxn modelId="{99BC2548-A28F-4683-A311-A4BA2D4778B3}" type="presParOf" srcId="{550175EF-1D79-4941-AB0C-75F3DA50DDE8}" destId="{E7072BBB-A8F2-4871-91BD-2BA9CAA30B81}" srcOrd="0" destOrd="0" presId="urn:microsoft.com/office/officeart/2005/8/layout/vList6"/>
    <dgm:cxn modelId="{0B2C0F79-F6FF-4481-9C7C-F9AB0191349B}" type="presParOf" srcId="{E7072BBB-A8F2-4871-91BD-2BA9CAA30B81}" destId="{7D7A584B-896B-4C27-8542-5C763115D3E6}" srcOrd="0" destOrd="0" presId="urn:microsoft.com/office/officeart/2005/8/layout/vList6"/>
    <dgm:cxn modelId="{37FAB3B8-2D88-40D1-8C64-2963EE79A9B0}" type="presParOf" srcId="{E7072BBB-A8F2-4871-91BD-2BA9CAA30B81}" destId="{76624E42-7951-49A6-8281-20197F1B4F1F}" srcOrd="1" destOrd="0" presId="urn:microsoft.com/office/officeart/2005/8/layout/vList6"/>
    <dgm:cxn modelId="{AD8D3741-FF79-494A-8A6C-C64DC90BDF7E}" type="presParOf" srcId="{550175EF-1D79-4941-AB0C-75F3DA50DDE8}" destId="{45869ACA-7E03-446A-B331-AD42DD67329C}" srcOrd="1" destOrd="0" presId="urn:microsoft.com/office/officeart/2005/8/layout/vList6"/>
    <dgm:cxn modelId="{BA564A7F-C4B7-44BB-BF97-91445A5F5A88}" type="presParOf" srcId="{550175EF-1D79-4941-AB0C-75F3DA50DDE8}" destId="{5E57B2D3-FB9C-4A87-95B4-D24B8F18CD96}" srcOrd="2" destOrd="0" presId="urn:microsoft.com/office/officeart/2005/8/layout/vList6"/>
    <dgm:cxn modelId="{32D12382-CCC3-41B2-8C58-606D7682B9DB}" type="presParOf" srcId="{5E57B2D3-FB9C-4A87-95B4-D24B8F18CD96}" destId="{7CE15199-E914-41E4-AC9B-27E4FF7B2F2F}" srcOrd="0" destOrd="0" presId="urn:microsoft.com/office/officeart/2005/8/layout/vList6"/>
    <dgm:cxn modelId="{C7B034FB-A94D-4E11-B2D3-DDFFA93D446E}" type="presParOf" srcId="{5E57B2D3-FB9C-4A87-95B4-D24B8F18CD96}" destId="{7D96B2B8-8DEE-46B0-9CED-827025717E47}" srcOrd="1" destOrd="0" presId="urn:microsoft.com/office/officeart/2005/8/layout/vList6"/>
    <dgm:cxn modelId="{4B8DA434-ABF6-4433-A0A4-D7449D427FCC}" type="presParOf" srcId="{550175EF-1D79-4941-AB0C-75F3DA50DDE8}" destId="{7560D01D-ADA5-41F6-B1AD-F4B23FB38250}" srcOrd="3" destOrd="0" presId="urn:microsoft.com/office/officeart/2005/8/layout/vList6"/>
    <dgm:cxn modelId="{BFBC354B-4AB4-4731-ADD7-ADCE5EE389D4}" type="presParOf" srcId="{550175EF-1D79-4941-AB0C-75F3DA50DDE8}" destId="{9F359244-F4C0-44B4-85B8-38E7D61E370C}" srcOrd="4" destOrd="0" presId="urn:microsoft.com/office/officeart/2005/8/layout/vList6"/>
    <dgm:cxn modelId="{31910130-EB54-40E4-972D-1C85A0889442}" type="presParOf" srcId="{9F359244-F4C0-44B4-85B8-38E7D61E370C}" destId="{A8E9DF20-5A31-4CC8-A30A-961529C1F380}" srcOrd="0" destOrd="0" presId="urn:microsoft.com/office/officeart/2005/8/layout/vList6"/>
    <dgm:cxn modelId="{B9831AD6-5CCE-4FCC-862D-EDF035C6F553}" type="presParOf" srcId="{9F359244-F4C0-44B4-85B8-38E7D61E370C}" destId="{AAAA3C59-C9E2-4146-A6C6-12346D2582E7}" srcOrd="1" destOrd="0" presId="urn:microsoft.com/office/officeart/2005/8/layout/vList6"/>
    <dgm:cxn modelId="{F5CA2E4D-7010-4359-9185-20F8DC46E0A8}" type="presParOf" srcId="{550175EF-1D79-4941-AB0C-75F3DA50DDE8}" destId="{EBA120AD-DE0F-49C5-980D-D52935702A6D}" srcOrd="5" destOrd="0" presId="urn:microsoft.com/office/officeart/2005/8/layout/vList6"/>
    <dgm:cxn modelId="{FBA4B00A-8F83-4E51-9747-11067AC598ED}" type="presParOf" srcId="{550175EF-1D79-4941-AB0C-75F3DA50DDE8}" destId="{85706E41-20BB-4879-835A-C7E4D00148B1}" srcOrd="6" destOrd="0" presId="urn:microsoft.com/office/officeart/2005/8/layout/vList6"/>
    <dgm:cxn modelId="{028D6ECB-B159-4014-8E16-D5972E9DCBF6}" type="presParOf" srcId="{85706E41-20BB-4879-835A-C7E4D00148B1}" destId="{6463FB1A-B208-41E0-873B-AD40E05A60C0}" srcOrd="0" destOrd="0" presId="urn:microsoft.com/office/officeart/2005/8/layout/vList6"/>
    <dgm:cxn modelId="{3908CC68-9EFE-453F-87B8-3AADF0FF97A4}" type="presParOf" srcId="{85706E41-20BB-4879-835A-C7E4D00148B1}" destId="{07A01DC7-AE4B-4DC3-8C76-2F43BE0277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CC9846-C938-4896-83E1-4BD9384954CF}" type="doc">
      <dgm:prSet loTypeId="urn:microsoft.com/office/officeart/2005/8/layout/process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2A0A61-CEA1-4485-8E4E-00FE7BA21355}">
      <dgm:prSet phldrT="[Text]"/>
      <dgm:spPr/>
      <dgm:t>
        <a:bodyPr/>
        <a:lstStyle/>
        <a:p>
          <a:r>
            <a:rPr lang="id-ID" dirty="0" smtClean="0"/>
            <a:t>Penjara</a:t>
          </a:r>
          <a:endParaRPr lang="en-US" dirty="0"/>
        </a:p>
      </dgm:t>
    </dgm:pt>
    <dgm:pt modelId="{C3A3BE7E-7C84-47F4-869E-4698405B16C1}">
      <dgm:prSet phldrT="[Text]"/>
      <dgm:spPr/>
      <dgm:t>
        <a:bodyPr/>
        <a:lstStyle/>
        <a:p>
          <a:r>
            <a:rPr lang="id-ID" dirty="0" smtClean="0"/>
            <a:t>Denda</a:t>
          </a:r>
          <a:endParaRPr lang="en-US" dirty="0"/>
        </a:p>
      </dgm:t>
    </dgm:pt>
    <dgm:pt modelId="{FD8D210A-13AE-4E4B-8B1F-75BA7EEBEDB6}">
      <dgm:prSet phldrT="[Text]" custT="1"/>
      <dgm:spPr/>
      <dgm:t>
        <a:bodyPr/>
        <a:lstStyle/>
        <a:p>
          <a:r>
            <a:rPr lang="id-ID" sz="2800" dirty="0" smtClean="0"/>
            <a:t>Sanksi Norma Hukum</a:t>
          </a:r>
          <a:endParaRPr lang="en-US" sz="2800" dirty="0"/>
        </a:p>
      </dgm:t>
    </dgm:pt>
    <dgm:pt modelId="{EAFFE53E-360D-4CDD-8452-E1417401673A}" type="sibTrans" cxnId="{782845FE-54AE-4681-93CE-A9BD91E5071D}">
      <dgm:prSet/>
      <dgm:spPr/>
      <dgm:t>
        <a:bodyPr/>
        <a:lstStyle/>
        <a:p>
          <a:endParaRPr lang="en-US"/>
        </a:p>
      </dgm:t>
    </dgm:pt>
    <dgm:pt modelId="{F6E55946-4B30-4BE7-AA8A-C2DF0292D630}" type="parTrans" cxnId="{782845FE-54AE-4681-93CE-A9BD91E5071D}">
      <dgm:prSet/>
      <dgm:spPr/>
      <dgm:t>
        <a:bodyPr/>
        <a:lstStyle/>
        <a:p>
          <a:endParaRPr lang="en-US"/>
        </a:p>
      </dgm:t>
    </dgm:pt>
    <dgm:pt modelId="{AE350898-5C84-4509-AEE2-4535BC91F52D}" type="sibTrans" cxnId="{80766410-C212-4E1B-B2AC-2176E46A2477}">
      <dgm:prSet/>
      <dgm:spPr/>
      <dgm:t>
        <a:bodyPr/>
        <a:lstStyle/>
        <a:p>
          <a:endParaRPr lang="en-US"/>
        </a:p>
      </dgm:t>
    </dgm:pt>
    <dgm:pt modelId="{913F376E-F043-4BA3-ABBA-7FEB87DC1480}" type="parTrans" cxnId="{80766410-C212-4E1B-B2AC-2176E46A2477}">
      <dgm:prSet/>
      <dgm:spPr/>
      <dgm:t>
        <a:bodyPr/>
        <a:lstStyle/>
        <a:p>
          <a:endParaRPr lang="en-US"/>
        </a:p>
      </dgm:t>
    </dgm:pt>
    <dgm:pt modelId="{8EF36F29-573D-49F2-91F8-6A72762910D2}" type="sibTrans" cxnId="{C80A7D36-5715-4F0B-B350-3612A22B1BE9}">
      <dgm:prSet/>
      <dgm:spPr/>
      <dgm:t>
        <a:bodyPr/>
        <a:lstStyle/>
        <a:p>
          <a:endParaRPr lang="en-US"/>
        </a:p>
      </dgm:t>
    </dgm:pt>
    <dgm:pt modelId="{9B70E98A-D08D-4797-994E-1977345D99D8}" type="parTrans" cxnId="{C80A7D36-5715-4F0B-B350-3612A22B1BE9}">
      <dgm:prSet/>
      <dgm:spPr/>
      <dgm:t>
        <a:bodyPr/>
        <a:lstStyle/>
        <a:p>
          <a:endParaRPr lang="en-US"/>
        </a:p>
      </dgm:t>
    </dgm:pt>
    <dgm:pt modelId="{26C8EE66-9ACB-4308-A3DA-3CE6E44D2871}">
      <dgm:prSet phldrT="[Text]"/>
      <dgm:spPr/>
      <dgm:t>
        <a:bodyPr/>
        <a:lstStyle/>
        <a:p>
          <a:r>
            <a:rPr lang="id-ID" dirty="0" smtClean="0"/>
            <a:t>Cemoohan</a:t>
          </a:r>
          <a:endParaRPr lang="en-US" dirty="0"/>
        </a:p>
      </dgm:t>
    </dgm:pt>
    <dgm:pt modelId="{6C4404CA-1CF8-4FAE-B1B2-44C6322088A3}">
      <dgm:prSet phldrT="[Text]"/>
      <dgm:spPr/>
      <dgm:t>
        <a:bodyPr/>
        <a:lstStyle/>
        <a:p>
          <a:r>
            <a:rPr lang="id-ID" dirty="0" smtClean="0"/>
            <a:t>Dikucilkan</a:t>
          </a:r>
          <a:endParaRPr lang="en-US" dirty="0"/>
        </a:p>
      </dgm:t>
    </dgm:pt>
    <dgm:pt modelId="{E228D5AD-6054-4F21-BE84-A25E50835EA7}">
      <dgm:prSet phldrT="[Text]" custT="1"/>
      <dgm:spPr/>
      <dgm:t>
        <a:bodyPr/>
        <a:lstStyle/>
        <a:p>
          <a:r>
            <a:rPr lang="id-ID" sz="2800" dirty="0" smtClean="0"/>
            <a:t>Sanksi Norma Kesopanan</a:t>
          </a:r>
          <a:endParaRPr lang="en-US" sz="2800" dirty="0"/>
        </a:p>
      </dgm:t>
    </dgm:pt>
    <dgm:pt modelId="{270CD770-2903-404F-A944-5FCC1F435091}" type="sibTrans" cxnId="{A23E9A77-4429-4823-A2EC-88093332798B}">
      <dgm:prSet/>
      <dgm:spPr/>
      <dgm:t>
        <a:bodyPr/>
        <a:lstStyle/>
        <a:p>
          <a:endParaRPr lang="en-US"/>
        </a:p>
      </dgm:t>
    </dgm:pt>
    <dgm:pt modelId="{806CD42B-E3EB-48DA-BE70-A1C2D4E75DD4}" type="parTrans" cxnId="{A23E9A77-4429-4823-A2EC-88093332798B}">
      <dgm:prSet/>
      <dgm:spPr/>
      <dgm:t>
        <a:bodyPr/>
        <a:lstStyle/>
        <a:p>
          <a:endParaRPr lang="en-US"/>
        </a:p>
      </dgm:t>
    </dgm:pt>
    <dgm:pt modelId="{7D7B7B7F-3D20-44AB-A117-657BDD853AFE}" type="sibTrans" cxnId="{2C6F5968-D2AE-418A-91B1-15DCAFD3B5E7}">
      <dgm:prSet/>
      <dgm:spPr/>
      <dgm:t>
        <a:bodyPr/>
        <a:lstStyle/>
        <a:p>
          <a:endParaRPr lang="en-US"/>
        </a:p>
      </dgm:t>
    </dgm:pt>
    <dgm:pt modelId="{04A73FB4-07B9-45AA-83DE-1B17D29F9490}" type="parTrans" cxnId="{2C6F5968-D2AE-418A-91B1-15DCAFD3B5E7}">
      <dgm:prSet/>
      <dgm:spPr/>
      <dgm:t>
        <a:bodyPr/>
        <a:lstStyle/>
        <a:p>
          <a:endParaRPr lang="en-US"/>
        </a:p>
      </dgm:t>
    </dgm:pt>
    <dgm:pt modelId="{0D8EE0D5-8158-427B-940C-2E6EB88B6D90}" type="sibTrans" cxnId="{9035C123-449C-41D5-BC8B-A22012505630}">
      <dgm:prSet/>
      <dgm:spPr/>
      <dgm:t>
        <a:bodyPr/>
        <a:lstStyle/>
        <a:p>
          <a:endParaRPr lang="en-US"/>
        </a:p>
      </dgm:t>
    </dgm:pt>
    <dgm:pt modelId="{0D1C2C0C-74EB-48EC-93D4-2C95263AC61C}" type="parTrans" cxnId="{9035C123-449C-41D5-BC8B-A22012505630}">
      <dgm:prSet/>
      <dgm:spPr/>
      <dgm:t>
        <a:bodyPr/>
        <a:lstStyle/>
        <a:p>
          <a:endParaRPr lang="en-US"/>
        </a:p>
      </dgm:t>
    </dgm:pt>
    <dgm:pt modelId="{9BE4549F-CBFE-40EE-9E35-75D8B0F530C7}">
      <dgm:prSet phldrT="[Text]"/>
      <dgm:spPr/>
      <dgm:t>
        <a:bodyPr/>
        <a:lstStyle/>
        <a:p>
          <a:r>
            <a:rPr lang="id-ID" dirty="0" smtClean="0"/>
            <a:t>Merasa Bersalah</a:t>
          </a:r>
          <a:endParaRPr lang="en-US" dirty="0"/>
        </a:p>
      </dgm:t>
    </dgm:pt>
    <dgm:pt modelId="{C4CBBD94-56A7-41A2-B2BB-4520916680E1}">
      <dgm:prSet phldrT="[Text]"/>
      <dgm:spPr/>
      <dgm:t>
        <a:bodyPr/>
        <a:lstStyle/>
        <a:p>
          <a:r>
            <a:rPr lang="id-ID" dirty="0" smtClean="0"/>
            <a:t>Malu</a:t>
          </a:r>
          <a:endParaRPr lang="en-US" dirty="0"/>
        </a:p>
      </dgm:t>
    </dgm:pt>
    <dgm:pt modelId="{07B40B27-F31D-4DD6-B388-D02760092B28}">
      <dgm:prSet phldrT="[Text]" custT="1"/>
      <dgm:spPr/>
      <dgm:t>
        <a:bodyPr/>
        <a:lstStyle/>
        <a:p>
          <a:r>
            <a:rPr lang="id-ID" sz="2800" dirty="0" smtClean="0"/>
            <a:t>Sanksi Norma Kesusilaan</a:t>
          </a:r>
          <a:endParaRPr lang="en-US" sz="2800" dirty="0"/>
        </a:p>
      </dgm:t>
    </dgm:pt>
    <dgm:pt modelId="{BEFE78C4-6A4A-4FDF-8AAE-A5513229B771}" type="sibTrans" cxnId="{F23615DC-239E-4E87-B22C-2657DFE22F1A}">
      <dgm:prSet/>
      <dgm:spPr/>
      <dgm:t>
        <a:bodyPr/>
        <a:lstStyle/>
        <a:p>
          <a:endParaRPr lang="en-US"/>
        </a:p>
      </dgm:t>
    </dgm:pt>
    <dgm:pt modelId="{881A2046-4173-4F57-A8EE-E4486CFD8821}" type="parTrans" cxnId="{F23615DC-239E-4E87-B22C-2657DFE22F1A}">
      <dgm:prSet/>
      <dgm:spPr/>
      <dgm:t>
        <a:bodyPr/>
        <a:lstStyle/>
        <a:p>
          <a:endParaRPr lang="en-US"/>
        </a:p>
      </dgm:t>
    </dgm:pt>
    <dgm:pt modelId="{AB1F0C43-6020-4FE9-9E9C-5ADE9E662BD6}" type="sibTrans" cxnId="{517598FF-B318-4EB5-A06D-0AB2DF7B201F}">
      <dgm:prSet/>
      <dgm:spPr/>
      <dgm:t>
        <a:bodyPr/>
        <a:lstStyle/>
        <a:p>
          <a:endParaRPr lang="en-US"/>
        </a:p>
      </dgm:t>
    </dgm:pt>
    <dgm:pt modelId="{C332E484-8231-4E86-88F0-2EE90DA8EA06}" type="parTrans" cxnId="{517598FF-B318-4EB5-A06D-0AB2DF7B201F}">
      <dgm:prSet/>
      <dgm:spPr/>
      <dgm:t>
        <a:bodyPr/>
        <a:lstStyle/>
        <a:p>
          <a:endParaRPr lang="en-US"/>
        </a:p>
      </dgm:t>
    </dgm:pt>
    <dgm:pt modelId="{725D1E99-D406-4ED7-9519-48FF3C2BF55D}" type="sibTrans" cxnId="{DC2AD396-FAC1-4E17-9AFB-4A7CBDEB2CA6}">
      <dgm:prSet/>
      <dgm:spPr/>
      <dgm:t>
        <a:bodyPr/>
        <a:lstStyle/>
        <a:p>
          <a:endParaRPr lang="en-US"/>
        </a:p>
      </dgm:t>
    </dgm:pt>
    <dgm:pt modelId="{5595E059-B791-4B05-AD67-117413A0070D}" type="parTrans" cxnId="{DC2AD396-FAC1-4E17-9AFB-4A7CBDEB2CA6}">
      <dgm:prSet/>
      <dgm:spPr/>
      <dgm:t>
        <a:bodyPr/>
        <a:lstStyle/>
        <a:p>
          <a:endParaRPr lang="en-US"/>
        </a:p>
      </dgm:t>
    </dgm:pt>
    <dgm:pt modelId="{5BE6AA62-F7F0-4CBA-97C8-589EAEE9BFC9}">
      <dgm:prSet phldrT="[Text]"/>
      <dgm:spPr/>
      <dgm:t>
        <a:bodyPr/>
        <a:lstStyle/>
        <a:p>
          <a:r>
            <a:rPr lang="id-ID" dirty="0" smtClean="0"/>
            <a:t>Dosa</a:t>
          </a:r>
          <a:endParaRPr lang="en-US" dirty="0"/>
        </a:p>
      </dgm:t>
    </dgm:pt>
    <dgm:pt modelId="{DA8BD6A7-AA4F-469A-9680-20CD13891454}">
      <dgm:prSet phldrT="[Text]" custT="1"/>
      <dgm:spPr/>
      <dgm:t>
        <a:bodyPr/>
        <a:lstStyle/>
        <a:p>
          <a:r>
            <a:rPr lang="id-ID" sz="2800" b="1" dirty="0" smtClean="0"/>
            <a:t>Sanksi Norma Agama</a:t>
          </a:r>
          <a:endParaRPr lang="en-US" sz="2800" b="1" dirty="0"/>
        </a:p>
      </dgm:t>
    </dgm:pt>
    <dgm:pt modelId="{BC5983C9-BDBA-4B47-830F-355D883D289B}" type="sibTrans" cxnId="{BEB5B303-0FA1-4FD8-A511-B4239D9C61F1}">
      <dgm:prSet/>
      <dgm:spPr/>
      <dgm:t>
        <a:bodyPr/>
        <a:lstStyle/>
        <a:p>
          <a:endParaRPr lang="en-US"/>
        </a:p>
      </dgm:t>
    </dgm:pt>
    <dgm:pt modelId="{3990CCE2-1C25-4AF9-AC4D-EB2FD7F20618}" type="parTrans" cxnId="{BEB5B303-0FA1-4FD8-A511-B4239D9C61F1}">
      <dgm:prSet/>
      <dgm:spPr/>
      <dgm:t>
        <a:bodyPr/>
        <a:lstStyle/>
        <a:p>
          <a:endParaRPr lang="en-US"/>
        </a:p>
      </dgm:t>
    </dgm:pt>
    <dgm:pt modelId="{78611A73-8C7C-45C4-9FFF-3A506F840E53}" type="sibTrans" cxnId="{F91A9983-5497-41C6-A5E9-EFBE995EF3EC}">
      <dgm:prSet/>
      <dgm:spPr/>
      <dgm:t>
        <a:bodyPr/>
        <a:lstStyle/>
        <a:p>
          <a:endParaRPr lang="en-US"/>
        </a:p>
      </dgm:t>
    </dgm:pt>
    <dgm:pt modelId="{6CF15C1D-7992-4ECA-A71E-432D70977585}" type="parTrans" cxnId="{F91A9983-5497-41C6-A5E9-EFBE995EF3EC}">
      <dgm:prSet/>
      <dgm:spPr/>
      <dgm:t>
        <a:bodyPr/>
        <a:lstStyle/>
        <a:p>
          <a:endParaRPr lang="en-US"/>
        </a:p>
      </dgm:t>
    </dgm:pt>
    <dgm:pt modelId="{BB8A761C-CF0C-48C0-9A34-4A0CFB556CF4}" type="pres">
      <dgm:prSet presAssocID="{0ACC9846-C938-4896-83E1-4BD9384954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E177DB5-043F-426C-9678-781C245FE5D9}" type="pres">
      <dgm:prSet presAssocID="{FD8D210A-13AE-4E4B-8B1F-75BA7EEBEDB6}" presName="boxAndChildren" presStyleCnt="0"/>
      <dgm:spPr/>
      <dgm:t>
        <a:bodyPr/>
        <a:lstStyle/>
        <a:p>
          <a:endParaRPr lang="en-US"/>
        </a:p>
      </dgm:t>
    </dgm:pt>
    <dgm:pt modelId="{1041A872-E965-457B-91C0-77DBFC44FE74}" type="pres">
      <dgm:prSet presAssocID="{FD8D210A-13AE-4E4B-8B1F-75BA7EEBEDB6}" presName="parentTextBox" presStyleLbl="node1" presStyleIdx="0" presStyleCnt="4"/>
      <dgm:spPr/>
      <dgm:t>
        <a:bodyPr/>
        <a:lstStyle/>
        <a:p>
          <a:endParaRPr lang="id-ID"/>
        </a:p>
      </dgm:t>
    </dgm:pt>
    <dgm:pt modelId="{9543D5A5-0468-4533-B6C0-A0D9DF032F2E}" type="pres">
      <dgm:prSet presAssocID="{FD8D210A-13AE-4E4B-8B1F-75BA7EEBEDB6}" presName="entireBox" presStyleLbl="node1" presStyleIdx="0" presStyleCnt="4"/>
      <dgm:spPr/>
      <dgm:t>
        <a:bodyPr/>
        <a:lstStyle/>
        <a:p>
          <a:endParaRPr lang="id-ID"/>
        </a:p>
      </dgm:t>
    </dgm:pt>
    <dgm:pt modelId="{AAF735E7-1387-487D-8425-EFB55C477133}" type="pres">
      <dgm:prSet presAssocID="{FD8D210A-13AE-4E4B-8B1F-75BA7EEBEDB6}" presName="descendantBox" presStyleCnt="0"/>
      <dgm:spPr/>
      <dgm:t>
        <a:bodyPr/>
        <a:lstStyle/>
        <a:p>
          <a:endParaRPr lang="en-US"/>
        </a:p>
      </dgm:t>
    </dgm:pt>
    <dgm:pt modelId="{E91D753C-423E-4B2F-AF7D-FF50725E278D}" type="pres">
      <dgm:prSet presAssocID="{C3A3BE7E-7C84-47F4-869E-4698405B16C1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74AA7-3E67-446A-A70C-93C6B872E6C5}" type="pres">
      <dgm:prSet presAssocID="{4D2A0A61-CEA1-4485-8E4E-00FE7BA21355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E2CE77-5A54-495F-8B6D-F0A44FB23735}" type="pres">
      <dgm:prSet presAssocID="{270CD770-2903-404F-A944-5FCC1F435091}" presName="sp" presStyleCnt="0"/>
      <dgm:spPr/>
      <dgm:t>
        <a:bodyPr/>
        <a:lstStyle/>
        <a:p>
          <a:endParaRPr lang="en-US"/>
        </a:p>
      </dgm:t>
    </dgm:pt>
    <dgm:pt modelId="{CC5E495A-5D1D-462B-B9C8-CFF805B97D5F}" type="pres">
      <dgm:prSet presAssocID="{E228D5AD-6054-4F21-BE84-A25E50835EA7}" presName="arrowAndChildren" presStyleCnt="0"/>
      <dgm:spPr/>
      <dgm:t>
        <a:bodyPr/>
        <a:lstStyle/>
        <a:p>
          <a:endParaRPr lang="en-US"/>
        </a:p>
      </dgm:t>
    </dgm:pt>
    <dgm:pt modelId="{3FEAE425-873C-4E5A-BA2A-73349F8E6FC2}" type="pres">
      <dgm:prSet presAssocID="{E228D5AD-6054-4F21-BE84-A25E50835EA7}" presName="parentTextArrow" presStyleLbl="node1" presStyleIdx="0" presStyleCnt="4"/>
      <dgm:spPr/>
      <dgm:t>
        <a:bodyPr/>
        <a:lstStyle/>
        <a:p>
          <a:endParaRPr lang="id-ID"/>
        </a:p>
      </dgm:t>
    </dgm:pt>
    <dgm:pt modelId="{8B7589B6-CDDB-4078-8196-8C62DBBD4DAA}" type="pres">
      <dgm:prSet presAssocID="{E228D5AD-6054-4F21-BE84-A25E50835EA7}" presName="arrow" presStyleLbl="node1" presStyleIdx="1" presStyleCnt="4"/>
      <dgm:spPr/>
      <dgm:t>
        <a:bodyPr/>
        <a:lstStyle/>
        <a:p>
          <a:endParaRPr lang="id-ID"/>
        </a:p>
      </dgm:t>
    </dgm:pt>
    <dgm:pt modelId="{4B3D4F12-CDEC-40AA-A247-D33DA9C880BC}" type="pres">
      <dgm:prSet presAssocID="{E228D5AD-6054-4F21-BE84-A25E50835EA7}" presName="descendantArrow" presStyleCnt="0"/>
      <dgm:spPr/>
      <dgm:t>
        <a:bodyPr/>
        <a:lstStyle/>
        <a:p>
          <a:endParaRPr lang="en-US"/>
        </a:p>
      </dgm:t>
    </dgm:pt>
    <dgm:pt modelId="{D6DD2BD7-FBEF-4452-A007-83D7C9D0486F}" type="pres">
      <dgm:prSet presAssocID="{6C4404CA-1CF8-4FAE-B1B2-44C6322088A3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A27E8C-4232-4570-B1E7-550C65752E4E}" type="pres">
      <dgm:prSet presAssocID="{26C8EE66-9ACB-4308-A3DA-3CE6E44D2871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6510E-5225-483C-ADBE-DE958E7F5A6E}" type="pres">
      <dgm:prSet presAssocID="{BEFE78C4-6A4A-4FDF-8AAE-A5513229B771}" presName="sp" presStyleCnt="0"/>
      <dgm:spPr/>
      <dgm:t>
        <a:bodyPr/>
        <a:lstStyle/>
        <a:p>
          <a:endParaRPr lang="en-US"/>
        </a:p>
      </dgm:t>
    </dgm:pt>
    <dgm:pt modelId="{1D8CBE78-ED77-4192-882C-EC646FA229EE}" type="pres">
      <dgm:prSet presAssocID="{07B40B27-F31D-4DD6-B388-D02760092B28}" presName="arrowAndChildren" presStyleCnt="0"/>
      <dgm:spPr/>
      <dgm:t>
        <a:bodyPr/>
        <a:lstStyle/>
        <a:p>
          <a:endParaRPr lang="en-US"/>
        </a:p>
      </dgm:t>
    </dgm:pt>
    <dgm:pt modelId="{163D30C2-4CBF-4774-8266-BB7D046F3B92}" type="pres">
      <dgm:prSet presAssocID="{07B40B27-F31D-4DD6-B388-D02760092B28}" presName="parentTextArrow" presStyleLbl="node1" presStyleIdx="1" presStyleCnt="4"/>
      <dgm:spPr/>
      <dgm:t>
        <a:bodyPr/>
        <a:lstStyle/>
        <a:p>
          <a:endParaRPr lang="id-ID"/>
        </a:p>
      </dgm:t>
    </dgm:pt>
    <dgm:pt modelId="{ADA2FF74-C5AA-4F86-BF67-5B481E705282}" type="pres">
      <dgm:prSet presAssocID="{07B40B27-F31D-4DD6-B388-D02760092B28}" presName="arrow" presStyleLbl="node1" presStyleIdx="2" presStyleCnt="4"/>
      <dgm:spPr/>
      <dgm:t>
        <a:bodyPr/>
        <a:lstStyle/>
        <a:p>
          <a:endParaRPr lang="id-ID"/>
        </a:p>
      </dgm:t>
    </dgm:pt>
    <dgm:pt modelId="{1141AA6B-6181-47A3-91B2-A95809009C9B}" type="pres">
      <dgm:prSet presAssocID="{07B40B27-F31D-4DD6-B388-D02760092B28}" presName="descendantArrow" presStyleCnt="0"/>
      <dgm:spPr/>
      <dgm:t>
        <a:bodyPr/>
        <a:lstStyle/>
        <a:p>
          <a:endParaRPr lang="en-US"/>
        </a:p>
      </dgm:t>
    </dgm:pt>
    <dgm:pt modelId="{46DC9365-55E2-4BCD-91AE-4C496D4177E8}" type="pres">
      <dgm:prSet presAssocID="{C4CBBD94-56A7-41A2-B2BB-4520916680E1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3958F-C4AC-4E75-9FC7-7F4CE216FC46}" type="pres">
      <dgm:prSet presAssocID="{9BE4549F-CBFE-40EE-9E35-75D8B0F530C7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188BF3-1E81-4E45-B729-A88F665AC8EC}" type="pres">
      <dgm:prSet presAssocID="{BC5983C9-BDBA-4B47-830F-355D883D289B}" presName="sp" presStyleCnt="0"/>
      <dgm:spPr/>
      <dgm:t>
        <a:bodyPr/>
        <a:lstStyle/>
        <a:p>
          <a:endParaRPr lang="en-US"/>
        </a:p>
      </dgm:t>
    </dgm:pt>
    <dgm:pt modelId="{68AECDFC-3FB6-4AD3-824A-C8219EC8E434}" type="pres">
      <dgm:prSet presAssocID="{DA8BD6A7-AA4F-469A-9680-20CD13891454}" presName="arrowAndChildren" presStyleCnt="0"/>
      <dgm:spPr/>
      <dgm:t>
        <a:bodyPr/>
        <a:lstStyle/>
        <a:p>
          <a:endParaRPr lang="en-US"/>
        </a:p>
      </dgm:t>
    </dgm:pt>
    <dgm:pt modelId="{E3D82CDE-F2E6-4BB2-B88D-0A78E21E1194}" type="pres">
      <dgm:prSet presAssocID="{DA8BD6A7-AA4F-469A-9680-20CD13891454}" presName="parentTextArrow" presStyleLbl="node1" presStyleIdx="2" presStyleCnt="4"/>
      <dgm:spPr/>
      <dgm:t>
        <a:bodyPr/>
        <a:lstStyle/>
        <a:p>
          <a:endParaRPr lang="id-ID"/>
        </a:p>
      </dgm:t>
    </dgm:pt>
    <dgm:pt modelId="{1E62FCAE-E077-436A-87E8-6C9F4F44BCDD}" type="pres">
      <dgm:prSet presAssocID="{DA8BD6A7-AA4F-469A-9680-20CD13891454}" presName="arrow" presStyleLbl="node1" presStyleIdx="3" presStyleCnt="4"/>
      <dgm:spPr/>
      <dgm:t>
        <a:bodyPr/>
        <a:lstStyle/>
        <a:p>
          <a:endParaRPr lang="id-ID"/>
        </a:p>
      </dgm:t>
    </dgm:pt>
    <dgm:pt modelId="{7F75D440-02EB-4D5B-8AA9-BCF08B03665C}" type="pres">
      <dgm:prSet presAssocID="{DA8BD6A7-AA4F-469A-9680-20CD13891454}" presName="descendantArrow" presStyleCnt="0"/>
      <dgm:spPr/>
      <dgm:t>
        <a:bodyPr/>
        <a:lstStyle/>
        <a:p>
          <a:endParaRPr lang="en-US"/>
        </a:p>
      </dgm:t>
    </dgm:pt>
    <dgm:pt modelId="{9A52B8E7-1D43-4317-8551-AB2A17E28F59}" type="pres">
      <dgm:prSet presAssocID="{5BE6AA62-F7F0-4CBA-97C8-589EAEE9BFC9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A9983-5497-41C6-A5E9-EFBE995EF3EC}" srcId="{DA8BD6A7-AA4F-469A-9680-20CD13891454}" destId="{5BE6AA62-F7F0-4CBA-97C8-589EAEE9BFC9}" srcOrd="0" destOrd="0" parTransId="{6CF15C1D-7992-4ECA-A71E-432D70977585}" sibTransId="{78611A73-8C7C-45C4-9FFF-3A506F840E53}"/>
    <dgm:cxn modelId="{782845FE-54AE-4681-93CE-A9BD91E5071D}" srcId="{0ACC9846-C938-4896-83E1-4BD9384954CF}" destId="{FD8D210A-13AE-4E4B-8B1F-75BA7EEBEDB6}" srcOrd="3" destOrd="0" parTransId="{F6E55946-4B30-4BE7-AA8A-C2DF0292D630}" sibTransId="{EAFFE53E-360D-4CDD-8452-E1417401673A}"/>
    <dgm:cxn modelId="{80766410-C212-4E1B-B2AC-2176E46A2477}" srcId="{FD8D210A-13AE-4E4B-8B1F-75BA7EEBEDB6}" destId="{4D2A0A61-CEA1-4485-8E4E-00FE7BA21355}" srcOrd="1" destOrd="0" parTransId="{913F376E-F043-4BA3-ABBA-7FEB87DC1480}" sibTransId="{AE350898-5C84-4509-AEE2-4535BC91F52D}"/>
    <dgm:cxn modelId="{517598FF-B318-4EB5-A06D-0AB2DF7B201F}" srcId="{07B40B27-F31D-4DD6-B388-D02760092B28}" destId="{9BE4549F-CBFE-40EE-9E35-75D8B0F530C7}" srcOrd="1" destOrd="0" parTransId="{C332E484-8231-4E86-88F0-2EE90DA8EA06}" sibTransId="{AB1F0C43-6020-4FE9-9E9C-5ADE9E662BD6}"/>
    <dgm:cxn modelId="{1369DF93-D2F2-40F6-AB4B-9054EBA8E3EF}" type="presOf" srcId="{E228D5AD-6054-4F21-BE84-A25E50835EA7}" destId="{3FEAE425-873C-4E5A-BA2A-73349F8E6FC2}" srcOrd="0" destOrd="0" presId="urn:microsoft.com/office/officeart/2005/8/layout/process4"/>
    <dgm:cxn modelId="{55485DBD-F1FC-49AE-884F-7E59368AF4A9}" type="presOf" srcId="{E228D5AD-6054-4F21-BE84-A25E50835EA7}" destId="{8B7589B6-CDDB-4078-8196-8C62DBBD4DAA}" srcOrd="1" destOrd="0" presId="urn:microsoft.com/office/officeart/2005/8/layout/process4"/>
    <dgm:cxn modelId="{DC2AD396-FAC1-4E17-9AFB-4A7CBDEB2CA6}" srcId="{07B40B27-F31D-4DD6-B388-D02760092B28}" destId="{C4CBBD94-56A7-41A2-B2BB-4520916680E1}" srcOrd="0" destOrd="0" parTransId="{5595E059-B791-4B05-AD67-117413A0070D}" sibTransId="{725D1E99-D406-4ED7-9519-48FF3C2BF55D}"/>
    <dgm:cxn modelId="{DAEC835E-404F-433B-9602-EB42B4F7D484}" type="presOf" srcId="{07B40B27-F31D-4DD6-B388-D02760092B28}" destId="{ADA2FF74-C5AA-4F86-BF67-5B481E705282}" srcOrd="1" destOrd="0" presId="urn:microsoft.com/office/officeart/2005/8/layout/process4"/>
    <dgm:cxn modelId="{70B4ADE7-0EAC-424E-A8BD-281C992A0831}" type="presOf" srcId="{DA8BD6A7-AA4F-469A-9680-20CD13891454}" destId="{1E62FCAE-E077-436A-87E8-6C9F4F44BCDD}" srcOrd="1" destOrd="0" presId="urn:microsoft.com/office/officeart/2005/8/layout/process4"/>
    <dgm:cxn modelId="{83FC5A2B-1CC6-4C0E-87EB-D6B7AC086190}" type="presOf" srcId="{C3A3BE7E-7C84-47F4-869E-4698405B16C1}" destId="{E91D753C-423E-4B2F-AF7D-FF50725E278D}" srcOrd="0" destOrd="0" presId="urn:microsoft.com/office/officeart/2005/8/layout/process4"/>
    <dgm:cxn modelId="{F23615DC-239E-4E87-B22C-2657DFE22F1A}" srcId="{0ACC9846-C938-4896-83E1-4BD9384954CF}" destId="{07B40B27-F31D-4DD6-B388-D02760092B28}" srcOrd="1" destOrd="0" parTransId="{881A2046-4173-4F57-A8EE-E4486CFD8821}" sibTransId="{BEFE78C4-6A4A-4FDF-8AAE-A5513229B771}"/>
    <dgm:cxn modelId="{F9B8150F-8DCC-45EE-ABE0-E9A0DAA3F1A5}" type="presOf" srcId="{4D2A0A61-CEA1-4485-8E4E-00FE7BA21355}" destId="{3A874AA7-3E67-446A-A70C-93C6B872E6C5}" srcOrd="0" destOrd="0" presId="urn:microsoft.com/office/officeart/2005/8/layout/process4"/>
    <dgm:cxn modelId="{C332F532-4A89-4987-ACF5-9DE97C062FA8}" type="presOf" srcId="{6C4404CA-1CF8-4FAE-B1B2-44C6322088A3}" destId="{D6DD2BD7-FBEF-4452-A007-83D7C9D0486F}" srcOrd="0" destOrd="0" presId="urn:microsoft.com/office/officeart/2005/8/layout/process4"/>
    <dgm:cxn modelId="{BEB5B303-0FA1-4FD8-A511-B4239D9C61F1}" srcId="{0ACC9846-C938-4896-83E1-4BD9384954CF}" destId="{DA8BD6A7-AA4F-469A-9680-20CD13891454}" srcOrd="0" destOrd="0" parTransId="{3990CCE2-1C25-4AF9-AC4D-EB2FD7F20618}" sibTransId="{BC5983C9-BDBA-4B47-830F-355D883D289B}"/>
    <dgm:cxn modelId="{913A68F0-5E2E-4F71-8C88-312945FB96B2}" type="presOf" srcId="{FD8D210A-13AE-4E4B-8B1F-75BA7EEBEDB6}" destId="{1041A872-E965-457B-91C0-77DBFC44FE74}" srcOrd="0" destOrd="0" presId="urn:microsoft.com/office/officeart/2005/8/layout/process4"/>
    <dgm:cxn modelId="{2C6F5968-D2AE-418A-91B1-15DCAFD3B5E7}" srcId="{E228D5AD-6054-4F21-BE84-A25E50835EA7}" destId="{26C8EE66-9ACB-4308-A3DA-3CE6E44D2871}" srcOrd="1" destOrd="0" parTransId="{04A73FB4-07B9-45AA-83DE-1B17D29F9490}" sibTransId="{7D7B7B7F-3D20-44AB-A117-657BDD853AFE}"/>
    <dgm:cxn modelId="{3B84F64B-6D11-4E70-88C7-00BE888F8CF9}" type="presOf" srcId="{9BE4549F-CBFE-40EE-9E35-75D8B0F530C7}" destId="{74B3958F-C4AC-4E75-9FC7-7F4CE216FC46}" srcOrd="0" destOrd="0" presId="urn:microsoft.com/office/officeart/2005/8/layout/process4"/>
    <dgm:cxn modelId="{4D6BB15B-40BC-44E4-BAB1-5CF012492352}" type="presOf" srcId="{5BE6AA62-F7F0-4CBA-97C8-589EAEE9BFC9}" destId="{9A52B8E7-1D43-4317-8551-AB2A17E28F59}" srcOrd="0" destOrd="0" presId="urn:microsoft.com/office/officeart/2005/8/layout/process4"/>
    <dgm:cxn modelId="{A23E9A77-4429-4823-A2EC-88093332798B}" srcId="{0ACC9846-C938-4896-83E1-4BD9384954CF}" destId="{E228D5AD-6054-4F21-BE84-A25E50835EA7}" srcOrd="2" destOrd="0" parTransId="{806CD42B-E3EB-48DA-BE70-A1C2D4E75DD4}" sibTransId="{270CD770-2903-404F-A944-5FCC1F435091}"/>
    <dgm:cxn modelId="{A71F7407-6A1F-4BC3-87BA-C2311D582DD9}" type="presOf" srcId="{07B40B27-F31D-4DD6-B388-D02760092B28}" destId="{163D30C2-4CBF-4774-8266-BB7D046F3B92}" srcOrd="0" destOrd="0" presId="urn:microsoft.com/office/officeart/2005/8/layout/process4"/>
    <dgm:cxn modelId="{887F2E53-3661-479A-8D0E-068A9C448622}" type="presOf" srcId="{26C8EE66-9ACB-4308-A3DA-3CE6E44D2871}" destId="{89A27E8C-4232-4570-B1E7-550C65752E4E}" srcOrd="0" destOrd="0" presId="urn:microsoft.com/office/officeart/2005/8/layout/process4"/>
    <dgm:cxn modelId="{ABAD9781-65A3-4CD8-AFE5-25AC14A7748A}" type="presOf" srcId="{C4CBBD94-56A7-41A2-B2BB-4520916680E1}" destId="{46DC9365-55E2-4BCD-91AE-4C496D4177E8}" srcOrd="0" destOrd="0" presId="urn:microsoft.com/office/officeart/2005/8/layout/process4"/>
    <dgm:cxn modelId="{C80A7D36-5715-4F0B-B350-3612A22B1BE9}" srcId="{FD8D210A-13AE-4E4B-8B1F-75BA7EEBEDB6}" destId="{C3A3BE7E-7C84-47F4-869E-4698405B16C1}" srcOrd="0" destOrd="0" parTransId="{9B70E98A-D08D-4797-994E-1977345D99D8}" sibTransId="{8EF36F29-573D-49F2-91F8-6A72762910D2}"/>
    <dgm:cxn modelId="{A942E4DC-9937-4543-847B-13F8E05736AA}" type="presOf" srcId="{FD8D210A-13AE-4E4B-8B1F-75BA7EEBEDB6}" destId="{9543D5A5-0468-4533-B6C0-A0D9DF032F2E}" srcOrd="1" destOrd="0" presId="urn:microsoft.com/office/officeart/2005/8/layout/process4"/>
    <dgm:cxn modelId="{9035C123-449C-41D5-BC8B-A22012505630}" srcId="{E228D5AD-6054-4F21-BE84-A25E50835EA7}" destId="{6C4404CA-1CF8-4FAE-B1B2-44C6322088A3}" srcOrd="0" destOrd="0" parTransId="{0D1C2C0C-74EB-48EC-93D4-2C95263AC61C}" sibTransId="{0D8EE0D5-8158-427B-940C-2E6EB88B6D90}"/>
    <dgm:cxn modelId="{D7004962-143C-4DC3-B39D-B28D17D9C772}" type="presOf" srcId="{0ACC9846-C938-4896-83E1-4BD9384954CF}" destId="{BB8A761C-CF0C-48C0-9A34-4A0CFB556CF4}" srcOrd="0" destOrd="0" presId="urn:microsoft.com/office/officeart/2005/8/layout/process4"/>
    <dgm:cxn modelId="{CE212CF3-9B30-4770-AB53-96DB672DACF5}" type="presOf" srcId="{DA8BD6A7-AA4F-469A-9680-20CD13891454}" destId="{E3D82CDE-F2E6-4BB2-B88D-0A78E21E1194}" srcOrd="0" destOrd="0" presId="urn:microsoft.com/office/officeart/2005/8/layout/process4"/>
    <dgm:cxn modelId="{AF11731B-EEEC-485C-A1A5-0C0F98FA9F70}" type="presParOf" srcId="{BB8A761C-CF0C-48C0-9A34-4A0CFB556CF4}" destId="{9E177DB5-043F-426C-9678-781C245FE5D9}" srcOrd="0" destOrd="0" presId="urn:microsoft.com/office/officeart/2005/8/layout/process4"/>
    <dgm:cxn modelId="{9185BD57-D8F6-45C3-B450-637B97212CF6}" type="presParOf" srcId="{9E177DB5-043F-426C-9678-781C245FE5D9}" destId="{1041A872-E965-457B-91C0-77DBFC44FE74}" srcOrd="0" destOrd="0" presId="urn:microsoft.com/office/officeart/2005/8/layout/process4"/>
    <dgm:cxn modelId="{AB7DA226-7EDF-4FBE-85C2-3712FE8996CB}" type="presParOf" srcId="{9E177DB5-043F-426C-9678-781C245FE5D9}" destId="{9543D5A5-0468-4533-B6C0-A0D9DF032F2E}" srcOrd="1" destOrd="0" presId="urn:microsoft.com/office/officeart/2005/8/layout/process4"/>
    <dgm:cxn modelId="{93200361-7671-4C75-9686-5E1C88C12A5A}" type="presParOf" srcId="{9E177DB5-043F-426C-9678-781C245FE5D9}" destId="{AAF735E7-1387-487D-8425-EFB55C477133}" srcOrd="2" destOrd="0" presId="urn:microsoft.com/office/officeart/2005/8/layout/process4"/>
    <dgm:cxn modelId="{6F06BEF8-830E-4846-A1DE-761EED716A9E}" type="presParOf" srcId="{AAF735E7-1387-487D-8425-EFB55C477133}" destId="{E91D753C-423E-4B2F-AF7D-FF50725E278D}" srcOrd="0" destOrd="0" presId="urn:microsoft.com/office/officeart/2005/8/layout/process4"/>
    <dgm:cxn modelId="{FF9695EC-CF26-40DE-890C-DFD410A03A99}" type="presParOf" srcId="{AAF735E7-1387-487D-8425-EFB55C477133}" destId="{3A874AA7-3E67-446A-A70C-93C6B872E6C5}" srcOrd="1" destOrd="0" presId="urn:microsoft.com/office/officeart/2005/8/layout/process4"/>
    <dgm:cxn modelId="{F9ACB9AA-3F2E-4F22-BFDB-0E5661DD2C54}" type="presParOf" srcId="{BB8A761C-CF0C-48C0-9A34-4A0CFB556CF4}" destId="{85E2CE77-5A54-495F-8B6D-F0A44FB23735}" srcOrd="1" destOrd="0" presId="urn:microsoft.com/office/officeart/2005/8/layout/process4"/>
    <dgm:cxn modelId="{B4A69C54-2FC9-4455-A1B8-8000BD40B8F5}" type="presParOf" srcId="{BB8A761C-CF0C-48C0-9A34-4A0CFB556CF4}" destId="{CC5E495A-5D1D-462B-B9C8-CFF805B97D5F}" srcOrd="2" destOrd="0" presId="urn:microsoft.com/office/officeart/2005/8/layout/process4"/>
    <dgm:cxn modelId="{85DAE691-EF9A-4614-A456-DABF92D0855B}" type="presParOf" srcId="{CC5E495A-5D1D-462B-B9C8-CFF805B97D5F}" destId="{3FEAE425-873C-4E5A-BA2A-73349F8E6FC2}" srcOrd="0" destOrd="0" presId="urn:microsoft.com/office/officeart/2005/8/layout/process4"/>
    <dgm:cxn modelId="{4D9684D5-4475-4390-8F1D-EC5C29A731D8}" type="presParOf" srcId="{CC5E495A-5D1D-462B-B9C8-CFF805B97D5F}" destId="{8B7589B6-CDDB-4078-8196-8C62DBBD4DAA}" srcOrd="1" destOrd="0" presId="urn:microsoft.com/office/officeart/2005/8/layout/process4"/>
    <dgm:cxn modelId="{34C811A1-F72C-4344-B597-F38B64F4A58E}" type="presParOf" srcId="{CC5E495A-5D1D-462B-B9C8-CFF805B97D5F}" destId="{4B3D4F12-CDEC-40AA-A247-D33DA9C880BC}" srcOrd="2" destOrd="0" presId="urn:microsoft.com/office/officeart/2005/8/layout/process4"/>
    <dgm:cxn modelId="{BB7B790D-980A-4EF7-9F18-1E5E665E3DBC}" type="presParOf" srcId="{4B3D4F12-CDEC-40AA-A247-D33DA9C880BC}" destId="{D6DD2BD7-FBEF-4452-A007-83D7C9D0486F}" srcOrd="0" destOrd="0" presId="urn:microsoft.com/office/officeart/2005/8/layout/process4"/>
    <dgm:cxn modelId="{6C18720A-E08A-4AD2-9599-68716712CB30}" type="presParOf" srcId="{4B3D4F12-CDEC-40AA-A247-D33DA9C880BC}" destId="{89A27E8C-4232-4570-B1E7-550C65752E4E}" srcOrd="1" destOrd="0" presId="urn:microsoft.com/office/officeart/2005/8/layout/process4"/>
    <dgm:cxn modelId="{36D1D016-D08C-45D3-98B9-63B5ADB6E723}" type="presParOf" srcId="{BB8A761C-CF0C-48C0-9A34-4A0CFB556CF4}" destId="{C3F6510E-5225-483C-ADBE-DE958E7F5A6E}" srcOrd="3" destOrd="0" presId="urn:microsoft.com/office/officeart/2005/8/layout/process4"/>
    <dgm:cxn modelId="{06B353DC-C666-4EE2-A9BF-6742862AD1CF}" type="presParOf" srcId="{BB8A761C-CF0C-48C0-9A34-4A0CFB556CF4}" destId="{1D8CBE78-ED77-4192-882C-EC646FA229EE}" srcOrd="4" destOrd="0" presId="urn:microsoft.com/office/officeart/2005/8/layout/process4"/>
    <dgm:cxn modelId="{919AC0D0-B02D-412D-918A-F08B27EDBC6F}" type="presParOf" srcId="{1D8CBE78-ED77-4192-882C-EC646FA229EE}" destId="{163D30C2-4CBF-4774-8266-BB7D046F3B92}" srcOrd="0" destOrd="0" presId="urn:microsoft.com/office/officeart/2005/8/layout/process4"/>
    <dgm:cxn modelId="{12A0ECEA-8722-47CC-80F3-87488C44852E}" type="presParOf" srcId="{1D8CBE78-ED77-4192-882C-EC646FA229EE}" destId="{ADA2FF74-C5AA-4F86-BF67-5B481E705282}" srcOrd="1" destOrd="0" presId="urn:microsoft.com/office/officeart/2005/8/layout/process4"/>
    <dgm:cxn modelId="{B67535EE-D67B-4A5F-B73E-189F33D2EF74}" type="presParOf" srcId="{1D8CBE78-ED77-4192-882C-EC646FA229EE}" destId="{1141AA6B-6181-47A3-91B2-A95809009C9B}" srcOrd="2" destOrd="0" presId="urn:microsoft.com/office/officeart/2005/8/layout/process4"/>
    <dgm:cxn modelId="{FBA1DF16-28F2-479B-9A74-129D972B7D1F}" type="presParOf" srcId="{1141AA6B-6181-47A3-91B2-A95809009C9B}" destId="{46DC9365-55E2-4BCD-91AE-4C496D4177E8}" srcOrd="0" destOrd="0" presId="urn:microsoft.com/office/officeart/2005/8/layout/process4"/>
    <dgm:cxn modelId="{32D034A6-3F74-4A55-9E6C-EF72D8F5FB60}" type="presParOf" srcId="{1141AA6B-6181-47A3-91B2-A95809009C9B}" destId="{74B3958F-C4AC-4E75-9FC7-7F4CE216FC46}" srcOrd="1" destOrd="0" presId="urn:microsoft.com/office/officeart/2005/8/layout/process4"/>
    <dgm:cxn modelId="{EF9D892B-8465-455D-A876-531B48D612A6}" type="presParOf" srcId="{BB8A761C-CF0C-48C0-9A34-4A0CFB556CF4}" destId="{2C188BF3-1E81-4E45-B729-A88F665AC8EC}" srcOrd="5" destOrd="0" presId="urn:microsoft.com/office/officeart/2005/8/layout/process4"/>
    <dgm:cxn modelId="{F9149E8B-036E-4E20-B04E-A0D6CCBD2F6C}" type="presParOf" srcId="{BB8A761C-CF0C-48C0-9A34-4A0CFB556CF4}" destId="{68AECDFC-3FB6-4AD3-824A-C8219EC8E434}" srcOrd="6" destOrd="0" presId="urn:microsoft.com/office/officeart/2005/8/layout/process4"/>
    <dgm:cxn modelId="{58C684D1-3499-47AF-8743-D9BDE644F562}" type="presParOf" srcId="{68AECDFC-3FB6-4AD3-824A-C8219EC8E434}" destId="{E3D82CDE-F2E6-4BB2-B88D-0A78E21E1194}" srcOrd="0" destOrd="0" presId="urn:microsoft.com/office/officeart/2005/8/layout/process4"/>
    <dgm:cxn modelId="{B62E3208-3773-44D9-9053-4698A652CC06}" type="presParOf" srcId="{68AECDFC-3FB6-4AD3-824A-C8219EC8E434}" destId="{1E62FCAE-E077-436A-87E8-6C9F4F44BCDD}" srcOrd="1" destOrd="0" presId="urn:microsoft.com/office/officeart/2005/8/layout/process4"/>
    <dgm:cxn modelId="{EEB6DE56-905E-44B8-911E-83D4D719195A}" type="presParOf" srcId="{68AECDFC-3FB6-4AD3-824A-C8219EC8E434}" destId="{7F75D440-02EB-4D5B-8AA9-BCF08B03665C}" srcOrd="2" destOrd="0" presId="urn:microsoft.com/office/officeart/2005/8/layout/process4"/>
    <dgm:cxn modelId="{00B1F66F-4B14-41B9-8F02-ED4067A072E7}" type="presParOf" srcId="{7F75D440-02EB-4D5B-8AA9-BCF08B03665C}" destId="{9A52B8E7-1D43-4317-8551-AB2A17E28F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30FB93-8412-4712-B091-3C261D222B7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4CB388-72E4-4135-B386-928614EC5A72}">
      <dgm:prSet phldrT="[Text]" custT="1"/>
      <dgm:spPr/>
      <dgm:t>
        <a:bodyPr/>
        <a:lstStyle/>
        <a:p>
          <a:r>
            <a:rPr lang="id-ID" sz="2400" dirty="0" smtClean="0"/>
            <a:t>Tujuan Pembelajaran</a:t>
          </a:r>
          <a:endParaRPr lang="en-US" sz="2400" dirty="0"/>
        </a:p>
      </dgm:t>
    </dgm:pt>
    <dgm:pt modelId="{E7F57557-2CA7-44F9-B6E9-74AA81BA1599}" type="parTrans" cxnId="{E701FE0A-DDD4-4ECC-9D95-AD028AD67CCF}">
      <dgm:prSet/>
      <dgm:spPr/>
      <dgm:t>
        <a:bodyPr/>
        <a:lstStyle/>
        <a:p>
          <a:endParaRPr lang="en-US"/>
        </a:p>
      </dgm:t>
    </dgm:pt>
    <dgm:pt modelId="{4C187D4B-0AA3-4B29-8383-889115971517}" type="sibTrans" cxnId="{E701FE0A-DDD4-4ECC-9D95-AD028AD67CCF}">
      <dgm:prSet/>
      <dgm:spPr/>
      <dgm:t>
        <a:bodyPr/>
        <a:lstStyle/>
        <a:p>
          <a:endParaRPr lang="en-US"/>
        </a:p>
      </dgm:t>
    </dgm:pt>
    <dgm:pt modelId="{0BEA5891-6C61-4A0E-8EE6-D10B513E68EB}">
      <dgm:prSet phldrT="[Text]"/>
      <dgm:spPr/>
      <dgm:t>
        <a:bodyPr/>
        <a:lstStyle/>
        <a:p>
          <a:r>
            <a:rPr lang="en-US" dirty="0" smtClean="0"/>
            <a:t>Melalui kegiatan membuat video, peserta didik dapat menyikapi pengaruh kemajuan iptek dengan tetap memegang nilai-nilai Ketuhanan Yang Maha Esa dengan baik.</a:t>
          </a:r>
          <a:endParaRPr lang="en-US" dirty="0"/>
        </a:p>
      </dgm:t>
    </dgm:pt>
    <dgm:pt modelId="{77A1D675-C5B6-42A1-AF76-D7231B74B9AD}" type="parTrans" cxnId="{DD54711D-35AA-488D-A213-70B2959F60E6}">
      <dgm:prSet/>
      <dgm:spPr/>
      <dgm:t>
        <a:bodyPr/>
        <a:lstStyle/>
        <a:p>
          <a:endParaRPr lang="en-US"/>
        </a:p>
      </dgm:t>
    </dgm:pt>
    <dgm:pt modelId="{1FBBAC47-D166-4BBE-91DA-C280C8B598D0}" type="sibTrans" cxnId="{DD54711D-35AA-488D-A213-70B2959F60E6}">
      <dgm:prSet/>
      <dgm:spPr/>
      <dgm:t>
        <a:bodyPr/>
        <a:lstStyle/>
        <a:p>
          <a:endParaRPr lang="en-US"/>
        </a:p>
      </dgm:t>
    </dgm:pt>
    <dgm:pt modelId="{F07B14A9-AF26-4198-A069-A02241021B0E}">
      <dgm:prSet/>
      <dgm:spPr/>
      <dgm:t>
        <a:bodyPr/>
        <a:lstStyle/>
        <a:p>
          <a:r>
            <a:rPr lang="en-US" dirty="0" smtClean="0"/>
            <a:t>Melalui kegiatan membuat makalah, peserta didik dapat bertanggung jawab dalam menyikapi pengaruh iptek terhadap nega</a:t>
          </a:r>
          <a:r>
            <a:rPr lang="id-ID" dirty="0" smtClean="0"/>
            <a:t>r</a:t>
          </a:r>
          <a:r>
            <a:rPr lang="en-US" dirty="0" smtClean="0"/>
            <a:t>a dalam bingkai Bhinneka Tunggal Ika dengan baik.</a:t>
          </a:r>
        </a:p>
      </dgm:t>
    </dgm:pt>
    <dgm:pt modelId="{5E4593D6-8744-4ADE-AB73-B1E6E7DA72E0}" type="parTrans" cxnId="{F123AF88-1DEC-45AE-8F9D-EAEE6E5028C3}">
      <dgm:prSet/>
      <dgm:spPr/>
      <dgm:t>
        <a:bodyPr/>
        <a:lstStyle/>
        <a:p>
          <a:endParaRPr lang="en-US"/>
        </a:p>
      </dgm:t>
    </dgm:pt>
    <dgm:pt modelId="{70318FD8-B190-41D3-A1A9-CE8DE748BB63}" type="sibTrans" cxnId="{F123AF88-1DEC-45AE-8F9D-EAEE6E5028C3}">
      <dgm:prSet/>
      <dgm:spPr/>
      <dgm:t>
        <a:bodyPr/>
        <a:lstStyle/>
        <a:p>
          <a:endParaRPr lang="en-US"/>
        </a:p>
      </dgm:t>
    </dgm:pt>
    <dgm:pt modelId="{1871F088-9EB5-4E24-9CA4-99A324213EEE}">
      <dgm:prSet/>
      <dgm:spPr/>
      <dgm:t>
        <a:bodyPr/>
        <a:lstStyle/>
        <a:p>
          <a:r>
            <a:rPr lang="en-US" dirty="0" smtClean="0"/>
            <a:t>Setelah membaca pengaruh iptek, peserta didik mampu mengidentifikasi pengaruh kemajuan iptek terhadap negara dalam bingkai Bhinneka Tunggal Ika dengan benar.</a:t>
          </a:r>
        </a:p>
      </dgm:t>
    </dgm:pt>
    <dgm:pt modelId="{28954EC7-7C02-458C-8F2B-4D07F6A1C826}" type="parTrans" cxnId="{422DBC65-7D47-44C7-B369-7E3D83766036}">
      <dgm:prSet/>
      <dgm:spPr/>
      <dgm:t>
        <a:bodyPr/>
        <a:lstStyle/>
        <a:p>
          <a:endParaRPr lang="en-US"/>
        </a:p>
      </dgm:t>
    </dgm:pt>
    <dgm:pt modelId="{90324FC7-6CF4-44C7-B78E-2B825791F416}" type="sibTrans" cxnId="{422DBC65-7D47-44C7-B369-7E3D83766036}">
      <dgm:prSet/>
      <dgm:spPr/>
      <dgm:t>
        <a:bodyPr/>
        <a:lstStyle/>
        <a:p>
          <a:endParaRPr lang="en-US"/>
        </a:p>
      </dgm:t>
    </dgm:pt>
    <dgm:pt modelId="{ABAF9587-D054-4BD2-A14B-0ADF6084C36B}">
      <dgm:prSet/>
      <dgm:spPr/>
      <dgm:t>
        <a:bodyPr/>
        <a:lstStyle/>
        <a:p>
          <a:r>
            <a:rPr lang="en-US" dirty="0" smtClean="0"/>
            <a:t>Melalui kegiatan membuat artikel, peserta didik mampu mempresentasikan hasil identifikasi pengaruh kemajuan iptek terhadap negara dalam bingkai Bhinneka Tunggal Ika dengan benar.</a:t>
          </a:r>
        </a:p>
      </dgm:t>
    </dgm:pt>
    <dgm:pt modelId="{8136855C-EE8C-4256-A291-3745876A666C}" type="parTrans" cxnId="{AE9732BF-31C8-4863-833A-A30DB924ED32}">
      <dgm:prSet/>
      <dgm:spPr/>
      <dgm:t>
        <a:bodyPr/>
        <a:lstStyle/>
        <a:p>
          <a:endParaRPr lang="en-US"/>
        </a:p>
      </dgm:t>
    </dgm:pt>
    <dgm:pt modelId="{01760555-E259-4878-8A53-D96423F120F6}" type="sibTrans" cxnId="{AE9732BF-31C8-4863-833A-A30DB924ED32}">
      <dgm:prSet/>
      <dgm:spPr/>
      <dgm:t>
        <a:bodyPr/>
        <a:lstStyle/>
        <a:p>
          <a:endParaRPr lang="en-US"/>
        </a:p>
      </dgm:t>
    </dgm:pt>
    <dgm:pt modelId="{7F87B0CE-A78E-4FD8-948E-C046FDD29405}" type="pres">
      <dgm:prSet presAssocID="{5130FB93-8412-4712-B091-3C261D222B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7B2DF-A9AD-47F2-9DBF-93BAF4A78C28}" type="pres">
      <dgm:prSet presAssocID="{7C4CB388-72E4-4135-B386-928614EC5A72}" presName="composite" presStyleCnt="0"/>
      <dgm:spPr/>
    </dgm:pt>
    <dgm:pt modelId="{B589A754-B832-46C9-9253-50888BB9D81C}" type="pres">
      <dgm:prSet presAssocID="{7C4CB388-72E4-4135-B386-928614EC5A7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16975-268E-45B0-8516-BEAA94CB8F13}" type="pres">
      <dgm:prSet presAssocID="{7C4CB388-72E4-4135-B386-928614EC5A7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DBC65-7D47-44C7-B369-7E3D83766036}" srcId="{7C4CB388-72E4-4135-B386-928614EC5A72}" destId="{1871F088-9EB5-4E24-9CA4-99A324213EEE}" srcOrd="2" destOrd="0" parTransId="{28954EC7-7C02-458C-8F2B-4D07F6A1C826}" sibTransId="{90324FC7-6CF4-44C7-B78E-2B825791F416}"/>
    <dgm:cxn modelId="{170DFC31-0475-4023-AF88-A7BE845DCDFD}" type="presOf" srcId="{5130FB93-8412-4712-B091-3C261D222B70}" destId="{7F87B0CE-A78E-4FD8-948E-C046FDD29405}" srcOrd="0" destOrd="0" presId="urn:microsoft.com/office/officeart/2005/8/layout/hList1"/>
    <dgm:cxn modelId="{E701FE0A-DDD4-4ECC-9D95-AD028AD67CCF}" srcId="{5130FB93-8412-4712-B091-3C261D222B70}" destId="{7C4CB388-72E4-4135-B386-928614EC5A72}" srcOrd="0" destOrd="0" parTransId="{E7F57557-2CA7-44F9-B6E9-74AA81BA1599}" sibTransId="{4C187D4B-0AA3-4B29-8383-889115971517}"/>
    <dgm:cxn modelId="{45D59914-0D12-4906-8DE1-6F482B65DC46}" type="presOf" srcId="{1871F088-9EB5-4E24-9CA4-99A324213EEE}" destId="{00616975-268E-45B0-8516-BEAA94CB8F13}" srcOrd="0" destOrd="2" presId="urn:microsoft.com/office/officeart/2005/8/layout/hList1"/>
    <dgm:cxn modelId="{AE9732BF-31C8-4863-833A-A30DB924ED32}" srcId="{7C4CB388-72E4-4135-B386-928614EC5A72}" destId="{ABAF9587-D054-4BD2-A14B-0ADF6084C36B}" srcOrd="3" destOrd="0" parTransId="{8136855C-EE8C-4256-A291-3745876A666C}" sibTransId="{01760555-E259-4878-8A53-D96423F120F6}"/>
    <dgm:cxn modelId="{DD54711D-35AA-488D-A213-70B2959F60E6}" srcId="{7C4CB388-72E4-4135-B386-928614EC5A72}" destId="{0BEA5891-6C61-4A0E-8EE6-D10B513E68EB}" srcOrd="0" destOrd="0" parTransId="{77A1D675-C5B6-42A1-AF76-D7231B74B9AD}" sibTransId="{1FBBAC47-D166-4BBE-91DA-C280C8B598D0}"/>
    <dgm:cxn modelId="{F123AF88-1DEC-45AE-8F9D-EAEE6E5028C3}" srcId="{7C4CB388-72E4-4135-B386-928614EC5A72}" destId="{F07B14A9-AF26-4198-A069-A02241021B0E}" srcOrd="1" destOrd="0" parTransId="{5E4593D6-8744-4ADE-AB73-B1E6E7DA72E0}" sibTransId="{70318FD8-B190-41D3-A1A9-CE8DE748BB63}"/>
    <dgm:cxn modelId="{3B429E3E-4519-4FEF-9DC4-E01058E55D7E}" type="presOf" srcId="{7C4CB388-72E4-4135-B386-928614EC5A72}" destId="{B589A754-B832-46C9-9253-50888BB9D81C}" srcOrd="0" destOrd="0" presId="urn:microsoft.com/office/officeart/2005/8/layout/hList1"/>
    <dgm:cxn modelId="{FDE06B9D-BEAA-40EA-9455-599F7C4BEE5D}" type="presOf" srcId="{F07B14A9-AF26-4198-A069-A02241021B0E}" destId="{00616975-268E-45B0-8516-BEAA94CB8F13}" srcOrd="0" destOrd="1" presId="urn:microsoft.com/office/officeart/2005/8/layout/hList1"/>
    <dgm:cxn modelId="{7DAAF847-D3B5-4408-8583-6CF38A4B86DF}" type="presOf" srcId="{0BEA5891-6C61-4A0E-8EE6-D10B513E68EB}" destId="{00616975-268E-45B0-8516-BEAA94CB8F13}" srcOrd="0" destOrd="0" presId="urn:microsoft.com/office/officeart/2005/8/layout/hList1"/>
    <dgm:cxn modelId="{9CD9A3F1-849F-47E6-BBEF-D896AB236F7D}" type="presOf" srcId="{ABAF9587-D054-4BD2-A14B-0ADF6084C36B}" destId="{00616975-268E-45B0-8516-BEAA94CB8F13}" srcOrd="0" destOrd="3" presId="urn:microsoft.com/office/officeart/2005/8/layout/hList1"/>
    <dgm:cxn modelId="{35D1C5A5-15CC-43D9-AB72-0A14393C974C}" type="presParOf" srcId="{7F87B0CE-A78E-4FD8-948E-C046FDD29405}" destId="{2197B2DF-A9AD-47F2-9DBF-93BAF4A78C28}" srcOrd="0" destOrd="0" presId="urn:microsoft.com/office/officeart/2005/8/layout/hList1"/>
    <dgm:cxn modelId="{D39B3009-4DAC-42AE-BD2C-76C9E4FC1C58}" type="presParOf" srcId="{2197B2DF-A9AD-47F2-9DBF-93BAF4A78C28}" destId="{B589A754-B832-46C9-9253-50888BB9D81C}" srcOrd="0" destOrd="0" presId="urn:microsoft.com/office/officeart/2005/8/layout/hList1"/>
    <dgm:cxn modelId="{885B4497-C8B5-4F94-91C4-EAEDC24C31F0}" type="presParOf" srcId="{2197B2DF-A9AD-47F2-9DBF-93BAF4A78C28}" destId="{00616975-268E-45B0-8516-BEAA94CB8F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531EA32-61CC-4823-8E5F-E1CF3E8EBA1D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775683-7615-443C-B4D1-C4BA43D39694}">
      <dgm:prSet phldrT="[Text]"/>
      <dgm:spPr/>
      <dgm:t>
        <a:bodyPr/>
        <a:lstStyle/>
        <a:p>
          <a:r>
            <a:rPr lang="id-ID" b="1" dirty="0" smtClean="0"/>
            <a:t>Aspek Politik</a:t>
          </a:r>
          <a:endParaRPr lang="en-US" b="1" dirty="0"/>
        </a:p>
      </dgm:t>
    </dgm:pt>
    <dgm:pt modelId="{BA8380A5-7AD7-4AF1-87AB-3F29001EA910}" type="parTrans" cxnId="{80FB02D7-0578-4466-928F-87F103763906}">
      <dgm:prSet/>
      <dgm:spPr/>
      <dgm:t>
        <a:bodyPr/>
        <a:lstStyle/>
        <a:p>
          <a:endParaRPr lang="en-US"/>
        </a:p>
      </dgm:t>
    </dgm:pt>
    <dgm:pt modelId="{E0BFFE51-FD69-4AD1-BF00-54D6323B3155}" type="sibTrans" cxnId="{80FB02D7-0578-4466-928F-87F103763906}">
      <dgm:prSet/>
      <dgm:spPr/>
      <dgm:t>
        <a:bodyPr/>
        <a:lstStyle/>
        <a:p>
          <a:endParaRPr lang="en-US"/>
        </a:p>
      </dgm:t>
    </dgm:pt>
    <dgm:pt modelId="{0D944FCE-2EDB-4CCC-8E8F-FB30B36BF881}">
      <dgm:prSet phldrT="[Text]" custT="1"/>
      <dgm:spPr/>
      <dgm:t>
        <a:bodyPr/>
        <a:lstStyle/>
        <a:p>
          <a:r>
            <a:rPr lang="en-US" sz="1600" dirty="0" smtClean="0"/>
            <a:t>Menegakkan nilai-nilai demokrasi.</a:t>
          </a:r>
          <a:endParaRPr lang="en-US" sz="1600" dirty="0"/>
        </a:p>
      </dgm:t>
    </dgm:pt>
    <dgm:pt modelId="{8C380D4B-194A-4658-AFF4-B5ABCD7061C9}" type="parTrans" cxnId="{EA1263A8-B2B1-40E9-8C7C-1B30440BC3F6}">
      <dgm:prSet/>
      <dgm:spPr/>
      <dgm:t>
        <a:bodyPr/>
        <a:lstStyle/>
        <a:p>
          <a:endParaRPr lang="en-US"/>
        </a:p>
      </dgm:t>
    </dgm:pt>
    <dgm:pt modelId="{9F49B6C0-B06A-4180-8E04-660952DAD687}" type="sibTrans" cxnId="{EA1263A8-B2B1-40E9-8C7C-1B30440BC3F6}">
      <dgm:prSet/>
      <dgm:spPr/>
      <dgm:t>
        <a:bodyPr/>
        <a:lstStyle/>
        <a:p>
          <a:endParaRPr lang="en-US"/>
        </a:p>
      </dgm:t>
    </dgm:pt>
    <dgm:pt modelId="{23FF7174-8C11-4157-B54C-26CF7F63E406}">
      <dgm:prSet phldrT="[Text]"/>
      <dgm:spPr/>
      <dgm:t>
        <a:bodyPr/>
        <a:lstStyle/>
        <a:p>
          <a:r>
            <a:rPr lang="id-ID" b="1" dirty="0" smtClean="0"/>
            <a:t>Aspek Sosial Budaya</a:t>
          </a:r>
          <a:endParaRPr lang="en-US" b="1" dirty="0"/>
        </a:p>
      </dgm:t>
    </dgm:pt>
    <dgm:pt modelId="{517461B2-8BDF-402B-A41F-CA73C9C34244}" type="parTrans" cxnId="{298BA6EA-576D-4251-AC79-D3FC1FC9545C}">
      <dgm:prSet/>
      <dgm:spPr/>
      <dgm:t>
        <a:bodyPr/>
        <a:lstStyle/>
        <a:p>
          <a:endParaRPr lang="en-US"/>
        </a:p>
      </dgm:t>
    </dgm:pt>
    <dgm:pt modelId="{08EAA0A7-0BDC-4CC2-9C94-D2A24E2A9FC7}" type="sibTrans" cxnId="{298BA6EA-576D-4251-AC79-D3FC1FC9545C}">
      <dgm:prSet/>
      <dgm:spPr/>
      <dgm:t>
        <a:bodyPr/>
        <a:lstStyle/>
        <a:p>
          <a:endParaRPr lang="en-US"/>
        </a:p>
      </dgm:t>
    </dgm:pt>
    <dgm:pt modelId="{02F3F312-50AA-4F89-A81B-6AC57C196FCF}">
      <dgm:prSet phldrT="[Text]" custT="1"/>
      <dgm:spPr/>
      <dgm:t>
        <a:bodyPr/>
        <a:lstStyle/>
        <a:p>
          <a:r>
            <a:rPr lang="id-ID" sz="1600" dirty="0" smtClean="0"/>
            <a:t>M</a:t>
          </a:r>
          <a:r>
            <a:rPr lang="en-US" sz="1600" dirty="0" smtClean="0"/>
            <a:t>asyarakat dan pemerintah Indonesia dapat mencontoh etos kerja tinggi yang dimiliki negara lain.</a:t>
          </a:r>
          <a:endParaRPr lang="en-US" sz="1600" dirty="0"/>
        </a:p>
      </dgm:t>
    </dgm:pt>
    <dgm:pt modelId="{9EF78DC6-F9C5-47B8-BC90-08545BF39F69}" type="parTrans" cxnId="{9AD32BB5-2EE4-40AD-A3D8-8803C3E05728}">
      <dgm:prSet/>
      <dgm:spPr/>
      <dgm:t>
        <a:bodyPr/>
        <a:lstStyle/>
        <a:p>
          <a:endParaRPr lang="en-US"/>
        </a:p>
      </dgm:t>
    </dgm:pt>
    <dgm:pt modelId="{63710C57-23D2-42B1-81AE-1DCCD2A0EB12}" type="sibTrans" cxnId="{9AD32BB5-2EE4-40AD-A3D8-8803C3E05728}">
      <dgm:prSet/>
      <dgm:spPr/>
      <dgm:t>
        <a:bodyPr/>
        <a:lstStyle/>
        <a:p>
          <a:endParaRPr lang="en-US"/>
        </a:p>
      </dgm:t>
    </dgm:pt>
    <dgm:pt modelId="{40B91F22-5A1E-49FD-B3B2-2A9D04BEF1DF}">
      <dgm:prSet phldrT="[Text]" custT="1"/>
      <dgm:spPr/>
      <dgm:t>
        <a:bodyPr/>
        <a:lstStyle/>
        <a:p>
          <a:r>
            <a:rPr lang="id-ID" sz="1600" dirty="0" smtClean="0"/>
            <a:t>M</a:t>
          </a:r>
          <a:r>
            <a:rPr lang="en-US" sz="1600" dirty="0" smtClean="0"/>
            <a:t>endorong terciptanya lingkungan belajar global. </a:t>
          </a:r>
          <a:endParaRPr lang="en-US" sz="1600" dirty="0"/>
        </a:p>
      </dgm:t>
    </dgm:pt>
    <dgm:pt modelId="{62CC691B-3A09-44C5-B0D4-ECEB08EFCD20}" type="parTrans" cxnId="{7D440DDB-B633-4CDD-9ADA-28E5B752C0DA}">
      <dgm:prSet/>
      <dgm:spPr/>
      <dgm:t>
        <a:bodyPr/>
        <a:lstStyle/>
        <a:p>
          <a:endParaRPr lang="en-US"/>
        </a:p>
      </dgm:t>
    </dgm:pt>
    <dgm:pt modelId="{9A5A1635-A8A1-4C0F-BF74-5D1B90AD221F}" type="sibTrans" cxnId="{7D440DDB-B633-4CDD-9ADA-28E5B752C0DA}">
      <dgm:prSet/>
      <dgm:spPr/>
      <dgm:t>
        <a:bodyPr/>
        <a:lstStyle/>
        <a:p>
          <a:endParaRPr lang="en-US"/>
        </a:p>
      </dgm:t>
    </dgm:pt>
    <dgm:pt modelId="{FF91FED2-AC9B-4A8C-A9CD-C8C1BAB3A3C9}">
      <dgm:prSet phldrT="[Text]"/>
      <dgm:spPr/>
      <dgm:t>
        <a:bodyPr/>
        <a:lstStyle/>
        <a:p>
          <a:r>
            <a:rPr lang="id-ID" b="1" dirty="0" smtClean="0"/>
            <a:t>Aspek Hukum</a:t>
          </a:r>
          <a:endParaRPr lang="en-US" b="1" dirty="0"/>
        </a:p>
      </dgm:t>
    </dgm:pt>
    <dgm:pt modelId="{F215329C-5937-4004-890F-B0AE3DE198B3}" type="parTrans" cxnId="{729FF62B-2054-4136-AA90-9CF04C78F17A}">
      <dgm:prSet/>
      <dgm:spPr/>
      <dgm:t>
        <a:bodyPr/>
        <a:lstStyle/>
        <a:p>
          <a:endParaRPr lang="en-US"/>
        </a:p>
      </dgm:t>
    </dgm:pt>
    <dgm:pt modelId="{73990712-FA5D-4C23-8D89-EBC20EBDD6C3}" type="sibTrans" cxnId="{729FF62B-2054-4136-AA90-9CF04C78F17A}">
      <dgm:prSet/>
      <dgm:spPr/>
      <dgm:t>
        <a:bodyPr/>
        <a:lstStyle/>
        <a:p>
          <a:endParaRPr lang="en-US"/>
        </a:p>
      </dgm:t>
    </dgm:pt>
    <dgm:pt modelId="{DD3FF9D0-333A-4A2D-A589-9073B2E730E8}">
      <dgm:prSet phldrT="[Text]" custT="1"/>
      <dgm:spPr/>
      <dgm:t>
        <a:bodyPr/>
        <a:lstStyle/>
        <a:p>
          <a:r>
            <a:rPr lang="en-US" sz="1600" dirty="0" smtClean="0"/>
            <a:t>Pengawasan terhadap hukum lebih mudah dilakukan.</a:t>
          </a:r>
          <a:endParaRPr lang="en-US" sz="1600" dirty="0"/>
        </a:p>
      </dgm:t>
    </dgm:pt>
    <dgm:pt modelId="{CB04B452-3937-4E9F-9276-34AC4F8C86C6}" type="parTrans" cxnId="{3B914DC5-1FE8-436B-A077-38031B69EEFE}">
      <dgm:prSet/>
      <dgm:spPr/>
      <dgm:t>
        <a:bodyPr/>
        <a:lstStyle/>
        <a:p>
          <a:endParaRPr lang="en-US"/>
        </a:p>
      </dgm:t>
    </dgm:pt>
    <dgm:pt modelId="{87CB5CC1-7C32-4992-AFA8-9D25579E3A8C}" type="sibTrans" cxnId="{3B914DC5-1FE8-436B-A077-38031B69EEFE}">
      <dgm:prSet/>
      <dgm:spPr/>
      <dgm:t>
        <a:bodyPr/>
        <a:lstStyle/>
        <a:p>
          <a:endParaRPr lang="en-US"/>
        </a:p>
      </dgm:t>
    </dgm:pt>
    <dgm:pt modelId="{F1FF386F-C7C8-4616-8DE9-644D110DF8AA}">
      <dgm:prSet phldrT="[Text]" custT="1"/>
      <dgm:spPr/>
      <dgm:t>
        <a:bodyPr/>
        <a:lstStyle/>
        <a:p>
          <a:r>
            <a:rPr lang="en-US" sz="1600" dirty="0" smtClean="0"/>
            <a:t>Memudahkan masyarakat untuk mengetahui </a:t>
          </a:r>
          <a:r>
            <a:rPr lang="id-ID" sz="1600" dirty="0" smtClean="0"/>
            <a:t>.</a:t>
          </a:r>
          <a:r>
            <a:rPr lang="en-US" sz="1600" dirty="0" smtClean="0"/>
            <a:t>peraturan-peraturan yang ada</a:t>
          </a:r>
          <a:r>
            <a:rPr lang="id-ID" sz="1600" dirty="0" smtClean="0"/>
            <a:t>.</a:t>
          </a:r>
          <a:endParaRPr lang="en-US" sz="1600" dirty="0"/>
        </a:p>
      </dgm:t>
    </dgm:pt>
    <dgm:pt modelId="{2F6A21E3-3B74-4858-9914-0ACD72164158}" type="parTrans" cxnId="{7B6B8181-4316-4C15-B259-1BF6D3C62396}">
      <dgm:prSet/>
      <dgm:spPr/>
      <dgm:t>
        <a:bodyPr/>
        <a:lstStyle/>
        <a:p>
          <a:endParaRPr lang="en-US"/>
        </a:p>
      </dgm:t>
    </dgm:pt>
    <dgm:pt modelId="{6FACB619-099B-45A5-91E6-06F7DA25E0B2}" type="sibTrans" cxnId="{7B6B8181-4316-4C15-B259-1BF6D3C62396}">
      <dgm:prSet/>
      <dgm:spPr/>
      <dgm:t>
        <a:bodyPr/>
        <a:lstStyle/>
        <a:p>
          <a:endParaRPr lang="en-US"/>
        </a:p>
      </dgm:t>
    </dgm:pt>
    <dgm:pt modelId="{D587219E-6E54-4687-8B87-94CE87AEFFE5}">
      <dgm:prSet custT="1"/>
      <dgm:spPr/>
      <dgm:t>
        <a:bodyPr/>
        <a:lstStyle/>
        <a:p>
          <a:r>
            <a:rPr lang="en-US" sz="1600" dirty="0" smtClean="0"/>
            <a:t>Memperluas dan meningkatkan hubungan dan kerja sama antardaerah.</a:t>
          </a:r>
          <a:endParaRPr lang="en-US" sz="1600" dirty="0"/>
        </a:p>
      </dgm:t>
    </dgm:pt>
    <dgm:pt modelId="{3522E5AA-0902-44A7-99CA-FA4C76FA4E49}" type="parTrans" cxnId="{6385E9C1-9767-4C63-89F8-838147B53605}">
      <dgm:prSet/>
      <dgm:spPr/>
      <dgm:t>
        <a:bodyPr/>
        <a:lstStyle/>
        <a:p>
          <a:endParaRPr lang="en-US"/>
        </a:p>
      </dgm:t>
    </dgm:pt>
    <dgm:pt modelId="{A1421F5B-DAA3-4F7A-AFB1-A231F5C13268}" type="sibTrans" cxnId="{6385E9C1-9767-4C63-89F8-838147B53605}">
      <dgm:prSet/>
      <dgm:spPr/>
      <dgm:t>
        <a:bodyPr/>
        <a:lstStyle/>
        <a:p>
          <a:endParaRPr lang="en-US"/>
        </a:p>
      </dgm:t>
    </dgm:pt>
    <dgm:pt modelId="{195B7A27-B0B9-4E50-A1C7-027618824388}">
      <dgm:prSet phldrT="[Text]" custT="1"/>
      <dgm:spPr/>
      <dgm:t>
        <a:bodyPr/>
        <a:lstStyle/>
        <a:p>
          <a:r>
            <a:rPr lang="en-US" sz="1600" dirty="0" smtClean="0"/>
            <a:t>Makin terbukanya pasar internasional bagi produk lokal atau hasil produksi dalam negeri.</a:t>
          </a:r>
          <a:endParaRPr lang="en-US" sz="1600" dirty="0"/>
        </a:p>
      </dgm:t>
    </dgm:pt>
    <dgm:pt modelId="{A2548A76-BCA9-453D-BB8A-A86FD6809ABE}" type="parTrans" cxnId="{72FDF399-82F2-44C6-8F9E-DC0751DA642A}">
      <dgm:prSet/>
      <dgm:spPr/>
      <dgm:t>
        <a:bodyPr/>
        <a:lstStyle/>
        <a:p>
          <a:endParaRPr lang="en-US"/>
        </a:p>
      </dgm:t>
    </dgm:pt>
    <dgm:pt modelId="{FEE2E7AD-A27A-4A2A-8B6C-3AB3C0DC4641}" type="sibTrans" cxnId="{72FDF399-82F2-44C6-8F9E-DC0751DA642A}">
      <dgm:prSet/>
      <dgm:spPr/>
      <dgm:t>
        <a:bodyPr/>
        <a:lstStyle/>
        <a:p>
          <a:endParaRPr lang="en-US"/>
        </a:p>
      </dgm:t>
    </dgm:pt>
    <dgm:pt modelId="{7B072F72-DF11-4DCA-8CCB-12BE41D9299D}">
      <dgm:prSet phldrT="[Text]"/>
      <dgm:spPr/>
      <dgm:t>
        <a:bodyPr/>
        <a:lstStyle/>
        <a:p>
          <a:r>
            <a:rPr lang="id-ID" b="1" dirty="0" smtClean="0"/>
            <a:t>Aspek Ekonomi</a:t>
          </a:r>
          <a:endParaRPr lang="en-US" b="1" dirty="0"/>
        </a:p>
      </dgm:t>
    </dgm:pt>
    <dgm:pt modelId="{1D321316-89F0-4D35-B0E3-34C7ACD07C8B}" type="parTrans" cxnId="{6D7826B4-D8B0-4F9E-BCDC-549C2B7AFA81}">
      <dgm:prSet/>
      <dgm:spPr/>
      <dgm:t>
        <a:bodyPr/>
        <a:lstStyle/>
        <a:p>
          <a:endParaRPr lang="en-US"/>
        </a:p>
      </dgm:t>
    </dgm:pt>
    <dgm:pt modelId="{B140A5D3-4879-402B-BBBA-32860BC22752}" type="sibTrans" cxnId="{6D7826B4-D8B0-4F9E-BCDC-549C2B7AFA81}">
      <dgm:prSet/>
      <dgm:spPr/>
      <dgm:t>
        <a:bodyPr/>
        <a:lstStyle/>
        <a:p>
          <a:endParaRPr lang="en-US"/>
        </a:p>
      </dgm:t>
    </dgm:pt>
    <dgm:pt modelId="{B079E5D9-4374-4ECA-B7B1-F03BB4DC0C9D}">
      <dgm:prSet custT="1"/>
      <dgm:spPr/>
      <dgm:t>
        <a:bodyPr/>
        <a:lstStyle/>
        <a:p>
          <a:r>
            <a:rPr lang="en-US" sz="1600" dirty="0" smtClean="0"/>
            <a:t>Mendorong para pengusaha meningkatkan efisiensi dan menghilangkan biaya tinggi.</a:t>
          </a:r>
          <a:endParaRPr lang="en-US" sz="1600" dirty="0"/>
        </a:p>
      </dgm:t>
    </dgm:pt>
    <dgm:pt modelId="{03787673-6A5F-4B66-9819-6958B0B1CBF5}" type="parTrans" cxnId="{C5D9E295-20A6-494F-B6D0-026E2987C532}">
      <dgm:prSet/>
      <dgm:spPr/>
      <dgm:t>
        <a:bodyPr/>
        <a:lstStyle/>
        <a:p>
          <a:endParaRPr lang="en-US"/>
        </a:p>
      </dgm:t>
    </dgm:pt>
    <dgm:pt modelId="{ED641A61-B88E-4E47-83B9-33C2CE848CDB}" type="sibTrans" cxnId="{C5D9E295-20A6-494F-B6D0-026E2987C532}">
      <dgm:prSet/>
      <dgm:spPr/>
      <dgm:t>
        <a:bodyPr/>
        <a:lstStyle/>
        <a:p>
          <a:endParaRPr lang="en-US"/>
        </a:p>
      </dgm:t>
    </dgm:pt>
    <dgm:pt modelId="{964AD8D6-241D-4D47-9826-7A13D42BF190}">
      <dgm:prSet phldrT="[Text]" custT="1"/>
      <dgm:spPr/>
      <dgm:t>
        <a:bodyPr/>
        <a:lstStyle/>
        <a:p>
          <a:r>
            <a:rPr lang="en-US" sz="1600" dirty="0" smtClean="0"/>
            <a:t>Membantu manusia menyelesaikan berbagai pekerjaan (lebih ringan dan lebih efisien).</a:t>
          </a:r>
          <a:endParaRPr lang="en-US" sz="1600" dirty="0"/>
        </a:p>
      </dgm:t>
    </dgm:pt>
    <dgm:pt modelId="{38CB82B6-B4B1-4E71-95FE-C11032643A79}" type="parTrans" cxnId="{52C4235F-C9CF-4749-B16F-E2B7BD878BD7}">
      <dgm:prSet/>
      <dgm:spPr/>
      <dgm:t>
        <a:bodyPr/>
        <a:lstStyle/>
        <a:p>
          <a:endParaRPr lang="en-US"/>
        </a:p>
      </dgm:t>
    </dgm:pt>
    <dgm:pt modelId="{6C80FF0F-780F-477C-97F7-B09CE9A89023}" type="sibTrans" cxnId="{52C4235F-C9CF-4749-B16F-E2B7BD878BD7}">
      <dgm:prSet/>
      <dgm:spPr/>
      <dgm:t>
        <a:bodyPr/>
        <a:lstStyle/>
        <a:p>
          <a:endParaRPr lang="en-US"/>
        </a:p>
      </dgm:t>
    </dgm:pt>
    <dgm:pt modelId="{F8545766-1346-4DCD-A688-4FD1D1D9C01A}">
      <dgm:prSet phldrT="[Text]"/>
      <dgm:spPr/>
      <dgm:t>
        <a:bodyPr/>
        <a:lstStyle/>
        <a:p>
          <a:r>
            <a:rPr lang="id-ID" b="1" dirty="0" smtClean="0"/>
            <a:t>Aspek Pertahanan dan Keamanan</a:t>
          </a:r>
          <a:endParaRPr lang="en-US" b="1" dirty="0"/>
        </a:p>
      </dgm:t>
    </dgm:pt>
    <dgm:pt modelId="{484C3A9E-C2DC-40C5-9B70-599723C193D6}" type="parTrans" cxnId="{B0E47412-2B6A-4831-BF83-86EC2E17722F}">
      <dgm:prSet/>
      <dgm:spPr/>
      <dgm:t>
        <a:bodyPr/>
        <a:lstStyle/>
        <a:p>
          <a:endParaRPr lang="en-US"/>
        </a:p>
      </dgm:t>
    </dgm:pt>
    <dgm:pt modelId="{1A7798EF-FE18-4C28-8180-A4146AE840D9}" type="sibTrans" cxnId="{B0E47412-2B6A-4831-BF83-86EC2E17722F}">
      <dgm:prSet/>
      <dgm:spPr/>
      <dgm:t>
        <a:bodyPr/>
        <a:lstStyle/>
        <a:p>
          <a:endParaRPr lang="en-US"/>
        </a:p>
      </dgm:t>
    </dgm:pt>
    <dgm:pt modelId="{9BC70534-10A9-47F2-B2C9-A576E95C0CD0}">
      <dgm:prSet custT="1"/>
      <dgm:spPr/>
      <dgm:t>
        <a:bodyPr/>
        <a:lstStyle/>
        <a:p>
          <a:r>
            <a:rPr lang="en-US" sz="1600" dirty="0" smtClean="0"/>
            <a:t>Memotivasi manusia untuk berpikir dan berkreasi menciptakan teknologi baru.</a:t>
          </a:r>
          <a:endParaRPr lang="en-US" sz="1600" dirty="0"/>
        </a:p>
      </dgm:t>
    </dgm:pt>
    <dgm:pt modelId="{35197F87-02D0-44C5-B0AA-B4C76A9B351E}" type="parTrans" cxnId="{D71E96EB-C348-4AFC-9D4A-9364D64CEF2A}">
      <dgm:prSet/>
      <dgm:spPr/>
      <dgm:t>
        <a:bodyPr/>
        <a:lstStyle/>
        <a:p>
          <a:endParaRPr lang="en-US"/>
        </a:p>
      </dgm:t>
    </dgm:pt>
    <dgm:pt modelId="{3D7CE95C-ED56-4886-BCE7-4C5E000553D5}" type="sibTrans" cxnId="{D71E96EB-C348-4AFC-9D4A-9364D64CEF2A}">
      <dgm:prSet/>
      <dgm:spPr/>
      <dgm:t>
        <a:bodyPr/>
        <a:lstStyle/>
        <a:p>
          <a:endParaRPr lang="en-US"/>
        </a:p>
      </dgm:t>
    </dgm:pt>
    <dgm:pt modelId="{7485EFD6-7070-46B3-91BA-8E42A5FCD55B}" type="pres">
      <dgm:prSet presAssocID="{6531EA32-61CC-4823-8E5F-E1CF3E8EBA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E54FB07-BDF9-4A37-8C62-BD8757B02FEB}" type="pres">
      <dgm:prSet presAssocID="{A8775683-7615-443C-B4D1-C4BA43D39694}" presName="linNode" presStyleCnt="0"/>
      <dgm:spPr/>
      <dgm:t>
        <a:bodyPr/>
        <a:lstStyle/>
        <a:p>
          <a:endParaRPr lang="en-US"/>
        </a:p>
      </dgm:t>
    </dgm:pt>
    <dgm:pt modelId="{946AA6E8-8309-4B23-AACD-CCF5617E3C5F}" type="pres">
      <dgm:prSet presAssocID="{A8775683-7615-443C-B4D1-C4BA43D3969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FAAED-63A8-4D65-9ADC-C24BCDC77FE8}" type="pres">
      <dgm:prSet presAssocID="{A8775683-7615-443C-B4D1-C4BA43D3969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52FA2-1DAB-45C1-A3F4-98F8D8C69AD6}" type="pres">
      <dgm:prSet presAssocID="{E0BFFE51-FD69-4AD1-BF00-54D6323B3155}" presName="sp" presStyleCnt="0"/>
      <dgm:spPr/>
      <dgm:t>
        <a:bodyPr/>
        <a:lstStyle/>
        <a:p>
          <a:endParaRPr lang="en-US"/>
        </a:p>
      </dgm:t>
    </dgm:pt>
    <dgm:pt modelId="{38950D04-D498-4C85-830D-24A29CD5A335}" type="pres">
      <dgm:prSet presAssocID="{7B072F72-DF11-4DCA-8CCB-12BE41D9299D}" presName="linNode" presStyleCnt="0"/>
      <dgm:spPr/>
      <dgm:t>
        <a:bodyPr/>
        <a:lstStyle/>
        <a:p>
          <a:endParaRPr lang="en-US"/>
        </a:p>
      </dgm:t>
    </dgm:pt>
    <dgm:pt modelId="{7ED404B0-1CE0-4E84-87EE-1FB81C0B637A}" type="pres">
      <dgm:prSet presAssocID="{7B072F72-DF11-4DCA-8CCB-12BE41D9299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478BF9-C03B-48AB-91EF-2004A7752AF4}" type="pres">
      <dgm:prSet presAssocID="{7B072F72-DF11-4DCA-8CCB-12BE41D9299D}" presName="descendantText" presStyleLbl="alignAccFollowNode1" presStyleIdx="1" presStyleCnt="5" custScaleY="115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F80AA-5034-4924-BF8C-D740641E490F}" type="pres">
      <dgm:prSet presAssocID="{B140A5D3-4879-402B-BBBA-32860BC22752}" presName="sp" presStyleCnt="0"/>
      <dgm:spPr/>
      <dgm:t>
        <a:bodyPr/>
        <a:lstStyle/>
        <a:p>
          <a:endParaRPr lang="en-US"/>
        </a:p>
      </dgm:t>
    </dgm:pt>
    <dgm:pt modelId="{413067A7-507D-45BF-84A2-4FF0E89A4BB6}" type="pres">
      <dgm:prSet presAssocID="{23FF7174-8C11-4157-B54C-26CF7F63E406}" presName="linNode" presStyleCnt="0"/>
      <dgm:spPr/>
      <dgm:t>
        <a:bodyPr/>
        <a:lstStyle/>
        <a:p>
          <a:endParaRPr lang="en-US"/>
        </a:p>
      </dgm:t>
    </dgm:pt>
    <dgm:pt modelId="{05B6D12E-E626-43A9-A86E-7BFF441C2B6E}" type="pres">
      <dgm:prSet presAssocID="{23FF7174-8C11-4157-B54C-26CF7F63E40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D98428-99D6-4323-BF81-090CF07C9531}" type="pres">
      <dgm:prSet presAssocID="{23FF7174-8C11-4157-B54C-26CF7F63E40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B94B9-4286-4463-8AD7-B46A9C2181A5}" type="pres">
      <dgm:prSet presAssocID="{08EAA0A7-0BDC-4CC2-9C94-D2A24E2A9FC7}" presName="sp" presStyleCnt="0"/>
      <dgm:spPr/>
      <dgm:t>
        <a:bodyPr/>
        <a:lstStyle/>
        <a:p>
          <a:endParaRPr lang="en-US"/>
        </a:p>
      </dgm:t>
    </dgm:pt>
    <dgm:pt modelId="{E230E856-761D-44A8-A5BF-F9DB4338A46C}" type="pres">
      <dgm:prSet presAssocID="{FF91FED2-AC9B-4A8C-A9CD-C8C1BAB3A3C9}" presName="linNode" presStyleCnt="0"/>
      <dgm:spPr/>
      <dgm:t>
        <a:bodyPr/>
        <a:lstStyle/>
        <a:p>
          <a:endParaRPr lang="en-US"/>
        </a:p>
      </dgm:t>
    </dgm:pt>
    <dgm:pt modelId="{EF95A85B-8A16-492F-8097-10389A14E3E7}" type="pres">
      <dgm:prSet presAssocID="{FF91FED2-AC9B-4A8C-A9CD-C8C1BAB3A3C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ED1F0-B262-43DE-AC8B-8078063D5BDB}" type="pres">
      <dgm:prSet presAssocID="{FF91FED2-AC9B-4A8C-A9CD-C8C1BAB3A3C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AB19B-5913-48D5-84DF-CB5C34F89FCE}" type="pres">
      <dgm:prSet presAssocID="{73990712-FA5D-4C23-8D89-EBC20EBDD6C3}" presName="sp" presStyleCnt="0"/>
      <dgm:spPr/>
      <dgm:t>
        <a:bodyPr/>
        <a:lstStyle/>
        <a:p>
          <a:endParaRPr lang="en-US"/>
        </a:p>
      </dgm:t>
    </dgm:pt>
    <dgm:pt modelId="{D777439A-21D2-4027-8EB3-63A2BC8A5444}" type="pres">
      <dgm:prSet presAssocID="{F8545766-1346-4DCD-A688-4FD1D1D9C01A}" presName="linNode" presStyleCnt="0"/>
      <dgm:spPr/>
      <dgm:t>
        <a:bodyPr/>
        <a:lstStyle/>
        <a:p>
          <a:endParaRPr lang="en-US"/>
        </a:p>
      </dgm:t>
    </dgm:pt>
    <dgm:pt modelId="{C8B6046D-3CE3-4913-822D-60E14B204006}" type="pres">
      <dgm:prSet presAssocID="{F8545766-1346-4DCD-A688-4FD1D1D9C01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DAAA9D-9FC3-4E58-894E-F5E7D8BB0014}" type="pres">
      <dgm:prSet presAssocID="{F8545766-1346-4DCD-A688-4FD1D1D9C01A}" presName="descendantText" presStyleLbl="alignAccFollowNode1" presStyleIdx="4" presStyleCnt="5" custScaleY="127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4C7B40-BDA6-41C6-B836-FDDEEB720A56}" type="presOf" srcId="{F8545766-1346-4DCD-A688-4FD1D1D9C01A}" destId="{C8B6046D-3CE3-4913-822D-60E14B204006}" srcOrd="0" destOrd="0" presId="urn:microsoft.com/office/officeart/2005/8/layout/vList5"/>
    <dgm:cxn modelId="{AD8AC0DB-FF9B-43F2-BADE-AA73240AFD2B}" type="presOf" srcId="{A8775683-7615-443C-B4D1-C4BA43D39694}" destId="{946AA6E8-8309-4B23-AACD-CCF5617E3C5F}" srcOrd="0" destOrd="0" presId="urn:microsoft.com/office/officeart/2005/8/layout/vList5"/>
    <dgm:cxn modelId="{E6C0B1E7-97BC-4FBF-BA8D-012CDC055E08}" type="presOf" srcId="{0D944FCE-2EDB-4CCC-8E8F-FB30B36BF881}" destId="{689FAAED-63A8-4D65-9ADC-C24BCDC77FE8}" srcOrd="0" destOrd="0" presId="urn:microsoft.com/office/officeart/2005/8/layout/vList5"/>
    <dgm:cxn modelId="{E71C943D-2733-4C90-81B2-3EDB14C8057A}" type="presOf" srcId="{F1FF386F-C7C8-4616-8DE9-644D110DF8AA}" destId="{C5DED1F0-B262-43DE-AC8B-8078063D5BDB}" srcOrd="0" destOrd="1" presId="urn:microsoft.com/office/officeart/2005/8/layout/vList5"/>
    <dgm:cxn modelId="{6D7826B4-D8B0-4F9E-BCDC-549C2B7AFA81}" srcId="{6531EA32-61CC-4823-8E5F-E1CF3E8EBA1D}" destId="{7B072F72-DF11-4DCA-8CCB-12BE41D9299D}" srcOrd="1" destOrd="0" parTransId="{1D321316-89F0-4D35-B0E3-34C7ACD07C8B}" sibTransId="{B140A5D3-4879-402B-BBBA-32860BC22752}"/>
    <dgm:cxn modelId="{C5D9E295-20A6-494F-B6D0-026E2987C532}" srcId="{7B072F72-DF11-4DCA-8CCB-12BE41D9299D}" destId="{B079E5D9-4374-4ECA-B7B1-F03BB4DC0C9D}" srcOrd="1" destOrd="0" parTransId="{03787673-6A5F-4B66-9819-6958B0B1CBF5}" sibTransId="{ED641A61-B88E-4E47-83B9-33C2CE848CDB}"/>
    <dgm:cxn modelId="{F277D988-65F0-419E-9950-8B13CD4A570D}" type="presOf" srcId="{40B91F22-5A1E-49FD-B3B2-2A9D04BEF1DF}" destId="{83D98428-99D6-4323-BF81-090CF07C9531}" srcOrd="0" destOrd="1" presId="urn:microsoft.com/office/officeart/2005/8/layout/vList5"/>
    <dgm:cxn modelId="{E44BF308-1D34-4DDD-B2EC-86E387A5FA2C}" type="presOf" srcId="{195B7A27-B0B9-4E50-A1C7-027618824388}" destId="{25478BF9-C03B-48AB-91EF-2004A7752AF4}" srcOrd="0" destOrd="0" presId="urn:microsoft.com/office/officeart/2005/8/layout/vList5"/>
    <dgm:cxn modelId="{EA1263A8-B2B1-40E9-8C7C-1B30440BC3F6}" srcId="{A8775683-7615-443C-B4D1-C4BA43D39694}" destId="{0D944FCE-2EDB-4CCC-8E8F-FB30B36BF881}" srcOrd="0" destOrd="0" parTransId="{8C380D4B-194A-4658-AFF4-B5ABCD7061C9}" sibTransId="{9F49B6C0-B06A-4180-8E04-660952DAD687}"/>
    <dgm:cxn modelId="{86C1E4B1-9435-4DEB-AEFF-F6928480BC83}" type="presOf" srcId="{9BC70534-10A9-47F2-B2C9-A576E95C0CD0}" destId="{F0DAAA9D-9FC3-4E58-894E-F5E7D8BB0014}" srcOrd="0" destOrd="1" presId="urn:microsoft.com/office/officeart/2005/8/layout/vList5"/>
    <dgm:cxn modelId="{7D440DDB-B633-4CDD-9ADA-28E5B752C0DA}" srcId="{23FF7174-8C11-4157-B54C-26CF7F63E406}" destId="{40B91F22-5A1E-49FD-B3B2-2A9D04BEF1DF}" srcOrd="1" destOrd="0" parTransId="{62CC691B-3A09-44C5-B0D4-ECEB08EFCD20}" sibTransId="{9A5A1635-A8A1-4C0F-BF74-5D1B90AD221F}"/>
    <dgm:cxn modelId="{7B6B8181-4316-4C15-B259-1BF6D3C62396}" srcId="{FF91FED2-AC9B-4A8C-A9CD-C8C1BAB3A3C9}" destId="{F1FF386F-C7C8-4616-8DE9-644D110DF8AA}" srcOrd="1" destOrd="0" parTransId="{2F6A21E3-3B74-4858-9914-0ACD72164158}" sibTransId="{6FACB619-099B-45A5-91E6-06F7DA25E0B2}"/>
    <dgm:cxn modelId="{C637378A-D2EB-4FF0-B68E-4AA58DE1CF03}" type="presOf" srcId="{D587219E-6E54-4687-8B87-94CE87AEFFE5}" destId="{689FAAED-63A8-4D65-9ADC-C24BCDC77FE8}" srcOrd="0" destOrd="1" presId="urn:microsoft.com/office/officeart/2005/8/layout/vList5"/>
    <dgm:cxn modelId="{5B59191E-B483-4AE5-B15B-9BC9E46D8E05}" type="presOf" srcId="{B079E5D9-4374-4ECA-B7B1-F03BB4DC0C9D}" destId="{25478BF9-C03B-48AB-91EF-2004A7752AF4}" srcOrd="0" destOrd="1" presId="urn:microsoft.com/office/officeart/2005/8/layout/vList5"/>
    <dgm:cxn modelId="{3B914DC5-1FE8-436B-A077-38031B69EEFE}" srcId="{FF91FED2-AC9B-4A8C-A9CD-C8C1BAB3A3C9}" destId="{DD3FF9D0-333A-4A2D-A589-9073B2E730E8}" srcOrd="0" destOrd="0" parTransId="{CB04B452-3937-4E9F-9276-34AC4F8C86C6}" sibTransId="{87CB5CC1-7C32-4992-AFA8-9D25579E3A8C}"/>
    <dgm:cxn modelId="{6799C8FF-7D1C-48DD-BFB5-2A4B5B32C9F3}" type="presOf" srcId="{964AD8D6-241D-4D47-9826-7A13D42BF190}" destId="{F0DAAA9D-9FC3-4E58-894E-F5E7D8BB0014}" srcOrd="0" destOrd="0" presId="urn:microsoft.com/office/officeart/2005/8/layout/vList5"/>
    <dgm:cxn modelId="{9AD32BB5-2EE4-40AD-A3D8-8803C3E05728}" srcId="{23FF7174-8C11-4157-B54C-26CF7F63E406}" destId="{02F3F312-50AA-4F89-A81B-6AC57C196FCF}" srcOrd="0" destOrd="0" parTransId="{9EF78DC6-F9C5-47B8-BC90-08545BF39F69}" sibTransId="{63710C57-23D2-42B1-81AE-1DCCD2A0EB12}"/>
    <dgm:cxn modelId="{68F91172-FD02-4315-8AD3-EBAB635EC60C}" type="presOf" srcId="{DD3FF9D0-333A-4A2D-A589-9073B2E730E8}" destId="{C5DED1F0-B262-43DE-AC8B-8078063D5BDB}" srcOrd="0" destOrd="0" presId="urn:microsoft.com/office/officeart/2005/8/layout/vList5"/>
    <dgm:cxn modelId="{F0DB7E2F-BBF8-497E-8EA0-AC3409BDADCF}" type="presOf" srcId="{7B072F72-DF11-4DCA-8CCB-12BE41D9299D}" destId="{7ED404B0-1CE0-4E84-87EE-1FB81C0B637A}" srcOrd="0" destOrd="0" presId="urn:microsoft.com/office/officeart/2005/8/layout/vList5"/>
    <dgm:cxn modelId="{DA178462-746F-48EE-9570-C65ABD66CFA4}" type="presOf" srcId="{02F3F312-50AA-4F89-A81B-6AC57C196FCF}" destId="{83D98428-99D6-4323-BF81-090CF07C9531}" srcOrd="0" destOrd="0" presId="urn:microsoft.com/office/officeart/2005/8/layout/vList5"/>
    <dgm:cxn modelId="{6385E9C1-9767-4C63-89F8-838147B53605}" srcId="{A8775683-7615-443C-B4D1-C4BA43D39694}" destId="{D587219E-6E54-4687-8B87-94CE87AEFFE5}" srcOrd="1" destOrd="0" parTransId="{3522E5AA-0902-44A7-99CA-FA4C76FA4E49}" sibTransId="{A1421F5B-DAA3-4F7A-AFB1-A231F5C13268}"/>
    <dgm:cxn modelId="{729FF62B-2054-4136-AA90-9CF04C78F17A}" srcId="{6531EA32-61CC-4823-8E5F-E1CF3E8EBA1D}" destId="{FF91FED2-AC9B-4A8C-A9CD-C8C1BAB3A3C9}" srcOrd="3" destOrd="0" parTransId="{F215329C-5937-4004-890F-B0AE3DE198B3}" sibTransId="{73990712-FA5D-4C23-8D89-EBC20EBDD6C3}"/>
    <dgm:cxn modelId="{D71E96EB-C348-4AFC-9D4A-9364D64CEF2A}" srcId="{F8545766-1346-4DCD-A688-4FD1D1D9C01A}" destId="{9BC70534-10A9-47F2-B2C9-A576E95C0CD0}" srcOrd="1" destOrd="0" parTransId="{35197F87-02D0-44C5-B0AA-B4C76A9B351E}" sibTransId="{3D7CE95C-ED56-4886-BCE7-4C5E000553D5}"/>
    <dgm:cxn modelId="{B0E47412-2B6A-4831-BF83-86EC2E17722F}" srcId="{6531EA32-61CC-4823-8E5F-E1CF3E8EBA1D}" destId="{F8545766-1346-4DCD-A688-4FD1D1D9C01A}" srcOrd="4" destOrd="0" parTransId="{484C3A9E-C2DC-40C5-9B70-599723C193D6}" sibTransId="{1A7798EF-FE18-4C28-8180-A4146AE840D9}"/>
    <dgm:cxn modelId="{8022068A-686C-4214-94AF-10ACA58F4768}" type="presOf" srcId="{23FF7174-8C11-4157-B54C-26CF7F63E406}" destId="{05B6D12E-E626-43A9-A86E-7BFF441C2B6E}" srcOrd="0" destOrd="0" presId="urn:microsoft.com/office/officeart/2005/8/layout/vList5"/>
    <dgm:cxn modelId="{72FDF399-82F2-44C6-8F9E-DC0751DA642A}" srcId="{7B072F72-DF11-4DCA-8CCB-12BE41D9299D}" destId="{195B7A27-B0B9-4E50-A1C7-027618824388}" srcOrd="0" destOrd="0" parTransId="{A2548A76-BCA9-453D-BB8A-A86FD6809ABE}" sibTransId="{FEE2E7AD-A27A-4A2A-8B6C-3AB3C0DC4641}"/>
    <dgm:cxn modelId="{D8BFFF16-DE3C-4FB9-BF02-A4FA1A92E143}" type="presOf" srcId="{FF91FED2-AC9B-4A8C-A9CD-C8C1BAB3A3C9}" destId="{EF95A85B-8A16-492F-8097-10389A14E3E7}" srcOrd="0" destOrd="0" presId="urn:microsoft.com/office/officeart/2005/8/layout/vList5"/>
    <dgm:cxn modelId="{74D01D7A-EB32-4F6A-A1AF-0A1D4F1E5B3A}" type="presOf" srcId="{6531EA32-61CC-4823-8E5F-E1CF3E8EBA1D}" destId="{7485EFD6-7070-46B3-91BA-8E42A5FCD55B}" srcOrd="0" destOrd="0" presId="urn:microsoft.com/office/officeart/2005/8/layout/vList5"/>
    <dgm:cxn modelId="{298BA6EA-576D-4251-AC79-D3FC1FC9545C}" srcId="{6531EA32-61CC-4823-8E5F-E1CF3E8EBA1D}" destId="{23FF7174-8C11-4157-B54C-26CF7F63E406}" srcOrd="2" destOrd="0" parTransId="{517461B2-8BDF-402B-A41F-CA73C9C34244}" sibTransId="{08EAA0A7-0BDC-4CC2-9C94-D2A24E2A9FC7}"/>
    <dgm:cxn modelId="{52C4235F-C9CF-4749-B16F-E2B7BD878BD7}" srcId="{F8545766-1346-4DCD-A688-4FD1D1D9C01A}" destId="{964AD8D6-241D-4D47-9826-7A13D42BF190}" srcOrd="0" destOrd="0" parTransId="{38CB82B6-B4B1-4E71-95FE-C11032643A79}" sibTransId="{6C80FF0F-780F-477C-97F7-B09CE9A89023}"/>
    <dgm:cxn modelId="{80FB02D7-0578-4466-928F-87F103763906}" srcId="{6531EA32-61CC-4823-8E5F-E1CF3E8EBA1D}" destId="{A8775683-7615-443C-B4D1-C4BA43D39694}" srcOrd="0" destOrd="0" parTransId="{BA8380A5-7AD7-4AF1-87AB-3F29001EA910}" sibTransId="{E0BFFE51-FD69-4AD1-BF00-54D6323B3155}"/>
    <dgm:cxn modelId="{589ED78A-0FCB-41E0-9B82-44AC263BFEE3}" type="presParOf" srcId="{7485EFD6-7070-46B3-91BA-8E42A5FCD55B}" destId="{FE54FB07-BDF9-4A37-8C62-BD8757B02FEB}" srcOrd="0" destOrd="0" presId="urn:microsoft.com/office/officeart/2005/8/layout/vList5"/>
    <dgm:cxn modelId="{E0684DFB-109F-4C7A-A019-59007EACCA5E}" type="presParOf" srcId="{FE54FB07-BDF9-4A37-8C62-BD8757B02FEB}" destId="{946AA6E8-8309-4B23-AACD-CCF5617E3C5F}" srcOrd="0" destOrd="0" presId="urn:microsoft.com/office/officeart/2005/8/layout/vList5"/>
    <dgm:cxn modelId="{ADC538F9-F56A-40ED-A75B-89D926EC7414}" type="presParOf" srcId="{FE54FB07-BDF9-4A37-8C62-BD8757B02FEB}" destId="{689FAAED-63A8-4D65-9ADC-C24BCDC77FE8}" srcOrd="1" destOrd="0" presId="urn:microsoft.com/office/officeart/2005/8/layout/vList5"/>
    <dgm:cxn modelId="{F22F22DB-C5AC-42C1-A284-1B41DEAC5247}" type="presParOf" srcId="{7485EFD6-7070-46B3-91BA-8E42A5FCD55B}" destId="{92552FA2-1DAB-45C1-A3F4-98F8D8C69AD6}" srcOrd="1" destOrd="0" presId="urn:microsoft.com/office/officeart/2005/8/layout/vList5"/>
    <dgm:cxn modelId="{5A902514-19C9-4851-8F57-2AD5AA1B8AA1}" type="presParOf" srcId="{7485EFD6-7070-46B3-91BA-8E42A5FCD55B}" destId="{38950D04-D498-4C85-830D-24A29CD5A335}" srcOrd="2" destOrd="0" presId="urn:microsoft.com/office/officeart/2005/8/layout/vList5"/>
    <dgm:cxn modelId="{88B49A67-FD3D-491C-A9EF-A316D65EE934}" type="presParOf" srcId="{38950D04-D498-4C85-830D-24A29CD5A335}" destId="{7ED404B0-1CE0-4E84-87EE-1FB81C0B637A}" srcOrd="0" destOrd="0" presId="urn:microsoft.com/office/officeart/2005/8/layout/vList5"/>
    <dgm:cxn modelId="{5949C508-375A-4BCB-8897-B2B87502980C}" type="presParOf" srcId="{38950D04-D498-4C85-830D-24A29CD5A335}" destId="{25478BF9-C03B-48AB-91EF-2004A7752AF4}" srcOrd="1" destOrd="0" presId="urn:microsoft.com/office/officeart/2005/8/layout/vList5"/>
    <dgm:cxn modelId="{60FEC739-6FC1-43DB-BABD-82F29CAC32BC}" type="presParOf" srcId="{7485EFD6-7070-46B3-91BA-8E42A5FCD55B}" destId="{B99F80AA-5034-4924-BF8C-D740641E490F}" srcOrd="3" destOrd="0" presId="urn:microsoft.com/office/officeart/2005/8/layout/vList5"/>
    <dgm:cxn modelId="{CB9ABC1A-3B19-4DC2-8CCA-552F4F6EAF00}" type="presParOf" srcId="{7485EFD6-7070-46B3-91BA-8E42A5FCD55B}" destId="{413067A7-507D-45BF-84A2-4FF0E89A4BB6}" srcOrd="4" destOrd="0" presId="urn:microsoft.com/office/officeart/2005/8/layout/vList5"/>
    <dgm:cxn modelId="{AB506A3F-5AF7-438A-8340-970DA0E9445A}" type="presParOf" srcId="{413067A7-507D-45BF-84A2-4FF0E89A4BB6}" destId="{05B6D12E-E626-43A9-A86E-7BFF441C2B6E}" srcOrd="0" destOrd="0" presId="urn:microsoft.com/office/officeart/2005/8/layout/vList5"/>
    <dgm:cxn modelId="{06F465EB-3B76-4AC4-894C-E9FF36E173DD}" type="presParOf" srcId="{413067A7-507D-45BF-84A2-4FF0E89A4BB6}" destId="{83D98428-99D6-4323-BF81-090CF07C9531}" srcOrd="1" destOrd="0" presId="urn:microsoft.com/office/officeart/2005/8/layout/vList5"/>
    <dgm:cxn modelId="{E1254B7C-EE6E-477B-9807-D99CC98E3875}" type="presParOf" srcId="{7485EFD6-7070-46B3-91BA-8E42A5FCD55B}" destId="{BD9B94B9-4286-4463-8AD7-B46A9C2181A5}" srcOrd="5" destOrd="0" presId="urn:microsoft.com/office/officeart/2005/8/layout/vList5"/>
    <dgm:cxn modelId="{1EC530D0-EE83-4AA2-9706-7A1D2E6F8257}" type="presParOf" srcId="{7485EFD6-7070-46B3-91BA-8E42A5FCD55B}" destId="{E230E856-761D-44A8-A5BF-F9DB4338A46C}" srcOrd="6" destOrd="0" presId="urn:microsoft.com/office/officeart/2005/8/layout/vList5"/>
    <dgm:cxn modelId="{3468FFE2-60EB-4C2D-8CFC-45379EE39365}" type="presParOf" srcId="{E230E856-761D-44A8-A5BF-F9DB4338A46C}" destId="{EF95A85B-8A16-492F-8097-10389A14E3E7}" srcOrd="0" destOrd="0" presId="urn:microsoft.com/office/officeart/2005/8/layout/vList5"/>
    <dgm:cxn modelId="{2E61730C-1344-4BFA-9454-FB9473387E77}" type="presParOf" srcId="{E230E856-761D-44A8-A5BF-F9DB4338A46C}" destId="{C5DED1F0-B262-43DE-AC8B-8078063D5BDB}" srcOrd="1" destOrd="0" presId="urn:microsoft.com/office/officeart/2005/8/layout/vList5"/>
    <dgm:cxn modelId="{6053C6F7-AE82-44CF-8773-09B4825C03F3}" type="presParOf" srcId="{7485EFD6-7070-46B3-91BA-8E42A5FCD55B}" destId="{3FDAB19B-5913-48D5-84DF-CB5C34F89FCE}" srcOrd="7" destOrd="0" presId="urn:microsoft.com/office/officeart/2005/8/layout/vList5"/>
    <dgm:cxn modelId="{0265E93E-488E-4FBF-BA02-08B5A67440CD}" type="presParOf" srcId="{7485EFD6-7070-46B3-91BA-8E42A5FCD55B}" destId="{D777439A-21D2-4027-8EB3-63A2BC8A5444}" srcOrd="8" destOrd="0" presId="urn:microsoft.com/office/officeart/2005/8/layout/vList5"/>
    <dgm:cxn modelId="{329A1AAA-46ED-48B2-840A-B113C9EBF758}" type="presParOf" srcId="{D777439A-21D2-4027-8EB3-63A2BC8A5444}" destId="{C8B6046D-3CE3-4913-822D-60E14B204006}" srcOrd="0" destOrd="0" presId="urn:microsoft.com/office/officeart/2005/8/layout/vList5"/>
    <dgm:cxn modelId="{912EF9B2-364F-4469-83FC-1D28A243EAD0}" type="presParOf" srcId="{D777439A-21D2-4027-8EB3-63A2BC8A5444}" destId="{F0DAAA9D-9FC3-4E58-894E-F5E7D8BB00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531EA32-61CC-4823-8E5F-E1CF3E8EBA1D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775683-7615-443C-B4D1-C4BA43D39694}">
      <dgm:prSet phldrT="[Text]"/>
      <dgm:spPr/>
      <dgm:t>
        <a:bodyPr/>
        <a:lstStyle/>
        <a:p>
          <a:r>
            <a:rPr lang="id-ID" b="1" dirty="0" smtClean="0"/>
            <a:t>Aspek Politik</a:t>
          </a:r>
          <a:endParaRPr lang="en-US" b="1" dirty="0"/>
        </a:p>
      </dgm:t>
    </dgm:pt>
    <dgm:pt modelId="{BA8380A5-7AD7-4AF1-87AB-3F29001EA910}" type="parTrans" cxnId="{80FB02D7-0578-4466-928F-87F103763906}">
      <dgm:prSet/>
      <dgm:spPr/>
      <dgm:t>
        <a:bodyPr/>
        <a:lstStyle/>
        <a:p>
          <a:endParaRPr lang="en-US"/>
        </a:p>
      </dgm:t>
    </dgm:pt>
    <dgm:pt modelId="{E0BFFE51-FD69-4AD1-BF00-54D6323B3155}" type="sibTrans" cxnId="{80FB02D7-0578-4466-928F-87F103763906}">
      <dgm:prSet/>
      <dgm:spPr/>
      <dgm:t>
        <a:bodyPr/>
        <a:lstStyle/>
        <a:p>
          <a:endParaRPr lang="en-US"/>
        </a:p>
      </dgm:t>
    </dgm:pt>
    <dgm:pt modelId="{0D944FCE-2EDB-4CCC-8E8F-FB30B36BF881}">
      <dgm:prSet phldrT="[Text]" custT="1"/>
      <dgm:spPr/>
      <dgm:t>
        <a:bodyPr/>
        <a:lstStyle/>
        <a:p>
          <a:r>
            <a:rPr lang="en-US" sz="1600" dirty="0" smtClean="0"/>
            <a:t>Timbulnya fanatisme rasial, etni</a:t>
          </a:r>
          <a:r>
            <a:rPr lang="id-ID" sz="1600" dirty="0" smtClean="0"/>
            <a:t>K</a:t>
          </a:r>
          <a:r>
            <a:rPr lang="en-US" sz="1600" dirty="0" smtClean="0"/>
            <a:t>, dan agama dalam forum dan organisasi.</a:t>
          </a:r>
          <a:endParaRPr lang="en-US" sz="1600" dirty="0"/>
        </a:p>
      </dgm:t>
    </dgm:pt>
    <dgm:pt modelId="{8C380D4B-194A-4658-AFF4-B5ABCD7061C9}" type="parTrans" cxnId="{EA1263A8-B2B1-40E9-8C7C-1B30440BC3F6}">
      <dgm:prSet/>
      <dgm:spPr/>
      <dgm:t>
        <a:bodyPr/>
        <a:lstStyle/>
        <a:p>
          <a:endParaRPr lang="en-US"/>
        </a:p>
      </dgm:t>
    </dgm:pt>
    <dgm:pt modelId="{9F49B6C0-B06A-4180-8E04-660952DAD687}" type="sibTrans" cxnId="{EA1263A8-B2B1-40E9-8C7C-1B30440BC3F6}">
      <dgm:prSet/>
      <dgm:spPr/>
      <dgm:t>
        <a:bodyPr/>
        <a:lstStyle/>
        <a:p>
          <a:endParaRPr lang="en-US"/>
        </a:p>
      </dgm:t>
    </dgm:pt>
    <dgm:pt modelId="{23FF7174-8C11-4157-B54C-26CF7F63E406}">
      <dgm:prSet phldrT="[Text]"/>
      <dgm:spPr/>
      <dgm:t>
        <a:bodyPr/>
        <a:lstStyle/>
        <a:p>
          <a:r>
            <a:rPr lang="id-ID" b="1" dirty="0" smtClean="0"/>
            <a:t>Aspek Sosial Budaya</a:t>
          </a:r>
          <a:endParaRPr lang="en-US" b="1" dirty="0"/>
        </a:p>
      </dgm:t>
    </dgm:pt>
    <dgm:pt modelId="{517461B2-8BDF-402B-A41F-CA73C9C34244}" type="parTrans" cxnId="{298BA6EA-576D-4251-AC79-D3FC1FC9545C}">
      <dgm:prSet/>
      <dgm:spPr/>
      <dgm:t>
        <a:bodyPr/>
        <a:lstStyle/>
        <a:p>
          <a:endParaRPr lang="en-US"/>
        </a:p>
      </dgm:t>
    </dgm:pt>
    <dgm:pt modelId="{08EAA0A7-0BDC-4CC2-9C94-D2A24E2A9FC7}" type="sibTrans" cxnId="{298BA6EA-576D-4251-AC79-D3FC1FC9545C}">
      <dgm:prSet/>
      <dgm:spPr/>
      <dgm:t>
        <a:bodyPr/>
        <a:lstStyle/>
        <a:p>
          <a:endParaRPr lang="en-US"/>
        </a:p>
      </dgm:t>
    </dgm:pt>
    <dgm:pt modelId="{02F3F312-50AA-4F89-A81B-6AC57C196FCF}">
      <dgm:prSet phldrT="[Text]" custT="1"/>
      <dgm:spPr/>
      <dgm:t>
        <a:bodyPr/>
        <a:lstStyle/>
        <a:p>
          <a:r>
            <a:rPr lang="en-US" sz="1600" dirty="0" smtClean="0"/>
            <a:t>Munculnya gaya hidup konsumtif dan senang mengonsumsi barang-barang dari luar negeri.</a:t>
          </a:r>
          <a:endParaRPr lang="en-US" sz="1600" dirty="0"/>
        </a:p>
      </dgm:t>
    </dgm:pt>
    <dgm:pt modelId="{9EF78DC6-F9C5-47B8-BC90-08545BF39F69}" type="parTrans" cxnId="{9AD32BB5-2EE4-40AD-A3D8-8803C3E05728}">
      <dgm:prSet/>
      <dgm:spPr/>
      <dgm:t>
        <a:bodyPr/>
        <a:lstStyle/>
        <a:p>
          <a:endParaRPr lang="en-US"/>
        </a:p>
      </dgm:t>
    </dgm:pt>
    <dgm:pt modelId="{63710C57-23D2-42B1-81AE-1DCCD2A0EB12}" type="sibTrans" cxnId="{9AD32BB5-2EE4-40AD-A3D8-8803C3E05728}">
      <dgm:prSet/>
      <dgm:spPr/>
      <dgm:t>
        <a:bodyPr/>
        <a:lstStyle/>
        <a:p>
          <a:endParaRPr lang="en-US"/>
        </a:p>
      </dgm:t>
    </dgm:pt>
    <dgm:pt modelId="{40B91F22-5A1E-49FD-B3B2-2A9D04BEF1DF}">
      <dgm:prSet phldrT="[Text]" custT="1"/>
      <dgm:spPr/>
      <dgm:t>
        <a:bodyPr/>
        <a:lstStyle/>
        <a:p>
          <a:r>
            <a:rPr lang="en-US" sz="1600" smtClean="0"/>
            <a:t>Semakin memudarnya semangat gotong royong, solidaritas, kepedulian, dan kesetiakawanan sosial.</a:t>
          </a:r>
          <a:endParaRPr lang="en-US" sz="1600" dirty="0"/>
        </a:p>
      </dgm:t>
    </dgm:pt>
    <dgm:pt modelId="{62CC691B-3A09-44C5-B0D4-ECEB08EFCD20}" type="parTrans" cxnId="{7D440DDB-B633-4CDD-9ADA-28E5B752C0DA}">
      <dgm:prSet/>
      <dgm:spPr/>
      <dgm:t>
        <a:bodyPr/>
        <a:lstStyle/>
        <a:p>
          <a:endParaRPr lang="en-US"/>
        </a:p>
      </dgm:t>
    </dgm:pt>
    <dgm:pt modelId="{9A5A1635-A8A1-4C0F-BF74-5D1B90AD221F}" type="sibTrans" cxnId="{7D440DDB-B633-4CDD-9ADA-28E5B752C0DA}">
      <dgm:prSet/>
      <dgm:spPr/>
      <dgm:t>
        <a:bodyPr/>
        <a:lstStyle/>
        <a:p>
          <a:endParaRPr lang="en-US"/>
        </a:p>
      </dgm:t>
    </dgm:pt>
    <dgm:pt modelId="{FF91FED2-AC9B-4A8C-A9CD-C8C1BAB3A3C9}">
      <dgm:prSet phldrT="[Text]"/>
      <dgm:spPr/>
      <dgm:t>
        <a:bodyPr/>
        <a:lstStyle/>
        <a:p>
          <a:r>
            <a:rPr lang="id-ID" b="1" dirty="0" smtClean="0"/>
            <a:t>Aspek Hukum</a:t>
          </a:r>
          <a:endParaRPr lang="en-US" b="1" dirty="0"/>
        </a:p>
      </dgm:t>
    </dgm:pt>
    <dgm:pt modelId="{F215329C-5937-4004-890F-B0AE3DE198B3}" type="parTrans" cxnId="{729FF62B-2054-4136-AA90-9CF04C78F17A}">
      <dgm:prSet/>
      <dgm:spPr/>
      <dgm:t>
        <a:bodyPr/>
        <a:lstStyle/>
        <a:p>
          <a:endParaRPr lang="en-US"/>
        </a:p>
      </dgm:t>
    </dgm:pt>
    <dgm:pt modelId="{73990712-FA5D-4C23-8D89-EBC20EBDD6C3}" type="sibTrans" cxnId="{729FF62B-2054-4136-AA90-9CF04C78F17A}">
      <dgm:prSet/>
      <dgm:spPr/>
      <dgm:t>
        <a:bodyPr/>
        <a:lstStyle/>
        <a:p>
          <a:endParaRPr lang="en-US"/>
        </a:p>
      </dgm:t>
    </dgm:pt>
    <dgm:pt modelId="{DD3FF9D0-333A-4A2D-A589-9073B2E730E8}">
      <dgm:prSet phldrT="[Text]" custT="1"/>
      <dgm:spPr/>
      <dgm:t>
        <a:bodyPr/>
        <a:lstStyle/>
        <a:p>
          <a:r>
            <a:rPr lang="id-ID" sz="1600" dirty="0" smtClean="0"/>
            <a:t>Maraknya kejahatan </a:t>
          </a:r>
          <a:r>
            <a:rPr lang="en-US" sz="1600" i="1" dirty="0" smtClean="0"/>
            <a:t>cybercrime</a:t>
          </a:r>
          <a:r>
            <a:rPr lang="id-ID" sz="1600" i="1" dirty="0" smtClean="0"/>
            <a:t>.</a:t>
          </a:r>
          <a:endParaRPr lang="en-US" sz="1600" i="1" dirty="0"/>
        </a:p>
      </dgm:t>
    </dgm:pt>
    <dgm:pt modelId="{CB04B452-3937-4E9F-9276-34AC4F8C86C6}" type="parTrans" cxnId="{3B914DC5-1FE8-436B-A077-38031B69EEFE}">
      <dgm:prSet/>
      <dgm:spPr/>
      <dgm:t>
        <a:bodyPr/>
        <a:lstStyle/>
        <a:p>
          <a:endParaRPr lang="en-US"/>
        </a:p>
      </dgm:t>
    </dgm:pt>
    <dgm:pt modelId="{87CB5CC1-7C32-4992-AFA8-9D25579E3A8C}" type="sibTrans" cxnId="{3B914DC5-1FE8-436B-A077-38031B69EEFE}">
      <dgm:prSet/>
      <dgm:spPr/>
      <dgm:t>
        <a:bodyPr/>
        <a:lstStyle/>
        <a:p>
          <a:endParaRPr lang="en-US"/>
        </a:p>
      </dgm:t>
    </dgm:pt>
    <dgm:pt modelId="{F1FF386F-C7C8-4616-8DE9-644D110DF8AA}">
      <dgm:prSet phldrT="[Text]" custT="1"/>
      <dgm:spPr/>
      <dgm:t>
        <a:bodyPr/>
        <a:lstStyle/>
        <a:p>
          <a:r>
            <a:rPr lang="en-US" sz="1600" dirty="0" smtClean="0"/>
            <a:t>M</a:t>
          </a:r>
          <a:r>
            <a:rPr lang="id-ID" sz="1600" dirty="0" smtClean="0"/>
            <a:t>emudahkan masyarakat dalam melakukan tindakan kriminalitas.</a:t>
          </a:r>
          <a:endParaRPr lang="en-US" sz="1600" dirty="0"/>
        </a:p>
      </dgm:t>
    </dgm:pt>
    <dgm:pt modelId="{2F6A21E3-3B74-4858-9914-0ACD72164158}" type="parTrans" cxnId="{7B6B8181-4316-4C15-B259-1BF6D3C62396}">
      <dgm:prSet/>
      <dgm:spPr/>
      <dgm:t>
        <a:bodyPr/>
        <a:lstStyle/>
        <a:p>
          <a:endParaRPr lang="en-US"/>
        </a:p>
      </dgm:t>
    </dgm:pt>
    <dgm:pt modelId="{6FACB619-099B-45A5-91E6-06F7DA25E0B2}" type="sibTrans" cxnId="{7B6B8181-4316-4C15-B259-1BF6D3C62396}">
      <dgm:prSet/>
      <dgm:spPr/>
      <dgm:t>
        <a:bodyPr/>
        <a:lstStyle/>
        <a:p>
          <a:endParaRPr lang="en-US"/>
        </a:p>
      </dgm:t>
    </dgm:pt>
    <dgm:pt modelId="{195B7A27-B0B9-4E50-A1C7-027618824388}">
      <dgm:prSet phldrT="[Text]" custT="1"/>
      <dgm:spPr/>
      <dgm:t>
        <a:bodyPr/>
        <a:lstStyle/>
        <a:p>
          <a:r>
            <a:rPr lang="en-US" sz="1600" dirty="0" smtClean="0"/>
            <a:t>Perdagangan bebas mengakibatkan makin terdesaknya produk lokal atau tradisional. </a:t>
          </a:r>
          <a:endParaRPr lang="en-US" sz="1600" dirty="0"/>
        </a:p>
      </dgm:t>
    </dgm:pt>
    <dgm:pt modelId="{A2548A76-BCA9-453D-BB8A-A86FD6809ABE}" type="parTrans" cxnId="{72FDF399-82F2-44C6-8F9E-DC0751DA642A}">
      <dgm:prSet/>
      <dgm:spPr/>
      <dgm:t>
        <a:bodyPr/>
        <a:lstStyle/>
        <a:p>
          <a:endParaRPr lang="en-US"/>
        </a:p>
      </dgm:t>
    </dgm:pt>
    <dgm:pt modelId="{FEE2E7AD-A27A-4A2A-8B6C-3AB3C0DC4641}" type="sibTrans" cxnId="{72FDF399-82F2-44C6-8F9E-DC0751DA642A}">
      <dgm:prSet/>
      <dgm:spPr/>
      <dgm:t>
        <a:bodyPr/>
        <a:lstStyle/>
        <a:p>
          <a:endParaRPr lang="en-US"/>
        </a:p>
      </dgm:t>
    </dgm:pt>
    <dgm:pt modelId="{7B072F72-DF11-4DCA-8CCB-12BE41D9299D}">
      <dgm:prSet phldrT="[Text]"/>
      <dgm:spPr/>
      <dgm:t>
        <a:bodyPr/>
        <a:lstStyle/>
        <a:p>
          <a:r>
            <a:rPr lang="id-ID" b="1" dirty="0" smtClean="0"/>
            <a:t>Aspek Ekonomi</a:t>
          </a:r>
          <a:endParaRPr lang="en-US" b="1" dirty="0"/>
        </a:p>
      </dgm:t>
    </dgm:pt>
    <dgm:pt modelId="{1D321316-89F0-4D35-B0E3-34C7ACD07C8B}" type="parTrans" cxnId="{6D7826B4-D8B0-4F9E-BCDC-549C2B7AFA81}">
      <dgm:prSet/>
      <dgm:spPr/>
      <dgm:t>
        <a:bodyPr/>
        <a:lstStyle/>
        <a:p>
          <a:endParaRPr lang="en-US"/>
        </a:p>
      </dgm:t>
    </dgm:pt>
    <dgm:pt modelId="{B140A5D3-4879-402B-BBBA-32860BC22752}" type="sibTrans" cxnId="{6D7826B4-D8B0-4F9E-BCDC-549C2B7AFA81}">
      <dgm:prSet/>
      <dgm:spPr/>
      <dgm:t>
        <a:bodyPr/>
        <a:lstStyle/>
        <a:p>
          <a:endParaRPr lang="en-US"/>
        </a:p>
      </dgm:t>
    </dgm:pt>
    <dgm:pt modelId="{B079E5D9-4374-4ECA-B7B1-F03BB4DC0C9D}">
      <dgm:prSet custT="1"/>
      <dgm:spPr/>
      <dgm:t>
        <a:bodyPr/>
        <a:lstStyle/>
        <a:p>
          <a:r>
            <a:rPr lang="en-US" sz="1600" dirty="0" smtClean="0"/>
            <a:t>Timbulnya kesenjangan sosial yang tajam sebagai akibat dari adanya persaingan bebas.</a:t>
          </a:r>
          <a:endParaRPr lang="en-US" sz="1600" dirty="0"/>
        </a:p>
      </dgm:t>
    </dgm:pt>
    <dgm:pt modelId="{03787673-6A5F-4B66-9819-6958B0B1CBF5}" type="parTrans" cxnId="{C5D9E295-20A6-494F-B6D0-026E2987C532}">
      <dgm:prSet/>
      <dgm:spPr/>
      <dgm:t>
        <a:bodyPr/>
        <a:lstStyle/>
        <a:p>
          <a:endParaRPr lang="en-US"/>
        </a:p>
      </dgm:t>
    </dgm:pt>
    <dgm:pt modelId="{ED641A61-B88E-4E47-83B9-33C2CE848CDB}" type="sibTrans" cxnId="{C5D9E295-20A6-494F-B6D0-026E2987C532}">
      <dgm:prSet/>
      <dgm:spPr/>
      <dgm:t>
        <a:bodyPr/>
        <a:lstStyle/>
        <a:p>
          <a:endParaRPr lang="en-US"/>
        </a:p>
      </dgm:t>
    </dgm:pt>
    <dgm:pt modelId="{964AD8D6-241D-4D47-9826-7A13D42BF190}">
      <dgm:prSet phldrT="[Text]" custT="1"/>
      <dgm:spPr/>
      <dgm:t>
        <a:bodyPr/>
        <a:lstStyle/>
        <a:p>
          <a:r>
            <a:rPr lang="en-US" sz="1600" smtClean="0"/>
            <a:t>Munculnya perang informasi yang mengancam kedaulatan NKRI.</a:t>
          </a:r>
          <a:endParaRPr lang="en-US" sz="1600" dirty="0"/>
        </a:p>
      </dgm:t>
    </dgm:pt>
    <dgm:pt modelId="{38CB82B6-B4B1-4E71-95FE-C11032643A79}" type="parTrans" cxnId="{52C4235F-C9CF-4749-B16F-E2B7BD878BD7}">
      <dgm:prSet/>
      <dgm:spPr/>
      <dgm:t>
        <a:bodyPr/>
        <a:lstStyle/>
        <a:p>
          <a:endParaRPr lang="en-US"/>
        </a:p>
      </dgm:t>
    </dgm:pt>
    <dgm:pt modelId="{6C80FF0F-780F-477C-97F7-B09CE9A89023}" type="sibTrans" cxnId="{52C4235F-C9CF-4749-B16F-E2B7BD878BD7}">
      <dgm:prSet/>
      <dgm:spPr/>
      <dgm:t>
        <a:bodyPr/>
        <a:lstStyle/>
        <a:p>
          <a:endParaRPr lang="en-US"/>
        </a:p>
      </dgm:t>
    </dgm:pt>
    <dgm:pt modelId="{F8545766-1346-4DCD-A688-4FD1D1D9C01A}">
      <dgm:prSet phldrT="[Text]"/>
      <dgm:spPr/>
      <dgm:t>
        <a:bodyPr/>
        <a:lstStyle/>
        <a:p>
          <a:r>
            <a:rPr lang="id-ID" b="1" dirty="0" smtClean="0"/>
            <a:t>Aspek Pertahanan dan Keamanan</a:t>
          </a:r>
          <a:endParaRPr lang="en-US" b="1" dirty="0"/>
        </a:p>
      </dgm:t>
    </dgm:pt>
    <dgm:pt modelId="{484C3A9E-C2DC-40C5-9B70-599723C193D6}" type="parTrans" cxnId="{B0E47412-2B6A-4831-BF83-86EC2E17722F}">
      <dgm:prSet/>
      <dgm:spPr/>
      <dgm:t>
        <a:bodyPr/>
        <a:lstStyle/>
        <a:p>
          <a:endParaRPr lang="en-US"/>
        </a:p>
      </dgm:t>
    </dgm:pt>
    <dgm:pt modelId="{1A7798EF-FE18-4C28-8180-A4146AE840D9}" type="sibTrans" cxnId="{B0E47412-2B6A-4831-BF83-86EC2E17722F}">
      <dgm:prSet/>
      <dgm:spPr/>
      <dgm:t>
        <a:bodyPr/>
        <a:lstStyle/>
        <a:p>
          <a:endParaRPr lang="en-US"/>
        </a:p>
      </dgm:t>
    </dgm:pt>
    <dgm:pt modelId="{29CAA259-CA57-4647-BC8C-1569947AB4B5}">
      <dgm:prSet custT="1"/>
      <dgm:spPr/>
      <dgm:t>
        <a:bodyPr/>
        <a:lstStyle/>
        <a:p>
          <a:r>
            <a:rPr lang="en-US" sz="1600" dirty="0" smtClean="0"/>
            <a:t>Adanya konspirasi internasional, yaitu pertentangan kekuasaan dan percaturan politik.</a:t>
          </a:r>
        </a:p>
      </dgm:t>
    </dgm:pt>
    <dgm:pt modelId="{50019B3E-F853-404B-AA2B-616D82C41CDF}" type="parTrans" cxnId="{64191C66-44EA-4584-B5EA-11EF87FDD7A7}">
      <dgm:prSet/>
      <dgm:spPr/>
      <dgm:t>
        <a:bodyPr/>
        <a:lstStyle/>
        <a:p>
          <a:endParaRPr lang="en-US"/>
        </a:p>
      </dgm:t>
    </dgm:pt>
    <dgm:pt modelId="{11B37428-52B9-4C6E-80AA-3788E8038620}" type="sibTrans" cxnId="{64191C66-44EA-4584-B5EA-11EF87FDD7A7}">
      <dgm:prSet/>
      <dgm:spPr/>
      <dgm:t>
        <a:bodyPr/>
        <a:lstStyle/>
        <a:p>
          <a:endParaRPr lang="en-US"/>
        </a:p>
      </dgm:t>
    </dgm:pt>
    <dgm:pt modelId="{E75C45FF-967F-4BB3-86C7-569CE1BFE53D}">
      <dgm:prSet custT="1"/>
      <dgm:spPr/>
      <dgm:t>
        <a:bodyPr/>
        <a:lstStyle/>
        <a:p>
          <a:r>
            <a:rPr lang="en-US" sz="1600" dirty="0" smtClean="0"/>
            <a:t>Keberadaan senjata pemusnah massal seperti nuklir dikhawatirkan mengancam kedaulatan NKRI</a:t>
          </a:r>
          <a:r>
            <a:rPr lang="id-ID" sz="1600" dirty="0" smtClean="0"/>
            <a:t>.</a:t>
          </a:r>
          <a:endParaRPr lang="en-US" sz="1600" dirty="0" smtClean="0"/>
        </a:p>
      </dgm:t>
    </dgm:pt>
    <dgm:pt modelId="{715A939A-244E-49B7-ABB4-F3D1F37A43F1}" type="parTrans" cxnId="{44ECEECE-5CB4-42DA-9139-CFC95ABEB3B5}">
      <dgm:prSet/>
      <dgm:spPr/>
      <dgm:t>
        <a:bodyPr/>
        <a:lstStyle/>
        <a:p>
          <a:endParaRPr lang="en-US"/>
        </a:p>
      </dgm:t>
    </dgm:pt>
    <dgm:pt modelId="{0408FE73-97F9-4A30-980B-F324E8B310FC}" type="sibTrans" cxnId="{44ECEECE-5CB4-42DA-9139-CFC95ABEB3B5}">
      <dgm:prSet/>
      <dgm:spPr/>
      <dgm:t>
        <a:bodyPr/>
        <a:lstStyle/>
        <a:p>
          <a:endParaRPr lang="en-US"/>
        </a:p>
      </dgm:t>
    </dgm:pt>
    <dgm:pt modelId="{7485EFD6-7070-46B3-91BA-8E42A5FCD55B}" type="pres">
      <dgm:prSet presAssocID="{6531EA32-61CC-4823-8E5F-E1CF3E8EBA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E54FB07-BDF9-4A37-8C62-BD8757B02FEB}" type="pres">
      <dgm:prSet presAssocID="{A8775683-7615-443C-B4D1-C4BA43D39694}" presName="linNode" presStyleCnt="0"/>
      <dgm:spPr/>
      <dgm:t>
        <a:bodyPr/>
        <a:lstStyle/>
        <a:p>
          <a:endParaRPr lang="en-US"/>
        </a:p>
      </dgm:t>
    </dgm:pt>
    <dgm:pt modelId="{946AA6E8-8309-4B23-AACD-CCF5617E3C5F}" type="pres">
      <dgm:prSet presAssocID="{A8775683-7615-443C-B4D1-C4BA43D3969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FAAED-63A8-4D65-9ADC-C24BCDC77FE8}" type="pres">
      <dgm:prSet presAssocID="{A8775683-7615-443C-B4D1-C4BA43D39694}" presName="descendantText" presStyleLbl="alignAccFollowNode1" presStyleIdx="0" presStyleCnt="5" custScaleY="127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52FA2-1DAB-45C1-A3F4-98F8D8C69AD6}" type="pres">
      <dgm:prSet presAssocID="{E0BFFE51-FD69-4AD1-BF00-54D6323B3155}" presName="sp" presStyleCnt="0"/>
      <dgm:spPr/>
      <dgm:t>
        <a:bodyPr/>
        <a:lstStyle/>
        <a:p>
          <a:endParaRPr lang="en-US"/>
        </a:p>
      </dgm:t>
    </dgm:pt>
    <dgm:pt modelId="{38950D04-D498-4C85-830D-24A29CD5A335}" type="pres">
      <dgm:prSet presAssocID="{7B072F72-DF11-4DCA-8CCB-12BE41D9299D}" presName="linNode" presStyleCnt="0"/>
      <dgm:spPr/>
      <dgm:t>
        <a:bodyPr/>
        <a:lstStyle/>
        <a:p>
          <a:endParaRPr lang="en-US"/>
        </a:p>
      </dgm:t>
    </dgm:pt>
    <dgm:pt modelId="{7ED404B0-1CE0-4E84-87EE-1FB81C0B637A}" type="pres">
      <dgm:prSet presAssocID="{7B072F72-DF11-4DCA-8CCB-12BE41D9299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478BF9-C03B-48AB-91EF-2004A7752AF4}" type="pres">
      <dgm:prSet presAssocID="{7B072F72-DF11-4DCA-8CCB-12BE41D9299D}" presName="descendantText" presStyleLbl="alignAccFollowNode1" presStyleIdx="1" presStyleCnt="5" custScaleY="111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F80AA-5034-4924-BF8C-D740641E490F}" type="pres">
      <dgm:prSet presAssocID="{B140A5D3-4879-402B-BBBA-32860BC22752}" presName="sp" presStyleCnt="0"/>
      <dgm:spPr/>
      <dgm:t>
        <a:bodyPr/>
        <a:lstStyle/>
        <a:p>
          <a:endParaRPr lang="en-US"/>
        </a:p>
      </dgm:t>
    </dgm:pt>
    <dgm:pt modelId="{413067A7-507D-45BF-84A2-4FF0E89A4BB6}" type="pres">
      <dgm:prSet presAssocID="{23FF7174-8C11-4157-B54C-26CF7F63E406}" presName="linNode" presStyleCnt="0"/>
      <dgm:spPr/>
      <dgm:t>
        <a:bodyPr/>
        <a:lstStyle/>
        <a:p>
          <a:endParaRPr lang="en-US"/>
        </a:p>
      </dgm:t>
    </dgm:pt>
    <dgm:pt modelId="{05B6D12E-E626-43A9-A86E-7BFF441C2B6E}" type="pres">
      <dgm:prSet presAssocID="{23FF7174-8C11-4157-B54C-26CF7F63E40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D98428-99D6-4323-BF81-090CF07C9531}" type="pres">
      <dgm:prSet presAssocID="{23FF7174-8C11-4157-B54C-26CF7F63E406}" presName="descendantText" presStyleLbl="alignAccFollowNode1" presStyleIdx="2" presStyleCnt="5" custScaleY="110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B94B9-4286-4463-8AD7-B46A9C2181A5}" type="pres">
      <dgm:prSet presAssocID="{08EAA0A7-0BDC-4CC2-9C94-D2A24E2A9FC7}" presName="sp" presStyleCnt="0"/>
      <dgm:spPr/>
      <dgm:t>
        <a:bodyPr/>
        <a:lstStyle/>
        <a:p>
          <a:endParaRPr lang="en-US"/>
        </a:p>
      </dgm:t>
    </dgm:pt>
    <dgm:pt modelId="{E230E856-761D-44A8-A5BF-F9DB4338A46C}" type="pres">
      <dgm:prSet presAssocID="{FF91FED2-AC9B-4A8C-A9CD-C8C1BAB3A3C9}" presName="linNode" presStyleCnt="0"/>
      <dgm:spPr/>
      <dgm:t>
        <a:bodyPr/>
        <a:lstStyle/>
        <a:p>
          <a:endParaRPr lang="en-US"/>
        </a:p>
      </dgm:t>
    </dgm:pt>
    <dgm:pt modelId="{EF95A85B-8A16-492F-8097-10389A14E3E7}" type="pres">
      <dgm:prSet presAssocID="{FF91FED2-AC9B-4A8C-A9CD-C8C1BAB3A3C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ED1F0-B262-43DE-AC8B-8078063D5BDB}" type="pres">
      <dgm:prSet presAssocID="{FF91FED2-AC9B-4A8C-A9CD-C8C1BAB3A3C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AB19B-5913-48D5-84DF-CB5C34F89FCE}" type="pres">
      <dgm:prSet presAssocID="{73990712-FA5D-4C23-8D89-EBC20EBDD6C3}" presName="sp" presStyleCnt="0"/>
      <dgm:spPr/>
      <dgm:t>
        <a:bodyPr/>
        <a:lstStyle/>
        <a:p>
          <a:endParaRPr lang="en-US"/>
        </a:p>
      </dgm:t>
    </dgm:pt>
    <dgm:pt modelId="{D777439A-21D2-4027-8EB3-63A2BC8A5444}" type="pres">
      <dgm:prSet presAssocID="{F8545766-1346-4DCD-A688-4FD1D1D9C01A}" presName="linNode" presStyleCnt="0"/>
      <dgm:spPr/>
      <dgm:t>
        <a:bodyPr/>
        <a:lstStyle/>
        <a:p>
          <a:endParaRPr lang="en-US"/>
        </a:p>
      </dgm:t>
    </dgm:pt>
    <dgm:pt modelId="{C8B6046D-3CE3-4913-822D-60E14B204006}" type="pres">
      <dgm:prSet presAssocID="{F8545766-1346-4DCD-A688-4FD1D1D9C01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DAAA9D-9FC3-4E58-894E-F5E7D8BB0014}" type="pres">
      <dgm:prSet presAssocID="{F8545766-1346-4DCD-A688-4FD1D1D9C01A}" presName="descendantText" presStyleLbl="alignAccFollowNode1" presStyleIdx="4" presStyleCnt="5" custScaleY="118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2343F-8DC1-4432-A90B-B7C00D88F5B2}" type="presOf" srcId="{B079E5D9-4374-4ECA-B7B1-F03BB4DC0C9D}" destId="{25478BF9-C03B-48AB-91EF-2004A7752AF4}" srcOrd="0" destOrd="1" presId="urn:microsoft.com/office/officeart/2005/8/layout/vList5"/>
    <dgm:cxn modelId="{64191C66-44EA-4584-B5EA-11EF87FDD7A7}" srcId="{A8775683-7615-443C-B4D1-C4BA43D39694}" destId="{29CAA259-CA57-4647-BC8C-1569947AB4B5}" srcOrd="1" destOrd="0" parTransId="{50019B3E-F853-404B-AA2B-616D82C41CDF}" sibTransId="{11B37428-52B9-4C6E-80AA-3788E8038620}"/>
    <dgm:cxn modelId="{676FE2E1-7C47-42E4-8F0E-0471C36A7889}" type="presOf" srcId="{02F3F312-50AA-4F89-A81B-6AC57C196FCF}" destId="{83D98428-99D6-4323-BF81-090CF07C9531}" srcOrd="0" destOrd="0" presId="urn:microsoft.com/office/officeart/2005/8/layout/vList5"/>
    <dgm:cxn modelId="{A328F031-F22E-4391-AB4F-23B68A9F7216}" type="presOf" srcId="{40B91F22-5A1E-49FD-B3B2-2A9D04BEF1DF}" destId="{83D98428-99D6-4323-BF81-090CF07C9531}" srcOrd="0" destOrd="1" presId="urn:microsoft.com/office/officeart/2005/8/layout/vList5"/>
    <dgm:cxn modelId="{83A85388-F3FE-4EFB-88A5-E747268503EF}" type="presOf" srcId="{F1FF386F-C7C8-4616-8DE9-644D110DF8AA}" destId="{C5DED1F0-B262-43DE-AC8B-8078063D5BDB}" srcOrd="0" destOrd="1" presId="urn:microsoft.com/office/officeart/2005/8/layout/vList5"/>
    <dgm:cxn modelId="{6D7826B4-D8B0-4F9E-BCDC-549C2B7AFA81}" srcId="{6531EA32-61CC-4823-8E5F-E1CF3E8EBA1D}" destId="{7B072F72-DF11-4DCA-8CCB-12BE41D9299D}" srcOrd="1" destOrd="0" parTransId="{1D321316-89F0-4D35-B0E3-34C7ACD07C8B}" sibTransId="{B140A5D3-4879-402B-BBBA-32860BC22752}"/>
    <dgm:cxn modelId="{F28A3068-2514-4E21-9577-180C803BFB5C}" type="presOf" srcId="{6531EA32-61CC-4823-8E5F-E1CF3E8EBA1D}" destId="{7485EFD6-7070-46B3-91BA-8E42A5FCD55B}" srcOrd="0" destOrd="0" presId="urn:microsoft.com/office/officeart/2005/8/layout/vList5"/>
    <dgm:cxn modelId="{8EB58AB4-E161-4011-9493-C3C97C27DE67}" type="presOf" srcId="{E75C45FF-967F-4BB3-86C7-569CE1BFE53D}" destId="{F0DAAA9D-9FC3-4E58-894E-F5E7D8BB0014}" srcOrd="0" destOrd="1" presId="urn:microsoft.com/office/officeart/2005/8/layout/vList5"/>
    <dgm:cxn modelId="{C5D9E295-20A6-494F-B6D0-026E2987C532}" srcId="{7B072F72-DF11-4DCA-8CCB-12BE41D9299D}" destId="{B079E5D9-4374-4ECA-B7B1-F03BB4DC0C9D}" srcOrd="1" destOrd="0" parTransId="{03787673-6A5F-4B66-9819-6958B0B1CBF5}" sibTransId="{ED641A61-B88E-4E47-83B9-33C2CE848CDB}"/>
    <dgm:cxn modelId="{EA1263A8-B2B1-40E9-8C7C-1B30440BC3F6}" srcId="{A8775683-7615-443C-B4D1-C4BA43D39694}" destId="{0D944FCE-2EDB-4CCC-8E8F-FB30B36BF881}" srcOrd="0" destOrd="0" parTransId="{8C380D4B-194A-4658-AFF4-B5ABCD7061C9}" sibTransId="{9F49B6C0-B06A-4180-8E04-660952DAD687}"/>
    <dgm:cxn modelId="{7D440DDB-B633-4CDD-9ADA-28E5B752C0DA}" srcId="{23FF7174-8C11-4157-B54C-26CF7F63E406}" destId="{40B91F22-5A1E-49FD-B3B2-2A9D04BEF1DF}" srcOrd="1" destOrd="0" parTransId="{62CC691B-3A09-44C5-B0D4-ECEB08EFCD20}" sibTransId="{9A5A1635-A8A1-4C0F-BF74-5D1B90AD221F}"/>
    <dgm:cxn modelId="{442F6AC7-6BB6-4000-8E39-FFB9CF432581}" type="presOf" srcId="{FF91FED2-AC9B-4A8C-A9CD-C8C1BAB3A3C9}" destId="{EF95A85B-8A16-492F-8097-10389A14E3E7}" srcOrd="0" destOrd="0" presId="urn:microsoft.com/office/officeart/2005/8/layout/vList5"/>
    <dgm:cxn modelId="{7B6B8181-4316-4C15-B259-1BF6D3C62396}" srcId="{FF91FED2-AC9B-4A8C-A9CD-C8C1BAB3A3C9}" destId="{F1FF386F-C7C8-4616-8DE9-644D110DF8AA}" srcOrd="1" destOrd="0" parTransId="{2F6A21E3-3B74-4858-9914-0ACD72164158}" sibTransId="{6FACB619-099B-45A5-91E6-06F7DA25E0B2}"/>
    <dgm:cxn modelId="{43BFAA78-27E5-4992-8563-FF926FF0C2EF}" type="presOf" srcId="{0D944FCE-2EDB-4CCC-8E8F-FB30B36BF881}" destId="{689FAAED-63A8-4D65-9ADC-C24BCDC77FE8}" srcOrd="0" destOrd="0" presId="urn:microsoft.com/office/officeart/2005/8/layout/vList5"/>
    <dgm:cxn modelId="{E85D029B-6C97-4CE3-B7AB-E9A17A0D1818}" type="presOf" srcId="{DD3FF9D0-333A-4A2D-A589-9073B2E730E8}" destId="{C5DED1F0-B262-43DE-AC8B-8078063D5BDB}" srcOrd="0" destOrd="0" presId="urn:microsoft.com/office/officeart/2005/8/layout/vList5"/>
    <dgm:cxn modelId="{E929238D-2B88-449A-91CB-6C4C8E113FF2}" type="presOf" srcId="{195B7A27-B0B9-4E50-A1C7-027618824388}" destId="{25478BF9-C03B-48AB-91EF-2004A7752AF4}" srcOrd="0" destOrd="0" presId="urn:microsoft.com/office/officeart/2005/8/layout/vList5"/>
    <dgm:cxn modelId="{8A1F67CF-ACD6-469D-B930-3CBC55EA34D7}" type="presOf" srcId="{7B072F72-DF11-4DCA-8CCB-12BE41D9299D}" destId="{7ED404B0-1CE0-4E84-87EE-1FB81C0B637A}" srcOrd="0" destOrd="0" presId="urn:microsoft.com/office/officeart/2005/8/layout/vList5"/>
    <dgm:cxn modelId="{1150C371-443D-4699-A8FE-C8E494AA86FE}" type="presOf" srcId="{23FF7174-8C11-4157-B54C-26CF7F63E406}" destId="{05B6D12E-E626-43A9-A86E-7BFF441C2B6E}" srcOrd="0" destOrd="0" presId="urn:microsoft.com/office/officeart/2005/8/layout/vList5"/>
    <dgm:cxn modelId="{3B914DC5-1FE8-436B-A077-38031B69EEFE}" srcId="{FF91FED2-AC9B-4A8C-A9CD-C8C1BAB3A3C9}" destId="{DD3FF9D0-333A-4A2D-A589-9073B2E730E8}" srcOrd="0" destOrd="0" parTransId="{CB04B452-3937-4E9F-9276-34AC4F8C86C6}" sibTransId="{87CB5CC1-7C32-4992-AFA8-9D25579E3A8C}"/>
    <dgm:cxn modelId="{44ECEECE-5CB4-42DA-9139-CFC95ABEB3B5}" srcId="{F8545766-1346-4DCD-A688-4FD1D1D9C01A}" destId="{E75C45FF-967F-4BB3-86C7-569CE1BFE53D}" srcOrd="1" destOrd="0" parTransId="{715A939A-244E-49B7-ABB4-F3D1F37A43F1}" sibTransId="{0408FE73-97F9-4A30-980B-F324E8B310FC}"/>
    <dgm:cxn modelId="{9AD32BB5-2EE4-40AD-A3D8-8803C3E05728}" srcId="{23FF7174-8C11-4157-B54C-26CF7F63E406}" destId="{02F3F312-50AA-4F89-A81B-6AC57C196FCF}" srcOrd="0" destOrd="0" parTransId="{9EF78DC6-F9C5-47B8-BC90-08545BF39F69}" sibTransId="{63710C57-23D2-42B1-81AE-1DCCD2A0EB12}"/>
    <dgm:cxn modelId="{83912F37-AEFE-47E9-B466-A9EDE5F5C2D4}" type="presOf" srcId="{29CAA259-CA57-4647-BC8C-1569947AB4B5}" destId="{689FAAED-63A8-4D65-9ADC-C24BCDC77FE8}" srcOrd="0" destOrd="1" presId="urn:microsoft.com/office/officeart/2005/8/layout/vList5"/>
    <dgm:cxn modelId="{729FF62B-2054-4136-AA90-9CF04C78F17A}" srcId="{6531EA32-61CC-4823-8E5F-E1CF3E8EBA1D}" destId="{FF91FED2-AC9B-4A8C-A9CD-C8C1BAB3A3C9}" srcOrd="3" destOrd="0" parTransId="{F215329C-5937-4004-890F-B0AE3DE198B3}" sibTransId="{73990712-FA5D-4C23-8D89-EBC20EBDD6C3}"/>
    <dgm:cxn modelId="{D4049B8A-4763-41C6-AF59-3EE27DBBF6D3}" type="presOf" srcId="{964AD8D6-241D-4D47-9826-7A13D42BF190}" destId="{F0DAAA9D-9FC3-4E58-894E-F5E7D8BB0014}" srcOrd="0" destOrd="0" presId="urn:microsoft.com/office/officeart/2005/8/layout/vList5"/>
    <dgm:cxn modelId="{B0E47412-2B6A-4831-BF83-86EC2E17722F}" srcId="{6531EA32-61CC-4823-8E5F-E1CF3E8EBA1D}" destId="{F8545766-1346-4DCD-A688-4FD1D1D9C01A}" srcOrd="4" destOrd="0" parTransId="{484C3A9E-C2DC-40C5-9B70-599723C193D6}" sibTransId="{1A7798EF-FE18-4C28-8180-A4146AE840D9}"/>
    <dgm:cxn modelId="{4944EEA8-4E24-4A10-871B-05CAF8334716}" type="presOf" srcId="{F8545766-1346-4DCD-A688-4FD1D1D9C01A}" destId="{C8B6046D-3CE3-4913-822D-60E14B204006}" srcOrd="0" destOrd="0" presId="urn:microsoft.com/office/officeart/2005/8/layout/vList5"/>
    <dgm:cxn modelId="{72FDF399-82F2-44C6-8F9E-DC0751DA642A}" srcId="{7B072F72-DF11-4DCA-8CCB-12BE41D9299D}" destId="{195B7A27-B0B9-4E50-A1C7-027618824388}" srcOrd="0" destOrd="0" parTransId="{A2548A76-BCA9-453D-BB8A-A86FD6809ABE}" sibTransId="{FEE2E7AD-A27A-4A2A-8B6C-3AB3C0DC4641}"/>
    <dgm:cxn modelId="{C6BD2C81-5B1C-4E26-B63C-1F5DB067BA4E}" type="presOf" srcId="{A8775683-7615-443C-B4D1-C4BA43D39694}" destId="{946AA6E8-8309-4B23-AACD-CCF5617E3C5F}" srcOrd="0" destOrd="0" presId="urn:microsoft.com/office/officeart/2005/8/layout/vList5"/>
    <dgm:cxn modelId="{298BA6EA-576D-4251-AC79-D3FC1FC9545C}" srcId="{6531EA32-61CC-4823-8E5F-E1CF3E8EBA1D}" destId="{23FF7174-8C11-4157-B54C-26CF7F63E406}" srcOrd="2" destOrd="0" parTransId="{517461B2-8BDF-402B-A41F-CA73C9C34244}" sibTransId="{08EAA0A7-0BDC-4CC2-9C94-D2A24E2A9FC7}"/>
    <dgm:cxn modelId="{52C4235F-C9CF-4749-B16F-E2B7BD878BD7}" srcId="{F8545766-1346-4DCD-A688-4FD1D1D9C01A}" destId="{964AD8D6-241D-4D47-9826-7A13D42BF190}" srcOrd="0" destOrd="0" parTransId="{38CB82B6-B4B1-4E71-95FE-C11032643A79}" sibTransId="{6C80FF0F-780F-477C-97F7-B09CE9A89023}"/>
    <dgm:cxn modelId="{80FB02D7-0578-4466-928F-87F103763906}" srcId="{6531EA32-61CC-4823-8E5F-E1CF3E8EBA1D}" destId="{A8775683-7615-443C-B4D1-C4BA43D39694}" srcOrd="0" destOrd="0" parTransId="{BA8380A5-7AD7-4AF1-87AB-3F29001EA910}" sibTransId="{E0BFFE51-FD69-4AD1-BF00-54D6323B3155}"/>
    <dgm:cxn modelId="{43494127-DF3F-4C16-BAAC-6398AD727447}" type="presParOf" srcId="{7485EFD6-7070-46B3-91BA-8E42A5FCD55B}" destId="{FE54FB07-BDF9-4A37-8C62-BD8757B02FEB}" srcOrd="0" destOrd="0" presId="urn:microsoft.com/office/officeart/2005/8/layout/vList5"/>
    <dgm:cxn modelId="{8932055D-1B48-4C21-B56D-14E2A7E4A994}" type="presParOf" srcId="{FE54FB07-BDF9-4A37-8C62-BD8757B02FEB}" destId="{946AA6E8-8309-4B23-AACD-CCF5617E3C5F}" srcOrd="0" destOrd="0" presId="urn:microsoft.com/office/officeart/2005/8/layout/vList5"/>
    <dgm:cxn modelId="{863B070E-2240-4B34-AE72-E75C0C8070D4}" type="presParOf" srcId="{FE54FB07-BDF9-4A37-8C62-BD8757B02FEB}" destId="{689FAAED-63A8-4D65-9ADC-C24BCDC77FE8}" srcOrd="1" destOrd="0" presId="urn:microsoft.com/office/officeart/2005/8/layout/vList5"/>
    <dgm:cxn modelId="{25ABF7BB-2D64-4D3A-B27B-1734BC9F5394}" type="presParOf" srcId="{7485EFD6-7070-46B3-91BA-8E42A5FCD55B}" destId="{92552FA2-1DAB-45C1-A3F4-98F8D8C69AD6}" srcOrd="1" destOrd="0" presId="urn:microsoft.com/office/officeart/2005/8/layout/vList5"/>
    <dgm:cxn modelId="{7CB3D6F1-C28A-450A-8206-56F33734B8D1}" type="presParOf" srcId="{7485EFD6-7070-46B3-91BA-8E42A5FCD55B}" destId="{38950D04-D498-4C85-830D-24A29CD5A335}" srcOrd="2" destOrd="0" presId="urn:microsoft.com/office/officeart/2005/8/layout/vList5"/>
    <dgm:cxn modelId="{D4F54919-905E-4C8E-8441-0277BF653039}" type="presParOf" srcId="{38950D04-D498-4C85-830D-24A29CD5A335}" destId="{7ED404B0-1CE0-4E84-87EE-1FB81C0B637A}" srcOrd="0" destOrd="0" presId="urn:microsoft.com/office/officeart/2005/8/layout/vList5"/>
    <dgm:cxn modelId="{45AC632A-B6E1-41B3-849F-7EE310E02A87}" type="presParOf" srcId="{38950D04-D498-4C85-830D-24A29CD5A335}" destId="{25478BF9-C03B-48AB-91EF-2004A7752AF4}" srcOrd="1" destOrd="0" presId="urn:microsoft.com/office/officeart/2005/8/layout/vList5"/>
    <dgm:cxn modelId="{DFD9DA35-A14F-481C-BECE-9984F95A9C33}" type="presParOf" srcId="{7485EFD6-7070-46B3-91BA-8E42A5FCD55B}" destId="{B99F80AA-5034-4924-BF8C-D740641E490F}" srcOrd="3" destOrd="0" presId="urn:microsoft.com/office/officeart/2005/8/layout/vList5"/>
    <dgm:cxn modelId="{DBDF1D4E-C3C8-4084-80D0-C6F046B18B65}" type="presParOf" srcId="{7485EFD6-7070-46B3-91BA-8E42A5FCD55B}" destId="{413067A7-507D-45BF-84A2-4FF0E89A4BB6}" srcOrd="4" destOrd="0" presId="urn:microsoft.com/office/officeart/2005/8/layout/vList5"/>
    <dgm:cxn modelId="{A1600E20-558F-41CF-9721-0B9CD36918CF}" type="presParOf" srcId="{413067A7-507D-45BF-84A2-4FF0E89A4BB6}" destId="{05B6D12E-E626-43A9-A86E-7BFF441C2B6E}" srcOrd="0" destOrd="0" presId="urn:microsoft.com/office/officeart/2005/8/layout/vList5"/>
    <dgm:cxn modelId="{8EC10640-7361-4280-83A7-7883EFD4C4A6}" type="presParOf" srcId="{413067A7-507D-45BF-84A2-4FF0E89A4BB6}" destId="{83D98428-99D6-4323-BF81-090CF07C9531}" srcOrd="1" destOrd="0" presId="urn:microsoft.com/office/officeart/2005/8/layout/vList5"/>
    <dgm:cxn modelId="{D109AC23-061B-4C94-9272-7C65B1E175FB}" type="presParOf" srcId="{7485EFD6-7070-46B3-91BA-8E42A5FCD55B}" destId="{BD9B94B9-4286-4463-8AD7-B46A9C2181A5}" srcOrd="5" destOrd="0" presId="urn:microsoft.com/office/officeart/2005/8/layout/vList5"/>
    <dgm:cxn modelId="{E39DF6CA-D2AA-4A27-9FA5-92EA87A87496}" type="presParOf" srcId="{7485EFD6-7070-46B3-91BA-8E42A5FCD55B}" destId="{E230E856-761D-44A8-A5BF-F9DB4338A46C}" srcOrd="6" destOrd="0" presId="urn:microsoft.com/office/officeart/2005/8/layout/vList5"/>
    <dgm:cxn modelId="{E67DDB16-4FDF-472A-984B-1E8029D8ABBA}" type="presParOf" srcId="{E230E856-761D-44A8-A5BF-F9DB4338A46C}" destId="{EF95A85B-8A16-492F-8097-10389A14E3E7}" srcOrd="0" destOrd="0" presId="urn:microsoft.com/office/officeart/2005/8/layout/vList5"/>
    <dgm:cxn modelId="{BA654D5C-C574-45ED-8EE1-6E74B97EA27B}" type="presParOf" srcId="{E230E856-761D-44A8-A5BF-F9DB4338A46C}" destId="{C5DED1F0-B262-43DE-AC8B-8078063D5BDB}" srcOrd="1" destOrd="0" presId="urn:microsoft.com/office/officeart/2005/8/layout/vList5"/>
    <dgm:cxn modelId="{B483A692-A322-4313-88DD-75D4BDD4E0C5}" type="presParOf" srcId="{7485EFD6-7070-46B3-91BA-8E42A5FCD55B}" destId="{3FDAB19B-5913-48D5-84DF-CB5C34F89FCE}" srcOrd="7" destOrd="0" presId="urn:microsoft.com/office/officeart/2005/8/layout/vList5"/>
    <dgm:cxn modelId="{AFA7AE3D-8EBB-427F-9075-CEB39F06E3BE}" type="presParOf" srcId="{7485EFD6-7070-46B3-91BA-8E42A5FCD55B}" destId="{D777439A-21D2-4027-8EB3-63A2BC8A5444}" srcOrd="8" destOrd="0" presId="urn:microsoft.com/office/officeart/2005/8/layout/vList5"/>
    <dgm:cxn modelId="{0BD1D120-1F06-4113-B4BC-97E4634291BE}" type="presParOf" srcId="{D777439A-21D2-4027-8EB3-63A2BC8A5444}" destId="{C8B6046D-3CE3-4913-822D-60E14B204006}" srcOrd="0" destOrd="0" presId="urn:microsoft.com/office/officeart/2005/8/layout/vList5"/>
    <dgm:cxn modelId="{7FAA7B14-1E06-4F9D-969D-B456DA1428E2}" type="presParOf" srcId="{D777439A-21D2-4027-8EB3-63A2BC8A5444}" destId="{F0DAAA9D-9FC3-4E58-894E-F5E7D8BB00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D5D8FD-2545-49D8-8D4D-40CC6C8863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6394A9-9004-43E1-B828-0625A8EDC81C}">
      <dgm:prSet phldrT="[Text]" custT="1"/>
      <dgm:spPr/>
      <dgm:t>
        <a:bodyPr/>
        <a:lstStyle/>
        <a:p>
          <a:r>
            <a:rPr lang="id-ID" sz="2000" b="1" dirty="0" smtClean="0">
              <a:hlinkClick xmlns:r="http://schemas.openxmlformats.org/officeDocument/2006/relationships" r:id="rId1" action="ppaction://hlinksldjump"/>
            </a:rPr>
            <a:t>A. </a:t>
          </a:r>
          <a:r>
            <a:rPr lang="en-US" sz="2000" b="1" dirty="0" smtClean="0">
              <a:hlinkClick xmlns:r="http://schemas.openxmlformats.org/officeDocument/2006/relationships" r:id="rId1" action="ppaction://hlinksldjump"/>
            </a:rPr>
            <a:t>Kesatuan Wilayah Indonesia</a:t>
          </a:r>
          <a:endParaRPr lang="en-US" sz="2000" b="1" dirty="0"/>
        </a:p>
      </dgm:t>
    </dgm:pt>
    <dgm:pt modelId="{1B465DC4-077F-4015-B5CC-952B3A4B81CD}" type="parTrans" cxnId="{96359A04-0F18-4744-B5CF-5EFF86A07A9D}">
      <dgm:prSet/>
      <dgm:spPr/>
      <dgm:t>
        <a:bodyPr/>
        <a:lstStyle/>
        <a:p>
          <a:endParaRPr lang="en-US"/>
        </a:p>
      </dgm:t>
    </dgm:pt>
    <dgm:pt modelId="{820FE1DA-8228-43F5-902C-5ED5B014D4E6}" type="sibTrans" cxnId="{96359A04-0F18-4744-B5CF-5EFF86A07A9D}">
      <dgm:prSet/>
      <dgm:spPr/>
      <dgm:t>
        <a:bodyPr/>
        <a:lstStyle/>
        <a:p>
          <a:endParaRPr lang="en-US"/>
        </a:p>
      </dgm:t>
    </dgm:pt>
    <dgm:pt modelId="{B891BB5D-91A1-495C-B152-E46BC1F258C7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Makna Wilayah Kesatuan Indonesia dalam Berbagai Bidang</a:t>
          </a:r>
          <a:endParaRPr lang="en-US" sz="1300" dirty="0">
            <a:latin typeface="+mn-lt"/>
          </a:endParaRPr>
        </a:p>
      </dgm:t>
    </dgm:pt>
    <dgm:pt modelId="{FC2D2134-8EC9-4406-B92F-C2A0ECF22B2D}" type="parTrans" cxnId="{90EA56F5-DF27-4BFF-A792-7AD33E7E8EA4}">
      <dgm:prSet/>
      <dgm:spPr/>
      <dgm:t>
        <a:bodyPr/>
        <a:lstStyle/>
        <a:p>
          <a:endParaRPr lang="en-US"/>
        </a:p>
      </dgm:t>
    </dgm:pt>
    <dgm:pt modelId="{B1955876-0241-4ED2-A6D0-E6C65D9634D2}" type="sibTrans" cxnId="{90EA56F5-DF27-4BFF-A792-7AD33E7E8EA4}">
      <dgm:prSet/>
      <dgm:spPr/>
      <dgm:t>
        <a:bodyPr/>
        <a:lstStyle/>
        <a:p>
          <a:endParaRPr lang="en-US"/>
        </a:p>
      </dgm:t>
    </dgm:pt>
    <dgm:pt modelId="{C1316F0D-6461-461C-AB2A-84FEBE993892}">
      <dgm:prSet phldrT="[Text]" custT="1"/>
      <dgm:spPr/>
      <dgm:t>
        <a:bodyPr/>
        <a:lstStyle/>
        <a:p>
          <a:r>
            <a:rPr lang="id-ID" sz="2000" b="1" dirty="0" smtClean="0">
              <a:hlinkClick xmlns:r="http://schemas.openxmlformats.org/officeDocument/2006/relationships" r:id="rId2" action="ppaction://hlinksldjump"/>
            </a:rPr>
            <a:t>B. </a:t>
          </a:r>
          <a:r>
            <a:rPr lang="en-US" sz="2000" b="1" dirty="0" smtClean="0">
              <a:hlinkClick xmlns:r="http://schemas.openxmlformats.org/officeDocument/2006/relationships" r:id="rId2" action="ppaction://hlinksldjump"/>
            </a:rPr>
            <a:t>Dinamika Persatuan dan Kesatuan Bangsa</a:t>
          </a:r>
          <a:endParaRPr lang="en-US" sz="2000" b="1" dirty="0"/>
        </a:p>
      </dgm:t>
    </dgm:pt>
    <dgm:pt modelId="{43EA6274-E52F-466E-B6CB-896EB78C0C85}" type="parTrans" cxnId="{7251548D-E2BC-44DA-9AB7-435CCFBFD8AD}">
      <dgm:prSet/>
      <dgm:spPr/>
      <dgm:t>
        <a:bodyPr/>
        <a:lstStyle/>
        <a:p>
          <a:endParaRPr lang="en-US"/>
        </a:p>
      </dgm:t>
    </dgm:pt>
    <dgm:pt modelId="{9A0DB01D-DC55-43EA-BE94-770E010EEFE7}" type="sibTrans" cxnId="{7251548D-E2BC-44DA-9AB7-435CCFBFD8AD}">
      <dgm:prSet/>
      <dgm:spPr/>
      <dgm:t>
        <a:bodyPr/>
        <a:lstStyle/>
        <a:p>
          <a:endParaRPr lang="en-US"/>
        </a:p>
      </dgm:t>
    </dgm:pt>
    <dgm:pt modelId="{43734340-78E9-4170-B5A9-8118B045DA37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Tahap Pembinaan Persatuan dan Kesatuan Bangsa</a:t>
          </a:r>
          <a:endParaRPr lang="en-US" sz="1300" dirty="0">
            <a:latin typeface="+mn-lt"/>
          </a:endParaRPr>
        </a:p>
      </dgm:t>
    </dgm:pt>
    <dgm:pt modelId="{DDD376A2-B22C-4A7F-BE93-77613452EB36}" type="parTrans" cxnId="{578D7D21-8CF2-4FAF-BF22-9D0FD0E6052A}">
      <dgm:prSet/>
      <dgm:spPr/>
      <dgm:t>
        <a:bodyPr/>
        <a:lstStyle/>
        <a:p>
          <a:endParaRPr lang="en-US"/>
        </a:p>
      </dgm:t>
    </dgm:pt>
    <dgm:pt modelId="{3C0435AC-CCA2-4F77-AF83-DA0DE17C2492}" type="sibTrans" cxnId="{578D7D21-8CF2-4FAF-BF22-9D0FD0E6052A}">
      <dgm:prSet/>
      <dgm:spPr/>
      <dgm:t>
        <a:bodyPr/>
        <a:lstStyle/>
        <a:p>
          <a:endParaRPr lang="en-US"/>
        </a:p>
      </dgm:t>
    </dgm:pt>
    <dgm:pt modelId="{0EB74584-4303-42D4-824C-17540B628048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Pentingnya Persatuan dan Kesatuan dalam Mempertahankan Keutuhan Wilayah NKRI</a:t>
          </a:r>
          <a:endParaRPr lang="en-US" sz="1300" dirty="0">
            <a:latin typeface="+mn-lt"/>
          </a:endParaRPr>
        </a:p>
      </dgm:t>
    </dgm:pt>
    <dgm:pt modelId="{D1DCAA26-A794-4EE1-A612-111D835B8DDB}" type="parTrans" cxnId="{FF8FE03F-805D-4528-8DC9-49EF3D5B46E7}">
      <dgm:prSet/>
      <dgm:spPr/>
      <dgm:t>
        <a:bodyPr/>
        <a:lstStyle/>
        <a:p>
          <a:endParaRPr lang="en-US"/>
        </a:p>
      </dgm:t>
    </dgm:pt>
    <dgm:pt modelId="{C032B5B9-F247-4F37-B2C1-3E1464928BAB}" type="sibTrans" cxnId="{FF8FE03F-805D-4528-8DC9-49EF3D5B46E7}">
      <dgm:prSet/>
      <dgm:spPr/>
      <dgm:t>
        <a:bodyPr/>
        <a:lstStyle/>
        <a:p>
          <a:endParaRPr lang="en-US"/>
        </a:p>
      </dgm:t>
    </dgm:pt>
    <dgm:pt modelId="{E48C6245-4575-4E25-A5DE-C8A485361D2E}">
      <dgm:prSet phldrT="[Text]" custT="1"/>
      <dgm:spPr/>
      <dgm:t>
        <a:bodyPr/>
        <a:lstStyle/>
        <a:p>
          <a:r>
            <a:rPr lang="id-ID" sz="2000" b="1" dirty="0" smtClean="0">
              <a:latin typeface="+mn-lt"/>
              <a:hlinkClick xmlns:r="http://schemas.openxmlformats.org/officeDocument/2006/relationships" r:id="rId3" action="ppaction://hlinksldjump"/>
            </a:rPr>
            <a:t>C. </a:t>
          </a:r>
          <a:r>
            <a:rPr lang="en-US" sz="2000" b="1" dirty="0" smtClean="0">
              <a:latin typeface="+mn-lt"/>
              <a:hlinkClick xmlns:r="http://schemas.openxmlformats.org/officeDocument/2006/relationships" r:id="rId3" action="ppaction://hlinksldjump"/>
            </a:rPr>
            <a:t>Mewujudkan Persatuan dan Kesatuan Bangsa dalam Kehidupan Berbangsa dan Bernegara</a:t>
          </a:r>
          <a:endParaRPr lang="en-US" sz="2000" b="1" dirty="0">
            <a:latin typeface="+mn-lt"/>
          </a:endParaRPr>
        </a:p>
      </dgm:t>
    </dgm:pt>
    <dgm:pt modelId="{4C0DE240-9B4E-4A68-A8E4-C77F8FAACFB5}" type="parTrans" cxnId="{B3C89DB7-BFEC-49DB-94BC-DAB71618B831}">
      <dgm:prSet/>
      <dgm:spPr/>
      <dgm:t>
        <a:bodyPr/>
        <a:lstStyle/>
        <a:p>
          <a:endParaRPr lang="en-US"/>
        </a:p>
      </dgm:t>
    </dgm:pt>
    <dgm:pt modelId="{FFB65BD5-D7DF-4278-A73E-6EA0B6734041}" type="sibTrans" cxnId="{B3C89DB7-BFEC-49DB-94BC-DAB71618B831}">
      <dgm:prSet/>
      <dgm:spPr/>
      <dgm:t>
        <a:bodyPr/>
        <a:lstStyle/>
        <a:p>
          <a:endParaRPr lang="en-US"/>
        </a:p>
      </dgm:t>
    </dgm:pt>
    <dgm:pt modelId="{2B11D7C3-7F7D-4976-B073-1B157D736A7B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Faktor Penghambat Terwujudnya Persatuan dan Kesatuan Bangsa</a:t>
          </a:r>
          <a:endParaRPr lang="en-US" sz="1300" dirty="0">
            <a:latin typeface="+mn-lt"/>
          </a:endParaRPr>
        </a:p>
      </dgm:t>
    </dgm:pt>
    <dgm:pt modelId="{48E2F44D-9D50-4BE4-8895-7029003A25A2}" type="parTrans" cxnId="{194F6A0D-1D99-4A6D-9F3D-61839505F924}">
      <dgm:prSet/>
      <dgm:spPr/>
      <dgm:t>
        <a:bodyPr/>
        <a:lstStyle/>
        <a:p>
          <a:endParaRPr lang="en-US"/>
        </a:p>
      </dgm:t>
    </dgm:pt>
    <dgm:pt modelId="{9E254658-E026-4271-AC16-884148EA686D}" type="sibTrans" cxnId="{194F6A0D-1D99-4A6D-9F3D-61839505F924}">
      <dgm:prSet/>
      <dgm:spPr/>
      <dgm:t>
        <a:bodyPr/>
        <a:lstStyle/>
        <a:p>
          <a:endParaRPr lang="en-US"/>
        </a:p>
      </dgm:t>
    </dgm:pt>
    <dgm:pt modelId="{0D32A284-0752-418B-B629-1255682B717E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Faktor Pendorong Persatuan dan Kesatuan Bangsa Indonesia</a:t>
          </a:r>
          <a:endParaRPr lang="en-US" sz="1300" dirty="0">
            <a:latin typeface="+mn-lt"/>
          </a:endParaRPr>
        </a:p>
      </dgm:t>
    </dgm:pt>
    <dgm:pt modelId="{F38D6813-CBDE-4DCF-BD93-05C32ADB7703}" type="parTrans" cxnId="{6EE0857C-8CBD-4B63-9DCA-1F8AF74259E5}">
      <dgm:prSet/>
      <dgm:spPr/>
      <dgm:t>
        <a:bodyPr/>
        <a:lstStyle/>
        <a:p>
          <a:endParaRPr lang="en-US"/>
        </a:p>
      </dgm:t>
    </dgm:pt>
    <dgm:pt modelId="{DAD27DE2-E285-4016-9F2A-29FA78084226}" type="sibTrans" cxnId="{6EE0857C-8CBD-4B63-9DCA-1F8AF74259E5}">
      <dgm:prSet/>
      <dgm:spPr/>
      <dgm:t>
        <a:bodyPr/>
        <a:lstStyle/>
        <a:p>
          <a:endParaRPr lang="en-US"/>
        </a:p>
      </dgm:t>
    </dgm:pt>
    <dgm:pt modelId="{039F777D-0374-4D6F-9A48-0F3015CFD6BF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Prinsip-Prinsip Persatuan dan Kesatuan </a:t>
          </a:r>
          <a:endParaRPr lang="en-US" sz="1300" dirty="0">
            <a:latin typeface="+mn-lt"/>
          </a:endParaRPr>
        </a:p>
      </dgm:t>
    </dgm:pt>
    <dgm:pt modelId="{160C5E4C-3CD6-4D53-B12B-D2C45E5B53BD}" type="parTrans" cxnId="{C107F820-E65D-42D5-B840-CEE20C42E709}">
      <dgm:prSet/>
      <dgm:spPr/>
      <dgm:t>
        <a:bodyPr/>
        <a:lstStyle/>
        <a:p>
          <a:endParaRPr lang="en-US"/>
        </a:p>
      </dgm:t>
    </dgm:pt>
    <dgm:pt modelId="{08CE2F3A-CBD4-469A-86D0-78FBE07D8DF8}" type="sibTrans" cxnId="{C107F820-E65D-42D5-B840-CEE20C42E709}">
      <dgm:prSet/>
      <dgm:spPr/>
      <dgm:t>
        <a:bodyPr/>
        <a:lstStyle/>
        <a:p>
          <a:endParaRPr lang="en-US"/>
        </a:p>
      </dgm:t>
    </dgm:pt>
    <dgm:pt modelId="{B3CF6ADF-F9D9-4746-A291-5E338B312052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Penerapan Prinsip-Prinsip Persatuan dan Kesatuan dalam Kehidupan Berbangsa dan Bernegara</a:t>
          </a:r>
          <a:endParaRPr lang="en-US" sz="1300" dirty="0">
            <a:latin typeface="+mn-lt"/>
          </a:endParaRPr>
        </a:p>
      </dgm:t>
    </dgm:pt>
    <dgm:pt modelId="{D631EECA-E901-4B52-8CAE-BB715EB0D525}" type="parTrans" cxnId="{F792BC4D-8BF9-44EB-BBE5-16AFB9A12575}">
      <dgm:prSet/>
      <dgm:spPr/>
      <dgm:t>
        <a:bodyPr/>
        <a:lstStyle/>
        <a:p>
          <a:endParaRPr lang="en-US"/>
        </a:p>
      </dgm:t>
    </dgm:pt>
    <dgm:pt modelId="{AF9864A3-45F4-4685-919E-7EE8638789A0}" type="sibTrans" cxnId="{F792BC4D-8BF9-44EB-BBE5-16AFB9A12575}">
      <dgm:prSet/>
      <dgm:spPr/>
      <dgm:t>
        <a:bodyPr/>
        <a:lstStyle/>
        <a:p>
          <a:endParaRPr lang="en-US"/>
        </a:p>
      </dgm:t>
    </dgm:pt>
    <dgm:pt modelId="{BECF9343-78EE-4ECA-B217-FE76F9452BFE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Landasan Hukum Persatuan dan Kesatuan Bangsa</a:t>
          </a:r>
          <a:endParaRPr lang="en-US" sz="1300" dirty="0">
            <a:latin typeface="+mn-lt"/>
          </a:endParaRPr>
        </a:p>
      </dgm:t>
    </dgm:pt>
    <dgm:pt modelId="{E7ACDF73-F2D8-4F96-BF68-50138C7E2147}" type="parTrans" cxnId="{8A15DBD8-7F43-493F-913F-9EFF12DDA5E5}">
      <dgm:prSet/>
      <dgm:spPr/>
      <dgm:t>
        <a:bodyPr/>
        <a:lstStyle/>
        <a:p>
          <a:endParaRPr lang="en-US"/>
        </a:p>
      </dgm:t>
    </dgm:pt>
    <dgm:pt modelId="{938CBEB4-9A24-4DCC-A7D9-F2E1E25C2D3B}" type="sibTrans" cxnId="{8A15DBD8-7F43-493F-913F-9EFF12DDA5E5}">
      <dgm:prSet/>
      <dgm:spPr/>
      <dgm:t>
        <a:bodyPr/>
        <a:lstStyle/>
        <a:p>
          <a:endParaRPr lang="en-US"/>
        </a:p>
      </dgm:t>
    </dgm:pt>
    <dgm:pt modelId="{B0B78223-0339-4326-82BB-84914F14E99D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Persatuan dan Kesatuan Setelah Proklamasi Kemerdekaan</a:t>
          </a:r>
          <a:endParaRPr lang="en-US" sz="1300" dirty="0">
            <a:latin typeface="+mn-lt"/>
          </a:endParaRPr>
        </a:p>
      </dgm:t>
    </dgm:pt>
    <dgm:pt modelId="{D1A9D656-3E2C-49CB-8FB5-6CA2746F941A}" type="parTrans" cxnId="{215A85DC-5D07-4176-87C2-58D7951B30DC}">
      <dgm:prSet/>
      <dgm:spPr/>
      <dgm:t>
        <a:bodyPr/>
        <a:lstStyle/>
        <a:p>
          <a:endParaRPr lang="en-US"/>
        </a:p>
      </dgm:t>
    </dgm:pt>
    <dgm:pt modelId="{5CE698C4-6D0E-4606-99D0-8E2500A3C335}" type="sibTrans" cxnId="{215A85DC-5D07-4176-87C2-58D7951B30DC}">
      <dgm:prSet/>
      <dgm:spPr/>
      <dgm:t>
        <a:bodyPr/>
        <a:lstStyle/>
        <a:p>
          <a:endParaRPr lang="en-US"/>
        </a:p>
      </dgm:t>
    </dgm:pt>
    <dgm:pt modelId="{B81CD1DB-D9D2-421E-8C0D-2777CAFCF24A}">
      <dgm:prSet phldrT="[Text]" custT="1"/>
      <dgm:spPr/>
      <dgm:t>
        <a:bodyPr/>
        <a:lstStyle/>
        <a:p>
          <a:r>
            <a:rPr lang="en-US" sz="1300" smtClean="0">
              <a:latin typeface="+mn-lt"/>
            </a:rPr>
            <a:t>Ancaman Persatuan dan Kesatuan dalam Berbagai Bidang</a:t>
          </a:r>
          <a:endParaRPr lang="en-US" sz="1300" dirty="0">
            <a:latin typeface="+mn-lt"/>
          </a:endParaRPr>
        </a:p>
      </dgm:t>
    </dgm:pt>
    <dgm:pt modelId="{504497B8-1DC0-498B-8414-AF60B7564F10}" type="parTrans" cxnId="{346C16CD-929D-4014-B4A5-6A7EF0C9A141}">
      <dgm:prSet/>
      <dgm:spPr/>
      <dgm:t>
        <a:bodyPr/>
        <a:lstStyle/>
        <a:p>
          <a:endParaRPr lang="en-US"/>
        </a:p>
      </dgm:t>
    </dgm:pt>
    <dgm:pt modelId="{B292102B-A6AE-4C88-B460-2DDC37D5F4E8}" type="sibTrans" cxnId="{346C16CD-929D-4014-B4A5-6A7EF0C9A141}">
      <dgm:prSet/>
      <dgm:spPr/>
      <dgm:t>
        <a:bodyPr/>
        <a:lstStyle/>
        <a:p>
          <a:endParaRPr lang="en-US"/>
        </a:p>
      </dgm:t>
    </dgm:pt>
    <dgm:pt modelId="{069D0F94-9683-4CE1-BA6D-066775B5F942}">
      <dgm:prSet phldrT="[Text]" custT="1"/>
      <dgm:spPr/>
      <dgm:t>
        <a:bodyPr/>
        <a:lstStyle/>
        <a:p>
          <a:r>
            <a:rPr lang="en-US" sz="1300" dirty="0" smtClean="0">
              <a:latin typeface="+mn-lt"/>
            </a:rPr>
            <a:t>Strategi Menghadapi Ancaman terhadap Persatuan dan Kesatuan</a:t>
          </a:r>
          <a:endParaRPr lang="en-US" sz="1300" dirty="0">
            <a:latin typeface="+mn-lt"/>
          </a:endParaRPr>
        </a:p>
      </dgm:t>
    </dgm:pt>
    <dgm:pt modelId="{AB615614-9A40-41B1-BB4A-3127D65FBBED}" type="parTrans" cxnId="{8FDD35E0-7084-4BB9-8A7D-FC2F1F63C771}">
      <dgm:prSet/>
      <dgm:spPr/>
      <dgm:t>
        <a:bodyPr/>
        <a:lstStyle/>
        <a:p>
          <a:endParaRPr lang="en-US"/>
        </a:p>
      </dgm:t>
    </dgm:pt>
    <dgm:pt modelId="{C041DA0E-8234-49A5-9E58-5EACC72A3774}" type="sibTrans" cxnId="{8FDD35E0-7084-4BB9-8A7D-FC2F1F63C771}">
      <dgm:prSet/>
      <dgm:spPr/>
      <dgm:t>
        <a:bodyPr/>
        <a:lstStyle/>
        <a:p>
          <a:endParaRPr lang="en-US"/>
        </a:p>
      </dgm:t>
    </dgm:pt>
    <dgm:pt modelId="{BD4A813F-DBC9-4228-9845-24FF814F0A58}" type="pres">
      <dgm:prSet presAssocID="{BED5D8FD-2545-49D8-8D4D-40CC6C886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9B865A-4E31-4B7F-8BA4-D30725EF24AD}" type="pres">
      <dgm:prSet presAssocID="{126394A9-9004-43E1-B828-0625A8EDC81C}" presName="parentText" presStyleLbl="node1" presStyleIdx="0" presStyleCnt="3" custLinFactNeighborY="-24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9DC84-5536-4EFB-A1BD-DBB1D8F9E51F}" type="pres">
      <dgm:prSet presAssocID="{126394A9-9004-43E1-B828-0625A8EDC81C}" presName="childText" presStyleLbl="revTx" presStyleIdx="0" presStyleCnt="3" custLinFactNeighborY="-2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2F306-62E6-4143-B588-32296565B6DA}" type="pres">
      <dgm:prSet presAssocID="{C1316F0D-6461-461C-AB2A-84FEBE993892}" presName="parentText" presStyleLbl="node1" presStyleIdx="1" presStyleCnt="3" custLinFactNeighborY="-103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D8ED2-83FA-4536-BAB6-536F34965790}" type="pres">
      <dgm:prSet presAssocID="{C1316F0D-6461-461C-AB2A-84FEBE993892}" presName="childText" presStyleLbl="revTx" presStyleIdx="1" presStyleCnt="3" custScaleX="100000" custLinFactNeighborY="-4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94EF6-EB04-4CBF-B641-A2C01C2EEB56}" type="pres">
      <dgm:prSet presAssocID="{E48C6245-4575-4E25-A5DE-C8A485361D2E}" presName="parentText" presStyleLbl="node1" presStyleIdx="2" presStyleCnt="3" custLinFactNeighborY="-18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5EEE4-E2DC-47FD-8F74-9B2DB8AD8988}" type="pres">
      <dgm:prSet presAssocID="{E48C6245-4575-4E25-A5DE-C8A485361D2E}" presName="childText" presStyleLbl="revTx" presStyleIdx="2" presStyleCnt="3" custLinFactNeighborY="10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C16CD-929D-4014-B4A5-6A7EF0C9A141}" srcId="{C1316F0D-6461-461C-AB2A-84FEBE993892}" destId="{B81CD1DB-D9D2-421E-8C0D-2777CAFCF24A}" srcOrd="2" destOrd="0" parTransId="{504497B8-1DC0-498B-8414-AF60B7564F10}" sibTransId="{B292102B-A6AE-4C88-B460-2DDC37D5F4E8}"/>
    <dgm:cxn modelId="{93B73F52-8443-4B09-A1E8-0AC24DBF4518}" type="presOf" srcId="{B0B78223-0339-4326-82BB-84914F14E99D}" destId="{09ED8ED2-83FA-4536-BAB6-536F34965790}" srcOrd="0" destOrd="1" presId="urn:microsoft.com/office/officeart/2005/8/layout/vList2"/>
    <dgm:cxn modelId="{578D7D21-8CF2-4FAF-BF22-9D0FD0E6052A}" srcId="{C1316F0D-6461-461C-AB2A-84FEBE993892}" destId="{43734340-78E9-4170-B5A9-8118B045DA37}" srcOrd="0" destOrd="0" parTransId="{DDD376A2-B22C-4A7F-BE93-77613452EB36}" sibTransId="{3C0435AC-CCA2-4F77-AF83-DA0DE17C2492}"/>
    <dgm:cxn modelId="{5BB14743-C1CB-4EF3-A984-6D02148D5B02}" type="presOf" srcId="{0EB74584-4303-42D4-824C-17540B628048}" destId="{40F9DC84-5536-4EFB-A1BD-DBB1D8F9E51F}" srcOrd="0" destOrd="1" presId="urn:microsoft.com/office/officeart/2005/8/layout/vList2"/>
    <dgm:cxn modelId="{20DDA898-DE6A-4DD5-9209-D46907586F0C}" type="presOf" srcId="{B3CF6ADF-F9D9-4746-A291-5E338B312052}" destId="{3E25EEE4-E2DC-47FD-8F74-9B2DB8AD8988}" srcOrd="0" destOrd="3" presId="urn:microsoft.com/office/officeart/2005/8/layout/vList2"/>
    <dgm:cxn modelId="{215A85DC-5D07-4176-87C2-58D7951B30DC}" srcId="{C1316F0D-6461-461C-AB2A-84FEBE993892}" destId="{B0B78223-0339-4326-82BB-84914F14E99D}" srcOrd="1" destOrd="0" parTransId="{D1A9D656-3E2C-49CB-8FB5-6CA2746F941A}" sibTransId="{5CE698C4-6D0E-4606-99D0-8E2500A3C335}"/>
    <dgm:cxn modelId="{E228EEB4-5910-452B-B7C0-E1EF056CA5A7}" type="presOf" srcId="{B81CD1DB-D9D2-421E-8C0D-2777CAFCF24A}" destId="{09ED8ED2-83FA-4536-BAB6-536F34965790}" srcOrd="0" destOrd="2" presId="urn:microsoft.com/office/officeart/2005/8/layout/vList2"/>
    <dgm:cxn modelId="{8FDD35E0-7084-4BB9-8A7D-FC2F1F63C771}" srcId="{C1316F0D-6461-461C-AB2A-84FEBE993892}" destId="{069D0F94-9683-4CE1-BA6D-066775B5F942}" srcOrd="3" destOrd="0" parTransId="{AB615614-9A40-41B1-BB4A-3127D65FBBED}" sibTransId="{C041DA0E-8234-49A5-9E58-5EACC72A3774}"/>
    <dgm:cxn modelId="{F792BC4D-8BF9-44EB-BBE5-16AFB9A12575}" srcId="{E48C6245-4575-4E25-A5DE-C8A485361D2E}" destId="{B3CF6ADF-F9D9-4746-A291-5E338B312052}" srcOrd="3" destOrd="0" parTransId="{D631EECA-E901-4B52-8CAE-BB715EB0D525}" sibTransId="{AF9864A3-45F4-4685-919E-7EE8638789A0}"/>
    <dgm:cxn modelId="{49B56FAD-2677-4F16-AD22-5F3630F8FD1C}" type="presOf" srcId="{C1316F0D-6461-461C-AB2A-84FEBE993892}" destId="{EBF2F306-62E6-4143-B588-32296565B6DA}" srcOrd="0" destOrd="0" presId="urn:microsoft.com/office/officeart/2005/8/layout/vList2"/>
    <dgm:cxn modelId="{71DBA38A-C07F-427E-9579-DB8EC33A9E9A}" type="presOf" srcId="{B891BB5D-91A1-495C-B152-E46BC1F258C7}" destId="{40F9DC84-5536-4EFB-A1BD-DBB1D8F9E51F}" srcOrd="0" destOrd="0" presId="urn:microsoft.com/office/officeart/2005/8/layout/vList2"/>
    <dgm:cxn modelId="{B3B09AC2-3284-40EF-B179-5F4566A08B18}" type="presOf" srcId="{039F777D-0374-4D6F-9A48-0F3015CFD6BF}" destId="{3E25EEE4-E2DC-47FD-8F74-9B2DB8AD8988}" srcOrd="0" destOrd="2" presId="urn:microsoft.com/office/officeart/2005/8/layout/vList2"/>
    <dgm:cxn modelId="{B3C89DB7-BFEC-49DB-94BC-DAB71618B831}" srcId="{BED5D8FD-2545-49D8-8D4D-40CC6C8863B2}" destId="{E48C6245-4575-4E25-A5DE-C8A485361D2E}" srcOrd="2" destOrd="0" parTransId="{4C0DE240-9B4E-4A68-A8E4-C77F8FAACFB5}" sibTransId="{FFB65BD5-D7DF-4278-A73E-6EA0B6734041}"/>
    <dgm:cxn modelId="{BDC20654-D930-49FC-A9D6-9CDC64BD008D}" type="presOf" srcId="{0D32A284-0752-418B-B629-1255682B717E}" destId="{3E25EEE4-E2DC-47FD-8F74-9B2DB8AD8988}" srcOrd="0" destOrd="1" presId="urn:microsoft.com/office/officeart/2005/8/layout/vList2"/>
    <dgm:cxn modelId="{96359A04-0F18-4744-B5CF-5EFF86A07A9D}" srcId="{BED5D8FD-2545-49D8-8D4D-40CC6C8863B2}" destId="{126394A9-9004-43E1-B828-0625A8EDC81C}" srcOrd="0" destOrd="0" parTransId="{1B465DC4-077F-4015-B5CC-952B3A4B81CD}" sibTransId="{820FE1DA-8228-43F5-902C-5ED5B014D4E6}"/>
    <dgm:cxn modelId="{5FCA50AC-1B2F-49B8-BBEB-A6A03598B14B}" type="presOf" srcId="{BECF9343-78EE-4ECA-B217-FE76F9452BFE}" destId="{40F9DC84-5536-4EFB-A1BD-DBB1D8F9E51F}" srcOrd="0" destOrd="2" presId="urn:microsoft.com/office/officeart/2005/8/layout/vList2"/>
    <dgm:cxn modelId="{4F93C40C-4C00-4443-8E48-28E277005C33}" type="presOf" srcId="{069D0F94-9683-4CE1-BA6D-066775B5F942}" destId="{09ED8ED2-83FA-4536-BAB6-536F34965790}" srcOrd="0" destOrd="3" presId="urn:microsoft.com/office/officeart/2005/8/layout/vList2"/>
    <dgm:cxn modelId="{FF8FE03F-805D-4528-8DC9-49EF3D5B46E7}" srcId="{126394A9-9004-43E1-B828-0625A8EDC81C}" destId="{0EB74584-4303-42D4-824C-17540B628048}" srcOrd="1" destOrd="0" parTransId="{D1DCAA26-A794-4EE1-A612-111D835B8DDB}" sibTransId="{C032B5B9-F247-4F37-B2C1-3E1464928BAB}"/>
    <dgm:cxn modelId="{67321AF7-37FB-4449-B384-F77239F70F96}" type="presOf" srcId="{43734340-78E9-4170-B5A9-8118B045DA37}" destId="{09ED8ED2-83FA-4536-BAB6-536F34965790}" srcOrd="0" destOrd="0" presId="urn:microsoft.com/office/officeart/2005/8/layout/vList2"/>
    <dgm:cxn modelId="{194F6A0D-1D99-4A6D-9F3D-61839505F924}" srcId="{E48C6245-4575-4E25-A5DE-C8A485361D2E}" destId="{2B11D7C3-7F7D-4976-B073-1B157D736A7B}" srcOrd="0" destOrd="0" parTransId="{48E2F44D-9D50-4BE4-8895-7029003A25A2}" sibTransId="{9E254658-E026-4271-AC16-884148EA686D}"/>
    <dgm:cxn modelId="{C107F820-E65D-42D5-B840-CEE20C42E709}" srcId="{E48C6245-4575-4E25-A5DE-C8A485361D2E}" destId="{039F777D-0374-4D6F-9A48-0F3015CFD6BF}" srcOrd="2" destOrd="0" parTransId="{160C5E4C-3CD6-4D53-B12B-D2C45E5B53BD}" sibTransId="{08CE2F3A-CBD4-469A-86D0-78FBE07D8DF8}"/>
    <dgm:cxn modelId="{6EE0857C-8CBD-4B63-9DCA-1F8AF74259E5}" srcId="{E48C6245-4575-4E25-A5DE-C8A485361D2E}" destId="{0D32A284-0752-418B-B629-1255682B717E}" srcOrd="1" destOrd="0" parTransId="{F38D6813-CBDE-4DCF-BD93-05C32ADB7703}" sibTransId="{DAD27DE2-E285-4016-9F2A-29FA78084226}"/>
    <dgm:cxn modelId="{CECEC694-B378-4FA3-AD35-EF78E0A4C74E}" type="presOf" srcId="{E48C6245-4575-4E25-A5DE-C8A485361D2E}" destId="{23594EF6-EB04-4CBF-B641-A2C01C2EEB56}" srcOrd="0" destOrd="0" presId="urn:microsoft.com/office/officeart/2005/8/layout/vList2"/>
    <dgm:cxn modelId="{8A15DBD8-7F43-493F-913F-9EFF12DDA5E5}" srcId="{126394A9-9004-43E1-B828-0625A8EDC81C}" destId="{BECF9343-78EE-4ECA-B217-FE76F9452BFE}" srcOrd="2" destOrd="0" parTransId="{E7ACDF73-F2D8-4F96-BF68-50138C7E2147}" sibTransId="{938CBEB4-9A24-4DCC-A7D9-F2E1E25C2D3B}"/>
    <dgm:cxn modelId="{F262318B-25DA-4FD6-9DA1-93E104C16B27}" type="presOf" srcId="{2B11D7C3-7F7D-4976-B073-1B157D736A7B}" destId="{3E25EEE4-E2DC-47FD-8F74-9B2DB8AD8988}" srcOrd="0" destOrd="0" presId="urn:microsoft.com/office/officeart/2005/8/layout/vList2"/>
    <dgm:cxn modelId="{90EA56F5-DF27-4BFF-A792-7AD33E7E8EA4}" srcId="{126394A9-9004-43E1-B828-0625A8EDC81C}" destId="{B891BB5D-91A1-495C-B152-E46BC1F258C7}" srcOrd="0" destOrd="0" parTransId="{FC2D2134-8EC9-4406-B92F-C2A0ECF22B2D}" sibTransId="{B1955876-0241-4ED2-A6D0-E6C65D9634D2}"/>
    <dgm:cxn modelId="{5A563555-25FF-46EC-A314-0E3FEA7C7CE7}" type="presOf" srcId="{BED5D8FD-2545-49D8-8D4D-40CC6C8863B2}" destId="{BD4A813F-DBC9-4228-9845-24FF814F0A58}" srcOrd="0" destOrd="0" presId="urn:microsoft.com/office/officeart/2005/8/layout/vList2"/>
    <dgm:cxn modelId="{585E663A-114A-4589-89D6-A7CCBAE48D03}" type="presOf" srcId="{126394A9-9004-43E1-B828-0625A8EDC81C}" destId="{F39B865A-4E31-4B7F-8BA4-D30725EF24AD}" srcOrd="0" destOrd="0" presId="urn:microsoft.com/office/officeart/2005/8/layout/vList2"/>
    <dgm:cxn modelId="{7251548D-E2BC-44DA-9AB7-435CCFBFD8AD}" srcId="{BED5D8FD-2545-49D8-8D4D-40CC6C8863B2}" destId="{C1316F0D-6461-461C-AB2A-84FEBE993892}" srcOrd="1" destOrd="0" parTransId="{43EA6274-E52F-466E-B6CB-896EB78C0C85}" sibTransId="{9A0DB01D-DC55-43EA-BE94-770E010EEFE7}"/>
    <dgm:cxn modelId="{1A5E95E1-AFD3-4270-B9BC-7A45693F3415}" type="presParOf" srcId="{BD4A813F-DBC9-4228-9845-24FF814F0A58}" destId="{F39B865A-4E31-4B7F-8BA4-D30725EF24AD}" srcOrd="0" destOrd="0" presId="urn:microsoft.com/office/officeart/2005/8/layout/vList2"/>
    <dgm:cxn modelId="{E3ACCD51-69A3-4259-9010-4222F2331DCA}" type="presParOf" srcId="{BD4A813F-DBC9-4228-9845-24FF814F0A58}" destId="{40F9DC84-5536-4EFB-A1BD-DBB1D8F9E51F}" srcOrd="1" destOrd="0" presId="urn:microsoft.com/office/officeart/2005/8/layout/vList2"/>
    <dgm:cxn modelId="{5CFBAE71-A3BD-4AB4-BAFC-0DEE67D61515}" type="presParOf" srcId="{BD4A813F-DBC9-4228-9845-24FF814F0A58}" destId="{EBF2F306-62E6-4143-B588-32296565B6DA}" srcOrd="2" destOrd="0" presId="urn:microsoft.com/office/officeart/2005/8/layout/vList2"/>
    <dgm:cxn modelId="{8E805CBA-1740-4E56-B2DE-D5B474B036AD}" type="presParOf" srcId="{BD4A813F-DBC9-4228-9845-24FF814F0A58}" destId="{09ED8ED2-83FA-4536-BAB6-536F34965790}" srcOrd="3" destOrd="0" presId="urn:microsoft.com/office/officeart/2005/8/layout/vList2"/>
    <dgm:cxn modelId="{CF52CDD6-F187-4B2F-867D-33F9A18AC7A1}" type="presParOf" srcId="{BD4A813F-DBC9-4228-9845-24FF814F0A58}" destId="{23594EF6-EB04-4CBF-B641-A2C01C2EEB56}" srcOrd="4" destOrd="0" presId="urn:microsoft.com/office/officeart/2005/8/layout/vList2"/>
    <dgm:cxn modelId="{AE3BB0A8-D482-473C-AEEE-9B719CAA88F6}" type="presParOf" srcId="{BD4A813F-DBC9-4228-9845-24FF814F0A58}" destId="{3E25EEE4-E2DC-47FD-8F74-9B2DB8AD898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30FB93-8412-4712-B091-3C261D222B7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4CB388-72E4-4135-B386-928614EC5A72}">
      <dgm:prSet phldrT="[Text]" custT="1"/>
      <dgm:spPr/>
      <dgm:t>
        <a:bodyPr/>
        <a:lstStyle/>
        <a:p>
          <a:r>
            <a:rPr lang="id-ID" sz="2800" b="1" dirty="0" smtClean="0"/>
            <a:t>Tujuan Pembelajaran</a:t>
          </a:r>
          <a:endParaRPr lang="en-US" sz="2800" b="1" dirty="0"/>
        </a:p>
      </dgm:t>
    </dgm:pt>
    <dgm:pt modelId="{E7F57557-2CA7-44F9-B6E9-74AA81BA1599}" type="parTrans" cxnId="{E701FE0A-DDD4-4ECC-9D95-AD028AD67CCF}">
      <dgm:prSet/>
      <dgm:spPr/>
      <dgm:t>
        <a:bodyPr/>
        <a:lstStyle/>
        <a:p>
          <a:endParaRPr lang="en-US"/>
        </a:p>
      </dgm:t>
    </dgm:pt>
    <dgm:pt modelId="{4C187D4B-0AA3-4B29-8383-889115971517}" type="sibTrans" cxnId="{E701FE0A-DDD4-4ECC-9D95-AD028AD67CCF}">
      <dgm:prSet/>
      <dgm:spPr/>
      <dgm:t>
        <a:bodyPr/>
        <a:lstStyle/>
        <a:p>
          <a:endParaRPr lang="en-US"/>
        </a:p>
      </dgm:t>
    </dgm:pt>
    <dgm:pt modelId="{0BEA5891-6C61-4A0E-8EE6-D10B513E68EB}">
      <dgm:prSet phldrT="[Text]"/>
      <dgm:spPr/>
      <dgm:t>
        <a:bodyPr/>
        <a:lstStyle/>
        <a:p>
          <a:r>
            <a:rPr lang="en-US" dirty="0" smtClean="0"/>
            <a:t>Setelah mempelajari materi tentang makna kesatuan wilayah Indonesia, peserta didik mampu menjelaskan makna kesatuan wilayah Indonesia dalam berbagai bidang dengan benar.</a:t>
          </a:r>
          <a:endParaRPr lang="en-US" dirty="0"/>
        </a:p>
      </dgm:t>
    </dgm:pt>
    <dgm:pt modelId="{77A1D675-C5B6-42A1-AF76-D7231B74B9AD}" type="parTrans" cxnId="{DD54711D-35AA-488D-A213-70B2959F60E6}">
      <dgm:prSet/>
      <dgm:spPr/>
      <dgm:t>
        <a:bodyPr/>
        <a:lstStyle/>
        <a:p>
          <a:endParaRPr lang="en-US"/>
        </a:p>
      </dgm:t>
    </dgm:pt>
    <dgm:pt modelId="{1FBBAC47-D166-4BBE-91DA-C280C8B598D0}" type="sibTrans" cxnId="{DD54711D-35AA-488D-A213-70B2959F60E6}">
      <dgm:prSet/>
      <dgm:spPr/>
      <dgm:t>
        <a:bodyPr/>
        <a:lstStyle/>
        <a:p>
          <a:endParaRPr lang="en-US"/>
        </a:p>
      </dgm:t>
    </dgm:pt>
    <dgm:pt modelId="{C1E37BAB-BCE8-4C28-8626-9862C4881F38}">
      <dgm:prSet/>
      <dgm:spPr/>
      <dgm:t>
        <a:bodyPr/>
        <a:lstStyle/>
        <a:p>
          <a:r>
            <a:rPr lang="en-US" dirty="0" smtClean="0"/>
            <a:t>Setelah melakukan pengamatan, peserta didik mampu mengindentifikasi implementasi konsep wilayah Indonesia sebagai satu kesatuan politik, ekonomi, sosial dan budaya, serta pertahanan dan keamanan dengan benar.</a:t>
          </a:r>
        </a:p>
      </dgm:t>
    </dgm:pt>
    <dgm:pt modelId="{4D41189B-F0BD-4EBB-A0CE-F90A32EA1F08}" type="parTrans" cxnId="{D69E3FA0-64EF-42BF-9734-E1EFDCF3D1F6}">
      <dgm:prSet/>
      <dgm:spPr/>
      <dgm:t>
        <a:bodyPr/>
        <a:lstStyle/>
        <a:p>
          <a:endParaRPr lang="en-US"/>
        </a:p>
      </dgm:t>
    </dgm:pt>
    <dgm:pt modelId="{0167822A-4648-4AE2-B537-8A1C3B09AD09}" type="sibTrans" cxnId="{D69E3FA0-64EF-42BF-9734-E1EFDCF3D1F6}">
      <dgm:prSet/>
      <dgm:spPr/>
      <dgm:t>
        <a:bodyPr/>
        <a:lstStyle/>
        <a:p>
          <a:endParaRPr lang="en-US"/>
        </a:p>
      </dgm:t>
    </dgm:pt>
    <dgm:pt modelId="{9E9C753E-D69F-43DD-BA1A-B56EBF20344A}">
      <dgm:prSet/>
      <dgm:spPr/>
      <dgm:t>
        <a:bodyPr/>
        <a:lstStyle/>
        <a:p>
          <a:r>
            <a:rPr lang="en-US" dirty="0" smtClean="0"/>
            <a:t>Setelah membuat kliping tentang berbagai bentuk ancaman terhadap persatuan dan kesatuan bangsa, peserta didik mampu menjelaskan kembali dinamika persatuan dan kesatuan bangsa serta berbagai bentuk ancaman yang dihadapi dengan tepat.</a:t>
          </a:r>
        </a:p>
      </dgm:t>
    </dgm:pt>
    <dgm:pt modelId="{CC7C6676-F2BD-4BBA-B737-556C232B472E}" type="parTrans" cxnId="{5BD9519C-51DD-4928-8B69-50C8C49D3DFA}">
      <dgm:prSet/>
      <dgm:spPr/>
      <dgm:t>
        <a:bodyPr/>
        <a:lstStyle/>
        <a:p>
          <a:endParaRPr lang="en-US"/>
        </a:p>
      </dgm:t>
    </dgm:pt>
    <dgm:pt modelId="{63D8EBCE-185C-45D5-9E33-BADDFBEA12DB}" type="sibTrans" cxnId="{5BD9519C-51DD-4928-8B69-50C8C49D3DFA}">
      <dgm:prSet/>
      <dgm:spPr/>
      <dgm:t>
        <a:bodyPr/>
        <a:lstStyle/>
        <a:p>
          <a:endParaRPr lang="en-US"/>
        </a:p>
      </dgm:t>
    </dgm:pt>
    <dgm:pt modelId="{8765E4E5-2CED-4525-8B0A-F1755383DE12}">
      <dgm:prSet/>
      <dgm:spPr/>
      <dgm:t>
        <a:bodyPr/>
        <a:lstStyle/>
        <a:p>
          <a:r>
            <a:rPr lang="en-US" dirty="0" smtClean="0"/>
            <a:t>Setelah melakukan observasi dan membuat makalah tentang persatuan dan kesatuan bangsa, peserta didik mampu mengidentifikasi penerapan prinsip persatuan dan kesatuan dengan tepat.</a:t>
          </a:r>
        </a:p>
      </dgm:t>
    </dgm:pt>
    <dgm:pt modelId="{6BCB9055-695E-4FDB-B96E-0BDB3BD11AB5}" type="parTrans" cxnId="{409C9B4D-7AF9-4734-A75E-61246C73A20D}">
      <dgm:prSet/>
      <dgm:spPr/>
      <dgm:t>
        <a:bodyPr/>
        <a:lstStyle/>
        <a:p>
          <a:endParaRPr lang="en-US"/>
        </a:p>
      </dgm:t>
    </dgm:pt>
    <dgm:pt modelId="{FEC894B9-B7D5-4CAF-B4CC-1468581EAE62}" type="sibTrans" cxnId="{409C9B4D-7AF9-4734-A75E-61246C73A20D}">
      <dgm:prSet/>
      <dgm:spPr/>
      <dgm:t>
        <a:bodyPr/>
        <a:lstStyle/>
        <a:p>
          <a:endParaRPr lang="en-US"/>
        </a:p>
      </dgm:t>
    </dgm:pt>
    <dgm:pt modelId="{9E0F81BC-7B46-4A26-B825-2726D92CE0B5}">
      <dgm:prSet/>
      <dgm:spPr/>
      <dgm:t>
        <a:bodyPr/>
        <a:lstStyle/>
        <a:p>
          <a:r>
            <a:rPr lang="en-US" dirty="0" smtClean="0"/>
            <a:t>Setelah melakukan musikalisasi puisi dengan tema persatuan dan kesatuan, peserta didik mampu mengampanyekan prinsip persatuan dan kesatuan dalam kehidupan berbangsa dan bernegara dengan baik.</a:t>
          </a:r>
        </a:p>
      </dgm:t>
    </dgm:pt>
    <dgm:pt modelId="{85397F71-0D37-4EF7-89F9-38651BF8893F}" type="parTrans" cxnId="{96EC10E3-9F12-4321-8498-1746C97785A9}">
      <dgm:prSet/>
      <dgm:spPr/>
      <dgm:t>
        <a:bodyPr/>
        <a:lstStyle/>
        <a:p>
          <a:endParaRPr lang="en-US"/>
        </a:p>
      </dgm:t>
    </dgm:pt>
    <dgm:pt modelId="{034763D5-44BF-410C-84A1-C0666311480F}" type="sibTrans" cxnId="{96EC10E3-9F12-4321-8498-1746C97785A9}">
      <dgm:prSet/>
      <dgm:spPr/>
      <dgm:t>
        <a:bodyPr/>
        <a:lstStyle/>
        <a:p>
          <a:endParaRPr lang="en-US"/>
        </a:p>
      </dgm:t>
    </dgm:pt>
    <dgm:pt modelId="{7F87B0CE-A78E-4FD8-948E-C046FDD29405}" type="pres">
      <dgm:prSet presAssocID="{5130FB93-8412-4712-B091-3C261D222B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7B2DF-A9AD-47F2-9DBF-93BAF4A78C28}" type="pres">
      <dgm:prSet presAssocID="{7C4CB388-72E4-4135-B386-928614EC5A72}" presName="composite" presStyleCnt="0"/>
      <dgm:spPr/>
    </dgm:pt>
    <dgm:pt modelId="{B589A754-B832-46C9-9253-50888BB9D81C}" type="pres">
      <dgm:prSet presAssocID="{7C4CB388-72E4-4135-B386-928614EC5A72}" presName="parTx" presStyleLbl="alignNode1" presStyleIdx="0" presStyleCnt="1" custLinFactNeighborY="13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16975-268E-45B0-8516-BEAA94CB8F13}" type="pres">
      <dgm:prSet presAssocID="{7C4CB388-72E4-4135-B386-928614EC5A7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2E9948-926C-444A-9806-0A36E6000363}" type="presOf" srcId="{8765E4E5-2CED-4525-8B0A-F1755383DE12}" destId="{00616975-268E-45B0-8516-BEAA94CB8F13}" srcOrd="0" destOrd="3" presId="urn:microsoft.com/office/officeart/2005/8/layout/hList1"/>
    <dgm:cxn modelId="{5BD9519C-51DD-4928-8B69-50C8C49D3DFA}" srcId="{7C4CB388-72E4-4135-B386-928614EC5A72}" destId="{9E9C753E-D69F-43DD-BA1A-B56EBF20344A}" srcOrd="2" destOrd="0" parTransId="{CC7C6676-F2BD-4BBA-B737-556C232B472E}" sibTransId="{63D8EBCE-185C-45D5-9E33-BADDFBEA12DB}"/>
    <dgm:cxn modelId="{D4DDD7C8-6CA7-4E41-8BD4-EE7718E2C0CE}" type="presOf" srcId="{9E0F81BC-7B46-4A26-B825-2726D92CE0B5}" destId="{00616975-268E-45B0-8516-BEAA94CB8F13}" srcOrd="0" destOrd="4" presId="urn:microsoft.com/office/officeart/2005/8/layout/hList1"/>
    <dgm:cxn modelId="{C2CB12C6-7A6E-4B81-8768-096F48F9C4B5}" type="presOf" srcId="{7C4CB388-72E4-4135-B386-928614EC5A72}" destId="{B589A754-B832-46C9-9253-50888BB9D81C}" srcOrd="0" destOrd="0" presId="urn:microsoft.com/office/officeart/2005/8/layout/hList1"/>
    <dgm:cxn modelId="{E701FE0A-DDD4-4ECC-9D95-AD028AD67CCF}" srcId="{5130FB93-8412-4712-B091-3C261D222B70}" destId="{7C4CB388-72E4-4135-B386-928614EC5A72}" srcOrd="0" destOrd="0" parTransId="{E7F57557-2CA7-44F9-B6E9-74AA81BA1599}" sibTransId="{4C187D4B-0AA3-4B29-8383-889115971517}"/>
    <dgm:cxn modelId="{D69E3FA0-64EF-42BF-9734-E1EFDCF3D1F6}" srcId="{7C4CB388-72E4-4135-B386-928614EC5A72}" destId="{C1E37BAB-BCE8-4C28-8626-9862C4881F38}" srcOrd="1" destOrd="0" parTransId="{4D41189B-F0BD-4EBB-A0CE-F90A32EA1F08}" sibTransId="{0167822A-4648-4AE2-B537-8A1C3B09AD09}"/>
    <dgm:cxn modelId="{DD54711D-35AA-488D-A213-70B2959F60E6}" srcId="{7C4CB388-72E4-4135-B386-928614EC5A72}" destId="{0BEA5891-6C61-4A0E-8EE6-D10B513E68EB}" srcOrd="0" destOrd="0" parTransId="{77A1D675-C5B6-42A1-AF76-D7231B74B9AD}" sibTransId="{1FBBAC47-D166-4BBE-91DA-C280C8B598D0}"/>
    <dgm:cxn modelId="{346301C1-12CF-44E9-B822-F682B3A6D8FB}" type="presOf" srcId="{5130FB93-8412-4712-B091-3C261D222B70}" destId="{7F87B0CE-A78E-4FD8-948E-C046FDD29405}" srcOrd="0" destOrd="0" presId="urn:microsoft.com/office/officeart/2005/8/layout/hList1"/>
    <dgm:cxn modelId="{96EC10E3-9F12-4321-8498-1746C97785A9}" srcId="{7C4CB388-72E4-4135-B386-928614EC5A72}" destId="{9E0F81BC-7B46-4A26-B825-2726D92CE0B5}" srcOrd="4" destOrd="0" parTransId="{85397F71-0D37-4EF7-89F9-38651BF8893F}" sibTransId="{034763D5-44BF-410C-84A1-C0666311480F}"/>
    <dgm:cxn modelId="{409C9B4D-7AF9-4734-A75E-61246C73A20D}" srcId="{7C4CB388-72E4-4135-B386-928614EC5A72}" destId="{8765E4E5-2CED-4525-8B0A-F1755383DE12}" srcOrd="3" destOrd="0" parTransId="{6BCB9055-695E-4FDB-B96E-0BDB3BD11AB5}" sibTransId="{FEC894B9-B7D5-4CAF-B4CC-1468581EAE62}"/>
    <dgm:cxn modelId="{65BE8AE3-2F73-4724-9C3B-788807EB2396}" type="presOf" srcId="{C1E37BAB-BCE8-4C28-8626-9862C4881F38}" destId="{00616975-268E-45B0-8516-BEAA94CB8F13}" srcOrd="0" destOrd="1" presId="urn:microsoft.com/office/officeart/2005/8/layout/hList1"/>
    <dgm:cxn modelId="{1161DECF-0334-4481-80CB-F7335893E399}" type="presOf" srcId="{9E9C753E-D69F-43DD-BA1A-B56EBF20344A}" destId="{00616975-268E-45B0-8516-BEAA94CB8F13}" srcOrd="0" destOrd="2" presId="urn:microsoft.com/office/officeart/2005/8/layout/hList1"/>
    <dgm:cxn modelId="{D2A5F7F5-1513-4728-A3A2-11B6D242FC4B}" type="presOf" srcId="{0BEA5891-6C61-4A0E-8EE6-D10B513E68EB}" destId="{00616975-268E-45B0-8516-BEAA94CB8F13}" srcOrd="0" destOrd="0" presId="urn:microsoft.com/office/officeart/2005/8/layout/hList1"/>
    <dgm:cxn modelId="{C4DD1DB4-A700-4DC6-BC45-B52998C06D30}" type="presParOf" srcId="{7F87B0CE-A78E-4FD8-948E-C046FDD29405}" destId="{2197B2DF-A9AD-47F2-9DBF-93BAF4A78C28}" srcOrd="0" destOrd="0" presId="urn:microsoft.com/office/officeart/2005/8/layout/hList1"/>
    <dgm:cxn modelId="{B8C74687-AE49-411F-BF2A-8FB5D20664FD}" type="presParOf" srcId="{2197B2DF-A9AD-47F2-9DBF-93BAF4A78C28}" destId="{B589A754-B832-46C9-9253-50888BB9D81C}" srcOrd="0" destOrd="0" presId="urn:microsoft.com/office/officeart/2005/8/layout/hList1"/>
    <dgm:cxn modelId="{79A0ACBF-D30A-45F9-88C9-465DEF2D9BCE}" type="presParOf" srcId="{2197B2DF-A9AD-47F2-9DBF-93BAF4A78C28}" destId="{00616975-268E-45B0-8516-BEAA94CB8F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A6B04A-BF70-4C7A-B98B-C2551C8167D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A01EA5-A83F-4AF4-AE1F-1F4DD032EAC1}">
      <dgm:prSet phldrT="[Text]" custT="1"/>
      <dgm:spPr/>
      <dgm:t>
        <a:bodyPr/>
        <a:lstStyle/>
        <a:p>
          <a:r>
            <a:rPr lang="en-US" sz="1800" b="1" dirty="0" smtClean="0"/>
            <a:t>Wilayah Kesatuan Indonesia dalam Berbagai Bidang</a:t>
          </a:r>
          <a:endParaRPr lang="en-US" sz="1800" b="1" dirty="0"/>
        </a:p>
      </dgm:t>
    </dgm:pt>
    <dgm:pt modelId="{6619CE7A-F968-40E0-B999-FFBDA63B1DEE}" type="parTrans" cxnId="{A03C26B3-5176-47CB-B839-9F6CF80CC888}">
      <dgm:prSet/>
      <dgm:spPr/>
      <dgm:t>
        <a:bodyPr/>
        <a:lstStyle/>
        <a:p>
          <a:endParaRPr lang="en-US"/>
        </a:p>
      </dgm:t>
    </dgm:pt>
    <dgm:pt modelId="{4E9B0D64-7429-42CD-BE08-1B585966E5BE}" type="sibTrans" cxnId="{A03C26B3-5176-47CB-B839-9F6CF80CC888}">
      <dgm:prSet/>
      <dgm:spPr/>
      <dgm:t>
        <a:bodyPr/>
        <a:lstStyle/>
        <a:p>
          <a:endParaRPr lang="en-US"/>
        </a:p>
      </dgm:t>
    </dgm:pt>
    <dgm:pt modelId="{F3B7A5E0-6C9C-411D-9B41-B6B819A7F87F}">
      <dgm:prSet phldrT="[Text]" custT="1"/>
      <dgm:spPr/>
      <dgm:t>
        <a:bodyPr/>
        <a:lstStyle/>
        <a:p>
          <a:r>
            <a:rPr lang="en-US" sz="1300" b="1" dirty="0" smtClean="0"/>
            <a:t>Wilayah Indonesia sebagai Kesatuan Politik</a:t>
          </a:r>
          <a:endParaRPr lang="en-US" sz="1300" b="1" dirty="0"/>
        </a:p>
      </dgm:t>
    </dgm:pt>
    <dgm:pt modelId="{953F0D09-B034-471B-B8E0-31EC44715B81}" type="parTrans" cxnId="{69D6E671-A637-4CE5-9DDF-9FF3C13BA3AE}">
      <dgm:prSet/>
      <dgm:spPr/>
      <dgm:t>
        <a:bodyPr/>
        <a:lstStyle/>
        <a:p>
          <a:endParaRPr lang="en-US"/>
        </a:p>
      </dgm:t>
    </dgm:pt>
    <dgm:pt modelId="{44C86FFA-3FE3-43D1-ABF8-C74F1AB7474E}" type="sibTrans" cxnId="{69D6E671-A637-4CE5-9DDF-9FF3C13BA3AE}">
      <dgm:prSet/>
      <dgm:spPr/>
      <dgm:t>
        <a:bodyPr/>
        <a:lstStyle/>
        <a:p>
          <a:endParaRPr lang="en-US"/>
        </a:p>
      </dgm:t>
    </dgm:pt>
    <dgm:pt modelId="{BAF1297E-98C0-42E4-AD9F-6C82D35CBC0B}">
      <dgm:prSet phldrT="[Text]"/>
      <dgm:spPr/>
      <dgm:t>
        <a:bodyPr/>
        <a:lstStyle/>
        <a:p>
          <a:r>
            <a:rPr lang="en-US" b="1" dirty="0" smtClean="0"/>
            <a:t>Wilayah Indonesia sebagai Kesatuan Ekonomi</a:t>
          </a:r>
          <a:endParaRPr lang="en-US" b="1" dirty="0"/>
        </a:p>
      </dgm:t>
    </dgm:pt>
    <dgm:pt modelId="{40D266E8-C1C1-4FDF-AF86-E42F8AEECBC7}" type="parTrans" cxnId="{19773443-86B5-4ED5-A028-2E7E6644D7E5}">
      <dgm:prSet/>
      <dgm:spPr/>
      <dgm:t>
        <a:bodyPr/>
        <a:lstStyle/>
        <a:p>
          <a:endParaRPr lang="en-US"/>
        </a:p>
      </dgm:t>
    </dgm:pt>
    <dgm:pt modelId="{9E5FF16E-5C80-47CA-896B-3307A481250D}" type="sibTrans" cxnId="{19773443-86B5-4ED5-A028-2E7E6644D7E5}">
      <dgm:prSet/>
      <dgm:spPr/>
      <dgm:t>
        <a:bodyPr/>
        <a:lstStyle/>
        <a:p>
          <a:endParaRPr lang="en-US"/>
        </a:p>
      </dgm:t>
    </dgm:pt>
    <dgm:pt modelId="{8D735C07-AD2B-47AB-B88A-8857711E3C58}">
      <dgm:prSet phldrT="[Text]"/>
      <dgm:spPr/>
      <dgm:t>
        <a:bodyPr/>
        <a:lstStyle/>
        <a:p>
          <a:r>
            <a:rPr lang="en-US" b="1" dirty="0" smtClean="0"/>
            <a:t>Wilayah Indonesia sebagai Kesatuan </a:t>
          </a:r>
          <a:r>
            <a:rPr lang="id-ID" b="1" smtClean="0"/>
            <a:t>Sosial Budaya</a:t>
          </a:r>
          <a:endParaRPr lang="en-US" b="1" dirty="0"/>
        </a:p>
      </dgm:t>
    </dgm:pt>
    <dgm:pt modelId="{965D279C-67AE-49BB-9DA0-DB9030CA2E67}" type="parTrans" cxnId="{86E1B28F-AE7F-48E3-BDAD-440FB8BDF8BB}">
      <dgm:prSet/>
      <dgm:spPr/>
      <dgm:t>
        <a:bodyPr/>
        <a:lstStyle/>
        <a:p>
          <a:endParaRPr lang="en-US"/>
        </a:p>
      </dgm:t>
    </dgm:pt>
    <dgm:pt modelId="{C000EFE5-9CD4-4B56-8ADD-CD08516FA810}" type="sibTrans" cxnId="{86E1B28F-AE7F-48E3-BDAD-440FB8BDF8BB}">
      <dgm:prSet/>
      <dgm:spPr/>
      <dgm:t>
        <a:bodyPr/>
        <a:lstStyle/>
        <a:p>
          <a:endParaRPr lang="en-US"/>
        </a:p>
      </dgm:t>
    </dgm:pt>
    <dgm:pt modelId="{14B339AC-80A4-4FDF-9E91-09B4567A3B30}">
      <dgm:prSet phldrT="[Text]" custT="1"/>
      <dgm:spPr/>
      <dgm:t>
        <a:bodyPr/>
        <a:lstStyle/>
        <a:p>
          <a:r>
            <a:rPr lang="en-US" sz="1300" b="1" dirty="0" smtClean="0"/>
            <a:t>Wilayah Indonesia sebagai Kesatuan Pertahanan dan Keamanan</a:t>
          </a:r>
          <a:endParaRPr lang="en-US" sz="1300" b="1" dirty="0"/>
        </a:p>
      </dgm:t>
    </dgm:pt>
    <dgm:pt modelId="{B9D12B9D-B2FD-4132-9FCF-9BDA41E53D61}" type="parTrans" cxnId="{6A8360C9-3CEF-4688-AC51-1D5C2AB3356F}">
      <dgm:prSet/>
      <dgm:spPr/>
      <dgm:t>
        <a:bodyPr/>
        <a:lstStyle/>
        <a:p>
          <a:endParaRPr lang="en-US"/>
        </a:p>
      </dgm:t>
    </dgm:pt>
    <dgm:pt modelId="{C008C229-04F7-4BB0-860A-E7FC980AAC4E}" type="sibTrans" cxnId="{6A8360C9-3CEF-4688-AC51-1D5C2AB3356F}">
      <dgm:prSet/>
      <dgm:spPr/>
      <dgm:t>
        <a:bodyPr/>
        <a:lstStyle/>
        <a:p>
          <a:endParaRPr lang="en-US"/>
        </a:p>
      </dgm:t>
    </dgm:pt>
    <dgm:pt modelId="{756303F6-2BC0-4334-B332-1A46B25CFCA6}" type="pres">
      <dgm:prSet presAssocID="{97A6B04A-BF70-4C7A-B98B-C2551C8167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32107-2A69-442F-8171-EED728A7AC44}" type="pres">
      <dgm:prSet presAssocID="{DBA01EA5-A83F-4AF4-AE1F-1F4DD032EAC1}" presName="centerShape" presStyleLbl="node0" presStyleIdx="0" presStyleCnt="1" custScaleX="112853" custScaleY="105800"/>
      <dgm:spPr/>
      <dgm:t>
        <a:bodyPr/>
        <a:lstStyle/>
        <a:p>
          <a:endParaRPr lang="en-US"/>
        </a:p>
      </dgm:t>
    </dgm:pt>
    <dgm:pt modelId="{26C6942E-D304-4963-B563-AD6D1DB4CF3C}" type="pres">
      <dgm:prSet presAssocID="{F3B7A5E0-6C9C-411D-9B41-B6B819A7F8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FC500-0E8D-40EB-9AEF-7A96AAAAC81D}" type="pres">
      <dgm:prSet presAssocID="{F3B7A5E0-6C9C-411D-9B41-B6B819A7F87F}" presName="dummy" presStyleCnt="0"/>
      <dgm:spPr/>
    </dgm:pt>
    <dgm:pt modelId="{BD44D1A2-844A-4E09-A5F7-E97360A116EC}" type="pres">
      <dgm:prSet presAssocID="{44C86FFA-3FE3-43D1-ABF8-C74F1AB7474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1620FA5-20C2-4AC8-B243-15F234250054}" type="pres">
      <dgm:prSet presAssocID="{BAF1297E-98C0-42E4-AD9F-6C82D35CBC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D5970-383E-4801-B6C4-9355A9A4E929}" type="pres">
      <dgm:prSet presAssocID="{BAF1297E-98C0-42E4-AD9F-6C82D35CBC0B}" presName="dummy" presStyleCnt="0"/>
      <dgm:spPr/>
    </dgm:pt>
    <dgm:pt modelId="{D2F0397C-7742-4941-AA76-6200E1A8ED27}" type="pres">
      <dgm:prSet presAssocID="{9E5FF16E-5C80-47CA-896B-3307A481250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AAF3281-8F6D-4B6D-B200-BF35DB60A985}" type="pres">
      <dgm:prSet presAssocID="{8D735C07-AD2B-47AB-B88A-8857711E3C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B8926-485A-4053-BC46-7C0700825D13}" type="pres">
      <dgm:prSet presAssocID="{8D735C07-AD2B-47AB-B88A-8857711E3C58}" presName="dummy" presStyleCnt="0"/>
      <dgm:spPr/>
    </dgm:pt>
    <dgm:pt modelId="{71CEFBAE-6604-4343-BDBB-0FDCA383441C}" type="pres">
      <dgm:prSet presAssocID="{C000EFE5-9CD4-4B56-8ADD-CD08516FA81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5119723-B137-4DDF-95AD-2DA5AEBFC0A9}" type="pres">
      <dgm:prSet presAssocID="{14B339AC-80A4-4FDF-9E91-09B4567A3B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47EF5-1985-46F1-BC19-A66EE37BD545}" type="pres">
      <dgm:prSet presAssocID="{14B339AC-80A4-4FDF-9E91-09B4567A3B30}" presName="dummy" presStyleCnt="0"/>
      <dgm:spPr/>
    </dgm:pt>
    <dgm:pt modelId="{97DAF6AD-CE10-488D-A024-F110D7768401}" type="pres">
      <dgm:prSet presAssocID="{C008C229-04F7-4BB0-860A-E7FC980AAC4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0C0AA5F-47CB-4287-A703-5249D34ED056}" type="presOf" srcId="{97A6B04A-BF70-4C7A-B98B-C2551C8167D4}" destId="{756303F6-2BC0-4334-B332-1A46B25CFCA6}" srcOrd="0" destOrd="0" presId="urn:microsoft.com/office/officeart/2005/8/layout/radial6"/>
    <dgm:cxn modelId="{A9E7F310-E6F6-4E7E-8BFD-E57130C786DA}" type="presOf" srcId="{C000EFE5-9CD4-4B56-8ADD-CD08516FA810}" destId="{71CEFBAE-6604-4343-BDBB-0FDCA383441C}" srcOrd="0" destOrd="0" presId="urn:microsoft.com/office/officeart/2005/8/layout/radial6"/>
    <dgm:cxn modelId="{40A6F021-64DA-4869-A85E-B28787C505F5}" type="presOf" srcId="{14B339AC-80A4-4FDF-9E91-09B4567A3B30}" destId="{95119723-B137-4DDF-95AD-2DA5AEBFC0A9}" srcOrd="0" destOrd="0" presId="urn:microsoft.com/office/officeart/2005/8/layout/radial6"/>
    <dgm:cxn modelId="{6A8360C9-3CEF-4688-AC51-1D5C2AB3356F}" srcId="{DBA01EA5-A83F-4AF4-AE1F-1F4DD032EAC1}" destId="{14B339AC-80A4-4FDF-9E91-09B4567A3B30}" srcOrd="3" destOrd="0" parTransId="{B9D12B9D-B2FD-4132-9FCF-9BDA41E53D61}" sibTransId="{C008C229-04F7-4BB0-860A-E7FC980AAC4E}"/>
    <dgm:cxn modelId="{27DA83DC-C859-49CD-8183-2EA68613B20D}" type="presOf" srcId="{8D735C07-AD2B-47AB-B88A-8857711E3C58}" destId="{FAAF3281-8F6D-4B6D-B200-BF35DB60A985}" srcOrd="0" destOrd="0" presId="urn:microsoft.com/office/officeart/2005/8/layout/radial6"/>
    <dgm:cxn modelId="{71B37FBE-C078-4E13-973C-79387BD9922E}" type="presOf" srcId="{BAF1297E-98C0-42E4-AD9F-6C82D35CBC0B}" destId="{61620FA5-20C2-4AC8-B243-15F234250054}" srcOrd="0" destOrd="0" presId="urn:microsoft.com/office/officeart/2005/8/layout/radial6"/>
    <dgm:cxn modelId="{19773443-86B5-4ED5-A028-2E7E6644D7E5}" srcId="{DBA01EA5-A83F-4AF4-AE1F-1F4DD032EAC1}" destId="{BAF1297E-98C0-42E4-AD9F-6C82D35CBC0B}" srcOrd="1" destOrd="0" parTransId="{40D266E8-C1C1-4FDF-AF86-E42F8AEECBC7}" sibTransId="{9E5FF16E-5C80-47CA-896B-3307A481250D}"/>
    <dgm:cxn modelId="{A03C26B3-5176-47CB-B839-9F6CF80CC888}" srcId="{97A6B04A-BF70-4C7A-B98B-C2551C8167D4}" destId="{DBA01EA5-A83F-4AF4-AE1F-1F4DD032EAC1}" srcOrd="0" destOrd="0" parTransId="{6619CE7A-F968-40E0-B999-FFBDA63B1DEE}" sibTransId="{4E9B0D64-7429-42CD-BE08-1B585966E5BE}"/>
    <dgm:cxn modelId="{1157419B-26D7-460A-AD99-1469854D9058}" type="presOf" srcId="{9E5FF16E-5C80-47CA-896B-3307A481250D}" destId="{D2F0397C-7742-4941-AA76-6200E1A8ED27}" srcOrd="0" destOrd="0" presId="urn:microsoft.com/office/officeart/2005/8/layout/radial6"/>
    <dgm:cxn modelId="{D0E6E9BB-C51E-4749-9AE1-BD692FFAA6CA}" type="presOf" srcId="{C008C229-04F7-4BB0-860A-E7FC980AAC4E}" destId="{97DAF6AD-CE10-488D-A024-F110D7768401}" srcOrd="0" destOrd="0" presId="urn:microsoft.com/office/officeart/2005/8/layout/radial6"/>
    <dgm:cxn modelId="{1871CBCF-E384-445A-A5EC-01793E83F0EC}" type="presOf" srcId="{F3B7A5E0-6C9C-411D-9B41-B6B819A7F87F}" destId="{26C6942E-D304-4963-B563-AD6D1DB4CF3C}" srcOrd="0" destOrd="0" presId="urn:microsoft.com/office/officeart/2005/8/layout/radial6"/>
    <dgm:cxn modelId="{4C741363-838B-41F4-BD6A-723D6DCB6C1F}" type="presOf" srcId="{44C86FFA-3FE3-43D1-ABF8-C74F1AB7474E}" destId="{BD44D1A2-844A-4E09-A5F7-E97360A116EC}" srcOrd="0" destOrd="0" presId="urn:microsoft.com/office/officeart/2005/8/layout/radial6"/>
    <dgm:cxn modelId="{7930EB03-7CB1-4499-9310-03B65B48D215}" type="presOf" srcId="{DBA01EA5-A83F-4AF4-AE1F-1F4DD032EAC1}" destId="{9CB32107-2A69-442F-8171-EED728A7AC44}" srcOrd="0" destOrd="0" presId="urn:microsoft.com/office/officeart/2005/8/layout/radial6"/>
    <dgm:cxn modelId="{69D6E671-A637-4CE5-9DDF-9FF3C13BA3AE}" srcId="{DBA01EA5-A83F-4AF4-AE1F-1F4DD032EAC1}" destId="{F3B7A5E0-6C9C-411D-9B41-B6B819A7F87F}" srcOrd="0" destOrd="0" parTransId="{953F0D09-B034-471B-B8E0-31EC44715B81}" sibTransId="{44C86FFA-3FE3-43D1-ABF8-C74F1AB7474E}"/>
    <dgm:cxn modelId="{86E1B28F-AE7F-48E3-BDAD-440FB8BDF8BB}" srcId="{DBA01EA5-A83F-4AF4-AE1F-1F4DD032EAC1}" destId="{8D735C07-AD2B-47AB-B88A-8857711E3C58}" srcOrd="2" destOrd="0" parTransId="{965D279C-67AE-49BB-9DA0-DB9030CA2E67}" sibTransId="{C000EFE5-9CD4-4B56-8ADD-CD08516FA810}"/>
    <dgm:cxn modelId="{DEBCE83F-B388-4CF0-AD06-D86AE2509F4F}" type="presParOf" srcId="{756303F6-2BC0-4334-B332-1A46B25CFCA6}" destId="{9CB32107-2A69-442F-8171-EED728A7AC44}" srcOrd="0" destOrd="0" presId="urn:microsoft.com/office/officeart/2005/8/layout/radial6"/>
    <dgm:cxn modelId="{D8C399CD-A453-4497-AC22-1DB9275C5DE9}" type="presParOf" srcId="{756303F6-2BC0-4334-B332-1A46B25CFCA6}" destId="{26C6942E-D304-4963-B563-AD6D1DB4CF3C}" srcOrd="1" destOrd="0" presId="urn:microsoft.com/office/officeart/2005/8/layout/radial6"/>
    <dgm:cxn modelId="{80D4D35A-5499-424C-9C3E-9C450303E238}" type="presParOf" srcId="{756303F6-2BC0-4334-B332-1A46B25CFCA6}" destId="{347FC500-0E8D-40EB-9AEF-7A96AAAAC81D}" srcOrd="2" destOrd="0" presId="urn:microsoft.com/office/officeart/2005/8/layout/radial6"/>
    <dgm:cxn modelId="{C058474D-06A9-4021-AB15-30B37471FCE1}" type="presParOf" srcId="{756303F6-2BC0-4334-B332-1A46B25CFCA6}" destId="{BD44D1A2-844A-4E09-A5F7-E97360A116EC}" srcOrd="3" destOrd="0" presId="urn:microsoft.com/office/officeart/2005/8/layout/radial6"/>
    <dgm:cxn modelId="{0FFE7B80-BB86-497B-8EEB-39BCB5D95824}" type="presParOf" srcId="{756303F6-2BC0-4334-B332-1A46B25CFCA6}" destId="{61620FA5-20C2-4AC8-B243-15F234250054}" srcOrd="4" destOrd="0" presId="urn:microsoft.com/office/officeart/2005/8/layout/radial6"/>
    <dgm:cxn modelId="{98FBEAE7-24E1-46B5-B887-198C74380F7F}" type="presParOf" srcId="{756303F6-2BC0-4334-B332-1A46B25CFCA6}" destId="{0C6D5970-383E-4801-B6C4-9355A9A4E929}" srcOrd="5" destOrd="0" presId="urn:microsoft.com/office/officeart/2005/8/layout/radial6"/>
    <dgm:cxn modelId="{A65AD5D5-AD5A-494A-A3BE-1F52F45ACC44}" type="presParOf" srcId="{756303F6-2BC0-4334-B332-1A46B25CFCA6}" destId="{D2F0397C-7742-4941-AA76-6200E1A8ED27}" srcOrd="6" destOrd="0" presId="urn:microsoft.com/office/officeart/2005/8/layout/radial6"/>
    <dgm:cxn modelId="{1D355DFC-2E85-44B3-A303-27DF544F53FE}" type="presParOf" srcId="{756303F6-2BC0-4334-B332-1A46B25CFCA6}" destId="{FAAF3281-8F6D-4B6D-B200-BF35DB60A985}" srcOrd="7" destOrd="0" presId="urn:microsoft.com/office/officeart/2005/8/layout/radial6"/>
    <dgm:cxn modelId="{52D4E91D-E316-444A-A1C1-159C9946995F}" type="presParOf" srcId="{756303F6-2BC0-4334-B332-1A46B25CFCA6}" destId="{8B0B8926-485A-4053-BC46-7C0700825D13}" srcOrd="8" destOrd="0" presId="urn:microsoft.com/office/officeart/2005/8/layout/radial6"/>
    <dgm:cxn modelId="{E985DB97-6918-4BC7-A53F-72B58FCF14AB}" type="presParOf" srcId="{756303F6-2BC0-4334-B332-1A46B25CFCA6}" destId="{71CEFBAE-6604-4343-BDBB-0FDCA383441C}" srcOrd="9" destOrd="0" presId="urn:microsoft.com/office/officeart/2005/8/layout/radial6"/>
    <dgm:cxn modelId="{9E4E6F46-9A45-4879-BE9B-0B5E529E7073}" type="presParOf" srcId="{756303F6-2BC0-4334-B332-1A46B25CFCA6}" destId="{95119723-B137-4DDF-95AD-2DA5AEBFC0A9}" srcOrd="10" destOrd="0" presId="urn:microsoft.com/office/officeart/2005/8/layout/radial6"/>
    <dgm:cxn modelId="{34AA205E-FCEB-453A-96C7-FE8D15503C47}" type="presParOf" srcId="{756303F6-2BC0-4334-B332-1A46B25CFCA6}" destId="{DC447EF5-1985-46F1-BC19-A66EE37BD545}" srcOrd="11" destOrd="0" presId="urn:microsoft.com/office/officeart/2005/8/layout/radial6"/>
    <dgm:cxn modelId="{B07C2068-DA5C-4B7E-B9B3-8FF676E53FAA}" type="presParOf" srcId="{756303F6-2BC0-4334-B332-1A46B25CFCA6}" destId="{97DAF6AD-CE10-488D-A024-F110D776840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545D4-B567-4B7A-B6A8-537236EDE58A}" type="doc">
      <dgm:prSet loTypeId="urn:microsoft.com/office/officeart/2005/8/layout/arrow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31FA18C8-2FB4-4839-992A-5BE9E46293F1}">
      <dgm:prSet phldrT="[Text]"/>
      <dgm:spPr/>
      <dgm:t>
        <a:bodyPr/>
        <a:lstStyle/>
        <a:p>
          <a:endParaRPr lang="id-ID" dirty="0" smtClean="0"/>
        </a:p>
      </dgm:t>
    </dgm:pt>
    <dgm:pt modelId="{9647201E-4BB4-4B6C-B9F4-4734F97BE28E}" type="sibTrans" cxnId="{92618E8B-D09D-485F-9DD2-9316D4E879DC}">
      <dgm:prSet/>
      <dgm:spPr/>
      <dgm:t>
        <a:bodyPr/>
        <a:lstStyle/>
        <a:p>
          <a:endParaRPr lang="id-ID"/>
        </a:p>
      </dgm:t>
    </dgm:pt>
    <dgm:pt modelId="{65C65D0B-F7CE-40BE-8B30-682FE4F262E3}" type="parTrans" cxnId="{92618E8B-D09D-485F-9DD2-9316D4E879DC}">
      <dgm:prSet/>
      <dgm:spPr/>
      <dgm:t>
        <a:bodyPr/>
        <a:lstStyle/>
        <a:p>
          <a:endParaRPr lang="id-ID"/>
        </a:p>
      </dgm:t>
    </dgm:pt>
    <dgm:pt modelId="{1CD6F4AE-5185-4E48-BF82-826E1FC9032B}" type="pres">
      <dgm:prSet presAssocID="{298545D4-B567-4B7A-B6A8-537236EDE58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172290C-27A0-4A39-83F6-E870E9FC1710}" type="pres">
      <dgm:prSet presAssocID="{298545D4-B567-4B7A-B6A8-537236EDE58A}" presName="ribbon" presStyleLbl="node1" presStyleIdx="0" presStyleCnt="1" custScaleX="85130" custLinFactNeighborX="-372" custLinFactNeighborY="-3904"/>
      <dgm:spPr/>
      <dgm:t>
        <a:bodyPr/>
        <a:lstStyle/>
        <a:p>
          <a:endParaRPr lang="id-ID"/>
        </a:p>
      </dgm:t>
    </dgm:pt>
    <dgm:pt modelId="{B97A5D72-513F-418F-ADA6-88A59CEAF696}" type="pres">
      <dgm:prSet presAssocID="{298545D4-B567-4B7A-B6A8-537236EDE58A}" presName="leftArrowText" presStyleLbl="node1" presStyleIdx="0" presStyleCnt="1" custScaleX="79229" custScaleY="78172" custLinFactNeighborX="11265" custLinFactNeighborY="-243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6C955E-FCC3-4D28-8763-6D8444FCC69E}" type="pres">
      <dgm:prSet presAssocID="{298545D4-B567-4B7A-B6A8-537236EDE58A}" presName="rightArrowText" presStyleLbl="node1" presStyleIdx="0" presStyleCnt="1" custLinFactY="-43" custLinFactNeighborX="471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C170AD8-6AC6-4463-B092-DFDFDE5FA10E}" type="presOf" srcId="{298545D4-B567-4B7A-B6A8-537236EDE58A}" destId="{1CD6F4AE-5185-4E48-BF82-826E1FC9032B}" srcOrd="0" destOrd="0" presId="urn:microsoft.com/office/officeart/2005/8/layout/arrow6"/>
    <dgm:cxn modelId="{92618E8B-D09D-485F-9DD2-9316D4E879DC}" srcId="{298545D4-B567-4B7A-B6A8-537236EDE58A}" destId="{31FA18C8-2FB4-4839-992A-5BE9E46293F1}" srcOrd="0" destOrd="0" parTransId="{65C65D0B-F7CE-40BE-8B30-682FE4F262E3}" sibTransId="{9647201E-4BB4-4B6C-B9F4-4734F97BE28E}"/>
    <dgm:cxn modelId="{25D14E3A-00CA-4D5C-A4E2-7F482B5E6C1F}" type="presOf" srcId="{31FA18C8-2FB4-4839-992A-5BE9E46293F1}" destId="{B97A5D72-513F-418F-ADA6-88A59CEAF696}" srcOrd="0" destOrd="0" presId="urn:microsoft.com/office/officeart/2005/8/layout/arrow6"/>
    <dgm:cxn modelId="{89338DC0-B635-4609-8919-0C73B1DDA6FD}" type="presParOf" srcId="{1CD6F4AE-5185-4E48-BF82-826E1FC9032B}" destId="{C172290C-27A0-4A39-83F6-E870E9FC1710}" srcOrd="0" destOrd="0" presId="urn:microsoft.com/office/officeart/2005/8/layout/arrow6"/>
    <dgm:cxn modelId="{A5221ECB-1631-4A1C-8279-1356379DE132}" type="presParOf" srcId="{1CD6F4AE-5185-4E48-BF82-826E1FC9032B}" destId="{B97A5D72-513F-418F-ADA6-88A59CEAF696}" srcOrd="1" destOrd="0" presId="urn:microsoft.com/office/officeart/2005/8/layout/arrow6"/>
    <dgm:cxn modelId="{745C42F5-6AD3-4996-AFB6-1937DD4A422D}" type="presParOf" srcId="{1CD6F4AE-5185-4E48-BF82-826E1FC9032B}" destId="{A46C955E-FCC3-4D28-8763-6D8444FCC69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B5A9E39-E28D-4C47-B10D-C7B83C529FE0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1813DA-89AE-452C-B2FC-4420D9077B70}">
      <dgm:prSet phldrT="[Text]"/>
      <dgm:spPr/>
      <dgm:t>
        <a:bodyPr/>
        <a:lstStyle/>
        <a:p>
          <a:r>
            <a:rPr lang="en-US" dirty="0" smtClean="0"/>
            <a:t>Tahap Pembinaan Persatuan dan Kesatuan Bangsa</a:t>
          </a:r>
          <a:endParaRPr lang="en-US" dirty="0"/>
        </a:p>
      </dgm:t>
    </dgm:pt>
    <dgm:pt modelId="{1D005352-86D5-48D4-A1E0-CBDB0AEE5A50}" type="parTrans" cxnId="{88D5B811-B035-4832-95D3-6A6DA45D6C81}">
      <dgm:prSet/>
      <dgm:spPr/>
      <dgm:t>
        <a:bodyPr/>
        <a:lstStyle/>
        <a:p>
          <a:endParaRPr lang="en-US"/>
        </a:p>
      </dgm:t>
    </dgm:pt>
    <dgm:pt modelId="{70A36A97-372A-4DF7-A0DE-07B4A7770DCF}" type="sibTrans" cxnId="{88D5B811-B035-4832-95D3-6A6DA45D6C81}">
      <dgm:prSet/>
      <dgm:spPr/>
      <dgm:t>
        <a:bodyPr/>
        <a:lstStyle/>
        <a:p>
          <a:endParaRPr lang="en-US"/>
        </a:p>
      </dgm:t>
    </dgm:pt>
    <dgm:pt modelId="{4EAEE492-B677-4E8D-878C-80FA53B20F58}">
      <dgm:prSet phldrT="[Text]"/>
      <dgm:spPr/>
      <dgm:t>
        <a:bodyPr/>
        <a:lstStyle/>
        <a:p>
          <a:r>
            <a:rPr lang="en-US" dirty="0" smtClean="0"/>
            <a:t>Persatuan dan Kesatuan Setelah Proklamasi Kemerdekaan</a:t>
          </a:r>
          <a:endParaRPr lang="en-US" dirty="0"/>
        </a:p>
      </dgm:t>
    </dgm:pt>
    <dgm:pt modelId="{AA7B4BFD-44D8-453C-8AF1-EEF8F8AC1BC4}" type="parTrans" cxnId="{99D98CA2-AF09-4EFC-8500-735CD497D47F}">
      <dgm:prSet/>
      <dgm:spPr/>
      <dgm:t>
        <a:bodyPr/>
        <a:lstStyle/>
        <a:p>
          <a:endParaRPr lang="en-US"/>
        </a:p>
      </dgm:t>
    </dgm:pt>
    <dgm:pt modelId="{FDE675B5-380C-42AC-BBA8-6C2AD6A4B2F4}" type="sibTrans" cxnId="{99D98CA2-AF09-4EFC-8500-735CD497D47F}">
      <dgm:prSet/>
      <dgm:spPr/>
      <dgm:t>
        <a:bodyPr/>
        <a:lstStyle/>
        <a:p>
          <a:endParaRPr lang="en-US"/>
        </a:p>
      </dgm:t>
    </dgm:pt>
    <dgm:pt modelId="{F867A3F3-E40F-4207-8602-89325D244008}">
      <dgm:prSet phldrT="[Text]"/>
      <dgm:spPr/>
      <dgm:t>
        <a:bodyPr/>
        <a:lstStyle/>
        <a:p>
          <a:r>
            <a:rPr lang="en-US" dirty="0" smtClean="0"/>
            <a:t>Ancaman Persatuan dan Kesatuan dalam Berbagai Bidang</a:t>
          </a:r>
          <a:endParaRPr lang="en-US" dirty="0"/>
        </a:p>
      </dgm:t>
    </dgm:pt>
    <dgm:pt modelId="{7A85EAA6-6F9E-418A-AB74-6E797CAD2FF4}" type="parTrans" cxnId="{4F6D9B3E-5C4C-4AD4-A743-E2FEE7A8AE6B}">
      <dgm:prSet/>
      <dgm:spPr/>
      <dgm:t>
        <a:bodyPr/>
        <a:lstStyle/>
        <a:p>
          <a:endParaRPr lang="en-US"/>
        </a:p>
      </dgm:t>
    </dgm:pt>
    <dgm:pt modelId="{36E6F710-5CA0-4240-957B-2FAD42CE1C45}" type="sibTrans" cxnId="{4F6D9B3E-5C4C-4AD4-A743-E2FEE7A8AE6B}">
      <dgm:prSet/>
      <dgm:spPr/>
      <dgm:t>
        <a:bodyPr/>
        <a:lstStyle/>
        <a:p>
          <a:endParaRPr lang="en-US"/>
        </a:p>
      </dgm:t>
    </dgm:pt>
    <dgm:pt modelId="{82534105-AEBE-4748-B230-55664468CF1F}">
      <dgm:prSet phldrT="[Text]"/>
      <dgm:spPr/>
      <dgm:t>
        <a:bodyPr/>
        <a:lstStyle/>
        <a:p>
          <a:r>
            <a:rPr lang="en-US" dirty="0" smtClean="0"/>
            <a:t>Strategi Menghadapi Ancaman terhadap Persatuan dan Kesatuan</a:t>
          </a:r>
          <a:endParaRPr lang="en-US" dirty="0"/>
        </a:p>
      </dgm:t>
    </dgm:pt>
    <dgm:pt modelId="{2B7DF997-E40A-41F2-876E-9DE306742E5A}" type="parTrans" cxnId="{C3E5F016-5982-4788-B4EA-E3F27815E6D9}">
      <dgm:prSet/>
      <dgm:spPr/>
      <dgm:t>
        <a:bodyPr/>
        <a:lstStyle/>
        <a:p>
          <a:endParaRPr lang="en-US"/>
        </a:p>
      </dgm:t>
    </dgm:pt>
    <dgm:pt modelId="{A5F3F588-A243-4E2F-AEFB-E39327D8E2EA}" type="sibTrans" cxnId="{C3E5F016-5982-4788-B4EA-E3F27815E6D9}">
      <dgm:prSet/>
      <dgm:spPr/>
      <dgm:t>
        <a:bodyPr/>
        <a:lstStyle/>
        <a:p>
          <a:endParaRPr lang="en-US"/>
        </a:p>
      </dgm:t>
    </dgm:pt>
    <dgm:pt modelId="{145E8369-12EC-4334-80B2-12E3F8727539}" type="pres">
      <dgm:prSet presAssocID="{BB5A9E39-E28D-4C47-B10D-C7B83C529FE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6A522-D22E-4D28-8BD8-455547B6DF26}" type="pres">
      <dgm:prSet presAssocID="{BB5A9E39-E28D-4C47-B10D-C7B83C529FE0}" presName="axisShape" presStyleLbl="bgShp" presStyleIdx="0" presStyleCnt="1"/>
      <dgm:spPr/>
      <dgm:t>
        <a:bodyPr/>
        <a:lstStyle/>
        <a:p>
          <a:endParaRPr lang="en-US"/>
        </a:p>
      </dgm:t>
    </dgm:pt>
    <dgm:pt modelId="{BB250F6B-D5FB-4E9A-BAF7-3AC90BBF223F}" type="pres">
      <dgm:prSet presAssocID="{BB5A9E39-E28D-4C47-B10D-C7B83C529FE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5F966-1C9C-4D83-95D2-9D1A304D3492}" type="pres">
      <dgm:prSet presAssocID="{BB5A9E39-E28D-4C47-B10D-C7B83C529FE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60D9A-AB1B-42A4-9E4D-B1274E19ED1D}" type="pres">
      <dgm:prSet presAssocID="{BB5A9E39-E28D-4C47-B10D-C7B83C529FE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E8194-0DC9-4880-B3FE-5340D32F2628}" type="pres">
      <dgm:prSet presAssocID="{BB5A9E39-E28D-4C47-B10D-C7B83C529FE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31A10F-8240-4B45-935A-CC9D59642BBC}" type="presOf" srcId="{4EAEE492-B677-4E8D-878C-80FA53B20F58}" destId="{8AE5F966-1C9C-4D83-95D2-9D1A304D3492}" srcOrd="0" destOrd="0" presId="urn:microsoft.com/office/officeart/2005/8/layout/matrix2"/>
    <dgm:cxn modelId="{4280FA8D-EAF7-46D3-9210-4F4D523F9756}" type="presOf" srcId="{C01813DA-89AE-452C-B2FC-4420D9077B70}" destId="{BB250F6B-D5FB-4E9A-BAF7-3AC90BBF223F}" srcOrd="0" destOrd="0" presId="urn:microsoft.com/office/officeart/2005/8/layout/matrix2"/>
    <dgm:cxn modelId="{4F6D9B3E-5C4C-4AD4-A743-E2FEE7A8AE6B}" srcId="{BB5A9E39-E28D-4C47-B10D-C7B83C529FE0}" destId="{F867A3F3-E40F-4207-8602-89325D244008}" srcOrd="2" destOrd="0" parTransId="{7A85EAA6-6F9E-418A-AB74-6E797CAD2FF4}" sibTransId="{36E6F710-5CA0-4240-957B-2FAD42CE1C45}"/>
    <dgm:cxn modelId="{6AD9E6C0-BD41-4809-9FBC-751ECC0CB1CD}" type="presOf" srcId="{BB5A9E39-E28D-4C47-B10D-C7B83C529FE0}" destId="{145E8369-12EC-4334-80B2-12E3F8727539}" srcOrd="0" destOrd="0" presId="urn:microsoft.com/office/officeart/2005/8/layout/matrix2"/>
    <dgm:cxn modelId="{88D5B811-B035-4832-95D3-6A6DA45D6C81}" srcId="{BB5A9E39-E28D-4C47-B10D-C7B83C529FE0}" destId="{C01813DA-89AE-452C-B2FC-4420D9077B70}" srcOrd="0" destOrd="0" parTransId="{1D005352-86D5-48D4-A1E0-CBDB0AEE5A50}" sibTransId="{70A36A97-372A-4DF7-A0DE-07B4A7770DCF}"/>
    <dgm:cxn modelId="{C3E5F016-5982-4788-B4EA-E3F27815E6D9}" srcId="{BB5A9E39-E28D-4C47-B10D-C7B83C529FE0}" destId="{82534105-AEBE-4748-B230-55664468CF1F}" srcOrd="3" destOrd="0" parTransId="{2B7DF997-E40A-41F2-876E-9DE306742E5A}" sibTransId="{A5F3F588-A243-4E2F-AEFB-E39327D8E2EA}"/>
    <dgm:cxn modelId="{99D98CA2-AF09-4EFC-8500-735CD497D47F}" srcId="{BB5A9E39-E28D-4C47-B10D-C7B83C529FE0}" destId="{4EAEE492-B677-4E8D-878C-80FA53B20F58}" srcOrd="1" destOrd="0" parTransId="{AA7B4BFD-44D8-453C-8AF1-EEF8F8AC1BC4}" sibTransId="{FDE675B5-380C-42AC-BBA8-6C2AD6A4B2F4}"/>
    <dgm:cxn modelId="{812903A0-2DF0-4369-8E3E-02BA42A19278}" type="presOf" srcId="{82534105-AEBE-4748-B230-55664468CF1F}" destId="{274E8194-0DC9-4880-B3FE-5340D32F2628}" srcOrd="0" destOrd="0" presId="urn:microsoft.com/office/officeart/2005/8/layout/matrix2"/>
    <dgm:cxn modelId="{B0ECEFCB-1D97-416A-B285-11D10FA43156}" type="presOf" srcId="{F867A3F3-E40F-4207-8602-89325D244008}" destId="{21560D9A-AB1B-42A4-9E4D-B1274E19ED1D}" srcOrd="0" destOrd="0" presId="urn:microsoft.com/office/officeart/2005/8/layout/matrix2"/>
    <dgm:cxn modelId="{40A0C064-34CF-4C90-ACEF-F4E52EDF793C}" type="presParOf" srcId="{145E8369-12EC-4334-80B2-12E3F8727539}" destId="{F346A522-D22E-4D28-8BD8-455547B6DF26}" srcOrd="0" destOrd="0" presId="urn:microsoft.com/office/officeart/2005/8/layout/matrix2"/>
    <dgm:cxn modelId="{D8D71DE2-F3F3-4BB0-B3CA-8B384F1FD742}" type="presParOf" srcId="{145E8369-12EC-4334-80B2-12E3F8727539}" destId="{BB250F6B-D5FB-4E9A-BAF7-3AC90BBF223F}" srcOrd="1" destOrd="0" presId="urn:microsoft.com/office/officeart/2005/8/layout/matrix2"/>
    <dgm:cxn modelId="{4C7EC23D-FD9A-416F-B184-1CD2C14E8658}" type="presParOf" srcId="{145E8369-12EC-4334-80B2-12E3F8727539}" destId="{8AE5F966-1C9C-4D83-95D2-9D1A304D3492}" srcOrd="2" destOrd="0" presId="urn:microsoft.com/office/officeart/2005/8/layout/matrix2"/>
    <dgm:cxn modelId="{F8CB0846-3875-4658-B509-33DC374F2EB1}" type="presParOf" srcId="{145E8369-12EC-4334-80B2-12E3F8727539}" destId="{21560D9A-AB1B-42A4-9E4D-B1274E19ED1D}" srcOrd="3" destOrd="0" presId="urn:microsoft.com/office/officeart/2005/8/layout/matrix2"/>
    <dgm:cxn modelId="{2A1A8132-EA7F-43B4-B14B-BA0EBB3CE7E3}" type="presParOf" srcId="{145E8369-12EC-4334-80B2-12E3F8727539}" destId="{274E8194-0DC9-4880-B3FE-5340D32F262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1F040CF-B9C0-4103-840A-97DA24D02554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E6E933-7000-4D79-8BC3-43360DC0E420}">
      <dgm:prSet phldrT="[Text]"/>
      <dgm:spPr/>
      <dgm:t>
        <a:bodyPr/>
        <a:lstStyle/>
        <a:p>
          <a:r>
            <a:rPr lang="en-US" dirty="0" smtClean="0"/>
            <a:t>Perasaan Senasib Sepenanggungan</a:t>
          </a:r>
          <a:endParaRPr lang="en-US" dirty="0"/>
        </a:p>
      </dgm:t>
    </dgm:pt>
    <dgm:pt modelId="{01966A8C-3DFD-4080-85A8-D0AFF233B38B}" type="parTrans" cxnId="{FF2E20F5-EEA4-48DC-986F-511B77626D0C}">
      <dgm:prSet/>
      <dgm:spPr/>
      <dgm:t>
        <a:bodyPr/>
        <a:lstStyle/>
        <a:p>
          <a:endParaRPr lang="en-US"/>
        </a:p>
      </dgm:t>
    </dgm:pt>
    <dgm:pt modelId="{87A4B3FB-BEA6-4B51-B152-CF945AAD404A}" type="sibTrans" cxnId="{FF2E20F5-EEA4-48DC-986F-511B77626D0C}">
      <dgm:prSet/>
      <dgm:spPr/>
      <dgm:t>
        <a:bodyPr/>
        <a:lstStyle/>
        <a:p>
          <a:endParaRPr lang="en-US"/>
        </a:p>
      </dgm:t>
    </dgm:pt>
    <dgm:pt modelId="{C419B68F-14D2-4A2A-9CE4-F4A8468C7DC6}">
      <dgm:prSet phldrT="[Text]"/>
      <dgm:spPr/>
      <dgm:t>
        <a:bodyPr/>
        <a:lstStyle/>
        <a:p>
          <a:r>
            <a:rPr lang="en-US" dirty="0" smtClean="0"/>
            <a:t>Kebangkitan Nasional</a:t>
          </a:r>
          <a:endParaRPr lang="en-US" dirty="0"/>
        </a:p>
      </dgm:t>
    </dgm:pt>
    <dgm:pt modelId="{F95BDB1F-185F-41CB-9574-9AD0DF911C11}" type="parTrans" cxnId="{B0AAA4C3-5294-4544-96E7-C0FFD6A0A5EF}">
      <dgm:prSet/>
      <dgm:spPr/>
      <dgm:t>
        <a:bodyPr/>
        <a:lstStyle/>
        <a:p>
          <a:endParaRPr lang="en-US"/>
        </a:p>
      </dgm:t>
    </dgm:pt>
    <dgm:pt modelId="{689A153A-C6F0-421F-80B5-66ADF4D63FEC}" type="sibTrans" cxnId="{B0AAA4C3-5294-4544-96E7-C0FFD6A0A5EF}">
      <dgm:prSet/>
      <dgm:spPr/>
      <dgm:t>
        <a:bodyPr/>
        <a:lstStyle/>
        <a:p>
          <a:endParaRPr lang="en-US"/>
        </a:p>
      </dgm:t>
    </dgm:pt>
    <dgm:pt modelId="{FE5A6813-940A-4736-A444-AF579CCCCC5A}">
      <dgm:prSet phldrT="[Text]"/>
      <dgm:spPr/>
      <dgm:t>
        <a:bodyPr/>
        <a:lstStyle/>
        <a:p>
          <a:r>
            <a:rPr lang="en-US" dirty="0" smtClean="0"/>
            <a:t>Sumpah Pemuda</a:t>
          </a:r>
          <a:endParaRPr lang="en-US" dirty="0"/>
        </a:p>
      </dgm:t>
    </dgm:pt>
    <dgm:pt modelId="{3AB4FCE8-BAEA-4086-9AA8-9AD3A6213595}" type="parTrans" cxnId="{A68707DA-5FD6-447C-ACF7-B0A8EFC7A20D}">
      <dgm:prSet/>
      <dgm:spPr/>
      <dgm:t>
        <a:bodyPr/>
        <a:lstStyle/>
        <a:p>
          <a:endParaRPr lang="en-US"/>
        </a:p>
      </dgm:t>
    </dgm:pt>
    <dgm:pt modelId="{9556402F-EB6D-4404-B98F-A7286FE6B65D}" type="sibTrans" cxnId="{A68707DA-5FD6-447C-ACF7-B0A8EFC7A20D}">
      <dgm:prSet/>
      <dgm:spPr/>
      <dgm:t>
        <a:bodyPr/>
        <a:lstStyle/>
        <a:p>
          <a:endParaRPr lang="en-US"/>
        </a:p>
      </dgm:t>
    </dgm:pt>
    <dgm:pt modelId="{24719D1C-EE2E-4D12-9417-695B8F65BB57}">
      <dgm:prSet phldrT="[Text]"/>
      <dgm:spPr/>
      <dgm:t>
        <a:bodyPr/>
        <a:lstStyle/>
        <a:p>
          <a:r>
            <a:rPr lang="en-US" dirty="0" smtClean="0"/>
            <a:t>Proklamasi Kemerdekaan</a:t>
          </a:r>
          <a:endParaRPr lang="en-US" dirty="0"/>
        </a:p>
      </dgm:t>
    </dgm:pt>
    <dgm:pt modelId="{63F7E112-60AE-463A-ADBA-7F302F18E66E}" type="parTrans" cxnId="{85C85422-4CC8-4E6B-9220-E79C235E81EE}">
      <dgm:prSet/>
      <dgm:spPr/>
      <dgm:t>
        <a:bodyPr/>
        <a:lstStyle/>
        <a:p>
          <a:endParaRPr lang="en-US"/>
        </a:p>
      </dgm:t>
    </dgm:pt>
    <dgm:pt modelId="{91DD16AC-0598-4B93-B3C7-1CC8F0750D01}" type="sibTrans" cxnId="{85C85422-4CC8-4E6B-9220-E79C235E81EE}">
      <dgm:prSet/>
      <dgm:spPr/>
      <dgm:t>
        <a:bodyPr/>
        <a:lstStyle/>
        <a:p>
          <a:endParaRPr lang="en-US"/>
        </a:p>
      </dgm:t>
    </dgm:pt>
    <dgm:pt modelId="{B422EC81-DDDD-4651-93B5-1EDDA61613B2}" type="pres">
      <dgm:prSet presAssocID="{E1F040CF-B9C0-4103-840A-97DA24D025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6AC1F-22EC-4D55-BB4B-21C43F9FBA68}" type="pres">
      <dgm:prSet presAssocID="{63E6E933-7000-4D79-8BC3-43360DC0E4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7FC9F-EEF1-42F7-ABCE-155CE3EF7AB9}" type="pres">
      <dgm:prSet presAssocID="{63E6E933-7000-4D79-8BC3-43360DC0E420}" presName="spNode" presStyleCnt="0"/>
      <dgm:spPr/>
    </dgm:pt>
    <dgm:pt modelId="{2580191D-1EDC-4E85-95B1-E2D800BF49FE}" type="pres">
      <dgm:prSet presAssocID="{87A4B3FB-BEA6-4B51-B152-CF945AAD404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3EBCF20-2BBF-44A4-89B0-04A61CB13A36}" type="pres">
      <dgm:prSet presAssocID="{C419B68F-14D2-4A2A-9CE4-F4A8468C7D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78298-44D8-4F18-8C0F-EFD9A932BF66}" type="pres">
      <dgm:prSet presAssocID="{C419B68F-14D2-4A2A-9CE4-F4A8468C7DC6}" presName="spNode" presStyleCnt="0"/>
      <dgm:spPr/>
    </dgm:pt>
    <dgm:pt modelId="{6A52632D-9148-475F-864F-F5EBB4CE5366}" type="pres">
      <dgm:prSet presAssocID="{689A153A-C6F0-421F-80B5-66ADF4D63FE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6DA7A91-3AAE-468F-B114-A2270F276F05}" type="pres">
      <dgm:prSet presAssocID="{FE5A6813-940A-4736-A444-AF579CCCCC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B7693-19B1-4669-B23A-03C25FC9A7AB}" type="pres">
      <dgm:prSet presAssocID="{FE5A6813-940A-4736-A444-AF579CCCCC5A}" presName="spNode" presStyleCnt="0"/>
      <dgm:spPr/>
    </dgm:pt>
    <dgm:pt modelId="{04B217E2-DD83-45F2-B666-76F992513152}" type="pres">
      <dgm:prSet presAssocID="{9556402F-EB6D-4404-B98F-A7286FE6B65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B13ED17-7C19-40C2-A0CD-86DD4E170A44}" type="pres">
      <dgm:prSet presAssocID="{24719D1C-EE2E-4D12-9417-695B8F65BB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B9F7B-96F8-465B-A751-268266B39300}" type="pres">
      <dgm:prSet presAssocID="{24719D1C-EE2E-4D12-9417-695B8F65BB57}" presName="spNode" presStyleCnt="0"/>
      <dgm:spPr/>
    </dgm:pt>
    <dgm:pt modelId="{5FCC75CF-C801-4758-B74A-0DC3BD7BA906}" type="pres">
      <dgm:prSet presAssocID="{91DD16AC-0598-4B93-B3C7-1CC8F0750D01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5C85422-4CC8-4E6B-9220-E79C235E81EE}" srcId="{E1F040CF-B9C0-4103-840A-97DA24D02554}" destId="{24719D1C-EE2E-4D12-9417-695B8F65BB57}" srcOrd="3" destOrd="0" parTransId="{63F7E112-60AE-463A-ADBA-7F302F18E66E}" sibTransId="{91DD16AC-0598-4B93-B3C7-1CC8F0750D01}"/>
    <dgm:cxn modelId="{B0AAA4C3-5294-4544-96E7-C0FFD6A0A5EF}" srcId="{E1F040CF-B9C0-4103-840A-97DA24D02554}" destId="{C419B68F-14D2-4A2A-9CE4-F4A8468C7DC6}" srcOrd="1" destOrd="0" parTransId="{F95BDB1F-185F-41CB-9574-9AD0DF911C11}" sibTransId="{689A153A-C6F0-421F-80B5-66ADF4D63FEC}"/>
    <dgm:cxn modelId="{E74AFD1E-B627-4E20-97E5-71A5E0E9B8F8}" type="presOf" srcId="{9556402F-EB6D-4404-B98F-A7286FE6B65D}" destId="{04B217E2-DD83-45F2-B666-76F992513152}" srcOrd="0" destOrd="0" presId="urn:microsoft.com/office/officeart/2005/8/layout/cycle5"/>
    <dgm:cxn modelId="{A68707DA-5FD6-447C-ACF7-B0A8EFC7A20D}" srcId="{E1F040CF-B9C0-4103-840A-97DA24D02554}" destId="{FE5A6813-940A-4736-A444-AF579CCCCC5A}" srcOrd="2" destOrd="0" parTransId="{3AB4FCE8-BAEA-4086-9AA8-9AD3A6213595}" sibTransId="{9556402F-EB6D-4404-B98F-A7286FE6B65D}"/>
    <dgm:cxn modelId="{0291BBD6-C378-4F2A-92DB-7C6598D8A780}" type="presOf" srcId="{FE5A6813-940A-4736-A444-AF579CCCCC5A}" destId="{A6DA7A91-3AAE-468F-B114-A2270F276F05}" srcOrd="0" destOrd="0" presId="urn:microsoft.com/office/officeart/2005/8/layout/cycle5"/>
    <dgm:cxn modelId="{585B0710-3776-4F05-889C-0B7D303716E4}" type="presOf" srcId="{63E6E933-7000-4D79-8BC3-43360DC0E420}" destId="{9DF6AC1F-22EC-4D55-BB4B-21C43F9FBA68}" srcOrd="0" destOrd="0" presId="urn:microsoft.com/office/officeart/2005/8/layout/cycle5"/>
    <dgm:cxn modelId="{FF2E20F5-EEA4-48DC-986F-511B77626D0C}" srcId="{E1F040CF-B9C0-4103-840A-97DA24D02554}" destId="{63E6E933-7000-4D79-8BC3-43360DC0E420}" srcOrd="0" destOrd="0" parTransId="{01966A8C-3DFD-4080-85A8-D0AFF233B38B}" sibTransId="{87A4B3FB-BEA6-4B51-B152-CF945AAD404A}"/>
    <dgm:cxn modelId="{F26A2FFB-FE18-4D7A-BBF6-927CAAF6C534}" type="presOf" srcId="{C419B68F-14D2-4A2A-9CE4-F4A8468C7DC6}" destId="{B3EBCF20-2BBF-44A4-89B0-04A61CB13A36}" srcOrd="0" destOrd="0" presId="urn:microsoft.com/office/officeart/2005/8/layout/cycle5"/>
    <dgm:cxn modelId="{61A426B8-A4D4-49D6-AC5A-2C62C34564EC}" type="presOf" srcId="{E1F040CF-B9C0-4103-840A-97DA24D02554}" destId="{B422EC81-DDDD-4651-93B5-1EDDA61613B2}" srcOrd="0" destOrd="0" presId="urn:microsoft.com/office/officeart/2005/8/layout/cycle5"/>
    <dgm:cxn modelId="{DDA367E9-FDC1-44C0-BBCD-51A64CF13C43}" type="presOf" srcId="{24719D1C-EE2E-4D12-9417-695B8F65BB57}" destId="{4B13ED17-7C19-40C2-A0CD-86DD4E170A44}" srcOrd="0" destOrd="0" presId="urn:microsoft.com/office/officeart/2005/8/layout/cycle5"/>
    <dgm:cxn modelId="{C0E75519-C258-4CD6-8FCC-D23735C5E210}" type="presOf" srcId="{689A153A-C6F0-421F-80B5-66ADF4D63FEC}" destId="{6A52632D-9148-475F-864F-F5EBB4CE5366}" srcOrd="0" destOrd="0" presId="urn:microsoft.com/office/officeart/2005/8/layout/cycle5"/>
    <dgm:cxn modelId="{29667D96-12EF-4B09-BB0D-BC94539994E7}" type="presOf" srcId="{87A4B3FB-BEA6-4B51-B152-CF945AAD404A}" destId="{2580191D-1EDC-4E85-95B1-E2D800BF49FE}" srcOrd="0" destOrd="0" presId="urn:microsoft.com/office/officeart/2005/8/layout/cycle5"/>
    <dgm:cxn modelId="{33EBF00F-9A32-4546-8FB7-DA541F42328E}" type="presOf" srcId="{91DD16AC-0598-4B93-B3C7-1CC8F0750D01}" destId="{5FCC75CF-C801-4758-B74A-0DC3BD7BA906}" srcOrd="0" destOrd="0" presId="urn:microsoft.com/office/officeart/2005/8/layout/cycle5"/>
    <dgm:cxn modelId="{2B9D19EE-3AC7-405B-80FF-9EA6190E2155}" type="presParOf" srcId="{B422EC81-DDDD-4651-93B5-1EDDA61613B2}" destId="{9DF6AC1F-22EC-4D55-BB4B-21C43F9FBA68}" srcOrd="0" destOrd="0" presId="urn:microsoft.com/office/officeart/2005/8/layout/cycle5"/>
    <dgm:cxn modelId="{C898FCA9-7261-4CEE-9BC2-65DED1A4A325}" type="presParOf" srcId="{B422EC81-DDDD-4651-93B5-1EDDA61613B2}" destId="{6437FC9F-EEF1-42F7-ABCE-155CE3EF7AB9}" srcOrd="1" destOrd="0" presId="urn:microsoft.com/office/officeart/2005/8/layout/cycle5"/>
    <dgm:cxn modelId="{671BB872-F5E5-469E-8E88-2697CA65B297}" type="presParOf" srcId="{B422EC81-DDDD-4651-93B5-1EDDA61613B2}" destId="{2580191D-1EDC-4E85-95B1-E2D800BF49FE}" srcOrd="2" destOrd="0" presId="urn:microsoft.com/office/officeart/2005/8/layout/cycle5"/>
    <dgm:cxn modelId="{25940B12-6798-4827-BCBC-9457945F9B18}" type="presParOf" srcId="{B422EC81-DDDD-4651-93B5-1EDDA61613B2}" destId="{B3EBCF20-2BBF-44A4-89B0-04A61CB13A36}" srcOrd="3" destOrd="0" presId="urn:microsoft.com/office/officeart/2005/8/layout/cycle5"/>
    <dgm:cxn modelId="{3511BBF6-C758-42CD-B1A0-5C26428A8B02}" type="presParOf" srcId="{B422EC81-DDDD-4651-93B5-1EDDA61613B2}" destId="{3B878298-44D8-4F18-8C0F-EFD9A932BF66}" srcOrd="4" destOrd="0" presId="urn:microsoft.com/office/officeart/2005/8/layout/cycle5"/>
    <dgm:cxn modelId="{8107C285-8E33-4D67-BF79-E2F3507382E3}" type="presParOf" srcId="{B422EC81-DDDD-4651-93B5-1EDDA61613B2}" destId="{6A52632D-9148-475F-864F-F5EBB4CE5366}" srcOrd="5" destOrd="0" presId="urn:microsoft.com/office/officeart/2005/8/layout/cycle5"/>
    <dgm:cxn modelId="{B6C98CBA-E407-4EDF-92E2-BE04226DFF2C}" type="presParOf" srcId="{B422EC81-DDDD-4651-93B5-1EDDA61613B2}" destId="{A6DA7A91-3AAE-468F-B114-A2270F276F05}" srcOrd="6" destOrd="0" presId="urn:microsoft.com/office/officeart/2005/8/layout/cycle5"/>
    <dgm:cxn modelId="{F640E158-9B59-4356-862B-EC83079C113C}" type="presParOf" srcId="{B422EC81-DDDD-4651-93B5-1EDDA61613B2}" destId="{A9EB7693-19B1-4669-B23A-03C25FC9A7AB}" srcOrd="7" destOrd="0" presId="urn:microsoft.com/office/officeart/2005/8/layout/cycle5"/>
    <dgm:cxn modelId="{5720FD71-FD55-444E-9CA2-32DBEBD410EB}" type="presParOf" srcId="{B422EC81-DDDD-4651-93B5-1EDDA61613B2}" destId="{04B217E2-DD83-45F2-B666-76F992513152}" srcOrd="8" destOrd="0" presId="urn:microsoft.com/office/officeart/2005/8/layout/cycle5"/>
    <dgm:cxn modelId="{403A6EE1-AC2B-4488-92B8-D4B4CD9EAE31}" type="presParOf" srcId="{B422EC81-DDDD-4651-93B5-1EDDA61613B2}" destId="{4B13ED17-7C19-40C2-A0CD-86DD4E170A44}" srcOrd="9" destOrd="0" presId="urn:microsoft.com/office/officeart/2005/8/layout/cycle5"/>
    <dgm:cxn modelId="{35CF7BDD-D435-44E0-86FC-05B2DCE31936}" type="presParOf" srcId="{B422EC81-DDDD-4651-93B5-1EDDA61613B2}" destId="{E57B9F7B-96F8-465B-A751-268266B39300}" srcOrd="10" destOrd="0" presId="urn:microsoft.com/office/officeart/2005/8/layout/cycle5"/>
    <dgm:cxn modelId="{97E508F6-E00B-43FA-9F2D-AED1EF39CA97}" type="presParOf" srcId="{B422EC81-DDDD-4651-93B5-1EDDA61613B2}" destId="{5FCC75CF-C801-4758-B74A-0DC3BD7BA90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375D308-FAA7-4B38-B19D-C03743CB516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2E470-F273-4E83-ADB5-BE4393DFE469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Ancaman Persatuan dan Kesatuan dalam Berbagai Bidang</a:t>
          </a:r>
          <a:endParaRPr lang="en-US" b="1" dirty="0">
            <a:solidFill>
              <a:srgbClr val="FFFF00"/>
            </a:solidFill>
          </a:endParaRPr>
        </a:p>
      </dgm:t>
    </dgm:pt>
    <dgm:pt modelId="{DD80C454-4066-4488-8A43-06E7E2139435}" type="parTrans" cxnId="{D4DA9702-A460-4269-801A-A437D8221F0D}">
      <dgm:prSet/>
      <dgm:spPr/>
      <dgm:t>
        <a:bodyPr/>
        <a:lstStyle/>
        <a:p>
          <a:endParaRPr lang="en-US"/>
        </a:p>
      </dgm:t>
    </dgm:pt>
    <dgm:pt modelId="{895A52B8-7E11-4396-B823-D947CBD9BC14}" type="sibTrans" cxnId="{D4DA9702-A460-4269-801A-A437D8221F0D}">
      <dgm:prSet/>
      <dgm:spPr/>
      <dgm:t>
        <a:bodyPr/>
        <a:lstStyle/>
        <a:p>
          <a:endParaRPr lang="en-US"/>
        </a:p>
      </dgm:t>
    </dgm:pt>
    <dgm:pt modelId="{7242BA31-F8BA-4761-994E-7FB1012556A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>
              <a:solidFill>
                <a:srgbClr val="C00000"/>
              </a:solidFill>
            </a:rPr>
            <a:t>Ideologi</a:t>
          </a:r>
          <a:endParaRPr lang="en-US" dirty="0">
            <a:solidFill>
              <a:srgbClr val="C00000"/>
            </a:solidFill>
          </a:endParaRPr>
        </a:p>
      </dgm:t>
    </dgm:pt>
    <dgm:pt modelId="{1FA9B679-306A-4798-86EF-93BE880FDBAC}" type="parTrans" cxnId="{64F35B53-66B5-4363-875E-030AF94E43E3}">
      <dgm:prSet/>
      <dgm:spPr/>
      <dgm:t>
        <a:bodyPr/>
        <a:lstStyle/>
        <a:p>
          <a:endParaRPr lang="en-US"/>
        </a:p>
      </dgm:t>
    </dgm:pt>
    <dgm:pt modelId="{A3277261-2BBF-4674-BBCD-2F38B21CC78D}" type="sibTrans" cxnId="{64F35B53-66B5-4363-875E-030AF94E43E3}">
      <dgm:prSet/>
      <dgm:spPr/>
      <dgm:t>
        <a:bodyPr/>
        <a:lstStyle/>
        <a:p>
          <a:endParaRPr lang="en-US"/>
        </a:p>
      </dgm:t>
    </dgm:pt>
    <dgm:pt modelId="{D97A0962-3DA9-4665-A36F-300F381EB09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Politik</a:t>
          </a:r>
          <a:endParaRPr lang="en-US" b="1" dirty="0">
            <a:solidFill>
              <a:srgbClr val="C00000"/>
            </a:solidFill>
          </a:endParaRPr>
        </a:p>
      </dgm:t>
    </dgm:pt>
    <dgm:pt modelId="{52AADE25-81A8-4DB6-BFA9-AFEAC2695ED7}" type="parTrans" cxnId="{9AE55B2F-F9C7-4D8D-AC7E-0CD5FDB91244}">
      <dgm:prSet/>
      <dgm:spPr/>
      <dgm:t>
        <a:bodyPr/>
        <a:lstStyle/>
        <a:p>
          <a:endParaRPr lang="en-US"/>
        </a:p>
      </dgm:t>
    </dgm:pt>
    <dgm:pt modelId="{F3A86957-6CDC-44D1-8280-AD4BAED3F261}" type="sibTrans" cxnId="{9AE55B2F-F9C7-4D8D-AC7E-0CD5FDB91244}">
      <dgm:prSet/>
      <dgm:spPr/>
      <dgm:t>
        <a:bodyPr/>
        <a:lstStyle/>
        <a:p>
          <a:endParaRPr lang="en-US"/>
        </a:p>
      </dgm:t>
    </dgm:pt>
    <dgm:pt modelId="{558D13AA-CFA7-483F-9CD6-EE09341CE49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Sosial Budaya</a:t>
          </a:r>
          <a:endParaRPr lang="en-US" b="1" dirty="0">
            <a:solidFill>
              <a:srgbClr val="C00000"/>
            </a:solidFill>
          </a:endParaRPr>
        </a:p>
      </dgm:t>
    </dgm:pt>
    <dgm:pt modelId="{21E773AB-FA5D-464E-A8AC-DE9675E4A8AF}" type="parTrans" cxnId="{4BFDCC32-D335-46C7-AD51-76D4E3F480F3}">
      <dgm:prSet/>
      <dgm:spPr/>
      <dgm:t>
        <a:bodyPr/>
        <a:lstStyle/>
        <a:p>
          <a:endParaRPr lang="en-US"/>
        </a:p>
      </dgm:t>
    </dgm:pt>
    <dgm:pt modelId="{C8999E65-3750-411C-9461-6355F3DC0F9C}" type="sibTrans" cxnId="{4BFDCC32-D335-46C7-AD51-76D4E3F480F3}">
      <dgm:prSet/>
      <dgm:spPr/>
      <dgm:t>
        <a:bodyPr/>
        <a:lstStyle/>
        <a:p>
          <a:endParaRPr lang="en-US"/>
        </a:p>
      </dgm:t>
    </dgm:pt>
    <dgm:pt modelId="{4445A2FA-C694-429C-AE7C-0398D3605E4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Ekonomi</a:t>
          </a:r>
          <a:endParaRPr lang="en-US" b="1" dirty="0">
            <a:solidFill>
              <a:srgbClr val="C00000"/>
            </a:solidFill>
          </a:endParaRPr>
        </a:p>
      </dgm:t>
    </dgm:pt>
    <dgm:pt modelId="{27D716C8-3599-453A-BF99-DF02119D41B3}" type="parTrans" cxnId="{2FD932C0-1B68-4968-8B51-8FF1F91290D3}">
      <dgm:prSet/>
      <dgm:spPr/>
      <dgm:t>
        <a:bodyPr/>
        <a:lstStyle/>
        <a:p>
          <a:endParaRPr lang="en-US"/>
        </a:p>
      </dgm:t>
    </dgm:pt>
    <dgm:pt modelId="{777AEB2B-519B-46F1-BDFE-0742A25E84C9}" type="sibTrans" cxnId="{2FD932C0-1B68-4968-8B51-8FF1F91290D3}">
      <dgm:prSet/>
      <dgm:spPr/>
      <dgm:t>
        <a:bodyPr/>
        <a:lstStyle/>
        <a:p>
          <a:endParaRPr lang="en-US"/>
        </a:p>
      </dgm:t>
    </dgm:pt>
    <dgm:pt modelId="{256A06F4-98F2-4FA3-B02A-E5C47D42BF97}" type="pres">
      <dgm:prSet presAssocID="{A375D308-FAA7-4B38-B19D-C03743CB51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E1059-E54C-45ED-BBB4-BE8CC1841B74}" type="pres">
      <dgm:prSet presAssocID="{A375D308-FAA7-4B38-B19D-C03743CB5163}" presName="radial" presStyleCnt="0">
        <dgm:presLayoutVars>
          <dgm:animLvl val="ctr"/>
        </dgm:presLayoutVars>
      </dgm:prSet>
      <dgm:spPr/>
    </dgm:pt>
    <dgm:pt modelId="{DE8B28A4-BA4C-4BDF-BB25-255D6BD8D24F}" type="pres">
      <dgm:prSet presAssocID="{A802E470-F273-4E83-ADB5-BE4393DFE469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AE0773D-611E-458E-A8E2-F474B23B9624}" type="pres">
      <dgm:prSet presAssocID="{7242BA31-F8BA-4761-994E-7FB1012556A0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63073-7122-4B56-B55E-6EE539692AAD}" type="pres">
      <dgm:prSet presAssocID="{D97A0962-3DA9-4665-A36F-300F381EB091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1CE7D-8958-448D-A977-A51C975A57DD}" type="pres">
      <dgm:prSet presAssocID="{558D13AA-CFA7-483F-9CD6-EE09341CE49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883E6-6ACB-4364-B2D6-01A890D98940}" type="pres">
      <dgm:prSet presAssocID="{4445A2FA-C694-429C-AE7C-0398D3605E4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F1B370-5C3B-4189-8238-AB6CB53EB141}" type="presOf" srcId="{7242BA31-F8BA-4761-994E-7FB1012556A0}" destId="{4AE0773D-611E-458E-A8E2-F474B23B9624}" srcOrd="0" destOrd="0" presId="urn:microsoft.com/office/officeart/2005/8/layout/radial3"/>
    <dgm:cxn modelId="{D5F88376-3F70-4A21-9264-C90FADEBDE18}" type="presOf" srcId="{558D13AA-CFA7-483F-9CD6-EE09341CE499}" destId="{E971CE7D-8958-448D-A977-A51C975A57DD}" srcOrd="0" destOrd="0" presId="urn:microsoft.com/office/officeart/2005/8/layout/radial3"/>
    <dgm:cxn modelId="{9AE55B2F-F9C7-4D8D-AC7E-0CD5FDB91244}" srcId="{A802E470-F273-4E83-ADB5-BE4393DFE469}" destId="{D97A0962-3DA9-4665-A36F-300F381EB091}" srcOrd="1" destOrd="0" parTransId="{52AADE25-81A8-4DB6-BFA9-AFEAC2695ED7}" sibTransId="{F3A86957-6CDC-44D1-8280-AD4BAED3F261}"/>
    <dgm:cxn modelId="{295ACE8D-A2D5-45DB-ADA2-1B86B9D1BB29}" type="presOf" srcId="{A375D308-FAA7-4B38-B19D-C03743CB5163}" destId="{256A06F4-98F2-4FA3-B02A-E5C47D42BF97}" srcOrd="0" destOrd="0" presId="urn:microsoft.com/office/officeart/2005/8/layout/radial3"/>
    <dgm:cxn modelId="{CEAC68DE-8495-4BDF-80E7-B2D47708510C}" type="presOf" srcId="{D97A0962-3DA9-4665-A36F-300F381EB091}" destId="{09063073-7122-4B56-B55E-6EE539692AAD}" srcOrd="0" destOrd="0" presId="urn:microsoft.com/office/officeart/2005/8/layout/radial3"/>
    <dgm:cxn modelId="{4BFDCC32-D335-46C7-AD51-76D4E3F480F3}" srcId="{A802E470-F273-4E83-ADB5-BE4393DFE469}" destId="{558D13AA-CFA7-483F-9CD6-EE09341CE499}" srcOrd="2" destOrd="0" parTransId="{21E773AB-FA5D-464E-A8AC-DE9675E4A8AF}" sibTransId="{C8999E65-3750-411C-9461-6355F3DC0F9C}"/>
    <dgm:cxn modelId="{CACB845E-022D-449C-8A47-BBCCECAAF56E}" type="presOf" srcId="{A802E470-F273-4E83-ADB5-BE4393DFE469}" destId="{DE8B28A4-BA4C-4BDF-BB25-255D6BD8D24F}" srcOrd="0" destOrd="0" presId="urn:microsoft.com/office/officeart/2005/8/layout/radial3"/>
    <dgm:cxn modelId="{D4DA9702-A460-4269-801A-A437D8221F0D}" srcId="{A375D308-FAA7-4B38-B19D-C03743CB5163}" destId="{A802E470-F273-4E83-ADB5-BE4393DFE469}" srcOrd="0" destOrd="0" parTransId="{DD80C454-4066-4488-8A43-06E7E2139435}" sibTransId="{895A52B8-7E11-4396-B823-D947CBD9BC14}"/>
    <dgm:cxn modelId="{64F35B53-66B5-4363-875E-030AF94E43E3}" srcId="{A802E470-F273-4E83-ADB5-BE4393DFE469}" destId="{7242BA31-F8BA-4761-994E-7FB1012556A0}" srcOrd="0" destOrd="0" parTransId="{1FA9B679-306A-4798-86EF-93BE880FDBAC}" sibTransId="{A3277261-2BBF-4674-BBCD-2F38B21CC78D}"/>
    <dgm:cxn modelId="{2FD932C0-1B68-4968-8B51-8FF1F91290D3}" srcId="{A802E470-F273-4E83-ADB5-BE4393DFE469}" destId="{4445A2FA-C694-429C-AE7C-0398D3605E49}" srcOrd="3" destOrd="0" parTransId="{27D716C8-3599-453A-BF99-DF02119D41B3}" sibTransId="{777AEB2B-519B-46F1-BDFE-0742A25E84C9}"/>
    <dgm:cxn modelId="{0535FC0B-0D4F-4EA8-BB4A-6D0ED10FD744}" type="presOf" srcId="{4445A2FA-C694-429C-AE7C-0398D3605E49}" destId="{C40883E6-6ACB-4364-B2D6-01A890D98940}" srcOrd="0" destOrd="0" presId="urn:microsoft.com/office/officeart/2005/8/layout/radial3"/>
    <dgm:cxn modelId="{F8FFBB7C-DC1C-4BB0-A2A0-6C19A604A105}" type="presParOf" srcId="{256A06F4-98F2-4FA3-B02A-E5C47D42BF97}" destId="{FEFE1059-E54C-45ED-BBB4-BE8CC1841B74}" srcOrd="0" destOrd="0" presId="urn:microsoft.com/office/officeart/2005/8/layout/radial3"/>
    <dgm:cxn modelId="{EDFB7BDE-6F78-4D57-B45D-4EE19239EDF6}" type="presParOf" srcId="{FEFE1059-E54C-45ED-BBB4-BE8CC1841B74}" destId="{DE8B28A4-BA4C-4BDF-BB25-255D6BD8D24F}" srcOrd="0" destOrd="0" presId="urn:microsoft.com/office/officeart/2005/8/layout/radial3"/>
    <dgm:cxn modelId="{C2B2A7DB-CED0-471D-865C-62CC7BF77BD1}" type="presParOf" srcId="{FEFE1059-E54C-45ED-BBB4-BE8CC1841B74}" destId="{4AE0773D-611E-458E-A8E2-F474B23B9624}" srcOrd="1" destOrd="0" presId="urn:microsoft.com/office/officeart/2005/8/layout/radial3"/>
    <dgm:cxn modelId="{3403DD7A-1959-4AED-95D3-2DA25787B8A4}" type="presParOf" srcId="{FEFE1059-E54C-45ED-BBB4-BE8CC1841B74}" destId="{09063073-7122-4B56-B55E-6EE539692AAD}" srcOrd="2" destOrd="0" presId="urn:microsoft.com/office/officeart/2005/8/layout/radial3"/>
    <dgm:cxn modelId="{FBE34283-C3DD-41EB-9FC1-177240AE4A92}" type="presParOf" srcId="{FEFE1059-E54C-45ED-BBB4-BE8CC1841B74}" destId="{E971CE7D-8958-448D-A977-A51C975A57DD}" srcOrd="3" destOrd="0" presId="urn:microsoft.com/office/officeart/2005/8/layout/radial3"/>
    <dgm:cxn modelId="{7F17D8C9-7B5F-4A93-A833-5E669D423F9C}" type="presParOf" srcId="{FEFE1059-E54C-45ED-BBB4-BE8CC1841B74}" destId="{C40883E6-6ACB-4364-B2D6-01A890D9894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119A03-887C-4156-A1B1-BD7E5DF20B9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C5B62D9-C704-4597-8DF9-B0BED613985D}">
      <dgm:prSet phldrT="[Text]"/>
      <dgm:spPr/>
      <dgm:t>
        <a:bodyPr/>
        <a:lstStyle/>
        <a:p>
          <a:r>
            <a:rPr lang="en-US" smtClean="0"/>
            <a:t>Faktor Penghambat Terwujudnya Persatuan dan Kesatuan Bangsa</a:t>
          </a:r>
          <a:endParaRPr lang="en-US"/>
        </a:p>
      </dgm:t>
    </dgm:pt>
    <dgm:pt modelId="{C0030B22-73C6-413C-82C7-EB96DB6C9B04}" type="parTrans" cxnId="{997F2981-00E9-45EC-8383-7D2BE4F336D5}">
      <dgm:prSet/>
      <dgm:spPr/>
      <dgm:t>
        <a:bodyPr/>
        <a:lstStyle/>
        <a:p>
          <a:endParaRPr lang="en-US"/>
        </a:p>
      </dgm:t>
    </dgm:pt>
    <dgm:pt modelId="{008CE3F7-AB7D-48C9-8F66-63B09611A1E4}" type="sibTrans" cxnId="{997F2981-00E9-45EC-8383-7D2BE4F336D5}">
      <dgm:prSet/>
      <dgm:spPr/>
      <dgm:t>
        <a:bodyPr/>
        <a:lstStyle/>
        <a:p>
          <a:endParaRPr lang="en-US"/>
        </a:p>
      </dgm:t>
    </dgm:pt>
    <dgm:pt modelId="{09032897-DF05-4CB1-8C0D-46426C0966BB}">
      <dgm:prSet phldrT="[Text]"/>
      <dgm:spPr/>
      <dgm:t>
        <a:bodyPr/>
        <a:lstStyle/>
        <a:p>
          <a:r>
            <a:rPr lang="en-US" dirty="0" smtClean="0"/>
            <a:t>Kondisi Geografis</a:t>
          </a:r>
          <a:endParaRPr lang="en-US" dirty="0"/>
        </a:p>
      </dgm:t>
    </dgm:pt>
    <dgm:pt modelId="{D3813803-6A34-40D5-8902-7A60B00A013D}" type="parTrans" cxnId="{9D87F3D2-4446-45D2-98AB-AF21B08E0D05}">
      <dgm:prSet/>
      <dgm:spPr/>
      <dgm:t>
        <a:bodyPr/>
        <a:lstStyle/>
        <a:p>
          <a:endParaRPr lang="en-US"/>
        </a:p>
      </dgm:t>
    </dgm:pt>
    <dgm:pt modelId="{37D9D88A-6063-4205-A7A3-6D85BDEE28A9}" type="sibTrans" cxnId="{9D87F3D2-4446-45D2-98AB-AF21B08E0D05}">
      <dgm:prSet/>
      <dgm:spPr/>
      <dgm:t>
        <a:bodyPr/>
        <a:lstStyle/>
        <a:p>
          <a:endParaRPr lang="en-US"/>
        </a:p>
      </dgm:t>
    </dgm:pt>
    <dgm:pt modelId="{F619F59E-A131-4525-B4B3-5A249ED0E76E}">
      <dgm:prSet phldrT="[Text]"/>
      <dgm:spPr/>
      <dgm:t>
        <a:bodyPr/>
        <a:lstStyle/>
        <a:p>
          <a:r>
            <a:rPr lang="en-US" dirty="0" smtClean="0"/>
            <a:t>Ketimpangan Pembangunan Nasional</a:t>
          </a:r>
          <a:endParaRPr lang="en-US" dirty="0"/>
        </a:p>
      </dgm:t>
    </dgm:pt>
    <dgm:pt modelId="{9CEC2DD7-EA0C-4F13-A619-5DBE46056E44}" type="parTrans" cxnId="{7FCE4D65-66B9-44DB-9E0E-5F777AFBF42D}">
      <dgm:prSet/>
      <dgm:spPr/>
      <dgm:t>
        <a:bodyPr/>
        <a:lstStyle/>
        <a:p>
          <a:endParaRPr lang="en-US"/>
        </a:p>
      </dgm:t>
    </dgm:pt>
    <dgm:pt modelId="{C92C1A44-6E7B-4C6C-A6CF-24C859791C04}" type="sibTrans" cxnId="{7FCE4D65-66B9-44DB-9E0E-5F777AFBF42D}">
      <dgm:prSet/>
      <dgm:spPr/>
      <dgm:t>
        <a:bodyPr/>
        <a:lstStyle/>
        <a:p>
          <a:endParaRPr lang="en-US"/>
        </a:p>
      </dgm:t>
    </dgm:pt>
    <dgm:pt modelId="{AC58C328-3112-4802-98E6-BDE13D914A71}">
      <dgm:prSet phldrT="[Text]"/>
      <dgm:spPr/>
      <dgm:t>
        <a:bodyPr/>
        <a:lstStyle/>
        <a:p>
          <a:r>
            <a:rPr lang="en-US" dirty="0" smtClean="0"/>
            <a:t>Keberagaman Masyarakat Indonesia</a:t>
          </a:r>
          <a:endParaRPr lang="en-US" dirty="0"/>
        </a:p>
      </dgm:t>
    </dgm:pt>
    <dgm:pt modelId="{703AF7AC-574D-4CB7-9154-EF98FE9A2F21}" type="parTrans" cxnId="{5895EE93-FC93-4938-8876-71D2D34D1736}">
      <dgm:prSet/>
      <dgm:spPr/>
      <dgm:t>
        <a:bodyPr/>
        <a:lstStyle/>
        <a:p>
          <a:endParaRPr lang="en-US"/>
        </a:p>
      </dgm:t>
    </dgm:pt>
    <dgm:pt modelId="{CE84B986-FBD4-4E98-ACA7-24134501562B}" type="sibTrans" cxnId="{5895EE93-FC93-4938-8876-71D2D34D1736}">
      <dgm:prSet/>
      <dgm:spPr/>
      <dgm:t>
        <a:bodyPr/>
        <a:lstStyle/>
        <a:p>
          <a:endParaRPr lang="en-US"/>
        </a:p>
      </dgm:t>
    </dgm:pt>
    <dgm:pt modelId="{ECC45310-07B8-466B-8ABE-ACD835D07FB0}">
      <dgm:prSet phldrT="[Text]"/>
      <dgm:spPr/>
      <dgm:t>
        <a:bodyPr/>
        <a:lstStyle/>
        <a:p>
          <a:r>
            <a:rPr lang="en-US" dirty="0" smtClean="0"/>
            <a:t>Munculnya Gejala Etnosentrisme</a:t>
          </a:r>
          <a:endParaRPr lang="en-US" dirty="0"/>
        </a:p>
      </dgm:t>
    </dgm:pt>
    <dgm:pt modelId="{4653847C-1DA4-4FCB-BD03-232DF602573A}" type="parTrans" cxnId="{4853ADAE-CD6C-4D25-99E3-CF42C49571FC}">
      <dgm:prSet/>
      <dgm:spPr/>
      <dgm:t>
        <a:bodyPr/>
        <a:lstStyle/>
        <a:p>
          <a:endParaRPr lang="en-US"/>
        </a:p>
      </dgm:t>
    </dgm:pt>
    <dgm:pt modelId="{519E5D6E-B651-4741-8E79-2AB56A8BD0A0}" type="sibTrans" cxnId="{4853ADAE-CD6C-4D25-99E3-CF42C49571FC}">
      <dgm:prSet/>
      <dgm:spPr/>
      <dgm:t>
        <a:bodyPr/>
        <a:lstStyle/>
        <a:p>
          <a:endParaRPr lang="en-US"/>
        </a:p>
      </dgm:t>
    </dgm:pt>
    <dgm:pt modelId="{5B19DD26-9DD0-46E4-A8C2-F30B0D627311}">
      <dgm:prSet phldrT="[Text]"/>
      <dgm:spPr/>
      <dgm:t>
        <a:bodyPr/>
        <a:lstStyle/>
        <a:p>
          <a:r>
            <a:rPr lang="en-US" smtClean="0"/>
            <a:t>Tergesernya Budaya Bangsa Indonesia</a:t>
          </a:r>
          <a:endParaRPr lang="en-US" dirty="0"/>
        </a:p>
      </dgm:t>
    </dgm:pt>
    <dgm:pt modelId="{6D75D342-706F-4B11-8887-452A5213F049}" type="parTrans" cxnId="{992FA419-D8EE-4C75-9852-29556DE7D19F}">
      <dgm:prSet/>
      <dgm:spPr/>
      <dgm:t>
        <a:bodyPr/>
        <a:lstStyle/>
        <a:p>
          <a:endParaRPr lang="en-US"/>
        </a:p>
      </dgm:t>
    </dgm:pt>
    <dgm:pt modelId="{0B5C426E-393B-4120-B268-2F5B809231F5}" type="sibTrans" cxnId="{992FA419-D8EE-4C75-9852-29556DE7D19F}">
      <dgm:prSet/>
      <dgm:spPr/>
      <dgm:t>
        <a:bodyPr/>
        <a:lstStyle/>
        <a:p>
          <a:endParaRPr lang="en-US"/>
        </a:p>
      </dgm:t>
    </dgm:pt>
    <dgm:pt modelId="{610A530D-77D2-41F2-8B34-86CCF479BA3F}" type="pres">
      <dgm:prSet presAssocID="{74119A03-887C-4156-A1B1-BD7E5DF20B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FA0AC9-C666-4E68-AC21-EA942AFC1935}" type="pres">
      <dgm:prSet presAssocID="{6C5B62D9-C704-4597-8DF9-B0BED613985D}" presName="centerShape" presStyleLbl="node0" presStyleIdx="0" presStyleCnt="1"/>
      <dgm:spPr/>
      <dgm:t>
        <a:bodyPr/>
        <a:lstStyle/>
        <a:p>
          <a:endParaRPr lang="en-US"/>
        </a:p>
      </dgm:t>
    </dgm:pt>
    <dgm:pt modelId="{CF43665A-1C0D-4164-A1A0-4665C41D3AA3}" type="pres">
      <dgm:prSet presAssocID="{D3813803-6A34-40D5-8902-7A60B00A013D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7AC017C2-897F-4735-9FE6-74B3D3DEABB5}" type="pres">
      <dgm:prSet presAssocID="{09032897-DF05-4CB1-8C0D-46426C0966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9303F-8681-4F59-B383-E63B63EFC2DC}" type="pres">
      <dgm:prSet presAssocID="{9CEC2DD7-EA0C-4F13-A619-5DBE46056E44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7AC4AF5D-0730-4E14-888A-807294B8F0BB}" type="pres">
      <dgm:prSet presAssocID="{F619F59E-A131-4525-B4B3-5A249ED0E7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45A7B-A795-40E4-A241-1699138A1AE7}" type="pres">
      <dgm:prSet presAssocID="{703AF7AC-574D-4CB7-9154-EF98FE9A2F21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B4791027-0401-4CF5-BA24-6CBDCF584512}" type="pres">
      <dgm:prSet presAssocID="{AC58C328-3112-4802-98E6-BDE13D914A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4B92C-FD8A-4D61-B86F-D9A170E810EE}" type="pres">
      <dgm:prSet presAssocID="{4653847C-1DA4-4FCB-BD03-232DF602573A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564F488C-25BD-436A-AF1E-CF18C5C34DAC}" type="pres">
      <dgm:prSet presAssocID="{ECC45310-07B8-466B-8ABE-ACD835D07F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ACB39-0F30-4826-9F05-AAE1D1299908}" type="pres">
      <dgm:prSet presAssocID="{6D75D342-706F-4B11-8887-452A5213F049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05C64B3A-58DE-449D-9447-EFB7E890398E}" type="pres">
      <dgm:prSet presAssocID="{5B19DD26-9DD0-46E4-A8C2-F30B0D6273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E5B92-6629-4157-A3CF-037FFEEC1730}" type="presOf" srcId="{74119A03-887C-4156-A1B1-BD7E5DF20B93}" destId="{610A530D-77D2-41F2-8B34-86CCF479BA3F}" srcOrd="0" destOrd="0" presId="urn:microsoft.com/office/officeart/2005/8/layout/radial4"/>
    <dgm:cxn modelId="{A96B6F80-E709-4E6B-BD08-72AAA00AF382}" type="presOf" srcId="{5B19DD26-9DD0-46E4-A8C2-F30B0D627311}" destId="{05C64B3A-58DE-449D-9447-EFB7E890398E}" srcOrd="0" destOrd="0" presId="urn:microsoft.com/office/officeart/2005/8/layout/radial4"/>
    <dgm:cxn modelId="{7FCE4D65-66B9-44DB-9E0E-5F777AFBF42D}" srcId="{6C5B62D9-C704-4597-8DF9-B0BED613985D}" destId="{F619F59E-A131-4525-B4B3-5A249ED0E76E}" srcOrd="1" destOrd="0" parTransId="{9CEC2DD7-EA0C-4F13-A619-5DBE46056E44}" sibTransId="{C92C1A44-6E7B-4C6C-A6CF-24C859791C04}"/>
    <dgm:cxn modelId="{B81429BF-4CD6-4CB1-BC63-B8BFD0138997}" type="presOf" srcId="{F619F59E-A131-4525-B4B3-5A249ED0E76E}" destId="{7AC4AF5D-0730-4E14-888A-807294B8F0BB}" srcOrd="0" destOrd="0" presId="urn:microsoft.com/office/officeart/2005/8/layout/radial4"/>
    <dgm:cxn modelId="{F27395A5-D324-440C-8E47-21492DDA11DC}" type="presOf" srcId="{D3813803-6A34-40D5-8902-7A60B00A013D}" destId="{CF43665A-1C0D-4164-A1A0-4665C41D3AA3}" srcOrd="0" destOrd="0" presId="urn:microsoft.com/office/officeart/2005/8/layout/radial4"/>
    <dgm:cxn modelId="{5895EE93-FC93-4938-8876-71D2D34D1736}" srcId="{6C5B62D9-C704-4597-8DF9-B0BED613985D}" destId="{AC58C328-3112-4802-98E6-BDE13D914A71}" srcOrd="2" destOrd="0" parTransId="{703AF7AC-574D-4CB7-9154-EF98FE9A2F21}" sibTransId="{CE84B986-FBD4-4E98-ACA7-24134501562B}"/>
    <dgm:cxn modelId="{FB4B857E-EC71-4C7A-93A4-64A8B2B3494F}" type="presOf" srcId="{6D75D342-706F-4B11-8887-452A5213F049}" destId="{418ACB39-0F30-4826-9F05-AAE1D1299908}" srcOrd="0" destOrd="0" presId="urn:microsoft.com/office/officeart/2005/8/layout/radial4"/>
    <dgm:cxn modelId="{045AD1DB-83F1-49FA-90F9-8F63B9CA7BFF}" type="presOf" srcId="{6C5B62D9-C704-4597-8DF9-B0BED613985D}" destId="{8EFA0AC9-C666-4E68-AC21-EA942AFC1935}" srcOrd="0" destOrd="0" presId="urn:microsoft.com/office/officeart/2005/8/layout/radial4"/>
    <dgm:cxn modelId="{F11C5189-98C8-41B8-AE58-C87353D2DD11}" type="presOf" srcId="{703AF7AC-574D-4CB7-9154-EF98FE9A2F21}" destId="{D9645A7B-A795-40E4-A241-1699138A1AE7}" srcOrd="0" destOrd="0" presId="urn:microsoft.com/office/officeart/2005/8/layout/radial4"/>
    <dgm:cxn modelId="{B5A66C18-203B-461C-826F-C05AEC128D6D}" type="presOf" srcId="{AC58C328-3112-4802-98E6-BDE13D914A71}" destId="{B4791027-0401-4CF5-BA24-6CBDCF584512}" srcOrd="0" destOrd="0" presId="urn:microsoft.com/office/officeart/2005/8/layout/radial4"/>
    <dgm:cxn modelId="{5A9CB4CF-B449-4BFC-9BAE-903ECDA13165}" type="presOf" srcId="{4653847C-1DA4-4FCB-BD03-232DF602573A}" destId="{9C14B92C-FD8A-4D61-B86F-D9A170E810EE}" srcOrd="0" destOrd="0" presId="urn:microsoft.com/office/officeart/2005/8/layout/radial4"/>
    <dgm:cxn modelId="{997F2981-00E9-45EC-8383-7D2BE4F336D5}" srcId="{74119A03-887C-4156-A1B1-BD7E5DF20B93}" destId="{6C5B62D9-C704-4597-8DF9-B0BED613985D}" srcOrd="0" destOrd="0" parTransId="{C0030B22-73C6-413C-82C7-EB96DB6C9B04}" sibTransId="{008CE3F7-AB7D-48C9-8F66-63B09611A1E4}"/>
    <dgm:cxn modelId="{2CE2FEB3-3609-45F2-AFFE-B308E9813C85}" type="presOf" srcId="{ECC45310-07B8-466B-8ABE-ACD835D07FB0}" destId="{564F488C-25BD-436A-AF1E-CF18C5C34DAC}" srcOrd="0" destOrd="0" presId="urn:microsoft.com/office/officeart/2005/8/layout/radial4"/>
    <dgm:cxn modelId="{19887570-668F-426E-B39E-4B272C91BFC0}" type="presOf" srcId="{09032897-DF05-4CB1-8C0D-46426C0966BB}" destId="{7AC017C2-897F-4735-9FE6-74B3D3DEABB5}" srcOrd="0" destOrd="0" presId="urn:microsoft.com/office/officeart/2005/8/layout/radial4"/>
    <dgm:cxn modelId="{E5ED4FFB-74D5-4118-94D3-D6C566F6E3C0}" type="presOf" srcId="{9CEC2DD7-EA0C-4F13-A619-5DBE46056E44}" destId="{AB99303F-8681-4F59-B383-E63B63EFC2DC}" srcOrd="0" destOrd="0" presId="urn:microsoft.com/office/officeart/2005/8/layout/radial4"/>
    <dgm:cxn modelId="{9D87F3D2-4446-45D2-98AB-AF21B08E0D05}" srcId="{6C5B62D9-C704-4597-8DF9-B0BED613985D}" destId="{09032897-DF05-4CB1-8C0D-46426C0966BB}" srcOrd="0" destOrd="0" parTransId="{D3813803-6A34-40D5-8902-7A60B00A013D}" sibTransId="{37D9D88A-6063-4205-A7A3-6D85BDEE28A9}"/>
    <dgm:cxn modelId="{992FA419-D8EE-4C75-9852-29556DE7D19F}" srcId="{6C5B62D9-C704-4597-8DF9-B0BED613985D}" destId="{5B19DD26-9DD0-46E4-A8C2-F30B0D627311}" srcOrd="4" destOrd="0" parTransId="{6D75D342-706F-4B11-8887-452A5213F049}" sibTransId="{0B5C426E-393B-4120-B268-2F5B809231F5}"/>
    <dgm:cxn modelId="{4853ADAE-CD6C-4D25-99E3-CF42C49571FC}" srcId="{6C5B62D9-C704-4597-8DF9-B0BED613985D}" destId="{ECC45310-07B8-466B-8ABE-ACD835D07FB0}" srcOrd="3" destOrd="0" parTransId="{4653847C-1DA4-4FCB-BD03-232DF602573A}" sibTransId="{519E5D6E-B651-4741-8E79-2AB56A8BD0A0}"/>
    <dgm:cxn modelId="{789306D3-1C44-48E0-98CA-CEA2F185EFFC}" type="presParOf" srcId="{610A530D-77D2-41F2-8B34-86CCF479BA3F}" destId="{8EFA0AC9-C666-4E68-AC21-EA942AFC1935}" srcOrd="0" destOrd="0" presId="urn:microsoft.com/office/officeart/2005/8/layout/radial4"/>
    <dgm:cxn modelId="{F20D3DF7-55EC-4251-998C-0E72E706E8AB}" type="presParOf" srcId="{610A530D-77D2-41F2-8B34-86CCF479BA3F}" destId="{CF43665A-1C0D-4164-A1A0-4665C41D3AA3}" srcOrd="1" destOrd="0" presId="urn:microsoft.com/office/officeart/2005/8/layout/radial4"/>
    <dgm:cxn modelId="{396FD3F9-EE34-4A1B-B4AC-8631A2657991}" type="presParOf" srcId="{610A530D-77D2-41F2-8B34-86CCF479BA3F}" destId="{7AC017C2-897F-4735-9FE6-74B3D3DEABB5}" srcOrd="2" destOrd="0" presId="urn:microsoft.com/office/officeart/2005/8/layout/radial4"/>
    <dgm:cxn modelId="{FC227CA3-D278-46AF-947E-73C931005325}" type="presParOf" srcId="{610A530D-77D2-41F2-8B34-86CCF479BA3F}" destId="{AB99303F-8681-4F59-B383-E63B63EFC2DC}" srcOrd="3" destOrd="0" presId="urn:microsoft.com/office/officeart/2005/8/layout/radial4"/>
    <dgm:cxn modelId="{D67C5386-81BE-4490-B610-237D86FA26C1}" type="presParOf" srcId="{610A530D-77D2-41F2-8B34-86CCF479BA3F}" destId="{7AC4AF5D-0730-4E14-888A-807294B8F0BB}" srcOrd="4" destOrd="0" presId="urn:microsoft.com/office/officeart/2005/8/layout/radial4"/>
    <dgm:cxn modelId="{5E85CF7B-9F19-467E-9132-E81A9E4641EB}" type="presParOf" srcId="{610A530D-77D2-41F2-8B34-86CCF479BA3F}" destId="{D9645A7B-A795-40E4-A241-1699138A1AE7}" srcOrd="5" destOrd="0" presId="urn:microsoft.com/office/officeart/2005/8/layout/radial4"/>
    <dgm:cxn modelId="{00C0EEDF-17D2-4AD8-88D1-9F69DF0AC821}" type="presParOf" srcId="{610A530D-77D2-41F2-8B34-86CCF479BA3F}" destId="{B4791027-0401-4CF5-BA24-6CBDCF584512}" srcOrd="6" destOrd="0" presId="urn:microsoft.com/office/officeart/2005/8/layout/radial4"/>
    <dgm:cxn modelId="{CC816923-6E14-4D81-826A-ABFDCE03711C}" type="presParOf" srcId="{610A530D-77D2-41F2-8B34-86CCF479BA3F}" destId="{9C14B92C-FD8A-4D61-B86F-D9A170E810EE}" srcOrd="7" destOrd="0" presId="urn:microsoft.com/office/officeart/2005/8/layout/radial4"/>
    <dgm:cxn modelId="{78792DEA-C9D2-47BC-BF9D-58E09D3AD481}" type="presParOf" srcId="{610A530D-77D2-41F2-8B34-86CCF479BA3F}" destId="{564F488C-25BD-436A-AF1E-CF18C5C34DAC}" srcOrd="8" destOrd="0" presId="urn:microsoft.com/office/officeart/2005/8/layout/radial4"/>
    <dgm:cxn modelId="{84B65037-2F59-4847-AD8F-5454B97A8D6B}" type="presParOf" srcId="{610A530D-77D2-41F2-8B34-86CCF479BA3F}" destId="{418ACB39-0F30-4826-9F05-AAE1D1299908}" srcOrd="9" destOrd="0" presId="urn:microsoft.com/office/officeart/2005/8/layout/radial4"/>
    <dgm:cxn modelId="{124F9272-FD75-46A5-8B66-A7161E2311E2}" type="presParOf" srcId="{610A530D-77D2-41F2-8B34-86CCF479BA3F}" destId="{05C64B3A-58DE-449D-9447-EFB7E890398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59A6883-D46A-439A-B9E5-7F1BF62B4327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23EC91-F054-4102-B831-020356BE2E7F}">
      <dgm:prSet phldrT="[Text]"/>
      <dgm:spPr/>
      <dgm:t>
        <a:bodyPr/>
        <a:lstStyle/>
        <a:p>
          <a:r>
            <a:rPr lang="en-US" dirty="0" smtClean="0"/>
            <a:t>Prinsip-Prinsip Persatuan dan Kesatuan</a:t>
          </a:r>
          <a:endParaRPr lang="en-US" dirty="0"/>
        </a:p>
      </dgm:t>
    </dgm:pt>
    <dgm:pt modelId="{3542E9FC-3CB2-42B2-B6E3-6713EA7C4174}" type="parTrans" cxnId="{17374577-1A86-4399-94C4-9DC495692FC9}">
      <dgm:prSet/>
      <dgm:spPr/>
      <dgm:t>
        <a:bodyPr/>
        <a:lstStyle/>
        <a:p>
          <a:endParaRPr lang="en-US"/>
        </a:p>
      </dgm:t>
    </dgm:pt>
    <dgm:pt modelId="{2869FFDE-ED3D-4556-88B5-AE76D56099F1}" type="sibTrans" cxnId="{17374577-1A86-4399-94C4-9DC495692FC9}">
      <dgm:prSet/>
      <dgm:spPr/>
      <dgm:t>
        <a:bodyPr/>
        <a:lstStyle/>
        <a:p>
          <a:endParaRPr lang="en-US"/>
        </a:p>
      </dgm:t>
    </dgm:pt>
    <dgm:pt modelId="{7981DD00-1228-416B-9794-9EC387D8A242}">
      <dgm:prSet phldrT="[Text]"/>
      <dgm:spPr/>
      <dgm:t>
        <a:bodyPr/>
        <a:lstStyle/>
        <a:p>
          <a:r>
            <a:rPr lang="id-ID" dirty="0" smtClean="0"/>
            <a:t>Prinsip Wawasan Nusantara</a:t>
          </a:r>
          <a:endParaRPr lang="en-US" dirty="0"/>
        </a:p>
      </dgm:t>
    </dgm:pt>
    <dgm:pt modelId="{8344C0A6-CCB6-49B1-BDDC-B3F2B8CA3165}" type="parTrans" cxnId="{1BC914FF-9865-447F-B5CC-9912E7A1FE0E}">
      <dgm:prSet/>
      <dgm:spPr/>
      <dgm:t>
        <a:bodyPr/>
        <a:lstStyle/>
        <a:p>
          <a:endParaRPr lang="en-US"/>
        </a:p>
      </dgm:t>
    </dgm:pt>
    <dgm:pt modelId="{BB47A855-70F3-472F-8D52-56B440214B52}" type="sibTrans" cxnId="{1BC914FF-9865-447F-B5CC-9912E7A1FE0E}">
      <dgm:prSet/>
      <dgm:spPr/>
      <dgm:t>
        <a:bodyPr/>
        <a:lstStyle/>
        <a:p>
          <a:endParaRPr lang="en-US"/>
        </a:p>
      </dgm:t>
    </dgm:pt>
    <dgm:pt modelId="{C2054D8D-B1EE-4358-917F-9580CF538592}">
      <dgm:prSet phldrT="[Text]"/>
      <dgm:spPr/>
      <dgm:t>
        <a:bodyPr/>
        <a:lstStyle/>
        <a:p>
          <a:r>
            <a:rPr lang="en-US" dirty="0" smtClean="0"/>
            <a:t>Prinsip kebebasan yang bertanggung jawab</a:t>
          </a:r>
          <a:endParaRPr lang="en-US" dirty="0"/>
        </a:p>
      </dgm:t>
    </dgm:pt>
    <dgm:pt modelId="{19FCC8C9-5B0A-41FB-A8C7-D55B0590F1D8}" type="parTrans" cxnId="{B893FD5B-B011-45A2-9592-77622CAB94D6}">
      <dgm:prSet/>
      <dgm:spPr/>
      <dgm:t>
        <a:bodyPr/>
        <a:lstStyle/>
        <a:p>
          <a:endParaRPr lang="en-US"/>
        </a:p>
      </dgm:t>
    </dgm:pt>
    <dgm:pt modelId="{EB00A51F-333B-4037-850E-8CA332D0F7A1}" type="sibTrans" cxnId="{B893FD5B-B011-45A2-9592-77622CAB94D6}">
      <dgm:prSet/>
      <dgm:spPr/>
      <dgm:t>
        <a:bodyPr/>
        <a:lstStyle/>
        <a:p>
          <a:endParaRPr lang="en-US"/>
        </a:p>
      </dgm:t>
    </dgm:pt>
    <dgm:pt modelId="{244C8667-F4D5-4A13-9DF0-B739B17E4F24}">
      <dgm:prSet phldrT="[Text]"/>
      <dgm:spPr/>
      <dgm:t>
        <a:bodyPr/>
        <a:lstStyle/>
        <a:p>
          <a:r>
            <a:rPr lang="en-US" dirty="0" smtClean="0"/>
            <a:t>Prinsip Bhinneka Tunggal Ika</a:t>
          </a:r>
          <a:endParaRPr lang="en-US" dirty="0"/>
        </a:p>
      </dgm:t>
    </dgm:pt>
    <dgm:pt modelId="{43D09976-52ED-472C-B796-C2D576FF544F}" type="parTrans" cxnId="{5CCFCE6C-5278-4CA5-8076-4E03589E036D}">
      <dgm:prSet/>
      <dgm:spPr/>
      <dgm:t>
        <a:bodyPr/>
        <a:lstStyle/>
        <a:p>
          <a:endParaRPr lang="en-US"/>
        </a:p>
      </dgm:t>
    </dgm:pt>
    <dgm:pt modelId="{F95657F6-6917-4C5A-AF1A-3DF341A65F34}" type="sibTrans" cxnId="{5CCFCE6C-5278-4CA5-8076-4E03589E036D}">
      <dgm:prSet/>
      <dgm:spPr/>
      <dgm:t>
        <a:bodyPr/>
        <a:lstStyle/>
        <a:p>
          <a:endParaRPr lang="en-US"/>
        </a:p>
      </dgm:t>
    </dgm:pt>
    <dgm:pt modelId="{CC1D11FB-8022-4E9E-9AAB-3E4A05562AAA}">
      <dgm:prSet phldrT="[Text]"/>
      <dgm:spPr/>
      <dgm:t>
        <a:bodyPr/>
        <a:lstStyle/>
        <a:p>
          <a:r>
            <a:rPr lang="en-US" dirty="0" smtClean="0"/>
            <a:t>Prinsip nasionalisme Indonesia</a:t>
          </a:r>
          <a:endParaRPr lang="en-US" dirty="0"/>
        </a:p>
      </dgm:t>
    </dgm:pt>
    <dgm:pt modelId="{43D63F23-00AC-43DB-AC59-A747278580FC}" type="parTrans" cxnId="{4219F2D8-0142-44B7-B34E-5542040E3821}">
      <dgm:prSet/>
      <dgm:spPr/>
      <dgm:t>
        <a:bodyPr/>
        <a:lstStyle/>
        <a:p>
          <a:endParaRPr lang="en-US"/>
        </a:p>
      </dgm:t>
    </dgm:pt>
    <dgm:pt modelId="{98B0DD05-3D7F-4531-9D7C-93A97FB5548D}" type="sibTrans" cxnId="{4219F2D8-0142-44B7-B34E-5542040E3821}">
      <dgm:prSet/>
      <dgm:spPr/>
      <dgm:t>
        <a:bodyPr/>
        <a:lstStyle/>
        <a:p>
          <a:endParaRPr lang="en-US"/>
        </a:p>
      </dgm:t>
    </dgm:pt>
    <dgm:pt modelId="{451C68FF-4F8F-4BBC-A5F9-0478A0BEEAA4}">
      <dgm:prSet phldrT="[Text]"/>
      <dgm:spPr/>
      <dgm:t>
        <a:bodyPr/>
        <a:lstStyle/>
        <a:p>
          <a:r>
            <a:rPr lang="en-US" dirty="0" smtClean="0"/>
            <a:t>Prinsip persatuan pembangunan untuk mewujudkan cita-cita reformasi</a:t>
          </a:r>
          <a:endParaRPr lang="en-US" dirty="0"/>
        </a:p>
      </dgm:t>
    </dgm:pt>
    <dgm:pt modelId="{DB4E9BA2-5DA5-44B5-AC92-513E56BA06A3}" type="parTrans" cxnId="{FAE96E83-CB8F-4525-80DA-93F59CD52BE1}">
      <dgm:prSet/>
      <dgm:spPr/>
      <dgm:t>
        <a:bodyPr/>
        <a:lstStyle/>
        <a:p>
          <a:endParaRPr lang="en-US"/>
        </a:p>
      </dgm:t>
    </dgm:pt>
    <dgm:pt modelId="{E9389017-B0F7-4D3E-A0B9-DF93B59BD37F}" type="sibTrans" cxnId="{FAE96E83-CB8F-4525-80DA-93F59CD52BE1}">
      <dgm:prSet/>
      <dgm:spPr/>
      <dgm:t>
        <a:bodyPr/>
        <a:lstStyle/>
        <a:p>
          <a:endParaRPr lang="en-US"/>
        </a:p>
      </dgm:t>
    </dgm:pt>
    <dgm:pt modelId="{FF5D9DEA-5F2A-4986-A6CA-1EA269432C41}" type="pres">
      <dgm:prSet presAssocID="{F59A6883-D46A-439A-B9E5-7F1BF62B432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9658F-747D-45E1-A3B6-ACFEE7956659}" type="pres">
      <dgm:prSet presAssocID="{9123EC91-F054-4102-B831-020356BE2E7F}" presName="roof" presStyleLbl="dkBgShp" presStyleIdx="0" presStyleCnt="2"/>
      <dgm:spPr/>
      <dgm:t>
        <a:bodyPr/>
        <a:lstStyle/>
        <a:p>
          <a:endParaRPr lang="en-US"/>
        </a:p>
      </dgm:t>
    </dgm:pt>
    <dgm:pt modelId="{FFF1E219-B329-4A8A-8D9F-597C860555B2}" type="pres">
      <dgm:prSet presAssocID="{9123EC91-F054-4102-B831-020356BE2E7F}" presName="pillars" presStyleCnt="0"/>
      <dgm:spPr/>
    </dgm:pt>
    <dgm:pt modelId="{3693E955-764C-4FDE-9DCB-EA3CB4CCB816}" type="pres">
      <dgm:prSet presAssocID="{9123EC91-F054-4102-B831-020356BE2E7F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7309D-3E80-4C05-A923-5885BE16510C}" type="pres">
      <dgm:prSet presAssocID="{C2054D8D-B1EE-4358-917F-9580CF538592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EB8CA-41B3-4C49-BBE2-E97F979BE6AD}" type="pres">
      <dgm:prSet presAssocID="{244C8667-F4D5-4A13-9DF0-B739B17E4F2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3695A-BA8C-4A4D-937B-8CC1A72A2661}" type="pres">
      <dgm:prSet presAssocID="{451C68FF-4F8F-4BBC-A5F9-0478A0BEEAA4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EF81B-687C-41C2-A82A-E8ED1E1AF18E}" type="pres">
      <dgm:prSet presAssocID="{CC1D11FB-8022-4E9E-9AAB-3E4A05562AA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F3492-556C-41C6-946D-32E6D68A8DA0}" type="pres">
      <dgm:prSet presAssocID="{9123EC91-F054-4102-B831-020356BE2E7F}" presName="base" presStyleLbl="dkBgShp" presStyleIdx="1" presStyleCnt="2"/>
      <dgm:spPr/>
    </dgm:pt>
  </dgm:ptLst>
  <dgm:cxnLst>
    <dgm:cxn modelId="{1BC914FF-9865-447F-B5CC-9912E7A1FE0E}" srcId="{9123EC91-F054-4102-B831-020356BE2E7F}" destId="{7981DD00-1228-416B-9794-9EC387D8A242}" srcOrd="0" destOrd="0" parTransId="{8344C0A6-CCB6-49B1-BDDC-B3F2B8CA3165}" sibTransId="{BB47A855-70F3-472F-8D52-56B440214B52}"/>
    <dgm:cxn modelId="{4219F2D8-0142-44B7-B34E-5542040E3821}" srcId="{9123EC91-F054-4102-B831-020356BE2E7F}" destId="{CC1D11FB-8022-4E9E-9AAB-3E4A05562AAA}" srcOrd="4" destOrd="0" parTransId="{43D63F23-00AC-43DB-AC59-A747278580FC}" sibTransId="{98B0DD05-3D7F-4531-9D7C-93A97FB5548D}"/>
    <dgm:cxn modelId="{739D8314-639D-446E-B69B-CB6E2A3037FB}" type="presOf" srcId="{7981DD00-1228-416B-9794-9EC387D8A242}" destId="{3693E955-764C-4FDE-9DCB-EA3CB4CCB816}" srcOrd="0" destOrd="0" presId="urn:microsoft.com/office/officeart/2005/8/layout/hList3"/>
    <dgm:cxn modelId="{6294619E-672E-4EFB-8329-F0E771D5E074}" type="presOf" srcId="{F59A6883-D46A-439A-B9E5-7F1BF62B4327}" destId="{FF5D9DEA-5F2A-4986-A6CA-1EA269432C41}" srcOrd="0" destOrd="0" presId="urn:microsoft.com/office/officeart/2005/8/layout/hList3"/>
    <dgm:cxn modelId="{A686EB51-0D4C-43EB-BF5D-DD53AA07588E}" type="presOf" srcId="{451C68FF-4F8F-4BBC-A5F9-0478A0BEEAA4}" destId="{3073695A-BA8C-4A4D-937B-8CC1A72A2661}" srcOrd="0" destOrd="0" presId="urn:microsoft.com/office/officeart/2005/8/layout/hList3"/>
    <dgm:cxn modelId="{B893FD5B-B011-45A2-9592-77622CAB94D6}" srcId="{9123EC91-F054-4102-B831-020356BE2E7F}" destId="{C2054D8D-B1EE-4358-917F-9580CF538592}" srcOrd="1" destOrd="0" parTransId="{19FCC8C9-5B0A-41FB-A8C7-D55B0590F1D8}" sibTransId="{EB00A51F-333B-4037-850E-8CA332D0F7A1}"/>
    <dgm:cxn modelId="{5CCFCE6C-5278-4CA5-8076-4E03589E036D}" srcId="{9123EC91-F054-4102-B831-020356BE2E7F}" destId="{244C8667-F4D5-4A13-9DF0-B739B17E4F24}" srcOrd="2" destOrd="0" parTransId="{43D09976-52ED-472C-B796-C2D576FF544F}" sibTransId="{F95657F6-6917-4C5A-AF1A-3DF341A65F34}"/>
    <dgm:cxn modelId="{6600B3F2-30C9-4089-B450-D4C5CF14FB7F}" type="presOf" srcId="{C2054D8D-B1EE-4358-917F-9580CF538592}" destId="{19F7309D-3E80-4C05-A923-5885BE16510C}" srcOrd="0" destOrd="0" presId="urn:microsoft.com/office/officeart/2005/8/layout/hList3"/>
    <dgm:cxn modelId="{17374577-1A86-4399-94C4-9DC495692FC9}" srcId="{F59A6883-D46A-439A-B9E5-7F1BF62B4327}" destId="{9123EC91-F054-4102-B831-020356BE2E7F}" srcOrd="0" destOrd="0" parTransId="{3542E9FC-3CB2-42B2-B6E3-6713EA7C4174}" sibTransId="{2869FFDE-ED3D-4556-88B5-AE76D56099F1}"/>
    <dgm:cxn modelId="{FAE96E83-CB8F-4525-80DA-93F59CD52BE1}" srcId="{9123EC91-F054-4102-B831-020356BE2E7F}" destId="{451C68FF-4F8F-4BBC-A5F9-0478A0BEEAA4}" srcOrd="3" destOrd="0" parTransId="{DB4E9BA2-5DA5-44B5-AC92-513E56BA06A3}" sibTransId="{E9389017-B0F7-4D3E-A0B9-DF93B59BD37F}"/>
    <dgm:cxn modelId="{DC5D202D-B71D-40AD-B33F-4BDE7943FC99}" type="presOf" srcId="{244C8667-F4D5-4A13-9DF0-B739B17E4F24}" destId="{906EB8CA-41B3-4C49-BBE2-E97F979BE6AD}" srcOrd="0" destOrd="0" presId="urn:microsoft.com/office/officeart/2005/8/layout/hList3"/>
    <dgm:cxn modelId="{0C1A02ED-72AB-455A-A0F4-9FDD501DCCDF}" type="presOf" srcId="{9123EC91-F054-4102-B831-020356BE2E7F}" destId="{C579658F-747D-45E1-A3B6-ACFEE7956659}" srcOrd="0" destOrd="0" presId="urn:microsoft.com/office/officeart/2005/8/layout/hList3"/>
    <dgm:cxn modelId="{9D873D42-5933-4D63-87D3-209E4FA4C815}" type="presOf" srcId="{CC1D11FB-8022-4E9E-9AAB-3E4A05562AAA}" destId="{7FDEF81B-687C-41C2-A82A-E8ED1E1AF18E}" srcOrd="0" destOrd="0" presId="urn:microsoft.com/office/officeart/2005/8/layout/hList3"/>
    <dgm:cxn modelId="{E44BE3BF-AB1F-455A-8F2D-2260556E12D9}" type="presParOf" srcId="{FF5D9DEA-5F2A-4986-A6CA-1EA269432C41}" destId="{C579658F-747D-45E1-A3B6-ACFEE7956659}" srcOrd="0" destOrd="0" presId="urn:microsoft.com/office/officeart/2005/8/layout/hList3"/>
    <dgm:cxn modelId="{5E274AAC-AA57-4836-8D4C-C0F89E378138}" type="presParOf" srcId="{FF5D9DEA-5F2A-4986-A6CA-1EA269432C41}" destId="{FFF1E219-B329-4A8A-8D9F-597C860555B2}" srcOrd="1" destOrd="0" presId="urn:microsoft.com/office/officeart/2005/8/layout/hList3"/>
    <dgm:cxn modelId="{2529DEF4-9B6A-4FA4-BAB4-7AB20CBCBDD1}" type="presParOf" srcId="{FFF1E219-B329-4A8A-8D9F-597C860555B2}" destId="{3693E955-764C-4FDE-9DCB-EA3CB4CCB816}" srcOrd="0" destOrd="0" presId="urn:microsoft.com/office/officeart/2005/8/layout/hList3"/>
    <dgm:cxn modelId="{31859D62-B411-4ACA-865A-0D6D09BF4382}" type="presParOf" srcId="{FFF1E219-B329-4A8A-8D9F-597C860555B2}" destId="{19F7309D-3E80-4C05-A923-5885BE16510C}" srcOrd="1" destOrd="0" presId="urn:microsoft.com/office/officeart/2005/8/layout/hList3"/>
    <dgm:cxn modelId="{A9097272-6EDF-4851-80F4-4F511544D292}" type="presParOf" srcId="{FFF1E219-B329-4A8A-8D9F-597C860555B2}" destId="{906EB8CA-41B3-4C49-BBE2-E97F979BE6AD}" srcOrd="2" destOrd="0" presId="urn:microsoft.com/office/officeart/2005/8/layout/hList3"/>
    <dgm:cxn modelId="{DF5E2F18-44E8-470D-BA4D-5EA0090159FF}" type="presParOf" srcId="{FFF1E219-B329-4A8A-8D9F-597C860555B2}" destId="{3073695A-BA8C-4A4D-937B-8CC1A72A2661}" srcOrd="3" destOrd="0" presId="urn:microsoft.com/office/officeart/2005/8/layout/hList3"/>
    <dgm:cxn modelId="{643E2411-9361-409D-BF2F-4B78420A28C1}" type="presParOf" srcId="{FFF1E219-B329-4A8A-8D9F-597C860555B2}" destId="{7FDEF81B-687C-41C2-A82A-E8ED1E1AF18E}" srcOrd="4" destOrd="0" presId="urn:microsoft.com/office/officeart/2005/8/layout/hList3"/>
    <dgm:cxn modelId="{A3D079A4-5545-4EAC-9CF5-E50B5B2FF292}" type="presParOf" srcId="{FF5D9DEA-5F2A-4986-A6CA-1EA269432C41}" destId="{93AF3492-556C-41C6-946D-32E6D68A8DA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9E025-A1CB-46A1-847D-065826F5DB50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4CF68B-3E4D-46C7-BC10-8AD6557427B8}">
      <dgm:prSet phldrT="[Text]"/>
      <dgm:spPr/>
      <dgm:t>
        <a:bodyPr/>
        <a:lstStyle/>
        <a:p>
          <a:r>
            <a:rPr lang="id-ID" dirty="0" smtClean="0"/>
            <a:t>Hak Warga Negara</a:t>
          </a:r>
          <a:endParaRPr lang="en-US" dirty="0"/>
        </a:p>
      </dgm:t>
    </dgm:pt>
    <dgm:pt modelId="{996C4A1D-1E4C-42A5-A5E9-55E679830854}" type="parTrans" cxnId="{70428D89-DF71-4FE4-A777-C05064512F74}">
      <dgm:prSet/>
      <dgm:spPr/>
      <dgm:t>
        <a:bodyPr/>
        <a:lstStyle/>
        <a:p>
          <a:endParaRPr lang="en-US"/>
        </a:p>
      </dgm:t>
    </dgm:pt>
    <dgm:pt modelId="{C70BF131-82E3-4CCC-B614-64AC84DA2A65}" type="sibTrans" cxnId="{70428D89-DF71-4FE4-A777-C05064512F74}">
      <dgm:prSet/>
      <dgm:spPr/>
      <dgm:t>
        <a:bodyPr/>
        <a:lstStyle/>
        <a:p>
          <a:endParaRPr lang="en-US"/>
        </a:p>
      </dgm:t>
    </dgm:pt>
    <dgm:pt modelId="{618749CB-8F86-4933-935B-DF3CADC076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Hak Kesamaan Kedudukan di Hadapan Hukum dan Pemerintahan</a:t>
          </a:r>
          <a:endParaRPr lang="en-US" dirty="0"/>
        </a:p>
      </dgm:t>
    </dgm:pt>
    <dgm:pt modelId="{992B64F2-B0CF-4304-91CA-8D8F3548F100}" type="parTrans" cxnId="{49CA3D68-4B16-4604-BCAB-00C8E04D2B72}">
      <dgm:prSet/>
      <dgm:spPr/>
      <dgm:t>
        <a:bodyPr/>
        <a:lstStyle/>
        <a:p>
          <a:endParaRPr lang="en-US"/>
        </a:p>
      </dgm:t>
    </dgm:pt>
    <dgm:pt modelId="{E083C0D9-F214-49B1-8DC7-749138C4ACAA}" type="sibTrans" cxnId="{49CA3D68-4B16-4604-BCAB-00C8E04D2B72}">
      <dgm:prSet/>
      <dgm:spPr/>
      <dgm:t>
        <a:bodyPr/>
        <a:lstStyle/>
        <a:p>
          <a:endParaRPr lang="en-US"/>
        </a:p>
      </dgm:t>
    </dgm:pt>
    <dgm:pt modelId="{0A9C3E01-E35F-4BBE-ADBD-7F47AAC7BD8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Kewajiban Menaati Hukum dan Pemerintah</a:t>
          </a:r>
          <a:endParaRPr lang="en-US" dirty="0"/>
        </a:p>
      </dgm:t>
    </dgm:pt>
    <dgm:pt modelId="{6CC18B90-FB55-418F-B398-B1EE479E895E}" type="parTrans" cxnId="{735D8C33-946F-4725-BB0B-2A174F8B876B}">
      <dgm:prSet/>
      <dgm:spPr/>
      <dgm:t>
        <a:bodyPr/>
        <a:lstStyle/>
        <a:p>
          <a:endParaRPr lang="en-US"/>
        </a:p>
      </dgm:t>
    </dgm:pt>
    <dgm:pt modelId="{CECC9D46-F8CF-4622-AFD5-7B32CCFF2AB3}" type="sibTrans" cxnId="{735D8C33-946F-4725-BB0B-2A174F8B876B}">
      <dgm:prSet/>
      <dgm:spPr/>
      <dgm:t>
        <a:bodyPr/>
        <a:lstStyle/>
        <a:p>
          <a:endParaRPr lang="en-US"/>
        </a:p>
      </dgm:t>
    </dgm:pt>
    <dgm:pt modelId="{65113036-FD28-4E9B-8C9C-5ED863D4462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Kewajiban Membela Negara</a:t>
          </a:r>
          <a:endParaRPr lang="en-US" dirty="0"/>
        </a:p>
      </dgm:t>
    </dgm:pt>
    <dgm:pt modelId="{2FA0B36F-0239-4C84-B16B-48B188F8F0C3}" type="parTrans" cxnId="{96EEA077-D05A-4EB5-ABBB-FD2FA3605DE9}">
      <dgm:prSet/>
      <dgm:spPr/>
      <dgm:t>
        <a:bodyPr/>
        <a:lstStyle/>
        <a:p>
          <a:endParaRPr lang="en-US"/>
        </a:p>
      </dgm:t>
    </dgm:pt>
    <dgm:pt modelId="{39CD0B21-3B31-4341-9976-5977CF55C586}" type="sibTrans" cxnId="{96EEA077-D05A-4EB5-ABBB-FD2FA3605DE9}">
      <dgm:prSet/>
      <dgm:spPr/>
      <dgm:t>
        <a:bodyPr/>
        <a:lstStyle/>
        <a:p>
          <a:endParaRPr lang="en-US"/>
        </a:p>
      </dgm:t>
    </dgm:pt>
    <dgm:pt modelId="{76CDA981-4C62-44DB-A280-040D69FFA943}">
      <dgm:prSet phldrT="[Text]"/>
      <dgm:spPr/>
      <dgm:t>
        <a:bodyPr/>
        <a:lstStyle/>
        <a:p>
          <a:r>
            <a:rPr lang="id-ID" dirty="0" smtClean="0"/>
            <a:t>Kewajiban Warga Negara terhadap Negara</a:t>
          </a:r>
          <a:endParaRPr lang="en-US" dirty="0"/>
        </a:p>
      </dgm:t>
    </dgm:pt>
    <dgm:pt modelId="{D986474E-2764-4AAB-ABFF-C28A30D03425}" type="sibTrans" cxnId="{925EF408-369B-4BA0-BD9A-5FF0984B9B82}">
      <dgm:prSet/>
      <dgm:spPr/>
      <dgm:t>
        <a:bodyPr/>
        <a:lstStyle/>
        <a:p>
          <a:endParaRPr lang="en-US"/>
        </a:p>
      </dgm:t>
    </dgm:pt>
    <dgm:pt modelId="{41575917-A7CD-481B-BC54-F6687F1C6222}" type="parTrans" cxnId="{925EF408-369B-4BA0-BD9A-5FF0984B9B82}">
      <dgm:prSet/>
      <dgm:spPr/>
      <dgm:t>
        <a:bodyPr/>
        <a:lstStyle/>
        <a:p>
          <a:endParaRPr lang="en-US"/>
        </a:p>
      </dgm:t>
    </dgm:pt>
    <dgm:pt modelId="{B939B4A1-6755-4103-9A57-83851942DAC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Hak </a:t>
          </a:r>
          <a:r>
            <a:rPr lang="id-ID" dirty="0" smtClean="0"/>
            <a:t>a</a:t>
          </a:r>
          <a:r>
            <a:rPr lang="en-US" dirty="0" smtClean="0"/>
            <a:t>tas Pekerjaan dan Penghidupan yang Layak </a:t>
          </a:r>
          <a:r>
            <a:rPr lang="id-ID" dirty="0" smtClean="0"/>
            <a:t>b</a:t>
          </a:r>
          <a:r>
            <a:rPr lang="en-US" dirty="0" smtClean="0"/>
            <a:t>agi Kemanusiaan</a:t>
          </a:r>
          <a:endParaRPr lang="en-US" dirty="0"/>
        </a:p>
      </dgm:t>
    </dgm:pt>
    <dgm:pt modelId="{E0CCF1A5-4355-4EEB-B15C-38CC10DF15C8}" type="parTrans" cxnId="{986594C8-E7FC-4073-8885-F30B24D145AD}">
      <dgm:prSet/>
      <dgm:spPr/>
      <dgm:t>
        <a:bodyPr/>
        <a:lstStyle/>
        <a:p>
          <a:endParaRPr lang="en-US"/>
        </a:p>
      </dgm:t>
    </dgm:pt>
    <dgm:pt modelId="{9A9E7570-4875-4C15-AA0C-71533698ED93}" type="sibTrans" cxnId="{986594C8-E7FC-4073-8885-F30B24D145AD}">
      <dgm:prSet/>
      <dgm:spPr/>
      <dgm:t>
        <a:bodyPr/>
        <a:lstStyle/>
        <a:p>
          <a:endParaRPr lang="en-US"/>
        </a:p>
      </dgm:t>
    </dgm:pt>
    <dgm:pt modelId="{984129B1-2B88-4484-88E2-647F479E698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id-ID" dirty="0" smtClean="0"/>
            <a:t>Hak Berpendapat</a:t>
          </a:r>
          <a:endParaRPr lang="en-US" dirty="0"/>
        </a:p>
      </dgm:t>
    </dgm:pt>
    <dgm:pt modelId="{8D8F6116-850A-4B76-9429-98A50B95C16E}" type="parTrans" cxnId="{265F32CA-44DA-4ACA-BC4B-8EBDC2C74F8C}">
      <dgm:prSet/>
      <dgm:spPr/>
      <dgm:t>
        <a:bodyPr/>
        <a:lstStyle/>
        <a:p>
          <a:endParaRPr lang="en-US"/>
        </a:p>
      </dgm:t>
    </dgm:pt>
    <dgm:pt modelId="{189B38E2-9741-4E1D-B940-4BEAB87EE470}" type="sibTrans" cxnId="{265F32CA-44DA-4ACA-BC4B-8EBDC2C74F8C}">
      <dgm:prSet/>
      <dgm:spPr/>
      <dgm:t>
        <a:bodyPr/>
        <a:lstStyle/>
        <a:p>
          <a:endParaRPr lang="en-US"/>
        </a:p>
      </dgm:t>
    </dgm:pt>
    <dgm:pt modelId="{62A42018-4564-439A-9FD1-F32C855B6A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Kemerdekaan dalam Memeluk Agama</a:t>
          </a:r>
          <a:endParaRPr lang="en-US" dirty="0"/>
        </a:p>
      </dgm:t>
    </dgm:pt>
    <dgm:pt modelId="{097421BD-DE10-4575-982B-C0808FAF5476}" type="parTrans" cxnId="{DEEDD579-9EAB-4AEB-972F-BC237266D43F}">
      <dgm:prSet/>
      <dgm:spPr/>
      <dgm:t>
        <a:bodyPr/>
        <a:lstStyle/>
        <a:p>
          <a:endParaRPr lang="en-US"/>
        </a:p>
      </dgm:t>
    </dgm:pt>
    <dgm:pt modelId="{BB8EC17C-5CF8-4698-A068-6DD11F7FCD47}" type="sibTrans" cxnId="{DEEDD579-9EAB-4AEB-972F-BC237266D43F}">
      <dgm:prSet/>
      <dgm:spPr/>
      <dgm:t>
        <a:bodyPr/>
        <a:lstStyle/>
        <a:p>
          <a:endParaRPr lang="en-US"/>
        </a:p>
      </dgm:t>
    </dgm:pt>
    <dgm:pt modelId="{62E944D9-E9F1-4C15-B0A6-82E679F7739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Hak Ikut Serta Membela Negara</a:t>
          </a:r>
          <a:endParaRPr lang="en-US" dirty="0"/>
        </a:p>
      </dgm:t>
    </dgm:pt>
    <dgm:pt modelId="{E4C22EE0-47E0-4556-8A95-132A19581542}" type="parTrans" cxnId="{6CDF2E76-4FBA-4DCF-865F-60A2D8397EBB}">
      <dgm:prSet/>
      <dgm:spPr/>
      <dgm:t>
        <a:bodyPr/>
        <a:lstStyle/>
        <a:p>
          <a:endParaRPr lang="en-US"/>
        </a:p>
      </dgm:t>
    </dgm:pt>
    <dgm:pt modelId="{1036D992-9623-4194-AEFF-FD1A48CE7C57}" type="sibTrans" cxnId="{6CDF2E76-4FBA-4DCF-865F-60A2D8397EBB}">
      <dgm:prSet/>
      <dgm:spPr/>
      <dgm:t>
        <a:bodyPr/>
        <a:lstStyle/>
        <a:p>
          <a:endParaRPr lang="en-US"/>
        </a:p>
      </dgm:t>
    </dgm:pt>
    <dgm:pt modelId="{8CD3EF6E-06C9-4031-8EA8-F50AD70D87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Hak Mengembangkan Kebudayaan Nasional Indonesia</a:t>
          </a:r>
          <a:endParaRPr lang="en-US" dirty="0"/>
        </a:p>
      </dgm:t>
    </dgm:pt>
    <dgm:pt modelId="{0126D940-40A3-45CB-A928-5C97175585D3}" type="parTrans" cxnId="{336050DD-339A-4785-87F5-7225D61EA3F8}">
      <dgm:prSet/>
      <dgm:spPr/>
      <dgm:t>
        <a:bodyPr/>
        <a:lstStyle/>
        <a:p>
          <a:endParaRPr lang="en-US"/>
        </a:p>
      </dgm:t>
    </dgm:pt>
    <dgm:pt modelId="{A6D4D0C8-0ACF-4DCF-B00A-1A676B3CFDD3}" type="sibTrans" cxnId="{336050DD-339A-4785-87F5-7225D61EA3F8}">
      <dgm:prSet/>
      <dgm:spPr/>
      <dgm:t>
        <a:bodyPr/>
        <a:lstStyle/>
        <a:p>
          <a:endParaRPr lang="en-US"/>
        </a:p>
      </dgm:t>
    </dgm:pt>
    <dgm:pt modelId="{97C3CFB6-3C78-4B44-8E00-A438D8CED37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Hak </a:t>
          </a:r>
          <a:r>
            <a:rPr lang="id-ID" dirty="0" smtClean="0"/>
            <a:t>a</a:t>
          </a:r>
          <a:r>
            <a:rPr lang="en-US" dirty="0" smtClean="0"/>
            <a:t>tas Kesejahteraan Sosial</a:t>
          </a:r>
          <a:endParaRPr lang="en-US" dirty="0"/>
        </a:p>
      </dgm:t>
    </dgm:pt>
    <dgm:pt modelId="{49475924-6BF7-43E9-A144-6DF50EFD76D0}" type="parTrans" cxnId="{BAAF2234-31EA-4FBB-B9E8-026EFDE19659}">
      <dgm:prSet/>
      <dgm:spPr/>
      <dgm:t>
        <a:bodyPr/>
        <a:lstStyle/>
        <a:p>
          <a:endParaRPr lang="en-US"/>
        </a:p>
      </dgm:t>
    </dgm:pt>
    <dgm:pt modelId="{90DC453E-0C2E-4CD0-876E-6372FED184FA}" type="sibTrans" cxnId="{BAAF2234-31EA-4FBB-B9E8-026EFDE19659}">
      <dgm:prSet/>
      <dgm:spPr/>
      <dgm:t>
        <a:bodyPr/>
        <a:lstStyle/>
        <a:p>
          <a:endParaRPr lang="en-US"/>
        </a:p>
      </dgm:t>
    </dgm:pt>
    <dgm:pt modelId="{1A0C7B28-47A3-4458-B03E-818DD72E85C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Hak Mendapatkan Keadilan Sosial</a:t>
          </a:r>
          <a:endParaRPr lang="en-US" dirty="0"/>
        </a:p>
      </dgm:t>
    </dgm:pt>
    <dgm:pt modelId="{FE205C62-B579-481C-A2E3-B79FAF8B9D94}" type="parTrans" cxnId="{77B9CD8F-A299-4392-8420-5E38C2504D2C}">
      <dgm:prSet/>
      <dgm:spPr/>
      <dgm:t>
        <a:bodyPr/>
        <a:lstStyle/>
        <a:p>
          <a:endParaRPr lang="en-US"/>
        </a:p>
      </dgm:t>
    </dgm:pt>
    <dgm:pt modelId="{64F58CCB-D21B-4D18-B73C-EF1B4C33A23D}" type="sibTrans" cxnId="{77B9CD8F-A299-4392-8420-5E38C2504D2C}">
      <dgm:prSet/>
      <dgm:spPr/>
      <dgm:t>
        <a:bodyPr/>
        <a:lstStyle/>
        <a:p>
          <a:endParaRPr lang="en-US"/>
        </a:p>
      </dgm:t>
    </dgm:pt>
    <dgm:pt modelId="{731CBD3A-392C-4C4E-88A0-13607FB9267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Kewajiban Menghormati Hak Asasi Manusia Orang Lain</a:t>
          </a:r>
          <a:endParaRPr lang="en-US" dirty="0"/>
        </a:p>
      </dgm:t>
    </dgm:pt>
    <dgm:pt modelId="{9F58B320-321D-42FD-85D9-B92B682F5789}" type="parTrans" cxnId="{BAFCB38D-92A6-4208-89EB-CA0DC392CC67}">
      <dgm:prSet/>
      <dgm:spPr/>
      <dgm:t>
        <a:bodyPr/>
        <a:lstStyle/>
        <a:p>
          <a:endParaRPr lang="en-US"/>
        </a:p>
      </dgm:t>
    </dgm:pt>
    <dgm:pt modelId="{BED72F41-6134-487D-892E-AE52AB2BBF38}" type="sibTrans" cxnId="{BAFCB38D-92A6-4208-89EB-CA0DC392CC67}">
      <dgm:prSet/>
      <dgm:spPr/>
      <dgm:t>
        <a:bodyPr/>
        <a:lstStyle/>
        <a:p>
          <a:endParaRPr lang="en-US"/>
        </a:p>
      </dgm:t>
    </dgm:pt>
    <dgm:pt modelId="{3503A99B-7F9E-4021-A4A1-A20D61B6B4D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Kewajiban dalam Usaha Pertahanan dan Keamanan Negara</a:t>
          </a:r>
          <a:endParaRPr lang="en-US" dirty="0"/>
        </a:p>
      </dgm:t>
    </dgm:pt>
    <dgm:pt modelId="{F0B4BF9D-C7F2-4782-A0F0-11B0FA1F69E2}" type="parTrans" cxnId="{6341588A-B94C-4A02-AF8B-7254940B9177}">
      <dgm:prSet/>
      <dgm:spPr/>
      <dgm:t>
        <a:bodyPr/>
        <a:lstStyle/>
        <a:p>
          <a:endParaRPr lang="en-US"/>
        </a:p>
      </dgm:t>
    </dgm:pt>
    <dgm:pt modelId="{FB12DF29-AEBB-4A66-95DB-3FE7FDBC4A48}" type="sibTrans" cxnId="{6341588A-B94C-4A02-AF8B-7254940B9177}">
      <dgm:prSet/>
      <dgm:spPr/>
      <dgm:t>
        <a:bodyPr/>
        <a:lstStyle/>
        <a:p>
          <a:endParaRPr lang="en-US"/>
        </a:p>
      </dgm:t>
    </dgm:pt>
    <dgm:pt modelId="{2E616407-F2BD-427D-9388-63CB408E4503}" type="pres">
      <dgm:prSet presAssocID="{DEF9E025-A1CB-46A1-847D-065826F5DB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A8AB38-50E3-42AD-9F4B-A8A9DA69CD0C}" type="pres">
      <dgm:prSet presAssocID="{C04CF68B-3E4D-46C7-BC10-8AD6557427B8}" presName="composite" presStyleCnt="0"/>
      <dgm:spPr/>
      <dgm:t>
        <a:bodyPr/>
        <a:lstStyle/>
        <a:p>
          <a:endParaRPr lang="id-ID"/>
        </a:p>
      </dgm:t>
    </dgm:pt>
    <dgm:pt modelId="{E6ED6F4A-211D-43F1-8460-53D5E9429C8B}" type="pres">
      <dgm:prSet presAssocID="{C04CF68B-3E4D-46C7-BC10-8AD6557427B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C14C4-F7EA-4FC9-8BE4-044A3D5207BB}" type="pres">
      <dgm:prSet presAssocID="{C04CF68B-3E4D-46C7-BC10-8AD6557427B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7694-A758-483C-B6A2-CFA74631D0AD}" type="pres">
      <dgm:prSet presAssocID="{C70BF131-82E3-4CCC-B614-64AC84DA2A65}" presName="space" presStyleCnt="0"/>
      <dgm:spPr/>
      <dgm:t>
        <a:bodyPr/>
        <a:lstStyle/>
        <a:p>
          <a:endParaRPr lang="id-ID"/>
        </a:p>
      </dgm:t>
    </dgm:pt>
    <dgm:pt modelId="{AABDE3EA-F359-4A05-ACDA-ABE6305B717D}" type="pres">
      <dgm:prSet presAssocID="{76CDA981-4C62-44DB-A280-040D69FFA943}" presName="composite" presStyleCnt="0"/>
      <dgm:spPr/>
      <dgm:t>
        <a:bodyPr/>
        <a:lstStyle/>
        <a:p>
          <a:endParaRPr lang="id-ID"/>
        </a:p>
      </dgm:t>
    </dgm:pt>
    <dgm:pt modelId="{231E5ACF-4659-4E22-B1BE-A354EB85F984}" type="pres">
      <dgm:prSet presAssocID="{76CDA981-4C62-44DB-A280-040D69FFA94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06038-B2C7-466D-B94B-D38AC663AC61}" type="pres">
      <dgm:prSet presAssocID="{76CDA981-4C62-44DB-A280-040D69FFA94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41588A-B94C-4A02-AF8B-7254940B9177}" srcId="{76CDA981-4C62-44DB-A280-040D69FFA943}" destId="{3503A99B-7F9E-4021-A4A1-A20D61B6B4D3}" srcOrd="3" destOrd="0" parTransId="{F0B4BF9D-C7F2-4782-A0F0-11B0FA1F69E2}" sibTransId="{FB12DF29-AEBB-4A66-95DB-3FE7FDBC4A48}"/>
    <dgm:cxn modelId="{E8299959-F1FA-4164-B008-D26D5ECC5244}" type="presOf" srcId="{1A0C7B28-47A3-4458-B03E-818DD72E85C4}" destId="{977C14C4-F7EA-4FC9-8BE4-044A3D5207BB}" srcOrd="0" destOrd="7" presId="urn:microsoft.com/office/officeart/2005/8/layout/hList1"/>
    <dgm:cxn modelId="{3F151343-B80E-42CC-A764-6C14701D150A}" type="presOf" srcId="{62A42018-4564-439A-9FD1-F32C855B6A84}" destId="{977C14C4-F7EA-4FC9-8BE4-044A3D5207BB}" srcOrd="0" destOrd="3" presId="urn:microsoft.com/office/officeart/2005/8/layout/hList1"/>
    <dgm:cxn modelId="{14C1B0BE-12D7-482F-B858-86B3F8BDB108}" type="presOf" srcId="{B939B4A1-6755-4103-9A57-83851942DAC4}" destId="{977C14C4-F7EA-4FC9-8BE4-044A3D5207BB}" srcOrd="0" destOrd="1" presId="urn:microsoft.com/office/officeart/2005/8/layout/hList1"/>
    <dgm:cxn modelId="{735D8C33-946F-4725-BB0B-2A174F8B876B}" srcId="{76CDA981-4C62-44DB-A280-040D69FFA943}" destId="{0A9C3E01-E35F-4BBE-ADBD-7F47AAC7BD81}" srcOrd="0" destOrd="0" parTransId="{6CC18B90-FB55-418F-B398-B1EE479E895E}" sibTransId="{CECC9D46-F8CF-4622-AFD5-7B32CCFF2AB3}"/>
    <dgm:cxn modelId="{77B9CD8F-A299-4392-8420-5E38C2504D2C}" srcId="{C04CF68B-3E4D-46C7-BC10-8AD6557427B8}" destId="{1A0C7B28-47A3-4458-B03E-818DD72E85C4}" srcOrd="7" destOrd="0" parTransId="{FE205C62-B579-481C-A2E3-B79FAF8B9D94}" sibTransId="{64F58CCB-D21B-4D18-B73C-EF1B4C33A23D}"/>
    <dgm:cxn modelId="{741F32D0-5361-481E-A661-1A190DEE18E1}" type="presOf" srcId="{76CDA981-4C62-44DB-A280-040D69FFA943}" destId="{231E5ACF-4659-4E22-B1BE-A354EB85F984}" srcOrd="0" destOrd="0" presId="urn:microsoft.com/office/officeart/2005/8/layout/hList1"/>
    <dgm:cxn modelId="{6CDF2E76-4FBA-4DCF-865F-60A2D8397EBB}" srcId="{C04CF68B-3E4D-46C7-BC10-8AD6557427B8}" destId="{62E944D9-E9F1-4C15-B0A6-82E679F77395}" srcOrd="4" destOrd="0" parTransId="{E4C22EE0-47E0-4556-8A95-132A19581542}" sibTransId="{1036D992-9623-4194-AEFF-FD1A48CE7C57}"/>
    <dgm:cxn modelId="{BAFCB38D-92A6-4208-89EB-CA0DC392CC67}" srcId="{76CDA981-4C62-44DB-A280-040D69FFA943}" destId="{731CBD3A-392C-4C4E-88A0-13607FB92679}" srcOrd="2" destOrd="0" parTransId="{9F58B320-321D-42FD-85D9-B92B682F5789}" sibTransId="{BED72F41-6134-487D-892E-AE52AB2BBF38}"/>
    <dgm:cxn modelId="{D9DE5A87-18BE-4333-9EC1-27A219944010}" type="presOf" srcId="{3503A99B-7F9E-4021-A4A1-A20D61B6B4D3}" destId="{6C906038-B2C7-466D-B94B-D38AC663AC61}" srcOrd="0" destOrd="3" presId="urn:microsoft.com/office/officeart/2005/8/layout/hList1"/>
    <dgm:cxn modelId="{38CC3153-D80D-4255-A972-7852BB8A4060}" type="presOf" srcId="{0A9C3E01-E35F-4BBE-ADBD-7F47AAC7BD81}" destId="{6C906038-B2C7-466D-B94B-D38AC663AC61}" srcOrd="0" destOrd="0" presId="urn:microsoft.com/office/officeart/2005/8/layout/hList1"/>
    <dgm:cxn modelId="{DA65A5C3-EFEE-45B9-AC02-F004BD592CB3}" type="presOf" srcId="{C04CF68B-3E4D-46C7-BC10-8AD6557427B8}" destId="{E6ED6F4A-211D-43F1-8460-53D5E9429C8B}" srcOrd="0" destOrd="0" presId="urn:microsoft.com/office/officeart/2005/8/layout/hList1"/>
    <dgm:cxn modelId="{70428D89-DF71-4FE4-A777-C05064512F74}" srcId="{DEF9E025-A1CB-46A1-847D-065826F5DB50}" destId="{C04CF68B-3E4D-46C7-BC10-8AD6557427B8}" srcOrd="0" destOrd="0" parTransId="{996C4A1D-1E4C-42A5-A5E9-55E679830854}" sibTransId="{C70BF131-82E3-4CCC-B614-64AC84DA2A65}"/>
    <dgm:cxn modelId="{D6F10F13-C0D9-4EE2-A5A9-9161B58C28B7}" type="presOf" srcId="{8CD3EF6E-06C9-4031-8EA8-F50AD70D8714}" destId="{977C14C4-F7EA-4FC9-8BE4-044A3D5207BB}" srcOrd="0" destOrd="5" presId="urn:microsoft.com/office/officeart/2005/8/layout/hList1"/>
    <dgm:cxn modelId="{173B4EE5-AF2E-4B20-BFDD-72F51AEBDF80}" type="presOf" srcId="{65113036-FD28-4E9B-8C9C-5ED863D44628}" destId="{6C906038-B2C7-466D-B94B-D38AC663AC61}" srcOrd="0" destOrd="1" presId="urn:microsoft.com/office/officeart/2005/8/layout/hList1"/>
    <dgm:cxn modelId="{4DD576D3-AE09-4E21-BC08-0FD65F47B890}" type="presOf" srcId="{984129B1-2B88-4484-88E2-647F479E6982}" destId="{977C14C4-F7EA-4FC9-8BE4-044A3D5207BB}" srcOrd="0" destOrd="2" presId="urn:microsoft.com/office/officeart/2005/8/layout/hList1"/>
    <dgm:cxn modelId="{49CA3D68-4B16-4604-BCAB-00C8E04D2B72}" srcId="{C04CF68B-3E4D-46C7-BC10-8AD6557427B8}" destId="{618749CB-8F86-4933-935B-DF3CADC07685}" srcOrd="0" destOrd="0" parTransId="{992B64F2-B0CF-4304-91CA-8D8F3548F100}" sibTransId="{E083C0D9-F214-49B1-8DC7-749138C4ACAA}"/>
    <dgm:cxn modelId="{DEEDD579-9EAB-4AEB-972F-BC237266D43F}" srcId="{C04CF68B-3E4D-46C7-BC10-8AD6557427B8}" destId="{62A42018-4564-439A-9FD1-F32C855B6A84}" srcOrd="3" destOrd="0" parTransId="{097421BD-DE10-4575-982B-C0808FAF5476}" sibTransId="{BB8EC17C-5CF8-4698-A068-6DD11F7FCD47}"/>
    <dgm:cxn modelId="{AFDBE723-BF05-4864-930C-87BFAB3955F5}" type="presOf" srcId="{618749CB-8F86-4933-935B-DF3CADC07685}" destId="{977C14C4-F7EA-4FC9-8BE4-044A3D5207BB}" srcOrd="0" destOrd="0" presId="urn:microsoft.com/office/officeart/2005/8/layout/hList1"/>
    <dgm:cxn modelId="{986594C8-E7FC-4073-8885-F30B24D145AD}" srcId="{C04CF68B-3E4D-46C7-BC10-8AD6557427B8}" destId="{B939B4A1-6755-4103-9A57-83851942DAC4}" srcOrd="1" destOrd="0" parTransId="{E0CCF1A5-4355-4EEB-B15C-38CC10DF15C8}" sibTransId="{9A9E7570-4875-4C15-AA0C-71533698ED93}"/>
    <dgm:cxn modelId="{265F32CA-44DA-4ACA-BC4B-8EBDC2C74F8C}" srcId="{C04CF68B-3E4D-46C7-BC10-8AD6557427B8}" destId="{984129B1-2B88-4484-88E2-647F479E6982}" srcOrd="2" destOrd="0" parTransId="{8D8F6116-850A-4B76-9429-98A50B95C16E}" sibTransId="{189B38E2-9741-4E1D-B940-4BEAB87EE470}"/>
    <dgm:cxn modelId="{9ECB10D2-88B6-425E-8471-B5C3062DA12E}" type="presOf" srcId="{97C3CFB6-3C78-4B44-8E00-A438D8CED373}" destId="{977C14C4-F7EA-4FC9-8BE4-044A3D5207BB}" srcOrd="0" destOrd="6" presId="urn:microsoft.com/office/officeart/2005/8/layout/hList1"/>
    <dgm:cxn modelId="{94584C78-1FFC-41D6-9438-F8EE9298A632}" type="presOf" srcId="{62E944D9-E9F1-4C15-B0A6-82E679F77395}" destId="{977C14C4-F7EA-4FC9-8BE4-044A3D5207BB}" srcOrd="0" destOrd="4" presId="urn:microsoft.com/office/officeart/2005/8/layout/hList1"/>
    <dgm:cxn modelId="{AC286D93-3A52-42E3-8020-11BE047B9FAB}" type="presOf" srcId="{731CBD3A-392C-4C4E-88A0-13607FB92679}" destId="{6C906038-B2C7-466D-B94B-D38AC663AC61}" srcOrd="0" destOrd="2" presId="urn:microsoft.com/office/officeart/2005/8/layout/hList1"/>
    <dgm:cxn modelId="{BB45692B-E38C-451D-93F2-55E61A9E09AA}" type="presOf" srcId="{DEF9E025-A1CB-46A1-847D-065826F5DB50}" destId="{2E616407-F2BD-427D-9388-63CB408E4503}" srcOrd="0" destOrd="0" presId="urn:microsoft.com/office/officeart/2005/8/layout/hList1"/>
    <dgm:cxn modelId="{96EEA077-D05A-4EB5-ABBB-FD2FA3605DE9}" srcId="{76CDA981-4C62-44DB-A280-040D69FFA943}" destId="{65113036-FD28-4E9B-8C9C-5ED863D44628}" srcOrd="1" destOrd="0" parTransId="{2FA0B36F-0239-4C84-B16B-48B188F8F0C3}" sibTransId="{39CD0B21-3B31-4341-9976-5977CF55C586}"/>
    <dgm:cxn modelId="{925EF408-369B-4BA0-BD9A-5FF0984B9B82}" srcId="{DEF9E025-A1CB-46A1-847D-065826F5DB50}" destId="{76CDA981-4C62-44DB-A280-040D69FFA943}" srcOrd="1" destOrd="0" parTransId="{41575917-A7CD-481B-BC54-F6687F1C6222}" sibTransId="{D986474E-2764-4AAB-ABFF-C28A30D03425}"/>
    <dgm:cxn modelId="{336050DD-339A-4785-87F5-7225D61EA3F8}" srcId="{C04CF68B-3E4D-46C7-BC10-8AD6557427B8}" destId="{8CD3EF6E-06C9-4031-8EA8-F50AD70D8714}" srcOrd="5" destOrd="0" parTransId="{0126D940-40A3-45CB-A928-5C97175585D3}" sibTransId="{A6D4D0C8-0ACF-4DCF-B00A-1A676B3CFDD3}"/>
    <dgm:cxn modelId="{BAAF2234-31EA-4FBB-B9E8-026EFDE19659}" srcId="{C04CF68B-3E4D-46C7-BC10-8AD6557427B8}" destId="{97C3CFB6-3C78-4B44-8E00-A438D8CED373}" srcOrd="6" destOrd="0" parTransId="{49475924-6BF7-43E9-A144-6DF50EFD76D0}" sibTransId="{90DC453E-0C2E-4CD0-876E-6372FED184FA}"/>
    <dgm:cxn modelId="{C5E4A90A-C34C-4036-9894-E4CBAC143DEA}" type="presParOf" srcId="{2E616407-F2BD-427D-9388-63CB408E4503}" destId="{DAA8AB38-50E3-42AD-9F4B-A8A9DA69CD0C}" srcOrd="0" destOrd="0" presId="urn:microsoft.com/office/officeart/2005/8/layout/hList1"/>
    <dgm:cxn modelId="{3CCA3398-9B61-4F21-9D38-E335A56E5F86}" type="presParOf" srcId="{DAA8AB38-50E3-42AD-9F4B-A8A9DA69CD0C}" destId="{E6ED6F4A-211D-43F1-8460-53D5E9429C8B}" srcOrd="0" destOrd="0" presId="urn:microsoft.com/office/officeart/2005/8/layout/hList1"/>
    <dgm:cxn modelId="{B1172014-4F5F-4B8D-AE5A-D96C571C996E}" type="presParOf" srcId="{DAA8AB38-50E3-42AD-9F4B-A8A9DA69CD0C}" destId="{977C14C4-F7EA-4FC9-8BE4-044A3D5207BB}" srcOrd="1" destOrd="0" presId="urn:microsoft.com/office/officeart/2005/8/layout/hList1"/>
    <dgm:cxn modelId="{FB25C606-56C7-4E39-AE02-B14438F4586F}" type="presParOf" srcId="{2E616407-F2BD-427D-9388-63CB408E4503}" destId="{D76D7694-A758-483C-B6A2-CFA74631D0AD}" srcOrd="1" destOrd="0" presId="urn:microsoft.com/office/officeart/2005/8/layout/hList1"/>
    <dgm:cxn modelId="{498BD31E-8761-4DD5-9AC4-169B34C68D38}" type="presParOf" srcId="{2E616407-F2BD-427D-9388-63CB408E4503}" destId="{AABDE3EA-F359-4A05-ACDA-ABE6305B717D}" srcOrd="2" destOrd="0" presId="urn:microsoft.com/office/officeart/2005/8/layout/hList1"/>
    <dgm:cxn modelId="{09738D36-3F7D-4FD2-9DB0-E8B307AFBEAE}" type="presParOf" srcId="{AABDE3EA-F359-4A05-ACDA-ABE6305B717D}" destId="{231E5ACF-4659-4E22-B1BE-A354EB85F984}" srcOrd="0" destOrd="0" presId="urn:microsoft.com/office/officeart/2005/8/layout/hList1"/>
    <dgm:cxn modelId="{66092523-FD3B-497D-9974-BEF3FDA9E721}" type="presParOf" srcId="{AABDE3EA-F359-4A05-ACDA-ABE6305B717D}" destId="{6C906038-B2C7-466D-B94B-D38AC663AC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9E025-A1CB-46A1-847D-065826F5DB50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4CF68B-3E4D-46C7-BC10-8AD6557427B8}">
      <dgm:prSet phldrT="[Text]"/>
      <dgm:spPr/>
      <dgm:t>
        <a:bodyPr/>
        <a:lstStyle/>
        <a:p>
          <a:r>
            <a:rPr lang="id-ID" dirty="0" smtClean="0"/>
            <a:t>Hak Negara atau Pemerintah</a:t>
          </a:r>
          <a:endParaRPr lang="en-US" dirty="0"/>
        </a:p>
      </dgm:t>
    </dgm:pt>
    <dgm:pt modelId="{996C4A1D-1E4C-42A5-A5E9-55E679830854}" type="parTrans" cxnId="{70428D89-DF71-4FE4-A777-C05064512F74}">
      <dgm:prSet/>
      <dgm:spPr/>
      <dgm:t>
        <a:bodyPr/>
        <a:lstStyle/>
        <a:p>
          <a:endParaRPr lang="en-US"/>
        </a:p>
      </dgm:t>
    </dgm:pt>
    <dgm:pt modelId="{C70BF131-82E3-4CCC-B614-64AC84DA2A65}" type="sibTrans" cxnId="{70428D89-DF71-4FE4-A777-C05064512F74}">
      <dgm:prSet/>
      <dgm:spPr/>
      <dgm:t>
        <a:bodyPr/>
        <a:lstStyle/>
        <a:p>
          <a:endParaRPr lang="en-US"/>
        </a:p>
      </dgm:t>
    </dgm:pt>
    <dgm:pt modelId="{618749CB-8F86-4933-935B-DF3CADC07685}">
      <dgm:prSet phldrT="[Text]"/>
      <dgm:spPr/>
      <dgm:t>
        <a:bodyPr/>
        <a:lstStyle/>
        <a:p>
          <a:r>
            <a:rPr lang="en-US" dirty="0" err="1" smtClean="0"/>
            <a:t>Menciptakan</a:t>
          </a:r>
          <a:r>
            <a:rPr lang="en-US" dirty="0" smtClean="0"/>
            <a:t> </a:t>
          </a:r>
          <a:r>
            <a:rPr lang="en-US" dirty="0" err="1" smtClean="0"/>
            <a:t>peraturan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mewujudkan</a:t>
          </a:r>
          <a:r>
            <a:rPr lang="en-US" dirty="0" smtClean="0"/>
            <a:t> </a:t>
          </a:r>
          <a:r>
            <a:rPr lang="en-US" dirty="0" err="1" smtClean="0"/>
            <a:t>ketertiban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keamanan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rakyat</a:t>
          </a:r>
          <a:r>
            <a:rPr lang="en-US" dirty="0" smtClean="0"/>
            <a:t>.</a:t>
          </a:r>
          <a:endParaRPr lang="en-US" dirty="0"/>
        </a:p>
      </dgm:t>
    </dgm:pt>
    <dgm:pt modelId="{992B64F2-B0CF-4304-91CA-8D8F3548F100}" type="parTrans" cxnId="{49CA3D68-4B16-4604-BCAB-00C8E04D2B72}">
      <dgm:prSet/>
      <dgm:spPr/>
      <dgm:t>
        <a:bodyPr/>
        <a:lstStyle/>
        <a:p>
          <a:endParaRPr lang="en-US"/>
        </a:p>
      </dgm:t>
    </dgm:pt>
    <dgm:pt modelId="{E083C0D9-F214-49B1-8DC7-749138C4ACAA}" type="sibTrans" cxnId="{49CA3D68-4B16-4604-BCAB-00C8E04D2B72}">
      <dgm:prSet/>
      <dgm:spPr/>
      <dgm:t>
        <a:bodyPr/>
        <a:lstStyle/>
        <a:p>
          <a:endParaRPr lang="en-US"/>
        </a:p>
      </dgm:t>
    </dgm:pt>
    <dgm:pt modelId="{0A9C3E01-E35F-4BBE-ADBD-7F47AAC7BD81}">
      <dgm:prSet phldrT="[Text]"/>
      <dgm:spPr/>
      <dgm:t>
        <a:bodyPr/>
        <a:lstStyle/>
        <a:p>
          <a:r>
            <a:rPr lang="en-US" dirty="0" smtClean="0"/>
            <a:t>Melindungi segenap bangsa Indonesia dan seluruh tumpah darah Indonesia.</a:t>
          </a:r>
          <a:endParaRPr lang="en-US" dirty="0"/>
        </a:p>
      </dgm:t>
    </dgm:pt>
    <dgm:pt modelId="{6CC18B90-FB55-418F-B398-B1EE479E895E}" type="parTrans" cxnId="{735D8C33-946F-4725-BB0B-2A174F8B876B}">
      <dgm:prSet/>
      <dgm:spPr/>
      <dgm:t>
        <a:bodyPr/>
        <a:lstStyle/>
        <a:p>
          <a:endParaRPr lang="en-US"/>
        </a:p>
      </dgm:t>
    </dgm:pt>
    <dgm:pt modelId="{CECC9D46-F8CF-4622-AFD5-7B32CCFF2AB3}" type="sibTrans" cxnId="{735D8C33-946F-4725-BB0B-2A174F8B876B}">
      <dgm:prSet/>
      <dgm:spPr/>
      <dgm:t>
        <a:bodyPr/>
        <a:lstStyle/>
        <a:p>
          <a:endParaRPr lang="en-US"/>
        </a:p>
      </dgm:t>
    </dgm:pt>
    <dgm:pt modelId="{76CDA981-4C62-44DB-A280-040D69FFA943}">
      <dgm:prSet phldrT="[Text]"/>
      <dgm:spPr/>
      <dgm:t>
        <a:bodyPr/>
        <a:lstStyle/>
        <a:p>
          <a:r>
            <a:rPr lang="en-US" dirty="0" smtClean="0"/>
            <a:t>Kewajiban Negara atau Pemerinta</a:t>
          </a:r>
          <a:r>
            <a:rPr lang="id-ID" dirty="0" smtClean="0"/>
            <a:t>h (UUD NRI 1945)</a:t>
          </a:r>
          <a:endParaRPr lang="en-US" dirty="0"/>
        </a:p>
      </dgm:t>
    </dgm:pt>
    <dgm:pt modelId="{D986474E-2764-4AAB-ABFF-C28A30D03425}" type="sibTrans" cxnId="{925EF408-369B-4BA0-BD9A-5FF0984B9B82}">
      <dgm:prSet/>
      <dgm:spPr/>
      <dgm:t>
        <a:bodyPr/>
        <a:lstStyle/>
        <a:p>
          <a:endParaRPr lang="en-US"/>
        </a:p>
      </dgm:t>
    </dgm:pt>
    <dgm:pt modelId="{41575917-A7CD-481B-BC54-F6687F1C6222}" type="parTrans" cxnId="{925EF408-369B-4BA0-BD9A-5FF0984B9B82}">
      <dgm:prSet/>
      <dgm:spPr/>
      <dgm:t>
        <a:bodyPr/>
        <a:lstStyle/>
        <a:p>
          <a:endParaRPr lang="en-US"/>
        </a:p>
      </dgm:t>
    </dgm:pt>
    <dgm:pt modelId="{5DB2B04C-A11E-49C8-8B1D-01D84BADE81F}">
      <dgm:prSet/>
      <dgm:spPr/>
      <dgm:t>
        <a:bodyPr/>
        <a:lstStyle/>
        <a:p>
          <a:r>
            <a:rPr lang="en-US" dirty="0" smtClean="0"/>
            <a:t>Melakukan monopoli terhadap sumber daya yang menguasai hajat hidup orang banyak.</a:t>
          </a:r>
        </a:p>
      </dgm:t>
    </dgm:pt>
    <dgm:pt modelId="{82D2E932-616A-4410-AEFC-90DDBED44DDC}" type="parTrans" cxnId="{3BDDFE2B-EBBC-4D6B-9218-15F9D098D056}">
      <dgm:prSet/>
      <dgm:spPr/>
      <dgm:t>
        <a:bodyPr/>
        <a:lstStyle/>
        <a:p>
          <a:endParaRPr lang="en-US"/>
        </a:p>
      </dgm:t>
    </dgm:pt>
    <dgm:pt modelId="{8E1EB824-1DC8-48C0-84A4-74A4A524DF07}" type="sibTrans" cxnId="{3BDDFE2B-EBBC-4D6B-9218-15F9D098D056}">
      <dgm:prSet/>
      <dgm:spPr/>
      <dgm:t>
        <a:bodyPr/>
        <a:lstStyle/>
        <a:p>
          <a:endParaRPr lang="en-US"/>
        </a:p>
      </dgm:t>
    </dgm:pt>
    <dgm:pt modelId="{1871AFA2-4BD8-4315-9466-3718123B5D2A}">
      <dgm:prSet/>
      <dgm:spPr/>
      <dgm:t>
        <a:bodyPr/>
        <a:lstStyle/>
        <a:p>
          <a:r>
            <a:rPr lang="en-US" dirty="0" smtClean="0"/>
            <a:t>Hak negara untuk dibela.</a:t>
          </a:r>
        </a:p>
      </dgm:t>
    </dgm:pt>
    <dgm:pt modelId="{8E412A97-3DC8-416C-985A-12448959FEE4}" type="parTrans" cxnId="{9801A8C6-66D9-46C6-8041-C1E913712BE3}">
      <dgm:prSet/>
      <dgm:spPr/>
      <dgm:t>
        <a:bodyPr/>
        <a:lstStyle/>
        <a:p>
          <a:endParaRPr lang="en-US"/>
        </a:p>
      </dgm:t>
    </dgm:pt>
    <dgm:pt modelId="{AD483B6D-8E76-4C23-959D-FB75EAE79341}" type="sibTrans" cxnId="{9801A8C6-66D9-46C6-8041-C1E913712BE3}">
      <dgm:prSet/>
      <dgm:spPr/>
      <dgm:t>
        <a:bodyPr/>
        <a:lstStyle/>
        <a:p>
          <a:endParaRPr lang="en-US"/>
        </a:p>
      </dgm:t>
    </dgm:pt>
    <dgm:pt modelId="{906936E4-A7C1-46AD-90D5-54D0F894D310}">
      <dgm:prSet/>
      <dgm:spPr/>
      <dgm:t>
        <a:bodyPr/>
        <a:lstStyle/>
        <a:p>
          <a:r>
            <a:rPr lang="en-US" dirty="0" smtClean="0"/>
            <a:t>Hak negara untuk ditaati hukum dan pemerintahannya.</a:t>
          </a:r>
        </a:p>
      </dgm:t>
    </dgm:pt>
    <dgm:pt modelId="{0725962D-E07A-45E4-822C-FF2AB0295F04}" type="parTrans" cxnId="{04CC56FF-9543-4769-AEB9-64D48E779C99}">
      <dgm:prSet/>
      <dgm:spPr/>
      <dgm:t>
        <a:bodyPr/>
        <a:lstStyle/>
        <a:p>
          <a:endParaRPr lang="en-US"/>
        </a:p>
      </dgm:t>
    </dgm:pt>
    <dgm:pt modelId="{FEC3032A-CCDD-4445-8787-EBFDDBAF3386}" type="sibTrans" cxnId="{04CC56FF-9543-4769-AEB9-64D48E779C99}">
      <dgm:prSet/>
      <dgm:spPr/>
      <dgm:t>
        <a:bodyPr/>
        <a:lstStyle/>
        <a:p>
          <a:endParaRPr lang="en-US"/>
        </a:p>
      </dgm:t>
    </dgm:pt>
    <dgm:pt modelId="{39C5972A-5829-46AA-89A0-1D5B1F4385DC}">
      <dgm:prSet/>
      <dgm:spPr/>
      <dgm:t>
        <a:bodyPr/>
        <a:lstStyle/>
        <a:p>
          <a:r>
            <a:rPr lang="en-US" dirty="0" smtClean="0"/>
            <a:t>Memajukan kesejahteraan umum.</a:t>
          </a:r>
        </a:p>
      </dgm:t>
    </dgm:pt>
    <dgm:pt modelId="{19FFB5B6-0F1E-4F97-89B9-8E05C48A9CA1}" type="parTrans" cxnId="{BBB3F8C4-41B1-4015-BEE5-87ACC84E39AB}">
      <dgm:prSet/>
      <dgm:spPr/>
      <dgm:t>
        <a:bodyPr/>
        <a:lstStyle/>
        <a:p>
          <a:endParaRPr lang="en-US"/>
        </a:p>
      </dgm:t>
    </dgm:pt>
    <dgm:pt modelId="{A88402FB-5910-40DB-AE19-9A093DD3B11D}" type="sibTrans" cxnId="{BBB3F8C4-41B1-4015-BEE5-87ACC84E39AB}">
      <dgm:prSet/>
      <dgm:spPr/>
      <dgm:t>
        <a:bodyPr/>
        <a:lstStyle/>
        <a:p>
          <a:endParaRPr lang="en-US"/>
        </a:p>
      </dgm:t>
    </dgm:pt>
    <dgm:pt modelId="{2A5F9BD1-FB6F-46D2-A7B2-6ED561A04776}">
      <dgm:prSet/>
      <dgm:spPr/>
      <dgm:t>
        <a:bodyPr/>
        <a:lstStyle/>
        <a:p>
          <a:r>
            <a:rPr lang="en-US" dirty="0" smtClean="0"/>
            <a:t>Mencerdaskan kehidupan bangsa.</a:t>
          </a:r>
        </a:p>
      </dgm:t>
    </dgm:pt>
    <dgm:pt modelId="{4715BE2A-C268-44E5-B531-E2AC75AF495F}" type="parTrans" cxnId="{54887676-AE5E-49FD-9EA6-323B4BB994C8}">
      <dgm:prSet/>
      <dgm:spPr/>
      <dgm:t>
        <a:bodyPr/>
        <a:lstStyle/>
        <a:p>
          <a:endParaRPr lang="en-US"/>
        </a:p>
      </dgm:t>
    </dgm:pt>
    <dgm:pt modelId="{46420409-64F6-49EA-9397-8E6B3CFBD88A}" type="sibTrans" cxnId="{54887676-AE5E-49FD-9EA6-323B4BB994C8}">
      <dgm:prSet/>
      <dgm:spPr/>
      <dgm:t>
        <a:bodyPr/>
        <a:lstStyle/>
        <a:p>
          <a:endParaRPr lang="en-US"/>
        </a:p>
      </dgm:t>
    </dgm:pt>
    <dgm:pt modelId="{A70D871E-53A5-40C1-B730-9C255868AD4B}">
      <dgm:prSet/>
      <dgm:spPr/>
      <dgm:t>
        <a:bodyPr/>
        <a:lstStyle/>
        <a:p>
          <a:r>
            <a:rPr lang="en-US" dirty="0" smtClean="0"/>
            <a:t>Ikut melaksanakan ketertiban dunia berdasarkan kemerdekaan, perdamaian abadi, dan keadilan sosial.</a:t>
          </a:r>
        </a:p>
      </dgm:t>
    </dgm:pt>
    <dgm:pt modelId="{1BD1AA16-F51C-461D-B5B7-9E644F602802}" type="parTrans" cxnId="{498E140C-CDF6-4FE6-8396-ABA490BFA5D3}">
      <dgm:prSet/>
      <dgm:spPr/>
      <dgm:t>
        <a:bodyPr/>
        <a:lstStyle/>
        <a:p>
          <a:endParaRPr lang="en-US"/>
        </a:p>
      </dgm:t>
    </dgm:pt>
    <dgm:pt modelId="{4523ACB1-AC04-4A29-801B-4FFCA785B369}" type="sibTrans" cxnId="{498E140C-CDF6-4FE6-8396-ABA490BFA5D3}">
      <dgm:prSet/>
      <dgm:spPr/>
      <dgm:t>
        <a:bodyPr/>
        <a:lstStyle/>
        <a:p>
          <a:endParaRPr lang="en-US"/>
        </a:p>
      </dgm:t>
    </dgm:pt>
    <dgm:pt modelId="{2E616407-F2BD-427D-9388-63CB408E4503}" type="pres">
      <dgm:prSet presAssocID="{DEF9E025-A1CB-46A1-847D-065826F5DB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A8AB38-50E3-42AD-9F4B-A8A9DA69CD0C}" type="pres">
      <dgm:prSet presAssocID="{C04CF68B-3E4D-46C7-BC10-8AD6557427B8}" presName="composite" presStyleCnt="0"/>
      <dgm:spPr/>
      <dgm:t>
        <a:bodyPr/>
        <a:lstStyle/>
        <a:p>
          <a:endParaRPr lang="id-ID"/>
        </a:p>
      </dgm:t>
    </dgm:pt>
    <dgm:pt modelId="{E6ED6F4A-211D-43F1-8460-53D5E9429C8B}" type="pres">
      <dgm:prSet presAssocID="{C04CF68B-3E4D-46C7-BC10-8AD6557427B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C14C4-F7EA-4FC9-8BE4-044A3D5207BB}" type="pres">
      <dgm:prSet presAssocID="{C04CF68B-3E4D-46C7-BC10-8AD6557427B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7694-A758-483C-B6A2-CFA74631D0AD}" type="pres">
      <dgm:prSet presAssocID="{C70BF131-82E3-4CCC-B614-64AC84DA2A65}" presName="space" presStyleCnt="0"/>
      <dgm:spPr/>
      <dgm:t>
        <a:bodyPr/>
        <a:lstStyle/>
        <a:p>
          <a:endParaRPr lang="id-ID"/>
        </a:p>
      </dgm:t>
    </dgm:pt>
    <dgm:pt modelId="{AABDE3EA-F359-4A05-ACDA-ABE6305B717D}" type="pres">
      <dgm:prSet presAssocID="{76CDA981-4C62-44DB-A280-040D69FFA943}" presName="composite" presStyleCnt="0"/>
      <dgm:spPr/>
      <dgm:t>
        <a:bodyPr/>
        <a:lstStyle/>
        <a:p>
          <a:endParaRPr lang="id-ID"/>
        </a:p>
      </dgm:t>
    </dgm:pt>
    <dgm:pt modelId="{231E5ACF-4659-4E22-B1BE-A354EB85F984}" type="pres">
      <dgm:prSet presAssocID="{76CDA981-4C62-44DB-A280-040D69FFA94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06038-B2C7-466D-B94B-D38AC663AC61}" type="pres">
      <dgm:prSet presAssocID="{76CDA981-4C62-44DB-A280-040D69FFA94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8E140C-CDF6-4FE6-8396-ABA490BFA5D3}" srcId="{76CDA981-4C62-44DB-A280-040D69FFA943}" destId="{A70D871E-53A5-40C1-B730-9C255868AD4B}" srcOrd="3" destOrd="0" parTransId="{1BD1AA16-F51C-461D-B5B7-9E644F602802}" sibTransId="{4523ACB1-AC04-4A29-801B-4FFCA785B369}"/>
    <dgm:cxn modelId="{3BDDFE2B-EBBC-4D6B-9218-15F9D098D056}" srcId="{C04CF68B-3E4D-46C7-BC10-8AD6557427B8}" destId="{5DB2B04C-A11E-49C8-8B1D-01D84BADE81F}" srcOrd="1" destOrd="0" parTransId="{82D2E932-616A-4410-AEFC-90DDBED44DDC}" sibTransId="{8E1EB824-1DC8-48C0-84A4-74A4A524DF07}"/>
    <dgm:cxn modelId="{735D8C33-946F-4725-BB0B-2A174F8B876B}" srcId="{76CDA981-4C62-44DB-A280-040D69FFA943}" destId="{0A9C3E01-E35F-4BBE-ADBD-7F47AAC7BD81}" srcOrd="0" destOrd="0" parTransId="{6CC18B90-FB55-418F-B398-B1EE479E895E}" sibTransId="{CECC9D46-F8CF-4622-AFD5-7B32CCFF2AB3}"/>
    <dgm:cxn modelId="{54887676-AE5E-49FD-9EA6-323B4BB994C8}" srcId="{76CDA981-4C62-44DB-A280-040D69FFA943}" destId="{2A5F9BD1-FB6F-46D2-A7B2-6ED561A04776}" srcOrd="2" destOrd="0" parTransId="{4715BE2A-C268-44E5-B531-E2AC75AF495F}" sibTransId="{46420409-64F6-49EA-9397-8E6B3CFBD88A}"/>
    <dgm:cxn modelId="{54337470-1515-4EF9-B4FA-1F9666CEF0C8}" type="presOf" srcId="{1871AFA2-4BD8-4315-9466-3718123B5D2A}" destId="{977C14C4-F7EA-4FC9-8BE4-044A3D5207BB}" srcOrd="0" destOrd="2" presId="urn:microsoft.com/office/officeart/2005/8/layout/hList1"/>
    <dgm:cxn modelId="{F331D9A1-C39B-49AC-B2B7-001B605F1C1C}" type="presOf" srcId="{76CDA981-4C62-44DB-A280-040D69FFA943}" destId="{231E5ACF-4659-4E22-B1BE-A354EB85F984}" srcOrd="0" destOrd="0" presId="urn:microsoft.com/office/officeart/2005/8/layout/hList1"/>
    <dgm:cxn modelId="{85B3D6BC-ABF4-49CE-AB17-CF0CF24F43E4}" type="presOf" srcId="{906936E4-A7C1-46AD-90D5-54D0F894D310}" destId="{977C14C4-F7EA-4FC9-8BE4-044A3D5207BB}" srcOrd="0" destOrd="3" presId="urn:microsoft.com/office/officeart/2005/8/layout/hList1"/>
    <dgm:cxn modelId="{04CC56FF-9543-4769-AEB9-64D48E779C99}" srcId="{C04CF68B-3E4D-46C7-BC10-8AD6557427B8}" destId="{906936E4-A7C1-46AD-90D5-54D0F894D310}" srcOrd="3" destOrd="0" parTransId="{0725962D-E07A-45E4-822C-FF2AB0295F04}" sibTransId="{FEC3032A-CCDD-4445-8787-EBFDDBAF3386}"/>
    <dgm:cxn modelId="{D013461F-85B9-4534-AFCF-A01FDD56CD4E}" type="presOf" srcId="{39C5972A-5829-46AA-89A0-1D5B1F4385DC}" destId="{6C906038-B2C7-466D-B94B-D38AC663AC61}" srcOrd="0" destOrd="1" presId="urn:microsoft.com/office/officeart/2005/8/layout/hList1"/>
    <dgm:cxn modelId="{63DD55A2-9169-43BF-A863-B4FDED5E9D83}" type="presOf" srcId="{618749CB-8F86-4933-935B-DF3CADC07685}" destId="{977C14C4-F7EA-4FC9-8BE4-044A3D5207BB}" srcOrd="0" destOrd="0" presId="urn:microsoft.com/office/officeart/2005/8/layout/hList1"/>
    <dgm:cxn modelId="{70428D89-DF71-4FE4-A777-C05064512F74}" srcId="{DEF9E025-A1CB-46A1-847D-065826F5DB50}" destId="{C04CF68B-3E4D-46C7-BC10-8AD6557427B8}" srcOrd="0" destOrd="0" parTransId="{996C4A1D-1E4C-42A5-A5E9-55E679830854}" sibTransId="{C70BF131-82E3-4CCC-B614-64AC84DA2A65}"/>
    <dgm:cxn modelId="{32913EA9-10A0-4BE3-B7DE-E50F4B564E4C}" type="presOf" srcId="{0A9C3E01-E35F-4BBE-ADBD-7F47AAC7BD81}" destId="{6C906038-B2C7-466D-B94B-D38AC663AC61}" srcOrd="0" destOrd="0" presId="urn:microsoft.com/office/officeart/2005/8/layout/hList1"/>
    <dgm:cxn modelId="{9801A8C6-66D9-46C6-8041-C1E913712BE3}" srcId="{C04CF68B-3E4D-46C7-BC10-8AD6557427B8}" destId="{1871AFA2-4BD8-4315-9466-3718123B5D2A}" srcOrd="2" destOrd="0" parTransId="{8E412A97-3DC8-416C-985A-12448959FEE4}" sibTransId="{AD483B6D-8E76-4C23-959D-FB75EAE79341}"/>
    <dgm:cxn modelId="{49CA3D68-4B16-4604-BCAB-00C8E04D2B72}" srcId="{C04CF68B-3E4D-46C7-BC10-8AD6557427B8}" destId="{618749CB-8F86-4933-935B-DF3CADC07685}" srcOrd="0" destOrd="0" parTransId="{992B64F2-B0CF-4304-91CA-8D8F3548F100}" sibTransId="{E083C0D9-F214-49B1-8DC7-749138C4ACAA}"/>
    <dgm:cxn modelId="{734450B2-61FF-4187-9C42-D09D297F3AE9}" type="presOf" srcId="{A70D871E-53A5-40C1-B730-9C255868AD4B}" destId="{6C906038-B2C7-466D-B94B-D38AC663AC61}" srcOrd="0" destOrd="3" presId="urn:microsoft.com/office/officeart/2005/8/layout/hList1"/>
    <dgm:cxn modelId="{4027E758-F791-43D7-B1D7-528B777F92DD}" type="presOf" srcId="{5DB2B04C-A11E-49C8-8B1D-01D84BADE81F}" destId="{977C14C4-F7EA-4FC9-8BE4-044A3D5207BB}" srcOrd="0" destOrd="1" presId="urn:microsoft.com/office/officeart/2005/8/layout/hList1"/>
    <dgm:cxn modelId="{FD04F0BC-1C74-4B81-8687-39AB3665D3E9}" type="presOf" srcId="{DEF9E025-A1CB-46A1-847D-065826F5DB50}" destId="{2E616407-F2BD-427D-9388-63CB408E4503}" srcOrd="0" destOrd="0" presId="urn:microsoft.com/office/officeart/2005/8/layout/hList1"/>
    <dgm:cxn modelId="{C203EB37-A5FD-4CE0-8CD5-A6FACEF24D66}" type="presOf" srcId="{2A5F9BD1-FB6F-46D2-A7B2-6ED561A04776}" destId="{6C906038-B2C7-466D-B94B-D38AC663AC61}" srcOrd="0" destOrd="2" presId="urn:microsoft.com/office/officeart/2005/8/layout/hList1"/>
    <dgm:cxn modelId="{FB26C673-28E4-42AB-B088-5A3E57E08F7F}" type="presOf" srcId="{C04CF68B-3E4D-46C7-BC10-8AD6557427B8}" destId="{E6ED6F4A-211D-43F1-8460-53D5E9429C8B}" srcOrd="0" destOrd="0" presId="urn:microsoft.com/office/officeart/2005/8/layout/hList1"/>
    <dgm:cxn modelId="{BBB3F8C4-41B1-4015-BEE5-87ACC84E39AB}" srcId="{76CDA981-4C62-44DB-A280-040D69FFA943}" destId="{39C5972A-5829-46AA-89A0-1D5B1F4385DC}" srcOrd="1" destOrd="0" parTransId="{19FFB5B6-0F1E-4F97-89B9-8E05C48A9CA1}" sibTransId="{A88402FB-5910-40DB-AE19-9A093DD3B11D}"/>
    <dgm:cxn modelId="{925EF408-369B-4BA0-BD9A-5FF0984B9B82}" srcId="{DEF9E025-A1CB-46A1-847D-065826F5DB50}" destId="{76CDA981-4C62-44DB-A280-040D69FFA943}" srcOrd="1" destOrd="0" parTransId="{41575917-A7CD-481B-BC54-F6687F1C6222}" sibTransId="{D986474E-2764-4AAB-ABFF-C28A30D03425}"/>
    <dgm:cxn modelId="{84E873A3-CD72-43CE-AEA0-D7096C12905B}" type="presParOf" srcId="{2E616407-F2BD-427D-9388-63CB408E4503}" destId="{DAA8AB38-50E3-42AD-9F4B-A8A9DA69CD0C}" srcOrd="0" destOrd="0" presId="urn:microsoft.com/office/officeart/2005/8/layout/hList1"/>
    <dgm:cxn modelId="{FEFFC6EB-8B2B-4A8D-AF99-DDCF696920E2}" type="presParOf" srcId="{DAA8AB38-50E3-42AD-9F4B-A8A9DA69CD0C}" destId="{E6ED6F4A-211D-43F1-8460-53D5E9429C8B}" srcOrd="0" destOrd="0" presId="urn:microsoft.com/office/officeart/2005/8/layout/hList1"/>
    <dgm:cxn modelId="{61BD13BE-929E-4BF4-8B8A-B9EB13CD808F}" type="presParOf" srcId="{DAA8AB38-50E3-42AD-9F4B-A8A9DA69CD0C}" destId="{977C14C4-F7EA-4FC9-8BE4-044A3D5207BB}" srcOrd="1" destOrd="0" presId="urn:microsoft.com/office/officeart/2005/8/layout/hList1"/>
    <dgm:cxn modelId="{77291EF6-EB54-4BA5-97FE-40163A65273C}" type="presParOf" srcId="{2E616407-F2BD-427D-9388-63CB408E4503}" destId="{D76D7694-A758-483C-B6A2-CFA74631D0AD}" srcOrd="1" destOrd="0" presId="urn:microsoft.com/office/officeart/2005/8/layout/hList1"/>
    <dgm:cxn modelId="{610980C6-4ACB-4D46-91AC-0B1F95E956B1}" type="presParOf" srcId="{2E616407-F2BD-427D-9388-63CB408E4503}" destId="{AABDE3EA-F359-4A05-ACDA-ABE6305B717D}" srcOrd="2" destOrd="0" presId="urn:microsoft.com/office/officeart/2005/8/layout/hList1"/>
    <dgm:cxn modelId="{265C1008-65C1-480B-AE3E-84F500BFEC34}" type="presParOf" srcId="{AABDE3EA-F359-4A05-ACDA-ABE6305B717D}" destId="{231E5ACF-4659-4E22-B1BE-A354EB85F984}" srcOrd="0" destOrd="0" presId="urn:microsoft.com/office/officeart/2005/8/layout/hList1"/>
    <dgm:cxn modelId="{8BC43874-C660-47B1-A699-6D8A69B43FF3}" type="presParOf" srcId="{AABDE3EA-F359-4A05-ACDA-ABE6305B717D}" destId="{6C906038-B2C7-466D-B94B-D38AC663AC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F9E025-A1CB-46A1-847D-065826F5DB50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4CF68B-3E4D-46C7-BC10-8AD6557427B8}">
      <dgm:prSet phldrT="[Text]"/>
      <dgm:spPr/>
      <dgm:t>
        <a:bodyPr/>
        <a:lstStyle/>
        <a:p>
          <a:r>
            <a:rPr lang="id-ID" dirty="0" smtClean="0"/>
            <a:t>H</a:t>
          </a:r>
          <a:r>
            <a:rPr lang="en-US" dirty="0" smtClean="0"/>
            <a:t>ak negara terhadap warga negara</a:t>
          </a:r>
          <a:endParaRPr lang="en-US" dirty="0"/>
        </a:p>
      </dgm:t>
    </dgm:pt>
    <dgm:pt modelId="{996C4A1D-1E4C-42A5-A5E9-55E679830854}" type="parTrans" cxnId="{70428D89-DF71-4FE4-A777-C05064512F74}">
      <dgm:prSet/>
      <dgm:spPr/>
      <dgm:t>
        <a:bodyPr/>
        <a:lstStyle/>
        <a:p>
          <a:endParaRPr lang="en-US"/>
        </a:p>
      </dgm:t>
    </dgm:pt>
    <dgm:pt modelId="{C70BF131-82E3-4CCC-B614-64AC84DA2A65}" type="sibTrans" cxnId="{70428D89-DF71-4FE4-A777-C05064512F74}">
      <dgm:prSet/>
      <dgm:spPr/>
      <dgm:t>
        <a:bodyPr/>
        <a:lstStyle/>
        <a:p>
          <a:endParaRPr lang="en-US"/>
        </a:p>
      </dgm:t>
    </dgm:pt>
    <dgm:pt modelId="{618749CB-8F86-4933-935B-DF3CADC07685}">
      <dgm:prSet phldrT="[Text]"/>
      <dgm:spPr/>
      <dgm:t>
        <a:bodyPr/>
        <a:lstStyle/>
        <a:p>
          <a:r>
            <a:rPr lang="en-US" smtClean="0"/>
            <a:t>Hak negara untuk ditaati hukum.</a:t>
          </a:r>
          <a:endParaRPr lang="en-US" dirty="0"/>
        </a:p>
      </dgm:t>
    </dgm:pt>
    <dgm:pt modelId="{992B64F2-B0CF-4304-91CA-8D8F3548F100}" type="parTrans" cxnId="{49CA3D68-4B16-4604-BCAB-00C8E04D2B72}">
      <dgm:prSet/>
      <dgm:spPr/>
      <dgm:t>
        <a:bodyPr/>
        <a:lstStyle/>
        <a:p>
          <a:endParaRPr lang="en-US"/>
        </a:p>
      </dgm:t>
    </dgm:pt>
    <dgm:pt modelId="{E083C0D9-F214-49B1-8DC7-749138C4ACAA}" type="sibTrans" cxnId="{49CA3D68-4B16-4604-BCAB-00C8E04D2B72}">
      <dgm:prSet/>
      <dgm:spPr/>
      <dgm:t>
        <a:bodyPr/>
        <a:lstStyle/>
        <a:p>
          <a:endParaRPr lang="en-US"/>
        </a:p>
      </dgm:t>
    </dgm:pt>
    <dgm:pt modelId="{0A9C3E01-E35F-4BBE-ADBD-7F47AAC7BD81}">
      <dgm:prSet phldrT="[Text]"/>
      <dgm:spPr/>
      <dgm:t>
        <a:bodyPr/>
        <a:lstStyle/>
        <a:p>
          <a:r>
            <a:rPr lang="en-US" smtClean="0"/>
            <a:t>Kewajiban negara untuk menjamin sistem hukum yang adil.</a:t>
          </a:r>
          <a:endParaRPr lang="en-US" dirty="0"/>
        </a:p>
      </dgm:t>
    </dgm:pt>
    <dgm:pt modelId="{6CC18B90-FB55-418F-B398-B1EE479E895E}" type="parTrans" cxnId="{735D8C33-946F-4725-BB0B-2A174F8B876B}">
      <dgm:prSet/>
      <dgm:spPr/>
      <dgm:t>
        <a:bodyPr/>
        <a:lstStyle/>
        <a:p>
          <a:endParaRPr lang="en-US"/>
        </a:p>
      </dgm:t>
    </dgm:pt>
    <dgm:pt modelId="{CECC9D46-F8CF-4622-AFD5-7B32CCFF2AB3}" type="sibTrans" cxnId="{735D8C33-946F-4725-BB0B-2A174F8B876B}">
      <dgm:prSet/>
      <dgm:spPr/>
      <dgm:t>
        <a:bodyPr/>
        <a:lstStyle/>
        <a:p>
          <a:endParaRPr lang="en-US"/>
        </a:p>
      </dgm:t>
    </dgm:pt>
    <dgm:pt modelId="{76CDA981-4C62-44DB-A280-040D69FFA943}">
      <dgm:prSet phldrT="[Text]"/>
      <dgm:spPr/>
      <dgm:t>
        <a:bodyPr/>
        <a:lstStyle/>
        <a:p>
          <a:r>
            <a:rPr lang="id-ID" dirty="0" smtClean="0"/>
            <a:t>Kewajiban </a:t>
          </a:r>
          <a:r>
            <a:rPr lang="en-US" dirty="0" smtClean="0"/>
            <a:t> negara terhadap warga negara</a:t>
          </a:r>
          <a:endParaRPr lang="en-US" dirty="0"/>
        </a:p>
      </dgm:t>
    </dgm:pt>
    <dgm:pt modelId="{D986474E-2764-4AAB-ABFF-C28A30D03425}" type="sibTrans" cxnId="{925EF408-369B-4BA0-BD9A-5FF0984B9B82}">
      <dgm:prSet/>
      <dgm:spPr/>
      <dgm:t>
        <a:bodyPr/>
        <a:lstStyle/>
        <a:p>
          <a:endParaRPr lang="en-US"/>
        </a:p>
      </dgm:t>
    </dgm:pt>
    <dgm:pt modelId="{41575917-A7CD-481B-BC54-F6687F1C6222}" type="parTrans" cxnId="{925EF408-369B-4BA0-BD9A-5FF0984B9B82}">
      <dgm:prSet/>
      <dgm:spPr/>
      <dgm:t>
        <a:bodyPr/>
        <a:lstStyle/>
        <a:p>
          <a:endParaRPr lang="en-US"/>
        </a:p>
      </dgm:t>
    </dgm:pt>
    <dgm:pt modelId="{2335C500-2D92-4ADD-8210-DA87ACAF4B32}">
      <dgm:prSet/>
      <dgm:spPr/>
      <dgm:t>
        <a:bodyPr/>
        <a:lstStyle/>
        <a:p>
          <a:r>
            <a:rPr lang="en-US" smtClean="0"/>
            <a:t>Hak negara untuk dibela.</a:t>
          </a:r>
          <a:endParaRPr lang="en-US" dirty="0" smtClean="0"/>
        </a:p>
      </dgm:t>
    </dgm:pt>
    <dgm:pt modelId="{2A6F36B7-3A88-438D-A2E9-F7E5967E5EE9}" type="parTrans" cxnId="{EF04A961-176D-4F64-B4B4-C824CFB2CE27}">
      <dgm:prSet/>
      <dgm:spPr/>
      <dgm:t>
        <a:bodyPr/>
        <a:lstStyle/>
        <a:p>
          <a:endParaRPr lang="en-US"/>
        </a:p>
      </dgm:t>
    </dgm:pt>
    <dgm:pt modelId="{DE73D86F-0A58-4CDF-BDDE-391F75663E5E}" type="sibTrans" cxnId="{EF04A961-176D-4F64-B4B4-C824CFB2CE27}">
      <dgm:prSet/>
      <dgm:spPr/>
      <dgm:t>
        <a:bodyPr/>
        <a:lstStyle/>
        <a:p>
          <a:endParaRPr lang="en-US"/>
        </a:p>
      </dgm:t>
    </dgm:pt>
    <dgm:pt modelId="{D92BB231-F8C7-4300-91E4-249EE2CF60BC}">
      <dgm:prSet/>
      <dgm:spPr/>
      <dgm:t>
        <a:bodyPr/>
        <a:lstStyle/>
        <a:p>
          <a:r>
            <a:rPr lang="en-US" smtClean="0"/>
            <a:t>Hak negara untuk menguasai bumi, air, dan kekayaan untuk kepentingan rakyat.</a:t>
          </a:r>
          <a:endParaRPr lang="en-US" dirty="0" smtClean="0"/>
        </a:p>
      </dgm:t>
    </dgm:pt>
    <dgm:pt modelId="{3B698AA6-476E-41D2-8711-69C44C76CE72}" type="parTrans" cxnId="{1CB34003-960C-48EE-A58D-B2117AA4CF4E}">
      <dgm:prSet/>
      <dgm:spPr/>
      <dgm:t>
        <a:bodyPr/>
        <a:lstStyle/>
        <a:p>
          <a:endParaRPr lang="en-US"/>
        </a:p>
      </dgm:t>
    </dgm:pt>
    <dgm:pt modelId="{BFAD432C-6527-4760-8C1D-9D49F36026E9}" type="sibTrans" cxnId="{1CB34003-960C-48EE-A58D-B2117AA4CF4E}">
      <dgm:prSet/>
      <dgm:spPr/>
      <dgm:t>
        <a:bodyPr/>
        <a:lstStyle/>
        <a:p>
          <a:endParaRPr lang="en-US"/>
        </a:p>
      </dgm:t>
    </dgm:pt>
    <dgm:pt modelId="{9B8D3C91-04AB-466C-997A-0C327A5E7508}">
      <dgm:prSet/>
      <dgm:spPr/>
      <dgm:t>
        <a:bodyPr/>
        <a:lstStyle/>
        <a:p>
          <a:r>
            <a:rPr lang="en-US" smtClean="0"/>
            <a:t>Kewajiban negara untuk mengembangkan sistem pendidikan nasional untuk rakyat.</a:t>
          </a:r>
          <a:endParaRPr lang="en-US" dirty="0" smtClean="0"/>
        </a:p>
      </dgm:t>
    </dgm:pt>
    <dgm:pt modelId="{B4F14F8A-0FC7-4202-A23D-303FEED3FFF4}" type="parTrans" cxnId="{12E9E2BD-5BD2-4E81-842B-3C125288142F}">
      <dgm:prSet/>
      <dgm:spPr/>
      <dgm:t>
        <a:bodyPr/>
        <a:lstStyle/>
        <a:p>
          <a:endParaRPr lang="en-US"/>
        </a:p>
      </dgm:t>
    </dgm:pt>
    <dgm:pt modelId="{3A4F5BA6-1F44-4100-801A-4B13E71CBE7D}" type="sibTrans" cxnId="{12E9E2BD-5BD2-4E81-842B-3C125288142F}">
      <dgm:prSet/>
      <dgm:spPr/>
      <dgm:t>
        <a:bodyPr/>
        <a:lstStyle/>
        <a:p>
          <a:endParaRPr lang="en-US"/>
        </a:p>
      </dgm:t>
    </dgm:pt>
    <dgm:pt modelId="{4C217B3D-043C-4C00-9DE1-DC9FF98BB2A7}">
      <dgm:prSet/>
      <dgm:spPr/>
      <dgm:t>
        <a:bodyPr/>
        <a:lstStyle/>
        <a:p>
          <a:r>
            <a:rPr lang="en-US" smtClean="0"/>
            <a:t>Kewajiban negara memberikan jaminan sosial.</a:t>
          </a:r>
          <a:endParaRPr lang="en-US" dirty="0" smtClean="0"/>
        </a:p>
      </dgm:t>
    </dgm:pt>
    <dgm:pt modelId="{2D9848A6-D991-47DF-8700-A31CEF1C5BB5}" type="parTrans" cxnId="{40689901-436E-45FC-B3EC-A82AD6203714}">
      <dgm:prSet/>
      <dgm:spPr/>
      <dgm:t>
        <a:bodyPr/>
        <a:lstStyle/>
        <a:p>
          <a:endParaRPr lang="en-US"/>
        </a:p>
      </dgm:t>
    </dgm:pt>
    <dgm:pt modelId="{D99B0F2D-2349-4E05-BEFF-470CDFC9EEF1}" type="sibTrans" cxnId="{40689901-436E-45FC-B3EC-A82AD6203714}">
      <dgm:prSet/>
      <dgm:spPr/>
      <dgm:t>
        <a:bodyPr/>
        <a:lstStyle/>
        <a:p>
          <a:endParaRPr lang="en-US"/>
        </a:p>
      </dgm:t>
    </dgm:pt>
    <dgm:pt modelId="{9E8459CA-3079-4EC2-857F-843CBA8F5DFB}">
      <dgm:prSet/>
      <dgm:spPr/>
      <dgm:t>
        <a:bodyPr/>
        <a:lstStyle/>
        <a:p>
          <a:r>
            <a:rPr lang="en-US" smtClean="0"/>
            <a:t>Kewajiban negara memberikan kebebasan beribadah.</a:t>
          </a:r>
          <a:endParaRPr lang="en-US" dirty="0" smtClean="0"/>
        </a:p>
      </dgm:t>
    </dgm:pt>
    <dgm:pt modelId="{0AACD719-EC5C-4F9A-B9B1-BD71849D2638}" type="parTrans" cxnId="{1E511361-1FE6-458C-B05C-758F3941FAA3}">
      <dgm:prSet/>
      <dgm:spPr/>
      <dgm:t>
        <a:bodyPr/>
        <a:lstStyle/>
        <a:p>
          <a:endParaRPr lang="en-US"/>
        </a:p>
      </dgm:t>
    </dgm:pt>
    <dgm:pt modelId="{786C16E1-DD47-4D89-A819-0B1D3CF2FC7D}" type="sibTrans" cxnId="{1E511361-1FE6-458C-B05C-758F3941FAA3}">
      <dgm:prSet/>
      <dgm:spPr/>
      <dgm:t>
        <a:bodyPr/>
        <a:lstStyle/>
        <a:p>
          <a:endParaRPr lang="en-US"/>
        </a:p>
      </dgm:t>
    </dgm:pt>
    <dgm:pt modelId="{D5865DB9-6D33-4F13-BB74-0D08BE0EC126}">
      <dgm:prSet/>
      <dgm:spPr/>
      <dgm:t>
        <a:bodyPr/>
        <a:lstStyle/>
        <a:p>
          <a:r>
            <a:rPr lang="en-US" dirty="0" smtClean="0"/>
            <a:t>Kewajiban negara untuk menjamin hak asasi warga negara.</a:t>
          </a:r>
        </a:p>
      </dgm:t>
    </dgm:pt>
    <dgm:pt modelId="{91D5BD22-594C-448B-BE7E-2FA1B9A119E3}" type="sibTrans" cxnId="{B28FD716-6CBF-4AEA-93E3-D1671EAB608D}">
      <dgm:prSet/>
      <dgm:spPr/>
      <dgm:t>
        <a:bodyPr/>
        <a:lstStyle/>
        <a:p>
          <a:endParaRPr lang="en-US"/>
        </a:p>
      </dgm:t>
    </dgm:pt>
    <dgm:pt modelId="{30B85D1B-DC2B-4F91-89F8-6E5C16BCC7D5}" type="parTrans" cxnId="{B28FD716-6CBF-4AEA-93E3-D1671EAB608D}">
      <dgm:prSet/>
      <dgm:spPr/>
      <dgm:t>
        <a:bodyPr/>
        <a:lstStyle/>
        <a:p>
          <a:endParaRPr lang="en-US"/>
        </a:p>
      </dgm:t>
    </dgm:pt>
    <dgm:pt modelId="{016410B1-99D3-43DB-BB43-BF0931ADBE16}" type="pres">
      <dgm:prSet presAssocID="{DEF9E025-A1CB-46A1-847D-065826F5DB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281773-93BD-4A10-8B29-EA90D7CF2C25}" type="pres">
      <dgm:prSet presAssocID="{C04CF68B-3E4D-46C7-BC10-8AD6557427B8}" presName="composite" presStyleCnt="0"/>
      <dgm:spPr/>
      <dgm:t>
        <a:bodyPr/>
        <a:lstStyle/>
        <a:p>
          <a:endParaRPr lang="en-US"/>
        </a:p>
      </dgm:t>
    </dgm:pt>
    <dgm:pt modelId="{A10F4C69-5CB4-4CFE-B1ED-58B5A551FAB8}" type="pres">
      <dgm:prSet presAssocID="{C04CF68B-3E4D-46C7-BC10-8AD6557427B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CD909-5955-45AF-B926-4D50AEE37443}" type="pres">
      <dgm:prSet presAssocID="{C04CF68B-3E4D-46C7-BC10-8AD6557427B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23F42-3891-4278-AF8F-52FABCDA41C5}" type="pres">
      <dgm:prSet presAssocID="{C70BF131-82E3-4CCC-B614-64AC84DA2A65}" presName="space" presStyleCnt="0"/>
      <dgm:spPr/>
      <dgm:t>
        <a:bodyPr/>
        <a:lstStyle/>
        <a:p>
          <a:endParaRPr lang="en-US"/>
        </a:p>
      </dgm:t>
    </dgm:pt>
    <dgm:pt modelId="{D9699426-34DA-47D0-9211-F98CB6C3C51A}" type="pres">
      <dgm:prSet presAssocID="{76CDA981-4C62-44DB-A280-040D69FFA943}" presName="composite" presStyleCnt="0"/>
      <dgm:spPr/>
      <dgm:t>
        <a:bodyPr/>
        <a:lstStyle/>
        <a:p>
          <a:endParaRPr lang="en-US"/>
        </a:p>
      </dgm:t>
    </dgm:pt>
    <dgm:pt modelId="{966525F9-7D1E-4A23-B5C1-13743777AEEB}" type="pres">
      <dgm:prSet presAssocID="{76CDA981-4C62-44DB-A280-040D69FFA94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1054F-E930-42AF-95C2-E50962290A11}" type="pres">
      <dgm:prSet presAssocID="{76CDA981-4C62-44DB-A280-040D69FFA94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95DDA-E88F-4ACF-B695-1CD800C37045}" type="presOf" srcId="{D92BB231-F8C7-4300-91E4-249EE2CF60BC}" destId="{3DACD909-5955-45AF-B926-4D50AEE37443}" srcOrd="0" destOrd="2" presId="urn:microsoft.com/office/officeart/2005/8/layout/hList1"/>
    <dgm:cxn modelId="{12E9E2BD-5BD2-4E81-842B-3C125288142F}" srcId="{76CDA981-4C62-44DB-A280-040D69FFA943}" destId="{9B8D3C91-04AB-466C-997A-0C327A5E7508}" srcOrd="2" destOrd="0" parTransId="{B4F14F8A-0FC7-4202-A23D-303FEED3FFF4}" sibTransId="{3A4F5BA6-1F44-4100-801A-4B13E71CBE7D}"/>
    <dgm:cxn modelId="{A490B6B7-DB37-4FC0-ABA6-4EAC2F5E5EAB}" type="presOf" srcId="{76CDA981-4C62-44DB-A280-040D69FFA943}" destId="{966525F9-7D1E-4A23-B5C1-13743777AEEB}" srcOrd="0" destOrd="0" presId="urn:microsoft.com/office/officeart/2005/8/layout/hList1"/>
    <dgm:cxn modelId="{735D8C33-946F-4725-BB0B-2A174F8B876B}" srcId="{76CDA981-4C62-44DB-A280-040D69FFA943}" destId="{0A9C3E01-E35F-4BBE-ADBD-7F47AAC7BD81}" srcOrd="0" destOrd="0" parTransId="{6CC18B90-FB55-418F-B398-B1EE479E895E}" sibTransId="{CECC9D46-F8CF-4622-AFD5-7B32CCFF2AB3}"/>
    <dgm:cxn modelId="{B250792D-AAE7-4211-8395-EB06FE3E5985}" type="presOf" srcId="{2335C500-2D92-4ADD-8210-DA87ACAF4B32}" destId="{3DACD909-5955-45AF-B926-4D50AEE37443}" srcOrd="0" destOrd="1" presId="urn:microsoft.com/office/officeart/2005/8/layout/hList1"/>
    <dgm:cxn modelId="{43B85E89-C71E-44F9-8425-161B636B76EA}" type="presOf" srcId="{9B8D3C91-04AB-466C-997A-0C327A5E7508}" destId="{F781054F-E930-42AF-95C2-E50962290A11}" srcOrd="0" destOrd="2" presId="urn:microsoft.com/office/officeart/2005/8/layout/hList1"/>
    <dgm:cxn modelId="{1CB34003-960C-48EE-A58D-B2117AA4CF4E}" srcId="{C04CF68B-3E4D-46C7-BC10-8AD6557427B8}" destId="{D92BB231-F8C7-4300-91E4-249EE2CF60BC}" srcOrd="2" destOrd="0" parTransId="{3B698AA6-476E-41D2-8711-69C44C76CE72}" sibTransId="{BFAD432C-6527-4760-8C1D-9D49F36026E9}"/>
    <dgm:cxn modelId="{B28FD716-6CBF-4AEA-93E3-D1671EAB608D}" srcId="{76CDA981-4C62-44DB-A280-040D69FFA943}" destId="{D5865DB9-6D33-4F13-BB74-0D08BE0EC126}" srcOrd="1" destOrd="0" parTransId="{30B85D1B-DC2B-4F91-89F8-6E5C16BCC7D5}" sibTransId="{91D5BD22-594C-448B-BE7E-2FA1B9A119E3}"/>
    <dgm:cxn modelId="{E9F95534-5F39-4C1C-BF52-95FE4B80C6FC}" type="presOf" srcId="{618749CB-8F86-4933-935B-DF3CADC07685}" destId="{3DACD909-5955-45AF-B926-4D50AEE37443}" srcOrd="0" destOrd="0" presId="urn:microsoft.com/office/officeart/2005/8/layout/hList1"/>
    <dgm:cxn modelId="{41F7E2DA-A964-4390-9C31-8E1AA522607A}" type="presOf" srcId="{9E8459CA-3079-4EC2-857F-843CBA8F5DFB}" destId="{F781054F-E930-42AF-95C2-E50962290A11}" srcOrd="0" destOrd="4" presId="urn:microsoft.com/office/officeart/2005/8/layout/hList1"/>
    <dgm:cxn modelId="{1E511361-1FE6-458C-B05C-758F3941FAA3}" srcId="{76CDA981-4C62-44DB-A280-040D69FFA943}" destId="{9E8459CA-3079-4EC2-857F-843CBA8F5DFB}" srcOrd="4" destOrd="0" parTransId="{0AACD719-EC5C-4F9A-B9B1-BD71849D2638}" sibTransId="{786C16E1-DD47-4D89-A819-0B1D3CF2FC7D}"/>
    <dgm:cxn modelId="{E6214C16-9FDA-42A1-96FD-FA8EF035281C}" type="presOf" srcId="{C04CF68B-3E4D-46C7-BC10-8AD6557427B8}" destId="{A10F4C69-5CB4-4CFE-B1ED-58B5A551FAB8}" srcOrd="0" destOrd="0" presId="urn:microsoft.com/office/officeart/2005/8/layout/hList1"/>
    <dgm:cxn modelId="{4E858744-56C4-4110-9AD8-275B83902592}" type="presOf" srcId="{4C217B3D-043C-4C00-9DE1-DC9FF98BB2A7}" destId="{F781054F-E930-42AF-95C2-E50962290A11}" srcOrd="0" destOrd="3" presId="urn:microsoft.com/office/officeart/2005/8/layout/hList1"/>
    <dgm:cxn modelId="{70428D89-DF71-4FE4-A777-C05064512F74}" srcId="{DEF9E025-A1CB-46A1-847D-065826F5DB50}" destId="{C04CF68B-3E4D-46C7-BC10-8AD6557427B8}" srcOrd="0" destOrd="0" parTransId="{996C4A1D-1E4C-42A5-A5E9-55E679830854}" sibTransId="{C70BF131-82E3-4CCC-B614-64AC84DA2A65}"/>
    <dgm:cxn modelId="{6FA05ECB-C1D0-48C8-B101-B5320237E5F2}" type="presOf" srcId="{D5865DB9-6D33-4F13-BB74-0D08BE0EC126}" destId="{F781054F-E930-42AF-95C2-E50962290A11}" srcOrd="0" destOrd="1" presId="urn:microsoft.com/office/officeart/2005/8/layout/hList1"/>
    <dgm:cxn modelId="{49CA3D68-4B16-4604-BCAB-00C8E04D2B72}" srcId="{C04CF68B-3E4D-46C7-BC10-8AD6557427B8}" destId="{618749CB-8F86-4933-935B-DF3CADC07685}" srcOrd="0" destOrd="0" parTransId="{992B64F2-B0CF-4304-91CA-8D8F3548F100}" sibTransId="{E083C0D9-F214-49B1-8DC7-749138C4ACAA}"/>
    <dgm:cxn modelId="{EF04A961-176D-4F64-B4B4-C824CFB2CE27}" srcId="{C04CF68B-3E4D-46C7-BC10-8AD6557427B8}" destId="{2335C500-2D92-4ADD-8210-DA87ACAF4B32}" srcOrd="1" destOrd="0" parTransId="{2A6F36B7-3A88-438D-A2E9-F7E5967E5EE9}" sibTransId="{DE73D86F-0A58-4CDF-BDDE-391F75663E5E}"/>
    <dgm:cxn modelId="{EA2B9E27-94F2-41F6-9438-45C320F01D94}" type="presOf" srcId="{0A9C3E01-E35F-4BBE-ADBD-7F47AAC7BD81}" destId="{F781054F-E930-42AF-95C2-E50962290A11}" srcOrd="0" destOrd="0" presId="urn:microsoft.com/office/officeart/2005/8/layout/hList1"/>
    <dgm:cxn modelId="{4DAF04A7-B18E-4CF6-886A-88A80B4F95F9}" type="presOf" srcId="{DEF9E025-A1CB-46A1-847D-065826F5DB50}" destId="{016410B1-99D3-43DB-BB43-BF0931ADBE16}" srcOrd="0" destOrd="0" presId="urn:microsoft.com/office/officeart/2005/8/layout/hList1"/>
    <dgm:cxn modelId="{925EF408-369B-4BA0-BD9A-5FF0984B9B82}" srcId="{DEF9E025-A1CB-46A1-847D-065826F5DB50}" destId="{76CDA981-4C62-44DB-A280-040D69FFA943}" srcOrd="1" destOrd="0" parTransId="{41575917-A7CD-481B-BC54-F6687F1C6222}" sibTransId="{D986474E-2764-4AAB-ABFF-C28A30D03425}"/>
    <dgm:cxn modelId="{40689901-436E-45FC-B3EC-A82AD6203714}" srcId="{76CDA981-4C62-44DB-A280-040D69FFA943}" destId="{4C217B3D-043C-4C00-9DE1-DC9FF98BB2A7}" srcOrd="3" destOrd="0" parTransId="{2D9848A6-D991-47DF-8700-A31CEF1C5BB5}" sibTransId="{D99B0F2D-2349-4E05-BEFF-470CDFC9EEF1}"/>
    <dgm:cxn modelId="{4F44A686-D089-4052-9FD1-7A903DB342F6}" type="presParOf" srcId="{016410B1-99D3-43DB-BB43-BF0931ADBE16}" destId="{40281773-93BD-4A10-8B29-EA90D7CF2C25}" srcOrd="0" destOrd="0" presId="urn:microsoft.com/office/officeart/2005/8/layout/hList1"/>
    <dgm:cxn modelId="{21DAC911-EC56-41B0-AD58-D093AEF80BA8}" type="presParOf" srcId="{40281773-93BD-4A10-8B29-EA90D7CF2C25}" destId="{A10F4C69-5CB4-4CFE-B1ED-58B5A551FAB8}" srcOrd="0" destOrd="0" presId="urn:microsoft.com/office/officeart/2005/8/layout/hList1"/>
    <dgm:cxn modelId="{972B0126-8050-4347-8210-DA179928BB60}" type="presParOf" srcId="{40281773-93BD-4A10-8B29-EA90D7CF2C25}" destId="{3DACD909-5955-45AF-B926-4D50AEE37443}" srcOrd="1" destOrd="0" presId="urn:microsoft.com/office/officeart/2005/8/layout/hList1"/>
    <dgm:cxn modelId="{BF8007C2-3DA5-4BA8-8886-31E979508A7A}" type="presParOf" srcId="{016410B1-99D3-43DB-BB43-BF0931ADBE16}" destId="{FC623F42-3891-4278-AF8F-52FABCDA41C5}" srcOrd="1" destOrd="0" presId="urn:microsoft.com/office/officeart/2005/8/layout/hList1"/>
    <dgm:cxn modelId="{EFC5684A-645B-4C44-85B2-78F277AD779E}" type="presParOf" srcId="{016410B1-99D3-43DB-BB43-BF0931ADBE16}" destId="{D9699426-34DA-47D0-9211-F98CB6C3C51A}" srcOrd="2" destOrd="0" presId="urn:microsoft.com/office/officeart/2005/8/layout/hList1"/>
    <dgm:cxn modelId="{82E624C0-B3B5-4906-AEB8-D7D79F1ED28B}" type="presParOf" srcId="{D9699426-34DA-47D0-9211-F98CB6C3C51A}" destId="{966525F9-7D1E-4A23-B5C1-13743777AEEB}" srcOrd="0" destOrd="0" presId="urn:microsoft.com/office/officeart/2005/8/layout/hList1"/>
    <dgm:cxn modelId="{35284D60-BF82-48AC-BE93-E146FE71FF42}" type="presParOf" srcId="{D9699426-34DA-47D0-9211-F98CB6C3C51A}" destId="{F781054F-E930-42AF-95C2-E50962290A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F9E025-A1CB-46A1-847D-065826F5DB50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04CF68B-3E4D-46C7-BC10-8AD6557427B8}">
      <dgm:prSet phldrT="[Text]"/>
      <dgm:spPr/>
      <dgm:t>
        <a:bodyPr/>
        <a:lstStyle/>
        <a:p>
          <a:r>
            <a:rPr lang="id-ID" dirty="0" smtClean="0"/>
            <a:t>C. </a:t>
          </a:r>
          <a:r>
            <a:rPr lang="en-US" dirty="0" smtClean="0"/>
            <a:t>Kasus Pelanggaran Hak dan Pengingkaran Kewajiban</a:t>
          </a:r>
          <a:endParaRPr lang="en-US" dirty="0"/>
        </a:p>
      </dgm:t>
    </dgm:pt>
    <dgm:pt modelId="{996C4A1D-1E4C-42A5-A5E9-55E679830854}" type="parTrans" cxnId="{70428D89-DF71-4FE4-A777-C05064512F74}">
      <dgm:prSet/>
      <dgm:spPr/>
      <dgm:t>
        <a:bodyPr/>
        <a:lstStyle/>
        <a:p>
          <a:endParaRPr lang="en-US"/>
        </a:p>
      </dgm:t>
    </dgm:pt>
    <dgm:pt modelId="{C70BF131-82E3-4CCC-B614-64AC84DA2A65}" type="sibTrans" cxnId="{70428D89-DF71-4FE4-A777-C05064512F74}">
      <dgm:prSet/>
      <dgm:spPr/>
      <dgm:t>
        <a:bodyPr/>
        <a:lstStyle/>
        <a:p>
          <a:endParaRPr lang="en-US"/>
        </a:p>
      </dgm:t>
    </dgm:pt>
    <dgm:pt modelId="{618749CB-8F86-4933-935B-DF3CADC07685}">
      <dgm:prSet phldrT="[Text]"/>
      <dgm:spPr/>
      <dgm:t>
        <a:bodyPr/>
        <a:lstStyle/>
        <a:p>
          <a:r>
            <a:rPr lang="en-US" smtClean="0"/>
            <a:t>Faktor Penyebab Pelanggaran Hak dan Pengingkaran Kewajiban</a:t>
          </a:r>
          <a:endParaRPr lang="en-US" dirty="0"/>
        </a:p>
      </dgm:t>
    </dgm:pt>
    <dgm:pt modelId="{992B64F2-B0CF-4304-91CA-8D8F3548F100}" type="parTrans" cxnId="{49CA3D68-4B16-4604-BCAB-00C8E04D2B72}">
      <dgm:prSet/>
      <dgm:spPr/>
      <dgm:t>
        <a:bodyPr/>
        <a:lstStyle/>
        <a:p>
          <a:endParaRPr lang="en-US"/>
        </a:p>
      </dgm:t>
    </dgm:pt>
    <dgm:pt modelId="{E083C0D9-F214-49B1-8DC7-749138C4ACAA}" type="sibTrans" cxnId="{49CA3D68-4B16-4604-BCAB-00C8E04D2B72}">
      <dgm:prSet/>
      <dgm:spPr/>
      <dgm:t>
        <a:bodyPr/>
        <a:lstStyle/>
        <a:p>
          <a:endParaRPr lang="en-US"/>
        </a:p>
      </dgm:t>
    </dgm:pt>
    <dgm:pt modelId="{0A9C3E01-E35F-4BBE-ADBD-7F47AAC7BD81}">
      <dgm:prSet phldrT="[Text]"/>
      <dgm:spPr/>
      <dgm:t>
        <a:bodyPr/>
        <a:lstStyle/>
        <a:p>
          <a:endParaRPr lang="en-US"/>
        </a:p>
      </dgm:t>
    </dgm:pt>
    <dgm:pt modelId="{6CC18B90-FB55-418F-B398-B1EE479E895E}" type="parTrans" cxnId="{735D8C33-946F-4725-BB0B-2A174F8B876B}">
      <dgm:prSet/>
      <dgm:spPr/>
      <dgm:t>
        <a:bodyPr/>
        <a:lstStyle/>
        <a:p>
          <a:endParaRPr lang="en-US"/>
        </a:p>
      </dgm:t>
    </dgm:pt>
    <dgm:pt modelId="{CECC9D46-F8CF-4622-AFD5-7B32CCFF2AB3}" type="sibTrans" cxnId="{735D8C33-946F-4725-BB0B-2A174F8B876B}">
      <dgm:prSet/>
      <dgm:spPr/>
      <dgm:t>
        <a:bodyPr/>
        <a:lstStyle/>
        <a:p>
          <a:endParaRPr lang="en-US"/>
        </a:p>
      </dgm:t>
    </dgm:pt>
    <dgm:pt modelId="{76CDA981-4C62-44DB-A280-040D69FFA943}">
      <dgm:prSet phldrT="[Text]"/>
      <dgm:spPr/>
      <dgm:t>
        <a:bodyPr/>
        <a:lstStyle/>
        <a:p>
          <a:endParaRPr lang="en-US"/>
        </a:p>
      </dgm:t>
    </dgm:pt>
    <dgm:pt modelId="{D986474E-2764-4AAB-ABFF-C28A30D03425}" type="sibTrans" cxnId="{925EF408-369B-4BA0-BD9A-5FF0984B9B82}">
      <dgm:prSet/>
      <dgm:spPr/>
      <dgm:t>
        <a:bodyPr/>
        <a:lstStyle/>
        <a:p>
          <a:endParaRPr lang="en-US"/>
        </a:p>
      </dgm:t>
    </dgm:pt>
    <dgm:pt modelId="{41575917-A7CD-481B-BC54-F6687F1C6222}" type="parTrans" cxnId="{925EF408-369B-4BA0-BD9A-5FF0984B9B82}">
      <dgm:prSet/>
      <dgm:spPr/>
      <dgm:t>
        <a:bodyPr/>
        <a:lstStyle/>
        <a:p>
          <a:endParaRPr lang="en-US"/>
        </a:p>
      </dgm:t>
    </dgm:pt>
    <dgm:pt modelId="{2335C500-2D92-4ADD-8210-DA87ACAF4B32}">
      <dgm:prSet/>
      <dgm:spPr/>
      <dgm:t>
        <a:bodyPr/>
        <a:lstStyle/>
        <a:p>
          <a:r>
            <a:rPr lang="en-US" smtClean="0"/>
            <a:t>Kasus Pelanggaran Hak Warga Negara</a:t>
          </a:r>
          <a:endParaRPr lang="en-US" dirty="0" smtClean="0"/>
        </a:p>
      </dgm:t>
    </dgm:pt>
    <dgm:pt modelId="{2A6F36B7-3A88-438D-A2E9-F7E5967E5EE9}" type="parTrans" cxnId="{EF04A961-176D-4F64-B4B4-C824CFB2CE27}">
      <dgm:prSet/>
      <dgm:spPr/>
      <dgm:t>
        <a:bodyPr/>
        <a:lstStyle/>
        <a:p>
          <a:endParaRPr lang="en-US"/>
        </a:p>
      </dgm:t>
    </dgm:pt>
    <dgm:pt modelId="{DE73D86F-0A58-4CDF-BDDE-391F75663E5E}" type="sibTrans" cxnId="{EF04A961-176D-4F64-B4B4-C824CFB2CE27}">
      <dgm:prSet/>
      <dgm:spPr/>
      <dgm:t>
        <a:bodyPr/>
        <a:lstStyle/>
        <a:p>
          <a:endParaRPr lang="en-US"/>
        </a:p>
      </dgm:t>
    </dgm:pt>
    <dgm:pt modelId="{D92BB231-F8C7-4300-91E4-249EE2CF60BC}">
      <dgm:prSet/>
      <dgm:spPr/>
      <dgm:t>
        <a:bodyPr/>
        <a:lstStyle/>
        <a:p>
          <a:r>
            <a:rPr lang="en-US" smtClean="0"/>
            <a:t>Kasus Pengingkaran Kewajiban Warga Negara</a:t>
          </a:r>
          <a:endParaRPr lang="en-US" dirty="0" smtClean="0"/>
        </a:p>
      </dgm:t>
    </dgm:pt>
    <dgm:pt modelId="{3B698AA6-476E-41D2-8711-69C44C76CE72}" type="parTrans" cxnId="{1CB34003-960C-48EE-A58D-B2117AA4CF4E}">
      <dgm:prSet/>
      <dgm:spPr/>
      <dgm:t>
        <a:bodyPr/>
        <a:lstStyle/>
        <a:p>
          <a:endParaRPr lang="en-US"/>
        </a:p>
      </dgm:t>
    </dgm:pt>
    <dgm:pt modelId="{BFAD432C-6527-4760-8C1D-9D49F36026E9}" type="sibTrans" cxnId="{1CB34003-960C-48EE-A58D-B2117AA4CF4E}">
      <dgm:prSet/>
      <dgm:spPr/>
      <dgm:t>
        <a:bodyPr/>
        <a:lstStyle/>
        <a:p>
          <a:endParaRPr lang="en-US"/>
        </a:p>
      </dgm:t>
    </dgm:pt>
    <dgm:pt modelId="{9B8D3C91-04AB-466C-997A-0C327A5E7508}">
      <dgm:prSet/>
      <dgm:spPr/>
      <dgm:t>
        <a:bodyPr/>
        <a:lstStyle/>
        <a:p>
          <a:endParaRPr lang="en-US"/>
        </a:p>
      </dgm:t>
    </dgm:pt>
    <dgm:pt modelId="{B4F14F8A-0FC7-4202-A23D-303FEED3FFF4}" type="parTrans" cxnId="{12E9E2BD-5BD2-4E81-842B-3C125288142F}">
      <dgm:prSet/>
      <dgm:spPr/>
      <dgm:t>
        <a:bodyPr/>
        <a:lstStyle/>
        <a:p>
          <a:endParaRPr lang="en-US"/>
        </a:p>
      </dgm:t>
    </dgm:pt>
    <dgm:pt modelId="{3A4F5BA6-1F44-4100-801A-4B13E71CBE7D}" type="sibTrans" cxnId="{12E9E2BD-5BD2-4E81-842B-3C125288142F}">
      <dgm:prSet/>
      <dgm:spPr/>
      <dgm:t>
        <a:bodyPr/>
        <a:lstStyle/>
        <a:p>
          <a:endParaRPr lang="en-US"/>
        </a:p>
      </dgm:t>
    </dgm:pt>
    <dgm:pt modelId="{4C217B3D-043C-4C00-9DE1-DC9FF98BB2A7}">
      <dgm:prSet/>
      <dgm:spPr/>
      <dgm:t>
        <a:bodyPr/>
        <a:lstStyle/>
        <a:p>
          <a:endParaRPr lang="en-US"/>
        </a:p>
      </dgm:t>
    </dgm:pt>
    <dgm:pt modelId="{2D9848A6-D991-47DF-8700-A31CEF1C5BB5}" type="parTrans" cxnId="{40689901-436E-45FC-B3EC-A82AD6203714}">
      <dgm:prSet/>
      <dgm:spPr/>
      <dgm:t>
        <a:bodyPr/>
        <a:lstStyle/>
        <a:p>
          <a:endParaRPr lang="en-US"/>
        </a:p>
      </dgm:t>
    </dgm:pt>
    <dgm:pt modelId="{D99B0F2D-2349-4E05-BEFF-470CDFC9EEF1}" type="sibTrans" cxnId="{40689901-436E-45FC-B3EC-A82AD6203714}">
      <dgm:prSet/>
      <dgm:spPr/>
      <dgm:t>
        <a:bodyPr/>
        <a:lstStyle/>
        <a:p>
          <a:endParaRPr lang="en-US"/>
        </a:p>
      </dgm:t>
    </dgm:pt>
    <dgm:pt modelId="{9E8459CA-3079-4EC2-857F-843CBA8F5DFB}">
      <dgm:prSet/>
      <dgm:spPr/>
      <dgm:t>
        <a:bodyPr/>
        <a:lstStyle/>
        <a:p>
          <a:endParaRPr lang="en-US"/>
        </a:p>
      </dgm:t>
    </dgm:pt>
    <dgm:pt modelId="{0AACD719-EC5C-4F9A-B9B1-BD71849D2638}" type="parTrans" cxnId="{1E511361-1FE6-458C-B05C-758F3941FAA3}">
      <dgm:prSet/>
      <dgm:spPr/>
      <dgm:t>
        <a:bodyPr/>
        <a:lstStyle/>
        <a:p>
          <a:endParaRPr lang="en-US"/>
        </a:p>
      </dgm:t>
    </dgm:pt>
    <dgm:pt modelId="{786C16E1-DD47-4D89-A819-0B1D3CF2FC7D}" type="sibTrans" cxnId="{1E511361-1FE6-458C-B05C-758F3941FAA3}">
      <dgm:prSet/>
      <dgm:spPr/>
      <dgm:t>
        <a:bodyPr/>
        <a:lstStyle/>
        <a:p>
          <a:endParaRPr lang="en-US"/>
        </a:p>
      </dgm:t>
    </dgm:pt>
    <dgm:pt modelId="{D5865DB9-6D33-4F13-BB74-0D08BE0EC126}">
      <dgm:prSet/>
      <dgm:spPr/>
      <dgm:t>
        <a:bodyPr/>
        <a:lstStyle/>
        <a:p>
          <a:endParaRPr lang="en-US"/>
        </a:p>
      </dgm:t>
    </dgm:pt>
    <dgm:pt modelId="{91D5BD22-594C-448B-BE7E-2FA1B9A119E3}" type="sibTrans" cxnId="{B28FD716-6CBF-4AEA-93E3-D1671EAB608D}">
      <dgm:prSet/>
      <dgm:spPr/>
      <dgm:t>
        <a:bodyPr/>
        <a:lstStyle/>
        <a:p>
          <a:endParaRPr lang="en-US"/>
        </a:p>
      </dgm:t>
    </dgm:pt>
    <dgm:pt modelId="{30B85D1B-DC2B-4F91-89F8-6E5C16BCC7D5}" type="parTrans" cxnId="{B28FD716-6CBF-4AEA-93E3-D1671EAB608D}">
      <dgm:prSet/>
      <dgm:spPr/>
      <dgm:t>
        <a:bodyPr/>
        <a:lstStyle/>
        <a:p>
          <a:endParaRPr lang="en-US"/>
        </a:p>
      </dgm:t>
    </dgm:pt>
    <dgm:pt modelId="{043AD4A0-161F-4B5C-A05C-D6AB6F3E38BA}" type="pres">
      <dgm:prSet presAssocID="{DEF9E025-A1CB-46A1-847D-065826F5DB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1E8FA4-4CEA-4CA8-AECC-C4E7814A2CB3}" type="pres">
      <dgm:prSet presAssocID="{C04CF68B-3E4D-46C7-BC10-8AD6557427B8}" presName="centerShape" presStyleLbl="node0" presStyleIdx="0" presStyleCnt="1" custScaleX="138612" custScaleY="128786"/>
      <dgm:spPr/>
      <dgm:t>
        <a:bodyPr/>
        <a:lstStyle/>
        <a:p>
          <a:endParaRPr lang="en-US"/>
        </a:p>
      </dgm:t>
    </dgm:pt>
    <dgm:pt modelId="{BF1309E7-C82B-4C54-BC4E-BE47E0F33BA2}" type="pres">
      <dgm:prSet presAssocID="{992B64F2-B0CF-4304-91CA-8D8F3548F10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9E17610E-0B05-4DBA-9051-0ACA67E63B53}" type="pres">
      <dgm:prSet presAssocID="{618749CB-8F86-4933-935B-DF3CADC07685}" presName="node" presStyleLbl="node1" presStyleIdx="0" presStyleCnt="3" custRadScaleRad="102869" custRadScaleInc="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3C274-D475-45D5-ABC0-E4C62357A003}" type="pres">
      <dgm:prSet presAssocID="{2A6F36B7-3A88-438D-A2E9-F7E5967E5EE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42C99EC-E282-467E-B0EB-595DE3F7D9AB}" type="pres">
      <dgm:prSet presAssocID="{2335C500-2D92-4ADD-8210-DA87ACAF4B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DDF36-9631-48D7-A701-907E0EC01B3A}" type="pres">
      <dgm:prSet presAssocID="{3B698AA6-476E-41D2-8711-69C44C76CE72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1D9DB25-CA55-4A09-88E8-16A43EE2340D}" type="pres">
      <dgm:prSet presAssocID="{D92BB231-F8C7-4300-91E4-249EE2CF60BC}" presName="node" presStyleLbl="node1" presStyleIdx="2" presStyleCnt="3" custRadScaleRad="103594" custRadScaleInc="-3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9E2BD-5BD2-4E81-842B-3C125288142F}" srcId="{76CDA981-4C62-44DB-A280-040D69FFA943}" destId="{9B8D3C91-04AB-466C-997A-0C327A5E7508}" srcOrd="2" destOrd="0" parTransId="{B4F14F8A-0FC7-4202-A23D-303FEED3FFF4}" sibTransId="{3A4F5BA6-1F44-4100-801A-4B13E71CBE7D}"/>
    <dgm:cxn modelId="{35008173-2FBD-4EF9-8BB6-1F52056696FC}" type="presOf" srcId="{3B698AA6-476E-41D2-8711-69C44C76CE72}" destId="{F73DDF36-9631-48D7-A701-907E0EC01B3A}" srcOrd="0" destOrd="0" presId="urn:microsoft.com/office/officeart/2005/8/layout/radial4"/>
    <dgm:cxn modelId="{49CA3D68-4B16-4604-BCAB-00C8E04D2B72}" srcId="{C04CF68B-3E4D-46C7-BC10-8AD6557427B8}" destId="{618749CB-8F86-4933-935B-DF3CADC07685}" srcOrd="0" destOrd="0" parTransId="{992B64F2-B0CF-4304-91CA-8D8F3548F100}" sibTransId="{E083C0D9-F214-49B1-8DC7-749138C4ACAA}"/>
    <dgm:cxn modelId="{AF64719F-8232-4D52-9B64-6EE2C296B328}" type="presOf" srcId="{2335C500-2D92-4ADD-8210-DA87ACAF4B32}" destId="{442C99EC-E282-467E-B0EB-595DE3F7D9AB}" srcOrd="0" destOrd="0" presId="urn:microsoft.com/office/officeart/2005/8/layout/radial4"/>
    <dgm:cxn modelId="{925EF408-369B-4BA0-BD9A-5FF0984B9B82}" srcId="{DEF9E025-A1CB-46A1-847D-065826F5DB50}" destId="{76CDA981-4C62-44DB-A280-040D69FFA943}" srcOrd="1" destOrd="0" parTransId="{41575917-A7CD-481B-BC54-F6687F1C6222}" sibTransId="{D986474E-2764-4AAB-ABFF-C28A30D03425}"/>
    <dgm:cxn modelId="{1CB34003-960C-48EE-A58D-B2117AA4CF4E}" srcId="{C04CF68B-3E4D-46C7-BC10-8AD6557427B8}" destId="{D92BB231-F8C7-4300-91E4-249EE2CF60BC}" srcOrd="2" destOrd="0" parTransId="{3B698AA6-476E-41D2-8711-69C44C76CE72}" sibTransId="{BFAD432C-6527-4760-8C1D-9D49F36026E9}"/>
    <dgm:cxn modelId="{EF04A961-176D-4F64-B4B4-C824CFB2CE27}" srcId="{C04CF68B-3E4D-46C7-BC10-8AD6557427B8}" destId="{2335C500-2D92-4ADD-8210-DA87ACAF4B32}" srcOrd="1" destOrd="0" parTransId="{2A6F36B7-3A88-438D-A2E9-F7E5967E5EE9}" sibTransId="{DE73D86F-0A58-4CDF-BDDE-391F75663E5E}"/>
    <dgm:cxn modelId="{EF06AA4C-F54F-4847-9DE8-0D1648735190}" type="presOf" srcId="{DEF9E025-A1CB-46A1-847D-065826F5DB50}" destId="{043AD4A0-161F-4B5C-A05C-D6AB6F3E38BA}" srcOrd="0" destOrd="0" presId="urn:microsoft.com/office/officeart/2005/8/layout/radial4"/>
    <dgm:cxn modelId="{7F914C85-84BA-4CD0-B21B-B82B9FABE757}" type="presOf" srcId="{C04CF68B-3E4D-46C7-BC10-8AD6557427B8}" destId="{EA1E8FA4-4CEA-4CA8-AECC-C4E7814A2CB3}" srcOrd="0" destOrd="0" presId="urn:microsoft.com/office/officeart/2005/8/layout/radial4"/>
    <dgm:cxn modelId="{1E511361-1FE6-458C-B05C-758F3941FAA3}" srcId="{76CDA981-4C62-44DB-A280-040D69FFA943}" destId="{9E8459CA-3079-4EC2-857F-843CBA8F5DFB}" srcOrd="4" destOrd="0" parTransId="{0AACD719-EC5C-4F9A-B9B1-BD71849D2638}" sibTransId="{786C16E1-DD47-4D89-A819-0B1D3CF2FC7D}"/>
    <dgm:cxn modelId="{70428D89-DF71-4FE4-A777-C05064512F74}" srcId="{DEF9E025-A1CB-46A1-847D-065826F5DB50}" destId="{C04CF68B-3E4D-46C7-BC10-8AD6557427B8}" srcOrd="0" destOrd="0" parTransId="{996C4A1D-1E4C-42A5-A5E9-55E679830854}" sibTransId="{C70BF131-82E3-4CCC-B614-64AC84DA2A65}"/>
    <dgm:cxn modelId="{3DA6386F-3C16-49DF-8E9D-F8D555D071E4}" type="presOf" srcId="{2A6F36B7-3A88-438D-A2E9-F7E5967E5EE9}" destId="{B0E3C274-D475-45D5-ABC0-E4C62357A003}" srcOrd="0" destOrd="0" presId="urn:microsoft.com/office/officeart/2005/8/layout/radial4"/>
    <dgm:cxn modelId="{ACAE20DD-8202-4877-886E-C439650CE070}" type="presOf" srcId="{992B64F2-B0CF-4304-91CA-8D8F3548F100}" destId="{BF1309E7-C82B-4C54-BC4E-BE47E0F33BA2}" srcOrd="0" destOrd="0" presId="urn:microsoft.com/office/officeart/2005/8/layout/radial4"/>
    <dgm:cxn modelId="{40689901-436E-45FC-B3EC-A82AD6203714}" srcId="{76CDA981-4C62-44DB-A280-040D69FFA943}" destId="{4C217B3D-043C-4C00-9DE1-DC9FF98BB2A7}" srcOrd="3" destOrd="0" parTransId="{2D9848A6-D991-47DF-8700-A31CEF1C5BB5}" sibTransId="{D99B0F2D-2349-4E05-BEFF-470CDFC9EEF1}"/>
    <dgm:cxn modelId="{735D8C33-946F-4725-BB0B-2A174F8B876B}" srcId="{76CDA981-4C62-44DB-A280-040D69FFA943}" destId="{0A9C3E01-E35F-4BBE-ADBD-7F47AAC7BD81}" srcOrd="0" destOrd="0" parTransId="{6CC18B90-FB55-418F-B398-B1EE479E895E}" sibTransId="{CECC9D46-F8CF-4622-AFD5-7B32CCFF2AB3}"/>
    <dgm:cxn modelId="{99EF19DA-EF71-470D-BE57-90EDAC17925B}" type="presOf" srcId="{D92BB231-F8C7-4300-91E4-249EE2CF60BC}" destId="{11D9DB25-CA55-4A09-88E8-16A43EE2340D}" srcOrd="0" destOrd="0" presId="urn:microsoft.com/office/officeart/2005/8/layout/radial4"/>
    <dgm:cxn modelId="{B28FD716-6CBF-4AEA-93E3-D1671EAB608D}" srcId="{76CDA981-4C62-44DB-A280-040D69FFA943}" destId="{D5865DB9-6D33-4F13-BB74-0D08BE0EC126}" srcOrd="1" destOrd="0" parTransId="{30B85D1B-DC2B-4F91-89F8-6E5C16BCC7D5}" sibTransId="{91D5BD22-594C-448B-BE7E-2FA1B9A119E3}"/>
    <dgm:cxn modelId="{B4ACEC68-33F1-445A-98B5-572DCAAAC2E8}" type="presOf" srcId="{618749CB-8F86-4933-935B-DF3CADC07685}" destId="{9E17610E-0B05-4DBA-9051-0ACA67E63B53}" srcOrd="0" destOrd="0" presId="urn:microsoft.com/office/officeart/2005/8/layout/radial4"/>
    <dgm:cxn modelId="{DFBC8210-BCC7-49A8-BD48-6F034E11DC0C}" type="presParOf" srcId="{043AD4A0-161F-4B5C-A05C-D6AB6F3E38BA}" destId="{EA1E8FA4-4CEA-4CA8-AECC-C4E7814A2CB3}" srcOrd="0" destOrd="0" presId="urn:microsoft.com/office/officeart/2005/8/layout/radial4"/>
    <dgm:cxn modelId="{E93DA2E4-1E98-4780-91A7-E95654177AFC}" type="presParOf" srcId="{043AD4A0-161F-4B5C-A05C-D6AB6F3E38BA}" destId="{BF1309E7-C82B-4C54-BC4E-BE47E0F33BA2}" srcOrd="1" destOrd="0" presId="urn:microsoft.com/office/officeart/2005/8/layout/radial4"/>
    <dgm:cxn modelId="{44D5E341-EC3D-4047-B2E6-274CFA22DCD6}" type="presParOf" srcId="{043AD4A0-161F-4B5C-A05C-D6AB6F3E38BA}" destId="{9E17610E-0B05-4DBA-9051-0ACA67E63B53}" srcOrd="2" destOrd="0" presId="urn:microsoft.com/office/officeart/2005/8/layout/radial4"/>
    <dgm:cxn modelId="{BDD0AEE3-87E6-464F-970B-10E5DF0BF1F8}" type="presParOf" srcId="{043AD4A0-161F-4B5C-A05C-D6AB6F3E38BA}" destId="{B0E3C274-D475-45D5-ABC0-E4C62357A003}" srcOrd="3" destOrd="0" presId="urn:microsoft.com/office/officeart/2005/8/layout/radial4"/>
    <dgm:cxn modelId="{216B1C95-5B6F-4019-9878-FBDF888E23C8}" type="presParOf" srcId="{043AD4A0-161F-4B5C-A05C-D6AB6F3E38BA}" destId="{442C99EC-E282-467E-B0EB-595DE3F7D9AB}" srcOrd="4" destOrd="0" presId="urn:microsoft.com/office/officeart/2005/8/layout/radial4"/>
    <dgm:cxn modelId="{7509EF94-E320-4657-8042-CE47C934DD79}" type="presParOf" srcId="{043AD4A0-161F-4B5C-A05C-D6AB6F3E38BA}" destId="{F73DDF36-9631-48D7-A701-907E0EC01B3A}" srcOrd="5" destOrd="0" presId="urn:microsoft.com/office/officeart/2005/8/layout/radial4"/>
    <dgm:cxn modelId="{7686E0D6-1BA6-4D88-816D-804A7F7AC302}" type="presParOf" srcId="{043AD4A0-161F-4B5C-A05C-D6AB6F3E38BA}" destId="{11D9DB25-CA55-4A09-88E8-16A43EE2340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9E025-A1CB-46A1-847D-065826F5DB50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4CF68B-3E4D-46C7-BC10-8AD6557427B8}">
      <dgm:prSet phldrT="[Text]" custT="1"/>
      <dgm:spPr/>
      <dgm:t>
        <a:bodyPr/>
        <a:lstStyle/>
        <a:p>
          <a:r>
            <a:rPr lang="id-ID" sz="2400" b="1" dirty="0" smtClean="0"/>
            <a:t>Faktor Eksternal</a:t>
          </a:r>
          <a:endParaRPr lang="en-US" sz="2400" b="1" dirty="0"/>
        </a:p>
      </dgm:t>
    </dgm:pt>
    <dgm:pt modelId="{996C4A1D-1E4C-42A5-A5E9-55E679830854}" type="parTrans" cxnId="{70428D89-DF71-4FE4-A777-C05064512F74}">
      <dgm:prSet/>
      <dgm:spPr/>
      <dgm:t>
        <a:bodyPr/>
        <a:lstStyle/>
        <a:p>
          <a:endParaRPr lang="en-US"/>
        </a:p>
      </dgm:t>
    </dgm:pt>
    <dgm:pt modelId="{C70BF131-82E3-4CCC-B614-64AC84DA2A65}" type="sibTrans" cxnId="{70428D89-DF71-4FE4-A777-C05064512F74}">
      <dgm:prSet/>
      <dgm:spPr/>
      <dgm:t>
        <a:bodyPr/>
        <a:lstStyle/>
        <a:p>
          <a:endParaRPr lang="en-US"/>
        </a:p>
      </dgm:t>
    </dgm:pt>
    <dgm:pt modelId="{618749CB-8F86-4933-935B-DF3CADC07685}">
      <dgm:prSet phldrT="[Text]" custT="1"/>
      <dgm:spPr/>
      <dgm:t>
        <a:bodyPr/>
        <a:lstStyle/>
        <a:p>
          <a:pPr algn="l"/>
          <a:r>
            <a:rPr lang="id-ID" sz="2000" b="1" smtClean="0"/>
            <a:t>Sikap Egois</a:t>
          </a:r>
          <a:endParaRPr lang="en-US" sz="2000" b="1" dirty="0"/>
        </a:p>
      </dgm:t>
    </dgm:pt>
    <dgm:pt modelId="{992B64F2-B0CF-4304-91CA-8D8F3548F100}" type="parTrans" cxnId="{49CA3D68-4B16-4604-BCAB-00C8E04D2B72}">
      <dgm:prSet/>
      <dgm:spPr/>
      <dgm:t>
        <a:bodyPr/>
        <a:lstStyle/>
        <a:p>
          <a:endParaRPr lang="en-US"/>
        </a:p>
      </dgm:t>
    </dgm:pt>
    <dgm:pt modelId="{E083C0D9-F214-49B1-8DC7-749138C4ACAA}" type="sibTrans" cxnId="{49CA3D68-4B16-4604-BCAB-00C8E04D2B72}">
      <dgm:prSet/>
      <dgm:spPr/>
      <dgm:t>
        <a:bodyPr/>
        <a:lstStyle/>
        <a:p>
          <a:endParaRPr lang="en-US"/>
        </a:p>
      </dgm:t>
    </dgm:pt>
    <dgm:pt modelId="{0A9C3E01-E35F-4BBE-ADBD-7F47AAC7BD81}">
      <dgm:prSet phldrT="[Text]"/>
      <dgm:spPr/>
      <dgm:t>
        <a:bodyPr/>
        <a:lstStyle/>
        <a:p>
          <a:r>
            <a:rPr lang="en-US" b="1" smtClean="0"/>
            <a:t>Ketidaktegasan Aparat Penegak Hukum</a:t>
          </a:r>
          <a:endParaRPr lang="en-US" b="1" dirty="0"/>
        </a:p>
      </dgm:t>
    </dgm:pt>
    <dgm:pt modelId="{6CC18B90-FB55-418F-B398-B1EE479E895E}" type="parTrans" cxnId="{735D8C33-946F-4725-BB0B-2A174F8B876B}">
      <dgm:prSet/>
      <dgm:spPr/>
      <dgm:t>
        <a:bodyPr/>
        <a:lstStyle/>
        <a:p>
          <a:endParaRPr lang="en-US"/>
        </a:p>
      </dgm:t>
    </dgm:pt>
    <dgm:pt modelId="{CECC9D46-F8CF-4622-AFD5-7B32CCFF2AB3}" type="sibTrans" cxnId="{735D8C33-946F-4725-BB0B-2A174F8B876B}">
      <dgm:prSet/>
      <dgm:spPr/>
      <dgm:t>
        <a:bodyPr/>
        <a:lstStyle/>
        <a:p>
          <a:endParaRPr lang="en-US"/>
        </a:p>
      </dgm:t>
    </dgm:pt>
    <dgm:pt modelId="{76CDA981-4C62-44DB-A280-040D69FFA943}">
      <dgm:prSet phldrT="[Text]" custT="1"/>
      <dgm:spPr/>
      <dgm:t>
        <a:bodyPr/>
        <a:lstStyle/>
        <a:p>
          <a:r>
            <a:rPr lang="id-ID" sz="2400" b="1" dirty="0" smtClean="0"/>
            <a:t>Faktor Internal</a:t>
          </a:r>
          <a:endParaRPr lang="en-US" sz="2400" b="1" dirty="0"/>
        </a:p>
      </dgm:t>
    </dgm:pt>
    <dgm:pt modelId="{D986474E-2764-4AAB-ABFF-C28A30D03425}" type="sibTrans" cxnId="{925EF408-369B-4BA0-BD9A-5FF0984B9B82}">
      <dgm:prSet/>
      <dgm:spPr/>
      <dgm:t>
        <a:bodyPr/>
        <a:lstStyle/>
        <a:p>
          <a:endParaRPr lang="en-US"/>
        </a:p>
      </dgm:t>
    </dgm:pt>
    <dgm:pt modelId="{41575917-A7CD-481B-BC54-F6687F1C6222}" type="parTrans" cxnId="{925EF408-369B-4BA0-BD9A-5FF0984B9B82}">
      <dgm:prSet/>
      <dgm:spPr/>
      <dgm:t>
        <a:bodyPr/>
        <a:lstStyle/>
        <a:p>
          <a:endParaRPr lang="en-US"/>
        </a:p>
      </dgm:t>
    </dgm:pt>
    <dgm:pt modelId="{2335C500-2D92-4ADD-8210-DA87ACAF4B32}">
      <dgm:prSet custT="1"/>
      <dgm:spPr/>
      <dgm:t>
        <a:bodyPr/>
        <a:lstStyle/>
        <a:p>
          <a:pPr algn="l"/>
          <a:r>
            <a:rPr lang="en-US" sz="2000" b="1" dirty="0" smtClean="0"/>
            <a:t>Rendahnya Kesadaran terhadap Peraturan</a:t>
          </a:r>
        </a:p>
      </dgm:t>
    </dgm:pt>
    <dgm:pt modelId="{2A6F36B7-3A88-438D-A2E9-F7E5967E5EE9}" type="parTrans" cxnId="{EF04A961-176D-4F64-B4B4-C824CFB2CE27}">
      <dgm:prSet/>
      <dgm:spPr/>
      <dgm:t>
        <a:bodyPr/>
        <a:lstStyle/>
        <a:p>
          <a:endParaRPr lang="en-US"/>
        </a:p>
      </dgm:t>
    </dgm:pt>
    <dgm:pt modelId="{DE73D86F-0A58-4CDF-BDDE-391F75663E5E}" type="sibTrans" cxnId="{EF04A961-176D-4F64-B4B4-C824CFB2CE27}">
      <dgm:prSet/>
      <dgm:spPr/>
      <dgm:t>
        <a:bodyPr/>
        <a:lstStyle/>
        <a:p>
          <a:endParaRPr lang="en-US"/>
        </a:p>
      </dgm:t>
    </dgm:pt>
    <dgm:pt modelId="{D92BB231-F8C7-4300-91E4-249EE2CF60BC}">
      <dgm:prSet custT="1"/>
      <dgm:spPr/>
      <dgm:t>
        <a:bodyPr/>
        <a:lstStyle/>
        <a:p>
          <a:pPr algn="l"/>
          <a:r>
            <a:rPr lang="en-US" sz="2000" b="1" dirty="0" smtClean="0"/>
            <a:t>Sikap Tidak Toleran</a:t>
          </a:r>
        </a:p>
      </dgm:t>
    </dgm:pt>
    <dgm:pt modelId="{3B698AA6-476E-41D2-8711-69C44C76CE72}" type="parTrans" cxnId="{1CB34003-960C-48EE-A58D-B2117AA4CF4E}">
      <dgm:prSet/>
      <dgm:spPr/>
      <dgm:t>
        <a:bodyPr/>
        <a:lstStyle/>
        <a:p>
          <a:endParaRPr lang="en-US"/>
        </a:p>
      </dgm:t>
    </dgm:pt>
    <dgm:pt modelId="{BFAD432C-6527-4760-8C1D-9D49F36026E9}" type="sibTrans" cxnId="{1CB34003-960C-48EE-A58D-B2117AA4CF4E}">
      <dgm:prSet/>
      <dgm:spPr/>
      <dgm:t>
        <a:bodyPr/>
        <a:lstStyle/>
        <a:p>
          <a:endParaRPr lang="en-US"/>
        </a:p>
      </dgm:t>
    </dgm:pt>
    <dgm:pt modelId="{9B8D3C91-04AB-466C-997A-0C327A5E7508}">
      <dgm:prSet/>
      <dgm:spPr/>
      <dgm:t>
        <a:bodyPr/>
        <a:lstStyle/>
        <a:p>
          <a:r>
            <a:rPr lang="en-US" b="1" smtClean="0"/>
            <a:t>Minimnya Sosialisasi Peraturan dari Pemerintah</a:t>
          </a:r>
          <a:endParaRPr lang="en-US" b="1" dirty="0" smtClean="0"/>
        </a:p>
      </dgm:t>
    </dgm:pt>
    <dgm:pt modelId="{B4F14F8A-0FC7-4202-A23D-303FEED3FFF4}" type="parTrans" cxnId="{12E9E2BD-5BD2-4E81-842B-3C125288142F}">
      <dgm:prSet/>
      <dgm:spPr/>
      <dgm:t>
        <a:bodyPr/>
        <a:lstStyle/>
        <a:p>
          <a:endParaRPr lang="en-US"/>
        </a:p>
      </dgm:t>
    </dgm:pt>
    <dgm:pt modelId="{3A4F5BA6-1F44-4100-801A-4B13E71CBE7D}" type="sibTrans" cxnId="{12E9E2BD-5BD2-4E81-842B-3C125288142F}">
      <dgm:prSet/>
      <dgm:spPr/>
      <dgm:t>
        <a:bodyPr/>
        <a:lstStyle/>
        <a:p>
          <a:endParaRPr lang="en-US"/>
        </a:p>
      </dgm:t>
    </dgm:pt>
    <dgm:pt modelId="{4C217B3D-043C-4C00-9DE1-DC9FF98BB2A7}">
      <dgm:prSet/>
      <dgm:spPr/>
      <dgm:t>
        <a:bodyPr/>
        <a:lstStyle/>
        <a:p>
          <a:r>
            <a:rPr lang="id-ID" b="1" smtClean="0"/>
            <a:t>Penyalahgunaan Kekuasaan</a:t>
          </a:r>
          <a:endParaRPr lang="en-US" b="1" dirty="0" smtClean="0"/>
        </a:p>
      </dgm:t>
    </dgm:pt>
    <dgm:pt modelId="{2D9848A6-D991-47DF-8700-A31CEF1C5BB5}" type="parTrans" cxnId="{40689901-436E-45FC-B3EC-A82AD6203714}">
      <dgm:prSet/>
      <dgm:spPr/>
      <dgm:t>
        <a:bodyPr/>
        <a:lstStyle/>
        <a:p>
          <a:endParaRPr lang="en-US"/>
        </a:p>
      </dgm:t>
    </dgm:pt>
    <dgm:pt modelId="{D99B0F2D-2349-4E05-BEFF-470CDFC9EEF1}" type="sibTrans" cxnId="{40689901-436E-45FC-B3EC-A82AD6203714}">
      <dgm:prSet/>
      <dgm:spPr/>
      <dgm:t>
        <a:bodyPr/>
        <a:lstStyle/>
        <a:p>
          <a:endParaRPr lang="en-US"/>
        </a:p>
      </dgm:t>
    </dgm:pt>
    <dgm:pt modelId="{9E8459CA-3079-4EC2-857F-843CBA8F5DFB}">
      <dgm:prSet/>
      <dgm:spPr/>
      <dgm:t>
        <a:bodyPr/>
        <a:lstStyle/>
        <a:p>
          <a:r>
            <a:rPr lang="en-US" b="1" smtClean="0"/>
            <a:t>Terjadinya Krisis Moral dan Karakter Bangsa</a:t>
          </a:r>
          <a:endParaRPr lang="en-US" b="1" dirty="0" smtClean="0"/>
        </a:p>
      </dgm:t>
    </dgm:pt>
    <dgm:pt modelId="{0AACD719-EC5C-4F9A-B9B1-BD71849D2638}" type="parTrans" cxnId="{1E511361-1FE6-458C-B05C-758F3941FAA3}">
      <dgm:prSet/>
      <dgm:spPr/>
      <dgm:t>
        <a:bodyPr/>
        <a:lstStyle/>
        <a:p>
          <a:endParaRPr lang="en-US"/>
        </a:p>
      </dgm:t>
    </dgm:pt>
    <dgm:pt modelId="{786C16E1-DD47-4D89-A819-0B1D3CF2FC7D}" type="sibTrans" cxnId="{1E511361-1FE6-458C-B05C-758F3941FAA3}">
      <dgm:prSet/>
      <dgm:spPr/>
      <dgm:t>
        <a:bodyPr/>
        <a:lstStyle/>
        <a:p>
          <a:endParaRPr lang="en-US"/>
        </a:p>
      </dgm:t>
    </dgm:pt>
    <dgm:pt modelId="{D5865DB9-6D33-4F13-BB74-0D08BE0EC126}">
      <dgm:prSet/>
      <dgm:spPr/>
      <dgm:t>
        <a:bodyPr/>
        <a:lstStyle/>
        <a:p>
          <a:r>
            <a:rPr lang="id-ID" b="1" dirty="0" smtClean="0"/>
            <a:t>Adanya Kesempatan</a:t>
          </a:r>
          <a:endParaRPr lang="en-US" b="1" dirty="0" smtClean="0"/>
        </a:p>
      </dgm:t>
    </dgm:pt>
    <dgm:pt modelId="{91D5BD22-594C-448B-BE7E-2FA1B9A119E3}" type="sibTrans" cxnId="{B28FD716-6CBF-4AEA-93E3-D1671EAB608D}">
      <dgm:prSet/>
      <dgm:spPr/>
      <dgm:t>
        <a:bodyPr/>
        <a:lstStyle/>
        <a:p>
          <a:endParaRPr lang="en-US"/>
        </a:p>
      </dgm:t>
    </dgm:pt>
    <dgm:pt modelId="{30B85D1B-DC2B-4F91-89F8-6E5C16BCC7D5}" type="parTrans" cxnId="{B28FD716-6CBF-4AEA-93E3-D1671EAB608D}">
      <dgm:prSet/>
      <dgm:spPr/>
      <dgm:t>
        <a:bodyPr/>
        <a:lstStyle/>
        <a:p>
          <a:endParaRPr lang="en-US"/>
        </a:p>
      </dgm:t>
    </dgm:pt>
    <dgm:pt modelId="{CB41CAA4-799A-4C90-8733-EBA0796D1867}">
      <dgm:prSet/>
      <dgm:spPr/>
      <dgm:t>
        <a:bodyPr/>
        <a:lstStyle/>
        <a:p>
          <a:r>
            <a:rPr lang="en-US" b="1" smtClean="0"/>
            <a:t>Aparat Hukum yang Bertindak Sewenang-wenang</a:t>
          </a:r>
          <a:endParaRPr lang="en-US" b="1" dirty="0" smtClean="0"/>
        </a:p>
      </dgm:t>
    </dgm:pt>
    <dgm:pt modelId="{85ECBC43-9B08-4AD2-99BD-B23C58CACFAF}" type="parTrans" cxnId="{0D39FA07-25A3-4EAB-BCEC-C4DECF0DB1BB}">
      <dgm:prSet/>
      <dgm:spPr/>
      <dgm:t>
        <a:bodyPr/>
        <a:lstStyle/>
        <a:p>
          <a:endParaRPr lang="en-US"/>
        </a:p>
      </dgm:t>
    </dgm:pt>
    <dgm:pt modelId="{BF58122F-6956-4072-B945-A59980A070E4}" type="sibTrans" cxnId="{0D39FA07-25A3-4EAB-BCEC-C4DECF0DB1BB}">
      <dgm:prSet/>
      <dgm:spPr/>
      <dgm:t>
        <a:bodyPr/>
        <a:lstStyle/>
        <a:p>
          <a:endParaRPr lang="en-US"/>
        </a:p>
      </dgm:t>
    </dgm:pt>
    <dgm:pt modelId="{18CFDF1A-B5C0-4912-A2B6-A06962DC6952}">
      <dgm:prSet/>
      <dgm:spPr/>
      <dgm:t>
        <a:bodyPr/>
        <a:lstStyle/>
        <a:p>
          <a:r>
            <a:rPr lang="en-US" b="1" dirty="0" smtClean="0"/>
            <a:t>Kesalahan dalam Mengimplementasikan Norma-Norma dan Perintah Hukum</a:t>
          </a:r>
        </a:p>
      </dgm:t>
    </dgm:pt>
    <dgm:pt modelId="{25C6F5B8-4524-4578-AC3B-2CDACD34FF2B}" type="parTrans" cxnId="{5B8BFB3A-D173-4D08-9211-8A02636B7BB0}">
      <dgm:prSet/>
      <dgm:spPr/>
      <dgm:t>
        <a:bodyPr/>
        <a:lstStyle/>
        <a:p>
          <a:endParaRPr lang="en-US"/>
        </a:p>
      </dgm:t>
    </dgm:pt>
    <dgm:pt modelId="{90B224E1-96EC-4032-A872-42FC7C994524}" type="sibTrans" cxnId="{5B8BFB3A-D173-4D08-9211-8A02636B7BB0}">
      <dgm:prSet/>
      <dgm:spPr/>
      <dgm:t>
        <a:bodyPr/>
        <a:lstStyle/>
        <a:p>
          <a:endParaRPr lang="en-US"/>
        </a:p>
      </dgm:t>
    </dgm:pt>
    <dgm:pt modelId="{BE965FA0-B4EA-4781-AD44-A535D6217F48}">
      <dgm:prSet/>
      <dgm:spPr/>
      <dgm:t>
        <a:bodyPr/>
        <a:lstStyle/>
        <a:p>
          <a:r>
            <a:rPr lang="en-US" b="1" smtClean="0"/>
            <a:t>Penyalahgunaan Teknologi</a:t>
          </a:r>
          <a:endParaRPr lang="en-US" b="1" dirty="0" smtClean="0"/>
        </a:p>
      </dgm:t>
    </dgm:pt>
    <dgm:pt modelId="{75C89031-7D4C-43C3-B057-93D4C03098A5}" type="parTrans" cxnId="{223EE1C2-F042-4716-B988-27F7F52ADF9E}">
      <dgm:prSet/>
      <dgm:spPr/>
      <dgm:t>
        <a:bodyPr/>
        <a:lstStyle/>
        <a:p>
          <a:endParaRPr lang="en-US"/>
        </a:p>
      </dgm:t>
    </dgm:pt>
    <dgm:pt modelId="{4312A634-B504-4994-AC8B-0ADFA27F2DE3}" type="sibTrans" cxnId="{223EE1C2-F042-4716-B988-27F7F52ADF9E}">
      <dgm:prSet/>
      <dgm:spPr/>
      <dgm:t>
        <a:bodyPr/>
        <a:lstStyle/>
        <a:p>
          <a:endParaRPr lang="en-US"/>
        </a:p>
      </dgm:t>
    </dgm:pt>
    <dgm:pt modelId="{A3CA4BB7-42BD-4852-9A4C-6CE936C276A4}" type="pres">
      <dgm:prSet presAssocID="{DEF9E025-A1CB-46A1-847D-065826F5DB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F8E97A-DF22-4138-90E5-F2A80C27D498}" type="pres">
      <dgm:prSet presAssocID="{C04CF68B-3E4D-46C7-BC10-8AD6557427B8}" presName="composite" presStyleCnt="0"/>
      <dgm:spPr/>
    </dgm:pt>
    <dgm:pt modelId="{0FF6BB1C-5405-4297-A58E-6AE867396B8A}" type="pres">
      <dgm:prSet presAssocID="{C04CF68B-3E4D-46C7-BC10-8AD6557427B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0E3BA-D9F2-4D28-B1E1-A44EED25B7FD}" type="pres">
      <dgm:prSet presAssocID="{C04CF68B-3E4D-46C7-BC10-8AD6557427B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C2B0C-4A3A-4B9B-99EB-E8CCBECCBDBA}" type="pres">
      <dgm:prSet presAssocID="{C70BF131-82E3-4CCC-B614-64AC84DA2A65}" presName="space" presStyleCnt="0"/>
      <dgm:spPr/>
    </dgm:pt>
    <dgm:pt modelId="{3E87D3EE-2420-4D32-8A83-F655E4DF8049}" type="pres">
      <dgm:prSet presAssocID="{76CDA981-4C62-44DB-A280-040D69FFA943}" presName="composite" presStyleCnt="0"/>
      <dgm:spPr/>
    </dgm:pt>
    <dgm:pt modelId="{4B15B7DF-7FF0-4DD5-84BE-F93BAE9CF231}" type="pres">
      <dgm:prSet presAssocID="{76CDA981-4C62-44DB-A280-040D69FFA94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F8E16-72FE-47E0-9A7F-6EC67CA36FED}" type="pres">
      <dgm:prSet presAssocID="{76CDA981-4C62-44DB-A280-040D69FFA94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9E2BD-5BD2-4E81-842B-3C125288142F}" srcId="{76CDA981-4C62-44DB-A280-040D69FFA943}" destId="{9B8D3C91-04AB-466C-997A-0C327A5E7508}" srcOrd="2" destOrd="0" parTransId="{B4F14F8A-0FC7-4202-A23D-303FEED3FFF4}" sibTransId="{3A4F5BA6-1F44-4100-801A-4B13E71CBE7D}"/>
    <dgm:cxn modelId="{4453B0FD-52F9-4022-AB3D-772CB72F6B58}" type="presOf" srcId="{CB41CAA4-799A-4C90-8733-EBA0796D1867}" destId="{B22F8E16-72FE-47E0-9A7F-6EC67CA36FED}" srcOrd="0" destOrd="5" presId="urn:microsoft.com/office/officeart/2005/8/layout/hList1"/>
    <dgm:cxn modelId="{735D8C33-946F-4725-BB0B-2A174F8B876B}" srcId="{76CDA981-4C62-44DB-A280-040D69FFA943}" destId="{0A9C3E01-E35F-4BBE-ADBD-7F47AAC7BD81}" srcOrd="0" destOrd="0" parTransId="{6CC18B90-FB55-418F-B398-B1EE479E895E}" sibTransId="{CECC9D46-F8CF-4622-AFD5-7B32CCFF2AB3}"/>
    <dgm:cxn modelId="{223EE1C2-F042-4716-B988-27F7F52ADF9E}" srcId="{76CDA981-4C62-44DB-A280-040D69FFA943}" destId="{BE965FA0-B4EA-4781-AD44-A535D6217F48}" srcOrd="7" destOrd="0" parTransId="{75C89031-7D4C-43C3-B057-93D4C03098A5}" sibTransId="{4312A634-B504-4994-AC8B-0ADFA27F2DE3}"/>
    <dgm:cxn modelId="{5B8BFB3A-D173-4D08-9211-8A02636B7BB0}" srcId="{76CDA981-4C62-44DB-A280-040D69FFA943}" destId="{18CFDF1A-B5C0-4912-A2B6-A06962DC6952}" srcOrd="6" destOrd="0" parTransId="{25C6F5B8-4524-4578-AC3B-2CDACD34FF2B}" sibTransId="{90B224E1-96EC-4032-A872-42FC7C994524}"/>
    <dgm:cxn modelId="{D9208FE4-EF1D-485A-8D84-B22604323051}" type="presOf" srcId="{618749CB-8F86-4933-935B-DF3CADC07685}" destId="{6C90E3BA-D9F2-4D28-B1E1-A44EED25B7FD}" srcOrd="0" destOrd="0" presId="urn:microsoft.com/office/officeart/2005/8/layout/hList1"/>
    <dgm:cxn modelId="{E54A3963-C856-4847-88A7-DA5BBB6D16BC}" type="presOf" srcId="{9E8459CA-3079-4EC2-857F-843CBA8F5DFB}" destId="{B22F8E16-72FE-47E0-9A7F-6EC67CA36FED}" srcOrd="0" destOrd="4" presId="urn:microsoft.com/office/officeart/2005/8/layout/hList1"/>
    <dgm:cxn modelId="{1CB34003-960C-48EE-A58D-B2117AA4CF4E}" srcId="{C04CF68B-3E4D-46C7-BC10-8AD6557427B8}" destId="{D92BB231-F8C7-4300-91E4-249EE2CF60BC}" srcOrd="2" destOrd="0" parTransId="{3B698AA6-476E-41D2-8711-69C44C76CE72}" sibTransId="{BFAD432C-6527-4760-8C1D-9D49F36026E9}"/>
    <dgm:cxn modelId="{C283EC11-51BC-4872-82CE-CB23D218D5FA}" type="presOf" srcId="{4C217B3D-043C-4C00-9DE1-DC9FF98BB2A7}" destId="{B22F8E16-72FE-47E0-9A7F-6EC67CA36FED}" srcOrd="0" destOrd="3" presId="urn:microsoft.com/office/officeart/2005/8/layout/hList1"/>
    <dgm:cxn modelId="{B28FD716-6CBF-4AEA-93E3-D1671EAB608D}" srcId="{76CDA981-4C62-44DB-A280-040D69FFA943}" destId="{D5865DB9-6D33-4F13-BB74-0D08BE0EC126}" srcOrd="1" destOrd="0" parTransId="{30B85D1B-DC2B-4F91-89F8-6E5C16BCC7D5}" sibTransId="{91D5BD22-594C-448B-BE7E-2FA1B9A119E3}"/>
    <dgm:cxn modelId="{0D39FA07-25A3-4EAB-BCEC-C4DECF0DB1BB}" srcId="{76CDA981-4C62-44DB-A280-040D69FFA943}" destId="{CB41CAA4-799A-4C90-8733-EBA0796D1867}" srcOrd="5" destOrd="0" parTransId="{85ECBC43-9B08-4AD2-99BD-B23C58CACFAF}" sibTransId="{BF58122F-6956-4072-B945-A59980A070E4}"/>
    <dgm:cxn modelId="{1E511361-1FE6-458C-B05C-758F3941FAA3}" srcId="{76CDA981-4C62-44DB-A280-040D69FFA943}" destId="{9E8459CA-3079-4EC2-857F-843CBA8F5DFB}" srcOrd="4" destOrd="0" parTransId="{0AACD719-EC5C-4F9A-B9B1-BD71849D2638}" sibTransId="{786C16E1-DD47-4D89-A819-0B1D3CF2FC7D}"/>
    <dgm:cxn modelId="{CD9AFB3E-C1B7-4F5B-8CBF-CFC1917B9D0D}" type="presOf" srcId="{C04CF68B-3E4D-46C7-BC10-8AD6557427B8}" destId="{0FF6BB1C-5405-4297-A58E-6AE867396B8A}" srcOrd="0" destOrd="0" presId="urn:microsoft.com/office/officeart/2005/8/layout/hList1"/>
    <dgm:cxn modelId="{2AA72D99-CBC1-4775-83D4-9F831B1AF291}" type="presOf" srcId="{0A9C3E01-E35F-4BBE-ADBD-7F47AAC7BD81}" destId="{B22F8E16-72FE-47E0-9A7F-6EC67CA36FED}" srcOrd="0" destOrd="0" presId="urn:microsoft.com/office/officeart/2005/8/layout/hList1"/>
    <dgm:cxn modelId="{70428D89-DF71-4FE4-A777-C05064512F74}" srcId="{DEF9E025-A1CB-46A1-847D-065826F5DB50}" destId="{C04CF68B-3E4D-46C7-BC10-8AD6557427B8}" srcOrd="0" destOrd="0" parTransId="{996C4A1D-1E4C-42A5-A5E9-55E679830854}" sibTransId="{C70BF131-82E3-4CCC-B614-64AC84DA2A65}"/>
    <dgm:cxn modelId="{43859D1E-2ADB-466C-B8F0-FF02582CBE9B}" type="presOf" srcId="{9B8D3C91-04AB-466C-997A-0C327A5E7508}" destId="{B22F8E16-72FE-47E0-9A7F-6EC67CA36FED}" srcOrd="0" destOrd="2" presId="urn:microsoft.com/office/officeart/2005/8/layout/hList1"/>
    <dgm:cxn modelId="{A938A921-03B2-4148-9665-685CFB1FF899}" type="presOf" srcId="{D5865DB9-6D33-4F13-BB74-0D08BE0EC126}" destId="{B22F8E16-72FE-47E0-9A7F-6EC67CA36FED}" srcOrd="0" destOrd="1" presId="urn:microsoft.com/office/officeart/2005/8/layout/hList1"/>
    <dgm:cxn modelId="{ED144729-3540-4112-B695-14867B237628}" type="presOf" srcId="{BE965FA0-B4EA-4781-AD44-A535D6217F48}" destId="{B22F8E16-72FE-47E0-9A7F-6EC67CA36FED}" srcOrd="0" destOrd="7" presId="urn:microsoft.com/office/officeart/2005/8/layout/hList1"/>
    <dgm:cxn modelId="{49CA3D68-4B16-4604-BCAB-00C8E04D2B72}" srcId="{C04CF68B-3E4D-46C7-BC10-8AD6557427B8}" destId="{618749CB-8F86-4933-935B-DF3CADC07685}" srcOrd="0" destOrd="0" parTransId="{992B64F2-B0CF-4304-91CA-8D8F3548F100}" sibTransId="{E083C0D9-F214-49B1-8DC7-749138C4ACAA}"/>
    <dgm:cxn modelId="{EF04A961-176D-4F64-B4B4-C824CFB2CE27}" srcId="{C04CF68B-3E4D-46C7-BC10-8AD6557427B8}" destId="{2335C500-2D92-4ADD-8210-DA87ACAF4B32}" srcOrd="1" destOrd="0" parTransId="{2A6F36B7-3A88-438D-A2E9-F7E5967E5EE9}" sibTransId="{DE73D86F-0A58-4CDF-BDDE-391F75663E5E}"/>
    <dgm:cxn modelId="{640F6728-BBE0-4066-9EA9-BC3A258FF5FF}" type="presOf" srcId="{2335C500-2D92-4ADD-8210-DA87ACAF4B32}" destId="{6C90E3BA-D9F2-4D28-B1E1-A44EED25B7FD}" srcOrd="0" destOrd="1" presId="urn:microsoft.com/office/officeart/2005/8/layout/hList1"/>
    <dgm:cxn modelId="{04D25C44-55DF-4961-84B0-A68914A0DAE8}" type="presOf" srcId="{D92BB231-F8C7-4300-91E4-249EE2CF60BC}" destId="{6C90E3BA-D9F2-4D28-B1E1-A44EED25B7FD}" srcOrd="0" destOrd="2" presId="urn:microsoft.com/office/officeart/2005/8/layout/hList1"/>
    <dgm:cxn modelId="{84552502-8D7A-4505-B0F5-2847A0AA687A}" type="presOf" srcId="{DEF9E025-A1CB-46A1-847D-065826F5DB50}" destId="{A3CA4BB7-42BD-4852-9A4C-6CE936C276A4}" srcOrd="0" destOrd="0" presId="urn:microsoft.com/office/officeart/2005/8/layout/hList1"/>
    <dgm:cxn modelId="{F58B3819-6BDD-42D1-9B8D-39BF32848C26}" type="presOf" srcId="{18CFDF1A-B5C0-4912-A2B6-A06962DC6952}" destId="{B22F8E16-72FE-47E0-9A7F-6EC67CA36FED}" srcOrd="0" destOrd="6" presId="urn:microsoft.com/office/officeart/2005/8/layout/hList1"/>
    <dgm:cxn modelId="{C5BF9619-E93D-4BBC-8EF0-5714A9F61C4A}" type="presOf" srcId="{76CDA981-4C62-44DB-A280-040D69FFA943}" destId="{4B15B7DF-7FF0-4DD5-84BE-F93BAE9CF231}" srcOrd="0" destOrd="0" presId="urn:microsoft.com/office/officeart/2005/8/layout/hList1"/>
    <dgm:cxn modelId="{925EF408-369B-4BA0-BD9A-5FF0984B9B82}" srcId="{DEF9E025-A1CB-46A1-847D-065826F5DB50}" destId="{76CDA981-4C62-44DB-A280-040D69FFA943}" srcOrd="1" destOrd="0" parTransId="{41575917-A7CD-481B-BC54-F6687F1C6222}" sibTransId="{D986474E-2764-4AAB-ABFF-C28A30D03425}"/>
    <dgm:cxn modelId="{40689901-436E-45FC-B3EC-A82AD6203714}" srcId="{76CDA981-4C62-44DB-A280-040D69FFA943}" destId="{4C217B3D-043C-4C00-9DE1-DC9FF98BB2A7}" srcOrd="3" destOrd="0" parTransId="{2D9848A6-D991-47DF-8700-A31CEF1C5BB5}" sibTransId="{D99B0F2D-2349-4E05-BEFF-470CDFC9EEF1}"/>
    <dgm:cxn modelId="{1809CBE0-4F99-4F02-951C-CAC2DC870CDD}" type="presParOf" srcId="{A3CA4BB7-42BD-4852-9A4C-6CE936C276A4}" destId="{66F8E97A-DF22-4138-90E5-F2A80C27D498}" srcOrd="0" destOrd="0" presId="urn:microsoft.com/office/officeart/2005/8/layout/hList1"/>
    <dgm:cxn modelId="{4F2C191C-FCC4-4876-957C-C06673875DE8}" type="presParOf" srcId="{66F8E97A-DF22-4138-90E5-F2A80C27D498}" destId="{0FF6BB1C-5405-4297-A58E-6AE867396B8A}" srcOrd="0" destOrd="0" presId="urn:microsoft.com/office/officeart/2005/8/layout/hList1"/>
    <dgm:cxn modelId="{D28E96FA-B218-4399-857B-6E35B552192D}" type="presParOf" srcId="{66F8E97A-DF22-4138-90E5-F2A80C27D498}" destId="{6C90E3BA-D9F2-4D28-B1E1-A44EED25B7FD}" srcOrd="1" destOrd="0" presId="urn:microsoft.com/office/officeart/2005/8/layout/hList1"/>
    <dgm:cxn modelId="{134EEA73-1562-481C-B252-4161EBA1104D}" type="presParOf" srcId="{A3CA4BB7-42BD-4852-9A4C-6CE936C276A4}" destId="{5E9C2B0C-4A3A-4B9B-99EB-E8CCBECCBDBA}" srcOrd="1" destOrd="0" presId="urn:microsoft.com/office/officeart/2005/8/layout/hList1"/>
    <dgm:cxn modelId="{C2243205-5DFC-4EB3-997D-407112F95F4A}" type="presParOf" srcId="{A3CA4BB7-42BD-4852-9A4C-6CE936C276A4}" destId="{3E87D3EE-2420-4D32-8A83-F655E4DF8049}" srcOrd="2" destOrd="0" presId="urn:microsoft.com/office/officeart/2005/8/layout/hList1"/>
    <dgm:cxn modelId="{419EA6EA-8598-4CC5-9C97-154A71EBDE14}" type="presParOf" srcId="{3E87D3EE-2420-4D32-8A83-F655E4DF8049}" destId="{4B15B7DF-7FF0-4DD5-84BE-F93BAE9CF231}" srcOrd="0" destOrd="0" presId="urn:microsoft.com/office/officeart/2005/8/layout/hList1"/>
    <dgm:cxn modelId="{96221B15-0F94-4DBB-9512-F6D2052DDB07}" type="presParOf" srcId="{3E87D3EE-2420-4D32-8A83-F655E4DF8049}" destId="{B22F8E16-72FE-47E0-9A7F-6EC67CA36F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1E2C85-5D04-45A3-92A5-D45382161BBC}" type="doc">
      <dgm:prSet loTypeId="urn:microsoft.com/office/officeart/2005/8/layout/chevron2" loCatId="process" qsTypeId="urn:microsoft.com/office/officeart/2005/8/quickstyle/simple1#26" qsCatId="simple" csTypeId="urn:microsoft.com/office/officeart/2005/8/colors/accent1_2#25" csCatId="accent1" phldr="1"/>
      <dgm:spPr/>
      <dgm:t>
        <a:bodyPr/>
        <a:lstStyle/>
        <a:p>
          <a:endParaRPr lang="id-ID"/>
        </a:p>
      </dgm:t>
    </dgm:pt>
    <dgm:pt modelId="{890D224C-2474-4F68-BE79-62C2FE4931F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mtClean="0"/>
            <a:t>1.</a:t>
          </a:r>
          <a:endParaRPr lang="id-ID" dirty="0"/>
        </a:p>
      </dgm:t>
    </dgm:pt>
    <dgm:pt modelId="{0C204C8B-5977-44FE-B620-D75BE183BF17}" type="parTrans" cxnId="{441797A3-A3F6-4052-8293-C20BEF8BFADC}">
      <dgm:prSet/>
      <dgm:spPr/>
      <dgm:t>
        <a:bodyPr/>
        <a:lstStyle/>
        <a:p>
          <a:endParaRPr lang="id-ID"/>
        </a:p>
      </dgm:t>
    </dgm:pt>
    <dgm:pt modelId="{5D22A03E-253A-4DE6-8ABB-1E0D1AAD357C}" type="sibTrans" cxnId="{441797A3-A3F6-4052-8293-C20BEF8BFADC}">
      <dgm:prSet/>
      <dgm:spPr/>
      <dgm:t>
        <a:bodyPr/>
        <a:lstStyle/>
        <a:p>
          <a:endParaRPr lang="id-ID"/>
        </a:p>
      </dgm:t>
    </dgm:pt>
    <dgm:pt modelId="{0627F3BD-CAB7-4A60-BE9D-DCF9CF30DB09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Pelanggaran Hak Cipta</a:t>
          </a:r>
          <a:endParaRPr lang="en-US" sz="2400" dirty="0"/>
        </a:p>
      </dgm:t>
    </dgm:pt>
    <dgm:pt modelId="{51C7EF8D-71E7-4095-97FB-2F8A50321368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d-ID" dirty="0" smtClean="0">
              <a:solidFill>
                <a:srgbClr val="002060"/>
              </a:solidFill>
            </a:rPr>
            <a:t>7</a:t>
          </a:r>
          <a:endParaRPr lang="en-US" dirty="0">
            <a:solidFill>
              <a:srgbClr val="002060"/>
            </a:solidFill>
          </a:endParaRPr>
        </a:p>
      </dgm:t>
    </dgm:pt>
    <dgm:pt modelId="{1FEA5C6A-396F-462D-8B24-82DF3DE9076C}" type="sibTrans" cxnId="{B3D42A30-FE03-4159-9CAF-1543A56E96E0}">
      <dgm:prSet/>
      <dgm:spPr/>
      <dgm:t>
        <a:bodyPr/>
        <a:lstStyle/>
        <a:p>
          <a:endParaRPr lang="en-US"/>
        </a:p>
      </dgm:t>
    </dgm:pt>
    <dgm:pt modelId="{C02CA8DB-8D99-4E16-87A9-9F34E904A8AE}" type="parTrans" cxnId="{B3D42A30-FE03-4159-9CAF-1543A56E96E0}">
      <dgm:prSet/>
      <dgm:spPr/>
      <dgm:t>
        <a:bodyPr/>
        <a:lstStyle/>
        <a:p>
          <a:endParaRPr lang="en-US"/>
        </a:p>
      </dgm:t>
    </dgm:pt>
    <dgm:pt modelId="{50F05889-4EBA-4358-89E0-0C4AAC1B7F97}" type="sibTrans" cxnId="{267CCBCD-8940-453C-9A73-884FC5847774}">
      <dgm:prSet/>
      <dgm:spPr/>
      <dgm:t>
        <a:bodyPr/>
        <a:lstStyle/>
        <a:p>
          <a:endParaRPr lang="en-US"/>
        </a:p>
      </dgm:t>
    </dgm:pt>
    <dgm:pt modelId="{CE47C278-4157-4786-8CC9-A586FFCF0533}" type="parTrans" cxnId="{267CCBCD-8940-453C-9A73-884FC5847774}">
      <dgm:prSet/>
      <dgm:spPr/>
      <dgm:t>
        <a:bodyPr/>
        <a:lstStyle/>
        <a:p>
          <a:endParaRPr lang="en-US"/>
        </a:p>
      </dgm:t>
    </dgm:pt>
    <dgm:pt modelId="{AAF97C45-79B6-45FB-922F-12DC0AE13C8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Tingginya Angka Pengangguran</a:t>
          </a:r>
          <a:endParaRPr lang="id-ID" sz="2400" dirty="0"/>
        </a:p>
      </dgm:t>
    </dgm:pt>
    <dgm:pt modelId="{D2E0F6C8-3030-4251-9CD8-D735E5F063B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6. </a:t>
          </a:r>
          <a:endParaRPr lang="id-ID" dirty="0"/>
        </a:p>
      </dgm:t>
    </dgm:pt>
    <dgm:pt modelId="{E0462EE7-0771-4034-9F2F-ECD05D0BC72F}" type="sibTrans" cxnId="{7067E227-C12E-40A4-A233-87C12AE06545}">
      <dgm:prSet/>
      <dgm:spPr/>
      <dgm:t>
        <a:bodyPr/>
        <a:lstStyle/>
        <a:p>
          <a:endParaRPr lang="id-ID"/>
        </a:p>
      </dgm:t>
    </dgm:pt>
    <dgm:pt modelId="{AE931C78-7266-47D4-979E-640920878B21}" type="parTrans" cxnId="{7067E227-C12E-40A4-A233-87C12AE06545}">
      <dgm:prSet/>
      <dgm:spPr/>
      <dgm:t>
        <a:bodyPr/>
        <a:lstStyle/>
        <a:p>
          <a:endParaRPr lang="id-ID"/>
        </a:p>
      </dgm:t>
    </dgm:pt>
    <dgm:pt modelId="{C699A74D-1661-4AD1-9B6B-2CB34232B101}" type="sibTrans" cxnId="{D3623253-277A-47A6-9713-9435BA335B25}">
      <dgm:prSet/>
      <dgm:spPr/>
      <dgm:t>
        <a:bodyPr/>
        <a:lstStyle/>
        <a:p>
          <a:endParaRPr lang="id-ID"/>
        </a:p>
      </dgm:t>
    </dgm:pt>
    <dgm:pt modelId="{2A3CFC41-74BE-4E97-AF92-CD969DB6FB34}" type="parTrans" cxnId="{D3623253-277A-47A6-9713-9435BA335B25}">
      <dgm:prSet/>
      <dgm:spPr/>
      <dgm:t>
        <a:bodyPr/>
        <a:lstStyle/>
        <a:p>
          <a:endParaRPr lang="id-ID"/>
        </a:p>
      </dgm:t>
    </dgm:pt>
    <dgm:pt modelId="{FD2BC224-2F0C-4298-9D29-1889E2F2F7A9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dirty="0" smtClean="0"/>
            <a:t>Banyaknya Anak di Bawah Umur yang Harus Mencari Penghasilan</a:t>
          </a:r>
          <a:endParaRPr lang="id-ID" sz="2400" dirty="0"/>
        </a:p>
      </dgm:t>
    </dgm:pt>
    <dgm:pt modelId="{48546D39-BFFE-40DB-B0D0-FA6D5609F047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5. </a:t>
          </a:r>
          <a:endParaRPr lang="id-ID" dirty="0"/>
        </a:p>
      </dgm:t>
    </dgm:pt>
    <dgm:pt modelId="{513C7298-EC99-4B3F-9F2F-C2929828F656}" type="sibTrans" cxnId="{C41ABA6A-2890-4121-98DB-01857B330C84}">
      <dgm:prSet/>
      <dgm:spPr/>
      <dgm:t>
        <a:bodyPr/>
        <a:lstStyle/>
        <a:p>
          <a:endParaRPr lang="id-ID"/>
        </a:p>
      </dgm:t>
    </dgm:pt>
    <dgm:pt modelId="{0691DB7B-E677-4B51-940E-BA2C4D913C9E}" type="parTrans" cxnId="{C41ABA6A-2890-4121-98DB-01857B330C84}">
      <dgm:prSet/>
      <dgm:spPr/>
      <dgm:t>
        <a:bodyPr/>
        <a:lstStyle/>
        <a:p>
          <a:endParaRPr lang="id-ID"/>
        </a:p>
      </dgm:t>
    </dgm:pt>
    <dgm:pt modelId="{F7658480-73B9-4B86-9A76-78DFE09D4D8C}" type="sibTrans" cxnId="{B87848CB-7A1C-4128-B7E3-FEBE19E6303A}">
      <dgm:prSet/>
      <dgm:spPr/>
      <dgm:t>
        <a:bodyPr/>
        <a:lstStyle/>
        <a:p>
          <a:endParaRPr lang="id-ID"/>
        </a:p>
      </dgm:t>
    </dgm:pt>
    <dgm:pt modelId="{BC68E451-601A-4CBD-B985-6DFBC7CA7E06}" type="parTrans" cxnId="{B87848CB-7A1C-4128-B7E3-FEBE19E6303A}">
      <dgm:prSet/>
      <dgm:spPr/>
      <dgm:t>
        <a:bodyPr/>
        <a:lstStyle/>
        <a:p>
          <a:endParaRPr lang="id-ID"/>
        </a:p>
      </dgm:t>
    </dgm:pt>
    <dgm:pt modelId="{661F09B8-B260-4583-857F-A6BF1A9E3872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Tidak Mendapatkan Kesempatan Memilih</a:t>
          </a:r>
          <a:endParaRPr lang="id-ID" sz="2400" dirty="0"/>
        </a:p>
      </dgm:t>
    </dgm:pt>
    <dgm:pt modelId="{BC68E2E7-2FE9-4A47-A082-16C65729D12C}">
      <dgm:prSet phldrT="[Text]"/>
      <dgm:spPr/>
      <dgm:t>
        <a:bodyPr/>
        <a:lstStyle/>
        <a:p>
          <a:r>
            <a:rPr lang="id-ID" dirty="0" smtClean="0"/>
            <a:t>4.</a:t>
          </a:r>
          <a:endParaRPr lang="id-ID" dirty="0"/>
        </a:p>
      </dgm:t>
    </dgm:pt>
    <dgm:pt modelId="{4DBC2B3B-6F01-4CA0-951A-CEBAE70E4CFA}" type="sibTrans" cxnId="{EAD60608-8441-4904-9962-E1E83B2FEDBD}">
      <dgm:prSet/>
      <dgm:spPr/>
      <dgm:t>
        <a:bodyPr/>
        <a:lstStyle/>
        <a:p>
          <a:endParaRPr lang="id-ID"/>
        </a:p>
      </dgm:t>
    </dgm:pt>
    <dgm:pt modelId="{B5C39055-D29D-4433-8CC1-F079B366C4B1}" type="parTrans" cxnId="{EAD60608-8441-4904-9962-E1E83B2FEDBD}">
      <dgm:prSet/>
      <dgm:spPr/>
      <dgm:t>
        <a:bodyPr/>
        <a:lstStyle/>
        <a:p>
          <a:endParaRPr lang="id-ID"/>
        </a:p>
      </dgm:t>
    </dgm:pt>
    <dgm:pt modelId="{31DF2CC7-FA20-4E6A-BAB6-C961AE4EC5F7}" type="sibTrans" cxnId="{AEB2EB41-33F0-420F-A46A-7C95A15AA4D2}">
      <dgm:prSet/>
      <dgm:spPr/>
      <dgm:t>
        <a:bodyPr/>
        <a:lstStyle/>
        <a:p>
          <a:endParaRPr lang="id-ID"/>
        </a:p>
      </dgm:t>
    </dgm:pt>
    <dgm:pt modelId="{FC9EFB35-AF58-4B0B-9960-C163CA881B98}" type="parTrans" cxnId="{AEB2EB41-33F0-420F-A46A-7C95A15AA4D2}">
      <dgm:prSet/>
      <dgm:spPr/>
      <dgm:t>
        <a:bodyPr/>
        <a:lstStyle/>
        <a:p>
          <a:endParaRPr lang="id-ID"/>
        </a:p>
      </dgm:t>
    </dgm:pt>
    <dgm:pt modelId="{AD2E98BE-7ABF-4BB8-B69D-9B840D1D7636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smtClean="0"/>
            <a:t>Menciptakan Kegaduhan di Perpustakaan</a:t>
          </a:r>
          <a:endParaRPr lang="id-ID" sz="2400" dirty="0"/>
        </a:p>
      </dgm:t>
    </dgm:pt>
    <dgm:pt modelId="{795BAF55-5DCF-4519-BA8C-F8B3E8BD775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3.</a:t>
          </a:r>
          <a:endParaRPr lang="id-ID" dirty="0"/>
        </a:p>
      </dgm:t>
    </dgm:pt>
    <dgm:pt modelId="{1E832A46-82DD-4489-BB0F-87015F7CEAD3}" type="sibTrans" cxnId="{AC940878-E96F-4497-8ADC-A1D2A59A69E9}">
      <dgm:prSet/>
      <dgm:spPr/>
      <dgm:t>
        <a:bodyPr/>
        <a:lstStyle/>
        <a:p>
          <a:endParaRPr lang="id-ID"/>
        </a:p>
      </dgm:t>
    </dgm:pt>
    <dgm:pt modelId="{21AC5542-200C-4B8B-9684-726CF1987547}" type="parTrans" cxnId="{AC940878-E96F-4497-8ADC-A1D2A59A69E9}">
      <dgm:prSet/>
      <dgm:spPr/>
      <dgm:t>
        <a:bodyPr/>
        <a:lstStyle/>
        <a:p>
          <a:endParaRPr lang="id-ID"/>
        </a:p>
      </dgm:t>
    </dgm:pt>
    <dgm:pt modelId="{6079CE5B-F6BB-44ED-AA6A-D86138C8D590}" type="sibTrans" cxnId="{56CCFFCA-4002-44E2-BD0F-917C22DC53DF}">
      <dgm:prSet/>
      <dgm:spPr/>
      <dgm:t>
        <a:bodyPr/>
        <a:lstStyle/>
        <a:p>
          <a:endParaRPr lang="id-ID"/>
        </a:p>
      </dgm:t>
    </dgm:pt>
    <dgm:pt modelId="{733A3EF8-1D21-4E07-B5F2-55DD671DA11C}" type="parTrans" cxnId="{56CCFFCA-4002-44E2-BD0F-917C22DC53DF}">
      <dgm:prSet/>
      <dgm:spPr/>
      <dgm:t>
        <a:bodyPr/>
        <a:lstStyle/>
        <a:p>
          <a:endParaRPr lang="id-ID"/>
        </a:p>
      </dgm:t>
    </dgm:pt>
    <dgm:pt modelId="{34A77138-FC20-481B-B900-9FBCA3B5A0ED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smtClean="0"/>
            <a:t>Munculnya Ketidakadilan Hukum </a:t>
          </a:r>
          <a:endParaRPr lang="id-ID" sz="2400" dirty="0"/>
        </a:p>
      </dgm:t>
    </dgm:pt>
    <dgm:pt modelId="{0C58ACC6-A412-43BF-9E0D-A5D39FC16EE2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2.</a:t>
          </a:r>
          <a:endParaRPr lang="id-ID" dirty="0"/>
        </a:p>
      </dgm:t>
    </dgm:pt>
    <dgm:pt modelId="{380C4E2A-499A-4BA7-BE5A-793A7AC7591E}" type="sibTrans" cxnId="{B43EBC87-2443-4AFE-9580-524A28B409FE}">
      <dgm:prSet/>
      <dgm:spPr/>
      <dgm:t>
        <a:bodyPr/>
        <a:lstStyle/>
        <a:p>
          <a:endParaRPr lang="id-ID"/>
        </a:p>
      </dgm:t>
    </dgm:pt>
    <dgm:pt modelId="{653D1682-761A-4FD3-90BB-79E5923CFF1E}" type="parTrans" cxnId="{B43EBC87-2443-4AFE-9580-524A28B409FE}">
      <dgm:prSet/>
      <dgm:spPr/>
      <dgm:t>
        <a:bodyPr/>
        <a:lstStyle/>
        <a:p>
          <a:endParaRPr lang="id-ID"/>
        </a:p>
      </dgm:t>
    </dgm:pt>
    <dgm:pt modelId="{E1EDCEB9-CFCD-4381-8E2C-E48ECB69B989}" type="sibTrans" cxnId="{7EAE1634-C9A1-4CC6-A0CE-4874752DCCF0}">
      <dgm:prSet/>
      <dgm:spPr/>
      <dgm:t>
        <a:bodyPr/>
        <a:lstStyle/>
        <a:p>
          <a:endParaRPr lang="id-ID"/>
        </a:p>
      </dgm:t>
    </dgm:pt>
    <dgm:pt modelId="{DEB1BD2F-699D-45EE-B42F-E2DD43260DB8}" type="parTrans" cxnId="{7EAE1634-C9A1-4CC6-A0CE-4874752DCCF0}">
      <dgm:prSet/>
      <dgm:spPr/>
      <dgm:t>
        <a:bodyPr/>
        <a:lstStyle/>
        <a:p>
          <a:endParaRPr lang="id-ID"/>
        </a:p>
      </dgm:t>
    </dgm:pt>
    <dgm:pt modelId="{3ED23CA4-C674-48D7-AEFF-255154AD1819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 smtClean="0"/>
            <a:t>Pendidikan Tidak Merata</a:t>
          </a:r>
          <a:endParaRPr lang="id-ID" sz="2400" dirty="0"/>
        </a:p>
      </dgm:t>
    </dgm:pt>
    <dgm:pt modelId="{045A4385-0E22-4CA0-BA22-793F156D51F8}" type="sibTrans" cxnId="{ED7C0C72-EAB4-4F92-ABED-A768478AA275}">
      <dgm:prSet/>
      <dgm:spPr/>
      <dgm:t>
        <a:bodyPr/>
        <a:lstStyle/>
        <a:p>
          <a:endParaRPr lang="id-ID"/>
        </a:p>
      </dgm:t>
    </dgm:pt>
    <dgm:pt modelId="{7CED6DA4-40DC-48B9-BD6F-BE4383B13C55}" type="parTrans" cxnId="{ED7C0C72-EAB4-4F92-ABED-A768478AA275}">
      <dgm:prSet/>
      <dgm:spPr/>
      <dgm:t>
        <a:bodyPr/>
        <a:lstStyle/>
        <a:p>
          <a:endParaRPr lang="id-ID"/>
        </a:p>
      </dgm:t>
    </dgm:pt>
    <dgm:pt modelId="{A471B0AD-2E86-4506-8514-8E2B8CF7FD15}" type="pres">
      <dgm:prSet presAssocID="{A71E2C85-5D04-45A3-92A5-D45382161B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B18C0F0-386B-4A32-A3EE-DA50B7AFE211}" type="pres">
      <dgm:prSet presAssocID="{890D224C-2474-4F68-BE79-62C2FE4931F7}" presName="composite" presStyleCnt="0"/>
      <dgm:spPr/>
    </dgm:pt>
    <dgm:pt modelId="{4F84A19C-860F-45EF-839F-3D8ED297D518}" type="pres">
      <dgm:prSet presAssocID="{890D224C-2474-4F68-BE79-62C2FE4931F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10361B-3626-4741-80C7-9E24E7D4A481}" type="pres">
      <dgm:prSet presAssocID="{890D224C-2474-4F68-BE79-62C2FE4931F7}" presName="descendantText" presStyleLbl="alignAcc1" presStyleIdx="0" presStyleCnt="7" custLinFactNeighborY="-161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3B10BD-74D0-43BB-A1B3-62B9262129F6}" type="pres">
      <dgm:prSet presAssocID="{5D22A03E-253A-4DE6-8ABB-1E0D1AAD357C}" presName="sp" presStyleCnt="0"/>
      <dgm:spPr/>
    </dgm:pt>
    <dgm:pt modelId="{375348D1-1520-480E-9F62-5B6B3A140F61}" type="pres">
      <dgm:prSet presAssocID="{0C58ACC6-A412-43BF-9E0D-A5D39FC16EE2}" presName="composite" presStyleCnt="0"/>
      <dgm:spPr/>
    </dgm:pt>
    <dgm:pt modelId="{144413F8-4539-4A23-9BC8-1D23EFAA3889}" type="pres">
      <dgm:prSet presAssocID="{0C58ACC6-A412-43BF-9E0D-A5D39FC16EE2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C36B73-76BB-4C58-8B82-61CA3E1AAF81}" type="pres">
      <dgm:prSet presAssocID="{0C58ACC6-A412-43BF-9E0D-A5D39FC16EE2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5A5DB3-1D8B-4D39-A794-676E061B61A0}" type="pres">
      <dgm:prSet presAssocID="{380C4E2A-499A-4BA7-BE5A-793A7AC7591E}" presName="sp" presStyleCnt="0"/>
      <dgm:spPr/>
    </dgm:pt>
    <dgm:pt modelId="{774B53B4-E928-4D8B-BBA5-45C267D4CB12}" type="pres">
      <dgm:prSet presAssocID="{795BAF55-5DCF-4519-BA8C-F8B3E8BD7750}" presName="composite" presStyleCnt="0"/>
      <dgm:spPr/>
    </dgm:pt>
    <dgm:pt modelId="{793663C6-E495-482D-859D-A4852C424632}" type="pres">
      <dgm:prSet presAssocID="{795BAF55-5DCF-4519-BA8C-F8B3E8BD775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708623-6B3A-41FA-AF7F-6245B7895B68}" type="pres">
      <dgm:prSet presAssocID="{795BAF55-5DCF-4519-BA8C-F8B3E8BD77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3EA7F8-5462-4CBC-BFDA-4AD98D8B831B}" type="pres">
      <dgm:prSet presAssocID="{1E832A46-82DD-4489-BB0F-87015F7CEAD3}" presName="sp" presStyleCnt="0"/>
      <dgm:spPr/>
    </dgm:pt>
    <dgm:pt modelId="{3AF90BAA-09C3-4A7F-A9E9-CDF482C27691}" type="pres">
      <dgm:prSet presAssocID="{BC68E2E7-2FE9-4A47-A082-16C65729D12C}" presName="composite" presStyleCnt="0"/>
      <dgm:spPr/>
    </dgm:pt>
    <dgm:pt modelId="{E2B96542-A38F-40D4-8CF7-0A440B5A9843}" type="pres">
      <dgm:prSet presAssocID="{BC68E2E7-2FE9-4A47-A082-16C65729D12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1D9706-7B26-426A-B81D-A12A83DC4C10}" type="pres">
      <dgm:prSet presAssocID="{BC68E2E7-2FE9-4A47-A082-16C65729D12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16899C-5C1C-4C78-933E-1CCB48EFADE6}" type="pres">
      <dgm:prSet presAssocID="{4DBC2B3B-6F01-4CA0-951A-CEBAE70E4CFA}" presName="sp" presStyleCnt="0"/>
      <dgm:spPr/>
    </dgm:pt>
    <dgm:pt modelId="{6452A0C2-5FCF-4E9E-88E8-71A022F5FF54}" type="pres">
      <dgm:prSet presAssocID="{48546D39-BFFE-40DB-B0D0-FA6D5609F047}" presName="composite" presStyleCnt="0"/>
      <dgm:spPr/>
    </dgm:pt>
    <dgm:pt modelId="{07A48AE4-5DD6-4E8D-8EDD-9B252A649867}" type="pres">
      <dgm:prSet presAssocID="{48546D39-BFFE-40DB-B0D0-FA6D5609F04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EBB13E-D46B-403D-879C-4F15E80A2085}" type="pres">
      <dgm:prSet presAssocID="{48546D39-BFFE-40DB-B0D0-FA6D5609F047}" presName="descendantText" presStyleLbl="alignAcc1" presStyleIdx="4" presStyleCnt="7" custScaleY="1031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181178-17E2-4760-AA00-0068F53B3183}" type="pres">
      <dgm:prSet presAssocID="{513C7298-EC99-4B3F-9F2F-C2929828F656}" presName="sp" presStyleCnt="0"/>
      <dgm:spPr/>
    </dgm:pt>
    <dgm:pt modelId="{5187A22B-F76E-4656-8599-12A25437E198}" type="pres">
      <dgm:prSet presAssocID="{D2E0F6C8-3030-4251-9CD8-D735E5F063BF}" presName="composite" presStyleCnt="0"/>
      <dgm:spPr/>
    </dgm:pt>
    <dgm:pt modelId="{D2BD2556-EE3E-45AD-AEEC-DA189BEEDB03}" type="pres">
      <dgm:prSet presAssocID="{D2E0F6C8-3030-4251-9CD8-D735E5F063B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C3062D-CC01-4140-B889-444944884DE1}" type="pres">
      <dgm:prSet presAssocID="{D2E0F6C8-3030-4251-9CD8-D735E5F063B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B095F9-EE5C-4181-B13F-FF136192601E}" type="pres">
      <dgm:prSet presAssocID="{E0462EE7-0771-4034-9F2F-ECD05D0BC72F}" presName="sp" presStyleCnt="0"/>
      <dgm:spPr/>
    </dgm:pt>
    <dgm:pt modelId="{2875115A-7868-4B03-ADD7-4FD1908048B5}" type="pres">
      <dgm:prSet presAssocID="{51C7EF8D-71E7-4095-97FB-2F8A50321368}" presName="composite" presStyleCnt="0"/>
      <dgm:spPr/>
    </dgm:pt>
    <dgm:pt modelId="{FCE51F24-8714-46D4-BC85-863DD6D4235D}" type="pres">
      <dgm:prSet presAssocID="{51C7EF8D-71E7-4095-97FB-2F8A5032136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CFFAF-FCBB-4C9E-8893-56F9C9661CA5}" type="pres">
      <dgm:prSet presAssocID="{51C7EF8D-71E7-4095-97FB-2F8A50321368}" presName="descendantText" presStyleLbl="alignAcc1" presStyleIdx="6" presStyleCnt="7" custLinFactNeighborX="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B26FF-539C-4846-AC68-2DF7CE939C32}" type="presOf" srcId="{890D224C-2474-4F68-BE79-62C2FE4931F7}" destId="{4F84A19C-860F-45EF-839F-3D8ED297D518}" srcOrd="0" destOrd="0" presId="urn:microsoft.com/office/officeart/2005/8/layout/chevron2"/>
    <dgm:cxn modelId="{7067E227-C12E-40A4-A233-87C12AE06545}" srcId="{A71E2C85-5D04-45A3-92A5-D45382161BBC}" destId="{D2E0F6C8-3030-4251-9CD8-D735E5F063BF}" srcOrd="5" destOrd="0" parTransId="{AE931C78-7266-47D4-979E-640920878B21}" sibTransId="{E0462EE7-0771-4034-9F2F-ECD05D0BC72F}"/>
    <dgm:cxn modelId="{D95A2013-01DD-4B7F-90A0-239742CB84EE}" type="presOf" srcId="{BC68E2E7-2FE9-4A47-A082-16C65729D12C}" destId="{E2B96542-A38F-40D4-8CF7-0A440B5A9843}" srcOrd="0" destOrd="0" presId="urn:microsoft.com/office/officeart/2005/8/layout/chevron2"/>
    <dgm:cxn modelId="{E87A8FE6-91A5-40B7-B6A0-998A48D2D1E2}" type="presOf" srcId="{AD2E98BE-7ABF-4BB8-B69D-9B840D1D7636}" destId="{28708623-6B3A-41FA-AF7F-6245B7895B68}" srcOrd="0" destOrd="0" presId="urn:microsoft.com/office/officeart/2005/8/layout/chevron2"/>
    <dgm:cxn modelId="{B43EBC87-2443-4AFE-9580-524A28B409FE}" srcId="{A71E2C85-5D04-45A3-92A5-D45382161BBC}" destId="{0C58ACC6-A412-43BF-9E0D-A5D39FC16EE2}" srcOrd="1" destOrd="0" parTransId="{653D1682-761A-4FD3-90BB-79E5923CFF1E}" sibTransId="{380C4E2A-499A-4BA7-BE5A-793A7AC7591E}"/>
    <dgm:cxn modelId="{AC940878-E96F-4497-8ADC-A1D2A59A69E9}" srcId="{A71E2C85-5D04-45A3-92A5-D45382161BBC}" destId="{795BAF55-5DCF-4519-BA8C-F8B3E8BD7750}" srcOrd="2" destOrd="0" parTransId="{21AC5542-200C-4B8B-9684-726CF1987547}" sibTransId="{1E832A46-82DD-4489-BB0F-87015F7CEAD3}"/>
    <dgm:cxn modelId="{7ABAB9B7-DFB7-456B-847E-549A776A4106}" type="presOf" srcId="{AAF97C45-79B6-45FB-922F-12DC0AE13C8B}" destId="{C6C3062D-CC01-4140-B889-444944884DE1}" srcOrd="0" destOrd="0" presId="urn:microsoft.com/office/officeart/2005/8/layout/chevron2"/>
    <dgm:cxn modelId="{441797A3-A3F6-4052-8293-C20BEF8BFADC}" srcId="{A71E2C85-5D04-45A3-92A5-D45382161BBC}" destId="{890D224C-2474-4F68-BE79-62C2FE4931F7}" srcOrd="0" destOrd="0" parTransId="{0C204C8B-5977-44FE-B620-D75BE183BF17}" sibTransId="{5D22A03E-253A-4DE6-8ABB-1E0D1AAD357C}"/>
    <dgm:cxn modelId="{ED7C0C72-EAB4-4F92-ABED-A768478AA275}" srcId="{890D224C-2474-4F68-BE79-62C2FE4931F7}" destId="{3ED23CA4-C674-48D7-AEFF-255154AD1819}" srcOrd="0" destOrd="0" parTransId="{7CED6DA4-40DC-48B9-BD6F-BE4383B13C55}" sibTransId="{045A4385-0E22-4CA0-BA22-793F156D51F8}"/>
    <dgm:cxn modelId="{A5BE54E2-DE18-4369-B748-BFF761FE3524}" type="presOf" srcId="{3ED23CA4-C674-48D7-AEFF-255154AD1819}" destId="{6A10361B-3626-4741-80C7-9E24E7D4A481}" srcOrd="0" destOrd="0" presId="urn:microsoft.com/office/officeart/2005/8/layout/chevron2"/>
    <dgm:cxn modelId="{C3B6E543-67EB-4DDB-817B-04B1511E28F2}" type="presOf" srcId="{661F09B8-B260-4583-857F-A6BF1A9E3872}" destId="{D51D9706-7B26-426A-B81D-A12A83DC4C10}" srcOrd="0" destOrd="0" presId="urn:microsoft.com/office/officeart/2005/8/layout/chevron2"/>
    <dgm:cxn modelId="{65FF7A4C-31FF-44C8-AD36-8C1079AF2236}" type="presOf" srcId="{34A77138-FC20-481B-B900-9FBCA3B5A0ED}" destId="{C3C36B73-76BB-4C58-8B82-61CA3E1AAF81}" srcOrd="0" destOrd="0" presId="urn:microsoft.com/office/officeart/2005/8/layout/chevron2"/>
    <dgm:cxn modelId="{C41ABA6A-2890-4121-98DB-01857B330C84}" srcId="{A71E2C85-5D04-45A3-92A5-D45382161BBC}" destId="{48546D39-BFFE-40DB-B0D0-FA6D5609F047}" srcOrd="4" destOrd="0" parTransId="{0691DB7B-E677-4B51-940E-BA2C4D913C9E}" sibTransId="{513C7298-EC99-4B3F-9F2F-C2929828F656}"/>
    <dgm:cxn modelId="{478BFB32-9E41-468D-AA76-F5B6126C66B4}" type="presOf" srcId="{795BAF55-5DCF-4519-BA8C-F8B3E8BD7750}" destId="{793663C6-E495-482D-859D-A4852C424632}" srcOrd="0" destOrd="0" presId="urn:microsoft.com/office/officeart/2005/8/layout/chevron2"/>
    <dgm:cxn modelId="{0D94BD4C-5AA1-4FDA-980B-D7DD2C3476BB}" type="presOf" srcId="{D2E0F6C8-3030-4251-9CD8-D735E5F063BF}" destId="{D2BD2556-EE3E-45AD-AEEC-DA189BEEDB03}" srcOrd="0" destOrd="0" presId="urn:microsoft.com/office/officeart/2005/8/layout/chevron2"/>
    <dgm:cxn modelId="{27B9A544-80DC-4E4F-83CF-364C171D2BC7}" type="presOf" srcId="{A71E2C85-5D04-45A3-92A5-D45382161BBC}" destId="{A471B0AD-2E86-4506-8514-8E2B8CF7FD15}" srcOrd="0" destOrd="0" presId="urn:microsoft.com/office/officeart/2005/8/layout/chevron2"/>
    <dgm:cxn modelId="{CF8E297C-C566-483A-A58E-37314FEEDBF7}" type="presOf" srcId="{48546D39-BFFE-40DB-B0D0-FA6D5609F047}" destId="{07A48AE4-5DD6-4E8D-8EDD-9B252A649867}" srcOrd="0" destOrd="0" presId="urn:microsoft.com/office/officeart/2005/8/layout/chevron2"/>
    <dgm:cxn modelId="{267CCBCD-8940-453C-9A73-884FC5847774}" srcId="{51C7EF8D-71E7-4095-97FB-2F8A50321368}" destId="{0627F3BD-CAB7-4A60-BE9D-DCF9CF30DB09}" srcOrd="0" destOrd="0" parTransId="{CE47C278-4157-4786-8CC9-A586FFCF0533}" sibTransId="{50F05889-4EBA-4358-89E0-0C4AAC1B7F97}"/>
    <dgm:cxn modelId="{B3D42A30-FE03-4159-9CAF-1543A56E96E0}" srcId="{A71E2C85-5D04-45A3-92A5-D45382161BBC}" destId="{51C7EF8D-71E7-4095-97FB-2F8A50321368}" srcOrd="6" destOrd="0" parTransId="{C02CA8DB-8D99-4E16-87A9-9F34E904A8AE}" sibTransId="{1FEA5C6A-396F-462D-8B24-82DF3DE9076C}"/>
    <dgm:cxn modelId="{B87848CB-7A1C-4128-B7E3-FEBE19E6303A}" srcId="{48546D39-BFFE-40DB-B0D0-FA6D5609F047}" destId="{FD2BC224-2F0C-4298-9D29-1889E2F2F7A9}" srcOrd="0" destOrd="0" parTransId="{BC68E451-601A-4CBD-B985-6DFBC7CA7E06}" sibTransId="{F7658480-73B9-4B86-9A76-78DFE09D4D8C}"/>
    <dgm:cxn modelId="{19352276-9D15-41A4-A081-74B3F88AF416}" type="presOf" srcId="{FD2BC224-2F0C-4298-9D29-1889E2F2F7A9}" destId="{87EBB13E-D46B-403D-879C-4F15E80A2085}" srcOrd="0" destOrd="0" presId="urn:microsoft.com/office/officeart/2005/8/layout/chevron2"/>
    <dgm:cxn modelId="{7EAE1634-C9A1-4CC6-A0CE-4874752DCCF0}" srcId="{0C58ACC6-A412-43BF-9E0D-A5D39FC16EE2}" destId="{34A77138-FC20-481B-B900-9FBCA3B5A0ED}" srcOrd="0" destOrd="0" parTransId="{DEB1BD2F-699D-45EE-B42F-E2DD43260DB8}" sibTransId="{E1EDCEB9-CFCD-4381-8E2C-E48ECB69B989}"/>
    <dgm:cxn modelId="{AEB2EB41-33F0-420F-A46A-7C95A15AA4D2}" srcId="{BC68E2E7-2FE9-4A47-A082-16C65729D12C}" destId="{661F09B8-B260-4583-857F-A6BF1A9E3872}" srcOrd="0" destOrd="0" parTransId="{FC9EFB35-AF58-4B0B-9960-C163CA881B98}" sibTransId="{31DF2CC7-FA20-4E6A-BAB6-C961AE4EC5F7}"/>
    <dgm:cxn modelId="{864A8C08-44FB-49C6-A970-43E15A124D92}" type="presOf" srcId="{0C58ACC6-A412-43BF-9E0D-A5D39FC16EE2}" destId="{144413F8-4539-4A23-9BC8-1D23EFAA3889}" srcOrd="0" destOrd="0" presId="urn:microsoft.com/office/officeart/2005/8/layout/chevron2"/>
    <dgm:cxn modelId="{C6368E40-553C-4095-AF6C-0224A81A95ED}" type="presOf" srcId="{51C7EF8D-71E7-4095-97FB-2F8A50321368}" destId="{FCE51F24-8714-46D4-BC85-863DD6D4235D}" srcOrd="0" destOrd="0" presId="urn:microsoft.com/office/officeart/2005/8/layout/chevron2"/>
    <dgm:cxn modelId="{EAD60608-8441-4904-9962-E1E83B2FEDBD}" srcId="{A71E2C85-5D04-45A3-92A5-D45382161BBC}" destId="{BC68E2E7-2FE9-4A47-A082-16C65729D12C}" srcOrd="3" destOrd="0" parTransId="{B5C39055-D29D-4433-8CC1-F079B366C4B1}" sibTransId="{4DBC2B3B-6F01-4CA0-951A-CEBAE70E4CFA}"/>
    <dgm:cxn modelId="{7F573E9F-B13A-4B59-8357-26D847CE031D}" type="presOf" srcId="{0627F3BD-CAB7-4A60-BE9D-DCF9CF30DB09}" destId="{167CFFAF-FCBB-4C9E-8893-56F9C9661CA5}" srcOrd="0" destOrd="0" presId="urn:microsoft.com/office/officeart/2005/8/layout/chevron2"/>
    <dgm:cxn modelId="{56CCFFCA-4002-44E2-BD0F-917C22DC53DF}" srcId="{795BAF55-5DCF-4519-BA8C-F8B3E8BD7750}" destId="{AD2E98BE-7ABF-4BB8-B69D-9B840D1D7636}" srcOrd="0" destOrd="0" parTransId="{733A3EF8-1D21-4E07-B5F2-55DD671DA11C}" sibTransId="{6079CE5B-F6BB-44ED-AA6A-D86138C8D590}"/>
    <dgm:cxn modelId="{D3623253-277A-47A6-9713-9435BA335B25}" srcId="{D2E0F6C8-3030-4251-9CD8-D735E5F063BF}" destId="{AAF97C45-79B6-45FB-922F-12DC0AE13C8B}" srcOrd="0" destOrd="0" parTransId="{2A3CFC41-74BE-4E97-AF92-CD969DB6FB34}" sibTransId="{C699A74D-1661-4AD1-9B6B-2CB34232B101}"/>
    <dgm:cxn modelId="{FD5C666C-4D59-4B8A-BDA2-842D157BC99B}" type="presParOf" srcId="{A471B0AD-2E86-4506-8514-8E2B8CF7FD15}" destId="{2B18C0F0-386B-4A32-A3EE-DA50B7AFE211}" srcOrd="0" destOrd="0" presId="urn:microsoft.com/office/officeart/2005/8/layout/chevron2"/>
    <dgm:cxn modelId="{D014D69C-C1D8-46B5-8677-77E3038F38C0}" type="presParOf" srcId="{2B18C0F0-386B-4A32-A3EE-DA50B7AFE211}" destId="{4F84A19C-860F-45EF-839F-3D8ED297D518}" srcOrd="0" destOrd="0" presId="urn:microsoft.com/office/officeart/2005/8/layout/chevron2"/>
    <dgm:cxn modelId="{EB3E92EE-3EE6-4B94-B859-ED752A20CD1D}" type="presParOf" srcId="{2B18C0F0-386B-4A32-A3EE-DA50B7AFE211}" destId="{6A10361B-3626-4741-80C7-9E24E7D4A481}" srcOrd="1" destOrd="0" presId="urn:microsoft.com/office/officeart/2005/8/layout/chevron2"/>
    <dgm:cxn modelId="{08B35879-F553-46F3-A207-F9E654F1934D}" type="presParOf" srcId="{A471B0AD-2E86-4506-8514-8E2B8CF7FD15}" destId="{BA3B10BD-74D0-43BB-A1B3-62B9262129F6}" srcOrd="1" destOrd="0" presId="urn:microsoft.com/office/officeart/2005/8/layout/chevron2"/>
    <dgm:cxn modelId="{F5B81CBB-0765-454C-A29D-BF5FFA091D59}" type="presParOf" srcId="{A471B0AD-2E86-4506-8514-8E2B8CF7FD15}" destId="{375348D1-1520-480E-9F62-5B6B3A140F61}" srcOrd="2" destOrd="0" presId="urn:microsoft.com/office/officeart/2005/8/layout/chevron2"/>
    <dgm:cxn modelId="{9609290F-2AF4-47B7-B07E-8827F17DC1C3}" type="presParOf" srcId="{375348D1-1520-480E-9F62-5B6B3A140F61}" destId="{144413F8-4539-4A23-9BC8-1D23EFAA3889}" srcOrd="0" destOrd="0" presId="urn:microsoft.com/office/officeart/2005/8/layout/chevron2"/>
    <dgm:cxn modelId="{A4CA5917-682C-4E54-B1EC-FD945256BA01}" type="presParOf" srcId="{375348D1-1520-480E-9F62-5B6B3A140F61}" destId="{C3C36B73-76BB-4C58-8B82-61CA3E1AAF81}" srcOrd="1" destOrd="0" presId="urn:microsoft.com/office/officeart/2005/8/layout/chevron2"/>
    <dgm:cxn modelId="{A3494097-AFF9-4A94-98FF-426D0FB537C9}" type="presParOf" srcId="{A471B0AD-2E86-4506-8514-8E2B8CF7FD15}" destId="{645A5DB3-1D8B-4D39-A794-676E061B61A0}" srcOrd="3" destOrd="0" presId="urn:microsoft.com/office/officeart/2005/8/layout/chevron2"/>
    <dgm:cxn modelId="{61BC30A7-696D-43ED-ABC9-5C53B6276683}" type="presParOf" srcId="{A471B0AD-2E86-4506-8514-8E2B8CF7FD15}" destId="{774B53B4-E928-4D8B-BBA5-45C267D4CB12}" srcOrd="4" destOrd="0" presId="urn:microsoft.com/office/officeart/2005/8/layout/chevron2"/>
    <dgm:cxn modelId="{CD4E55F9-E9AB-4A28-80ED-87EE7B0CB401}" type="presParOf" srcId="{774B53B4-E928-4D8B-BBA5-45C267D4CB12}" destId="{793663C6-E495-482D-859D-A4852C424632}" srcOrd="0" destOrd="0" presId="urn:microsoft.com/office/officeart/2005/8/layout/chevron2"/>
    <dgm:cxn modelId="{548CE538-79EC-4D68-BAAC-55D4060E34CD}" type="presParOf" srcId="{774B53B4-E928-4D8B-BBA5-45C267D4CB12}" destId="{28708623-6B3A-41FA-AF7F-6245B7895B68}" srcOrd="1" destOrd="0" presId="urn:microsoft.com/office/officeart/2005/8/layout/chevron2"/>
    <dgm:cxn modelId="{797C7B1A-BFAC-4381-BCC6-089294EAD8F4}" type="presParOf" srcId="{A471B0AD-2E86-4506-8514-8E2B8CF7FD15}" destId="{0A3EA7F8-5462-4CBC-BFDA-4AD98D8B831B}" srcOrd="5" destOrd="0" presId="urn:microsoft.com/office/officeart/2005/8/layout/chevron2"/>
    <dgm:cxn modelId="{E26CDB09-B9A5-4406-B0DE-2234E7B34C17}" type="presParOf" srcId="{A471B0AD-2E86-4506-8514-8E2B8CF7FD15}" destId="{3AF90BAA-09C3-4A7F-A9E9-CDF482C27691}" srcOrd="6" destOrd="0" presId="urn:microsoft.com/office/officeart/2005/8/layout/chevron2"/>
    <dgm:cxn modelId="{61BDD56B-8B23-4A56-B75F-0B83EB89C453}" type="presParOf" srcId="{3AF90BAA-09C3-4A7F-A9E9-CDF482C27691}" destId="{E2B96542-A38F-40D4-8CF7-0A440B5A9843}" srcOrd="0" destOrd="0" presId="urn:microsoft.com/office/officeart/2005/8/layout/chevron2"/>
    <dgm:cxn modelId="{58EB6FDD-62B9-41CD-9D61-B214EDEBD5C0}" type="presParOf" srcId="{3AF90BAA-09C3-4A7F-A9E9-CDF482C27691}" destId="{D51D9706-7B26-426A-B81D-A12A83DC4C10}" srcOrd="1" destOrd="0" presId="urn:microsoft.com/office/officeart/2005/8/layout/chevron2"/>
    <dgm:cxn modelId="{438A8CDF-DA15-4D86-84E2-E00E44EDA82A}" type="presParOf" srcId="{A471B0AD-2E86-4506-8514-8E2B8CF7FD15}" destId="{9116899C-5C1C-4C78-933E-1CCB48EFADE6}" srcOrd="7" destOrd="0" presId="urn:microsoft.com/office/officeart/2005/8/layout/chevron2"/>
    <dgm:cxn modelId="{6DCBB22A-DE6B-49CA-A8D7-03FE53CF64AE}" type="presParOf" srcId="{A471B0AD-2E86-4506-8514-8E2B8CF7FD15}" destId="{6452A0C2-5FCF-4E9E-88E8-71A022F5FF54}" srcOrd="8" destOrd="0" presId="urn:microsoft.com/office/officeart/2005/8/layout/chevron2"/>
    <dgm:cxn modelId="{205EE1DA-49C0-471D-891F-6FD6C7FD8873}" type="presParOf" srcId="{6452A0C2-5FCF-4E9E-88E8-71A022F5FF54}" destId="{07A48AE4-5DD6-4E8D-8EDD-9B252A649867}" srcOrd="0" destOrd="0" presId="urn:microsoft.com/office/officeart/2005/8/layout/chevron2"/>
    <dgm:cxn modelId="{499E4D97-18F1-4EAA-AACB-4FFF6BF2ABBF}" type="presParOf" srcId="{6452A0C2-5FCF-4E9E-88E8-71A022F5FF54}" destId="{87EBB13E-D46B-403D-879C-4F15E80A2085}" srcOrd="1" destOrd="0" presId="urn:microsoft.com/office/officeart/2005/8/layout/chevron2"/>
    <dgm:cxn modelId="{7C2CD51F-DB4F-4997-9B9B-1C253FBE64A1}" type="presParOf" srcId="{A471B0AD-2E86-4506-8514-8E2B8CF7FD15}" destId="{02181178-17E2-4760-AA00-0068F53B3183}" srcOrd="9" destOrd="0" presId="urn:microsoft.com/office/officeart/2005/8/layout/chevron2"/>
    <dgm:cxn modelId="{7130A7AF-1AC7-481F-88FC-6321A92BE184}" type="presParOf" srcId="{A471B0AD-2E86-4506-8514-8E2B8CF7FD15}" destId="{5187A22B-F76E-4656-8599-12A25437E198}" srcOrd="10" destOrd="0" presId="urn:microsoft.com/office/officeart/2005/8/layout/chevron2"/>
    <dgm:cxn modelId="{D9AF945D-999A-4906-92BA-762CF93179FF}" type="presParOf" srcId="{5187A22B-F76E-4656-8599-12A25437E198}" destId="{D2BD2556-EE3E-45AD-AEEC-DA189BEEDB03}" srcOrd="0" destOrd="0" presId="urn:microsoft.com/office/officeart/2005/8/layout/chevron2"/>
    <dgm:cxn modelId="{1660B96D-5470-4A7A-AD0B-E3BF7BD32513}" type="presParOf" srcId="{5187A22B-F76E-4656-8599-12A25437E198}" destId="{C6C3062D-CC01-4140-B889-444944884DE1}" srcOrd="1" destOrd="0" presId="urn:microsoft.com/office/officeart/2005/8/layout/chevron2"/>
    <dgm:cxn modelId="{8BEBC0B4-76EA-4085-8603-B8EC49A1B401}" type="presParOf" srcId="{A471B0AD-2E86-4506-8514-8E2B8CF7FD15}" destId="{DDB095F9-EE5C-4181-B13F-FF136192601E}" srcOrd="11" destOrd="0" presId="urn:microsoft.com/office/officeart/2005/8/layout/chevron2"/>
    <dgm:cxn modelId="{0E1BC76B-C781-4A12-889A-8DCF9E4FCF66}" type="presParOf" srcId="{A471B0AD-2E86-4506-8514-8E2B8CF7FD15}" destId="{2875115A-7868-4B03-ADD7-4FD1908048B5}" srcOrd="12" destOrd="0" presId="urn:microsoft.com/office/officeart/2005/8/layout/chevron2"/>
    <dgm:cxn modelId="{81612479-51ED-4785-BC15-C0AB13951016}" type="presParOf" srcId="{2875115A-7868-4B03-ADD7-4FD1908048B5}" destId="{FCE51F24-8714-46D4-BC85-863DD6D4235D}" srcOrd="0" destOrd="0" presId="urn:microsoft.com/office/officeart/2005/8/layout/chevron2"/>
    <dgm:cxn modelId="{0EE7289D-7E94-4BAD-AC3B-FF4C891D0B4C}" type="presParOf" srcId="{2875115A-7868-4B03-ADD7-4FD1908048B5}" destId="{167CFFAF-FCBB-4C9E-8893-56F9C9661C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F6E468-000A-4B73-9604-D805039646F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</dgm:pt>
    <dgm:pt modelId="{2209BB4C-85D9-4D54-8C28-7AACFFA4660F}">
      <dgm:prSet phldrT="[Text]"/>
      <dgm:spPr/>
      <dgm:t>
        <a:bodyPr/>
        <a:lstStyle/>
        <a:p>
          <a:pPr marL="449263" indent="-449263" algn="l">
            <a:tabLst>
              <a:tab pos="449263" algn="l"/>
            </a:tabLst>
          </a:pPr>
          <a:r>
            <a:rPr lang="id-ID" dirty="0" smtClean="0">
              <a:hlinkClick xmlns:r="http://schemas.openxmlformats.org/officeDocument/2006/relationships" r:id="rId1" action="ppaction://hlinksldjump"/>
            </a:rPr>
            <a:t>A.	</a:t>
          </a:r>
          <a:r>
            <a:rPr lang="en-US" dirty="0" smtClean="0">
              <a:hlinkClick xmlns:r="http://schemas.openxmlformats.org/officeDocument/2006/relationships" r:id="rId1" action="ppaction://hlinksldjump"/>
            </a:rPr>
            <a:t>Hakikat Perlindungan dan Penegakan Hukum</a:t>
          </a:r>
          <a:endParaRPr lang="en-US" dirty="0"/>
        </a:p>
      </dgm:t>
    </dgm:pt>
    <dgm:pt modelId="{CBCE2765-7339-43EA-81BE-C984735427E5}" type="parTrans" cxnId="{DB757EA7-1734-4A8F-85E3-DF3D52CA2CF1}">
      <dgm:prSet/>
      <dgm:spPr/>
      <dgm:t>
        <a:bodyPr/>
        <a:lstStyle/>
        <a:p>
          <a:endParaRPr lang="en-US"/>
        </a:p>
      </dgm:t>
    </dgm:pt>
    <dgm:pt modelId="{02F48FE2-6B07-47D7-A370-21D34A693D0C}" type="sibTrans" cxnId="{DB757EA7-1734-4A8F-85E3-DF3D52CA2CF1}">
      <dgm:prSet/>
      <dgm:spPr/>
      <dgm:t>
        <a:bodyPr/>
        <a:lstStyle/>
        <a:p>
          <a:endParaRPr lang="en-US"/>
        </a:p>
      </dgm:t>
    </dgm:pt>
    <dgm:pt modelId="{29A85E84-3DDE-4C93-9510-2FB127C6E8A3}">
      <dgm:prSet phldrT="[Text]"/>
      <dgm:spPr/>
      <dgm:t>
        <a:bodyPr/>
        <a:lstStyle/>
        <a:p>
          <a:pPr marL="449263" indent="-449263" algn="l">
            <a:tabLst>
              <a:tab pos="449263" algn="l"/>
            </a:tabLst>
          </a:pPr>
          <a:r>
            <a:rPr lang="id-ID" dirty="0" smtClean="0">
              <a:hlinkClick xmlns:r="http://schemas.openxmlformats.org/officeDocument/2006/relationships" r:id="rId2" action="ppaction://hlinksldjump"/>
            </a:rPr>
            <a:t>B.	</a:t>
          </a:r>
          <a:r>
            <a:rPr lang="en-US" dirty="0" smtClean="0">
              <a:hlinkClick xmlns:r="http://schemas.openxmlformats.org/officeDocument/2006/relationships" r:id="rId2" action="ppaction://hlinksldjump"/>
            </a:rPr>
            <a:t>Peran Lembaga Penegak Hukum dalam</a:t>
          </a:r>
          <a:r>
            <a:rPr lang="id-ID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dirty="0" smtClean="0">
              <a:hlinkClick xmlns:r="http://schemas.openxmlformats.org/officeDocument/2006/relationships" r:id="rId2" action="ppaction://hlinksldjump"/>
            </a:rPr>
            <a:t>Menjamin Keadilan dan Kedamaian </a:t>
          </a:r>
          <a:endParaRPr lang="en-US" dirty="0"/>
        </a:p>
      </dgm:t>
    </dgm:pt>
    <dgm:pt modelId="{7426AF39-3F67-4C27-B6DD-AAD5E57C85EB}" type="parTrans" cxnId="{446C9E4E-0FBE-4B62-B18B-C765FA67F89E}">
      <dgm:prSet/>
      <dgm:spPr/>
      <dgm:t>
        <a:bodyPr/>
        <a:lstStyle/>
        <a:p>
          <a:endParaRPr lang="en-US"/>
        </a:p>
      </dgm:t>
    </dgm:pt>
    <dgm:pt modelId="{25D9A2B7-339B-4DD8-ADC6-14A58545B980}" type="sibTrans" cxnId="{446C9E4E-0FBE-4B62-B18B-C765FA67F89E}">
      <dgm:prSet/>
      <dgm:spPr/>
      <dgm:t>
        <a:bodyPr/>
        <a:lstStyle/>
        <a:p>
          <a:endParaRPr lang="en-US"/>
        </a:p>
      </dgm:t>
    </dgm:pt>
    <dgm:pt modelId="{A0055592-0191-43A7-B0ED-42EB6EB8F09A}">
      <dgm:prSet phldrT="[Text]"/>
      <dgm:spPr/>
      <dgm:t>
        <a:bodyPr/>
        <a:lstStyle/>
        <a:p>
          <a:pPr algn="l">
            <a:tabLst>
              <a:tab pos="449263" algn="l"/>
            </a:tabLst>
          </a:pPr>
          <a:r>
            <a:rPr lang="id-ID" dirty="0" smtClean="0">
              <a:hlinkClick xmlns:r="http://schemas.openxmlformats.org/officeDocument/2006/relationships" r:id="rId3" action="ppaction://hlinksldjump"/>
            </a:rPr>
            <a:t>C.	Praktik Perlindungan dan Penegakaan HAM</a:t>
          </a:r>
          <a:endParaRPr lang="en-US" dirty="0"/>
        </a:p>
      </dgm:t>
    </dgm:pt>
    <dgm:pt modelId="{E2D27390-E52E-4A01-9BCD-0B51F0F2FB6D}" type="sibTrans" cxnId="{7F8FE2F9-DDBB-455D-B2D4-CA26DE67C220}">
      <dgm:prSet/>
      <dgm:spPr/>
      <dgm:t>
        <a:bodyPr/>
        <a:lstStyle/>
        <a:p>
          <a:endParaRPr lang="en-US"/>
        </a:p>
      </dgm:t>
    </dgm:pt>
    <dgm:pt modelId="{351C98DD-9267-404A-9912-D41D24FAB44C}" type="parTrans" cxnId="{7F8FE2F9-DDBB-455D-B2D4-CA26DE67C220}">
      <dgm:prSet/>
      <dgm:spPr/>
      <dgm:t>
        <a:bodyPr/>
        <a:lstStyle/>
        <a:p>
          <a:endParaRPr lang="en-US"/>
        </a:p>
      </dgm:t>
    </dgm:pt>
    <dgm:pt modelId="{A4278112-E203-49B5-9C95-17CABF8A90FE}" type="pres">
      <dgm:prSet presAssocID="{FBF6E468-000A-4B73-9604-D805039646FC}" presName="outerComposite" presStyleCnt="0">
        <dgm:presLayoutVars>
          <dgm:chMax val="5"/>
          <dgm:dir/>
          <dgm:resizeHandles val="exact"/>
        </dgm:presLayoutVars>
      </dgm:prSet>
      <dgm:spPr/>
    </dgm:pt>
    <dgm:pt modelId="{F4F35CD2-DA94-43D3-A170-7000C9D46094}" type="pres">
      <dgm:prSet presAssocID="{FBF6E468-000A-4B73-9604-D805039646FC}" presName="dummyMaxCanvas" presStyleCnt="0">
        <dgm:presLayoutVars/>
      </dgm:prSet>
      <dgm:spPr/>
    </dgm:pt>
    <dgm:pt modelId="{E27DCCFE-AD2A-418D-A9B4-4D9DB2465452}" type="pres">
      <dgm:prSet presAssocID="{FBF6E468-000A-4B73-9604-D805039646F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9F7B7-C061-4A09-8A7B-0329D10125C0}" type="pres">
      <dgm:prSet presAssocID="{FBF6E468-000A-4B73-9604-D805039646F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2FB69-7063-43F0-89D3-759C4A595B56}" type="pres">
      <dgm:prSet presAssocID="{FBF6E468-000A-4B73-9604-D805039646F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AA418-2CD5-4E27-8852-2DEB69F240FE}" type="pres">
      <dgm:prSet presAssocID="{FBF6E468-000A-4B73-9604-D805039646F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AC32D-900E-4FDD-950E-4F4D9DD63E50}" type="pres">
      <dgm:prSet presAssocID="{FBF6E468-000A-4B73-9604-D805039646F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9B548-2DF1-4F51-B5C8-D9E46648FE84}" type="pres">
      <dgm:prSet presAssocID="{FBF6E468-000A-4B73-9604-D805039646F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B73AA-26A2-429B-B724-C3C344AEB94B}" type="pres">
      <dgm:prSet presAssocID="{FBF6E468-000A-4B73-9604-D805039646F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0DF49-894E-4EC4-8668-322CAF6F196A}" type="pres">
      <dgm:prSet presAssocID="{FBF6E468-000A-4B73-9604-D805039646F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819A7A-D1CB-4A2F-9A9E-72208A7DBE9E}" type="presOf" srcId="{25D9A2B7-339B-4DD8-ADC6-14A58545B980}" destId="{C63AC32D-900E-4FDD-950E-4F4D9DD63E50}" srcOrd="0" destOrd="0" presId="urn:microsoft.com/office/officeart/2005/8/layout/vProcess5"/>
    <dgm:cxn modelId="{4E7FFFDB-E458-4E9B-9923-548879139544}" type="presOf" srcId="{FBF6E468-000A-4B73-9604-D805039646FC}" destId="{A4278112-E203-49B5-9C95-17CABF8A90FE}" srcOrd="0" destOrd="0" presId="urn:microsoft.com/office/officeart/2005/8/layout/vProcess5"/>
    <dgm:cxn modelId="{335827F5-20D6-4320-B066-3B665E16BA8F}" type="presOf" srcId="{A0055592-0191-43A7-B0ED-42EB6EB8F09A}" destId="{5DC2FB69-7063-43F0-89D3-759C4A595B56}" srcOrd="0" destOrd="0" presId="urn:microsoft.com/office/officeart/2005/8/layout/vProcess5"/>
    <dgm:cxn modelId="{446C9E4E-0FBE-4B62-B18B-C765FA67F89E}" srcId="{FBF6E468-000A-4B73-9604-D805039646FC}" destId="{29A85E84-3DDE-4C93-9510-2FB127C6E8A3}" srcOrd="1" destOrd="0" parTransId="{7426AF39-3F67-4C27-B6DD-AAD5E57C85EB}" sibTransId="{25D9A2B7-339B-4DD8-ADC6-14A58545B980}"/>
    <dgm:cxn modelId="{D4A8816C-5E1C-40BB-9A1A-464D61D74CC1}" type="presOf" srcId="{02F48FE2-6B07-47D7-A370-21D34A693D0C}" destId="{8E9AA418-2CD5-4E27-8852-2DEB69F240FE}" srcOrd="0" destOrd="0" presId="urn:microsoft.com/office/officeart/2005/8/layout/vProcess5"/>
    <dgm:cxn modelId="{7F8FE2F9-DDBB-455D-B2D4-CA26DE67C220}" srcId="{FBF6E468-000A-4B73-9604-D805039646FC}" destId="{A0055592-0191-43A7-B0ED-42EB6EB8F09A}" srcOrd="2" destOrd="0" parTransId="{351C98DD-9267-404A-9912-D41D24FAB44C}" sibTransId="{E2D27390-E52E-4A01-9BCD-0B51F0F2FB6D}"/>
    <dgm:cxn modelId="{89D38723-88AC-4126-9E25-18B310B861F4}" type="presOf" srcId="{29A85E84-3DDE-4C93-9510-2FB127C6E8A3}" destId="{3B6B73AA-26A2-429B-B724-C3C344AEB94B}" srcOrd="1" destOrd="0" presId="urn:microsoft.com/office/officeart/2005/8/layout/vProcess5"/>
    <dgm:cxn modelId="{DB757EA7-1734-4A8F-85E3-DF3D52CA2CF1}" srcId="{FBF6E468-000A-4B73-9604-D805039646FC}" destId="{2209BB4C-85D9-4D54-8C28-7AACFFA4660F}" srcOrd="0" destOrd="0" parTransId="{CBCE2765-7339-43EA-81BE-C984735427E5}" sibTransId="{02F48FE2-6B07-47D7-A370-21D34A693D0C}"/>
    <dgm:cxn modelId="{451F4F4A-0EA3-4C30-B6CF-60C4D7C72879}" type="presOf" srcId="{29A85E84-3DDE-4C93-9510-2FB127C6E8A3}" destId="{3169F7B7-C061-4A09-8A7B-0329D10125C0}" srcOrd="0" destOrd="0" presId="urn:microsoft.com/office/officeart/2005/8/layout/vProcess5"/>
    <dgm:cxn modelId="{F41591D1-BA2B-43FA-BD05-9C98B8D163A8}" type="presOf" srcId="{A0055592-0191-43A7-B0ED-42EB6EB8F09A}" destId="{57D0DF49-894E-4EC4-8668-322CAF6F196A}" srcOrd="1" destOrd="0" presId="urn:microsoft.com/office/officeart/2005/8/layout/vProcess5"/>
    <dgm:cxn modelId="{B64B9957-E9B1-4CC7-94B5-C173A113E5F5}" type="presOf" srcId="{2209BB4C-85D9-4D54-8C28-7AACFFA4660F}" destId="{C2D9B548-2DF1-4F51-B5C8-D9E46648FE84}" srcOrd="1" destOrd="0" presId="urn:microsoft.com/office/officeart/2005/8/layout/vProcess5"/>
    <dgm:cxn modelId="{5BB68B10-CBE4-4560-AC6B-6E66A75D95CF}" type="presOf" srcId="{2209BB4C-85D9-4D54-8C28-7AACFFA4660F}" destId="{E27DCCFE-AD2A-418D-A9B4-4D9DB2465452}" srcOrd="0" destOrd="0" presId="urn:microsoft.com/office/officeart/2005/8/layout/vProcess5"/>
    <dgm:cxn modelId="{5B70857E-DC8A-45CF-9B3F-8B101A17FA11}" type="presParOf" srcId="{A4278112-E203-49B5-9C95-17CABF8A90FE}" destId="{F4F35CD2-DA94-43D3-A170-7000C9D46094}" srcOrd="0" destOrd="0" presId="urn:microsoft.com/office/officeart/2005/8/layout/vProcess5"/>
    <dgm:cxn modelId="{86547AE5-4BA4-4962-984E-8CEBE1266242}" type="presParOf" srcId="{A4278112-E203-49B5-9C95-17CABF8A90FE}" destId="{E27DCCFE-AD2A-418D-A9B4-4D9DB2465452}" srcOrd="1" destOrd="0" presId="urn:microsoft.com/office/officeart/2005/8/layout/vProcess5"/>
    <dgm:cxn modelId="{8B70B79D-1E07-4E18-9848-6C90C83FDEDB}" type="presParOf" srcId="{A4278112-E203-49B5-9C95-17CABF8A90FE}" destId="{3169F7B7-C061-4A09-8A7B-0329D10125C0}" srcOrd="2" destOrd="0" presId="urn:microsoft.com/office/officeart/2005/8/layout/vProcess5"/>
    <dgm:cxn modelId="{F7F1C01D-27B7-44EE-B60E-C32C1F576251}" type="presParOf" srcId="{A4278112-E203-49B5-9C95-17CABF8A90FE}" destId="{5DC2FB69-7063-43F0-89D3-759C4A595B56}" srcOrd="3" destOrd="0" presId="urn:microsoft.com/office/officeart/2005/8/layout/vProcess5"/>
    <dgm:cxn modelId="{B2162044-2F63-401D-B0CE-E0908C948DC2}" type="presParOf" srcId="{A4278112-E203-49B5-9C95-17CABF8A90FE}" destId="{8E9AA418-2CD5-4E27-8852-2DEB69F240FE}" srcOrd="4" destOrd="0" presId="urn:microsoft.com/office/officeart/2005/8/layout/vProcess5"/>
    <dgm:cxn modelId="{DCF6C793-AD76-413C-86F3-F3FD5B2AF3A5}" type="presParOf" srcId="{A4278112-E203-49B5-9C95-17CABF8A90FE}" destId="{C63AC32D-900E-4FDD-950E-4F4D9DD63E50}" srcOrd="5" destOrd="0" presId="urn:microsoft.com/office/officeart/2005/8/layout/vProcess5"/>
    <dgm:cxn modelId="{24148369-CB8C-43C1-BA4D-FC52B2753F10}" type="presParOf" srcId="{A4278112-E203-49B5-9C95-17CABF8A90FE}" destId="{C2D9B548-2DF1-4F51-B5C8-D9E46648FE84}" srcOrd="6" destOrd="0" presId="urn:microsoft.com/office/officeart/2005/8/layout/vProcess5"/>
    <dgm:cxn modelId="{D8DC783E-D77F-4734-A732-13074202D5A3}" type="presParOf" srcId="{A4278112-E203-49B5-9C95-17CABF8A90FE}" destId="{3B6B73AA-26A2-429B-B724-C3C344AEB94B}" srcOrd="7" destOrd="0" presId="urn:microsoft.com/office/officeart/2005/8/layout/vProcess5"/>
    <dgm:cxn modelId="{F7D01654-C99B-4EFE-B06A-E98858EA0DE5}" type="presParOf" srcId="{A4278112-E203-49B5-9C95-17CABF8A90FE}" destId="{57D0DF49-894E-4EC4-8668-322CAF6F196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89A754-B832-46C9-9253-50888BB9D81C}">
      <dsp:nvSpPr>
        <dsp:cNvPr id="0" name=""/>
        <dsp:cNvSpPr/>
      </dsp:nvSpPr>
      <dsp:spPr>
        <a:xfrm>
          <a:off x="0" y="252093"/>
          <a:ext cx="8352928" cy="6345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Tujuan Pembelajaran</a:t>
          </a:r>
          <a:endParaRPr lang="en-US" sz="2800" b="1" kern="1200" dirty="0"/>
        </a:p>
      </dsp:txBody>
      <dsp:txXfrm>
        <a:off x="0" y="252093"/>
        <a:ext cx="8352928" cy="634511"/>
      </dsp:txXfrm>
    </dsp:sp>
    <dsp:sp modelId="{00616975-268E-45B0-8516-BEAA94CB8F13}">
      <dsp:nvSpPr>
        <dsp:cNvPr id="0" name=""/>
        <dsp:cNvSpPr/>
      </dsp:nvSpPr>
      <dsp:spPr>
        <a:xfrm>
          <a:off x="0" y="886604"/>
          <a:ext cx="8352928" cy="46939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Setelah membaca rubrik penguatan karakter, peserta didik mampu menunjukkan sikap toleransi, disiplin, dan tanggung jawab dengan baik sebagai bentuk upaya pencegahan pelanggaran hak dan pengingkaran kewajiban.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Setelah mempelajari materi berbagai macam hak dan kewajiban warga negara, peserta didik mampu membuat video menarik tentang pelanggaran hak dan pengingkaran kewajiban dengan baik.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Setelah membaca informasi pada rubrik cakap teknologi, peserta didik mampu mengetahui prosedur pendaftaran hak cipta serta prosedur pengaduan pelanggaran hak kekayaan intelektual dengan benar.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Setelah memahami informasi tentang hak dan kewajiban warga negara, peserta didik mampu melakukan wawancara dengan tokoh masyarakat untuk mengetahui upaya pencegahan pelanggaran hak dan pengingkaran kewajiban dengan baik.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Setelah memahami materi pelanggaran hak dan pengingkaran kewajiban menurut nilai-nilai Pancasila, peserta didik mampu menghormati hak dan kewajiban orang lain dengan penuh tanggung jawab.</a:t>
          </a:r>
          <a:endParaRPr lang="en-US" sz="1900" kern="1200" dirty="0"/>
        </a:p>
      </dsp:txBody>
      <dsp:txXfrm>
        <a:off x="0" y="886604"/>
        <a:ext cx="8352928" cy="46939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89A754-B832-46C9-9253-50888BB9D81C}">
      <dsp:nvSpPr>
        <dsp:cNvPr id="0" name=""/>
        <dsp:cNvSpPr/>
      </dsp:nvSpPr>
      <dsp:spPr>
        <a:xfrm>
          <a:off x="0" y="63144"/>
          <a:ext cx="8352928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Tujuan Pembelajaran</a:t>
          </a:r>
          <a:endParaRPr lang="en-US" sz="2800" b="1" kern="1200" dirty="0"/>
        </a:p>
      </dsp:txBody>
      <dsp:txXfrm>
        <a:off x="0" y="63144"/>
        <a:ext cx="8352928" cy="633600"/>
      </dsp:txXfrm>
    </dsp:sp>
    <dsp:sp modelId="{00616975-268E-45B0-8516-BEAA94CB8F13}">
      <dsp:nvSpPr>
        <dsp:cNvPr id="0" name=""/>
        <dsp:cNvSpPr/>
      </dsp:nvSpPr>
      <dsp:spPr>
        <a:xfrm>
          <a:off x="0" y="696744"/>
          <a:ext cx="8352928" cy="5072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Setelah melakukan diskusi tentang perlindungan hukum, peserta didik mampu mengetahui hakikat perlindungan dan penegakan hukum dengan baik.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Melalui kegiatan mencari contoh kasus perlindungan dan penegakan hukum, peserta didik mampu menunjukkan perilaku jujur dalam praktik perlindungan dan penegakan hukum di tengah masyarakat dengan tepat.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Setelah mengevaluasi praktik perlindungan dan penegakan hukum, peserta didik mampu menunjukkan bentuk praktik perlindungan dan penegakan hukum untuk menjamin keadilan dan kedamaian dengan baik.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Melalui kegiatan membuat makalah kelompok, peserta didik mampu mendemonstrasikan hasil evaluasi praktik perlindungan dan penegakan hukum untuk menjamin keadilan dan kedamaian melalui presentasi dengan baik dan benar.</a:t>
          </a:r>
        </a:p>
      </dsp:txBody>
      <dsp:txXfrm>
        <a:off x="0" y="696744"/>
        <a:ext cx="8352928" cy="507275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DDC885-2100-47D5-B060-87E82925BEA3}">
      <dsp:nvSpPr>
        <dsp:cNvPr id="0" name=""/>
        <dsp:cNvSpPr/>
      </dsp:nvSpPr>
      <dsp:spPr>
        <a:xfrm>
          <a:off x="0" y="0"/>
          <a:ext cx="6243093" cy="1555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Bentuk Pelanggaran Hukum dan Sanksinya</a:t>
          </a:r>
          <a:endParaRPr lang="en-US" sz="2300" kern="1200" dirty="0"/>
        </a:p>
      </dsp:txBody>
      <dsp:txXfrm>
        <a:off x="0" y="0"/>
        <a:ext cx="4726605" cy="1555372"/>
      </dsp:txXfrm>
    </dsp:sp>
    <dsp:sp modelId="{58A81083-CFA8-42B8-853A-A04F12DCA73A}">
      <dsp:nvSpPr>
        <dsp:cNvPr id="0" name=""/>
        <dsp:cNvSpPr/>
      </dsp:nvSpPr>
      <dsp:spPr>
        <a:xfrm>
          <a:off x="1101722" y="1901011"/>
          <a:ext cx="6243093" cy="1555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rgbClr val="FFFF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Partisipasi dan Kesadaran Hukum Masyaraka</a:t>
          </a:r>
          <a:r>
            <a:rPr lang="id-ID" sz="2300" kern="1200" dirty="0" smtClean="0"/>
            <a:t>t</a:t>
          </a:r>
          <a:endParaRPr lang="en-US" sz="2300" kern="1200" dirty="0"/>
        </a:p>
      </dsp:txBody>
      <dsp:txXfrm>
        <a:off x="1101722" y="1901011"/>
        <a:ext cx="4130378" cy="1555372"/>
      </dsp:txXfrm>
    </dsp:sp>
    <dsp:sp modelId="{0359F67E-E481-4571-9C02-055B84FAC30C}">
      <dsp:nvSpPr>
        <dsp:cNvPr id="0" name=""/>
        <dsp:cNvSpPr/>
      </dsp:nvSpPr>
      <dsp:spPr>
        <a:xfrm>
          <a:off x="5232101" y="1222695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32101" y="1222695"/>
        <a:ext cx="1010992" cy="101099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624E42-7951-49A6-8281-20197F1B4F1F}">
      <dsp:nvSpPr>
        <dsp:cNvPr id="0" name=""/>
        <dsp:cNvSpPr/>
      </dsp:nvSpPr>
      <dsp:spPr>
        <a:xfrm>
          <a:off x="2707500" y="1291"/>
          <a:ext cx="4061251" cy="1024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Melanggar perintah orang tua.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Menonton acara televisi sampai larut malam.</a:t>
          </a:r>
          <a:endParaRPr lang="en-US" sz="1600" kern="1200" dirty="0"/>
        </a:p>
      </dsp:txBody>
      <dsp:txXfrm>
        <a:off x="2707500" y="1291"/>
        <a:ext cx="4061251" cy="1024576"/>
      </dsp:txXfrm>
    </dsp:sp>
    <dsp:sp modelId="{7D7A584B-896B-4C27-8542-5C763115D3E6}">
      <dsp:nvSpPr>
        <dsp:cNvPr id="0" name=""/>
        <dsp:cNvSpPr/>
      </dsp:nvSpPr>
      <dsp:spPr>
        <a:xfrm>
          <a:off x="0" y="1291"/>
          <a:ext cx="2707500" cy="10245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Lingkungan Keluarga</a:t>
          </a:r>
          <a:endParaRPr lang="en-US" sz="2400" kern="1200" dirty="0"/>
        </a:p>
      </dsp:txBody>
      <dsp:txXfrm>
        <a:off x="0" y="1291"/>
        <a:ext cx="2707500" cy="1024576"/>
      </dsp:txXfrm>
    </dsp:sp>
    <dsp:sp modelId="{7D96B2B8-8DEE-46B0-9CED-827025717E47}">
      <dsp:nvSpPr>
        <dsp:cNvPr id="0" name=""/>
        <dsp:cNvSpPr/>
      </dsp:nvSpPr>
      <dsp:spPr>
        <a:xfrm>
          <a:off x="2707500" y="1128326"/>
          <a:ext cx="4061251" cy="1024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Terlambat datang ke sekolah.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Tidak mengerjakan pekerjaan rumah (PR).</a:t>
          </a:r>
          <a:endParaRPr lang="en-US" sz="1600" kern="1200" dirty="0"/>
        </a:p>
      </dsp:txBody>
      <dsp:txXfrm>
        <a:off x="2707500" y="1128326"/>
        <a:ext cx="4061251" cy="1024576"/>
      </dsp:txXfrm>
    </dsp:sp>
    <dsp:sp modelId="{7CE15199-E914-41E4-AC9B-27E4FF7B2F2F}">
      <dsp:nvSpPr>
        <dsp:cNvPr id="0" name=""/>
        <dsp:cNvSpPr/>
      </dsp:nvSpPr>
      <dsp:spPr>
        <a:xfrm>
          <a:off x="0" y="1128326"/>
          <a:ext cx="2707500" cy="10245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Lingkungan Sekolah</a:t>
          </a:r>
          <a:endParaRPr lang="en-US" sz="2400" kern="1200" dirty="0"/>
        </a:p>
      </dsp:txBody>
      <dsp:txXfrm>
        <a:off x="0" y="1128326"/>
        <a:ext cx="2707500" cy="1024576"/>
      </dsp:txXfrm>
    </dsp:sp>
    <dsp:sp modelId="{AAAA3C59-C9E2-4146-A6C6-12346D2582E7}">
      <dsp:nvSpPr>
        <dsp:cNvPr id="0" name=""/>
        <dsp:cNvSpPr/>
      </dsp:nvSpPr>
      <dsp:spPr>
        <a:xfrm>
          <a:off x="2707500" y="2255360"/>
          <a:ext cx="4061251" cy="1024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Mangkir </a:t>
          </a:r>
          <a:r>
            <a:rPr lang="id-ID" sz="1600" kern="1200" dirty="0" smtClean="0"/>
            <a:t>dari </a:t>
          </a:r>
          <a:r>
            <a:rPr lang="en-US" sz="1600" kern="1200" dirty="0" smtClean="0"/>
            <a:t>ronda malam.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Mengganggu tetangga.</a:t>
          </a:r>
          <a:endParaRPr lang="en-US" sz="1600" kern="1200" dirty="0"/>
        </a:p>
      </dsp:txBody>
      <dsp:txXfrm>
        <a:off x="2707500" y="2255360"/>
        <a:ext cx="4061251" cy="1024576"/>
      </dsp:txXfrm>
    </dsp:sp>
    <dsp:sp modelId="{A8E9DF20-5A31-4CC8-A30A-961529C1F380}">
      <dsp:nvSpPr>
        <dsp:cNvPr id="0" name=""/>
        <dsp:cNvSpPr/>
      </dsp:nvSpPr>
      <dsp:spPr>
        <a:xfrm>
          <a:off x="0" y="2255360"/>
          <a:ext cx="2707500" cy="10245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Lingkungan Masyarakat</a:t>
          </a:r>
          <a:endParaRPr lang="en-US" sz="2400" kern="1200" dirty="0"/>
        </a:p>
      </dsp:txBody>
      <dsp:txXfrm>
        <a:off x="0" y="2255360"/>
        <a:ext cx="2707500" cy="1024576"/>
      </dsp:txXfrm>
    </dsp:sp>
    <dsp:sp modelId="{07A01DC7-AE4B-4DC3-8C76-2F43BE027790}">
      <dsp:nvSpPr>
        <dsp:cNvPr id="0" name=""/>
        <dsp:cNvSpPr/>
      </dsp:nvSpPr>
      <dsp:spPr>
        <a:xfrm>
          <a:off x="2707500" y="3382395"/>
          <a:ext cx="4061251" cy="1024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Melanggar rambu-rambu lalu lintas.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Melakukan korupsi.</a:t>
          </a:r>
          <a:endParaRPr lang="en-US" sz="1600" kern="1200" dirty="0"/>
        </a:p>
      </dsp:txBody>
      <dsp:txXfrm>
        <a:off x="2707500" y="3382395"/>
        <a:ext cx="4061251" cy="1024576"/>
      </dsp:txXfrm>
    </dsp:sp>
    <dsp:sp modelId="{6463FB1A-B208-41E0-873B-AD40E05A60C0}">
      <dsp:nvSpPr>
        <dsp:cNvPr id="0" name=""/>
        <dsp:cNvSpPr/>
      </dsp:nvSpPr>
      <dsp:spPr>
        <a:xfrm>
          <a:off x="0" y="3382395"/>
          <a:ext cx="2707500" cy="10245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Lingkungan Bangsa dan Negara</a:t>
          </a:r>
          <a:endParaRPr lang="en-US" sz="2400" kern="1200" dirty="0"/>
        </a:p>
      </dsp:txBody>
      <dsp:txXfrm>
        <a:off x="0" y="3382395"/>
        <a:ext cx="2707500" cy="102457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3D5A5-0468-4533-B6C0-A0D9DF032F2E}">
      <dsp:nvSpPr>
        <dsp:cNvPr id="0" name=""/>
        <dsp:cNvSpPr/>
      </dsp:nvSpPr>
      <dsp:spPr>
        <a:xfrm>
          <a:off x="0" y="4193413"/>
          <a:ext cx="6120680" cy="9174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Sanksi Norma Hukum</a:t>
          </a:r>
          <a:endParaRPr lang="en-US" sz="2800" kern="1200" dirty="0"/>
        </a:p>
      </dsp:txBody>
      <dsp:txXfrm>
        <a:off x="0" y="4193413"/>
        <a:ext cx="6120680" cy="495404"/>
      </dsp:txXfrm>
    </dsp:sp>
    <dsp:sp modelId="{E91D753C-423E-4B2F-AF7D-FF50725E278D}">
      <dsp:nvSpPr>
        <dsp:cNvPr id="0" name=""/>
        <dsp:cNvSpPr/>
      </dsp:nvSpPr>
      <dsp:spPr>
        <a:xfrm>
          <a:off x="0" y="4670470"/>
          <a:ext cx="3060339" cy="4220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Denda</a:t>
          </a:r>
          <a:endParaRPr lang="en-US" sz="2500" kern="1200" dirty="0"/>
        </a:p>
      </dsp:txBody>
      <dsp:txXfrm>
        <a:off x="0" y="4670470"/>
        <a:ext cx="3060339" cy="422011"/>
      </dsp:txXfrm>
    </dsp:sp>
    <dsp:sp modelId="{3A874AA7-3E67-446A-A70C-93C6B872E6C5}">
      <dsp:nvSpPr>
        <dsp:cNvPr id="0" name=""/>
        <dsp:cNvSpPr/>
      </dsp:nvSpPr>
      <dsp:spPr>
        <a:xfrm>
          <a:off x="3060340" y="4670470"/>
          <a:ext cx="3060339" cy="42201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Penjara</a:t>
          </a:r>
          <a:endParaRPr lang="en-US" sz="2500" kern="1200" dirty="0"/>
        </a:p>
      </dsp:txBody>
      <dsp:txXfrm>
        <a:off x="3060340" y="4670470"/>
        <a:ext cx="3060339" cy="422011"/>
      </dsp:txXfrm>
    </dsp:sp>
    <dsp:sp modelId="{8B7589B6-CDDB-4078-8196-8C62DBBD4DAA}">
      <dsp:nvSpPr>
        <dsp:cNvPr id="0" name=""/>
        <dsp:cNvSpPr/>
      </dsp:nvSpPr>
      <dsp:spPr>
        <a:xfrm rot="10800000">
          <a:off x="0" y="2796188"/>
          <a:ext cx="6120680" cy="141098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Sanksi Norma Kesopanan</a:t>
          </a:r>
          <a:endParaRPr lang="en-US" sz="2800" kern="1200" dirty="0"/>
        </a:p>
      </dsp:txBody>
      <dsp:txXfrm>
        <a:off x="0" y="2796188"/>
        <a:ext cx="6120680" cy="495256"/>
      </dsp:txXfrm>
    </dsp:sp>
    <dsp:sp modelId="{D6DD2BD7-FBEF-4452-A007-83D7C9D0486F}">
      <dsp:nvSpPr>
        <dsp:cNvPr id="0" name=""/>
        <dsp:cNvSpPr/>
      </dsp:nvSpPr>
      <dsp:spPr>
        <a:xfrm>
          <a:off x="0" y="3291444"/>
          <a:ext cx="3060339" cy="4218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Dikucilkan</a:t>
          </a:r>
          <a:endParaRPr lang="en-US" sz="2500" kern="1200" dirty="0"/>
        </a:p>
      </dsp:txBody>
      <dsp:txXfrm>
        <a:off x="0" y="3291444"/>
        <a:ext cx="3060339" cy="421884"/>
      </dsp:txXfrm>
    </dsp:sp>
    <dsp:sp modelId="{89A27E8C-4232-4570-B1E7-550C65752E4E}">
      <dsp:nvSpPr>
        <dsp:cNvPr id="0" name=""/>
        <dsp:cNvSpPr/>
      </dsp:nvSpPr>
      <dsp:spPr>
        <a:xfrm>
          <a:off x="3060340" y="3291444"/>
          <a:ext cx="3060339" cy="4218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Cemoohan</a:t>
          </a:r>
          <a:endParaRPr lang="en-US" sz="2500" kern="1200" dirty="0"/>
        </a:p>
      </dsp:txBody>
      <dsp:txXfrm>
        <a:off x="3060340" y="3291444"/>
        <a:ext cx="3060339" cy="421884"/>
      </dsp:txXfrm>
    </dsp:sp>
    <dsp:sp modelId="{ADA2FF74-C5AA-4F86-BF67-5B481E705282}">
      <dsp:nvSpPr>
        <dsp:cNvPr id="0" name=""/>
        <dsp:cNvSpPr/>
      </dsp:nvSpPr>
      <dsp:spPr>
        <a:xfrm rot="10800000">
          <a:off x="0" y="1398963"/>
          <a:ext cx="6120680" cy="141098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Sanksi Norma Kesusilaan</a:t>
          </a:r>
          <a:endParaRPr lang="en-US" sz="2800" kern="1200" dirty="0"/>
        </a:p>
      </dsp:txBody>
      <dsp:txXfrm>
        <a:off x="0" y="1398963"/>
        <a:ext cx="6120680" cy="495256"/>
      </dsp:txXfrm>
    </dsp:sp>
    <dsp:sp modelId="{46DC9365-55E2-4BCD-91AE-4C496D4177E8}">
      <dsp:nvSpPr>
        <dsp:cNvPr id="0" name=""/>
        <dsp:cNvSpPr/>
      </dsp:nvSpPr>
      <dsp:spPr>
        <a:xfrm>
          <a:off x="0" y="1894219"/>
          <a:ext cx="3060339" cy="42188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Malu</a:t>
          </a:r>
          <a:endParaRPr lang="en-US" sz="2500" kern="1200" dirty="0"/>
        </a:p>
      </dsp:txBody>
      <dsp:txXfrm>
        <a:off x="0" y="1894219"/>
        <a:ext cx="3060339" cy="421884"/>
      </dsp:txXfrm>
    </dsp:sp>
    <dsp:sp modelId="{74B3958F-C4AC-4E75-9FC7-7F4CE216FC46}">
      <dsp:nvSpPr>
        <dsp:cNvPr id="0" name=""/>
        <dsp:cNvSpPr/>
      </dsp:nvSpPr>
      <dsp:spPr>
        <a:xfrm>
          <a:off x="3060340" y="1894219"/>
          <a:ext cx="3060339" cy="4218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Merasa Bersalah</a:t>
          </a:r>
          <a:endParaRPr lang="en-US" sz="2500" kern="1200" dirty="0"/>
        </a:p>
      </dsp:txBody>
      <dsp:txXfrm>
        <a:off x="3060340" y="1894219"/>
        <a:ext cx="3060339" cy="421884"/>
      </dsp:txXfrm>
    </dsp:sp>
    <dsp:sp modelId="{1E62FCAE-E077-436A-87E8-6C9F4F44BCDD}">
      <dsp:nvSpPr>
        <dsp:cNvPr id="0" name=""/>
        <dsp:cNvSpPr/>
      </dsp:nvSpPr>
      <dsp:spPr>
        <a:xfrm rot="10800000">
          <a:off x="0" y="1738"/>
          <a:ext cx="6120680" cy="141098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Sanksi Norma Agama</a:t>
          </a:r>
          <a:endParaRPr lang="en-US" sz="2800" b="1" kern="1200" dirty="0"/>
        </a:p>
      </dsp:txBody>
      <dsp:txXfrm>
        <a:off x="0" y="1738"/>
        <a:ext cx="6120680" cy="495256"/>
      </dsp:txXfrm>
    </dsp:sp>
    <dsp:sp modelId="{9A52B8E7-1D43-4317-8551-AB2A17E28F59}">
      <dsp:nvSpPr>
        <dsp:cNvPr id="0" name=""/>
        <dsp:cNvSpPr/>
      </dsp:nvSpPr>
      <dsp:spPr>
        <a:xfrm>
          <a:off x="0" y="496994"/>
          <a:ext cx="6120680" cy="4218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Dosa</a:t>
          </a:r>
          <a:endParaRPr lang="en-US" sz="2500" kern="1200" dirty="0"/>
        </a:p>
      </dsp:txBody>
      <dsp:txXfrm>
        <a:off x="0" y="496994"/>
        <a:ext cx="6120680" cy="42188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89A754-B832-46C9-9253-50888BB9D81C}">
      <dsp:nvSpPr>
        <dsp:cNvPr id="0" name=""/>
        <dsp:cNvSpPr/>
      </dsp:nvSpPr>
      <dsp:spPr>
        <a:xfrm>
          <a:off x="0" y="133163"/>
          <a:ext cx="8352928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Tujuan Pembelajaran</a:t>
          </a:r>
          <a:endParaRPr lang="en-US" sz="2400" kern="1200" dirty="0"/>
        </a:p>
      </dsp:txBody>
      <dsp:txXfrm>
        <a:off x="0" y="133163"/>
        <a:ext cx="8352928" cy="691200"/>
      </dsp:txXfrm>
    </dsp:sp>
    <dsp:sp modelId="{00616975-268E-45B0-8516-BEAA94CB8F13}">
      <dsp:nvSpPr>
        <dsp:cNvPr id="0" name=""/>
        <dsp:cNvSpPr/>
      </dsp:nvSpPr>
      <dsp:spPr>
        <a:xfrm>
          <a:off x="0" y="824364"/>
          <a:ext cx="8352928" cy="48751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Melalui kegiatan membuat video, peserta didik dapat menyikapi pengaruh kemajuan iptek dengan tetap memegang nilai-nilai Ketuhanan Yang Maha Esa dengan baik.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Melalui kegiatan membuat makalah, peserta didik dapat bertanggung jawab dalam menyikapi pengaruh iptek terhadap nega</a:t>
          </a:r>
          <a:r>
            <a:rPr lang="id-ID" sz="2400" kern="1200" dirty="0" smtClean="0"/>
            <a:t>r</a:t>
          </a:r>
          <a:r>
            <a:rPr lang="en-US" sz="2400" kern="1200" dirty="0" smtClean="0"/>
            <a:t>a dalam bingkai Bhinneka Tunggal Ika dengan baik.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Setelah membaca pengaruh iptek, peserta didik mampu mengidentifikasi pengaruh kemajuan iptek terhadap negara dalam bingkai Bhinneka Tunggal Ika dengan benar.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Melalui kegiatan membuat artikel, peserta didik mampu mempresentasikan hasil identifikasi pengaruh kemajuan iptek terhadap negara dalam bingkai Bhinneka Tunggal Ika dengan benar.</a:t>
          </a:r>
        </a:p>
      </dsp:txBody>
      <dsp:txXfrm>
        <a:off x="0" y="824364"/>
        <a:ext cx="8352928" cy="487511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9FAAED-63A8-4D65-9ADC-C24BCDC77FE8}">
      <dsp:nvSpPr>
        <dsp:cNvPr id="0" name=""/>
        <dsp:cNvSpPr/>
      </dsp:nvSpPr>
      <dsp:spPr>
        <a:xfrm rot="5400000">
          <a:off x="5478908" y="-2268350"/>
          <a:ext cx="793888" cy="55302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Menegakkan nilai-nilai demokrasi.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Memperluas dan meningkatkan hubungan dan kerja sama antardaerah.</a:t>
          </a:r>
          <a:endParaRPr lang="en-US" sz="1600" kern="1200" dirty="0"/>
        </a:p>
      </dsp:txBody>
      <dsp:txXfrm rot="5400000">
        <a:off x="5478908" y="-2268350"/>
        <a:ext cx="793888" cy="5530214"/>
      </dsp:txXfrm>
    </dsp:sp>
    <dsp:sp modelId="{946AA6E8-8309-4B23-AACD-CCF5617E3C5F}">
      <dsp:nvSpPr>
        <dsp:cNvPr id="0" name=""/>
        <dsp:cNvSpPr/>
      </dsp:nvSpPr>
      <dsp:spPr>
        <a:xfrm>
          <a:off x="0" y="576"/>
          <a:ext cx="3110745" cy="992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Aspek Politik</a:t>
          </a:r>
          <a:endParaRPr lang="en-US" sz="2800" b="1" kern="1200" dirty="0"/>
        </a:p>
      </dsp:txBody>
      <dsp:txXfrm>
        <a:off x="0" y="576"/>
        <a:ext cx="3110745" cy="992360"/>
      </dsp:txXfrm>
    </dsp:sp>
    <dsp:sp modelId="{25478BF9-C03B-48AB-91EF-2004A7752AF4}">
      <dsp:nvSpPr>
        <dsp:cNvPr id="0" name=""/>
        <dsp:cNvSpPr/>
      </dsp:nvSpPr>
      <dsp:spPr>
        <a:xfrm rot="5400000">
          <a:off x="5417239" y="-1226372"/>
          <a:ext cx="917226" cy="5530214"/>
        </a:xfrm>
        <a:prstGeom prst="round2Same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Makin terbukanya pasar internasional bagi produk lokal atau hasil produksi dalam negeri.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Mendorong para pengusaha meningkatkan efisiensi dan menghilangkan biaya tinggi.</a:t>
          </a:r>
          <a:endParaRPr lang="en-US" sz="1600" kern="1200" dirty="0"/>
        </a:p>
      </dsp:txBody>
      <dsp:txXfrm rot="5400000">
        <a:off x="5417239" y="-1226372"/>
        <a:ext cx="917226" cy="5530214"/>
      </dsp:txXfrm>
    </dsp:sp>
    <dsp:sp modelId="{7ED404B0-1CE0-4E84-87EE-1FB81C0B637A}">
      <dsp:nvSpPr>
        <dsp:cNvPr id="0" name=""/>
        <dsp:cNvSpPr/>
      </dsp:nvSpPr>
      <dsp:spPr>
        <a:xfrm>
          <a:off x="0" y="1042554"/>
          <a:ext cx="3110745" cy="99236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Aspek Ekonomi</a:t>
          </a:r>
          <a:endParaRPr lang="en-US" sz="2800" b="1" kern="1200" dirty="0"/>
        </a:p>
      </dsp:txBody>
      <dsp:txXfrm>
        <a:off x="0" y="1042554"/>
        <a:ext cx="3110745" cy="992360"/>
      </dsp:txXfrm>
    </dsp:sp>
    <dsp:sp modelId="{83D98428-99D6-4323-BF81-090CF07C9531}">
      <dsp:nvSpPr>
        <dsp:cNvPr id="0" name=""/>
        <dsp:cNvSpPr/>
      </dsp:nvSpPr>
      <dsp:spPr>
        <a:xfrm rot="5400000">
          <a:off x="5478908" y="-184394"/>
          <a:ext cx="793888" cy="5530214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</a:t>
          </a:r>
          <a:r>
            <a:rPr lang="en-US" sz="1600" kern="1200" dirty="0" smtClean="0"/>
            <a:t>asyarakat dan pemerintah Indonesia dapat mencontoh etos kerja tinggi yang dimiliki negara lain.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</a:t>
          </a:r>
          <a:r>
            <a:rPr lang="en-US" sz="1600" kern="1200" dirty="0" smtClean="0"/>
            <a:t>endorong terciptanya lingkungan belajar global. </a:t>
          </a:r>
          <a:endParaRPr lang="en-US" sz="1600" kern="1200" dirty="0"/>
        </a:p>
      </dsp:txBody>
      <dsp:txXfrm rot="5400000">
        <a:off x="5478908" y="-184394"/>
        <a:ext cx="793888" cy="5530214"/>
      </dsp:txXfrm>
    </dsp:sp>
    <dsp:sp modelId="{05B6D12E-E626-43A9-A86E-7BFF441C2B6E}">
      <dsp:nvSpPr>
        <dsp:cNvPr id="0" name=""/>
        <dsp:cNvSpPr/>
      </dsp:nvSpPr>
      <dsp:spPr>
        <a:xfrm>
          <a:off x="0" y="2084532"/>
          <a:ext cx="3110745" cy="99236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Aspek Sosial Budaya</a:t>
          </a:r>
          <a:endParaRPr lang="en-US" sz="2800" b="1" kern="1200" dirty="0"/>
        </a:p>
      </dsp:txBody>
      <dsp:txXfrm>
        <a:off x="0" y="2084532"/>
        <a:ext cx="3110745" cy="992360"/>
      </dsp:txXfrm>
    </dsp:sp>
    <dsp:sp modelId="{C5DED1F0-B262-43DE-AC8B-8078063D5BDB}">
      <dsp:nvSpPr>
        <dsp:cNvPr id="0" name=""/>
        <dsp:cNvSpPr/>
      </dsp:nvSpPr>
      <dsp:spPr>
        <a:xfrm rot="5400000">
          <a:off x="5478908" y="857584"/>
          <a:ext cx="793888" cy="5530214"/>
        </a:xfrm>
        <a:prstGeom prst="round2Same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Pengawasan terhadap hukum lebih mudah dilakukan.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Memudahkan masyarakat untuk mengetahui </a:t>
          </a:r>
          <a:r>
            <a:rPr lang="id-ID" sz="1600" kern="1200" dirty="0" smtClean="0"/>
            <a:t>.</a:t>
          </a:r>
          <a:r>
            <a:rPr lang="en-US" sz="1600" kern="1200" dirty="0" smtClean="0"/>
            <a:t>peraturan-peraturan yang ada</a:t>
          </a:r>
          <a:r>
            <a:rPr lang="id-ID" sz="1600" kern="1200" dirty="0" smtClean="0"/>
            <a:t>.</a:t>
          </a:r>
          <a:endParaRPr lang="en-US" sz="1600" kern="1200" dirty="0"/>
        </a:p>
      </dsp:txBody>
      <dsp:txXfrm rot="5400000">
        <a:off x="5478908" y="857584"/>
        <a:ext cx="793888" cy="5530214"/>
      </dsp:txXfrm>
    </dsp:sp>
    <dsp:sp modelId="{EF95A85B-8A16-492F-8097-10389A14E3E7}">
      <dsp:nvSpPr>
        <dsp:cNvPr id="0" name=""/>
        <dsp:cNvSpPr/>
      </dsp:nvSpPr>
      <dsp:spPr>
        <a:xfrm>
          <a:off x="0" y="3126511"/>
          <a:ext cx="3110745" cy="99236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Aspek Hukum</a:t>
          </a:r>
          <a:endParaRPr lang="en-US" sz="2800" b="1" kern="1200" dirty="0"/>
        </a:p>
      </dsp:txBody>
      <dsp:txXfrm>
        <a:off x="0" y="3126511"/>
        <a:ext cx="3110745" cy="992360"/>
      </dsp:txXfrm>
    </dsp:sp>
    <dsp:sp modelId="{F0DAAA9D-9FC3-4E58-894E-F5E7D8BB0014}">
      <dsp:nvSpPr>
        <dsp:cNvPr id="0" name=""/>
        <dsp:cNvSpPr/>
      </dsp:nvSpPr>
      <dsp:spPr>
        <a:xfrm rot="5400000">
          <a:off x="5362359" y="1913837"/>
          <a:ext cx="1015510" cy="5524813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Membantu manusia menyelesaikan berbagai pekerjaan (lebih ringan dan lebih efisien).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Memotivasi manusia untuk berpikir dan berkreasi menciptakan teknologi baru.</a:t>
          </a:r>
          <a:endParaRPr lang="en-US" sz="1600" kern="1200" dirty="0"/>
        </a:p>
      </dsp:txBody>
      <dsp:txXfrm rot="5400000">
        <a:off x="5362359" y="1913837"/>
        <a:ext cx="1015510" cy="5524813"/>
      </dsp:txXfrm>
    </dsp:sp>
    <dsp:sp modelId="{C8B6046D-3CE3-4913-822D-60E14B204006}">
      <dsp:nvSpPr>
        <dsp:cNvPr id="0" name=""/>
        <dsp:cNvSpPr/>
      </dsp:nvSpPr>
      <dsp:spPr>
        <a:xfrm>
          <a:off x="0" y="4180064"/>
          <a:ext cx="3107707" cy="9923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Aspek Pertahanan dan Keamanan</a:t>
          </a:r>
          <a:endParaRPr lang="en-US" sz="2800" b="1" kern="1200" dirty="0"/>
        </a:p>
      </dsp:txBody>
      <dsp:txXfrm>
        <a:off x="0" y="4180064"/>
        <a:ext cx="3107707" cy="99236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9FAAED-63A8-4D65-9ADC-C24BCDC77FE8}">
      <dsp:nvSpPr>
        <dsp:cNvPr id="0" name=""/>
        <dsp:cNvSpPr/>
      </dsp:nvSpPr>
      <dsp:spPr>
        <a:xfrm rot="5400000">
          <a:off x="5335470" y="-2230197"/>
          <a:ext cx="1057822" cy="551941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Timbulnya fanatisme rasial, etni</a:t>
          </a:r>
          <a:r>
            <a:rPr lang="id-ID" sz="1600" kern="1200" dirty="0" smtClean="0"/>
            <a:t>K</a:t>
          </a:r>
          <a:r>
            <a:rPr lang="en-US" sz="1600" kern="1200" dirty="0" smtClean="0"/>
            <a:t>, dan agama dalam forum dan organisasi.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Adanya konspirasi internasional, yaitu pertentangan kekuasaan dan percaturan politik.</a:t>
          </a:r>
        </a:p>
      </dsp:txBody>
      <dsp:txXfrm rot="5400000">
        <a:off x="5335470" y="-2230197"/>
        <a:ext cx="1057822" cy="5519418"/>
      </dsp:txXfrm>
    </dsp:sp>
    <dsp:sp modelId="{946AA6E8-8309-4B23-AACD-CCF5617E3C5F}">
      <dsp:nvSpPr>
        <dsp:cNvPr id="0" name=""/>
        <dsp:cNvSpPr/>
      </dsp:nvSpPr>
      <dsp:spPr>
        <a:xfrm>
          <a:off x="0" y="12657"/>
          <a:ext cx="3104672" cy="10337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/>
            <a:t>Aspek Politik</a:t>
          </a:r>
          <a:endParaRPr lang="en-US" sz="2900" b="1" kern="1200" dirty="0"/>
        </a:p>
      </dsp:txBody>
      <dsp:txXfrm>
        <a:off x="0" y="12657"/>
        <a:ext cx="3104672" cy="1033708"/>
      </dsp:txXfrm>
    </dsp:sp>
    <dsp:sp modelId="{25478BF9-C03B-48AB-91EF-2004A7752AF4}">
      <dsp:nvSpPr>
        <dsp:cNvPr id="0" name=""/>
        <dsp:cNvSpPr/>
      </dsp:nvSpPr>
      <dsp:spPr>
        <a:xfrm rot="5400000">
          <a:off x="5414583" y="-1138144"/>
          <a:ext cx="922539" cy="5530214"/>
        </a:xfrm>
        <a:prstGeom prst="round2Same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Perdagangan bebas mengakibatkan makin terdesaknya produk lokal atau tradisional.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Timbulnya kesenjangan sosial yang tajam sebagai akibat dari adanya persaingan bebas.</a:t>
          </a:r>
          <a:endParaRPr lang="en-US" sz="1600" kern="1200" dirty="0"/>
        </a:p>
      </dsp:txBody>
      <dsp:txXfrm rot="5400000">
        <a:off x="5414583" y="-1138144"/>
        <a:ext cx="922539" cy="5530214"/>
      </dsp:txXfrm>
    </dsp:sp>
    <dsp:sp modelId="{7ED404B0-1CE0-4E84-87EE-1FB81C0B637A}">
      <dsp:nvSpPr>
        <dsp:cNvPr id="0" name=""/>
        <dsp:cNvSpPr/>
      </dsp:nvSpPr>
      <dsp:spPr>
        <a:xfrm>
          <a:off x="0" y="1110108"/>
          <a:ext cx="3110745" cy="1033708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/>
            <a:t>Aspek Ekonomi</a:t>
          </a:r>
          <a:endParaRPr lang="en-US" sz="2900" b="1" kern="1200" dirty="0"/>
        </a:p>
      </dsp:txBody>
      <dsp:txXfrm>
        <a:off x="0" y="1110108"/>
        <a:ext cx="3110745" cy="1033708"/>
      </dsp:txXfrm>
    </dsp:sp>
    <dsp:sp modelId="{83D98428-99D6-4323-BF81-090CF07C9531}">
      <dsp:nvSpPr>
        <dsp:cNvPr id="0" name=""/>
        <dsp:cNvSpPr/>
      </dsp:nvSpPr>
      <dsp:spPr>
        <a:xfrm rot="5400000">
          <a:off x="5419859" y="-52750"/>
          <a:ext cx="911987" cy="5530214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Munculnya gaya hidup konsumtif dan senang mengonsumsi barang-barang dari luar negeri.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Semakin memudarnya semangat gotong royong, solidaritas, kepedulian, dan kesetiakawanan sosial.</a:t>
          </a:r>
          <a:endParaRPr lang="en-US" sz="1600" kern="1200" dirty="0"/>
        </a:p>
      </dsp:txBody>
      <dsp:txXfrm rot="5400000">
        <a:off x="5419859" y="-52750"/>
        <a:ext cx="911987" cy="5530214"/>
      </dsp:txXfrm>
    </dsp:sp>
    <dsp:sp modelId="{05B6D12E-E626-43A9-A86E-7BFF441C2B6E}">
      <dsp:nvSpPr>
        <dsp:cNvPr id="0" name=""/>
        <dsp:cNvSpPr/>
      </dsp:nvSpPr>
      <dsp:spPr>
        <a:xfrm>
          <a:off x="0" y="2195502"/>
          <a:ext cx="3110745" cy="1033708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/>
            <a:t>Aspek Sosial Budaya</a:t>
          </a:r>
          <a:endParaRPr lang="en-US" sz="2900" b="1" kern="1200" dirty="0"/>
        </a:p>
      </dsp:txBody>
      <dsp:txXfrm>
        <a:off x="0" y="2195502"/>
        <a:ext cx="3110745" cy="1033708"/>
      </dsp:txXfrm>
    </dsp:sp>
    <dsp:sp modelId="{C5DED1F0-B262-43DE-AC8B-8078063D5BDB}">
      <dsp:nvSpPr>
        <dsp:cNvPr id="0" name=""/>
        <dsp:cNvSpPr/>
      </dsp:nvSpPr>
      <dsp:spPr>
        <a:xfrm rot="5400000">
          <a:off x="5462369" y="1032644"/>
          <a:ext cx="826966" cy="5530214"/>
        </a:xfrm>
        <a:prstGeom prst="round2Same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Maraknya kejahatan </a:t>
          </a:r>
          <a:r>
            <a:rPr lang="en-US" sz="1600" i="1" kern="1200" dirty="0" smtClean="0"/>
            <a:t>cybercrime</a:t>
          </a:r>
          <a:r>
            <a:rPr lang="id-ID" sz="1600" i="1" kern="1200" dirty="0" smtClean="0"/>
            <a:t>.</a:t>
          </a:r>
          <a:endParaRPr lang="en-US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</a:t>
          </a:r>
          <a:r>
            <a:rPr lang="id-ID" sz="1600" kern="1200" dirty="0" smtClean="0"/>
            <a:t>emudahkan masyarakat dalam melakukan tindakan kriminalitas.</a:t>
          </a:r>
          <a:endParaRPr lang="en-US" sz="1600" kern="1200" dirty="0"/>
        </a:p>
      </dsp:txBody>
      <dsp:txXfrm rot="5400000">
        <a:off x="5462369" y="1032644"/>
        <a:ext cx="826966" cy="5530214"/>
      </dsp:txXfrm>
    </dsp:sp>
    <dsp:sp modelId="{EF95A85B-8A16-492F-8097-10389A14E3E7}">
      <dsp:nvSpPr>
        <dsp:cNvPr id="0" name=""/>
        <dsp:cNvSpPr/>
      </dsp:nvSpPr>
      <dsp:spPr>
        <a:xfrm>
          <a:off x="0" y="3280896"/>
          <a:ext cx="3110745" cy="1033708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/>
            <a:t>Aspek Hukum</a:t>
          </a:r>
          <a:endParaRPr lang="en-US" sz="2900" b="1" kern="1200" dirty="0"/>
        </a:p>
      </dsp:txBody>
      <dsp:txXfrm>
        <a:off x="0" y="3280896"/>
        <a:ext cx="3110745" cy="1033708"/>
      </dsp:txXfrm>
    </dsp:sp>
    <dsp:sp modelId="{F0DAAA9D-9FC3-4E58-894E-F5E7D8BB0014}">
      <dsp:nvSpPr>
        <dsp:cNvPr id="0" name=""/>
        <dsp:cNvSpPr/>
      </dsp:nvSpPr>
      <dsp:spPr>
        <a:xfrm rot="5400000">
          <a:off x="5385196" y="2118038"/>
          <a:ext cx="981311" cy="5530214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Munculnya perang informasi yang mengancam kedaulatan NKRI.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Keberadaan senjata pemusnah massal seperti nuklir dikhawatirkan mengancam kedaulatan NKRI</a:t>
          </a:r>
          <a:r>
            <a:rPr lang="id-ID" sz="1600" kern="1200" dirty="0" smtClean="0"/>
            <a:t>.</a:t>
          </a:r>
          <a:endParaRPr lang="en-US" sz="1600" kern="1200" dirty="0" smtClean="0"/>
        </a:p>
      </dsp:txBody>
      <dsp:txXfrm rot="5400000">
        <a:off x="5385196" y="2118038"/>
        <a:ext cx="981311" cy="5530214"/>
      </dsp:txXfrm>
    </dsp:sp>
    <dsp:sp modelId="{C8B6046D-3CE3-4913-822D-60E14B204006}">
      <dsp:nvSpPr>
        <dsp:cNvPr id="0" name=""/>
        <dsp:cNvSpPr/>
      </dsp:nvSpPr>
      <dsp:spPr>
        <a:xfrm>
          <a:off x="0" y="4366290"/>
          <a:ext cx="3110745" cy="103370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dirty="0" smtClean="0"/>
            <a:t>Aspek Pertahanan dan Keamanan</a:t>
          </a:r>
          <a:endParaRPr lang="en-US" sz="2900" b="1" kern="1200" dirty="0"/>
        </a:p>
      </dsp:txBody>
      <dsp:txXfrm>
        <a:off x="0" y="4366290"/>
        <a:ext cx="3110745" cy="103370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9B865A-4E31-4B7F-8BA4-D30725EF24AD}">
      <dsp:nvSpPr>
        <dsp:cNvPr id="0" name=""/>
        <dsp:cNvSpPr/>
      </dsp:nvSpPr>
      <dsp:spPr>
        <a:xfrm>
          <a:off x="0" y="0"/>
          <a:ext cx="8640960" cy="87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hlinkClick xmlns:r="http://schemas.openxmlformats.org/officeDocument/2006/relationships" r:id="" action="ppaction://hlinksldjump"/>
            </a:rPr>
            <a:t>A. 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Kesatuan Wilayah Indonesia</a:t>
          </a:r>
          <a:endParaRPr lang="en-US" sz="2000" b="1" kern="1200" dirty="0"/>
        </a:p>
      </dsp:txBody>
      <dsp:txXfrm>
        <a:off x="0" y="0"/>
        <a:ext cx="8640960" cy="879840"/>
      </dsp:txXfrm>
    </dsp:sp>
    <dsp:sp modelId="{40F9DC84-5536-4EFB-A1BD-DBB1D8F9E51F}">
      <dsp:nvSpPr>
        <dsp:cNvPr id="0" name=""/>
        <dsp:cNvSpPr/>
      </dsp:nvSpPr>
      <dsp:spPr>
        <a:xfrm>
          <a:off x="0" y="877864"/>
          <a:ext cx="864096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Makna Wilayah Kesatuan Indonesia dalam Berbagai Bidang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Pentingnya Persatuan dan Kesatuan dalam Mempertahankan Keutuhan Wilayah NKRI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Landasan Hukum Persatuan dan Kesatuan Bangsa</a:t>
          </a:r>
          <a:endParaRPr lang="en-US" sz="1300" kern="1200" dirty="0">
            <a:latin typeface="+mn-lt"/>
          </a:endParaRPr>
        </a:p>
      </dsp:txBody>
      <dsp:txXfrm>
        <a:off x="0" y="877864"/>
        <a:ext cx="8640960" cy="778320"/>
      </dsp:txXfrm>
    </dsp:sp>
    <dsp:sp modelId="{EBF2F306-62E6-4143-B588-32296565B6DA}">
      <dsp:nvSpPr>
        <dsp:cNvPr id="0" name=""/>
        <dsp:cNvSpPr/>
      </dsp:nvSpPr>
      <dsp:spPr>
        <a:xfrm>
          <a:off x="0" y="1584177"/>
          <a:ext cx="8640960" cy="8798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hlinkClick xmlns:r="http://schemas.openxmlformats.org/officeDocument/2006/relationships" r:id="" action="ppaction://hlinksldjump"/>
            </a:rPr>
            <a:t>B. 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Dinamika Persatuan dan Kesatuan Bangsa</a:t>
          </a:r>
          <a:endParaRPr lang="en-US" sz="2000" b="1" kern="1200" dirty="0"/>
        </a:p>
      </dsp:txBody>
      <dsp:txXfrm>
        <a:off x="0" y="1584177"/>
        <a:ext cx="8640960" cy="879840"/>
      </dsp:txXfrm>
    </dsp:sp>
    <dsp:sp modelId="{09ED8ED2-83FA-4536-BAB6-536F34965790}">
      <dsp:nvSpPr>
        <dsp:cNvPr id="0" name=""/>
        <dsp:cNvSpPr/>
      </dsp:nvSpPr>
      <dsp:spPr>
        <a:xfrm>
          <a:off x="0" y="2520283"/>
          <a:ext cx="8640960" cy="8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Tahap Pembinaan Persatuan dan Kesatuan Bangsa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Persatuan dan Kesatuan Setelah Proklamasi Kemerdekaan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>
              <a:latin typeface="+mn-lt"/>
            </a:rPr>
            <a:t>Ancaman Persatuan dan Kesatuan dalam Berbagai Bidang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Strategi Menghadapi Ancaman terhadap Persatuan dan Kesatuan</a:t>
          </a:r>
          <a:endParaRPr lang="en-US" sz="1300" kern="1200" dirty="0">
            <a:latin typeface="+mn-lt"/>
          </a:endParaRPr>
        </a:p>
      </dsp:txBody>
      <dsp:txXfrm>
        <a:off x="0" y="2520283"/>
        <a:ext cx="8640960" cy="899932"/>
      </dsp:txXfrm>
    </dsp:sp>
    <dsp:sp modelId="{23594EF6-EB04-4CBF-B641-A2C01C2EEB56}">
      <dsp:nvSpPr>
        <dsp:cNvPr id="0" name=""/>
        <dsp:cNvSpPr/>
      </dsp:nvSpPr>
      <dsp:spPr>
        <a:xfrm>
          <a:off x="0" y="3440642"/>
          <a:ext cx="8640960" cy="879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+mn-lt"/>
              <a:hlinkClick xmlns:r="http://schemas.openxmlformats.org/officeDocument/2006/relationships" r:id="" action="ppaction://hlinksldjump"/>
            </a:rPr>
            <a:t>C. </a:t>
          </a:r>
          <a:r>
            <a:rPr lang="en-US" sz="2000" b="1" kern="1200" dirty="0" smtClean="0">
              <a:latin typeface="+mn-lt"/>
              <a:hlinkClick xmlns:r="http://schemas.openxmlformats.org/officeDocument/2006/relationships" r:id="" action="ppaction://hlinksldjump"/>
            </a:rPr>
            <a:t>Mewujudkan Persatuan dan Kesatuan Bangsa dalam Kehidupan Berbangsa dan Bernegara</a:t>
          </a:r>
          <a:endParaRPr lang="en-US" sz="2000" b="1" kern="1200" dirty="0">
            <a:latin typeface="+mn-lt"/>
          </a:endParaRPr>
        </a:p>
      </dsp:txBody>
      <dsp:txXfrm>
        <a:off x="0" y="3440642"/>
        <a:ext cx="8640960" cy="879840"/>
      </dsp:txXfrm>
    </dsp:sp>
    <dsp:sp modelId="{3E25EEE4-E2DC-47FD-8F74-9B2DB8AD8988}">
      <dsp:nvSpPr>
        <dsp:cNvPr id="0" name=""/>
        <dsp:cNvSpPr/>
      </dsp:nvSpPr>
      <dsp:spPr>
        <a:xfrm>
          <a:off x="0" y="4356651"/>
          <a:ext cx="8640960" cy="89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Faktor Penghambat Terwujudnya Persatuan dan Kesatuan Bangsa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Faktor Pendorong Persatuan dan Kesatuan Bangsa Indonesia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Prinsip-Prinsip Persatuan dan Kesatuan </a:t>
          </a:r>
          <a:endParaRPr lang="en-U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latin typeface="+mn-lt"/>
            </a:rPr>
            <a:t>Penerapan Prinsip-Prinsip Persatuan dan Kesatuan dalam Kehidupan Berbangsa dan Bernegara</a:t>
          </a:r>
          <a:endParaRPr lang="en-US" sz="1300" kern="1200" dirty="0">
            <a:latin typeface="+mn-lt"/>
          </a:endParaRPr>
        </a:p>
      </dsp:txBody>
      <dsp:txXfrm>
        <a:off x="0" y="4356651"/>
        <a:ext cx="8640960" cy="89993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89A754-B832-46C9-9253-50888BB9D81C}">
      <dsp:nvSpPr>
        <dsp:cNvPr id="0" name=""/>
        <dsp:cNvSpPr/>
      </dsp:nvSpPr>
      <dsp:spPr>
        <a:xfrm>
          <a:off x="0" y="201685"/>
          <a:ext cx="8352928" cy="6624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Tujuan Pembelajaran</a:t>
          </a:r>
          <a:endParaRPr lang="en-US" sz="2800" b="1" kern="1200" dirty="0"/>
        </a:p>
      </dsp:txBody>
      <dsp:txXfrm>
        <a:off x="0" y="201685"/>
        <a:ext cx="8352928" cy="662411"/>
      </dsp:txXfrm>
    </dsp:sp>
    <dsp:sp modelId="{00616975-268E-45B0-8516-BEAA94CB8F13}">
      <dsp:nvSpPr>
        <dsp:cNvPr id="0" name=""/>
        <dsp:cNvSpPr/>
      </dsp:nvSpPr>
      <dsp:spPr>
        <a:xfrm>
          <a:off x="0" y="777029"/>
          <a:ext cx="8352928" cy="4940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Setelah mempelajari materi tentang makna kesatuan wilayah Indonesia, peserta didik mampu menjelaskan makna kesatuan wilayah Indonesia dalam berbagai bidang dengan benar.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Setelah melakukan pengamatan, peserta didik mampu mengindentifikasi implementasi konsep wilayah Indonesia sebagai satu kesatuan politik, ekonomi, sosial dan budaya, serta pertahanan dan keamanan dengan benar.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Setelah membuat kliping tentang berbagai bentuk ancaman terhadap persatuan dan kesatuan bangsa, peserta didik mampu menjelaskan kembali dinamika persatuan dan kesatuan bangsa serta berbagai bentuk ancaman yang dihadapi dengan tepat.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Setelah melakukan observasi dan membuat makalah tentang persatuan dan kesatuan bangsa, peserta didik mampu mengidentifikasi penerapan prinsip persatuan dan kesatuan dengan tepat.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Setelah melakukan musikalisasi puisi dengan tema persatuan dan kesatuan, peserta didik mampu mengampanyekan prinsip persatuan dan kesatuan dalam kehidupan berbangsa dan bernegara dengan baik.</a:t>
          </a:r>
        </a:p>
      </dsp:txBody>
      <dsp:txXfrm>
        <a:off x="0" y="777029"/>
        <a:ext cx="8352928" cy="494099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DAF6AD-CE10-488D-A024-F110D7768401}">
      <dsp:nvSpPr>
        <dsp:cNvPr id="0" name=""/>
        <dsp:cNvSpPr/>
      </dsp:nvSpPr>
      <dsp:spPr>
        <a:xfrm>
          <a:off x="2175949" y="663781"/>
          <a:ext cx="4433076" cy="4433076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EFBAE-6604-4343-BDBB-0FDCA383441C}">
      <dsp:nvSpPr>
        <dsp:cNvPr id="0" name=""/>
        <dsp:cNvSpPr/>
      </dsp:nvSpPr>
      <dsp:spPr>
        <a:xfrm>
          <a:off x="2175949" y="663781"/>
          <a:ext cx="4433076" cy="4433076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0397C-7742-4941-AA76-6200E1A8ED27}">
      <dsp:nvSpPr>
        <dsp:cNvPr id="0" name=""/>
        <dsp:cNvSpPr/>
      </dsp:nvSpPr>
      <dsp:spPr>
        <a:xfrm>
          <a:off x="2175949" y="663781"/>
          <a:ext cx="4433076" cy="4433076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4D1A2-844A-4E09-A5F7-E97360A116EC}">
      <dsp:nvSpPr>
        <dsp:cNvPr id="0" name=""/>
        <dsp:cNvSpPr/>
      </dsp:nvSpPr>
      <dsp:spPr>
        <a:xfrm>
          <a:off x="2175949" y="663781"/>
          <a:ext cx="4433076" cy="4433076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32107-2A69-442F-8171-EED728A7AC44}">
      <dsp:nvSpPr>
        <dsp:cNvPr id="0" name=""/>
        <dsp:cNvSpPr/>
      </dsp:nvSpPr>
      <dsp:spPr>
        <a:xfrm>
          <a:off x="3240360" y="1800196"/>
          <a:ext cx="2304255" cy="2160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Wilayah Kesatuan Indonesia dalam Berbagai Bidang</a:t>
          </a:r>
          <a:endParaRPr lang="en-US" sz="1800" b="1" kern="1200" dirty="0"/>
        </a:p>
      </dsp:txBody>
      <dsp:txXfrm>
        <a:off x="3240360" y="1800196"/>
        <a:ext cx="2304255" cy="2160246"/>
      </dsp:txXfrm>
    </dsp:sp>
    <dsp:sp modelId="{26C6942E-D304-4963-B563-AD6D1DB4CF3C}">
      <dsp:nvSpPr>
        <dsp:cNvPr id="0" name=""/>
        <dsp:cNvSpPr/>
      </dsp:nvSpPr>
      <dsp:spPr>
        <a:xfrm>
          <a:off x="3677850" y="598"/>
          <a:ext cx="1429274" cy="14292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Wilayah Indonesia sebagai Kesatuan Politik</a:t>
          </a:r>
          <a:endParaRPr lang="en-US" sz="1300" b="1" kern="1200" dirty="0"/>
        </a:p>
      </dsp:txBody>
      <dsp:txXfrm>
        <a:off x="3677850" y="598"/>
        <a:ext cx="1429274" cy="1429274"/>
      </dsp:txXfrm>
    </dsp:sp>
    <dsp:sp modelId="{61620FA5-20C2-4AC8-B243-15F234250054}">
      <dsp:nvSpPr>
        <dsp:cNvPr id="0" name=""/>
        <dsp:cNvSpPr/>
      </dsp:nvSpPr>
      <dsp:spPr>
        <a:xfrm>
          <a:off x="5842935" y="2165682"/>
          <a:ext cx="1429274" cy="1429274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Wilayah Indonesia sebagai Kesatuan Ekonomi</a:t>
          </a:r>
          <a:endParaRPr lang="en-US" sz="1300" b="1" kern="1200" dirty="0"/>
        </a:p>
      </dsp:txBody>
      <dsp:txXfrm>
        <a:off x="5842935" y="2165682"/>
        <a:ext cx="1429274" cy="1429274"/>
      </dsp:txXfrm>
    </dsp:sp>
    <dsp:sp modelId="{FAAF3281-8F6D-4B6D-B200-BF35DB60A985}">
      <dsp:nvSpPr>
        <dsp:cNvPr id="0" name=""/>
        <dsp:cNvSpPr/>
      </dsp:nvSpPr>
      <dsp:spPr>
        <a:xfrm>
          <a:off x="3677850" y="4330767"/>
          <a:ext cx="1429274" cy="1429274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Wilayah Indonesia sebagai Kesatuan </a:t>
          </a:r>
          <a:r>
            <a:rPr lang="id-ID" sz="1300" b="1" kern="1200" smtClean="0"/>
            <a:t>Sosial Budaya</a:t>
          </a:r>
          <a:endParaRPr lang="en-US" sz="1300" b="1" kern="1200" dirty="0"/>
        </a:p>
      </dsp:txBody>
      <dsp:txXfrm>
        <a:off x="3677850" y="4330767"/>
        <a:ext cx="1429274" cy="1429274"/>
      </dsp:txXfrm>
    </dsp:sp>
    <dsp:sp modelId="{95119723-B137-4DDF-95AD-2DA5AEBFC0A9}">
      <dsp:nvSpPr>
        <dsp:cNvPr id="0" name=""/>
        <dsp:cNvSpPr/>
      </dsp:nvSpPr>
      <dsp:spPr>
        <a:xfrm>
          <a:off x="1512766" y="2165682"/>
          <a:ext cx="1429274" cy="142927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Wilayah Indonesia sebagai Kesatuan Pertahanan dan Keamanan</a:t>
          </a:r>
          <a:endParaRPr lang="en-US" sz="1300" b="1" kern="1200" dirty="0"/>
        </a:p>
      </dsp:txBody>
      <dsp:txXfrm>
        <a:off x="1512766" y="2165682"/>
        <a:ext cx="1429274" cy="14292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72290C-27A0-4A39-83F6-E870E9FC1710}">
      <dsp:nvSpPr>
        <dsp:cNvPr id="0" name=""/>
        <dsp:cNvSpPr/>
      </dsp:nvSpPr>
      <dsp:spPr>
        <a:xfrm>
          <a:off x="542911" y="471470"/>
          <a:ext cx="6543687" cy="3074680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A5D72-513F-418F-ADA6-88A59CEAF696}">
      <dsp:nvSpPr>
        <dsp:cNvPr id="0" name=""/>
        <dsp:cNvSpPr/>
      </dsp:nvSpPr>
      <dsp:spPr>
        <a:xfrm>
          <a:off x="1471592" y="1257288"/>
          <a:ext cx="2009731" cy="11777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580" rIns="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500" kern="1200" dirty="0" smtClean="0"/>
        </a:p>
      </dsp:txBody>
      <dsp:txXfrm>
        <a:off x="1471592" y="1257288"/>
        <a:ext cx="2009731" cy="117773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46A522-D22E-4D28-8BD8-455547B6DF26}">
      <dsp:nvSpPr>
        <dsp:cNvPr id="0" name=""/>
        <dsp:cNvSpPr/>
      </dsp:nvSpPr>
      <dsp:spPr>
        <a:xfrm>
          <a:off x="1944216" y="0"/>
          <a:ext cx="4752528" cy="475252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50F6B-D5FB-4E9A-BAF7-3AC90BBF223F}">
      <dsp:nvSpPr>
        <dsp:cNvPr id="0" name=""/>
        <dsp:cNvSpPr/>
      </dsp:nvSpPr>
      <dsp:spPr>
        <a:xfrm>
          <a:off x="2253130" y="308914"/>
          <a:ext cx="1901011" cy="19010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Tahap Pembinaan Persatuan dan Kesatuan Bangsa</a:t>
          </a:r>
          <a:endParaRPr lang="en-US" sz="1800" kern="1200" dirty="0"/>
        </a:p>
      </dsp:txBody>
      <dsp:txXfrm>
        <a:off x="2253130" y="308914"/>
        <a:ext cx="1901011" cy="1901011"/>
      </dsp:txXfrm>
    </dsp:sp>
    <dsp:sp modelId="{8AE5F966-1C9C-4D83-95D2-9D1A304D3492}">
      <dsp:nvSpPr>
        <dsp:cNvPr id="0" name=""/>
        <dsp:cNvSpPr/>
      </dsp:nvSpPr>
      <dsp:spPr>
        <a:xfrm>
          <a:off x="4486818" y="308914"/>
          <a:ext cx="1901011" cy="19010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Persatuan dan Kesatuan Setelah Proklamasi Kemerdekaan</a:t>
          </a:r>
          <a:endParaRPr lang="en-US" sz="1800" kern="1200" dirty="0"/>
        </a:p>
      </dsp:txBody>
      <dsp:txXfrm>
        <a:off x="4486818" y="308914"/>
        <a:ext cx="1901011" cy="1901011"/>
      </dsp:txXfrm>
    </dsp:sp>
    <dsp:sp modelId="{21560D9A-AB1B-42A4-9E4D-B1274E19ED1D}">
      <dsp:nvSpPr>
        <dsp:cNvPr id="0" name=""/>
        <dsp:cNvSpPr/>
      </dsp:nvSpPr>
      <dsp:spPr>
        <a:xfrm>
          <a:off x="2253130" y="2542602"/>
          <a:ext cx="1901011" cy="19010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Ancaman Persatuan dan Kesatuan dalam Berbagai Bidang</a:t>
          </a:r>
          <a:endParaRPr lang="en-US" sz="1800" kern="1200" dirty="0"/>
        </a:p>
      </dsp:txBody>
      <dsp:txXfrm>
        <a:off x="2253130" y="2542602"/>
        <a:ext cx="1901011" cy="1901011"/>
      </dsp:txXfrm>
    </dsp:sp>
    <dsp:sp modelId="{274E8194-0DC9-4880-B3FE-5340D32F2628}">
      <dsp:nvSpPr>
        <dsp:cNvPr id="0" name=""/>
        <dsp:cNvSpPr/>
      </dsp:nvSpPr>
      <dsp:spPr>
        <a:xfrm>
          <a:off x="4486818" y="2542602"/>
          <a:ext cx="1901011" cy="19010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Strategi Menghadapi Ancaman terhadap Persatuan dan Kesatuan</a:t>
          </a:r>
          <a:endParaRPr lang="en-US" sz="1800" kern="1200" dirty="0"/>
        </a:p>
      </dsp:txBody>
      <dsp:txXfrm>
        <a:off x="4486818" y="2542602"/>
        <a:ext cx="1901011" cy="1901011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6AC1F-22EC-4D55-BB4B-21C43F9FBA68}">
      <dsp:nvSpPr>
        <dsp:cNvPr id="0" name=""/>
        <dsp:cNvSpPr/>
      </dsp:nvSpPr>
      <dsp:spPr>
        <a:xfrm>
          <a:off x="3440210" y="14"/>
          <a:ext cx="1904555" cy="1237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Perasaan Senasib Sepenanggungan</a:t>
          </a:r>
          <a:endParaRPr lang="en-US" sz="1800" kern="1200" dirty="0"/>
        </a:p>
      </dsp:txBody>
      <dsp:txXfrm>
        <a:off x="3440210" y="14"/>
        <a:ext cx="1904555" cy="1237960"/>
      </dsp:txXfrm>
    </dsp:sp>
    <dsp:sp modelId="{2580191D-1EDC-4E85-95B1-E2D800BF49FE}">
      <dsp:nvSpPr>
        <dsp:cNvPr id="0" name=""/>
        <dsp:cNvSpPr/>
      </dsp:nvSpPr>
      <dsp:spPr>
        <a:xfrm>
          <a:off x="2347186" y="618994"/>
          <a:ext cx="4090602" cy="4090602"/>
        </a:xfrm>
        <a:custGeom>
          <a:avLst/>
          <a:gdLst/>
          <a:ahLst/>
          <a:cxnLst/>
          <a:rect l="0" t="0" r="0" b="0"/>
          <a:pathLst>
            <a:path>
              <a:moveTo>
                <a:pt x="3260505" y="400145"/>
              </a:moveTo>
              <a:arcTo wR="2045301" hR="2045301" stAng="18387099" swAng="16337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BCF20-2BBF-44A4-89B0-04A61CB13A36}">
      <dsp:nvSpPr>
        <dsp:cNvPr id="0" name=""/>
        <dsp:cNvSpPr/>
      </dsp:nvSpPr>
      <dsp:spPr>
        <a:xfrm>
          <a:off x="5485511" y="2045315"/>
          <a:ext cx="1904555" cy="1237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Kebangkitan Nasional</a:t>
          </a:r>
          <a:endParaRPr lang="en-US" sz="1800" kern="1200" dirty="0"/>
        </a:p>
      </dsp:txBody>
      <dsp:txXfrm>
        <a:off x="5485511" y="2045315"/>
        <a:ext cx="1904555" cy="1237960"/>
      </dsp:txXfrm>
    </dsp:sp>
    <dsp:sp modelId="{6A52632D-9148-475F-864F-F5EBB4CE5366}">
      <dsp:nvSpPr>
        <dsp:cNvPr id="0" name=""/>
        <dsp:cNvSpPr/>
      </dsp:nvSpPr>
      <dsp:spPr>
        <a:xfrm>
          <a:off x="2347186" y="618994"/>
          <a:ext cx="4090602" cy="4090602"/>
        </a:xfrm>
        <a:custGeom>
          <a:avLst/>
          <a:gdLst/>
          <a:ahLst/>
          <a:cxnLst/>
          <a:rect l="0" t="0" r="0" b="0"/>
          <a:pathLst>
            <a:path>
              <a:moveTo>
                <a:pt x="3878585" y="2952123"/>
              </a:moveTo>
              <a:arcTo wR="2045301" hR="2045301" stAng="1579141" swAng="163376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A7A91-3AAE-468F-B114-A2270F276F05}">
      <dsp:nvSpPr>
        <dsp:cNvPr id="0" name=""/>
        <dsp:cNvSpPr/>
      </dsp:nvSpPr>
      <dsp:spPr>
        <a:xfrm>
          <a:off x="3440210" y="4090616"/>
          <a:ext cx="1904555" cy="1237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Sumpah Pemuda</a:t>
          </a:r>
          <a:endParaRPr lang="en-US" sz="1800" kern="1200" dirty="0"/>
        </a:p>
      </dsp:txBody>
      <dsp:txXfrm>
        <a:off x="3440210" y="4090616"/>
        <a:ext cx="1904555" cy="1237960"/>
      </dsp:txXfrm>
    </dsp:sp>
    <dsp:sp modelId="{04B217E2-DD83-45F2-B666-76F992513152}">
      <dsp:nvSpPr>
        <dsp:cNvPr id="0" name=""/>
        <dsp:cNvSpPr/>
      </dsp:nvSpPr>
      <dsp:spPr>
        <a:xfrm>
          <a:off x="2347186" y="618994"/>
          <a:ext cx="4090602" cy="4090602"/>
        </a:xfrm>
        <a:custGeom>
          <a:avLst/>
          <a:gdLst/>
          <a:ahLst/>
          <a:cxnLst/>
          <a:rect l="0" t="0" r="0" b="0"/>
          <a:pathLst>
            <a:path>
              <a:moveTo>
                <a:pt x="830097" y="3690457"/>
              </a:moveTo>
              <a:arcTo wR="2045301" hR="2045301" stAng="7587099" swAng="163376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3ED17-7C19-40C2-A0CD-86DD4E170A44}">
      <dsp:nvSpPr>
        <dsp:cNvPr id="0" name=""/>
        <dsp:cNvSpPr/>
      </dsp:nvSpPr>
      <dsp:spPr>
        <a:xfrm>
          <a:off x="1394908" y="2045315"/>
          <a:ext cx="1904555" cy="1237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Proklamasi Kemerdekaan</a:t>
          </a:r>
          <a:endParaRPr lang="en-US" sz="1800" kern="1200" dirty="0"/>
        </a:p>
      </dsp:txBody>
      <dsp:txXfrm>
        <a:off x="1394908" y="2045315"/>
        <a:ext cx="1904555" cy="1237960"/>
      </dsp:txXfrm>
    </dsp:sp>
    <dsp:sp modelId="{5FCC75CF-C801-4758-B74A-0DC3BD7BA906}">
      <dsp:nvSpPr>
        <dsp:cNvPr id="0" name=""/>
        <dsp:cNvSpPr/>
      </dsp:nvSpPr>
      <dsp:spPr>
        <a:xfrm>
          <a:off x="2347186" y="618994"/>
          <a:ext cx="4090602" cy="4090602"/>
        </a:xfrm>
        <a:custGeom>
          <a:avLst/>
          <a:gdLst/>
          <a:ahLst/>
          <a:cxnLst/>
          <a:rect l="0" t="0" r="0" b="0"/>
          <a:pathLst>
            <a:path>
              <a:moveTo>
                <a:pt x="212017" y="1138478"/>
              </a:moveTo>
              <a:arcTo wR="2045301" hR="2045301" stAng="12379141" swAng="163376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B28A4-BA4C-4BDF-BB25-255D6BD8D24F}">
      <dsp:nvSpPr>
        <dsp:cNvPr id="0" name=""/>
        <dsp:cNvSpPr/>
      </dsp:nvSpPr>
      <dsp:spPr>
        <a:xfrm>
          <a:off x="2682860" y="1314708"/>
          <a:ext cx="3275238" cy="32752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FF00"/>
              </a:solidFill>
            </a:rPr>
            <a:t>Ancaman Persatuan dan Kesatuan dalam Berbagai Bidang</a:t>
          </a:r>
          <a:endParaRPr lang="en-US" sz="2700" b="1" kern="1200" dirty="0">
            <a:solidFill>
              <a:srgbClr val="FFFF00"/>
            </a:solidFill>
          </a:endParaRPr>
        </a:p>
      </dsp:txBody>
      <dsp:txXfrm>
        <a:off x="2682860" y="1314708"/>
        <a:ext cx="3275238" cy="3275238"/>
      </dsp:txXfrm>
    </dsp:sp>
    <dsp:sp modelId="{4AE0773D-611E-458E-A8E2-F474B23B9624}">
      <dsp:nvSpPr>
        <dsp:cNvPr id="0" name=""/>
        <dsp:cNvSpPr/>
      </dsp:nvSpPr>
      <dsp:spPr>
        <a:xfrm>
          <a:off x="3501670" y="584"/>
          <a:ext cx="1637619" cy="163761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C00000"/>
              </a:solidFill>
            </a:rPr>
            <a:t>Ideologi</a:t>
          </a:r>
          <a:endParaRPr lang="en-US" sz="2300" kern="1200" dirty="0">
            <a:solidFill>
              <a:srgbClr val="C00000"/>
            </a:solidFill>
          </a:endParaRPr>
        </a:p>
      </dsp:txBody>
      <dsp:txXfrm>
        <a:off x="3501670" y="584"/>
        <a:ext cx="1637619" cy="1637619"/>
      </dsp:txXfrm>
    </dsp:sp>
    <dsp:sp modelId="{09063073-7122-4B56-B55E-6EE539692AAD}">
      <dsp:nvSpPr>
        <dsp:cNvPr id="0" name=""/>
        <dsp:cNvSpPr/>
      </dsp:nvSpPr>
      <dsp:spPr>
        <a:xfrm>
          <a:off x="5634603" y="2133518"/>
          <a:ext cx="1637619" cy="163761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>
              <a:solidFill>
                <a:srgbClr val="C00000"/>
              </a:solidFill>
            </a:rPr>
            <a:t>Politik</a:t>
          </a:r>
          <a:endParaRPr lang="en-US" sz="2300" b="1" kern="1200" dirty="0">
            <a:solidFill>
              <a:srgbClr val="C00000"/>
            </a:solidFill>
          </a:endParaRPr>
        </a:p>
      </dsp:txBody>
      <dsp:txXfrm>
        <a:off x="5634603" y="2133518"/>
        <a:ext cx="1637619" cy="1637619"/>
      </dsp:txXfrm>
    </dsp:sp>
    <dsp:sp modelId="{E971CE7D-8958-448D-A977-A51C975A57DD}">
      <dsp:nvSpPr>
        <dsp:cNvPr id="0" name=""/>
        <dsp:cNvSpPr/>
      </dsp:nvSpPr>
      <dsp:spPr>
        <a:xfrm>
          <a:off x="3501670" y="4266451"/>
          <a:ext cx="1637619" cy="163761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>
              <a:solidFill>
                <a:srgbClr val="C00000"/>
              </a:solidFill>
            </a:rPr>
            <a:t>Sosial Budaya</a:t>
          </a:r>
          <a:endParaRPr lang="en-US" sz="2300" b="1" kern="1200" dirty="0">
            <a:solidFill>
              <a:srgbClr val="C00000"/>
            </a:solidFill>
          </a:endParaRPr>
        </a:p>
      </dsp:txBody>
      <dsp:txXfrm>
        <a:off x="3501670" y="4266451"/>
        <a:ext cx="1637619" cy="1637619"/>
      </dsp:txXfrm>
    </dsp:sp>
    <dsp:sp modelId="{C40883E6-6ACB-4364-B2D6-01A890D98940}">
      <dsp:nvSpPr>
        <dsp:cNvPr id="0" name=""/>
        <dsp:cNvSpPr/>
      </dsp:nvSpPr>
      <dsp:spPr>
        <a:xfrm>
          <a:off x="1368736" y="2133518"/>
          <a:ext cx="1637619" cy="163761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>
              <a:solidFill>
                <a:srgbClr val="C00000"/>
              </a:solidFill>
            </a:rPr>
            <a:t>Ekonomi</a:t>
          </a:r>
          <a:endParaRPr lang="en-US" sz="2300" b="1" kern="1200" dirty="0">
            <a:solidFill>
              <a:srgbClr val="C00000"/>
            </a:solidFill>
          </a:endParaRPr>
        </a:p>
      </dsp:txBody>
      <dsp:txXfrm>
        <a:off x="1368736" y="2133518"/>
        <a:ext cx="1637619" cy="163761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A0AC9-C666-4E68-AC21-EA942AFC1935}">
      <dsp:nvSpPr>
        <dsp:cNvPr id="0" name=""/>
        <dsp:cNvSpPr/>
      </dsp:nvSpPr>
      <dsp:spPr>
        <a:xfrm>
          <a:off x="3235370" y="3162039"/>
          <a:ext cx="2242227" cy="22422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Faktor Penghambat Terwujudnya Persatuan dan Kesatuan Bangsa</a:t>
          </a:r>
          <a:endParaRPr lang="en-US" sz="1800" kern="1200"/>
        </a:p>
      </dsp:txBody>
      <dsp:txXfrm>
        <a:off x="3235370" y="3162039"/>
        <a:ext cx="2242227" cy="2242227"/>
      </dsp:txXfrm>
    </dsp:sp>
    <dsp:sp modelId="{CF43665A-1C0D-4164-A1A0-4665C41D3AA3}">
      <dsp:nvSpPr>
        <dsp:cNvPr id="0" name=""/>
        <dsp:cNvSpPr/>
      </dsp:nvSpPr>
      <dsp:spPr>
        <a:xfrm rot="10800000">
          <a:off x="1065725" y="3963636"/>
          <a:ext cx="2050314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017C2-897F-4735-9FE6-74B3D3DEABB5}">
      <dsp:nvSpPr>
        <dsp:cNvPr id="0" name=""/>
        <dsp:cNvSpPr/>
      </dsp:nvSpPr>
      <dsp:spPr>
        <a:xfrm>
          <a:off x="667" y="3431107"/>
          <a:ext cx="2130116" cy="17040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Kondisi Geografis</a:t>
          </a:r>
          <a:endParaRPr lang="en-US" sz="2500" kern="1200" dirty="0"/>
        </a:p>
      </dsp:txBody>
      <dsp:txXfrm>
        <a:off x="667" y="3431107"/>
        <a:ext cx="2130116" cy="1704093"/>
      </dsp:txXfrm>
    </dsp:sp>
    <dsp:sp modelId="{AB99303F-8681-4F59-B383-E63B63EFC2DC}">
      <dsp:nvSpPr>
        <dsp:cNvPr id="0" name=""/>
        <dsp:cNvSpPr/>
      </dsp:nvSpPr>
      <dsp:spPr>
        <a:xfrm rot="13500000">
          <a:off x="1729304" y="2361613"/>
          <a:ext cx="2050314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4AF5D-0730-4E14-888A-807294B8F0BB}">
      <dsp:nvSpPr>
        <dsp:cNvPr id="0" name=""/>
        <dsp:cNvSpPr/>
      </dsp:nvSpPr>
      <dsp:spPr>
        <a:xfrm>
          <a:off x="964507" y="1104189"/>
          <a:ext cx="2130116" cy="1704093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Ketimpangan Pembangunan Nasional</a:t>
          </a:r>
          <a:endParaRPr lang="en-US" sz="2500" kern="1200" dirty="0"/>
        </a:p>
      </dsp:txBody>
      <dsp:txXfrm>
        <a:off x="964507" y="1104189"/>
        <a:ext cx="2130116" cy="1704093"/>
      </dsp:txXfrm>
    </dsp:sp>
    <dsp:sp modelId="{D9645A7B-A795-40E4-A241-1699138A1AE7}">
      <dsp:nvSpPr>
        <dsp:cNvPr id="0" name=""/>
        <dsp:cNvSpPr/>
      </dsp:nvSpPr>
      <dsp:spPr>
        <a:xfrm rot="16200000">
          <a:off x="3331326" y="1698034"/>
          <a:ext cx="2050314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91027-0401-4CF5-BA24-6CBDCF584512}">
      <dsp:nvSpPr>
        <dsp:cNvPr id="0" name=""/>
        <dsp:cNvSpPr/>
      </dsp:nvSpPr>
      <dsp:spPr>
        <a:xfrm>
          <a:off x="3291425" y="140348"/>
          <a:ext cx="2130116" cy="170409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Keberagaman Masyarakat Indonesia</a:t>
          </a:r>
          <a:endParaRPr lang="en-US" sz="2500" kern="1200" dirty="0"/>
        </a:p>
      </dsp:txBody>
      <dsp:txXfrm>
        <a:off x="3291425" y="140348"/>
        <a:ext cx="2130116" cy="1704093"/>
      </dsp:txXfrm>
    </dsp:sp>
    <dsp:sp modelId="{9C14B92C-FD8A-4D61-B86F-D9A170E810EE}">
      <dsp:nvSpPr>
        <dsp:cNvPr id="0" name=""/>
        <dsp:cNvSpPr/>
      </dsp:nvSpPr>
      <dsp:spPr>
        <a:xfrm rot="18900000">
          <a:off x="4933349" y="2361613"/>
          <a:ext cx="2050314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F488C-25BD-436A-AF1E-CF18C5C34DAC}">
      <dsp:nvSpPr>
        <dsp:cNvPr id="0" name=""/>
        <dsp:cNvSpPr/>
      </dsp:nvSpPr>
      <dsp:spPr>
        <a:xfrm>
          <a:off x="5618343" y="1104189"/>
          <a:ext cx="2130116" cy="1704093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Munculnya Gejala Etnosentrisme</a:t>
          </a:r>
          <a:endParaRPr lang="en-US" sz="2500" kern="1200" dirty="0"/>
        </a:p>
      </dsp:txBody>
      <dsp:txXfrm>
        <a:off x="5618343" y="1104189"/>
        <a:ext cx="2130116" cy="1704093"/>
      </dsp:txXfrm>
    </dsp:sp>
    <dsp:sp modelId="{418ACB39-0F30-4826-9F05-AAE1D1299908}">
      <dsp:nvSpPr>
        <dsp:cNvPr id="0" name=""/>
        <dsp:cNvSpPr/>
      </dsp:nvSpPr>
      <dsp:spPr>
        <a:xfrm>
          <a:off x="5596928" y="3963636"/>
          <a:ext cx="2050314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64B3A-58DE-449D-9447-EFB7E890398E}">
      <dsp:nvSpPr>
        <dsp:cNvPr id="0" name=""/>
        <dsp:cNvSpPr/>
      </dsp:nvSpPr>
      <dsp:spPr>
        <a:xfrm>
          <a:off x="6582184" y="3431107"/>
          <a:ext cx="2130116" cy="170409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Tergesernya Budaya Bangsa Indonesia</a:t>
          </a:r>
          <a:endParaRPr lang="en-US" sz="2500" kern="1200" dirty="0"/>
        </a:p>
      </dsp:txBody>
      <dsp:txXfrm>
        <a:off x="6582184" y="3431107"/>
        <a:ext cx="2130116" cy="1704093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79658F-747D-45E1-A3B6-ACFEE7956659}">
      <dsp:nvSpPr>
        <dsp:cNvPr id="0" name=""/>
        <dsp:cNvSpPr/>
      </dsp:nvSpPr>
      <dsp:spPr>
        <a:xfrm>
          <a:off x="0" y="0"/>
          <a:ext cx="8784976" cy="157697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Prinsip-Prinsip Persatuan dan Kesatuan</a:t>
          </a:r>
          <a:endParaRPr lang="en-US" sz="4400" kern="1200" dirty="0"/>
        </a:p>
      </dsp:txBody>
      <dsp:txXfrm>
        <a:off x="0" y="0"/>
        <a:ext cx="8784976" cy="1576975"/>
      </dsp:txXfrm>
    </dsp:sp>
    <dsp:sp modelId="{3693E955-764C-4FDE-9DCB-EA3CB4CCB816}">
      <dsp:nvSpPr>
        <dsp:cNvPr id="0" name=""/>
        <dsp:cNvSpPr/>
      </dsp:nvSpPr>
      <dsp:spPr>
        <a:xfrm>
          <a:off x="1072" y="1576975"/>
          <a:ext cx="1756566" cy="33116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Prinsip Wawasan Nusantara</a:t>
          </a:r>
          <a:endParaRPr lang="en-US" sz="2100" kern="1200" dirty="0"/>
        </a:p>
      </dsp:txBody>
      <dsp:txXfrm>
        <a:off x="1072" y="1576975"/>
        <a:ext cx="1756566" cy="3311647"/>
      </dsp:txXfrm>
    </dsp:sp>
    <dsp:sp modelId="{19F7309D-3E80-4C05-A923-5885BE16510C}">
      <dsp:nvSpPr>
        <dsp:cNvPr id="0" name=""/>
        <dsp:cNvSpPr/>
      </dsp:nvSpPr>
      <dsp:spPr>
        <a:xfrm>
          <a:off x="1757638" y="1576975"/>
          <a:ext cx="1756566" cy="33116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Prinsip kebebasan yang bertanggung jawab</a:t>
          </a:r>
          <a:endParaRPr lang="en-US" sz="2100" kern="1200" dirty="0"/>
        </a:p>
      </dsp:txBody>
      <dsp:txXfrm>
        <a:off x="1757638" y="1576975"/>
        <a:ext cx="1756566" cy="3311647"/>
      </dsp:txXfrm>
    </dsp:sp>
    <dsp:sp modelId="{906EB8CA-41B3-4C49-BBE2-E97F979BE6AD}">
      <dsp:nvSpPr>
        <dsp:cNvPr id="0" name=""/>
        <dsp:cNvSpPr/>
      </dsp:nvSpPr>
      <dsp:spPr>
        <a:xfrm>
          <a:off x="3514204" y="1576975"/>
          <a:ext cx="1756566" cy="33116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Prinsip Bhinneka Tunggal Ika</a:t>
          </a:r>
          <a:endParaRPr lang="en-US" sz="2100" kern="1200" dirty="0"/>
        </a:p>
      </dsp:txBody>
      <dsp:txXfrm>
        <a:off x="3514204" y="1576975"/>
        <a:ext cx="1756566" cy="3311647"/>
      </dsp:txXfrm>
    </dsp:sp>
    <dsp:sp modelId="{3073695A-BA8C-4A4D-937B-8CC1A72A2661}">
      <dsp:nvSpPr>
        <dsp:cNvPr id="0" name=""/>
        <dsp:cNvSpPr/>
      </dsp:nvSpPr>
      <dsp:spPr>
        <a:xfrm>
          <a:off x="5270771" y="1576975"/>
          <a:ext cx="1756566" cy="3311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Prinsip persatuan pembangunan untuk mewujudkan cita-cita reformasi</a:t>
          </a:r>
          <a:endParaRPr lang="en-US" sz="2100" kern="1200" dirty="0"/>
        </a:p>
      </dsp:txBody>
      <dsp:txXfrm>
        <a:off x="5270771" y="1576975"/>
        <a:ext cx="1756566" cy="3311647"/>
      </dsp:txXfrm>
    </dsp:sp>
    <dsp:sp modelId="{7FDEF81B-687C-41C2-A82A-E8ED1E1AF18E}">
      <dsp:nvSpPr>
        <dsp:cNvPr id="0" name=""/>
        <dsp:cNvSpPr/>
      </dsp:nvSpPr>
      <dsp:spPr>
        <a:xfrm>
          <a:off x="7027337" y="1576975"/>
          <a:ext cx="1756566" cy="33116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Prinsip nasionalisme Indonesia</a:t>
          </a:r>
          <a:endParaRPr lang="en-US" sz="2100" kern="1200" dirty="0"/>
        </a:p>
      </dsp:txBody>
      <dsp:txXfrm>
        <a:off x="7027337" y="1576975"/>
        <a:ext cx="1756566" cy="3311647"/>
      </dsp:txXfrm>
    </dsp:sp>
    <dsp:sp modelId="{93AF3492-556C-41C6-946D-32E6D68A8DA0}">
      <dsp:nvSpPr>
        <dsp:cNvPr id="0" name=""/>
        <dsp:cNvSpPr/>
      </dsp:nvSpPr>
      <dsp:spPr>
        <a:xfrm>
          <a:off x="0" y="4888623"/>
          <a:ext cx="8784976" cy="36796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D6F4A-211D-43F1-8460-53D5E9429C8B}">
      <dsp:nvSpPr>
        <dsp:cNvPr id="0" name=""/>
        <dsp:cNvSpPr/>
      </dsp:nvSpPr>
      <dsp:spPr>
        <a:xfrm>
          <a:off x="40" y="2451"/>
          <a:ext cx="3840736" cy="7017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Hak Warga Negara</a:t>
          </a:r>
          <a:endParaRPr lang="en-US" sz="1900" kern="1200" dirty="0"/>
        </a:p>
      </dsp:txBody>
      <dsp:txXfrm>
        <a:off x="40" y="2451"/>
        <a:ext cx="3840736" cy="701746"/>
      </dsp:txXfrm>
    </dsp:sp>
    <dsp:sp modelId="{977C14C4-F7EA-4FC9-8BE4-044A3D5207BB}">
      <dsp:nvSpPr>
        <dsp:cNvPr id="0" name=""/>
        <dsp:cNvSpPr/>
      </dsp:nvSpPr>
      <dsp:spPr>
        <a:xfrm>
          <a:off x="40" y="704198"/>
          <a:ext cx="3840736" cy="46939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Hak Kesamaan Kedudukan di Hadapan Hukum dan Pemerintahan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Hak </a:t>
          </a:r>
          <a:r>
            <a:rPr lang="id-ID" sz="1900" kern="1200" dirty="0" smtClean="0"/>
            <a:t>a</a:t>
          </a:r>
          <a:r>
            <a:rPr lang="en-US" sz="1900" kern="1200" dirty="0" smtClean="0"/>
            <a:t>tas Pekerjaan dan Penghidupan yang Layak </a:t>
          </a:r>
          <a:r>
            <a:rPr lang="id-ID" sz="1900" kern="1200" dirty="0" smtClean="0"/>
            <a:t>b</a:t>
          </a:r>
          <a:r>
            <a:rPr lang="en-US" sz="1900" kern="1200" dirty="0" smtClean="0"/>
            <a:t>agi Kemanusiaan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dirty="0" smtClean="0"/>
            <a:t>Hak Berpendapat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Kemerdekaan dalam Memeluk Agama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Hak Ikut Serta Membela Negara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Hak Mengembangkan Kebudayaan Nasional Indonesia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Hak </a:t>
          </a:r>
          <a:r>
            <a:rPr lang="id-ID" sz="1900" kern="1200" dirty="0" smtClean="0"/>
            <a:t>a</a:t>
          </a:r>
          <a:r>
            <a:rPr lang="en-US" sz="1900" kern="1200" dirty="0" smtClean="0"/>
            <a:t>tas Kesejahteraan Sosial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Hak Mendapatkan Keadilan Sosial</a:t>
          </a:r>
          <a:endParaRPr lang="en-US" sz="1900" kern="1200" dirty="0"/>
        </a:p>
      </dsp:txBody>
      <dsp:txXfrm>
        <a:off x="40" y="704198"/>
        <a:ext cx="3840736" cy="4693949"/>
      </dsp:txXfrm>
    </dsp:sp>
    <dsp:sp modelId="{231E5ACF-4659-4E22-B1BE-A354EB85F984}">
      <dsp:nvSpPr>
        <dsp:cNvPr id="0" name=""/>
        <dsp:cNvSpPr/>
      </dsp:nvSpPr>
      <dsp:spPr>
        <a:xfrm>
          <a:off x="4378479" y="2451"/>
          <a:ext cx="3840736" cy="7017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Kewajiban Warga Negara terhadap Negara</a:t>
          </a:r>
          <a:endParaRPr lang="en-US" sz="1900" kern="1200" dirty="0"/>
        </a:p>
      </dsp:txBody>
      <dsp:txXfrm>
        <a:off x="4378479" y="2451"/>
        <a:ext cx="3840736" cy="701746"/>
      </dsp:txXfrm>
    </dsp:sp>
    <dsp:sp modelId="{6C906038-B2C7-466D-B94B-D38AC663AC61}">
      <dsp:nvSpPr>
        <dsp:cNvPr id="0" name=""/>
        <dsp:cNvSpPr/>
      </dsp:nvSpPr>
      <dsp:spPr>
        <a:xfrm>
          <a:off x="4378479" y="704198"/>
          <a:ext cx="3840736" cy="46939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Kewajiban Menaati Hukum dan Pemerintah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Kewajiban Membela Negara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Kewajiban Menghormati Hak Asasi Manusia Orang Lain</a:t>
          </a:r>
          <a:endParaRPr lang="en-US" sz="1900" kern="1200" dirty="0"/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Kewajiban dalam Usaha Pertahanan dan Keamanan Negara</a:t>
          </a:r>
          <a:endParaRPr lang="en-US" sz="1900" kern="1200" dirty="0"/>
        </a:p>
      </dsp:txBody>
      <dsp:txXfrm>
        <a:off x="4378479" y="704198"/>
        <a:ext cx="3840736" cy="46939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D6F4A-211D-43F1-8460-53D5E9429C8B}">
      <dsp:nvSpPr>
        <dsp:cNvPr id="0" name=""/>
        <dsp:cNvSpPr/>
      </dsp:nvSpPr>
      <dsp:spPr>
        <a:xfrm>
          <a:off x="40" y="378431"/>
          <a:ext cx="3845569" cy="7798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Hak Negara atau Pemerintah</a:t>
          </a:r>
          <a:endParaRPr lang="en-US" sz="2100" kern="1200" dirty="0"/>
        </a:p>
      </dsp:txBody>
      <dsp:txXfrm>
        <a:off x="40" y="378431"/>
        <a:ext cx="3845569" cy="779817"/>
      </dsp:txXfrm>
    </dsp:sp>
    <dsp:sp modelId="{977C14C4-F7EA-4FC9-8BE4-044A3D5207BB}">
      <dsp:nvSpPr>
        <dsp:cNvPr id="0" name=""/>
        <dsp:cNvSpPr/>
      </dsp:nvSpPr>
      <dsp:spPr>
        <a:xfrm>
          <a:off x="40" y="1158248"/>
          <a:ext cx="3845569" cy="37199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Menciptakan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peraturan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undang-undang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dapat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mewujudkan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ketertiban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keamanan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bagi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seluruh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rakyat</a:t>
          </a:r>
          <a:r>
            <a:rPr lang="en-US" sz="2100" kern="1200" dirty="0" smtClean="0"/>
            <a:t>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Melakukan monopoli terhadap sumber daya yang menguasai hajat hidup orang banyak.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Hak negara untuk dibela.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Hak negara untuk ditaati hukum dan pemerintahannya.</a:t>
          </a:r>
        </a:p>
      </dsp:txBody>
      <dsp:txXfrm>
        <a:off x="40" y="1158248"/>
        <a:ext cx="3845569" cy="3719903"/>
      </dsp:txXfrm>
    </dsp:sp>
    <dsp:sp modelId="{231E5ACF-4659-4E22-B1BE-A354EB85F984}">
      <dsp:nvSpPr>
        <dsp:cNvPr id="0" name=""/>
        <dsp:cNvSpPr/>
      </dsp:nvSpPr>
      <dsp:spPr>
        <a:xfrm>
          <a:off x="4383989" y="378431"/>
          <a:ext cx="3845569" cy="7798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Kewajiban Negara atau Pemerinta</a:t>
          </a:r>
          <a:r>
            <a:rPr lang="id-ID" sz="2100" kern="1200" dirty="0" smtClean="0"/>
            <a:t>h (UUD NRI 1945)</a:t>
          </a:r>
          <a:endParaRPr lang="en-US" sz="2100" kern="1200" dirty="0"/>
        </a:p>
      </dsp:txBody>
      <dsp:txXfrm>
        <a:off x="4383989" y="378431"/>
        <a:ext cx="3845569" cy="779817"/>
      </dsp:txXfrm>
    </dsp:sp>
    <dsp:sp modelId="{6C906038-B2C7-466D-B94B-D38AC663AC61}">
      <dsp:nvSpPr>
        <dsp:cNvPr id="0" name=""/>
        <dsp:cNvSpPr/>
      </dsp:nvSpPr>
      <dsp:spPr>
        <a:xfrm>
          <a:off x="4383989" y="1158248"/>
          <a:ext cx="3845569" cy="37199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Melindungi segenap bangsa Indonesia dan seluruh tumpah darah Indonesia.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Memajukan kesejahteraan umum.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Mencerdaskan kehidupan bangsa.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Ikut melaksanakan ketertiban dunia berdasarkan kemerdekaan, perdamaian abadi, dan keadilan sosial.</a:t>
          </a:r>
        </a:p>
      </dsp:txBody>
      <dsp:txXfrm>
        <a:off x="4383989" y="1158248"/>
        <a:ext cx="3845569" cy="37199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0F4C69-5CB4-4CFE-B1ED-58B5A551FAB8}">
      <dsp:nvSpPr>
        <dsp:cNvPr id="0" name=""/>
        <dsp:cNvSpPr/>
      </dsp:nvSpPr>
      <dsp:spPr>
        <a:xfrm>
          <a:off x="40" y="69117"/>
          <a:ext cx="3845569" cy="7263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H</a:t>
          </a:r>
          <a:r>
            <a:rPr lang="en-US" sz="2000" kern="1200" dirty="0" smtClean="0"/>
            <a:t>ak negara terhadap warga negara</a:t>
          </a:r>
          <a:endParaRPr lang="en-US" sz="2000" kern="1200" dirty="0"/>
        </a:p>
      </dsp:txBody>
      <dsp:txXfrm>
        <a:off x="40" y="69117"/>
        <a:ext cx="3845569" cy="726348"/>
      </dsp:txXfrm>
    </dsp:sp>
    <dsp:sp modelId="{3DACD909-5955-45AF-B926-4D50AEE37443}">
      <dsp:nvSpPr>
        <dsp:cNvPr id="0" name=""/>
        <dsp:cNvSpPr/>
      </dsp:nvSpPr>
      <dsp:spPr>
        <a:xfrm>
          <a:off x="40" y="795466"/>
          <a:ext cx="3845569" cy="4391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Hak negara untuk ditaati hukum.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Hak negara untuk dibela.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Hak negara untuk menguasai bumi, air, dan kekayaan untuk kepentingan rakyat.</a:t>
          </a:r>
          <a:endParaRPr lang="en-US" sz="2000" kern="1200" dirty="0" smtClean="0"/>
        </a:p>
      </dsp:txBody>
      <dsp:txXfrm>
        <a:off x="40" y="795466"/>
        <a:ext cx="3845569" cy="4391999"/>
      </dsp:txXfrm>
    </dsp:sp>
    <dsp:sp modelId="{966525F9-7D1E-4A23-B5C1-13743777AEEB}">
      <dsp:nvSpPr>
        <dsp:cNvPr id="0" name=""/>
        <dsp:cNvSpPr/>
      </dsp:nvSpPr>
      <dsp:spPr>
        <a:xfrm>
          <a:off x="4383989" y="69117"/>
          <a:ext cx="3845569" cy="7263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Kewajiban </a:t>
          </a:r>
          <a:r>
            <a:rPr lang="en-US" sz="2000" kern="1200" dirty="0" smtClean="0"/>
            <a:t> negara terhadap warga negara</a:t>
          </a:r>
          <a:endParaRPr lang="en-US" sz="2000" kern="1200" dirty="0"/>
        </a:p>
      </dsp:txBody>
      <dsp:txXfrm>
        <a:off x="4383989" y="69117"/>
        <a:ext cx="3845569" cy="726348"/>
      </dsp:txXfrm>
    </dsp:sp>
    <dsp:sp modelId="{F781054F-E930-42AF-95C2-E50962290A11}">
      <dsp:nvSpPr>
        <dsp:cNvPr id="0" name=""/>
        <dsp:cNvSpPr/>
      </dsp:nvSpPr>
      <dsp:spPr>
        <a:xfrm>
          <a:off x="4383989" y="795466"/>
          <a:ext cx="3845569" cy="43919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Kewajiban negara untuk menjamin sistem hukum yang adil.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Kewajiban negara untuk menjamin hak asasi warga negara.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Kewajiban negara untuk mengembangkan sistem pendidikan nasional untuk rakyat.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Kewajiban negara memberikan jaminan sosial.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Kewajiban negara memberikan kebebasan beribadah.</a:t>
          </a:r>
          <a:endParaRPr lang="en-US" sz="2000" kern="1200" dirty="0" smtClean="0"/>
        </a:p>
      </dsp:txBody>
      <dsp:txXfrm>
        <a:off x="4383989" y="795466"/>
        <a:ext cx="3845569" cy="43919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1E8FA4-4CEA-4CA8-AECC-C4E7814A2CB3}">
      <dsp:nvSpPr>
        <dsp:cNvPr id="0" name=""/>
        <dsp:cNvSpPr/>
      </dsp:nvSpPr>
      <dsp:spPr>
        <a:xfrm>
          <a:off x="2389790" y="2713166"/>
          <a:ext cx="3717363" cy="34538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C. </a:t>
          </a:r>
          <a:r>
            <a:rPr lang="en-US" sz="3400" kern="1200" dirty="0" smtClean="0"/>
            <a:t>Kasus Pelanggaran Hak dan Pengingkaran Kewajiban</a:t>
          </a:r>
          <a:endParaRPr lang="en-US" sz="3400" kern="1200" dirty="0"/>
        </a:p>
      </dsp:txBody>
      <dsp:txXfrm>
        <a:off x="2389790" y="2713166"/>
        <a:ext cx="3717363" cy="3453844"/>
      </dsp:txXfrm>
    </dsp:sp>
    <dsp:sp modelId="{BF1309E7-C82B-4C54-BC4E-BE47E0F33BA2}">
      <dsp:nvSpPr>
        <dsp:cNvPr id="0" name=""/>
        <dsp:cNvSpPr/>
      </dsp:nvSpPr>
      <dsp:spPr>
        <a:xfrm rot="12944832">
          <a:off x="1108776" y="2428716"/>
          <a:ext cx="1752694" cy="76432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7610E-0B05-4DBA-9051-0ACA67E63B53}">
      <dsp:nvSpPr>
        <dsp:cNvPr id="0" name=""/>
        <dsp:cNvSpPr/>
      </dsp:nvSpPr>
      <dsp:spPr>
        <a:xfrm>
          <a:off x="0" y="1279806"/>
          <a:ext cx="2547755" cy="2038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Faktor Penyebab Pelanggaran Hak dan Pengingkaran Kewajiban</a:t>
          </a:r>
          <a:endParaRPr lang="en-US" sz="2600" kern="1200" dirty="0"/>
        </a:p>
      </dsp:txBody>
      <dsp:txXfrm>
        <a:off x="0" y="1279806"/>
        <a:ext cx="2547755" cy="2038204"/>
      </dsp:txXfrm>
    </dsp:sp>
    <dsp:sp modelId="{B0E3C274-D475-45D5-ABC0-E4C62357A003}">
      <dsp:nvSpPr>
        <dsp:cNvPr id="0" name=""/>
        <dsp:cNvSpPr/>
      </dsp:nvSpPr>
      <dsp:spPr>
        <a:xfrm rot="16200000">
          <a:off x="3358087" y="1336976"/>
          <a:ext cx="1780769" cy="76432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C99EC-E282-467E-B0EB-595DE3F7D9AB}">
      <dsp:nvSpPr>
        <dsp:cNvPr id="0" name=""/>
        <dsp:cNvSpPr/>
      </dsp:nvSpPr>
      <dsp:spPr>
        <a:xfrm>
          <a:off x="2974594" y="-190347"/>
          <a:ext cx="2547755" cy="2038204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Kasus Pelanggaran Hak Warga Negara</a:t>
          </a:r>
          <a:endParaRPr lang="en-US" sz="2600" kern="1200" dirty="0" smtClean="0"/>
        </a:p>
      </dsp:txBody>
      <dsp:txXfrm>
        <a:off x="2974594" y="-190347"/>
        <a:ext cx="2547755" cy="2038204"/>
      </dsp:txXfrm>
    </dsp:sp>
    <dsp:sp modelId="{F73DDF36-9631-48D7-A701-907E0EC01B3A}">
      <dsp:nvSpPr>
        <dsp:cNvPr id="0" name=""/>
        <dsp:cNvSpPr/>
      </dsp:nvSpPr>
      <dsp:spPr>
        <a:xfrm rot="19359922">
          <a:off x="5582386" y="2343346"/>
          <a:ext cx="1827945" cy="76432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9DB25-CA55-4A09-88E8-16A43EE2340D}">
      <dsp:nvSpPr>
        <dsp:cNvPr id="0" name=""/>
        <dsp:cNvSpPr/>
      </dsp:nvSpPr>
      <dsp:spPr>
        <a:xfrm>
          <a:off x="5949188" y="1152111"/>
          <a:ext cx="2547755" cy="203820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Kasus Pengingkaran Kewajiban Warga Negara</a:t>
          </a:r>
          <a:endParaRPr lang="en-US" sz="2600" kern="1200" dirty="0" smtClean="0"/>
        </a:p>
      </dsp:txBody>
      <dsp:txXfrm>
        <a:off x="5949188" y="1152111"/>
        <a:ext cx="2547755" cy="203820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F6BB1C-5405-4297-A58E-6AE867396B8A}">
      <dsp:nvSpPr>
        <dsp:cNvPr id="0" name=""/>
        <dsp:cNvSpPr/>
      </dsp:nvSpPr>
      <dsp:spPr>
        <a:xfrm>
          <a:off x="40" y="106524"/>
          <a:ext cx="3903199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Faktor Eksternal</a:t>
          </a:r>
          <a:endParaRPr lang="en-US" sz="2400" b="1" kern="1200" dirty="0"/>
        </a:p>
      </dsp:txBody>
      <dsp:txXfrm>
        <a:off x="40" y="106524"/>
        <a:ext cx="3903199" cy="576000"/>
      </dsp:txXfrm>
    </dsp:sp>
    <dsp:sp modelId="{6C90E3BA-D9F2-4D28-B1E1-A44EED25B7FD}">
      <dsp:nvSpPr>
        <dsp:cNvPr id="0" name=""/>
        <dsp:cNvSpPr/>
      </dsp:nvSpPr>
      <dsp:spPr>
        <a:xfrm>
          <a:off x="40" y="682524"/>
          <a:ext cx="3903199" cy="45395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smtClean="0"/>
            <a:t>Sikap Egois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Rendahnya Kesadaran terhadap Peraturan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Sikap Tidak Toleran</a:t>
          </a:r>
        </a:p>
      </dsp:txBody>
      <dsp:txXfrm>
        <a:off x="40" y="682524"/>
        <a:ext cx="3903199" cy="4539543"/>
      </dsp:txXfrm>
    </dsp:sp>
    <dsp:sp modelId="{4B15B7DF-7FF0-4DD5-84BE-F93BAE9CF231}">
      <dsp:nvSpPr>
        <dsp:cNvPr id="0" name=""/>
        <dsp:cNvSpPr/>
      </dsp:nvSpPr>
      <dsp:spPr>
        <a:xfrm>
          <a:off x="4449687" y="106524"/>
          <a:ext cx="3903199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Faktor Internal</a:t>
          </a:r>
          <a:endParaRPr lang="en-US" sz="2400" b="1" kern="1200" dirty="0"/>
        </a:p>
      </dsp:txBody>
      <dsp:txXfrm>
        <a:off x="4449687" y="106524"/>
        <a:ext cx="3903199" cy="576000"/>
      </dsp:txXfrm>
    </dsp:sp>
    <dsp:sp modelId="{B22F8E16-72FE-47E0-9A7F-6EC67CA36FED}">
      <dsp:nvSpPr>
        <dsp:cNvPr id="0" name=""/>
        <dsp:cNvSpPr/>
      </dsp:nvSpPr>
      <dsp:spPr>
        <a:xfrm>
          <a:off x="4449687" y="682524"/>
          <a:ext cx="3903199" cy="453954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/>
            <a:t>Ketidaktegasan Aparat Penegak Hukum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 smtClean="0"/>
            <a:t>Adanya Kesempatan</a:t>
          </a:r>
          <a:endParaRPr lang="en-US" sz="2000" b="1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/>
            <a:t>Minimnya Sosialisasi Peraturan dari Pemerintah</a:t>
          </a:r>
          <a:endParaRPr lang="en-US" sz="2000" b="1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smtClean="0"/>
            <a:t>Penyalahgunaan Kekuasaan</a:t>
          </a:r>
          <a:endParaRPr lang="en-US" sz="2000" b="1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/>
            <a:t>Terjadinya Krisis Moral dan Karakter Bangsa</a:t>
          </a:r>
          <a:endParaRPr lang="en-US" sz="2000" b="1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/>
            <a:t>Aparat Hukum yang Bertindak Sewenang-wenang</a:t>
          </a:r>
          <a:endParaRPr lang="en-US" sz="2000" b="1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Kesalahan dalam Mengimplementasikan Norma-Norma dan Perintah Hukum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/>
            <a:t>Penyalahgunaan Teknologi</a:t>
          </a:r>
          <a:endParaRPr lang="en-US" sz="2000" b="1" kern="1200" dirty="0" smtClean="0"/>
        </a:p>
      </dsp:txBody>
      <dsp:txXfrm>
        <a:off x="4449687" y="682524"/>
        <a:ext cx="3903199" cy="45395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84A19C-860F-45EF-839F-3D8ED297D518}">
      <dsp:nvSpPr>
        <dsp:cNvPr id="0" name=""/>
        <dsp:cNvSpPr/>
      </dsp:nvSpPr>
      <dsp:spPr>
        <a:xfrm rot="5400000">
          <a:off x="-118507" y="121493"/>
          <a:ext cx="790048" cy="55303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smtClean="0"/>
            <a:t>1.</a:t>
          </a:r>
          <a:endParaRPr lang="id-ID" sz="1500" kern="1200" dirty="0"/>
        </a:p>
      </dsp:txBody>
      <dsp:txXfrm rot="5400000">
        <a:off x="-118507" y="121493"/>
        <a:ext cx="790048" cy="553034"/>
      </dsp:txXfrm>
    </dsp:sp>
    <dsp:sp modelId="{6A10361B-3626-4741-80C7-9E24E7D4A481}">
      <dsp:nvSpPr>
        <dsp:cNvPr id="0" name=""/>
        <dsp:cNvSpPr/>
      </dsp:nvSpPr>
      <dsp:spPr>
        <a:xfrm rot="5400000">
          <a:off x="4591751" y="-4038717"/>
          <a:ext cx="513531" cy="8590965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Pendidikan Tidak Merata</a:t>
          </a:r>
          <a:endParaRPr lang="id-ID" sz="2400" kern="1200" dirty="0"/>
        </a:p>
      </dsp:txBody>
      <dsp:txXfrm rot="5400000">
        <a:off x="4591751" y="-4038717"/>
        <a:ext cx="513531" cy="8590965"/>
      </dsp:txXfrm>
    </dsp:sp>
    <dsp:sp modelId="{144413F8-4539-4A23-9BC8-1D23EFAA3889}">
      <dsp:nvSpPr>
        <dsp:cNvPr id="0" name=""/>
        <dsp:cNvSpPr/>
      </dsp:nvSpPr>
      <dsp:spPr>
        <a:xfrm rot="5400000">
          <a:off x="-118507" y="827580"/>
          <a:ext cx="790048" cy="553034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2.</a:t>
          </a:r>
          <a:endParaRPr lang="id-ID" sz="1500" kern="1200" dirty="0"/>
        </a:p>
      </dsp:txBody>
      <dsp:txXfrm rot="5400000">
        <a:off x="-118507" y="827580"/>
        <a:ext cx="790048" cy="553034"/>
      </dsp:txXfrm>
    </dsp:sp>
    <dsp:sp modelId="{C3C36B73-76BB-4C58-8B82-61CA3E1AAF81}">
      <dsp:nvSpPr>
        <dsp:cNvPr id="0" name=""/>
        <dsp:cNvSpPr/>
      </dsp:nvSpPr>
      <dsp:spPr>
        <a:xfrm rot="5400000">
          <a:off x="4591751" y="-3329643"/>
          <a:ext cx="513531" cy="8590965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Munculnya Ketidakadilan Hukum </a:t>
          </a:r>
          <a:endParaRPr lang="id-ID" sz="2400" kern="1200" dirty="0"/>
        </a:p>
      </dsp:txBody>
      <dsp:txXfrm rot="5400000">
        <a:off x="4591751" y="-3329643"/>
        <a:ext cx="513531" cy="8590965"/>
      </dsp:txXfrm>
    </dsp:sp>
    <dsp:sp modelId="{793663C6-E495-482D-859D-A4852C424632}">
      <dsp:nvSpPr>
        <dsp:cNvPr id="0" name=""/>
        <dsp:cNvSpPr/>
      </dsp:nvSpPr>
      <dsp:spPr>
        <a:xfrm rot="5400000">
          <a:off x="-118507" y="1533667"/>
          <a:ext cx="790048" cy="553034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3.</a:t>
          </a:r>
          <a:endParaRPr lang="id-ID" sz="1500" kern="1200" dirty="0"/>
        </a:p>
      </dsp:txBody>
      <dsp:txXfrm rot="5400000">
        <a:off x="-118507" y="1533667"/>
        <a:ext cx="790048" cy="553034"/>
      </dsp:txXfrm>
    </dsp:sp>
    <dsp:sp modelId="{28708623-6B3A-41FA-AF7F-6245B7895B68}">
      <dsp:nvSpPr>
        <dsp:cNvPr id="0" name=""/>
        <dsp:cNvSpPr/>
      </dsp:nvSpPr>
      <dsp:spPr>
        <a:xfrm rot="5400000">
          <a:off x="4591751" y="-2623556"/>
          <a:ext cx="513531" cy="8590965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Menciptakan Kegaduhan di Perpustakaan</a:t>
          </a:r>
          <a:endParaRPr lang="id-ID" sz="2400" kern="1200" dirty="0"/>
        </a:p>
      </dsp:txBody>
      <dsp:txXfrm rot="5400000">
        <a:off x="4591751" y="-2623556"/>
        <a:ext cx="513531" cy="8590965"/>
      </dsp:txXfrm>
    </dsp:sp>
    <dsp:sp modelId="{E2B96542-A38F-40D4-8CF7-0A440B5A9843}">
      <dsp:nvSpPr>
        <dsp:cNvPr id="0" name=""/>
        <dsp:cNvSpPr/>
      </dsp:nvSpPr>
      <dsp:spPr>
        <a:xfrm rot="5400000">
          <a:off x="-118507" y="2239754"/>
          <a:ext cx="790048" cy="553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4.</a:t>
          </a:r>
          <a:endParaRPr lang="id-ID" sz="1500" kern="1200" dirty="0"/>
        </a:p>
      </dsp:txBody>
      <dsp:txXfrm rot="5400000">
        <a:off x="-118507" y="2239754"/>
        <a:ext cx="790048" cy="553034"/>
      </dsp:txXfrm>
    </dsp:sp>
    <dsp:sp modelId="{D51D9706-7B26-426A-B81D-A12A83DC4C10}">
      <dsp:nvSpPr>
        <dsp:cNvPr id="0" name=""/>
        <dsp:cNvSpPr/>
      </dsp:nvSpPr>
      <dsp:spPr>
        <a:xfrm rot="5400000">
          <a:off x="4591751" y="-1917469"/>
          <a:ext cx="513531" cy="859096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Tidak Mendapatkan Kesempatan Memilih</a:t>
          </a:r>
          <a:endParaRPr lang="id-ID" sz="2400" kern="1200" dirty="0"/>
        </a:p>
      </dsp:txBody>
      <dsp:txXfrm rot="5400000">
        <a:off x="4591751" y="-1917469"/>
        <a:ext cx="513531" cy="8590965"/>
      </dsp:txXfrm>
    </dsp:sp>
    <dsp:sp modelId="{07A48AE4-5DD6-4E8D-8EDD-9B252A649867}">
      <dsp:nvSpPr>
        <dsp:cNvPr id="0" name=""/>
        <dsp:cNvSpPr/>
      </dsp:nvSpPr>
      <dsp:spPr>
        <a:xfrm rot="5400000">
          <a:off x="-118507" y="2953858"/>
          <a:ext cx="790048" cy="553034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5. </a:t>
          </a:r>
          <a:endParaRPr lang="id-ID" sz="1500" kern="1200" dirty="0"/>
        </a:p>
      </dsp:txBody>
      <dsp:txXfrm rot="5400000">
        <a:off x="-118507" y="2953858"/>
        <a:ext cx="790048" cy="553034"/>
      </dsp:txXfrm>
    </dsp:sp>
    <dsp:sp modelId="{87EBB13E-D46B-403D-879C-4F15E80A2085}">
      <dsp:nvSpPr>
        <dsp:cNvPr id="0" name=""/>
        <dsp:cNvSpPr/>
      </dsp:nvSpPr>
      <dsp:spPr>
        <a:xfrm rot="5400000">
          <a:off x="4583734" y="-1203366"/>
          <a:ext cx="529564" cy="859096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Banyaknya Anak di Bawah Umur yang Harus Mencari Penghasilan</a:t>
          </a:r>
          <a:endParaRPr lang="id-ID" sz="2400" kern="1200" dirty="0"/>
        </a:p>
      </dsp:txBody>
      <dsp:txXfrm rot="5400000">
        <a:off x="4583734" y="-1203366"/>
        <a:ext cx="529564" cy="8590965"/>
      </dsp:txXfrm>
    </dsp:sp>
    <dsp:sp modelId="{D2BD2556-EE3E-45AD-AEEC-DA189BEEDB03}">
      <dsp:nvSpPr>
        <dsp:cNvPr id="0" name=""/>
        <dsp:cNvSpPr/>
      </dsp:nvSpPr>
      <dsp:spPr>
        <a:xfrm rot="5400000">
          <a:off x="-118507" y="3659945"/>
          <a:ext cx="790048" cy="55303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6. </a:t>
          </a:r>
          <a:endParaRPr lang="id-ID" sz="1500" kern="1200" dirty="0"/>
        </a:p>
      </dsp:txBody>
      <dsp:txXfrm rot="5400000">
        <a:off x="-118507" y="3659945"/>
        <a:ext cx="790048" cy="553034"/>
      </dsp:txXfrm>
    </dsp:sp>
    <dsp:sp modelId="{C6C3062D-CC01-4140-B889-444944884DE1}">
      <dsp:nvSpPr>
        <dsp:cNvPr id="0" name=""/>
        <dsp:cNvSpPr/>
      </dsp:nvSpPr>
      <dsp:spPr>
        <a:xfrm rot="5400000">
          <a:off x="4591751" y="-497279"/>
          <a:ext cx="513531" cy="859096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Tingginya Angka Pengangguran</a:t>
          </a:r>
          <a:endParaRPr lang="id-ID" sz="2400" kern="1200" dirty="0"/>
        </a:p>
      </dsp:txBody>
      <dsp:txXfrm rot="5400000">
        <a:off x="4591751" y="-497279"/>
        <a:ext cx="513531" cy="8590965"/>
      </dsp:txXfrm>
    </dsp:sp>
    <dsp:sp modelId="{FCE51F24-8714-46D4-BC85-863DD6D4235D}">
      <dsp:nvSpPr>
        <dsp:cNvPr id="0" name=""/>
        <dsp:cNvSpPr/>
      </dsp:nvSpPr>
      <dsp:spPr>
        <a:xfrm rot="5400000">
          <a:off x="-118507" y="4366032"/>
          <a:ext cx="790048" cy="553034"/>
        </a:xfrm>
        <a:prstGeom prst="chevron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>
              <a:solidFill>
                <a:srgbClr val="002060"/>
              </a:solidFill>
            </a:rPr>
            <a:t>7</a:t>
          </a:r>
          <a:endParaRPr lang="en-US" sz="1500" kern="1200" dirty="0">
            <a:solidFill>
              <a:srgbClr val="002060"/>
            </a:solidFill>
          </a:endParaRPr>
        </a:p>
      </dsp:txBody>
      <dsp:txXfrm rot="5400000">
        <a:off x="-118507" y="4366032"/>
        <a:ext cx="790048" cy="553034"/>
      </dsp:txXfrm>
    </dsp:sp>
    <dsp:sp modelId="{167CFFAF-FCBB-4C9E-8893-56F9C9661CA5}">
      <dsp:nvSpPr>
        <dsp:cNvPr id="0" name=""/>
        <dsp:cNvSpPr/>
      </dsp:nvSpPr>
      <dsp:spPr>
        <a:xfrm rot="5400000">
          <a:off x="4591751" y="208808"/>
          <a:ext cx="513531" cy="859096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Pelanggaran Hak Cipta</a:t>
          </a:r>
          <a:endParaRPr lang="en-US" sz="2400" kern="1200" dirty="0"/>
        </a:p>
      </dsp:txBody>
      <dsp:txXfrm rot="5400000">
        <a:off x="4591751" y="208808"/>
        <a:ext cx="513531" cy="85909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7DCCFE-AD2A-418D-A9B4-4D9DB2465452}">
      <dsp:nvSpPr>
        <dsp:cNvPr id="0" name=""/>
        <dsp:cNvSpPr/>
      </dsp:nvSpPr>
      <dsp:spPr>
        <a:xfrm>
          <a:off x="0" y="0"/>
          <a:ext cx="5569818" cy="1425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449263" lvl="0" indent="-449263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49263" algn="l"/>
            </a:tabLst>
          </a:pPr>
          <a:r>
            <a:rPr lang="id-ID" sz="2600" kern="1200" dirty="0" smtClean="0">
              <a:hlinkClick xmlns:r="http://schemas.openxmlformats.org/officeDocument/2006/relationships" r:id="" action="ppaction://hlinksldjump"/>
            </a:rPr>
            <a:t>A.	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Hakikat Perlindungan dan Penegakan Hukum</a:t>
          </a:r>
          <a:endParaRPr lang="en-US" sz="2600" kern="1200" dirty="0"/>
        </a:p>
      </dsp:txBody>
      <dsp:txXfrm>
        <a:off x="0" y="0"/>
        <a:ext cx="4114832" cy="1425758"/>
      </dsp:txXfrm>
    </dsp:sp>
    <dsp:sp modelId="{3169F7B7-C061-4A09-8A7B-0329D10125C0}">
      <dsp:nvSpPr>
        <dsp:cNvPr id="0" name=""/>
        <dsp:cNvSpPr/>
      </dsp:nvSpPr>
      <dsp:spPr>
        <a:xfrm>
          <a:off x="491454" y="1663384"/>
          <a:ext cx="5569818" cy="142575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449263" lvl="0" indent="-449263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49263" algn="l"/>
            </a:tabLst>
          </a:pPr>
          <a:r>
            <a:rPr lang="id-ID" sz="2600" kern="1200" dirty="0" smtClean="0">
              <a:hlinkClick xmlns:r="http://schemas.openxmlformats.org/officeDocument/2006/relationships" r:id="" action="ppaction://hlinksldjump"/>
            </a:rPr>
            <a:t>B.	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Peran Lembaga Penegak Hukum dalam</a:t>
          </a:r>
          <a:r>
            <a:rPr lang="id-ID" sz="26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Menjamin Keadilan dan Kedamaian </a:t>
          </a:r>
          <a:endParaRPr lang="en-US" sz="2600" kern="1200" dirty="0"/>
        </a:p>
      </dsp:txBody>
      <dsp:txXfrm>
        <a:off x="491454" y="1663384"/>
        <a:ext cx="4151621" cy="1425758"/>
      </dsp:txXfrm>
    </dsp:sp>
    <dsp:sp modelId="{5DC2FB69-7063-43F0-89D3-759C4A595B56}">
      <dsp:nvSpPr>
        <dsp:cNvPr id="0" name=""/>
        <dsp:cNvSpPr/>
      </dsp:nvSpPr>
      <dsp:spPr>
        <a:xfrm>
          <a:off x="982909" y="3326769"/>
          <a:ext cx="5569818" cy="142575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49263" algn="l"/>
            </a:tabLst>
          </a:pPr>
          <a:r>
            <a:rPr lang="id-ID" sz="2600" kern="1200" dirty="0" smtClean="0">
              <a:hlinkClick xmlns:r="http://schemas.openxmlformats.org/officeDocument/2006/relationships" r:id="" action="ppaction://hlinksldjump"/>
            </a:rPr>
            <a:t>C.	Praktik Perlindungan dan Penegakaan HAM</a:t>
          </a:r>
          <a:endParaRPr lang="en-US" sz="2600" kern="1200" dirty="0"/>
        </a:p>
      </dsp:txBody>
      <dsp:txXfrm>
        <a:off x="982909" y="3326769"/>
        <a:ext cx="4151621" cy="1425758"/>
      </dsp:txXfrm>
    </dsp:sp>
    <dsp:sp modelId="{8E9AA418-2CD5-4E27-8852-2DEB69F240FE}">
      <dsp:nvSpPr>
        <dsp:cNvPr id="0" name=""/>
        <dsp:cNvSpPr/>
      </dsp:nvSpPr>
      <dsp:spPr>
        <a:xfrm>
          <a:off x="4643075" y="1081200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643075" y="1081200"/>
        <a:ext cx="926742" cy="926742"/>
      </dsp:txXfrm>
    </dsp:sp>
    <dsp:sp modelId="{C63AC32D-900E-4FDD-950E-4F4D9DD63E50}">
      <dsp:nvSpPr>
        <dsp:cNvPr id="0" name=""/>
        <dsp:cNvSpPr/>
      </dsp:nvSpPr>
      <dsp:spPr>
        <a:xfrm>
          <a:off x="5134530" y="2735079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134530" y="2735079"/>
        <a:ext cx="926742" cy="926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81FDDF-0E49-4C69-BBFF-C35D1268F73D}" type="datetimeFigureOut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0F664A-B388-48C5-A9F8-1C2A95637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CE5086-3E62-429E-85C7-B25920ED2E1F}" type="datetimeFigureOut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525DEB-CF3E-4726-AB75-9B52E2F49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087AD7-4D88-4CCD-95B3-8A6F05BD2E7F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232C-3373-4C2A-A671-969D30C93B23}" type="datetimeFigureOut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7846-7897-4C48-8C7C-079BFCA1BAD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CA45-A2F2-496C-BD87-591B776FCFE2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A255-5809-461D-8D0F-B69F4EDC1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702D-0AFE-4507-94DC-CC456CD41583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46DC-A0B3-460B-B6E2-BBC78476E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DBD1-E69F-4757-ACBF-C61087334229}" type="datetimeFigureOut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AF77-1DA9-4FB0-89BA-9C3AF8455CD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94D7-FB37-4BEE-B42F-80C822385AAA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4954-1143-4013-B279-F14ED4DBD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1941-EECC-441A-8793-0F4134EFCCC2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32AC-23CE-4AA9-8688-82346F1D2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69B1-4269-4EEE-B9F8-9689A495BBA8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B86C-40D3-45E9-8801-BBE667C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B4A5-272D-4693-B739-B5CCCDAE5B0F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B978-1F0A-481A-82A5-A44CC417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E467-18F1-441E-BB46-0FD74078A248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A74F-6364-4382-AB89-181B977E2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E64D-091E-416D-8CB5-CB3EA322A4F0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21AC-CA69-4567-A9BC-2DF7A120F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2E5A-8DCB-40A0-B892-6D9EABBFB9AC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9298-BFB6-43E8-A195-D9B4D02D5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4A7E-9E71-4151-BF49-F3E25142444B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AC341-648F-4865-816D-F78418E2F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1FA8-30AE-43AC-8EC7-E0E0BCA6F6F9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F433-776B-4298-B35E-CFCAC2E6C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7DB4-7571-4EB2-8917-D7A903E1B291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A6B5-11FD-4E7D-887A-1EA2C36E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BF38-F73C-4547-BDBA-6F6F745054FB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6F0C-DEE6-4E98-92C2-EFABDE0F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C07F-0F14-488E-B9E8-B5E22970076E}" type="datetimeFigureOut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B90-0093-401D-B7E6-823B3338E53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B1F2-B3B1-408F-9975-3CFFFB744AA1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A36B-5528-4686-9247-C220DEADB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3EC0-5498-44C9-B8E4-1623C11EF113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591A-0265-447D-B4F9-A88B8CCF4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DDEF-BB18-415E-ADBE-97BABC8AE61D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B887-3F81-4B86-842E-8244EF921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7DDD-06B6-4B4D-B9CB-212D1A7B9EC1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E737-6B44-410A-BCBF-EC679D30C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F3C8-C232-4FED-AED5-7261F88DCF69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6992-6F9C-4430-A964-7818C544D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B3BB-9BA4-4DCA-AB74-650283ADD008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77B0-14FF-4071-BD8B-329ADA7B0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5BA3-A069-4AF2-948D-EAEAD4B88B58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A695-8C47-4BA7-B567-A511E770D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587B-F7CD-4EC3-AD1D-1CBC12080818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8F3F-9E42-48BB-AEA7-659B6F4FE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5935-6750-4375-B8F7-0940B1A426EB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FC0F-E5D7-46C1-8E8B-3EF07688A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36A-93BC-4517-BC1E-17FDDFDB5F91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66A7-8DE6-423F-96BB-F930BFCFC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8342-54C0-498B-8CD8-1DD4C4F6B554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83D0-29A9-4F5A-B494-AA092CD08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E60A-98FD-4919-875F-F3E3CCADD81A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66C4-C817-4988-9C13-A48D3C195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507B-784D-479C-9476-52017624B2EC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F8F7-68EE-4733-8E27-F76E7613B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95C8-3298-4B7C-AF58-3F6B4260DAAC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AFF7-B670-418B-9858-A3CDB3630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B4E7-9D4B-4C30-B80D-C1BA02491A70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1E81-A335-4E70-B523-EA3143243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AB06-05EC-49EE-AE1B-CC8C4584939D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DA4C-8EA8-47D2-9BAD-13AE02D68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0464-2749-44A3-A168-81D26067A5C9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7ACF-365F-4894-8788-0E6999F1A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685695-0D90-49D9-8779-4D5350D92CA7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8EC376-FF2F-4C06-8D86-DE6ABD8FE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06" r:id="rId2"/>
    <p:sldLayoutId id="2147484025" r:id="rId3"/>
    <p:sldLayoutId id="2147484007" r:id="rId4"/>
    <p:sldLayoutId id="2147484008" r:id="rId5"/>
    <p:sldLayoutId id="2147484009" r:id="rId6"/>
    <p:sldLayoutId id="2147484026" r:id="rId7"/>
    <p:sldLayoutId id="2147484027" r:id="rId8"/>
    <p:sldLayoutId id="2147484028" r:id="rId9"/>
    <p:sldLayoutId id="2147484010" r:id="rId10"/>
    <p:sldLayoutId id="214748401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FC852F-4F22-4442-97FD-35344056D684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6F441E-A84E-48A8-AA2B-56232E461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12" r:id="rId2"/>
    <p:sldLayoutId id="2147484030" r:id="rId3"/>
    <p:sldLayoutId id="2147484013" r:id="rId4"/>
    <p:sldLayoutId id="2147484014" r:id="rId5"/>
    <p:sldLayoutId id="2147484015" r:id="rId6"/>
    <p:sldLayoutId id="2147484031" r:id="rId7"/>
    <p:sldLayoutId id="2147484032" r:id="rId8"/>
    <p:sldLayoutId id="2147484033" r:id="rId9"/>
    <p:sldLayoutId id="2147484016" r:id="rId10"/>
    <p:sldLayoutId id="214748401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9E6F6-FC27-45C4-9E6F-BFCF7BB89D19}" type="datetimeFigureOut">
              <a:rPr lang="id-ID"/>
              <a:pPr>
                <a:defRPr/>
              </a:pPr>
              <a:t>19/06/2019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E1E5BA-8CCD-4B5D-B691-2B0A289B4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18" r:id="rId2"/>
    <p:sldLayoutId id="2147484035" r:id="rId3"/>
    <p:sldLayoutId id="2147484019" r:id="rId4"/>
    <p:sldLayoutId id="2147484020" r:id="rId5"/>
    <p:sldLayoutId id="2147484021" r:id="rId6"/>
    <p:sldLayoutId id="2147484036" r:id="rId7"/>
    <p:sldLayoutId id="2147484037" r:id="rId8"/>
    <p:sldLayoutId id="2147484038" r:id="rId9"/>
    <p:sldLayoutId id="2147484022" r:id="rId10"/>
    <p:sldLayoutId id="214748402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eedyeti.com/hashtag.php?q=polantas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AVInspirations/png/" TargetMode="External"/><Relationship Id="rId3" Type="http://schemas.openxmlformats.org/officeDocument/2006/relationships/slide" Target="slide15.xm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8.xml"/><Relationship Id="rId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ejati-jabar.go.id/index.php/pengadua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yconnecticuttaxlaw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firmaparkering.dk/losning-advokat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hyperlink" Target="http://ritterlumber.net/crafts-make-tree-branches-twigs-logs/" TargetMode="External"/><Relationship Id="rId7" Type="http://schemas.openxmlformats.org/officeDocument/2006/relationships/slide" Target="slide30.xml"/><Relationship Id="rId2" Type="http://schemas.openxmlformats.org/officeDocument/2006/relationships/hyperlink" Target="http://pinkertonroad.us/accommodation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slide" Target="slide33.xml"/><Relationship Id="rId4" Type="http://schemas.openxmlformats.org/officeDocument/2006/relationships/image" Target="../media/image18.png"/><Relationship Id="rId9" Type="http://schemas.openxmlformats.org/officeDocument/2006/relationships/hyperlink" Target="http://www.clker.com/clipart-wood-street-sign-5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file:///F:\Power%20Point%20CP\SMA\PPKN\PPT%20Kelas%20XII%20PPKn\Video%20Animasi%20Dampak%20Negatif%20Kemajuan%20Iptek.mp4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jokepo.com/editor-picks/ulang-tahun-212-dan-monas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sonaindo.com/gallery/page/55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tni-bentengnegara.blogspot.co.id/2014/10/pertahanan-keamanan-demi-keutuhan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deccanchronicle.com/world/neighbours/220517/2012-attack-on-nobel-laureate-malala-was-scripted-pak-woman-lawmaker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588125" cy="2808288"/>
          </a:xfrm>
        </p:spPr>
        <p:txBody>
          <a:bodyPr/>
          <a:lstStyle/>
          <a:p>
            <a:pPr eaLnBrk="1" hangingPunct="1"/>
            <a:r>
              <a:rPr lang="id-ID" sz="2800" smtClean="0">
                <a:solidFill>
                  <a:schemeClr val="bg1"/>
                </a:solidFill>
              </a:rPr>
              <a:t>Pendidikan Pancasila dan Kewarganegaraan</a:t>
            </a:r>
            <a:br>
              <a:rPr lang="id-ID" sz="2800" smtClean="0">
                <a:solidFill>
                  <a:schemeClr val="bg1"/>
                </a:solidFill>
              </a:rPr>
            </a:br>
            <a:r>
              <a:rPr lang="id-ID" sz="2800" smtClean="0">
                <a:solidFill>
                  <a:schemeClr val="bg1"/>
                </a:solidFill>
              </a:rPr>
              <a:t>untuk SMA/MA</a:t>
            </a:r>
            <a:br>
              <a:rPr lang="id-ID" sz="2800" smtClean="0">
                <a:solidFill>
                  <a:schemeClr val="bg1"/>
                </a:solidFill>
              </a:rPr>
            </a:br>
            <a:r>
              <a:rPr lang="id-ID" sz="2800" smtClean="0">
                <a:solidFill>
                  <a:schemeClr val="bg1"/>
                </a:solidFill>
              </a:rPr>
              <a:t>Kelas XII</a:t>
            </a:r>
            <a:br>
              <a:rPr lang="id-ID" sz="2800" smtClean="0">
                <a:solidFill>
                  <a:schemeClr val="bg1"/>
                </a:solidFill>
              </a:rPr>
            </a:br>
            <a:r>
              <a:rPr lang="id-ID" sz="2800" smtClean="0">
                <a:solidFill>
                  <a:schemeClr val="bg1"/>
                </a:solidFill>
              </a:rPr>
              <a:t>Mata Pelajaran Wajib </a:t>
            </a: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24175"/>
            <a:ext cx="5651500" cy="2520950"/>
          </a:xfrm>
        </p:spPr>
        <p:txBody>
          <a:bodyPr/>
          <a:lstStyle/>
          <a:p>
            <a:pPr eaLnBrk="1" hangingPunct="1"/>
            <a:r>
              <a:rPr lang="id-ID" smtClean="0">
                <a:solidFill>
                  <a:srgbClr val="FFFF00"/>
                </a:solidFill>
              </a:rPr>
              <a:t>oleh</a:t>
            </a:r>
          </a:p>
          <a:p>
            <a:pPr eaLnBrk="1" hangingPunct="1"/>
            <a:r>
              <a:rPr lang="id-ID" smtClean="0">
                <a:solidFill>
                  <a:srgbClr val="FFFF00"/>
                </a:solidFill>
              </a:rPr>
              <a:t>Nur Khasanah</a:t>
            </a:r>
          </a:p>
          <a:p>
            <a:pPr eaLnBrk="1" hangingPunct="1"/>
            <a:r>
              <a:rPr lang="id-ID" smtClean="0">
                <a:solidFill>
                  <a:srgbClr val="FFFF00"/>
                </a:solidFill>
              </a:rPr>
              <a:t>Khilya Fa’izia</a:t>
            </a:r>
          </a:p>
          <a:p>
            <a:pPr eaLnBrk="1" hangingPunct="1"/>
            <a:r>
              <a:rPr lang="id-ID" smtClean="0">
                <a:solidFill>
                  <a:srgbClr val="FFFF00"/>
                </a:solidFill>
              </a:rPr>
              <a:t>Aprilia Nur Kurniawati</a:t>
            </a:r>
          </a:p>
        </p:txBody>
      </p:sp>
      <p:pic>
        <p:nvPicPr>
          <p:cNvPr id="19460" name="Picture 3" descr="$_Logo I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994400"/>
            <a:ext cx="6477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D:\File Sigit PPKN\Cover PR PPKn XII 2018 copy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628775"/>
            <a:ext cx="3252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395536" y="260648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50825" y="44450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1. </a:t>
            </a:r>
            <a:r>
              <a:rPr lang="en-US" sz="2800" b="1">
                <a:solidFill>
                  <a:schemeClr val="bg1"/>
                </a:solidFill>
              </a:rPr>
              <a:t>Faktor Penyebab Pelanggaran Hak dan Pengingkaran Kewajiban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50825" y="231775"/>
            <a:ext cx="8642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2.	Kasus Pelanggaran Hak Warga Negara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/>
        </p:nvGraphicFramePr>
        <p:xfrm>
          <a:off x="0" y="908720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1438"/>
            <a:ext cx="8135938" cy="868362"/>
          </a:xfrm>
        </p:spPr>
        <p:txBody>
          <a:bodyPr/>
          <a:lstStyle/>
          <a:p>
            <a:pPr eaLnBrk="1" hangingPunct="1"/>
            <a:r>
              <a:rPr lang="en-US" sz="3200" b="1" smtClean="0"/>
              <a:t>Kasus Pengingkaran Kewajiban Warga Negara</a:t>
            </a:r>
            <a:endParaRPr lang="id-ID" sz="3200" b="1" smtClean="0">
              <a:latin typeface="Script MT Bold" pitchFamily="66" charset="0"/>
            </a:endParaRPr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2500313" y="3500438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200">
                <a:solidFill>
                  <a:schemeClr val="bg1"/>
                </a:solidFill>
              </a:rPr>
              <a:t>Ciri kebaha-saan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90750" y="1331913"/>
            <a:ext cx="3810000" cy="3825875"/>
            <a:chOff x="2500298" y="1569791"/>
            <a:chExt cx="3810076" cy="3826268"/>
          </a:xfrm>
        </p:grpSpPr>
        <p:grpSp>
          <p:nvGrpSpPr>
            <p:cNvPr id="31753" name="Group 48"/>
            <p:cNvGrpSpPr>
              <a:grpSpLocks/>
            </p:cNvGrpSpPr>
            <p:nvPr/>
          </p:nvGrpSpPr>
          <p:grpSpPr bwMode="auto">
            <a:xfrm>
              <a:off x="2500298" y="1569791"/>
              <a:ext cx="3810076" cy="3826268"/>
              <a:chOff x="2717075" y="1784105"/>
              <a:chExt cx="3810076" cy="3826268"/>
            </a:xfrm>
          </p:grpSpPr>
          <p:sp>
            <p:nvSpPr>
              <p:cNvPr id="15" name="Freeform 20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753589" y="2423933"/>
                <a:ext cx="1066821" cy="746202"/>
              </a:xfrm>
              <a:custGeom>
                <a:avLst/>
                <a:gdLst>
                  <a:gd name="T0" fmla="*/ 0 w 593"/>
                  <a:gd name="T1" fmla="*/ 0 h 414"/>
                  <a:gd name="T2" fmla="*/ 150 w 593"/>
                  <a:gd name="T3" fmla="*/ 414 h 414"/>
                  <a:gd name="T4" fmla="*/ 593 w 593"/>
                  <a:gd name="T5" fmla="*/ 120 h 414"/>
                  <a:gd name="T6" fmla="*/ 0 w 593"/>
                  <a:gd name="T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3" h="414">
                    <a:moveTo>
                      <a:pt x="0" y="0"/>
                    </a:moveTo>
                    <a:lnTo>
                      <a:pt x="150" y="414"/>
                    </a:lnTo>
                    <a:lnTo>
                      <a:pt x="593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6" name="Freeform 20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006296" y="1784105"/>
                <a:ext cx="744553" cy="1065321"/>
              </a:xfrm>
              <a:custGeom>
                <a:avLst/>
                <a:gdLst>
                  <a:gd name="T0" fmla="*/ 414 w 414"/>
                  <a:gd name="T1" fmla="*/ 0 h 592"/>
                  <a:gd name="T2" fmla="*/ 0 w 414"/>
                  <a:gd name="T3" fmla="*/ 150 h 592"/>
                  <a:gd name="T4" fmla="*/ 294 w 414"/>
                  <a:gd name="T5" fmla="*/ 592 h 592"/>
                  <a:gd name="T6" fmla="*/ 414 w 414"/>
                  <a:gd name="T7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592">
                    <a:moveTo>
                      <a:pt x="414" y="0"/>
                    </a:moveTo>
                    <a:lnTo>
                      <a:pt x="0" y="150"/>
                    </a:lnTo>
                    <a:lnTo>
                      <a:pt x="294" y="592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7" name="Freeform 20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674357" y="4313252"/>
                <a:ext cx="2700391" cy="1144706"/>
              </a:xfrm>
              <a:custGeom>
                <a:avLst/>
                <a:gdLst>
                  <a:gd name="T0" fmla="*/ 0 w 1501"/>
                  <a:gd name="T1" fmla="*/ 0 h 636"/>
                  <a:gd name="T2" fmla="*/ 304 w 1501"/>
                  <a:gd name="T3" fmla="*/ 457 h 636"/>
                  <a:gd name="T4" fmla="*/ 1192 w 1501"/>
                  <a:gd name="T5" fmla="*/ 636 h 636"/>
                  <a:gd name="T6" fmla="*/ 1501 w 1501"/>
                  <a:gd name="T7" fmla="*/ 302 h 636"/>
                  <a:gd name="T8" fmla="*/ 0 w 1501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1" h="636">
                    <a:moveTo>
                      <a:pt x="0" y="0"/>
                    </a:moveTo>
                    <a:lnTo>
                      <a:pt x="304" y="457"/>
                    </a:lnTo>
                    <a:lnTo>
                      <a:pt x="1192" y="636"/>
                    </a:lnTo>
                    <a:lnTo>
                      <a:pt x="150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" name="Freeform 20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905992" y="2576348"/>
                <a:ext cx="1066821" cy="746202"/>
              </a:xfrm>
              <a:custGeom>
                <a:avLst/>
                <a:gdLst>
                  <a:gd name="T0" fmla="*/ 0 w 593"/>
                  <a:gd name="T1" fmla="*/ 0 h 414"/>
                  <a:gd name="T2" fmla="*/ 150 w 593"/>
                  <a:gd name="T3" fmla="*/ 414 h 414"/>
                  <a:gd name="T4" fmla="*/ 593 w 593"/>
                  <a:gd name="T5" fmla="*/ 120 h 414"/>
                  <a:gd name="T6" fmla="*/ 0 w 593"/>
                  <a:gd name="T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3" h="414">
                    <a:moveTo>
                      <a:pt x="0" y="0"/>
                    </a:moveTo>
                    <a:lnTo>
                      <a:pt x="150" y="414"/>
                    </a:lnTo>
                    <a:lnTo>
                      <a:pt x="593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9" name="Freeform 20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920279" y="1900004"/>
                <a:ext cx="2701979" cy="1146293"/>
              </a:xfrm>
              <a:custGeom>
                <a:avLst/>
                <a:gdLst>
                  <a:gd name="T0" fmla="*/ 1198 w 1502"/>
                  <a:gd name="T1" fmla="*/ 179 h 637"/>
                  <a:gd name="T2" fmla="*/ 309 w 1502"/>
                  <a:gd name="T3" fmla="*/ 0 h 637"/>
                  <a:gd name="T4" fmla="*/ 0 w 1502"/>
                  <a:gd name="T5" fmla="*/ 334 h 637"/>
                  <a:gd name="T6" fmla="*/ 1502 w 1502"/>
                  <a:gd name="T7" fmla="*/ 637 h 637"/>
                  <a:gd name="T8" fmla="*/ 1198 w 1502"/>
                  <a:gd name="T9" fmla="*/ 179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2" h="637">
                    <a:moveTo>
                      <a:pt x="1198" y="179"/>
                    </a:moveTo>
                    <a:lnTo>
                      <a:pt x="309" y="0"/>
                    </a:lnTo>
                    <a:lnTo>
                      <a:pt x="0" y="334"/>
                    </a:lnTo>
                    <a:lnTo>
                      <a:pt x="1502" y="637"/>
                    </a:lnTo>
                    <a:lnTo>
                      <a:pt x="1198" y="1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0" name="Freeform 20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288876" y="1941283"/>
                <a:ext cx="1146198" cy="2702203"/>
              </a:xfrm>
              <a:custGeom>
                <a:avLst/>
                <a:gdLst>
                  <a:gd name="T0" fmla="*/ 0 w 637"/>
                  <a:gd name="T1" fmla="*/ 1502 h 1502"/>
                  <a:gd name="T2" fmla="*/ 458 w 637"/>
                  <a:gd name="T3" fmla="*/ 1198 h 1502"/>
                  <a:gd name="T4" fmla="*/ 637 w 637"/>
                  <a:gd name="T5" fmla="*/ 310 h 1502"/>
                  <a:gd name="T6" fmla="*/ 303 w 637"/>
                  <a:gd name="T7" fmla="*/ 0 h 1502"/>
                  <a:gd name="T8" fmla="*/ 0 w 637"/>
                  <a:gd name="T9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1502">
                    <a:moveTo>
                      <a:pt x="0" y="1502"/>
                    </a:moveTo>
                    <a:lnTo>
                      <a:pt x="458" y="1198"/>
                    </a:lnTo>
                    <a:lnTo>
                      <a:pt x="637" y="310"/>
                    </a:lnTo>
                    <a:lnTo>
                      <a:pt x="303" y="0"/>
                    </a:lnTo>
                    <a:lnTo>
                      <a:pt x="0" y="150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1" name="Freeform 20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5360316" y="4113206"/>
                <a:ext cx="1066821" cy="744614"/>
              </a:xfrm>
              <a:custGeom>
                <a:avLst/>
                <a:gdLst>
                  <a:gd name="T0" fmla="*/ 0 w 593"/>
                  <a:gd name="T1" fmla="*/ 294 h 414"/>
                  <a:gd name="T2" fmla="*/ 593 w 593"/>
                  <a:gd name="T3" fmla="*/ 414 h 414"/>
                  <a:gd name="T4" fmla="*/ 442 w 593"/>
                  <a:gd name="T5" fmla="*/ 0 h 414"/>
                  <a:gd name="T6" fmla="*/ 0 w 593"/>
                  <a:gd name="T7" fmla="*/ 29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3" h="414">
                    <a:moveTo>
                      <a:pt x="0" y="294"/>
                    </a:moveTo>
                    <a:lnTo>
                      <a:pt x="593" y="414"/>
                    </a:lnTo>
                    <a:lnTo>
                      <a:pt x="442" y="0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en-US" sz="1350"/>
              </a:p>
            </p:txBody>
          </p:sp>
          <p:grpSp>
            <p:nvGrpSpPr>
              <p:cNvPr id="31765" name="Group 39"/>
              <p:cNvGrpSpPr>
                <a:grpSpLocks/>
              </p:cNvGrpSpPr>
              <p:nvPr/>
            </p:nvGrpSpPr>
            <p:grpSpPr bwMode="auto">
              <a:xfrm>
                <a:off x="2717075" y="2705271"/>
                <a:ext cx="1296661" cy="2854726"/>
                <a:chOff x="2717075" y="2705271"/>
                <a:chExt cx="1296661" cy="2854726"/>
              </a:xfrm>
            </p:grpSpPr>
            <p:sp>
              <p:nvSpPr>
                <p:cNvPr id="25" name="Freeform 208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7075" y="2704950"/>
                  <a:ext cx="1144611" cy="2702202"/>
                </a:xfrm>
                <a:custGeom>
                  <a:avLst/>
                  <a:gdLst>
                    <a:gd name="T0" fmla="*/ 636 w 636"/>
                    <a:gd name="T1" fmla="*/ 0 h 1502"/>
                    <a:gd name="T2" fmla="*/ 179 w 636"/>
                    <a:gd name="T3" fmla="*/ 304 h 1502"/>
                    <a:gd name="T4" fmla="*/ 0 w 636"/>
                    <a:gd name="T5" fmla="*/ 1193 h 1502"/>
                    <a:gd name="T6" fmla="*/ 334 w 636"/>
                    <a:gd name="T7" fmla="*/ 1502 h 1502"/>
                    <a:gd name="T8" fmla="*/ 636 w 636"/>
                    <a:gd name="T9" fmla="*/ 0 h 1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6" h="1502">
                      <a:moveTo>
                        <a:pt x="636" y="0"/>
                      </a:moveTo>
                      <a:lnTo>
                        <a:pt x="179" y="304"/>
                      </a:lnTo>
                      <a:lnTo>
                        <a:pt x="0" y="1193"/>
                      </a:lnTo>
                      <a:lnTo>
                        <a:pt x="334" y="1502"/>
                      </a:lnTo>
                      <a:lnTo>
                        <a:pt x="63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en-US" sz="1350"/>
                </a:p>
              </p:txBody>
            </p:sp>
            <p:sp>
              <p:nvSpPr>
                <p:cNvPr id="26" name="Freeform 208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9478" y="2857366"/>
                  <a:ext cx="1144611" cy="2702202"/>
                </a:xfrm>
                <a:custGeom>
                  <a:avLst/>
                  <a:gdLst>
                    <a:gd name="T0" fmla="*/ 636 w 636"/>
                    <a:gd name="T1" fmla="*/ 0 h 1502"/>
                    <a:gd name="T2" fmla="*/ 179 w 636"/>
                    <a:gd name="T3" fmla="*/ 304 h 1502"/>
                    <a:gd name="T4" fmla="*/ 0 w 636"/>
                    <a:gd name="T5" fmla="*/ 1193 h 1502"/>
                    <a:gd name="T6" fmla="*/ 334 w 636"/>
                    <a:gd name="T7" fmla="*/ 1502 h 1502"/>
                    <a:gd name="T8" fmla="*/ 636 w 636"/>
                    <a:gd name="T9" fmla="*/ 0 h 1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6" h="1502">
                      <a:moveTo>
                        <a:pt x="636" y="0"/>
                      </a:moveTo>
                      <a:lnTo>
                        <a:pt x="179" y="304"/>
                      </a:lnTo>
                      <a:lnTo>
                        <a:pt x="0" y="1193"/>
                      </a:lnTo>
                      <a:lnTo>
                        <a:pt x="334" y="1502"/>
                      </a:lnTo>
                      <a:lnTo>
                        <a:pt x="63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en-US" sz="1350"/>
                </a:p>
              </p:txBody>
            </p:sp>
          </p:grpSp>
          <p:sp>
            <p:nvSpPr>
              <p:cNvPr id="23" name="Freeform 20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26760" y="4465667"/>
                <a:ext cx="2700391" cy="1144706"/>
              </a:xfrm>
              <a:custGeom>
                <a:avLst/>
                <a:gdLst>
                  <a:gd name="T0" fmla="*/ 0 w 1501"/>
                  <a:gd name="T1" fmla="*/ 0 h 636"/>
                  <a:gd name="T2" fmla="*/ 304 w 1501"/>
                  <a:gd name="T3" fmla="*/ 457 h 636"/>
                  <a:gd name="T4" fmla="*/ 1192 w 1501"/>
                  <a:gd name="T5" fmla="*/ 636 h 636"/>
                  <a:gd name="T6" fmla="*/ 1501 w 1501"/>
                  <a:gd name="T7" fmla="*/ 302 h 636"/>
                  <a:gd name="T8" fmla="*/ 0 w 1501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1" h="636">
                    <a:moveTo>
                      <a:pt x="0" y="0"/>
                    </a:moveTo>
                    <a:lnTo>
                      <a:pt x="304" y="457"/>
                    </a:lnTo>
                    <a:lnTo>
                      <a:pt x="1192" y="636"/>
                    </a:lnTo>
                    <a:lnTo>
                      <a:pt x="150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4" name="Freeform 21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545767" y="4506947"/>
                <a:ext cx="744553" cy="1066910"/>
              </a:xfrm>
              <a:custGeom>
                <a:avLst/>
                <a:gdLst>
                  <a:gd name="T0" fmla="*/ 0 w 414"/>
                  <a:gd name="T1" fmla="*/ 593 h 593"/>
                  <a:gd name="T2" fmla="*/ 414 w 414"/>
                  <a:gd name="T3" fmla="*/ 443 h 593"/>
                  <a:gd name="T4" fmla="*/ 120 w 414"/>
                  <a:gd name="T5" fmla="*/ 0 h 593"/>
                  <a:gd name="T6" fmla="*/ 0 w 414"/>
                  <a:gd name="T7" fmla="*/ 593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593">
                    <a:moveTo>
                      <a:pt x="0" y="593"/>
                    </a:moveTo>
                    <a:lnTo>
                      <a:pt x="414" y="443"/>
                    </a:lnTo>
                    <a:lnTo>
                      <a:pt x="120" y="0"/>
                    </a:lnTo>
                    <a:lnTo>
                      <a:pt x="0" y="59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4929221" y="1714268"/>
              <a:ext cx="571511" cy="5001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800" dirty="0"/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714615" y="2285827"/>
              <a:ext cx="571511" cy="5001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800" b="1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572172" y="4071948"/>
              <a:ext cx="571511" cy="5001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800" dirty="0"/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357565" y="4643507"/>
              <a:ext cx="571511" cy="5001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800" dirty="0"/>
                <a:t>4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50825" y="1071563"/>
            <a:ext cx="2392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Melanggar Aturan Berlalu Lintas</a:t>
            </a:r>
            <a:endParaRPr lang="id-ID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84888" y="1071563"/>
            <a:ext cx="2500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>
                <a:solidFill>
                  <a:srgbClr val="FF0000"/>
                </a:solidFill>
              </a:rPr>
              <a:t>M</a:t>
            </a:r>
            <a:r>
              <a:rPr lang="en-US" sz="2000" b="1">
                <a:solidFill>
                  <a:srgbClr val="FF0000"/>
                </a:solidFill>
              </a:rPr>
              <a:t>enghindari Tugas Menjaga Keamanan Lingkungan</a:t>
            </a:r>
            <a:endParaRPr lang="id-ID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29313" y="3521075"/>
            <a:ext cx="221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Unjuk Rasa Berakhir Ricuh</a:t>
            </a:r>
            <a:endParaRPr lang="id-ID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57250" y="4137025"/>
            <a:ext cx="1643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Tidak Membayar Pajak</a:t>
            </a:r>
            <a:endParaRPr lang="id-ID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066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en-US" sz="2400" b="1">
                <a:solidFill>
                  <a:srgbClr val="FF0000"/>
                </a:solidFill>
              </a:rPr>
              <a:t>D.	Penanganan Kasus Pelanggaran Hak dan Pengingkaran Kewajiban Warga Negara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62013" y="1628775"/>
            <a:ext cx="8281987" cy="2462213"/>
            <a:chOff x="611497" y="1628800"/>
            <a:chExt cx="8280984" cy="2461394"/>
          </a:xfrm>
        </p:grpSpPr>
        <p:sp>
          <p:nvSpPr>
            <p:cNvPr id="3" name="Rounded Rectangle 2"/>
            <p:cNvSpPr/>
            <p:nvPr/>
          </p:nvSpPr>
          <p:spPr>
            <a:xfrm>
              <a:off x="611497" y="1844628"/>
              <a:ext cx="2736519" cy="151238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Upaya Pemerintah dalam Penanganan Kasus Pelanggaran Hak dan Penging</a:t>
              </a:r>
              <a:r>
                <a:rPr lang="id-ID" b="1" dirty="0"/>
                <a:t>k</a:t>
              </a:r>
              <a:r>
                <a:rPr lang="en-US" b="1" dirty="0"/>
                <a:t>aran Kewajiban Warga Negara</a:t>
              </a:r>
              <a:endParaRPr lang="en-US" dirty="0"/>
            </a:p>
          </p:txBody>
        </p:sp>
        <p:sp>
          <p:nvSpPr>
            <p:cNvPr id="32786" name="TextBox 3"/>
            <p:cNvSpPr txBox="1">
              <a:spLocks noChangeArrowheads="1"/>
            </p:cNvSpPr>
            <p:nvPr/>
          </p:nvSpPr>
          <p:spPr bwMode="auto">
            <a:xfrm>
              <a:off x="3995937" y="1628800"/>
              <a:ext cx="4896544" cy="246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 sz="1400" b="1"/>
                <a:t>Menegakkan Supremasi Hukum dan Demokrasi</a:t>
              </a:r>
              <a:endParaRPr lang="id-ID" sz="1400" b="1"/>
            </a:p>
            <a:p>
              <a:pPr marL="342900" indent="-342900">
                <a:buFontTx/>
                <a:buAutoNum type="arabicPeriod"/>
              </a:pPr>
              <a:r>
                <a:rPr lang="en-US" sz="1400" b="1"/>
                <a:t>Meningkatkan Kerja Sama yang Harmonis Antarkelompok</a:t>
              </a:r>
              <a:endParaRPr lang="id-ID" sz="1400" b="1"/>
            </a:p>
            <a:p>
              <a:pPr marL="342900" indent="-342900">
                <a:buFontTx/>
                <a:buAutoNum type="arabicPeriod"/>
              </a:pPr>
              <a:r>
                <a:rPr lang="en-US" sz="1400" b="1"/>
                <a:t>Mempertegas Peran Lembaga Penegak Hukum</a:t>
              </a:r>
              <a:endParaRPr lang="id-ID" sz="1400" b="1"/>
            </a:p>
            <a:p>
              <a:pPr marL="342900" indent="-342900">
                <a:buFontTx/>
                <a:buAutoNum type="arabicPeriod"/>
              </a:pPr>
              <a:r>
                <a:rPr lang="en-US" sz="1400" b="1"/>
                <a:t>Meningkatkan Kualitas Pelayanan Publik</a:t>
              </a:r>
              <a:endParaRPr lang="id-ID" sz="1400" b="1"/>
            </a:p>
            <a:p>
              <a:pPr marL="342900" indent="-342900">
                <a:buFontTx/>
                <a:buAutoNum type="arabicPeriod"/>
              </a:pPr>
              <a:r>
                <a:rPr lang="en-US" sz="1400" b="1"/>
                <a:t>Meningkatkan Pengawasan dari Masyarakat dan Lembaga-Lembaga Politik</a:t>
              </a:r>
              <a:endParaRPr lang="id-ID" sz="1400" b="1"/>
            </a:p>
            <a:p>
              <a:pPr marL="342900" indent="-342900">
                <a:buFontTx/>
                <a:buAutoNum type="arabicPeriod"/>
              </a:pPr>
              <a:r>
                <a:rPr lang="en-US" sz="1400" b="1"/>
                <a:t>Meningkatkan Prinsip Kesadaran Berbangsa dan Bernegara</a:t>
              </a:r>
              <a:endParaRPr lang="id-ID" sz="1400" b="1"/>
            </a:p>
            <a:p>
              <a:pPr marL="342900" indent="-342900">
                <a:buFontTx/>
                <a:buAutoNum type="arabicPeriod"/>
              </a:pPr>
              <a:r>
                <a:rPr lang="en-US" sz="1400" b="1"/>
                <a:t>Meningkatkan Profesionalisme Lembaga Keamanan dan Pertahanan Negara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>
              <a:off x="3419444" y="1700214"/>
              <a:ext cx="433336" cy="1872627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79388" y="4344988"/>
            <a:ext cx="7993062" cy="1820862"/>
            <a:chOff x="179482" y="4058146"/>
            <a:chExt cx="7055295" cy="1818393"/>
          </a:xfrm>
        </p:grpSpPr>
        <p:sp>
          <p:nvSpPr>
            <p:cNvPr id="6" name="Rounded Rectangle 5"/>
            <p:cNvSpPr/>
            <p:nvPr/>
          </p:nvSpPr>
          <p:spPr>
            <a:xfrm>
              <a:off x="179482" y="4148510"/>
              <a:ext cx="3528348" cy="165668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Membangun Partisipasi Masyarakat dalam Pencegahan Terjadinya Pelanggaran Hak dan Pengingkaran Kewajiban Warga Negara</a:t>
              </a:r>
              <a:endParaRPr lang="en-US" dirty="0"/>
            </a:p>
          </p:txBody>
        </p:sp>
        <p:sp>
          <p:nvSpPr>
            <p:cNvPr id="32780" name="TextBox 40"/>
            <p:cNvSpPr txBox="1">
              <a:spLocks noChangeArrowheads="1"/>
            </p:cNvSpPr>
            <p:nvPr/>
          </p:nvSpPr>
          <p:spPr bwMode="auto">
            <a:xfrm>
              <a:off x="5600016" y="4058146"/>
              <a:ext cx="935599" cy="30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400" b="1">
                  <a:latin typeface="Calibri" pitchFamily="34" charset="0"/>
                </a:rPr>
                <a:t>Keluarga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32781" name="TextBox 41"/>
            <p:cNvSpPr txBox="1">
              <a:spLocks noChangeArrowheads="1"/>
            </p:cNvSpPr>
            <p:nvPr/>
          </p:nvSpPr>
          <p:spPr bwMode="auto">
            <a:xfrm>
              <a:off x="5575830" y="4581574"/>
              <a:ext cx="832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400" b="1">
                  <a:latin typeface="Calibri" pitchFamily="34" charset="0"/>
                </a:rPr>
                <a:t>Sekolah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32782" name="TextBox 42"/>
            <p:cNvSpPr txBox="1">
              <a:spLocks noChangeArrowheads="1"/>
            </p:cNvSpPr>
            <p:nvPr/>
          </p:nvSpPr>
          <p:spPr bwMode="auto">
            <a:xfrm>
              <a:off x="5582211" y="5085171"/>
              <a:ext cx="11112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400" b="1">
                  <a:latin typeface="Calibri" pitchFamily="34" charset="0"/>
                </a:rPr>
                <a:t>Masyarakat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32783" name="TextBox 43"/>
            <p:cNvSpPr txBox="1">
              <a:spLocks noChangeArrowheads="1"/>
            </p:cNvSpPr>
            <p:nvPr/>
          </p:nvSpPr>
          <p:spPr bwMode="auto">
            <a:xfrm>
              <a:off x="5571116" y="5568762"/>
              <a:ext cx="1663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400" b="1">
                  <a:latin typeface="Calibri" pitchFamily="34" charset="0"/>
                </a:rPr>
                <a:t>Bangsa dan Negara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32784" name="TextBox 53"/>
            <p:cNvSpPr txBox="1">
              <a:spLocks noChangeArrowheads="1"/>
            </p:cNvSpPr>
            <p:nvPr/>
          </p:nvSpPr>
          <p:spPr bwMode="auto">
            <a:xfrm>
              <a:off x="3739190" y="4653055"/>
              <a:ext cx="1083733" cy="30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400" b="1">
                  <a:latin typeface="Calibri" pitchFamily="34" charset="0"/>
                </a:rPr>
                <a:t>Di Lingkungan</a:t>
              </a:r>
              <a:endParaRPr lang="en-US" sz="1400" b="1">
                <a:latin typeface="Calibri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580063" y="4508500"/>
            <a:ext cx="0" cy="158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580063" y="4481513"/>
            <a:ext cx="636587" cy="2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580063" y="4986338"/>
            <a:ext cx="636587" cy="2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80063" y="6065838"/>
            <a:ext cx="636587" cy="2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580063" y="5489575"/>
            <a:ext cx="636587" cy="26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11638" y="5229225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04975" y="188913"/>
            <a:ext cx="5659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2800" b="1">
                <a:solidFill>
                  <a:srgbClr val="FF0000"/>
                </a:solidFill>
                <a:latin typeface="Calibri" pitchFamily="34" charset="0"/>
              </a:rPr>
              <a:t>BAB II</a:t>
            </a:r>
          </a:p>
          <a:p>
            <a:pPr algn="ctr"/>
            <a:r>
              <a:rPr lang="id-ID" sz="2800" b="1">
                <a:solidFill>
                  <a:srgbClr val="FF0000"/>
                </a:solidFill>
                <a:latin typeface="Calibri" pitchFamily="34" charset="0"/>
              </a:rPr>
              <a:t>Perlindungan dan Penegakan Hukum</a:t>
            </a:r>
            <a:endParaRPr lang="en-US" sz="2800" b="1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907704" y="1412776"/>
          <a:ext cx="65527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260648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750" y="260350"/>
            <a:ext cx="78486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/>
              <a:t>A. </a:t>
            </a:r>
            <a:r>
              <a:rPr lang="en-US" sz="2400" b="1" dirty="0"/>
              <a:t>Hakikat Perlindungan dan Penegakan Hukum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84213" y="1341438"/>
            <a:ext cx="5534025" cy="1376362"/>
            <a:chOff x="683568" y="1772145"/>
            <a:chExt cx="5534716" cy="1378238"/>
          </a:xfrm>
        </p:grpSpPr>
        <p:sp>
          <p:nvSpPr>
            <p:cNvPr id="5" name="Rounded Rectangle 4"/>
            <p:cNvSpPr/>
            <p:nvPr/>
          </p:nvSpPr>
          <p:spPr>
            <a:xfrm>
              <a:off x="683568" y="1916804"/>
              <a:ext cx="2376784" cy="100784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Konsep Perlindungan dan Penegakan Hukum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3060352" y="1988339"/>
              <a:ext cx="863708" cy="4323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>
              <a:off x="3060352" y="2420728"/>
              <a:ext cx="863708" cy="577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860" name="TextBox 9"/>
            <p:cNvSpPr txBox="1">
              <a:spLocks noChangeArrowheads="1"/>
            </p:cNvSpPr>
            <p:nvPr/>
          </p:nvSpPr>
          <p:spPr bwMode="auto">
            <a:xfrm>
              <a:off x="4067374" y="1772145"/>
              <a:ext cx="2150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Calibri" pitchFamily="34" charset="0"/>
                </a:rPr>
                <a:t>Perlindungan Hukum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5861" name="TextBox 10"/>
            <p:cNvSpPr txBox="1">
              <a:spLocks noChangeArrowheads="1"/>
            </p:cNvSpPr>
            <p:nvPr/>
          </p:nvSpPr>
          <p:spPr bwMode="auto">
            <a:xfrm>
              <a:off x="4139384" y="2781051"/>
              <a:ext cx="1925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Calibri" pitchFamily="34" charset="0"/>
                </a:rPr>
                <a:t>Penegakan Hukum</a:t>
              </a: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84213" y="2997200"/>
            <a:ext cx="7800975" cy="1304925"/>
            <a:chOff x="827584" y="3716784"/>
            <a:chExt cx="7801280" cy="1305802"/>
          </a:xfrm>
        </p:grpSpPr>
        <p:sp>
          <p:nvSpPr>
            <p:cNvPr id="12" name="Oval 11"/>
            <p:cNvSpPr/>
            <p:nvPr/>
          </p:nvSpPr>
          <p:spPr>
            <a:xfrm>
              <a:off x="827584" y="3716784"/>
              <a:ext cx="2448021" cy="129627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Pentingnya Perlindungan dan Penegakan Hukum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2" idx="6"/>
            </p:cNvCxnSpPr>
            <p:nvPr/>
          </p:nvCxnSpPr>
          <p:spPr>
            <a:xfrm flipV="1">
              <a:off x="3275605" y="3932829"/>
              <a:ext cx="863634" cy="432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6"/>
            </p:cNvCxnSpPr>
            <p:nvPr/>
          </p:nvCxnSpPr>
          <p:spPr>
            <a:xfrm>
              <a:off x="3275605" y="4364919"/>
              <a:ext cx="9366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6"/>
            </p:cNvCxnSpPr>
            <p:nvPr/>
          </p:nvCxnSpPr>
          <p:spPr>
            <a:xfrm>
              <a:off x="3275605" y="4364919"/>
              <a:ext cx="863634" cy="432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854" name="TextBox 19"/>
            <p:cNvSpPr txBox="1">
              <a:spLocks noChangeArrowheads="1"/>
            </p:cNvSpPr>
            <p:nvPr/>
          </p:nvSpPr>
          <p:spPr bwMode="auto">
            <a:xfrm>
              <a:off x="4283440" y="3716784"/>
              <a:ext cx="2799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Calibri" pitchFamily="34" charset="0"/>
                </a:rPr>
                <a:t>Tegaknya Supremasi Hukum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5855" name="TextBox 20"/>
            <p:cNvSpPr txBox="1">
              <a:spLocks noChangeArrowheads="1"/>
            </p:cNvSpPr>
            <p:nvPr/>
          </p:nvSpPr>
          <p:spPr bwMode="auto">
            <a:xfrm>
              <a:off x="4283968" y="4221088"/>
              <a:ext cx="18951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Calibri" pitchFamily="34" charset="0"/>
                </a:rPr>
                <a:t>Tegaknya Keadilan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35856" name="TextBox 21"/>
            <p:cNvSpPr txBox="1">
              <a:spLocks noChangeArrowheads="1"/>
            </p:cNvSpPr>
            <p:nvPr/>
          </p:nvSpPr>
          <p:spPr bwMode="auto">
            <a:xfrm>
              <a:off x="4355450" y="4653254"/>
              <a:ext cx="42734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>
                  <a:latin typeface="Calibri" pitchFamily="34" charset="0"/>
                </a:rPr>
                <a:t>Mewujudkan Kedamaian dalam Masyarakat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25" name="Round Diagonal Corner Rectangle 24"/>
          <p:cNvSpPr/>
          <p:nvPr/>
        </p:nvSpPr>
        <p:spPr>
          <a:xfrm>
            <a:off x="755650" y="4724400"/>
            <a:ext cx="2303463" cy="108108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Akibat Tidak Ada Perlindungan dan Penegakan Hukum di Indonesia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V="1">
            <a:off x="3059113" y="5013325"/>
            <a:ext cx="1008062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367" name="TextBox 27"/>
          <p:cNvSpPr txBox="1">
            <a:spLocks noChangeArrowheads="1"/>
          </p:cNvSpPr>
          <p:nvPr/>
        </p:nvSpPr>
        <p:spPr bwMode="auto">
          <a:xfrm>
            <a:off x="4211638" y="4797425"/>
            <a:ext cx="3427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Calibri" pitchFamily="34" charset="0"/>
              </a:rPr>
              <a:t>Kondisi Masyarakat Menjadi Kacau</a:t>
            </a:r>
            <a:endParaRPr lang="en-US">
              <a:latin typeface="Calibri" pitchFamily="34" charset="0"/>
            </a:endParaRPr>
          </a:p>
        </p:txBody>
      </p:sp>
      <p:sp>
        <p:nvSpPr>
          <p:cNvPr id="15368" name="TextBox 27"/>
          <p:cNvSpPr txBox="1">
            <a:spLocks noChangeArrowheads="1"/>
          </p:cNvSpPr>
          <p:nvPr/>
        </p:nvSpPr>
        <p:spPr bwMode="auto">
          <a:xfrm>
            <a:off x="4211638" y="5300663"/>
            <a:ext cx="4475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>
                <a:latin typeface="Calibri" pitchFamily="34" charset="0"/>
              </a:rPr>
              <a:t>Tata Nilai dan Sosial Masyarakat Tidak Terarah</a:t>
            </a:r>
            <a:endParaRPr lang="en-US">
              <a:latin typeface="Calibri" pitchFamily="34" charset="0"/>
            </a:endParaRPr>
          </a:p>
        </p:txBody>
      </p:sp>
      <p:cxnSp>
        <p:nvCxnSpPr>
          <p:cNvPr id="23" name="Straight Arrow Connector 22"/>
          <p:cNvCxnSpPr>
            <a:stCxn id="25" idx="0"/>
          </p:cNvCxnSpPr>
          <p:nvPr/>
        </p:nvCxnSpPr>
        <p:spPr>
          <a:xfrm>
            <a:off x="3059113" y="5265738"/>
            <a:ext cx="1008062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367" grpId="0"/>
      <p:bldP spid="153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3850" y="115888"/>
            <a:ext cx="8424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Tx/>
              <a:buAutoNum type="alphaUcPeriod" startAt="2"/>
            </a:pPr>
            <a:r>
              <a:rPr lang="en-US" sz="2400" b="1"/>
              <a:t>Peran Lembaga Penegak Hukum dalam Menjamin Keadilan dan Kedamaian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5288" y="1773238"/>
            <a:ext cx="3168650" cy="863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Peran Kepolisian Negara Republik Indonesia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08625" y="1844675"/>
            <a:ext cx="2951163" cy="863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solidFill>
                  <a:srgbClr val="FFFF00"/>
                </a:solidFill>
              </a:rPr>
              <a:t>Peran Kejaksaan Republik Indonesia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4005064"/>
            <a:ext cx="2808312" cy="8194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solidFill>
                  <a:srgbClr val="FFFF00"/>
                </a:solidFill>
              </a:rPr>
              <a:t>Peran Hakim sebagai Pelaksana Kekuasaan Kehakiman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24128" y="4005064"/>
            <a:ext cx="2664296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solidFill>
                  <a:srgbClr val="FFFF00"/>
                </a:solidFill>
              </a:rPr>
              <a:t>Peran Advokat dalam Penegakan Hukum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>
            <a:off x="2843213" y="1700807"/>
            <a:ext cx="3312963" cy="4031655"/>
          </a:xfrm>
          <a:prstGeom prst="blockArc">
            <a:avLst>
              <a:gd name="adj1" fmla="val 10800000"/>
              <a:gd name="adj2" fmla="val 21555806"/>
              <a:gd name="adj3" fmla="val 24672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Block Arc 19"/>
          <p:cNvSpPr/>
          <p:nvPr/>
        </p:nvSpPr>
        <p:spPr>
          <a:xfrm rot="10800000">
            <a:off x="2843212" y="1484312"/>
            <a:ext cx="3312963" cy="4392959"/>
          </a:xfrm>
          <a:prstGeom prst="blockArc">
            <a:avLst>
              <a:gd name="adj1" fmla="val 10800000"/>
              <a:gd name="adj2" fmla="val 21555806"/>
              <a:gd name="adj3" fmla="val 24672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591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/>
              <a:t>1. Peran Kepolisian Negara Republik Indonesia</a:t>
            </a:r>
            <a:endParaRPr lang="en-US" sz="2000" b="1"/>
          </a:p>
        </p:txBody>
      </p:sp>
      <p:sp>
        <p:nvSpPr>
          <p:cNvPr id="5" name="TextBox 4"/>
          <p:cNvSpPr txBox="1"/>
          <p:nvPr/>
        </p:nvSpPr>
        <p:spPr>
          <a:xfrm>
            <a:off x="539750" y="1268413"/>
            <a:ext cx="4103688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400" b="1" dirty="0">
                <a:latin typeface="Arial" pitchFamily="34" charset="0"/>
                <a:cs typeface="Arial" pitchFamily="34" charset="0"/>
              </a:rPr>
              <a:t>Tugas dan Wewenang Pokok Kepolisian Negara Republik Indonesia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Memelihara keamanan dan ketertiban masyarakat.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Menegakkan hukum.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Memberikan perlindungan, pengayoman, dan pelayanan kepada masyarakat.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338" y="3716338"/>
            <a:ext cx="575945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 algn="just"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Beberapa tugas Kepolisian Negara Republik Indonesia dalam melaksanakan tugas dan wewenang pokok sebagai berikut.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Melaksanakan pengaturan, penjagaan, pengawasan, dan patroli terhadap kegiatan masyarakat dan pemerintah sesuai kebutuhan.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Menyelenggarakan segala kegiatan dalam menjamin keamanan, ketertiban, dan kelancaran lalu lintas di jalan.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Membina masyarakat untuk meningkatkan partisipasi masyarakat, kesadaran hukum masyarakat, serta ketaatan warga masyarakat terhadap hukum dan peraturan perundang-undangan.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Turut serta dalam pembinaan hukum nasional.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Memelihara ketertiban dan menjamin keamanan umum.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288" y="1125538"/>
            <a:ext cx="4392612" cy="19431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484438" y="3500438"/>
            <a:ext cx="6264275" cy="2881312"/>
          </a:xfrm>
          <a:prstGeom prst="roundRect">
            <a:avLst/>
          </a:prstGeom>
          <a:solidFill>
            <a:schemeClr val="bg2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5" name="AutoShape 2" descr="Hasil gambar untuk polisi png"/>
          <p:cNvSpPr>
            <a:spLocks noChangeAspect="1" noChangeArrowheads="1"/>
          </p:cNvSpPr>
          <p:nvPr/>
        </p:nvSpPr>
        <p:spPr bwMode="auto">
          <a:xfrm>
            <a:off x="155575" y="-1684338"/>
            <a:ext cx="2943225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0" y="7100888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100">
                <a:hlinkClick r:id="rId2"/>
              </a:rPr>
              <a:t>Sumber: </a:t>
            </a:r>
            <a:r>
              <a:rPr lang="en-US" sz="1100">
                <a:hlinkClick r:id="rId2"/>
              </a:rPr>
              <a:t>https://feedyeti.com/hashtag.php?q=polantas</a:t>
            </a:r>
            <a:r>
              <a:rPr lang="id-ID" sz="1100"/>
              <a:t>, diunduh 15 Mei 2018</a:t>
            </a:r>
            <a:endParaRPr lang="en-US" sz="1100"/>
          </a:p>
        </p:txBody>
      </p:sp>
      <p:pic>
        <p:nvPicPr>
          <p:cNvPr id="17417" name="Picture 12" descr="pocil_lantas_2016_moge_moge_kartun___copy_resol_ke_by_winarasetyo-dakyi3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4813"/>
            <a:ext cx="29527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37bbb8cc075db75222941626f835df48.jpg"/>
          <p:cNvPicPr>
            <a:picLocks noChangeAspect="1"/>
          </p:cNvPicPr>
          <p:nvPr/>
        </p:nvPicPr>
        <p:blipFill>
          <a:blip r:embed="rId2" cstate="print"/>
          <a:srcRect l="4646" t="6267" r="4646" b="6212"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16"/>
          <p:cNvSpPr txBox="1">
            <a:spLocks noChangeArrowheads="1"/>
          </p:cNvSpPr>
          <p:nvPr/>
        </p:nvSpPr>
        <p:spPr bwMode="auto">
          <a:xfrm>
            <a:off x="252413" y="0"/>
            <a:ext cx="2786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5400" b="1">
                <a:latin typeface="Calibri" pitchFamily="34" charset="0"/>
              </a:rPr>
              <a:t>Daftar Isi</a:t>
            </a:r>
            <a:endParaRPr lang="en-US" sz="5400" b="1">
              <a:latin typeface="Calibri" pitchFamily="34" charset="0"/>
            </a:endParaRPr>
          </a:p>
        </p:txBody>
      </p:sp>
      <p:sp>
        <p:nvSpPr>
          <p:cNvPr id="19" name="Cloud 18"/>
          <p:cNvSpPr/>
          <p:nvPr/>
        </p:nvSpPr>
        <p:spPr bwMode="auto">
          <a:xfrm>
            <a:off x="2916238" y="549275"/>
            <a:ext cx="2160587" cy="143986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hlinkClick r:id="rId3" action="ppaction://hlinksldjump"/>
              </a:rPr>
              <a:t>BAB 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hlinkClick r:id="rId3" action="ppaction://hlinksldjump"/>
              </a:rPr>
              <a:t>Perlindungan dan Penegakan Hukum</a:t>
            </a:r>
            <a:endParaRPr lang="en-US" sz="1400" dirty="0"/>
          </a:p>
        </p:txBody>
      </p:sp>
      <p:sp>
        <p:nvSpPr>
          <p:cNvPr id="20" name="Cloud 19"/>
          <p:cNvSpPr/>
          <p:nvPr/>
        </p:nvSpPr>
        <p:spPr bwMode="auto">
          <a:xfrm>
            <a:off x="539750" y="3284538"/>
            <a:ext cx="2881313" cy="172878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hlinkClick r:id="rId4" action="ppaction://hlinksldjump"/>
              </a:rPr>
              <a:t>BAB IV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hlinkClick r:id="rId4" action="ppaction://hlinksldjump"/>
              </a:rPr>
              <a:t>Perkembangan Persatuan dan Kesatuan dalam Mempertahankan NKRI</a:t>
            </a:r>
            <a:endParaRPr lang="en-US" sz="1400" dirty="0"/>
          </a:p>
        </p:txBody>
      </p:sp>
      <p:sp>
        <p:nvSpPr>
          <p:cNvPr id="21" name="Cloud 20"/>
          <p:cNvSpPr/>
          <p:nvPr/>
        </p:nvSpPr>
        <p:spPr bwMode="auto">
          <a:xfrm>
            <a:off x="6588125" y="1052513"/>
            <a:ext cx="2339975" cy="204152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hlinkClick r:id="rId5" action="ppaction://hlinksldjump"/>
              </a:rPr>
              <a:t>BAB III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hlinkClick r:id="rId5" action="ppaction://hlinksldjump"/>
              </a:rPr>
              <a:t>Pengaruh Kemajuan Iptek terhadap Negara dalam Bingkai Bhinneka Tunggal Ika</a:t>
            </a:r>
            <a:endParaRPr lang="en-US" sz="1400" dirty="0"/>
          </a:p>
        </p:txBody>
      </p:sp>
      <p:sp>
        <p:nvSpPr>
          <p:cNvPr id="22" name="Cloud 21">
            <a:hlinkClick r:id="" action="ppaction://hlinkshowjump?jump=nextslide" highlightClick="1"/>
          </p:cNvPr>
          <p:cNvSpPr/>
          <p:nvPr/>
        </p:nvSpPr>
        <p:spPr bwMode="auto">
          <a:xfrm>
            <a:off x="395288" y="765175"/>
            <a:ext cx="2413000" cy="2159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1"/>
                </a:solidFill>
                <a:hlinkClick r:id="rId6" action="ppaction://hlinksldjump"/>
              </a:rPr>
              <a:t>BAB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hlinkClick r:id="rId6" action="ppaction://hlinksldjump"/>
              </a:rPr>
              <a:t>Pelanggaran Hak dan Pengingkaran Kewajiban Menurut Nilai-Nilai Pancasila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488" name="Picture 2" descr="Hasil gambar untuk rumput png vect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5229225"/>
            <a:ext cx="7810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7316788"/>
            <a:ext cx="94329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100"/>
              <a:t>Sumber: </a:t>
            </a:r>
            <a:r>
              <a:rPr lang="en-US" sz="1100">
                <a:hlinkClick r:id="rId8"/>
              </a:rPr>
              <a:t>https://www.pinterest.com/AVInspirations/png/</a:t>
            </a:r>
            <a:r>
              <a:rPr lang="id-ID" sz="1100"/>
              <a:t>, diunduh 15 Mei 2018</a:t>
            </a:r>
            <a:endParaRPr lang="en-US" sz="1100"/>
          </a:p>
        </p:txBody>
      </p:sp>
      <p:sp>
        <p:nvSpPr>
          <p:cNvPr id="20490" name="AutoShape 12" descr="Cabang, Daun, Desain, Elemen, Terpencil, Hij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494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/>
              <a:t>2. Peran Kejaksaan Republik Indonesia</a:t>
            </a:r>
            <a:endParaRPr lang="en-US" sz="2000" b="1"/>
          </a:p>
        </p:txBody>
      </p:sp>
      <p:pic>
        <p:nvPicPr>
          <p:cNvPr id="38915" name="Picture 2" descr="jaks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575" y="1196975"/>
            <a:ext cx="47529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Peran jaksa dalam bidang pidana sebagai berikut.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Melakukan penuntutan.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Melaksanakan putusan pengadilan yang sudah memperoleh kekuatan hukum tetap.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Melaksanakan pengawasan terhadap pelaksanaan putusan pidana bersyarat, pidana pengawasan, dan lepas bersyarat.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Melakukan penyidikan terhadap tindak pidana tertentu berdasarkan undang-undang.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Melengkapi berkas perkara tertentu dan untuk itu dapat melakukan pemeriksaan tambahan bersama penyidik sebelum dilimpahkan kepada pengadilan.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3059113" y="1125538"/>
            <a:ext cx="5113337" cy="2951162"/>
          </a:xfrm>
          <a:prstGeom prst="foldedCorner">
            <a:avLst>
              <a:gd name="adj" fmla="val 13717"/>
            </a:avLst>
          </a:prstGeom>
          <a:solidFill>
            <a:schemeClr val="bg2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288" y="4581525"/>
            <a:ext cx="784860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1938" algn="just"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Peran jaksa dalam bidang perdata dan tata usaha negara untuk ketertiban dan ketenteraman umum sebagai berikut.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Meningkatkan kesadaran hukum masyarakat.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Mengamankan kebijakan penegakan hukum.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Mengawasi peredaran barang cetakan.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Mengawasi aliran kepercayaan yang dapat membahayakan masyarakat dan negara.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Mencegah penyalahgunaan dan/atau penodaan agama.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Penelitian dan pengembangan hukum serta statistik kriminal.</a:t>
            </a: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288" y="4508500"/>
            <a:ext cx="7993062" cy="1944688"/>
          </a:xfrm>
          <a:prstGeom prst="rect">
            <a:avLst/>
          </a:prstGeom>
          <a:solidFill>
            <a:schemeClr val="bg2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245350"/>
            <a:ext cx="752475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sz="1050" dirty="0">
                <a:latin typeface="Arial" pitchFamily="34" charset="0"/>
                <a:cs typeface="Arial" pitchFamily="34" charset="0"/>
              </a:rPr>
              <a:t>Sumber: 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3"/>
              </a:rPr>
              <a:t>http://kejati-jabar.go.id/index.php/pengaduan</a:t>
            </a:r>
            <a:r>
              <a:rPr lang="id-ID" sz="1050" dirty="0">
                <a:latin typeface="Arial" pitchFamily="34" charset="0"/>
                <a:cs typeface="Arial" pitchFamily="34" charset="0"/>
              </a:rPr>
              <a:t>, diunduh 15 Mei 2018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724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/>
              <a:t>3. Peran Hakim sebagai Pelaksana Kekuasaan Kehakiman</a:t>
            </a:r>
            <a:endParaRPr lang="en-US" sz="2000" b="1"/>
          </a:p>
        </p:txBody>
      </p:sp>
      <p:pic>
        <p:nvPicPr>
          <p:cNvPr id="39939" name="Picture 2" descr="jud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196975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899592" y="4005064"/>
            <a:ext cx="7272808" cy="2592288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dirty="0"/>
              <a:t>’’Seorang hakim diberikan wewenang mengadili. Oleh karena itu, hakim wajib menggali, mengikuti, dan memahami nilai-nilai hukum dan rasa keadilan yang hidup dalam masyarakat.’’</a:t>
            </a:r>
          </a:p>
        </p:txBody>
      </p:sp>
      <p:sp>
        <p:nvSpPr>
          <p:cNvPr id="6" name="Oval 5"/>
          <p:cNvSpPr/>
          <p:nvPr/>
        </p:nvSpPr>
        <p:spPr>
          <a:xfrm>
            <a:off x="900113" y="1700213"/>
            <a:ext cx="287337" cy="215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0113" y="2133600"/>
            <a:ext cx="287337" cy="215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0113" y="2997200"/>
            <a:ext cx="287337" cy="215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0113" y="2565400"/>
            <a:ext cx="287337" cy="215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0113" y="3429000"/>
            <a:ext cx="287337" cy="215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8" name="TextBox 10"/>
          <p:cNvSpPr txBox="1">
            <a:spLocks noChangeArrowheads="1"/>
          </p:cNvSpPr>
          <p:nvPr/>
        </p:nvSpPr>
        <p:spPr bwMode="auto">
          <a:xfrm>
            <a:off x="1403350" y="1628775"/>
            <a:ext cx="1074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600"/>
              <a:t>integritas;</a:t>
            </a:r>
            <a:endParaRPr lang="en-US" sz="1600"/>
          </a:p>
        </p:txBody>
      </p:sp>
      <p:sp>
        <p:nvSpPr>
          <p:cNvPr id="39949" name="TextBox 11"/>
          <p:cNvSpPr txBox="1">
            <a:spLocks noChangeArrowheads="1"/>
          </p:cNvSpPr>
          <p:nvPr/>
        </p:nvSpPr>
        <p:spPr bwMode="auto">
          <a:xfrm>
            <a:off x="1403350" y="2060575"/>
            <a:ext cx="2760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600"/>
              <a:t>berkepribadian tidak tercela;</a:t>
            </a:r>
            <a:endParaRPr lang="en-US" sz="1600"/>
          </a:p>
        </p:txBody>
      </p:sp>
      <p:sp>
        <p:nvSpPr>
          <p:cNvPr id="39950" name="TextBox 12"/>
          <p:cNvSpPr txBox="1">
            <a:spLocks noChangeArrowheads="1"/>
          </p:cNvSpPr>
          <p:nvPr/>
        </p:nvSpPr>
        <p:spPr bwMode="auto">
          <a:xfrm>
            <a:off x="1403350" y="2492375"/>
            <a:ext cx="628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600"/>
              <a:t>jujur;</a:t>
            </a:r>
            <a:endParaRPr lang="en-US" sz="1600"/>
          </a:p>
        </p:txBody>
      </p:sp>
      <p:sp>
        <p:nvSpPr>
          <p:cNvPr id="39951" name="TextBox 13"/>
          <p:cNvSpPr txBox="1">
            <a:spLocks noChangeArrowheads="1"/>
          </p:cNvSpPr>
          <p:nvPr/>
        </p:nvSpPr>
        <p:spPr bwMode="auto">
          <a:xfrm>
            <a:off x="1403350" y="2924175"/>
            <a:ext cx="5603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600"/>
              <a:t>adil;</a:t>
            </a:r>
            <a:endParaRPr lang="en-US" sz="1600"/>
          </a:p>
        </p:txBody>
      </p:sp>
      <p:sp>
        <p:nvSpPr>
          <p:cNvPr id="39952" name="TextBox 14"/>
          <p:cNvSpPr txBox="1">
            <a:spLocks noChangeArrowheads="1"/>
          </p:cNvSpPr>
          <p:nvPr/>
        </p:nvSpPr>
        <p:spPr bwMode="auto">
          <a:xfrm>
            <a:off x="1403350" y="3357563"/>
            <a:ext cx="1643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600"/>
              <a:t>profesional; dan</a:t>
            </a:r>
            <a:endParaRPr lang="en-US" sz="1600"/>
          </a:p>
        </p:txBody>
      </p:sp>
      <p:sp>
        <p:nvSpPr>
          <p:cNvPr id="39953" name="TextBox 15"/>
          <p:cNvSpPr txBox="1">
            <a:spLocks noChangeArrowheads="1"/>
          </p:cNvSpPr>
          <p:nvPr/>
        </p:nvSpPr>
        <p:spPr bwMode="auto">
          <a:xfrm>
            <a:off x="1403350" y="3789363"/>
            <a:ext cx="3227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600"/>
              <a:t>berpengalaman di bidang hukum.</a:t>
            </a:r>
            <a:endParaRPr lang="en-US" sz="1600"/>
          </a:p>
        </p:txBody>
      </p:sp>
      <p:sp>
        <p:nvSpPr>
          <p:cNvPr id="17" name="Oval 16"/>
          <p:cNvSpPr/>
          <p:nvPr/>
        </p:nvSpPr>
        <p:spPr>
          <a:xfrm>
            <a:off x="900113" y="3860800"/>
            <a:ext cx="287337" cy="215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55" name="TextBox 17"/>
          <p:cNvSpPr txBox="1">
            <a:spLocks noChangeArrowheads="1"/>
          </p:cNvSpPr>
          <p:nvPr/>
        </p:nvSpPr>
        <p:spPr bwMode="auto">
          <a:xfrm>
            <a:off x="755650" y="1125538"/>
            <a:ext cx="3338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Seorang hakim harus memiliki:</a:t>
            </a:r>
            <a:endParaRPr lang="en-US"/>
          </a:p>
        </p:txBody>
      </p:sp>
      <p:sp>
        <p:nvSpPr>
          <p:cNvPr id="39956" name="Rectangle 18"/>
          <p:cNvSpPr>
            <a:spLocks noChangeArrowheads="1"/>
          </p:cNvSpPr>
          <p:nvPr/>
        </p:nvSpPr>
        <p:spPr bwMode="auto">
          <a:xfrm>
            <a:off x="9396413" y="981075"/>
            <a:ext cx="29892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100"/>
              <a:t>Sumber: </a:t>
            </a:r>
            <a:r>
              <a:rPr lang="en-US" sz="1100">
                <a:hlinkClick r:id="rId3"/>
              </a:rPr>
              <a:t>http://myconnecticuttaxlaw.com/</a:t>
            </a:r>
            <a:r>
              <a:rPr lang="id-ID" sz="1100"/>
              <a:t>, diunduh 15 Mei 2018</a:t>
            </a:r>
            <a:endParaRPr lang="en-US" sz="11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7173913"/>
            <a:ext cx="6875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100"/>
              <a:t>Sumber: </a:t>
            </a:r>
            <a:r>
              <a:rPr lang="en-US" sz="1100">
                <a:hlinkClick r:id="rId2"/>
              </a:rPr>
              <a:t>http://www.firmaparkering.dk/losning-advokat/</a:t>
            </a:r>
            <a:r>
              <a:rPr lang="id-ID" sz="1100"/>
              <a:t>, diunduh 15 Mei 2018</a:t>
            </a:r>
            <a:endParaRPr lang="en-US" sz="1100"/>
          </a:p>
        </p:txBody>
      </p:sp>
      <p:pic>
        <p:nvPicPr>
          <p:cNvPr id="40963" name="Picture 2" descr="Hasil gambar untuk advokat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1763713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543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/>
              <a:t>4. Peran Advokat dalam Penegakan Hukum</a:t>
            </a:r>
            <a:endParaRPr lang="en-US" sz="2000" b="1"/>
          </a:p>
        </p:txBody>
      </p:sp>
      <p:sp>
        <p:nvSpPr>
          <p:cNvPr id="5" name="TextBox 4"/>
          <p:cNvSpPr txBox="1"/>
          <p:nvPr/>
        </p:nvSpPr>
        <p:spPr>
          <a:xfrm>
            <a:off x="3851275" y="4005263"/>
            <a:ext cx="489743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 algn="just"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Kewajiban advokat dalam melaksanakan tugas profesinya sebagai berikut.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Dilarang mendiskriminasi klien.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Wajib merahasiakan segala sesuatu yang diketahui dari kliennya, kecuali undang-undang menentukan lain.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Dilarang memegang jabatan yang bertentangan dengan kepentingan tugas dan martabat profesinya.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Advokat yang menjadi pejabat negara tidak melaksanakan tugas profesinya selama memangku jabatan tersebut.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9475" y="3789363"/>
            <a:ext cx="5545138" cy="2663825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4213" y="1196975"/>
            <a:ext cx="792003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Advokat memiliki hak dalam melaksanakan tugasnya sebagai berikut.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Bebas mengeluarkan pendapat sesuai aturan.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Bebas menjalankan profesinya sesuai aturan.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Tidak dapat dituntut, baik perdata maupun pidana dalam menjalankan tugas profesinya dengan baik.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Berhak memperoleh informasi, data, dan dokumen dari instansi untuk pembelaan kliennya.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Berhak atas kerahasiaan hubungan dengan klien termasuk perlindungan atas berkas dan dokumennya.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id-ID" sz="1400" dirty="0">
                <a:latin typeface="Arial" pitchFamily="34" charset="0"/>
                <a:cs typeface="Arial" pitchFamily="34" charset="0"/>
              </a:rPr>
              <a:t>Tidak dapat diidentikkan dengan kliennya dalam membela perkara klien oleh pihak yang berwenang dan/atau masyarakat.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539750" y="1125538"/>
            <a:ext cx="8281988" cy="2447925"/>
          </a:xfrm>
          <a:prstGeom prst="round1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404813"/>
            <a:ext cx="76549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/>
              <a:t>C.	Praktik Perlindungan dan Penegakan Hukum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87624" y="1268760"/>
          <a:ext cx="734481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58750"/>
            <a:ext cx="6835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400" b="1" dirty="0"/>
              <a:t>1. Bentuk Pelanggaran Hukum dan Sanksinya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11560" y="1397000"/>
          <a:ext cx="676875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8313" y="908050"/>
            <a:ext cx="68691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400" b="1" dirty="0"/>
              <a:t>a. Bentuk Pelanggaran Hukum dan Sanksinya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303213"/>
            <a:ext cx="75739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400" b="1" dirty="0"/>
              <a:t>b. </a:t>
            </a:r>
            <a:r>
              <a:rPr lang="en-US" sz="2400" b="1" dirty="0"/>
              <a:t>Macam-Macam Sanksi atas Pelanggaran Hukum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59632" y="980728"/>
          <a:ext cx="61206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250825" y="333375"/>
            <a:ext cx="8577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/>
              <a:t>2. Partisipasi dalam Perlindungan dan Penegakan Hukum</a:t>
            </a:r>
            <a:endParaRPr lang="en-US" sz="2400" b="1"/>
          </a:p>
        </p:txBody>
      </p:sp>
      <p:grpSp>
        <p:nvGrpSpPr>
          <p:cNvPr id="45059" name="Group 52"/>
          <p:cNvGrpSpPr>
            <a:grpSpLocks/>
          </p:cNvGrpSpPr>
          <p:nvPr/>
        </p:nvGrpSpPr>
        <p:grpSpPr bwMode="auto">
          <a:xfrm>
            <a:off x="250825" y="1268413"/>
            <a:ext cx="8569325" cy="4968875"/>
            <a:chOff x="251520" y="1268760"/>
            <a:chExt cx="8568952" cy="4968552"/>
          </a:xfrm>
        </p:grpSpPr>
        <p:sp>
          <p:nvSpPr>
            <p:cNvPr id="5" name="Rounded Rectangle 4"/>
            <p:cNvSpPr/>
            <p:nvPr/>
          </p:nvSpPr>
          <p:spPr>
            <a:xfrm>
              <a:off x="251520" y="1268760"/>
              <a:ext cx="3600293" cy="9365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/>
                <a:t>Kepatuhan terhadap Hukum di Lingkungan Keluarga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291614" y="1268760"/>
              <a:ext cx="3528858" cy="9365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/>
                <a:t>Kepatuhan terhadap Hukum di Lingkungan Sekolah</a:t>
              </a: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499485" y="1556078"/>
              <a:ext cx="0" cy="4681234"/>
            </a:xfrm>
            <a:prstGeom prst="line">
              <a:avLst/>
            </a:prstGeom>
            <a:ln w="82550" cap="rnd" cmpd="sng">
              <a:prstDash val="lgDash"/>
              <a:bevel/>
              <a:headEnd type="oval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Connector 29"/>
            <p:cNvSpPr/>
            <p:nvPr/>
          </p:nvSpPr>
          <p:spPr>
            <a:xfrm>
              <a:off x="538845" y="2637096"/>
              <a:ext cx="360346" cy="360339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38845" y="4005432"/>
              <a:ext cx="360346" cy="360339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38845" y="5516634"/>
              <a:ext cx="360346" cy="360339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4931266" y="2637096"/>
              <a:ext cx="360347" cy="360339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4931266" y="4148298"/>
              <a:ext cx="360347" cy="360339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4859832" y="5516634"/>
              <a:ext cx="360346" cy="360339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69" name="TextBox 35"/>
            <p:cNvSpPr txBox="1">
              <a:spLocks noChangeArrowheads="1"/>
            </p:cNvSpPr>
            <p:nvPr/>
          </p:nvSpPr>
          <p:spPr bwMode="auto">
            <a:xfrm>
              <a:off x="1115616" y="2636912"/>
              <a:ext cx="30059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/>
                <a:t>Menaati perintah orang tua.</a:t>
              </a:r>
              <a:endParaRPr lang="en-US"/>
            </a:p>
          </p:txBody>
        </p:sp>
        <p:sp>
          <p:nvSpPr>
            <p:cNvPr id="45070" name="TextBox 36"/>
            <p:cNvSpPr txBox="1">
              <a:spLocks noChangeArrowheads="1"/>
            </p:cNvSpPr>
            <p:nvPr/>
          </p:nvSpPr>
          <p:spPr bwMode="auto">
            <a:xfrm>
              <a:off x="1115616" y="3861048"/>
              <a:ext cx="30243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Saling membantu antaranggota keluarga.</a:t>
              </a:r>
              <a:endParaRPr lang="en-US"/>
            </a:p>
          </p:txBody>
        </p:sp>
        <p:sp>
          <p:nvSpPr>
            <p:cNvPr id="45071" name="TextBox 37"/>
            <p:cNvSpPr txBox="1">
              <a:spLocks noChangeArrowheads="1"/>
            </p:cNvSpPr>
            <p:nvPr/>
          </p:nvSpPr>
          <p:spPr bwMode="auto">
            <a:xfrm>
              <a:off x="1043608" y="5517232"/>
              <a:ext cx="32111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/>
                <a:t>Melindungi anggota keluarga.</a:t>
              </a:r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259539" y="3068868"/>
              <a:ext cx="266370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59539" y="4581657"/>
              <a:ext cx="2304950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188104" y="5949993"/>
              <a:ext cx="287960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5075" name="TextBox 44"/>
            <p:cNvSpPr txBox="1">
              <a:spLocks noChangeArrowheads="1"/>
            </p:cNvSpPr>
            <p:nvPr/>
          </p:nvSpPr>
          <p:spPr bwMode="auto">
            <a:xfrm>
              <a:off x="5580112" y="2636912"/>
              <a:ext cx="20441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/>
                <a:t>Membantu teman.</a:t>
              </a:r>
              <a:endParaRPr lang="en-US"/>
            </a:p>
          </p:txBody>
        </p:sp>
        <p:sp>
          <p:nvSpPr>
            <p:cNvPr id="45076" name="TextBox 45"/>
            <p:cNvSpPr txBox="1">
              <a:spLocks noChangeArrowheads="1"/>
            </p:cNvSpPr>
            <p:nvPr/>
          </p:nvSpPr>
          <p:spPr bwMode="auto">
            <a:xfrm>
              <a:off x="5652120" y="3861048"/>
              <a:ext cx="25922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Melindungi teman dari perundungan.</a:t>
              </a:r>
              <a:endParaRPr lang="en-US"/>
            </a:p>
          </p:txBody>
        </p:sp>
        <p:sp>
          <p:nvSpPr>
            <p:cNvPr id="45077" name="TextBox 46"/>
            <p:cNvSpPr txBox="1">
              <a:spLocks noChangeArrowheads="1"/>
            </p:cNvSpPr>
            <p:nvPr/>
          </p:nvSpPr>
          <p:spPr bwMode="auto">
            <a:xfrm>
              <a:off x="5652120" y="5517232"/>
              <a:ext cx="29803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/>
                <a:t>Menaati peraturan sekolah.</a:t>
              </a: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651960" y="3068868"/>
              <a:ext cx="1871582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723395" y="4581657"/>
              <a:ext cx="237638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23395" y="5949993"/>
              <a:ext cx="2665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4"/>
          <p:cNvGrpSpPr>
            <a:grpSpLocks/>
          </p:cNvGrpSpPr>
          <p:nvPr/>
        </p:nvGrpSpPr>
        <p:grpSpPr bwMode="auto">
          <a:xfrm>
            <a:off x="250825" y="1268413"/>
            <a:ext cx="8569325" cy="4968875"/>
            <a:chOff x="251520" y="1268760"/>
            <a:chExt cx="8568952" cy="4968552"/>
          </a:xfrm>
        </p:grpSpPr>
        <p:sp>
          <p:nvSpPr>
            <p:cNvPr id="4" name="Rounded Rectangle 3"/>
            <p:cNvSpPr/>
            <p:nvPr/>
          </p:nvSpPr>
          <p:spPr>
            <a:xfrm>
              <a:off x="251520" y="1268760"/>
              <a:ext cx="3600293" cy="9365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/>
                <a:t>Kepatuhan terhadap Hukum di Lingkungan Masyarakat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291614" y="1268760"/>
              <a:ext cx="3528858" cy="9365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/>
                <a:t>Kepatuhan terhadap Hukum di Lingkungan Bangsa dan Negara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499485" y="1556078"/>
              <a:ext cx="0" cy="4681234"/>
            </a:xfrm>
            <a:prstGeom prst="line">
              <a:avLst/>
            </a:prstGeom>
            <a:ln w="82550" cap="rnd" cmpd="sng">
              <a:prstDash val="lgDash"/>
              <a:bevel/>
              <a:headEnd type="oval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Connector 6"/>
            <p:cNvSpPr/>
            <p:nvPr/>
          </p:nvSpPr>
          <p:spPr>
            <a:xfrm>
              <a:off x="538845" y="2637096"/>
              <a:ext cx="360346" cy="360339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538845" y="4005432"/>
              <a:ext cx="360346" cy="360339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538845" y="5516634"/>
              <a:ext cx="360346" cy="360339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931266" y="2637096"/>
              <a:ext cx="360347" cy="360339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4931266" y="4148298"/>
              <a:ext cx="360347" cy="360339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859832" y="5516634"/>
              <a:ext cx="360346" cy="360339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92" name="TextBox 12"/>
            <p:cNvSpPr txBox="1">
              <a:spLocks noChangeArrowheads="1"/>
            </p:cNvSpPr>
            <p:nvPr/>
          </p:nvSpPr>
          <p:spPr bwMode="auto">
            <a:xfrm>
              <a:off x="1115616" y="2492896"/>
              <a:ext cx="273664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/>
                <a:t>Menyerahkan pelanggar </a:t>
              </a:r>
            </a:p>
            <a:p>
              <a:r>
                <a:rPr lang="id-ID"/>
                <a:t>hukum kepada polisi.</a:t>
              </a:r>
              <a:endParaRPr lang="en-US"/>
            </a:p>
          </p:txBody>
        </p:sp>
        <p:sp>
          <p:nvSpPr>
            <p:cNvPr id="46093" name="TextBox 13"/>
            <p:cNvSpPr txBox="1">
              <a:spLocks noChangeArrowheads="1"/>
            </p:cNvSpPr>
            <p:nvPr/>
          </p:nvSpPr>
          <p:spPr bwMode="auto">
            <a:xfrm>
              <a:off x="1115616" y="3861048"/>
              <a:ext cx="30243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Mengikuti kegiatan siskamling.</a:t>
              </a:r>
              <a:endParaRPr lang="en-US"/>
            </a:p>
          </p:txBody>
        </p:sp>
        <p:sp>
          <p:nvSpPr>
            <p:cNvPr id="46094" name="TextBox 14"/>
            <p:cNvSpPr txBox="1">
              <a:spLocks noChangeArrowheads="1"/>
            </p:cNvSpPr>
            <p:nvPr/>
          </p:nvSpPr>
          <p:spPr bwMode="auto">
            <a:xfrm>
              <a:off x="1043608" y="5517232"/>
              <a:ext cx="29803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/>
                <a:t>Menjaga hak-hak tetangga.</a:t>
              </a: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259539" y="3068868"/>
              <a:ext cx="266370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59539" y="4581657"/>
              <a:ext cx="2304950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8104" y="5949993"/>
              <a:ext cx="287960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098" name="TextBox 18"/>
            <p:cNvSpPr txBox="1">
              <a:spLocks noChangeArrowheads="1"/>
            </p:cNvSpPr>
            <p:nvPr/>
          </p:nvSpPr>
          <p:spPr bwMode="auto">
            <a:xfrm>
              <a:off x="5580112" y="2492896"/>
              <a:ext cx="25186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/>
                <a:t>Menaati rambu-rambu </a:t>
              </a:r>
            </a:p>
            <a:p>
              <a:r>
                <a:rPr lang="id-ID"/>
                <a:t>lalu lintas.</a:t>
              </a:r>
              <a:endParaRPr lang="en-US"/>
            </a:p>
          </p:txBody>
        </p:sp>
        <p:sp>
          <p:nvSpPr>
            <p:cNvPr id="46099" name="TextBox 19"/>
            <p:cNvSpPr txBox="1">
              <a:spLocks noChangeArrowheads="1"/>
            </p:cNvSpPr>
            <p:nvPr/>
          </p:nvSpPr>
          <p:spPr bwMode="auto">
            <a:xfrm>
              <a:off x="5652120" y="3861048"/>
              <a:ext cx="25922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Mengikuti kegiatan pemilihan umum.</a:t>
              </a:r>
              <a:endParaRPr lang="en-US"/>
            </a:p>
          </p:txBody>
        </p:sp>
        <p:sp>
          <p:nvSpPr>
            <p:cNvPr id="46100" name="TextBox 20"/>
            <p:cNvSpPr txBox="1">
              <a:spLocks noChangeArrowheads="1"/>
            </p:cNvSpPr>
            <p:nvPr/>
          </p:nvSpPr>
          <p:spPr bwMode="auto">
            <a:xfrm>
              <a:off x="5652120" y="5517232"/>
              <a:ext cx="26725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/>
                <a:t>Menjaga fasilitas umum.</a:t>
              </a:r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651960" y="3068868"/>
              <a:ext cx="1871582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23395" y="4581657"/>
              <a:ext cx="237638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23395" y="5949993"/>
              <a:ext cx="2665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ChangeArrowheads="1"/>
          </p:cNvSpPr>
          <p:nvPr/>
        </p:nvSpPr>
        <p:spPr bwMode="auto">
          <a:xfrm>
            <a:off x="0" y="7173913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000"/>
              <a:t>Sumber: </a:t>
            </a:r>
            <a:r>
              <a:rPr lang="en-US" sz="1000">
                <a:hlinkClick r:id="rId2"/>
              </a:rPr>
              <a:t>http://pinkertonroad.us/accommodations.html</a:t>
            </a:r>
            <a:r>
              <a:rPr lang="id-ID" sz="1000"/>
              <a:t>, diunduh 16 Mei 2018</a:t>
            </a:r>
            <a:endParaRPr lang="en-US" sz="1000"/>
          </a:p>
        </p:txBody>
      </p:sp>
      <p:sp>
        <p:nvSpPr>
          <p:cNvPr id="47107" name="Rectangle 21"/>
          <p:cNvSpPr>
            <a:spLocks noChangeArrowheads="1"/>
          </p:cNvSpPr>
          <p:nvPr/>
        </p:nvSpPr>
        <p:spPr bwMode="auto">
          <a:xfrm>
            <a:off x="5076825" y="7532688"/>
            <a:ext cx="4572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000"/>
              <a:t>Sumber: </a:t>
            </a:r>
            <a:r>
              <a:rPr lang="en-US" sz="1000">
                <a:hlinkClick r:id="rId3"/>
              </a:rPr>
              <a:t>http://ritterlumber.net/crafts-make-tree-branches-twigs-logs/</a:t>
            </a:r>
            <a:r>
              <a:rPr lang="id-ID" sz="1000"/>
              <a:t>, diunduh 16 Mei 2018</a:t>
            </a:r>
            <a:endParaRPr lang="en-US" sz="10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00113" y="0"/>
            <a:ext cx="6335712" cy="6337300"/>
            <a:chOff x="1187624" y="0"/>
            <a:chExt cx="6336704" cy="6336706"/>
          </a:xfrm>
        </p:grpSpPr>
        <p:pic>
          <p:nvPicPr>
            <p:cNvPr id="47119" name="Picture 12" descr="biglo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V="1">
              <a:off x="-1403897" y="2591521"/>
              <a:ext cx="6336706" cy="1153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0" name="Picture 18" descr="biglo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793604" y="2578596"/>
              <a:ext cx="63093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109" name="Picture 18" descr="log-candle-holders"/>
          <p:cNvPicPr>
            <a:picLocks noChangeAspect="1" noChangeArrowheads="1"/>
          </p:cNvPicPr>
          <p:nvPr/>
        </p:nvPicPr>
        <p:blipFill>
          <a:blip r:embed="rId5" cstate="print"/>
          <a:srcRect r="16862"/>
          <a:stretch>
            <a:fillRect/>
          </a:stretch>
        </p:blipFill>
        <p:spPr bwMode="auto">
          <a:xfrm>
            <a:off x="7164388" y="5105400"/>
            <a:ext cx="19796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0" descr="Wood Street Sign Clip Art"/>
          <p:cNvPicPr>
            <a:picLocks noChangeAspect="1" noChangeArrowheads="1"/>
          </p:cNvPicPr>
          <p:nvPr/>
        </p:nvPicPr>
        <p:blipFill>
          <a:blip r:embed="rId6" cstate="print"/>
          <a:srcRect b="81084"/>
          <a:stretch>
            <a:fillRect/>
          </a:stretch>
        </p:blipFill>
        <p:spPr bwMode="auto">
          <a:xfrm>
            <a:off x="971550" y="476250"/>
            <a:ext cx="62642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0" descr="Wood Street Sign Clip Art"/>
          <p:cNvPicPr>
            <a:picLocks noChangeAspect="1" noChangeArrowheads="1"/>
          </p:cNvPicPr>
          <p:nvPr/>
        </p:nvPicPr>
        <p:blipFill>
          <a:blip r:embed="rId6" cstate="print"/>
          <a:srcRect b="81084"/>
          <a:stretch>
            <a:fillRect/>
          </a:stretch>
        </p:blipFill>
        <p:spPr bwMode="auto">
          <a:xfrm rot="-293697">
            <a:off x="971550" y="2060575"/>
            <a:ext cx="62642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0" descr="Wood Street Sign Clip Art"/>
          <p:cNvPicPr>
            <a:picLocks noChangeAspect="1" noChangeArrowheads="1"/>
          </p:cNvPicPr>
          <p:nvPr/>
        </p:nvPicPr>
        <p:blipFill>
          <a:blip r:embed="rId6" cstate="print"/>
          <a:srcRect b="81084"/>
          <a:stretch>
            <a:fillRect/>
          </a:stretch>
        </p:blipFill>
        <p:spPr bwMode="auto">
          <a:xfrm>
            <a:off x="900113" y="3357563"/>
            <a:ext cx="64420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Box 26"/>
          <p:cNvSpPr txBox="1">
            <a:spLocks noChangeArrowheads="1"/>
          </p:cNvSpPr>
          <p:nvPr/>
        </p:nvSpPr>
        <p:spPr bwMode="auto">
          <a:xfrm>
            <a:off x="1619250" y="476250"/>
            <a:ext cx="496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schemeClr val="accent6"/>
                </a:solidFill>
              </a:rPr>
              <a:t>BAB III</a:t>
            </a:r>
          </a:p>
          <a:p>
            <a:pPr algn="ctr">
              <a:defRPr/>
            </a:pPr>
            <a:r>
              <a:rPr lang="en-US" b="1" dirty="0">
                <a:solidFill>
                  <a:schemeClr val="accent6"/>
                </a:solidFill>
              </a:rPr>
              <a:t>Pengaruh Kemajuan Iptek terhadap Negara dalam Bingkai Bhinneka Tunggal</a:t>
            </a:r>
            <a:r>
              <a:rPr lang="id-ID" b="1" dirty="0">
                <a:solidFill>
                  <a:schemeClr val="accent6"/>
                </a:solidFill>
              </a:rPr>
              <a:t> Ika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7114" name="TextBox 27"/>
          <p:cNvSpPr txBox="1">
            <a:spLocks noChangeArrowheads="1"/>
          </p:cNvSpPr>
          <p:nvPr/>
        </p:nvSpPr>
        <p:spPr bwMode="auto">
          <a:xfrm rot="-296469">
            <a:off x="1782763" y="2262188"/>
            <a:ext cx="469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/>
            <a:r>
              <a:rPr lang="id-ID" b="1">
                <a:solidFill>
                  <a:schemeClr val="bg1"/>
                </a:solidFill>
                <a:hlinkClick r:id="rId7" action="ppaction://hlinksldjump"/>
              </a:rPr>
              <a:t>A. </a:t>
            </a:r>
            <a:r>
              <a:rPr lang="en-US" b="1">
                <a:solidFill>
                  <a:schemeClr val="bg1"/>
                </a:solidFill>
                <a:hlinkClick r:id="rId7" action="ppaction://hlinksldjump"/>
              </a:rPr>
              <a:t>Pengaruh Positif Kemajuan Iptek terhadap NKRI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7115" name="TextBox 28"/>
          <p:cNvSpPr txBox="1">
            <a:spLocks noChangeArrowheads="1"/>
          </p:cNvSpPr>
          <p:nvPr/>
        </p:nvSpPr>
        <p:spPr bwMode="auto">
          <a:xfrm>
            <a:off x="1836738" y="3644900"/>
            <a:ext cx="4751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/>
            <a:r>
              <a:rPr lang="id-ID" b="1">
                <a:solidFill>
                  <a:schemeClr val="bg1"/>
                </a:solidFill>
                <a:hlinkClick r:id="rId8" action="ppaction://hlinksldjump"/>
              </a:rPr>
              <a:t>B </a:t>
            </a:r>
            <a:r>
              <a:rPr lang="en-US" b="1">
                <a:solidFill>
                  <a:schemeClr val="bg1"/>
                </a:solidFill>
                <a:hlinkClick r:id="rId8" action="ppaction://hlinksldjump"/>
              </a:rPr>
              <a:t>Pengaruh Negatif Kemajuan Iptek terhadap NKRI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7116" name="Rectangle 30"/>
          <p:cNvSpPr>
            <a:spLocks noChangeArrowheads="1"/>
          </p:cNvSpPr>
          <p:nvPr/>
        </p:nvSpPr>
        <p:spPr bwMode="auto">
          <a:xfrm>
            <a:off x="5076825" y="71008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000">
                <a:hlinkClick r:id="rId9"/>
              </a:rPr>
              <a:t>Sumber: </a:t>
            </a:r>
            <a:r>
              <a:rPr lang="en-US" sz="1000">
                <a:hlinkClick r:id="rId9"/>
              </a:rPr>
              <a:t>http://www.clker.com/clipart-wood-street-sign-5.html</a:t>
            </a:r>
            <a:r>
              <a:rPr lang="id-ID" sz="1000"/>
              <a:t>, diunduh 16 Mei 2018</a:t>
            </a:r>
            <a:endParaRPr lang="en-US" sz="1000"/>
          </a:p>
        </p:txBody>
      </p:sp>
      <p:pic>
        <p:nvPicPr>
          <p:cNvPr id="15" name="Picture 20" descr="Wood Street Sign Clip Art"/>
          <p:cNvPicPr>
            <a:picLocks noChangeAspect="1" noChangeArrowheads="1"/>
          </p:cNvPicPr>
          <p:nvPr/>
        </p:nvPicPr>
        <p:blipFill>
          <a:blip r:embed="rId6" cstate="print"/>
          <a:srcRect b="81084"/>
          <a:stretch>
            <a:fillRect/>
          </a:stretch>
        </p:blipFill>
        <p:spPr bwMode="auto">
          <a:xfrm rot="-293697">
            <a:off x="946150" y="4702175"/>
            <a:ext cx="62642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TextBox 16"/>
          <p:cNvSpPr txBox="1">
            <a:spLocks noChangeArrowheads="1"/>
          </p:cNvSpPr>
          <p:nvPr/>
        </p:nvSpPr>
        <p:spPr bwMode="auto">
          <a:xfrm rot="-413554">
            <a:off x="1857375" y="4725988"/>
            <a:ext cx="4751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/>
            <a:r>
              <a:rPr lang="id-ID" b="1">
                <a:solidFill>
                  <a:schemeClr val="bg1"/>
                </a:solidFill>
                <a:hlinkClick r:id="rId10" action="ppaction://hlinksldjump"/>
              </a:rPr>
              <a:t>C </a:t>
            </a:r>
            <a:r>
              <a:rPr lang="en-US" b="1">
                <a:solidFill>
                  <a:schemeClr val="bg1"/>
                </a:solidFill>
                <a:hlinkClick r:id="rId10" action="ppaction://hlinksldjump"/>
              </a:rPr>
              <a:t>Sikap Positif terhadap Pengaruh Kemajuan Iptek dalam Bingkai Bhinneka Tunggal Ika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260648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9750" y="1844675"/>
            <a:ext cx="7272338" cy="4537075"/>
            <a:chOff x="539552" y="1844824"/>
            <a:chExt cx="5976664" cy="4536504"/>
          </a:xfrm>
        </p:grpSpPr>
        <p:sp>
          <p:nvSpPr>
            <p:cNvPr id="6" name="Rounded Rectangle 5"/>
            <p:cNvSpPr/>
            <p:nvPr/>
          </p:nvSpPr>
          <p:spPr>
            <a:xfrm>
              <a:off x="1116213" y="3068633"/>
              <a:ext cx="4321046" cy="865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49263" indent="-449263" fontAlgn="auto">
                <a:spcBef>
                  <a:spcPts val="0"/>
                </a:spcBef>
                <a:spcAft>
                  <a:spcPts val="0"/>
                </a:spcAft>
                <a:tabLst>
                  <a:tab pos="449263" algn="l"/>
                </a:tabLst>
                <a:defRPr/>
              </a:pPr>
              <a:r>
                <a:rPr lang="id-ID" dirty="0">
                  <a:hlinkClick r:id="rId2" action="ppaction://hlinksldjump"/>
                </a:rPr>
                <a:t>B.	</a:t>
              </a:r>
              <a:r>
                <a:rPr lang="en-US" dirty="0">
                  <a:hlinkClick r:id="rId2" action="ppaction://hlinksldjump"/>
                </a:rPr>
                <a:t>Hak dan Kewajiban Warga Negara dalam Nilai-Nilai Pancasila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18509" y="4292441"/>
              <a:ext cx="4321046" cy="8650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49263" indent="-449263" fontAlgn="auto">
                <a:spcBef>
                  <a:spcPts val="0"/>
                </a:spcBef>
                <a:spcAft>
                  <a:spcPts val="0"/>
                </a:spcAft>
                <a:tabLst>
                  <a:tab pos="449263" algn="l"/>
                </a:tabLst>
                <a:defRPr/>
              </a:pPr>
              <a:r>
                <a:rPr lang="id-ID" dirty="0">
                  <a:hlinkClick r:id="rId3" action="ppaction://hlinksldjump"/>
                </a:rPr>
                <a:t>C.	</a:t>
              </a:r>
              <a:r>
                <a:rPr lang="en-US" dirty="0">
                  <a:hlinkClick r:id="rId3" action="ppaction://hlinksldjump"/>
                </a:rPr>
                <a:t>Kasus Pelanggaran Hak dan Pengingkaran Kewajiban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195170" y="5517837"/>
              <a:ext cx="4321046" cy="86349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49263" indent="-449263" fontAlgn="auto">
                <a:spcBef>
                  <a:spcPts val="0"/>
                </a:spcBef>
                <a:spcAft>
                  <a:spcPts val="0"/>
                </a:spcAft>
                <a:tabLst>
                  <a:tab pos="449263" algn="l"/>
                </a:tabLst>
                <a:defRPr/>
              </a:pPr>
              <a:r>
                <a:rPr lang="id-ID" dirty="0">
                  <a:hlinkClick r:id="rId4" action="ppaction://hlinksldjump"/>
                </a:rPr>
                <a:t>D.	</a:t>
              </a:r>
              <a:r>
                <a:rPr lang="en-US" dirty="0">
                  <a:hlinkClick r:id="rId4" action="ppaction://hlinksldjump"/>
                </a:rPr>
                <a:t>Penanganan Kasus Pelanggaran Hak dan Pengingkaran Kewajiban Warga Negara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9552" y="1844824"/>
              <a:ext cx="4321046" cy="86349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49263" indent="-449263" fontAlgn="auto">
                <a:spcBef>
                  <a:spcPts val="0"/>
                </a:spcBef>
                <a:spcAft>
                  <a:spcPts val="0"/>
                </a:spcAft>
                <a:tabLst>
                  <a:tab pos="449263" algn="l"/>
                </a:tabLst>
                <a:defRPr/>
              </a:pPr>
              <a:r>
                <a:rPr lang="id-ID" dirty="0">
                  <a:hlinkClick r:id="rId5" action="ppaction://hlinksldjump"/>
                </a:rPr>
                <a:t>A.	</a:t>
              </a:r>
              <a:r>
                <a:rPr lang="en-US" dirty="0">
                  <a:hlinkClick r:id="rId5" action="ppaction://hlinksldjump"/>
                </a:rPr>
                <a:t>Hak dan Kewajiban Warga Negara Indonesia,</a:t>
              </a:r>
              <a:endParaRPr lang="en-US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210875" y="2565458"/>
              <a:ext cx="504905" cy="503175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787536" y="3789267"/>
              <a:ext cx="504905" cy="503174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292442" y="5013075"/>
              <a:ext cx="503600" cy="504761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23" name="TextBox 12"/>
          <p:cNvSpPr txBox="1">
            <a:spLocks noChangeArrowheads="1"/>
          </p:cNvSpPr>
          <p:nvPr/>
        </p:nvSpPr>
        <p:spPr bwMode="auto">
          <a:xfrm>
            <a:off x="971550" y="260350"/>
            <a:ext cx="72723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800" b="1">
                <a:solidFill>
                  <a:srgbClr val="0070C0"/>
                </a:solidFill>
                <a:latin typeface="Calibri" pitchFamily="34" charset="0"/>
              </a:rPr>
              <a:t>BAB I</a:t>
            </a:r>
          </a:p>
          <a:p>
            <a:pPr algn="ctr"/>
            <a:r>
              <a:rPr lang="en-US" sz="2800" b="1">
                <a:solidFill>
                  <a:srgbClr val="0070C0"/>
                </a:solidFill>
              </a:rPr>
              <a:t>Pelanggaran Hak dan Pengingkaran Kewajiban Menurut Nilai-Nilai Pancasila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/>
        </p:nvGraphicFramePr>
        <p:xfrm>
          <a:off x="251520" y="112474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250825" y="333375"/>
            <a:ext cx="7604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>
                <a:solidFill>
                  <a:schemeClr val="bg1"/>
                </a:solidFill>
              </a:rPr>
              <a:t>A. </a:t>
            </a:r>
            <a:r>
              <a:rPr lang="en-US" sz="2400" b="1">
                <a:solidFill>
                  <a:schemeClr val="bg1"/>
                </a:solidFill>
              </a:rPr>
              <a:t>Pengaruh Positif Kemajuan Iptek terhadap NKRI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/>
        </p:nvGraphicFramePr>
        <p:xfrm>
          <a:off x="251520" y="1124744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250825" y="333375"/>
            <a:ext cx="770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/>
              <a:t>B. </a:t>
            </a:r>
            <a:r>
              <a:rPr lang="en-US" sz="2400" b="1"/>
              <a:t>Pengaruh </a:t>
            </a:r>
            <a:r>
              <a:rPr lang="id-ID" sz="2400" b="1"/>
              <a:t>Negatif</a:t>
            </a:r>
            <a:r>
              <a:rPr lang="en-US" sz="2400" b="1"/>
              <a:t> Kemajuan Iptek terhadap NKRI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008062"/>
          </a:xfrm>
        </p:spPr>
        <p:txBody>
          <a:bodyPr/>
          <a:lstStyle/>
          <a:p>
            <a:pPr algn="l"/>
            <a:r>
              <a:rPr lang="id-ID" sz="2400" smtClean="0"/>
              <a:t>Contoh Dampak Negatif Perkembangan Ilmu Pengetahuan dan Teknologi dapat dilihat dalam video berikut</a:t>
            </a:r>
            <a:endParaRPr lang="en-US" sz="2400" smtClean="0"/>
          </a:p>
        </p:txBody>
      </p:sp>
      <p:sp>
        <p:nvSpPr>
          <p:cNvPr id="5" name="Action Button: Movie 4">
            <a:hlinkClick r:id="rId2" action="ppaction://program" highlightClick="1"/>
          </p:cNvPr>
          <p:cNvSpPr/>
          <p:nvPr/>
        </p:nvSpPr>
        <p:spPr>
          <a:xfrm>
            <a:off x="3347864" y="2924944"/>
            <a:ext cx="2088232" cy="936104"/>
          </a:xfrm>
          <a:prstGeom prst="actionButtonMov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755650" y="404813"/>
            <a:ext cx="7192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Sikap Positif terhadap Pengaruh Kemajuan Iptek dalam Bingkai Bhinneka Tunggal Ika</a:t>
            </a:r>
          </a:p>
        </p:txBody>
      </p:sp>
      <p:sp>
        <p:nvSpPr>
          <p:cNvPr id="3" name="Flowchart: Alternate Process 2"/>
          <p:cNvSpPr/>
          <p:nvPr/>
        </p:nvSpPr>
        <p:spPr bwMode="auto">
          <a:xfrm>
            <a:off x="684213" y="5229225"/>
            <a:ext cx="2447925" cy="10795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63538" indent="-363538">
              <a:tabLst>
                <a:tab pos="363538" algn="l"/>
              </a:tabLst>
              <a:defRPr/>
            </a:pPr>
            <a:r>
              <a:rPr lang="id-ID" dirty="0"/>
              <a:t>2. 	Sikap Tanggung Jawab dalam Perkembangan Iptek</a:t>
            </a:r>
            <a:endParaRPr lang="en-US" dirty="0"/>
          </a:p>
        </p:txBody>
      </p:sp>
      <p:sp>
        <p:nvSpPr>
          <p:cNvPr id="23" name="Flowchart: Terminator 22"/>
          <p:cNvSpPr/>
          <p:nvPr/>
        </p:nvSpPr>
        <p:spPr bwMode="auto">
          <a:xfrm>
            <a:off x="5795963" y="5300663"/>
            <a:ext cx="2735262" cy="936625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Pengembangan dan pemanfaatan iptek tidak bebas nilai.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3" idx="3"/>
            <a:endCxn id="23" idx="1"/>
          </p:cNvCxnSpPr>
          <p:nvPr/>
        </p:nvCxnSpPr>
        <p:spPr bwMode="auto">
          <a:xfrm>
            <a:off x="3132138" y="5768975"/>
            <a:ext cx="2663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Flowchart: Alternate Process 15"/>
          <p:cNvSpPr/>
          <p:nvPr/>
        </p:nvSpPr>
        <p:spPr bwMode="auto">
          <a:xfrm>
            <a:off x="828675" y="2205038"/>
            <a:ext cx="2447925" cy="108108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63538" indent="-363538">
              <a:tabLst>
                <a:tab pos="363538" algn="l"/>
              </a:tabLst>
              <a:defRPr/>
            </a:pPr>
            <a:r>
              <a:rPr lang="id-ID" dirty="0"/>
              <a:t>1. 	Sikap Selektif terhadap Pengaruh Kemajuan Iptek</a:t>
            </a:r>
            <a:endParaRPr lang="en-US" dirty="0"/>
          </a:p>
        </p:txBody>
      </p:sp>
      <p:cxnSp>
        <p:nvCxnSpPr>
          <p:cNvPr id="17" name="Elbow Connector 16"/>
          <p:cNvCxnSpPr>
            <a:stCxn id="16" idx="3"/>
          </p:cNvCxnSpPr>
          <p:nvPr/>
        </p:nvCxnSpPr>
        <p:spPr bwMode="auto">
          <a:xfrm flipV="1">
            <a:off x="3276600" y="1341438"/>
            <a:ext cx="2663825" cy="1403350"/>
          </a:xfrm>
          <a:prstGeom prst="bentConnector3">
            <a:avLst>
              <a:gd name="adj1" fmla="val 4142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</p:cNvCxnSpPr>
          <p:nvPr/>
        </p:nvCxnSpPr>
        <p:spPr bwMode="auto">
          <a:xfrm flipV="1">
            <a:off x="3276600" y="2062163"/>
            <a:ext cx="2663825" cy="682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6" idx="3"/>
          </p:cNvCxnSpPr>
          <p:nvPr/>
        </p:nvCxnSpPr>
        <p:spPr bwMode="auto">
          <a:xfrm>
            <a:off x="3276600" y="2744788"/>
            <a:ext cx="2663825" cy="468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6" idx="3"/>
          </p:cNvCxnSpPr>
          <p:nvPr/>
        </p:nvCxnSpPr>
        <p:spPr bwMode="auto">
          <a:xfrm>
            <a:off x="3276600" y="2744788"/>
            <a:ext cx="2663825" cy="1476375"/>
          </a:xfrm>
          <a:prstGeom prst="bentConnector3">
            <a:avLst>
              <a:gd name="adj1" fmla="val 4142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3492500" y="2349500"/>
            <a:ext cx="682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Aspek</a:t>
            </a:r>
            <a:endParaRPr lang="en-US" sz="1400"/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6156325" y="1196975"/>
            <a:ext cx="863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/>
              <a:t>Politik</a:t>
            </a:r>
            <a:endParaRPr lang="en-US" sz="1400"/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6156325" y="2997200"/>
            <a:ext cx="1512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/>
              <a:t>Sosial Budaya</a:t>
            </a:r>
            <a:endParaRPr lang="en-US" sz="1400"/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6156325" y="1917700"/>
            <a:ext cx="881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Ekonomi</a:t>
            </a:r>
            <a:endParaRPr lang="en-US" sz="1400"/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6156325" y="3933825"/>
            <a:ext cx="25193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/>
              <a:t>Hukum, Pertahanan, dan Keamanan</a:t>
            </a:r>
            <a:endParaRPr 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16" grpId="0" animBg="1"/>
      <p:bldP spid="21" grpId="0"/>
      <p:bldP spid="22" grpId="0"/>
      <p:bldP spid="24" grpId="0"/>
      <p:bldP spid="25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0" y="0"/>
            <a:ext cx="8820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200" b="1"/>
              <a:t>BAB IV</a:t>
            </a:r>
          </a:p>
          <a:p>
            <a:pPr algn="ctr"/>
            <a:r>
              <a:rPr lang="en-US" sz="2200" b="1"/>
              <a:t>Perkembangan Persatuan dan Kesatuan dalam Mempertahankan NKRI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23528" y="1052736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260648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9512" y="47667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Hasil gambar untuk monas png"/>
          <p:cNvPicPr>
            <a:picLocks noChangeAspect="1" noChangeArrowheads="1"/>
          </p:cNvPicPr>
          <p:nvPr/>
        </p:nvPicPr>
        <p:blipFill>
          <a:blip r:embed="rId2" cstate="print"/>
          <a:srcRect l="8524" t="4211" r="38564" b="4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395288" y="404813"/>
            <a:ext cx="4032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b="1"/>
              <a:t>Wilayah Indonesia sebagai Kesatuan Politik</a:t>
            </a:r>
            <a:endParaRPr lang="en-US" sz="2400" b="1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4313"/>
            <a:ext cx="5843588" cy="4465637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d-ID" sz="2000" dirty="0" smtClean="0"/>
              <a:t>Seluruh wilayah Indonesia sebagai tempat untuk hidup dan milik seluruh bangsa Indonesia.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d-ID" sz="2000" dirty="0" smtClean="0"/>
              <a:t>Seluruh wilayah Indonesia merupakan satu kesatuan hukum.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d-ID" sz="2000" dirty="0" smtClean="0"/>
              <a:t>Pancasila sebagai falsafah bangsa dan negara.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d-ID" sz="2000" dirty="0" smtClean="0"/>
              <a:t>Bangsa Indonesia memiliki rasa senasib sepenanggungan, sebangsa dan setanah air, serta memiliki tekad yang sama dalam mewujudkan cita-cita bangsa.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d-ID" sz="2000" dirty="0" smtClean="0"/>
              <a:t>Bangsa Indonesia terdiri atas berbagai suku dan berbicara dalam berbagai bahasa daerah, agama, serta budaya.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sp>
        <p:nvSpPr>
          <p:cNvPr id="56325" name="Rectangle 9"/>
          <p:cNvSpPr>
            <a:spLocks noChangeArrowheads="1"/>
          </p:cNvSpPr>
          <p:nvPr/>
        </p:nvSpPr>
        <p:spPr bwMode="auto">
          <a:xfrm>
            <a:off x="0" y="7100888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100"/>
              <a:t>Sumber: </a:t>
            </a:r>
            <a:r>
              <a:rPr lang="en-US" sz="1100" i="1">
                <a:hlinkClick r:id="rId3"/>
              </a:rPr>
              <a:t>https://www.ojokepo.com/editor-picks/ulang-tahun-212-dan-monas/</a:t>
            </a:r>
            <a:r>
              <a:rPr lang="id-ID" sz="1100" i="1"/>
              <a:t>, diunduh 15 Mei 2018</a:t>
            </a:r>
            <a:endParaRPr lang="en-US" sz="1100" i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716463" y="0"/>
            <a:ext cx="4257675" cy="1162050"/>
          </a:xfrm>
        </p:spPr>
        <p:txBody>
          <a:bodyPr/>
          <a:lstStyle/>
          <a:p>
            <a:pPr eaLnBrk="1" hangingPunct="1"/>
            <a:r>
              <a:rPr lang="id-ID" sz="2800" smtClean="0"/>
              <a:t>Wilayah Indonesia sebagai Kesatuan Ekonomi </a:t>
            </a:r>
            <a:endParaRPr lang="en-US" sz="2800" smtClean="0"/>
          </a:p>
        </p:txBody>
      </p:sp>
      <p:pic>
        <p:nvPicPr>
          <p:cNvPr id="37891" name="Content Placeholder 5" descr="Paket-Wisata-Pasar-Terapung-Pesona-Indonesia-Foto-Trip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04813"/>
            <a:ext cx="3725862" cy="55895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7900" y="1196975"/>
            <a:ext cx="4187825" cy="46910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b="1" dirty="0" smtClean="0"/>
              <a:t>Bahwa kekayaan alam yang ada di wilayah Indonesia adalah modal dan milik bersama bangsa Indonesia.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b="1" dirty="0" smtClean="0"/>
              <a:t>Tingkatan perkembangan ekonomi harus serasi dan seimbang di seluruh daerah tanpa meninggalkan ciri-ciri khas yang dimiliki oleh setiap daerah.</a:t>
            </a: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0" y="7100888"/>
            <a:ext cx="62277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100"/>
              <a:t>Sumber: </a:t>
            </a:r>
            <a:r>
              <a:rPr lang="en-US" sz="1100">
                <a:hlinkClick r:id="rId3"/>
              </a:rPr>
              <a:t>https://www.pesonaindo.com/gallery/page/55/</a:t>
            </a:r>
            <a:r>
              <a:rPr lang="id-ID" sz="1100"/>
              <a:t>, diunduh 15 Mei 2018</a:t>
            </a:r>
            <a:endParaRPr lang="en-US" sz="11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2.bp.blogspot.com/-BkHU-nAWVrU/VD9Z7LiaK_I/AAAAAAAAACQ/9cfwu5xn-JQ/s1600/2bs18g%2Bcopy.jpg"/>
          <p:cNvPicPr>
            <a:picLocks noChangeAspect="1" noChangeArrowheads="1"/>
          </p:cNvPicPr>
          <p:nvPr/>
        </p:nvPicPr>
        <p:blipFill>
          <a:blip r:embed="rId2" cstate="print"/>
          <a:srcRect r="39961" b="4669"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7"/>
          <p:cNvSpPr txBox="1">
            <a:spLocks noChangeArrowheads="1"/>
          </p:cNvSpPr>
          <p:nvPr/>
        </p:nvSpPr>
        <p:spPr bwMode="auto">
          <a:xfrm>
            <a:off x="2843213" y="765175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58372" name="Title 8"/>
          <p:cNvSpPr>
            <a:spLocks noGrp="1"/>
          </p:cNvSpPr>
          <p:nvPr>
            <p:ph type="title"/>
          </p:nvPr>
        </p:nvSpPr>
        <p:spPr>
          <a:xfrm>
            <a:off x="1692275" y="476250"/>
            <a:ext cx="7451725" cy="1143000"/>
          </a:xfrm>
        </p:spPr>
        <p:txBody>
          <a:bodyPr/>
          <a:lstStyle/>
          <a:p>
            <a:pPr algn="l" eaLnBrk="1" hangingPunct="1"/>
            <a:r>
              <a:rPr lang="id-ID" sz="3600" smtClean="0">
                <a:solidFill>
                  <a:schemeClr val="bg1"/>
                </a:solidFill>
              </a:rPr>
              <a:t>Wilayah Indonesia sebagai Kesatuan Pertahanan dan Keamanan</a:t>
            </a:r>
            <a:r>
              <a:rPr lang="en-US" sz="3600" smtClean="0">
                <a:solidFill>
                  <a:schemeClr val="bg1"/>
                </a:solidFill>
              </a:rPr>
              <a:t/>
            </a:r>
            <a:br>
              <a:rPr lang="en-US" sz="3600" smtClean="0">
                <a:solidFill>
                  <a:schemeClr val="bg1"/>
                </a:solidFill>
              </a:rPr>
            </a:b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88" y="4581525"/>
            <a:ext cx="7127875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Ancaman terhadap </a:t>
            </a:r>
          </a:p>
          <a:p>
            <a:pPr marL="514350" indent="-514350">
              <a:defRPr/>
            </a:pPr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suatu daerah atau wilayah merupakan </a:t>
            </a:r>
          </a:p>
          <a:p>
            <a:pPr marL="514350" indent="-514350">
              <a:defRPr/>
            </a:pPr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ancaman terhadap seluruh bangsa dan negara.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Setiap warga negara mempunyai hak dan kewajiban yang sama untuk membela bangsa dan negara.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Kita mampu membela kemantapan pertahanan dan keamanan, serta mempertahankan kedaulatan negara.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250825" y="7245350"/>
            <a:ext cx="8461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/>
              <a:t>Sumber: </a:t>
            </a:r>
            <a:r>
              <a:rPr lang="en-US" sz="1200">
                <a:hlinkClick r:id="rId3"/>
              </a:rPr>
              <a:t>http://tni-bentengnegara.blogspot.co.id/2014/10/pertahanan-keamanan-demi-keutuhan.html</a:t>
            </a:r>
            <a:r>
              <a:rPr lang="id-ID" sz="1200"/>
              <a:t>, diunduh 15 Mei 2018</a:t>
            </a:r>
            <a:endParaRPr lang="en-US" sz="1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260648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51520" y="1340768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8"/>
          <p:cNvSpPr txBox="1">
            <a:spLocks/>
          </p:cNvSpPr>
          <p:nvPr/>
        </p:nvSpPr>
        <p:spPr>
          <a:xfrm>
            <a:off x="900113" y="188913"/>
            <a:ext cx="7451725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</a:rPr>
              <a:t>Dinamika Persatuan dan Kesatuan Bangsa</a:t>
            </a:r>
            <a:endParaRPr lang="en-US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>
          <a:xfrm>
            <a:off x="900113" y="188913"/>
            <a:ext cx="7451725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</a:rPr>
              <a:t>Tahap Pembinaan Persatuan dan Kesatuan Bangsa</a:t>
            </a:r>
            <a:endParaRPr 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980728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51520" y="332656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1520" y="33265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79512" y="332656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71739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000"/>
              <a:t>Sumber: </a:t>
            </a:r>
            <a:r>
              <a:rPr lang="en-US" sz="1000">
                <a:hlinkClick r:id="rId2"/>
              </a:rPr>
              <a:t>https://www.deccanchronicle.com/world/neighbours/220517/2012-attack-on-nobel-laureate-malala-was-scripted-pak-woman-lawmaker.html</a:t>
            </a:r>
            <a:r>
              <a:rPr lang="id-ID" sz="1000"/>
              <a:t>, diunduh 15 Mei 2018</a:t>
            </a:r>
            <a:endParaRPr lang="en-US" sz="1000"/>
          </a:p>
        </p:txBody>
      </p:sp>
      <p:pic>
        <p:nvPicPr>
          <p:cNvPr id="64515" name="Picture 2" descr="Hasil gambar untuk malala yousafzai png"/>
          <p:cNvPicPr>
            <a:picLocks noChangeAspect="1" noChangeArrowheads="1"/>
          </p:cNvPicPr>
          <p:nvPr/>
        </p:nvPicPr>
        <p:blipFill>
          <a:blip r:embed="rId3" cstate="print"/>
          <a:srcRect l="9093" t="13419" r="113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250825" y="765175"/>
            <a:ext cx="4968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solidFill>
                  <a:srgbClr val="FFFF00"/>
                </a:solidFill>
              </a:rPr>
              <a:t>“Jangan pernah berpikir bahwa hanya karena kamu masih muda,</a:t>
            </a:r>
          </a:p>
          <a:p>
            <a:r>
              <a:rPr lang="id-ID" sz="2400">
                <a:solidFill>
                  <a:srgbClr val="FFFF00"/>
                </a:solidFill>
              </a:rPr>
              <a:t>Kamu tidak bisa melakukan sesuatu lalu berhenti untuk melangkah lebih maju.’’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468313" y="3644900"/>
            <a:ext cx="36718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400">
                <a:solidFill>
                  <a:srgbClr val="FFFF00"/>
                </a:solidFill>
              </a:rPr>
              <a:t>Malala Yousafzai</a:t>
            </a:r>
          </a:p>
          <a:p>
            <a:pPr algn="ctr"/>
            <a:endParaRPr lang="id-ID" sz="2400">
              <a:solidFill>
                <a:srgbClr val="FFFF00"/>
              </a:solidFill>
            </a:endParaRPr>
          </a:p>
          <a:p>
            <a:pPr algn="ctr"/>
            <a:r>
              <a:rPr lang="id-ID">
                <a:solidFill>
                  <a:srgbClr val="FFFF00"/>
                </a:solidFill>
              </a:rPr>
              <a:t>(Peraih nobel perdamaian 2014)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250825" y="5732463"/>
            <a:ext cx="3784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4400">
                <a:solidFill>
                  <a:srgbClr val="FFFF00"/>
                </a:solidFill>
              </a:rPr>
              <a:t>~</a:t>
            </a:r>
            <a:r>
              <a:rPr lang="id-ID" sz="4000">
                <a:solidFill>
                  <a:srgbClr val="FFFF00"/>
                </a:solidFill>
              </a:rPr>
              <a:t>Terima Kasih</a:t>
            </a:r>
            <a:r>
              <a:rPr lang="id-ID" sz="4400">
                <a:solidFill>
                  <a:srgbClr val="FFFF00"/>
                </a:solidFill>
              </a:rPr>
              <a:t>~</a:t>
            </a:r>
            <a:endParaRPr lang="en-US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16633"/>
            <a:ext cx="7272808" cy="129614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>
                <a:solidFill>
                  <a:srgbClr val="FF0000"/>
                </a:solidFill>
                <a:latin typeface="Arial Black" pitchFamily="34" charset="0"/>
              </a:rPr>
              <a:t>A.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Hak dan Kewajiban Warga Negara Indonesia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57200" y="1600201"/>
          <a:ext cx="7686700" cy="425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08175" y="2636838"/>
            <a:ext cx="199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Hak dan Kewajiban Warga Negara terhadap Negara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84663" y="3213100"/>
            <a:ext cx="199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Hak dan Kewajiban Negara terhadap Warga Negara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90488"/>
            <a:ext cx="8229600" cy="1143001"/>
          </a:xfrm>
        </p:spPr>
        <p:txBody>
          <a:bodyPr/>
          <a:lstStyle/>
          <a:p>
            <a:pPr eaLnBrk="1" hangingPunct="1"/>
            <a:r>
              <a:rPr lang="id-ID" sz="2800" b="1" smtClean="0">
                <a:solidFill>
                  <a:srgbClr val="002060"/>
                </a:solidFill>
                <a:latin typeface="Bookman Old Style" pitchFamily="18" charset="0"/>
              </a:rPr>
              <a:t>1. </a:t>
            </a:r>
            <a:r>
              <a:rPr lang="en-US" sz="2800" b="1" smtClean="0">
                <a:solidFill>
                  <a:srgbClr val="002060"/>
                </a:solidFill>
                <a:latin typeface="Bookman Old Style" pitchFamily="18" charset="0"/>
              </a:rPr>
              <a:t>Hak dan Kewajiban Warga Negara terhadap Negara</a:t>
            </a:r>
            <a:endParaRPr lang="en-US" sz="280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192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id-ID" sz="2800" b="1" smtClean="0">
                <a:solidFill>
                  <a:schemeClr val="bg1"/>
                </a:solidFill>
                <a:latin typeface="Bookman Old Style" pitchFamily="18" charset="0"/>
              </a:rPr>
              <a:t>2. </a:t>
            </a:r>
            <a:r>
              <a:rPr lang="en-US" sz="2800" b="1" smtClean="0">
                <a:solidFill>
                  <a:schemeClr val="bg1"/>
                </a:solidFill>
                <a:latin typeface="Bookman Old Style" pitchFamily="18" charset="0"/>
              </a:rPr>
              <a:t>Hak dan Kewajiban </a:t>
            </a:r>
            <a:r>
              <a:rPr lang="id-ID" sz="2800" b="1" smtClean="0">
                <a:solidFill>
                  <a:schemeClr val="bg1"/>
                </a:solidFill>
                <a:latin typeface="Bookman Old Style" pitchFamily="18" charset="0"/>
              </a:rPr>
              <a:t>Negara</a:t>
            </a:r>
            <a:r>
              <a:rPr lang="en-US" sz="2800" b="1" smtClean="0">
                <a:solidFill>
                  <a:schemeClr val="bg1"/>
                </a:solidFill>
                <a:latin typeface="Bookman Old Style" pitchFamily="18" charset="0"/>
              </a:rPr>
              <a:t> terhadap </a:t>
            </a:r>
            <a:r>
              <a:rPr lang="id-ID" sz="2800" b="1" smtClean="0">
                <a:solidFill>
                  <a:schemeClr val="bg1"/>
                </a:solidFill>
                <a:latin typeface="Bookman Old Style" pitchFamily="18" charset="0"/>
              </a:rPr>
              <a:t>Warga Negara</a:t>
            </a:r>
            <a:endParaRPr lang="en-US" sz="280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id-ID" sz="2800" b="1" dirty="0" smtClean="0">
                <a:solidFill>
                  <a:schemeClr val="accent6"/>
                </a:solidFill>
              </a:rPr>
              <a:t>H</a:t>
            </a:r>
            <a:r>
              <a:rPr lang="en-US" sz="2800" b="1" dirty="0" smtClean="0">
                <a:solidFill>
                  <a:schemeClr val="accent6"/>
                </a:solidFill>
              </a:rPr>
              <a:t>ak dan </a:t>
            </a:r>
            <a:r>
              <a:rPr lang="id-ID" sz="2800" b="1" dirty="0" smtClean="0">
                <a:solidFill>
                  <a:schemeClr val="accent6"/>
                </a:solidFill>
              </a:rPr>
              <a:t>K</a:t>
            </a:r>
            <a:r>
              <a:rPr lang="en-US" sz="2800" b="1" dirty="0" smtClean="0">
                <a:solidFill>
                  <a:schemeClr val="accent6"/>
                </a:solidFill>
              </a:rPr>
              <a:t>ewajiban </a:t>
            </a:r>
            <a:r>
              <a:rPr lang="id-ID" sz="2800" b="1" dirty="0" smtClean="0">
                <a:solidFill>
                  <a:schemeClr val="accent6"/>
                </a:solidFill>
              </a:rPr>
              <a:t>N</a:t>
            </a:r>
            <a:r>
              <a:rPr lang="en-US" sz="2800" b="1" dirty="0" smtClean="0">
                <a:solidFill>
                  <a:schemeClr val="accent6"/>
                </a:solidFill>
              </a:rPr>
              <a:t>egara terhadap </a:t>
            </a:r>
            <a:r>
              <a:rPr lang="id-ID" sz="2800" b="1" dirty="0" smtClean="0">
                <a:solidFill>
                  <a:schemeClr val="accent6"/>
                </a:solidFill>
              </a:rPr>
              <a:t>W</a:t>
            </a:r>
            <a:r>
              <a:rPr lang="en-US" sz="2800" b="1" dirty="0" smtClean="0">
                <a:solidFill>
                  <a:schemeClr val="accent6"/>
                </a:solidFill>
              </a:rPr>
              <a:t>arga </a:t>
            </a:r>
            <a:r>
              <a:rPr lang="id-ID" sz="2800" b="1" dirty="0" smtClean="0">
                <a:solidFill>
                  <a:schemeClr val="accent6"/>
                </a:solidFill>
              </a:rPr>
              <a:t>N</a:t>
            </a:r>
            <a:r>
              <a:rPr lang="en-US" sz="2800" b="1" dirty="0" smtClean="0">
                <a:solidFill>
                  <a:schemeClr val="accent6"/>
                </a:solidFill>
              </a:rPr>
              <a:t>egara, Winarno (2014) dalam Sulaiman (2016: 57</a:t>
            </a:r>
            <a:r>
              <a:rPr lang="id-ID" sz="2800" b="1" dirty="0" smtClean="0">
                <a:solidFill>
                  <a:schemeClr val="accent6"/>
                </a:solidFill>
              </a:rPr>
              <a:t>)</a:t>
            </a:r>
            <a:endParaRPr lang="en-US" sz="2800" b="1" dirty="0" smtClean="0">
              <a:solidFill>
                <a:schemeClr val="accent6"/>
              </a:solidFill>
              <a:latin typeface="Bookman Old Style" pitchFamily="18" charset="0"/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7296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/>
              <a:t>B.</a:t>
            </a:r>
            <a:r>
              <a:rPr lang="id-ID" sz="2200" b="1"/>
              <a:t> </a:t>
            </a:r>
            <a:r>
              <a:rPr lang="en-US" sz="2200" b="1"/>
              <a:t>Hak dan Kewajiban Warga Negara dalam Nilai-Nilai Pancasila</a:t>
            </a:r>
            <a:endParaRPr lang="en-US" sz="2200" b="1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6238" y="1268413"/>
            <a:ext cx="71437" cy="558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84888" y="1268413"/>
            <a:ext cx="71437" cy="558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395288" y="1125538"/>
            <a:ext cx="2305050" cy="86360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Hak dan Kewajiban Warga Negara dalam Nilai Dasar Pancasila</a:t>
            </a:r>
            <a:endParaRPr lang="en-US" sz="1400" dirty="0"/>
          </a:p>
        </p:txBody>
      </p:sp>
      <p:sp>
        <p:nvSpPr>
          <p:cNvPr id="6" name="Folded Corner 5"/>
          <p:cNvSpPr/>
          <p:nvPr/>
        </p:nvSpPr>
        <p:spPr>
          <a:xfrm>
            <a:off x="3203575" y="1125538"/>
            <a:ext cx="2520950" cy="863600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Hak dan Kewajiban Warga Negara dalam Nilai Instrumental Pancasila</a:t>
            </a:r>
            <a:endParaRPr lang="en-US" sz="1400" dirty="0"/>
          </a:p>
        </p:txBody>
      </p:sp>
      <p:sp>
        <p:nvSpPr>
          <p:cNvPr id="7" name="Folded Corner 6"/>
          <p:cNvSpPr/>
          <p:nvPr/>
        </p:nvSpPr>
        <p:spPr>
          <a:xfrm>
            <a:off x="6443663" y="1125538"/>
            <a:ext cx="2305050" cy="863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Hak dan Kewajiban Warga Negara dalam Nilai Praksis Pancasila</a:t>
            </a:r>
            <a:endParaRPr lang="en-US" sz="1400" dirty="0"/>
          </a:p>
        </p:txBody>
      </p:sp>
      <p:sp>
        <p:nvSpPr>
          <p:cNvPr id="80" name="Down Arrow 79"/>
          <p:cNvSpPr/>
          <p:nvPr/>
        </p:nvSpPr>
        <p:spPr>
          <a:xfrm>
            <a:off x="1403350" y="2060575"/>
            <a:ext cx="144463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Down Arrow 80"/>
          <p:cNvSpPr/>
          <p:nvPr/>
        </p:nvSpPr>
        <p:spPr>
          <a:xfrm>
            <a:off x="7524750" y="1989138"/>
            <a:ext cx="14287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356100" y="2060575"/>
            <a:ext cx="144463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0" y="2708275"/>
            <a:ext cx="28432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id-ID" sz="1400" b="1">
                <a:solidFill>
                  <a:srgbClr val="C00000"/>
                </a:solidFill>
                <a:latin typeface="Calibri" pitchFamily="34" charset="0"/>
              </a:rPr>
              <a:t>Nilai Ketuhanan Yang Maha Esa (ketuhanan).</a:t>
            </a:r>
          </a:p>
          <a:p>
            <a:pPr marL="457200" indent="-457200">
              <a:buFontTx/>
              <a:buAutoNum type="arabicPeriod"/>
            </a:pPr>
            <a:r>
              <a:rPr lang="id-ID" sz="1400" b="1">
                <a:solidFill>
                  <a:srgbClr val="C00000"/>
                </a:solidFill>
                <a:latin typeface="Calibri" pitchFamily="34" charset="0"/>
              </a:rPr>
              <a:t>Nilai Kemanusiaan Yang Adil Dan Beradab (Kemanusiaan).</a:t>
            </a:r>
          </a:p>
          <a:p>
            <a:pPr marL="457200" indent="-457200">
              <a:buFontTx/>
              <a:buAutoNum type="arabicPeriod"/>
            </a:pPr>
            <a:r>
              <a:rPr lang="id-ID" sz="1400" b="1">
                <a:solidFill>
                  <a:srgbClr val="C00000"/>
                </a:solidFill>
                <a:latin typeface="Calibri" pitchFamily="34" charset="0"/>
              </a:rPr>
              <a:t>Nilai Persatuan Indonesia (persatuan).</a:t>
            </a:r>
          </a:p>
          <a:p>
            <a:pPr marL="457200" indent="-457200">
              <a:buFontTx/>
              <a:buAutoNum type="arabicPeriod"/>
            </a:pPr>
            <a:r>
              <a:rPr lang="id-ID" sz="1400" b="1">
                <a:solidFill>
                  <a:srgbClr val="C00000"/>
                </a:solidFill>
                <a:latin typeface="Calibri" pitchFamily="34" charset="0"/>
              </a:rPr>
              <a:t>Nilai kerakyatan yang dipimpin oleh hikmat kebijaksanaan dalam permusyawaratan/perwakilan.</a:t>
            </a:r>
          </a:p>
          <a:p>
            <a:pPr marL="457200" indent="-457200">
              <a:buFontTx/>
              <a:buAutoNum type="arabicPeriod"/>
            </a:pPr>
            <a:r>
              <a:rPr lang="id-ID" sz="1400" b="1">
                <a:solidFill>
                  <a:srgbClr val="C00000"/>
                </a:solidFill>
                <a:latin typeface="Calibri" pitchFamily="34" charset="0"/>
              </a:rPr>
              <a:t>Nilai keadilan sosial bagi seluruh rakyat Indonesia (nilai keadilan).</a:t>
            </a:r>
            <a:endParaRPr lang="en-US" sz="1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3132138" y="2667000"/>
            <a:ext cx="2843212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id-ID" sz="1400" b="1" dirty="0">
                <a:solidFill>
                  <a:srgbClr val="7030A0"/>
                </a:solidFill>
                <a:latin typeface="+mn-lt"/>
                <a:cs typeface="Calibri" pitchFamily="34" charset="0"/>
              </a:rPr>
              <a:t>Kewarganegaraan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+mn-lt"/>
              </a:rPr>
              <a:t>Kesamaan Kedudukan dalam Hukum dan Pemerintahan</a:t>
            </a:r>
            <a:endParaRPr lang="id-ID" sz="1400" b="1" dirty="0">
              <a:solidFill>
                <a:srgbClr val="7030A0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+mn-lt"/>
              </a:rPr>
              <a:t>Pekerjaan dan Penghidupan yang Layak Bagi Kemanusiaan</a:t>
            </a:r>
            <a:endParaRPr lang="id-ID" sz="1400" b="1" dirty="0">
              <a:solidFill>
                <a:srgbClr val="7030A0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d-ID" sz="1400" b="1" dirty="0">
                <a:solidFill>
                  <a:srgbClr val="7030A0"/>
                </a:solidFill>
                <a:latin typeface="+mn-lt"/>
                <a:cs typeface="Calibri" pitchFamily="34" charset="0"/>
              </a:rPr>
              <a:t>Bela Negara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+mn-lt"/>
              </a:rPr>
              <a:t>Kemerdekaan Berserikat dan Berkumpul</a:t>
            </a:r>
            <a:endParaRPr lang="id-ID" sz="1400" b="1" dirty="0">
              <a:solidFill>
                <a:srgbClr val="7030A0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+mn-lt"/>
              </a:rPr>
              <a:t>Kemerdekaan Memeluk Agama</a:t>
            </a:r>
            <a:r>
              <a:rPr lang="id-ID" sz="14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+mn-lt"/>
              </a:rPr>
              <a:t>Pertahanan dan Keamanan Negara</a:t>
            </a:r>
            <a:r>
              <a:rPr lang="id-ID" sz="14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1400" b="1" dirty="0">
                <a:solidFill>
                  <a:srgbClr val="7030A0"/>
                </a:solidFill>
                <a:latin typeface="+mn-lt"/>
                <a:cs typeface="Calibri" pitchFamily="34" charset="0"/>
              </a:rPr>
              <a:t>Pendidikan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+mn-lt"/>
              </a:rPr>
              <a:t>Kebudayaan Nasional Indonesia</a:t>
            </a:r>
            <a:endParaRPr lang="id-ID" sz="1400" b="1" dirty="0">
              <a:solidFill>
                <a:srgbClr val="7030A0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+mn-lt"/>
              </a:rPr>
              <a:t>Perekonomian Nasional</a:t>
            </a:r>
            <a:endParaRPr lang="id-ID" sz="1400" b="1" dirty="0">
              <a:solidFill>
                <a:srgbClr val="7030A0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7030A0"/>
                </a:solidFill>
                <a:latin typeface="+mn-lt"/>
              </a:rPr>
              <a:t>Kesejahteraan Sosial</a:t>
            </a:r>
            <a:endParaRPr lang="id-ID" sz="1400" b="1" dirty="0">
              <a:solidFill>
                <a:srgbClr val="7030A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6192838" y="2636838"/>
            <a:ext cx="28432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</a:rPr>
              <a:t>Sikap Positif Sesuai Nilai dalam Sila Pertama Pancasila</a:t>
            </a:r>
            <a:endParaRPr lang="id-ID" sz="1400" b="1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</a:rPr>
              <a:t>Sikap Positif Sesuai Nilai dalam Sila Kedua Pancasila</a:t>
            </a:r>
            <a:endParaRPr lang="id-ID" sz="1400" b="1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</a:rPr>
              <a:t>Sikap Positif Sesuai Nilai dalam Sila Ketiga Pancasila</a:t>
            </a:r>
            <a:endParaRPr lang="id-ID" sz="1400" b="1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</a:rPr>
              <a:t>Sikap Positif Sesuai Nilai dalam Sila Keempat Pancasila</a:t>
            </a:r>
            <a:endParaRPr lang="id-ID" sz="1400" b="1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</a:rPr>
              <a:t>Sikap Positif Sesuai Nilai dalam Sila Kelima Pancasila</a:t>
            </a:r>
            <a:endParaRPr lang="en-US" sz="1400" b="1" dirty="0">
              <a:solidFill>
                <a:srgbClr val="002060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3221</TotalTime>
  <Words>2814</Words>
  <Application>Microsoft Office PowerPoint</Application>
  <PresentationFormat>On-screen Show (4:3)</PresentationFormat>
  <Paragraphs>411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Arial Black</vt:lpstr>
      <vt:lpstr>Bookman Old Style</vt:lpstr>
      <vt:lpstr>Script MT Bold</vt:lpstr>
      <vt:lpstr>Theme1</vt:lpstr>
      <vt:lpstr>Office Theme</vt:lpstr>
      <vt:lpstr>1_Office Theme</vt:lpstr>
      <vt:lpstr>Pendidikan Pancasila dan Kewarganegaraan untuk SMA/MA Kelas XII Mata Pelajaran Wajib </vt:lpstr>
      <vt:lpstr>Slide 2</vt:lpstr>
      <vt:lpstr>Slide 3</vt:lpstr>
      <vt:lpstr>Slide 4</vt:lpstr>
      <vt:lpstr>Slide 5</vt:lpstr>
      <vt:lpstr>1. Hak dan Kewajiban Warga Negara terhadap Negara</vt:lpstr>
      <vt:lpstr>2. Hak dan Kewajiban Negara terhadap Warga Negara</vt:lpstr>
      <vt:lpstr>Hak dan Kewajiban Negara terhadap Warga Negara, Winarno (2014) dalam Sulaiman (2016: 57)</vt:lpstr>
      <vt:lpstr>Slide 9</vt:lpstr>
      <vt:lpstr>Slide 10</vt:lpstr>
      <vt:lpstr>Slide 11</vt:lpstr>
      <vt:lpstr>Slide 12</vt:lpstr>
      <vt:lpstr>Kasus Pengingkaran Kewajiban Warga Negara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Contoh Dampak Negatif Perkembangan Ilmu Pengetahuan dan Teknologi dapat dilihat dalam video berikut</vt:lpstr>
      <vt:lpstr>Slide 33</vt:lpstr>
      <vt:lpstr>Slide 34</vt:lpstr>
      <vt:lpstr>Slide 35</vt:lpstr>
      <vt:lpstr>Slide 36</vt:lpstr>
      <vt:lpstr>Slide 37</vt:lpstr>
      <vt:lpstr>Wilayah Indonesia sebagai Kesatuan Ekonomi </vt:lpstr>
      <vt:lpstr>Wilayah Indonesia sebagai Kesatuan Pertahanan dan Keamanan 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Azure</dc:creator>
  <cp:lastModifiedBy>Azure</cp:lastModifiedBy>
  <cp:revision>327</cp:revision>
  <dcterms:created xsi:type="dcterms:W3CDTF">2018-05-11T01:09:20Z</dcterms:created>
  <dcterms:modified xsi:type="dcterms:W3CDTF">2019-06-19T04:48:25Z</dcterms:modified>
</cp:coreProperties>
</file>