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layout39.xml" ContentType="application/vnd.openxmlformats-officedocument.drawingml.diagramLayou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layout47.xml" ContentType="application/vnd.openxmlformats-officedocument.drawingml.diagramLayout+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diagrams/quickStyle19.xml" ContentType="application/vnd.openxmlformats-officedocument.drawingml.diagramStyle+xml"/>
  <Default Extension="wmf" ContentType="image/x-wmf"/>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drawing45.xml" ContentType="application/vnd.ms-office.drawingml.diagramDrawing+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drawing23.xml" ContentType="application/vnd.ms-office.drawingml.diagramDrawing+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ata41.xml" ContentType="application/vnd.openxmlformats-officedocument.drawingml.diagramData+xml"/>
  <Override PartName="/ppt/diagrams/drawing39.xml" ContentType="application/vnd.ms-office.drawingml.diagramDrawing+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quickStyle45.xml" ContentType="application/vnd.openxmlformats-officedocument.drawingml.diagramStyle+xml"/>
  <Override PartName="/ppt/diagrams/drawing28.xml" ContentType="application/vnd.ms-office.drawingml.diagramDrawing+xml"/>
  <Override PartName="/ppt/diagrams/drawing46.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layout45.xml" ContentType="application/vnd.openxmlformats-officedocument.drawingml.diagramLayout+xml"/>
  <Override PartName="/ppt/diagrams/drawing24.xml" ContentType="application/vnd.ms-office.drawingml.diagramDrawing+xml"/>
  <Override PartName="/ppt/diagrams/drawing42.xml" ContentType="application/vnd.ms-office.drawingml.diagramDrawing+xml"/>
  <Override PartName="/ppt/diagrams/drawing13.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drawing6.xml" ContentType="application/vnd.ms-office.drawingml.diagramDrawing+xml"/>
  <Override PartName="/ppt/diagrams/drawing20.xml" ContentType="application/vnd.ms-office.drawingml.diagramDrawing+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drawing36.xml" ContentType="application/vnd.ms-office.drawingml.diagramDrawing+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Default Extension="bin" ContentType="application/vnd.openxmlformats-officedocument.oleObject"/>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Default Extension="vml" ContentType="application/vnd.openxmlformats-officedocument.vmlDrawing"/>
  <Override PartName="/ppt/diagrams/quickStyle32.xml" ContentType="application/vnd.openxmlformats-officedocument.drawingml.diagramStyle+xml"/>
  <Override PartName="/ppt/diagrams/colors39.xml" ContentType="application/vnd.openxmlformats-officedocument.drawingml.diagramColors+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drawing11.xml" ContentType="application/vnd.ms-office.drawingml.diagramDrawing+xml"/>
  <Override PartName="/ppt/diagrams/drawing22.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drawing16.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drawing9.xml" ContentType="application/vnd.ms-office.drawingml.diagramDrawing+xml"/>
  <Override PartName="/ppt/diagrams/drawing41.xml" ContentType="application/vnd.ms-office.drawingml.diagramDrawing+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rawing30.xml" ContentType="application/vnd.ms-office.drawingml.diagramDrawing+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2"/>
  </p:notesMasterIdLst>
  <p:sldIdLst>
    <p:sldId id="256" r:id="rId3"/>
    <p:sldId id="346" r:id="rId4"/>
    <p:sldId id="258" r:id="rId5"/>
    <p:sldId id="345" r:id="rId6"/>
    <p:sldId id="259" r:id="rId7"/>
    <p:sldId id="260" r:id="rId8"/>
    <p:sldId id="261" r:id="rId9"/>
    <p:sldId id="262" r:id="rId10"/>
    <p:sldId id="286" r:id="rId11"/>
    <p:sldId id="263" r:id="rId12"/>
    <p:sldId id="264" r:id="rId13"/>
    <p:sldId id="287" r:id="rId14"/>
    <p:sldId id="265" r:id="rId15"/>
    <p:sldId id="288" r:id="rId16"/>
    <p:sldId id="347" r:id="rId17"/>
    <p:sldId id="268" r:id="rId18"/>
    <p:sldId id="269" r:id="rId19"/>
    <p:sldId id="270" r:id="rId20"/>
    <p:sldId id="271" r:id="rId21"/>
    <p:sldId id="274" r:id="rId22"/>
    <p:sldId id="276" r:id="rId23"/>
    <p:sldId id="277" r:id="rId24"/>
    <p:sldId id="278" r:id="rId25"/>
    <p:sldId id="279" r:id="rId26"/>
    <p:sldId id="280" r:id="rId27"/>
    <p:sldId id="281" r:id="rId28"/>
    <p:sldId id="282" r:id="rId29"/>
    <p:sldId id="283" r:id="rId30"/>
    <p:sldId id="284" r:id="rId31"/>
    <p:sldId id="290" r:id="rId32"/>
    <p:sldId id="348" r:id="rId33"/>
    <p:sldId id="291" r:id="rId34"/>
    <p:sldId id="293" r:id="rId35"/>
    <p:sldId id="295" r:id="rId36"/>
    <p:sldId id="296" r:id="rId37"/>
    <p:sldId id="297" r:id="rId38"/>
    <p:sldId id="299" r:id="rId39"/>
    <p:sldId id="301" r:id="rId40"/>
    <p:sldId id="303" r:id="rId41"/>
    <p:sldId id="305" r:id="rId42"/>
    <p:sldId id="306" r:id="rId43"/>
    <p:sldId id="308" r:id="rId44"/>
    <p:sldId id="309" r:id="rId45"/>
    <p:sldId id="333" r:id="rId46"/>
    <p:sldId id="314" r:id="rId47"/>
    <p:sldId id="315" r:id="rId48"/>
    <p:sldId id="316" r:id="rId49"/>
    <p:sldId id="319" r:id="rId50"/>
    <p:sldId id="349" r:id="rId51"/>
    <p:sldId id="320" r:id="rId52"/>
    <p:sldId id="336" r:id="rId53"/>
    <p:sldId id="337" r:id="rId54"/>
    <p:sldId id="338" r:id="rId55"/>
    <p:sldId id="339" r:id="rId56"/>
    <p:sldId id="340" r:id="rId57"/>
    <p:sldId id="341" r:id="rId58"/>
    <p:sldId id="344" r:id="rId59"/>
    <p:sldId id="343" r:id="rId60"/>
    <p:sldId id="332" r:id="rId6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444"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_rels/data1.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14.xml"/><Relationship Id="rId1" Type="http://schemas.openxmlformats.org/officeDocument/2006/relationships/slide" Target="../slides/slide3.xml"/><Relationship Id="rId4" Type="http://schemas.openxmlformats.org/officeDocument/2006/relationships/slide" Target="../slides/slide48.xml"/></Relationships>
</file>

<file path=ppt/diagrams/_rels/data1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0.xml"/><Relationship Id="rId1" Type="http://schemas.openxmlformats.org/officeDocument/2006/relationships/slide" Target="../slides/slide16.xml"/></Relationships>
</file>

<file path=ppt/diagrams/_rels/data16.xml.rels><?xml version="1.0" encoding="UTF-8" standalone="yes"?>
<Relationships xmlns="http://schemas.openxmlformats.org/package/2006/relationships"><Relationship Id="rId1" Type="http://schemas.openxmlformats.org/officeDocument/2006/relationships/slide" Target="../slides/slide18.xml"/></Relationships>
</file>

<file path=ppt/diagrams/_rels/data20.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21.xml"/><Relationship Id="rId4" Type="http://schemas.openxmlformats.org/officeDocument/2006/relationships/slide" Target="../slides/slide24.xml"/></Relationships>
</file>

<file path=ppt/diagrams/_rels/data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slide" Target="../slides/slide28.xml"/></Relationships>
</file>

<file path=ppt/diagrams/_rels/data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slide" Target="../slides/slide32.xml"/></Relationships>
</file>

<file path=ppt/diagrams/_rels/data29.xml.rels><?xml version="1.0" encoding="UTF-8" standalone="yes"?>
<Relationships xmlns="http://schemas.openxmlformats.org/package/2006/relationships"><Relationship Id="rId1" Type="http://schemas.openxmlformats.org/officeDocument/2006/relationships/image" Target="../media/image19.png"/></Relationships>
</file>

<file path=ppt/diagrams/_rels/data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 Id="rId4" Type="http://schemas.openxmlformats.org/officeDocument/2006/relationships/slide" Target="../slides/slide8.xml"/></Relationships>
</file>

<file path=ppt/diagrams/_rels/data35.xml.rels><?xml version="1.0" encoding="UTF-8" standalone="yes"?>
<Relationships xmlns="http://schemas.openxmlformats.org/package/2006/relationships"><Relationship Id="rId1" Type="http://schemas.openxmlformats.org/officeDocument/2006/relationships/image" Target="../media/image20.jpeg"/></Relationships>
</file>

<file path=ppt/diagrams/_rels/data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slide" Target="../slides/slide50.xml"/></Relationships>
</file>

<file path=ppt/diagrams/_rels/drawing29.xml.rels><?xml version="1.0" encoding="UTF-8" standalone="yes"?>
<Relationships xmlns="http://schemas.openxmlformats.org/package/2006/relationships"><Relationship Id="rId1" Type="http://schemas.openxmlformats.org/officeDocument/2006/relationships/image" Target="../media/image191.png"/></Relationships>
</file>

<file path=ppt/diagrams/_rels/drawing35.xml.rels><?xml version="1.0" encoding="UTF-8" standalone="yes"?>
<Relationships xmlns="http://schemas.openxmlformats.org/package/2006/relationships"><Relationship Id="rId1" Type="http://schemas.openxmlformats.org/officeDocument/2006/relationships/image" Target="../media/image20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3#3">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2#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DF7C2-593D-481C-82AE-F1E7EDA9DB47}" type="doc">
      <dgm:prSet loTypeId="urn:microsoft.com/office/officeart/2005/8/layout/target1" loCatId="relationship" qsTypeId="urn:microsoft.com/office/officeart/2005/8/quickstyle/3d4" qsCatId="3D" csTypeId="urn:microsoft.com/office/officeart/2005/8/colors/colorful2" csCatId="colorful" phldr="1"/>
      <dgm:spPr/>
      <dgm:t>
        <a:bodyPr/>
        <a:lstStyle/>
        <a:p>
          <a:endParaRPr lang="en-US"/>
        </a:p>
      </dgm:t>
    </dgm:pt>
    <dgm:pt modelId="{0D653712-9DFF-4360-A77A-60A39C9C6EC2}">
      <dgm:prSet custT="1"/>
      <dgm:spPr/>
      <dgm:t>
        <a:bodyPr/>
        <a:lstStyle/>
        <a:p>
          <a:pPr rtl="0"/>
          <a:r>
            <a:rPr lang="en-US" sz="2000" b="1" dirty="0" smtClean="0">
              <a:latin typeface="Arial" pitchFamily="34" charset="0"/>
              <a:cs typeface="Arial" pitchFamily="34" charset="0"/>
              <a:hlinkClick xmlns:r="http://schemas.openxmlformats.org/officeDocument/2006/relationships" r:id="rId1" action="ppaction://hlinksldjump"/>
            </a:rPr>
            <a:t>BAB I</a:t>
          </a:r>
          <a:r>
            <a:rPr lang="en-US" sz="2000" b="1" dirty="0" smtClean="0">
              <a:latin typeface="Arial" pitchFamily="34" charset="0"/>
              <a:cs typeface="Arial" pitchFamily="34" charset="0"/>
            </a:rPr>
            <a:t> Konsep Ilmu Ekonomi</a:t>
          </a:r>
          <a:endParaRPr lang="en-US" sz="2000" dirty="0">
            <a:latin typeface="Arial" pitchFamily="34" charset="0"/>
            <a:cs typeface="Arial" pitchFamily="34" charset="0"/>
          </a:endParaRPr>
        </a:p>
      </dgm:t>
    </dgm:pt>
    <dgm:pt modelId="{99DC3973-3FBE-4998-A2B8-973C17F44AB3}" type="parTrans" cxnId="{18250F88-F6E4-4C04-B31D-12173643770C}">
      <dgm:prSet/>
      <dgm:spPr/>
      <dgm:t>
        <a:bodyPr/>
        <a:lstStyle/>
        <a:p>
          <a:endParaRPr lang="en-US"/>
        </a:p>
      </dgm:t>
    </dgm:pt>
    <dgm:pt modelId="{EB755B64-BB72-467B-882A-7BBDADD56A51}" type="sibTrans" cxnId="{18250F88-F6E4-4C04-B31D-12173643770C}">
      <dgm:prSet/>
      <dgm:spPr/>
      <dgm:t>
        <a:bodyPr/>
        <a:lstStyle/>
        <a:p>
          <a:endParaRPr lang="en-US"/>
        </a:p>
      </dgm:t>
    </dgm:pt>
    <dgm:pt modelId="{12B2BEF3-52C8-4531-A41F-BD34BD338E0A}">
      <dgm:prSet custT="1"/>
      <dgm:spPr/>
      <dgm:t>
        <a:bodyPr/>
        <a:lstStyle/>
        <a:p>
          <a:pPr rtl="0"/>
          <a:r>
            <a:rPr lang="en-US" sz="2000" b="1" dirty="0" smtClean="0">
              <a:latin typeface="Arial" pitchFamily="34" charset="0"/>
              <a:cs typeface="Arial" pitchFamily="34" charset="0"/>
              <a:hlinkClick xmlns:r="http://schemas.openxmlformats.org/officeDocument/2006/relationships" r:id="rId2" action="ppaction://hlinksldjump"/>
            </a:rPr>
            <a:t>BAB II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Masalah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Ekonomi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dalam</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Sistem</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Ekonomi</a:t>
          </a:r>
          <a:endParaRPr lang="en-US" sz="2000" dirty="0">
            <a:latin typeface="Arial" pitchFamily="34" charset="0"/>
            <a:cs typeface="Arial" pitchFamily="34" charset="0"/>
          </a:endParaRPr>
        </a:p>
      </dgm:t>
    </dgm:pt>
    <dgm:pt modelId="{3712D809-184D-4E77-8715-381E4723BEA1}" type="parTrans" cxnId="{810B3EF2-61C4-4947-9052-9E9B4B5EB403}">
      <dgm:prSet/>
      <dgm:spPr/>
      <dgm:t>
        <a:bodyPr/>
        <a:lstStyle/>
        <a:p>
          <a:endParaRPr lang="en-US"/>
        </a:p>
      </dgm:t>
    </dgm:pt>
    <dgm:pt modelId="{964DF9D4-0951-44AC-8F3F-C849AFA8FD88}" type="sibTrans" cxnId="{810B3EF2-61C4-4947-9052-9E9B4B5EB403}">
      <dgm:prSet/>
      <dgm:spPr/>
      <dgm:t>
        <a:bodyPr/>
        <a:lstStyle/>
        <a:p>
          <a:endParaRPr lang="en-US"/>
        </a:p>
      </dgm:t>
    </dgm:pt>
    <dgm:pt modelId="{44AC9D13-8C5E-45C8-B7A2-58EB8421E3C7}">
      <dgm:prSet custT="1"/>
      <dgm:spPr/>
      <dgm:t>
        <a:bodyPr/>
        <a:lstStyle/>
        <a:p>
          <a:pPr rtl="0"/>
          <a:r>
            <a:rPr lang="en-US" sz="2000" b="1" dirty="0" smtClean="0">
              <a:latin typeface="Arial" pitchFamily="34" charset="0"/>
              <a:cs typeface="Arial" pitchFamily="34" charset="0"/>
              <a:hlinkClick xmlns:r="http://schemas.openxmlformats.org/officeDocument/2006/relationships" r:id="rId3" action="ppaction://hlinksldjump"/>
            </a:rPr>
            <a:t>BAB III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Peran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Pelaku</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Ekonomi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dalam</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Kegiatan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Ekonomi</a:t>
          </a:r>
          <a:endParaRPr lang="en-US" sz="2000" dirty="0">
            <a:latin typeface="Arial" pitchFamily="34" charset="0"/>
            <a:cs typeface="Arial" pitchFamily="34" charset="0"/>
          </a:endParaRPr>
        </a:p>
      </dgm:t>
    </dgm:pt>
    <dgm:pt modelId="{65F2E92F-B7CB-461B-8417-7ABEFF966C32}" type="parTrans" cxnId="{7988DDB7-D404-4A76-8416-6F379D304E8F}">
      <dgm:prSet/>
      <dgm:spPr/>
      <dgm:t>
        <a:bodyPr/>
        <a:lstStyle/>
        <a:p>
          <a:endParaRPr lang="en-US"/>
        </a:p>
      </dgm:t>
    </dgm:pt>
    <dgm:pt modelId="{EA1FC333-3057-4EBA-A5B7-8DD40C317AB8}" type="sibTrans" cxnId="{7988DDB7-D404-4A76-8416-6F379D304E8F}">
      <dgm:prSet/>
      <dgm:spPr/>
      <dgm:t>
        <a:bodyPr/>
        <a:lstStyle/>
        <a:p>
          <a:endParaRPr lang="en-US"/>
        </a:p>
      </dgm:t>
    </dgm:pt>
    <dgm:pt modelId="{43C5729B-FD3C-46C1-8498-0AAB710CB52E}">
      <dgm:prSet custT="1"/>
      <dgm:spPr/>
      <dgm:t>
        <a:bodyPr/>
        <a:lstStyle/>
        <a:p>
          <a:pPr rtl="0"/>
          <a:r>
            <a:rPr lang="en-US" sz="2000" b="1" dirty="0" smtClean="0">
              <a:latin typeface="Arial" pitchFamily="34" charset="0"/>
              <a:cs typeface="Arial" pitchFamily="34" charset="0"/>
              <a:hlinkClick xmlns:r="http://schemas.openxmlformats.org/officeDocument/2006/relationships" r:id="rId4" action="ppaction://hlinksldjump"/>
            </a:rPr>
            <a:t>BAB IV</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Terbentuknya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Harga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Pasar</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Struktur</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Pasar</a:t>
          </a:r>
          <a:endParaRPr lang="en-US" sz="2000" dirty="0">
            <a:latin typeface="Arial" pitchFamily="34" charset="0"/>
            <a:cs typeface="Arial" pitchFamily="34" charset="0"/>
          </a:endParaRPr>
        </a:p>
      </dgm:t>
    </dgm:pt>
    <dgm:pt modelId="{7804BB1B-B43C-424D-ADF3-4896203DB5A8}" type="parTrans" cxnId="{D6EB5F17-E568-4E2C-B866-0B9F42621AE7}">
      <dgm:prSet/>
      <dgm:spPr/>
      <dgm:t>
        <a:bodyPr/>
        <a:lstStyle/>
        <a:p>
          <a:endParaRPr lang="en-US"/>
        </a:p>
      </dgm:t>
    </dgm:pt>
    <dgm:pt modelId="{D82FE1FB-592A-4B81-8003-F551B405E40F}" type="sibTrans" cxnId="{D6EB5F17-E568-4E2C-B866-0B9F42621AE7}">
      <dgm:prSet/>
      <dgm:spPr/>
      <dgm:t>
        <a:bodyPr/>
        <a:lstStyle/>
        <a:p>
          <a:endParaRPr lang="en-US"/>
        </a:p>
      </dgm:t>
    </dgm:pt>
    <dgm:pt modelId="{B7FDBC92-1B21-4E60-9071-3D235B94BFAB}" type="pres">
      <dgm:prSet presAssocID="{F7CDF7C2-593D-481C-82AE-F1E7EDA9DB47}" presName="composite" presStyleCnt="0">
        <dgm:presLayoutVars>
          <dgm:chMax val="5"/>
          <dgm:dir/>
          <dgm:resizeHandles val="exact"/>
        </dgm:presLayoutVars>
      </dgm:prSet>
      <dgm:spPr/>
      <dgm:t>
        <a:bodyPr/>
        <a:lstStyle/>
        <a:p>
          <a:endParaRPr lang="en-US"/>
        </a:p>
      </dgm:t>
    </dgm:pt>
    <dgm:pt modelId="{7C405AC3-7A95-4202-9DBA-C399431B4608}" type="pres">
      <dgm:prSet presAssocID="{0D653712-9DFF-4360-A77A-60A39C9C6EC2}" presName="circle1" presStyleLbl="lnNode1" presStyleIdx="0" presStyleCnt="4"/>
      <dgm:spPr/>
    </dgm:pt>
    <dgm:pt modelId="{073D3A27-DA39-4DBB-BCE6-15065071E4A6}" type="pres">
      <dgm:prSet presAssocID="{0D653712-9DFF-4360-A77A-60A39C9C6EC2}" presName="text1" presStyleLbl="revTx" presStyleIdx="0" presStyleCnt="4" custScaleX="214359" custLinFactNeighborX="60128">
        <dgm:presLayoutVars>
          <dgm:bulletEnabled val="1"/>
        </dgm:presLayoutVars>
      </dgm:prSet>
      <dgm:spPr/>
      <dgm:t>
        <a:bodyPr/>
        <a:lstStyle/>
        <a:p>
          <a:endParaRPr lang="en-US"/>
        </a:p>
      </dgm:t>
    </dgm:pt>
    <dgm:pt modelId="{D01F9C8F-DF1C-41C5-9E51-C23530A0B826}" type="pres">
      <dgm:prSet presAssocID="{0D653712-9DFF-4360-A77A-60A39C9C6EC2}" presName="line1" presStyleLbl="callout" presStyleIdx="0" presStyleCnt="8"/>
      <dgm:spPr/>
    </dgm:pt>
    <dgm:pt modelId="{09107BE8-CDDB-4858-998B-8938B595DE85}" type="pres">
      <dgm:prSet presAssocID="{0D653712-9DFF-4360-A77A-60A39C9C6EC2}" presName="d1" presStyleLbl="callout" presStyleIdx="1" presStyleCnt="8"/>
      <dgm:spPr/>
    </dgm:pt>
    <dgm:pt modelId="{3889A0D0-1D47-448A-B321-C6A81344A0C8}" type="pres">
      <dgm:prSet presAssocID="{12B2BEF3-52C8-4531-A41F-BD34BD338E0A}" presName="circle2" presStyleLbl="lnNode1" presStyleIdx="1" presStyleCnt="4"/>
      <dgm:spPr/>
    </dgm:pt>
    <dgm:pt modelId="{4EE888F8-18BB-4765-A767-F07ADD9DE24E}" type="pres">
      <dgm:prSet presAssocID="{12B2BEF3-52C8-4531-A41F-BD34BD338E0A}" presName="text2" presStyleLbl="revTx" presStyleIdx="1" presStyleCnt="4" custScaleX="214359" custLinFactNeighborX="60128">
        <dgm:presLayoutVars>
          <dgm:bulletEnabled val="1"/>
        </dgm:presLayoutVars>
      </dgm:prSet>
      <dgm:spPr/>
      <dgm:t>
        <a:bodyPr/>
        <a:lstStyle/>
        <a:p>
          <a:endParaRPr lang="en-US"/>
        </a:p>
      </dgm:t>
    </dgm:pt>
    <dgm:pt modelId="{6C6D295E-4F7F-447D-8AFC-46EF1D43C266}" type="pres">
      <dgm:prSet presAssocID="{12B2BEF3-52C8-4531-A41F-BD34BD338E0A}" presName="line2" presStyleLbl="callout" presStyleIdx="2" presStyleCnt="8"/>
      <dgm:spPr/>
    </dgm:pt>
    <dgm:pt modelId="{4D5A1E5F-FB4A-4683-A614-8F66FC27E557}" type="pres">
      <dgm:prSet presAssocID="{12B2BEF3-52C8-4531-A41F-BD34BD338E0A}" presName="d2" presStyleLbl="callout" presStyleIdx="3" presStyleCnt="8"/>
      <dgm:spPr/>
    </dgm:pt>
    <dgm:pt modelId="{0FD46A94-C979-4E97-8D3F-5843D4C62118}" type="pres">
      <dgm:prSet presAssocID="{44AC9D13-8C5E-45C8-B7A2-58EB8421E3C7}" presName="circle3" presStyleLbl="lnNode1" presStyleIdx="2" presStyleCnt="4"/>
      <dgm:spPr/>
    </dgm:pt>
    <dgm:pt modelId="{62D9E7B0-5FD5-46C6-907E-DF99CEA20799}" type="pres">
      <dgm:prSet presAssocID="{44AC9D13-8C5E-45C8-B7A2-58EB8421E3C7}" presName="text3" presStyleLbl="revTx" presStyleIdx="2" presStyleCnt="4" custScaleX="214359" custLinFactNeighborX="60128">
        <dgm:presLayoutVars>
          <dgm:bulletEnabled val="1"/>
        </dgm:presLayoutVars>
      </dgm:prSet>
      <dgm:spPr/>
      <dgm:t>
        <a:bodyPr/>
        <a:lstStyle/>
        <a:p>
          <a:endParaRPr lang="en-US"/>
        </a:p>
      </dgm:t>
    </dgm:pt>
    <dgm:pt modelId="{917DAB10-2D4A-45A4-80DF-EFEFB8712164}" type="pres">
      <dgm:prSet presAssocID="{44AC9D13-8C5E-45C8-B7A2-58EB8421E3C7}" presName="line3" presStyleLbl="callout" presStyleIdx="4" presStyleCnt="8"/>
      <dgm:spPr/>
    </dgm:pt>
    <dgm:pt modelId="{25B8411E-BE4E-44E9-A152-94F90E1205EB}" type="pres">
      <dgm:prSet presAssocID="{44AC9D13-8C5E-45C8-B7A2-58EB8421E3C7}" presName="d3" presStyleLbl="callout" presStyleIdx="5" presStyleCnt="8"/>
      <dgm:spPr/>
    </dgm:pt>
    <dgm:pt modelId="{4EB2DAEF-07C3-43C5-BE7F-E8FE47AB2037}" type="pres">
      <dgm:prSet presAssocID="{43C5729B-FD3C-46C1-8498-0AAB710CB52E}" presName="circle4" presStyleLbl="lnNode1" presStyleIdx="3" presStyleCnt="4"/>
      <dgm:spPr/>
    </dgm:pt>
    <dgm:pt modelId="{97EC2CD9-E779-4240-96BB-6E092DE682DD}" type="pres">
      <dgm:prSet presAssocID="{43C5729B-FD3C-46C1-8498-0AAB710CB52E}" presName="text4" presStyleLbl="revTx" presStyleIdx="3" presStyleCnt="4" custScaleX="214359" custLinFactNeighborX="60128">
        <dgm:presLayoutVars>
          <dgm:bulletEnabled val="1"/>
        </dgm:presLayoutVars>
      </dgm:prSet>
      <dgm:spPr/>
      <dgm:t>
        <a:bodyPr/>
        <a:lstStyle/>
        <a:p>
          <a:endParaRPr lang="en-US"/>
        </a:p>
      </dgm:t>
    </dgm:pt>
    <dgm:pt modelId="{4B28D7A6-D7EA-4332-9CF1-68BC5B7A8956}" type="pres">
      <dgm:prSet presAssocID="{43C5729B-FD3C-46C1-8498-0AAB710CB52E}" presName="line4" presStyleLbl="callout" presStyleIdx="6" presStyleCnt="8"/>
      <dgm:spPr/>
    </dgm:pt>
    <dgm:pt modelId="{E6C0CE65-0730-40AA-B1DD-5A0EB792BCC4}" type="pres">
      <dgm:prSet presAssocID="{43C5729B-FD3C-46C1-8498-0AAB710CB52E}" presName="d4" presStyleLbl="callout" presStyleIdx="7" presStyleCnt="8"/>
      <dgm:spPr/>
    </dgm:pt>
  </dgm:ptLst>
  <dgm:cxnLst>
    <dgm:cxn modelId="{F9F48CBD-C4EE-4423-9DAE-F56846533C44}" type="presOf" srcId="{F7CDF7C2-593D-481C-82AE-F1E7EDA9DB47}" destId="{B7FDBC92-1B21-4E60-9071-3D235B94BFAB}" srcOrd="0" destOrd="0" presId="urn:microsoft.com/office/officeart/2005/8/layout/target1"/>
    <dgm:cxn modelId="{810B3EF2-61C4-4947-9052-9E9B4B5EB403}" srcId="{F7CDF7C2-593D-481C-82AE-F1E7EDA9DB47}" destId="{12B2BEF3-52C8-4531-A41F-BD34BD338E0A}" srcOrd="1" destOrd="0" parTransId="{3712D809-184D-4E77-8715-381E4723BEA1}" sibTransId="{964DF9D4-0951-44AC-8F3F-C849AFA8FD88}"/>
    <dgm:cxn modelId="{7988DDB7-D404-4A76-8416-6F379D304E8F}" srcId="{F7CDF7C2-593D-481C-82AE-F1E7EDA9DB47}" destId="{44AC9D13-8C5E-45C8-B7A2-58EB8421E3C7}" srcOrd="2" destOrd="0" parTransId="{65F2E92F-B7CB-461B-8417-7ABEFF966C32}" sibTransId="{EA1FC333-3057-4EBA-A5B7-8DD40C317AB8}"/>
    <dgm:cxn modelId="{C022E3D2-89AC-4C41-98D8-5CE1402643AB}" type="presOf" srcId="{43C5729B-FD3C-46C1-8498-0AAB710CB52E}" destId="{97EC2CD9-E779-4240-96BB-6E092DE682DD}" srcOrd="0" destOrd="0" presId="urn:microsoft.com/office/officeart/2005/8/layout/target1"/>
    <dgm:cxn modelId="{D6EB5F17-E568-4E2C-B866-0B9F42621AE7}" srcId="{F7CDF7C2-593D-481C-82AE-F1E7EDA9DB47}" destId="{43C5729B-FD3C-46C1-8498-0AAB710CB52E}" srcOrd="3" destOrd="0" parTransId="{7804BB1B-B43C-424D-ADF3-4896203DB5A8}" sibTransId="{D82FE1FB-592A-4B81-8003-F551B405E40F}"/>
    <dgm:cxn modelId="{A0FE6EED-3DD1-4F81-90CC-517B4BEF0A91}" type="presOf" srcId="{0D653712-9DFF-4360-A77A-60A39C9C6EC2}" destId="{073D3A27-DA39-4DBB-BCE6-15065071E4A6}" srcOrd="0" destOrd="0" presId="urn:microsoft.com/office/officeart/2005/8/layout/target1"/>
    <dgm:cxn modelId="{18250F88-F6E4-4C04-B31D-12173643770C}" srcId="{F7CDF7C2-593D-481C-82AE-F1E7EDA9DB47}" destId="{0D653712-9DFF-4360-A77A-60A39C9C6EC2}" srcOrd="0" destOrd="0" parTransId="{99DC3973-3FBE-4998-A2B8-973C17F44AB3}" sibTransId="{EB755B64-BB72-467B-882A-7BBDADD56A51}"/>
    <dgm:cxn modelId="{F22697F6-BB57-40C7-9513-6125257BE13B}" type="presOf" srcId="{12B2BEF3-52C8-4531-A41F-BD34BD338E0A}" destId="{4EE888F8-18BB-4765-A767-F07ADD9DE24E}" srcOrd="0" destOrd="0" presId="urn:microsoft.com/office/officeart/2005/8/layout/target1"/>
    <dgm:cxn modelId="{336BB0FC-6C98-4DA1-A301-C48E5AD15392}" type="presOf" srcId="{44AC9D13-8C5E-45C8-B7A2-58EB8421E3C7}" destId="{62D9E7B0-5FD5-46C6-907E-DF99CEA20799}" srcOrd="0" destOrd="0" presId="urn:microsoft.com/office/officeart/2005/8/layout/target1"/>
    <dgm:cxn modelId="{C2F57DD6-966B-4217-BF24-70961050F9AA}" type="presParOf" srcId="{B7FDBC92-1B21-4E60-9071-3D235B94BFAB}" destId="{7C405AC3-7A95-4202-9DBA-C399431B4608}" srcOrd="0" destOrd="0" presId="urn:microsoft.com/office/officeart/2005/8/layout/target1"/>
    <dgm:cxn modelId="{739F98E6-D011-4882-86BC-CEF88B7F7624}" type="presParOf" srcId="{B7FDBC92-1B21-4E60-9071-3D235B94BFAB}" destId="{073D3A27-DA39-4DBB-BCE6-15065071E4A6}" srcOrd="1" destOrd="0" presId="urn:microsoft.com/office/officeart/2005/8/layout/target1"/>
    <dgm:cxn modelId="{96603B82-C5CE-4325-9FD7-7E8A26419EAD}" type="presParOf" srcId="{B7FDBC92-1B21-4E60-9071-3D235B94BFAB}" destId="{D01F9C8F-DF1C-41C5-9E51-C23530A0B826}" srcOrd="2" destOrd="0" presId="urn:microsoft.com/office/officeart/2005/8/layout/target1"/>
    <dgm:cxn modelId="{3CF5C0A9-9B20-424A-A822-7FBA3E0B066E}" type="presParOf" srcId="{B7FDBC92-1B21-4E60-9071-3D235B94BFAB}" destId="{09107BE8-CDDB-4858-998B-8938B595DE85}" srcOrd="3" destOrd="0" presId="urn:microsoft.com/office/officeart/2005/8/layout/target1"/>
    <dgm:cxn modelId="{5BA6D0ED-BBCE-4F1E-AF73-F40AB7DC78D1}" type="presParOf" srcId="{B7FDBC92-1B21-4E60-9071-3D235B94BFAB}" destId="{3889A0D0-1D47-448A-B321-C6A81344A0C8}" srcOrd="4" destOrd="0" presId="urn:microsoft.com/office/officeart/2005/8/layout/target1"/>
    <dgm:cxn modelId="{329E3617-A876-43B7-A5AA-99E7FACD60FA}" type="presParOf" srcId="{B7FDBC92-1B21-4E60-9071-3D235B94BFAB}" destId="{4EE888F8-18BB-4765-A767-F07ADD9DE24E}" srcOrd="5" destOrd="0" presId="urn:microsoft.com/office/officeart/2005/8/layout/target1"/>
    <dgm:cxn modelId="{124CD283-917C-4343-9E4D-62D73898ED8F}" type="presParOf" srcId="{B7FDBC92-1B21-4E60-9071-3D235B94BFAB}" destId="{6C6D295E-4F7F-447D-8AFC-46EF1D43C266}" srcOrd="6" destOrd="0" presId="urn:microsoft.com/office/officeart/2005/8/layout/target1"/>
    <dgm:cxn modelId="{37D810A9-A4BC-4090-AAE8-263FD7D991CF}" type="presParOf" srcId="{B7FDBC92-1B21-4E60-9071-3D235B94BFAB}" destId="{4D5A1E5F-FB4A-4683-A614-8F66FC27E557}" srcOrd="7" destOrd="0" presId="urn:microsoft.com/office/officeart/2005/8/layout/target1"/>
    <dgm:cxn modelId="{44074D24-74C9-4746-9D2A-51E7572D2C1D}" type="presParOf" srcId="{B7FDBC92-1B21-4E60-9071-3D235B94BFAB}" destId="{0FD46A94-C979-4E97-8D3F-5843D4C62118}" srcOrd="8" destOrd="0" presId="urn:microsoft.com/office/officeart/2005/8/layout/target1"/>
    <dgm:cxn modelId="{8EF839D1-237B-45DE-9384-6B874E4F0087}" type="presParOf" srcId="{B7FDBC92-1B21-4E60-9071-3D235B94BFAB}" destId="{62D9E7B0-5FD5-46C6-907E-DF99CEA20799}" srcOrd="9" destOrd="0" presId="urn:microsoft.com/office/officeart/2005/8/layout/target1"/>
    <dgm:cxn modelId="{4757857A-2E01-447E-8631-CE64EFE7AC91}" type="presParOf" srcId="{B7FDBC92-1B21-4E60-9071-3D235B94BFAB}" destId="{917DAB10-2D4A-45A4-80DF-EFEFB8712164}" srcOrd="10" destOrd="0" presId="urn:microsoft.com/office/officeart/2005/8/layout/target1"/>
    <dgm:cxn modelId="{10463175-2DA3-4969-819F-FEC305112130}" type="presParOf" srcId="{B7FDBC92-1B21-4E60-9071-3D235B94BFAB}" destId="{25B8411E-BE4E-44E9-A152-94F90E1205EB}" srcOrd="11" destOrd="0" presId="urn:microsoft.com/office/officeart/2005/8/layout/target1"/>
    <dgm:cxn modelId="{44F968E7-F2C0-4D9C-9E99-E086859C5591}" type="presParOf" srcId="{B7FDBC92-1B21-4E60-9071-3D235B94BFAB}" destId="{4EB2DAEF-07C3-43C5-BE7F-E8FE47AB2037}" srcOrd="12" destOrd="0" presId="urn:microsoft.com/office/officeart/2005/8/layout/target1"/>
    <dgm:cxn modelId="{47B17A63-5756-4BEF-AA1D-D5D159FB128D}" type="presParOf" srcId="{B7FDBC92-1B21-4E60-9071-3D235B94BFAB}" destId="{97EC2CD9-E779-4240-96BB-6E092DE682DD}" srcOrd="13" destOrd="0" presId="urn:microsoft.com/office/officeart/2005/8/layout/target1"/>
    <dgm:cxn modelId="{5C44F47F-380C-46DF-A601-D9E12AEC14D6}" type="presParOf" srcId="{B7FDBC92-1B21-4E60-9071-3D235B94BFAB}" destId="{4B28D7A6-D7EA-4332-9CF1-68BC5B7A8956}" srcOrd="14" destOrd="0" presId="urn:microsoft.com/office/officeart/2005/8/layout/target1"/>
    <dgm:cxn modelId="{8393D124-D1CA-481D-A371-98CD1227089D}" type="presParOf" srcId="{B7FDBC92-1B21-4E60-9071-3D235B94BFAB}" destId="{E6C0CE65-0730-40AA-B1DD-5A0EB792BCC4}" srcOrd="15" destOrd="0" presId="urn:microsoft.com/office/officeart/2005/8/layout/targe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12D557-A94E-4304-8347-216FBC7D5742}" type="doc">
      <dgm:prSet loTypeId="urn:microsoft.com/office/officeart/2005/8/layout/lProcess2" loCatId="list" qsTypeId="urn:microsoft.com/office/officeart/2005/8/quickstyle/3d7" qsCatId="3D" csTypeId="urn:microsoft.com/office/officeart/2005/8/colors/colorful2" csCatId="colorful" phldr="1"/>
      <dgm:spPr/>
    </dgm:pt>
    <dgm:pt modelId="{59F5B59A-8E2B-40DF-BFD6-B43F72D0CC66}">
      <dgm:prSet phldrT="[Text]" custT="1"/>
      <dgm:spPr/>
      <dgm:t>
        <a:bodyPr/>
        <a:lstStyle/>
        <a:p>
          <a:r>
            <a:rPr lang="en-US" sz="3200" b="1" dirty="0" err="1" smtClean="0"/>
            <a:t>Timbulnya</a:t>
          </a:r>
          <a:r>
            <a:rPr lang="en-US" sz="3200" b="1" dirty="0" smtClean="0"/>
            <a:t> </a:t>
          </a:r>
          <a:r>
            <a:rPr lang="en-US" sz="3200" b="1" dirty="0" err="1" smtClean="0"/>
            <a:t>biaya</a:t>
          </a:r>
          <a:r>
            <a:rPr lang="en-US" sz="3200" b="1" dirty="0" smtClean="0"/>
            <a:t> </a:t>
          </a:r>
          <a:r>
            <a:rPr lang="en-US" sz="3200" b="1" dirty="0" err="1" smtClean="0"/>
            <a:t>peluang</a:t>
          </a:r>
          <a:endParaRPr lang="en-US" sz="3200" dirty="0"/>
        </a:p>
      </dgm:t>
    </dgm:pt>
    <dgm:pt modelId="{CBB1E3F9-8FAB-4F32-B410-15D62DA601DA}" type="parTrans" cxnId="{CAC9D561-71B9-4162-97BE-68D79FAD0A7F}">
      <dgm:prSet/>
      <dgm:spPr/>
      <dgm:t>
        <a:bodyPr/>
        <a:lstStyle/>
        <a:p>
          <a:endParaRPr lang="en-US"/>
        </a:p>
      </dgm:t>
    </dgm:pt>
    <dgm:pt modelId="{677DB1C5-49D6-4339-B4C4-DCF6421522AB}" type="sibTrans" cxnId="{CAC9D561-71B9-4162-97BE-68D79FAD0A7F}">
      <dgm:prSet/>
      <dgm:spPr/>
      <dgm:t>
        <a:bodyPr/>
        <a:lstStyle/>
        <a:p>
          <a:endParaRPr lang="en-US"/>
        </a:p>
      </dgm:t>
    </dgm:pt>
    <dgm:pt modelId="{EFF4004A-8F65-42F1-9A4C-28F4DE8C80B1}">
      <dgm:prSet phldrT="[Text]" custT="1"/>
      <dgm:spPr/>
      <dgm:t>
        <a:bodyPr anchor="t"/>
        <a:lstStyle/>
        <a:p>
          <a:pPr algn="l"/>
          <a:r>
            <a:rPr lang="en-US" sz="2400" dirty="0" err="1" smtClean="0"/>
            <a:t>Nilai</a:t>
          </a:r>
          <a:r>
            <a:rPr lang="en-US" sz="2400" dirty="0" smtClean="0"/>
            <a:t> kesempatan tenaga kerja dalam memproduksi </a:t>
          </a:r>
          <a:r>
            <a:rPr lang="en-US" sz="2400" dirty="0" err="1" smtClean="0"/>
            <a:t>barang</a:t>
          </a:r>
          <a:r>
            <a:rPr lang="en-US" sz="2400" dirty="0" smtClean="0"/>
            <a:t> </a:t>
          </a:r>
          <a:r>
            <a:rPr lang="en-US" sz="2400" dirty="0" err="1" smtClean="0"/>
            <a:t>dan</a:t>
          </a:r>
          <a:r>
            <a:rPr lang="en-US" sz="2400" dirty="0" smtClean="0"/>
            <a:t>/</a:t>
          </a:r>
          <a:r>
            <a:rPr lang="en-US" sz="2400" dirty="0" err="1" smtClean="0"/>
            <a:t>atau</a:t>
          </a:r>
          <a:r>
            <a:rPr lang="en-US" sz="2400" dirty="0" smtClean="0"/>
            <a:t> jasa yang harus dikorbankan karena memilih memproduksi barang dan/atau </a:t>
          </a:r>
          <a:r>
            <a:rPr lang="en-US" sz="2400" dirty="0" err="1" smtClean="0"/>
            <a:t>jasa</a:t>
          </a:r>
          <a:r>
            <a:rPr lang="en-US" sz="2400" dirty="0" smtClean="0"/>
            <a:t> lain</a:t>
          </a:r>
          <a:endParaRPr lang="en-US" sz="2400" dirty="0"/>
        </a:p>
      </dgm:t>
    </dgm:pt>
    <dgm:pt modelId="{72181EE7-AD7A-4AEF-93F3-CD7B3E353EAE}" type="parTrans" cxnId="{81B9B4BE-8235-4D56-95AB-3D355D53010F}">
      <dgm:prSet/>
      <dgm:spPr/>
      <dgm:t>
        <a:bodyPr/>
        <a:lstStyle/>
        <a:p>
          <a:endParaRPr lang="en-US"/>
        </a:p>
      </dgm:t>
    </dgm:pt>
    <dgm:pt modelId="{030E2096-552C-4D88-BBBD-84A7005F04D7}" type="sibTrans" cxnId="{81B9B4BE-8235-4D56-95AB-3D355D53010F}">
      <dgm:prSet/>
      <dgm:spPr/>
      <dgm:t>
        <a:bodyPr/>
        <a:lstStyle/>
        <a:p>
          <a:endParaRPr lang="en-US"/>
        </a:p>
      </dgm:t>
    </dgm:pt>
    <dgm:pt modelId="{B78CDC98-EC9F-4486-B5E1-A082F7C41826}">
      <dgm:prSet phldrT="[Text]" custT="1"/>
      <dgm:spPr/>
      <dgm:t>
        <a:bodyPr/>
        <a:lstStyle/>
        <a:p>
          <a:r>
            <a:rPr lang="en-US" sz="3200" b="1" dirty="0" err="1" smtClean="0"/>
            <a:t>Biaya</a:t>
          </a:r>
          <a:r>
            <a:rPr lang="en-US" sz="3200" b="1" dirty="0" smtClean="0"/>
            <a:t> peluang </a:t>
          </a:r>
          <a:r>
            <a:rPr lang="en-US" sz="3200" b="1" dirty="0" err="1" smtClean="0"/>
            <a:t>tenaga</a:t>
          </a:r>
          <a:r>
            <a:rPr lang="en-US" sz="3200" b="1" dirty="0" smtClean="0"/>
            <a:t> </a:t>
          </a:r>
          <a:r>
            <a:rPr lang="en-US" sz="3200" b="1" dirty="0" err="1" smtClean="0"/>
            <a:t>kerja</a:t>
          </a:r>
          <a:endParaRPr lang="en-US" sz="3200" dirty="0"/>
        </a:p>
      </dgm:t>
    </dgm:pt>
    <dgm:pt modelId="{10EF48F3-DACC-4CAB-A218-0413DD284B16}" type="parTrans" cxnId="{09BF8C6C-8CBC-4D2E-BC55-3F3FB8E8E0AF}">
      <dgm:prSet/>
      <dgm:spPr/>
      <dgm:t>
        <a:bodyPr/>
        <a:lstStyle/>
        <a:p>
          <a:endParaRPr lang="en-US"/>
        </a:p>
      </dgm:t>
    </dgm:pt>
    <dgm:pt modelId="{87750DBA-D768-451B-ADD5-1869E57EE4E1}" type="sibTrans" cxnId="{09BF8C6C-8CBC-4D2E-BC55-3F3FB8E8E0AF}">
      <dgm:prSet/>
      <dgm:spPr/>
      <dgm:t>
        <a:bodyPr/>
        <a:lstStyle/>
        <a:p>
          <a:endParaRPr lang="en-US"/>
        </a:p>
      </dgm:t>
    </dgm:pt>
    <dgm:pt modelId="{D8CFF69E-62CC-493D-A5DB-5808DE016E9B}">
      <dgm:prSet phldrT="[Text]" custT="1"/>
      <dgm:spPr/>
      <dgm:t>
        <a:bodyPr anchor="t"/>
        <a:lstStyle/>
        <a:p>
          <a:pPr algn="l"/>
          <a:r>
            <a:rPr lang="en-US" sz="2400" dirty="0" err="1" smtClean="0"/>
            <a:t>Adanya</a:t>
          </a:r>
          <a:r>
            <a:rPr lang="en-US" sz="2400" dirty="0" smtClean="0"/>
            <a:t> pengorbanan individu dalam menentukan suatu pilihan terbaik atas berbagai alternatif </a:t>
          </a:r>
          <a:r>
            <a:rPr lang="en-US" sz="2400" dirty="0" err="1" smtClean="0"/>
            <a:t>pilihan</a:t>
          </a:r>
          <a:r>
            <a:rPr lang="en-US" sz="2400" dirty="0" smtClean="0"/>
            <a:t> lain</a:t>
          </a:r>
          <a:endParaRPr lang="en-US" sz="2400" dirty="0"/>
        </a:p>
      </dgm:t>
    </dgm:pt>
    <dgm:pt modelId="{0AA43CA0-CC58-49DC-8AD6-597B77155438}" type="parTrans" cxnId="{07D0484E-EB1A-408E-A39C-248EC4F4B66A}">
      <dgm:prSet/>
      <dgm:spPr/>
      <dgm:t>
        <a:bodyPr/>
        <a:lstStyle/>
        <a:p>
          <a:endParaRPr lang="en-US"/>
        </a:p>
      </dgm:t>
    </dgm:pt>
    <dgm:pt modelId="{5E66D641-4B2C-4B19-AF08-B29BDC2E897A}" type="sibTrans" cxnId="{07D0484E-EB1A-408E-A39C-248EC4F4B66A}">
      <dgm:prSet/>
      <dgm:spPr/>
      <dgm:t>
        <a:bodyPr/>
        <a:lstStyle/>
        <a:p>
          <a:endParaRPr lang="en-US"/>
        </a:p>
      </dgm:t>
    </dgm:pt>
    <dgm:pt modelId="{3CDA96E7-B644-437A-8C6F-982998168D32}" type="pres">
      <dgm:prSet presAssocID="{3512D557-A94E-4304-8347-216FBC7D5742}" presName="theList" presStyleCnt="0">
        <dgm:presLayoutVars>
          <dgm:dir/>
          <dgm:animLvl val="lvl"/>
          <dgm:resizeHandles val="exact"/>
        </dgm:presLayoutVars>
      </dgm:prSet>
      <dgm:spPr/>
    </dgm:pt>
    <dgm:pt modelId="{FC7E653C-D313-4A1E-93E0-556C5FBDC361}" type="pres">
      <dgm:prSet presAssocID="{59F5B59A-8E2B-40DF-BFD6-B43F72D0CC66}" presName="compNode" presStyleCnt="0"/>
      <dgm:spPr/>
    </dgm:pt>
    <dgm:pt modelId="{D1C63D71-C0A9-4F90-B5E7-0B3B3FB7BC18}" type="pres">
      <dgm:prSet presAssocID="{59F5B59A-8E2B-40DF-BFD6-B43F72D0CC66}" presName="aNode" presStyleLbl="bgShp" presStyleIdx="0" presStyleCnt="2"/>
      <dgm:spPr/>
      <dgm:t>
        <a:bodyPr/>
        <a:lstStyle/>
        <a:p>
          <a:endParaRPr lang="en-US"/>
        </a:p>
      </dgm:t>
    </dgm:pt>
    <dgm:pt modelId="{2F080835-8506-46AC-8038-41C2A67CE343}" type="pres">
      <dgm:prSet presAssocID="{59F5B59A-8E2B-40DF-BFD6-B43F72D0CC66}" presName="textNode" presStyleLbl="bgShp" presStyleIdx="0" presStyleCnt="2"/>
      <dgm:spPr/>
      <dgm:t>
        <a:bodyPr/>
        <a:lstStyle/>
        <a:p>
          <a:endParaRPr lang="en-US"/>
        </a:p>
      </dgm:t>
    </dgm:pt>
    <dgm:pt modelId="{5EB2523B-42A8-487B-AD63-B2EC0BACD897}" type="pres">
      <dgm:prSet presAssocID="{59F5B59A-8E2B-40DF-BFD6-B43F72D0CC66}" presName="compChildNode" presStyleCnt="0"/>
      <dgm:spPr/>
    </dgm:pt>
    <dgm:pt modelId="{6161180C-57DB-4DE8-B1E3-439E991206F8}" type="pres">
      <dgm:prSet presAssocID="{59F5B59A-8E2B-40DF-BFD6-B43F72D0CC66}" presName="theInnerList" presStyleCnt="0"/>
      <dgm:spPr/>
    </dgm:pt>
    <dgm:pt modelId="{EB6F7094-0E29-43AD-93E0-7F5732326D36}" type="pres">
      <dgm:prSet presAssocID="{D8CFF69E-62CC-493D-A5DB-5808DE016E9B}" presName="childNode" presStyleLbl="node1" presStyleIdx="0" presStyleCnt="2">
        <dgm:presLayoutVars>
          <dgm:bulletEnabled val="1"/>
        </dgm:presLayoutVars>
      </dgm:prSet>
      <dgm:spPr/>
      <dgm:t>
        <a:bodyPr/>
        <a:lstStyle/>
        <a:p>
          <a:endParaRPr lang="en-US"/>
        </a:p>
      </dgm:t>
    </dgm:pt>
    <dgm:pt modelId="{33D68E3E-1AD0-4121-AE17-224BDC7D664E}" type="pres">
      <dgm:prSet presAssocID="{59F5B59A-8E2B-40DF-BFD6-B43F72D0CC66}" presName="aSpace" presStyleCnt="0"/>
      <dgm:spPr/>
    </dgm:pt>
    <dgm:pt modelId="{D951B36F-985A-4429-9CA9-A1B39C69B465}" type="pres">
      <dgm:prSet presAssocID="{B78CDC98-EC9F-4486-B5E1-A082F7C41826}" presName="compNode" presStyleCnt="0"/>
      <dgm:spPr/>
    </dgm:pt>
    <dgm:pt modelId="{C69F75B4-307D-4527-8308-9F2D40E643AC}" type="pres">
      <dgm:prSet presAssocID="{B78CDC98-EC9F-4486-B5E1-A082F7C41826}" presName="aNode" presStyleLbl="bgShp" presStyleIdx="1" presStyleCnt="2"/>
      <dgm:spPr/>
      <dgm:t>
        <a:bodyPr/>
        <a:lstStyle/>
        <a:p>
          <a:endParaRPr lang="en-US"/>
        </a:p>
      </dgm:t>
    </dgm:pt>
    <dgm:pt modelId="{6E9D4D0C-1D13-4F95-9473-F6E5A2159FCD}" type="pres">
      <dgm:prSet presAssocID="{B78CDC98-EC9F-4486-B5E1-A082F7C41826}" presName="textNode" presStyleLbl="bgShp" presStyleIdx="1" presStyleCnt="2"/>
      <dgm:spPr/>
      <dgm:t>
        <a:bodyPr/>
        <a:lstStyle/>
        <a:p>
          <a:endParaRPr lang="en-US"/>
        </a:p>
      </dgm:t>
    </dgm:pt>
    <dgm:pt modelId="{A2B484B4-E212-41E4-8B28-60055D0F367A}" type="pres">
      <dgm:prSet presAssocID="{B78CDC98-EC9F-4486-B5E1-A082F7C41826}" presName="compChildNode" presStyleCnt="0"/>
      <dgm:spPr/>
    </dgm:pt>
    <dgm:pt modelId="{B6AA8FF1-0C49-45AF-9F6C-89A303DDEC5F}" type="pres">
      <dgm:prSet presAssocID="{B78CDC98-EC9F-4486-B5E1-A082F7C41826}" presName="theInnerList" presStyleCnt="0"/>
      <dgm:spPr/>
    </dgm:pt>
    <dgm:pt modelId="{C39B6395-A43D-4307-9BE7-AC4000D4888C}" type="pres">
      <dgm:prSet presAssocID="{EFF4004A-8F65-42F1-9A4C-28F4DE8C80B1}" presName="childNode" presStyleLbl="node1" presStyleIdx="1" presStyleCnt="2">
        <dgm:presLayoutVars>
          <dgm:bulletEnabled val="1"/>
        </dgm:presLayoutVars>
      </dgm:prSet>
      <dgm:spPr/>
      <dgm:t>
        <a:bodyPr/>
        <a:lstStyle/>
        <a:p>
          <a:endParaRPr lang="en-US"/>
        </a:p>
      </dgm:t>
    </dgm:pt>
  </dgm:ptLst>
  <dgm:cxnLst>
    <dgm:cxn modelId="{EA8DDF75-2D5D-436D-A50D-74221B738A5A}" type="presOf" srcId="{B78CDC98-EC9F-4486-B5E1-A082F7C41826}" destId="{6E9D4D0C-1D13-4F95-9473-F6E5A2159FCD}" srcOrd="1" destOrd="0" presId="urn:microsoft.com/office/officeart/2005/8/layout/lProcess2"/>
    <dgm:cxn modelId="{1FB1F3E3-1F6A-4F58-BB37-DC0515C7E290}" type="presOf" srcId="{D8CFF69E-62CC-493D-A5DB-5808DE016E9B}" destId="{EB6F7094-0E29-43AD-93E0-7F5732326D36}" srcOrd="0" destOrd="0" presId="urn:microsoft.com/office/officeart/2005/8/layout/lProcess2"/>
    <dgm:cxn modelId="{09BF8C6C-8CBC-4D2E-BC55-3F3FB8E8E0AF}" srcId="{3512D557-A94E-4304-8347-216FBC7D5742}" destId="{B78CDC98-EC9F-4486-B5E1-A082F7C41826}" srcOrd="1" destOrd="0" parTransId="{10EF48F3-DACC-4CAB-A218-0413DD284B16}" sibTransId="{87750DBA-D768-451B-ADD5-1869E57EE4E1}"/>
    <dgm:cxn modelId="{07D0484E-EB1A-408E-A39C-248EC4F4B66A}" srcId="{59F5B59A-8E2B-40DF-BFD6-B43F72D0CC66}" destId="{D8CFF69E-62CC-493D-A5DB-5808DE016E9B}" srcOrd="0" destOrd="0" parTransId="{0AA43CA0-CC58-49DC-8AD6-597B77155438}" sibTransId="{5E66D641-4B2C-4B19-AF08-B29BDC2E897A}"/>
    <dgm:cxn modelId="{81B9B4BE-8235-4D56-95AB-3D355D53010F}" srcId="{B78CDC98-EC9F-4486-B5E1-A082F7C41826}" destId="{EFF4004A-8F65-42F1-9A4C-28F4DE8C80B1}" srcOrd="0" destOrd="0" parTransId="{72181EE7-AD7A-4AEF-93F3-CD7B3E353EAE}" sibTransId="{030E2096-552C-4D88-BBBD-84A7005F04D7}"/>
    <dgm:cxn modelId="{72289555-54AD-4BCB-8F41-A9EB730C274E}" type="presOf" srcId="{59F5B59A-8E2B-40DF-BFD6-B43F72D0CC66}" destId="{2F080835-8506-46AC-8038-41C2A67CE343}" srcOrd="1" destOrd="0" presId="urn:microsoft.com/office/officeart/2005/8/layout/lProcess2"/>
    <dgm:cxn modelId="{B4B0E5F6-FFE9-4D17-A3FB-B69716D15148}" type="presOf" srcId="{3512D557-A94E-4304-8347-216FBC7D5742}" destId="{3CDA96E7-B644-437A-8C6F-982998168D32}" srcOrd="0" destOrd="0" presId="urn:microsoft.com/office/officeart/2005/8/layout/lProcess2"/>
    <dgm:cxn modelId="{3266D4C4-F5D2-4DD3-9138-D1DE902EFF64}" type="presOf" srcId="{B78CDC98-EC9F-4486-B5E1-A082F7C41826}" destId="{C69F75B4-307D-4527-8308-9F2D40E643AC}" srcOrd="0" destOrd="0" presId="urn:microsoft.com/office/officeart/2005/8/layout/lProcess2"/>
    <dgm:cxn modelId="{CAC9D561-71B9-4162-97BE-68D79FAD0A7F}" srcId="{3512D557-A94E-4304-8347-216FBC7D5742}" destId="{59F5B59A-8E2B-40DF-BFD6-B43F72D0CC66}" srcOrd="0" destOrd="0" parTransId="{CBB1E3F9-8FAB-4F32-B410-15D62DA601DA}" sibTransId="{677DB1C5-49D6-4339-B4C4-DCF6421522AB}"/>
    <dgm:cxn modelId="{A4F209C2-A9C5-4C8F-B87C-8B6E20CF53F9}" type="presOf" srcId="{EFF4004A-8F65-42F1-9A4C-28F4DE8C80B1}" destId="{C39B6395-A43D-4307-9BE7-AC4000D4888C}" srcOrd="0" destOrd="0" presId="urn:microsoft.com/office/officeart/2005/8/layout/lProcess2"/>
    <dgm:cxn modelId="{CAFEC414-4FEC-4877-9DB6-AC2ADD39B5A8}" type="presOf" srcId="{59F5B59A-8E2B-40DF-BFD6-B43F72D0CC66}" destId="{D1C63D71-C0A9-4F90-B5E7-0B3B3FB7BC18}" srcOrd="0" destOrd="0" presId="urn:microsoft.com/office/officeart/2005/8/layout/lProcess2"/>
    <dgm:cxn modelId="{7B6AFFC8-CDB5-423B-B913-DD901BACC474}" type="presParOf" srcId="{3CDA96E7-B644-437A-8C6F-982998168D32}" destId="{FC7E653C-D313-4A1E-93E0-556C5FBDC361}" srcOrd="0" destOrd="0" presId="urn:microsoft.com/office/officeart/2005/8/layout/lProcess2"/>
    <dgm:cxn modelId="{1F6F5E6E-AD0B-4846-AE70-7FC2257A5ACF}" type="presParOf" srcId="{FC7E653C-D313-4A1E-93E0-556C5FBDC361}" destId="{D1C63D71-C0A9-4F90-B5E7-0B3B3FB7BC18}" srcOrd="0" destOrd="0" presId="urn:microsoft.com/office/officeart/2005/8/layout/lProcess2"/>
    <dgm:cxn modelId="{6F88DF9E-E10A-4DFF-BD9F-12DAC6038D6A}" type="presParOf" srcId="{FC7E653C-D313-4A1E-93E0-556C5FBDC361}" destId="{2F080835-8506-46AC-8038-41C2A67CE343}" srcOrd="1" destOrd="0" presId="urn:microsoft.com/office/officeart/2005/8/layout/lProcess2"/>
    <dgm:cxn modelId="{0203E25A-9D25-4C98-AE83-6779CA230708}" type="presParOf" srcId="{FC7E653C-D313-4A1E-93E0-556C5FBDC361}" destId="{5EB2523B-42A8-487B-AD63-B2EC0BACD897}" srcOrd="2" destOrd="0" presId="urn:microsoft.com/office/officeart/2005/8/layout/lProcess2"/>
    <dgm:cxn modelId="{24FAD509-7063-4A8B-BBA9-BE9676349471}" type="presParOf" srcId="{5EB2523B-42A8-487B-AD63-B2EC0BACD897}" destId="{6161180C-57DB-4DE8-B1E3-439E991206F8}" srcOrd="0" destOrd="0" presId="urn:microsoft.com/office/officeart/2005/8/layout/lProcess2"/>
    <dgm:cxn modelId="{15309330-D015-4B6B-85EB-F7CAA2A7BC94}" type="presParOf" srcId="{6161180C-57DB-4DE8-B1E3-439E991206F8}" destId="{EB6F7094-0E29-43AD-93E0-7F5732326D36}" srcOrd="0" destOrd="0" presId="urn:microsoft.com/office/officeart/2005/8/layout/lProcess2"/>
    <dgm:cxn modelId="{2272C510-7491-4202-B6D8-ABC0CA8BC8E3}" type="presParOf" srcId="{3CDA96E7-B644-437A-8C6F-982998168D32}" destId="{33D68E3E-1AD0-4121-AE17-224BDC7D664E}" srcOrd="1" destOrd="0" presId="urn:microsoft.com/office/officeart/2005/8/layout/lProcess2"/>
    <dgm:cxn modelId="{B9F5E9A7-43FC-403D-9EC8-9B347F593FC3}" type="presParOf" srcId="{3CDA96E7-B644-437A-8C6F-982998168D32}" destId="{D951B36F-985A-4429-9CA9-A1B39C69B465}" srcOrd="2" destOrd="0" presId="urn:microsoft.com/office/officeart/2005/8/layout/lProcess2"/>
    <dgm:cxn modelId="{D77193F1-F2FE-43A3-9693-B246AD817C2C}" type="presParOf" srcId="{D951B36F-985A-4429-9CA9-A1B39C69B465}" destId="{C69F75B4-307D-4527-8308-9F2D40E643AC}" srcOrd="0" destOrd="0" presId="urn:microsoft.com/office/officeart/2005/8/layout/lProcess2"/>
    <dgm:cxn modelId="{1BEF0525-A4C4-4D60-8BA4-27E488583D02}" type="presParOf" srcId="{D951B36F-985A-4429-9CA9-A1B39C69B465}" destId="{6E9D4D0C-1D13-4F95-9473-F6E5A2159FCD}" srcOrd="1" destOrd="0" presId="urn:microsoft.com/office/officeart/2005/8/layout/lProcess2"/>
    <dgm:cxn modelId="{2C8F4094-A53B-43D7-9CA1-46193F198563}" type="presParOf" srcId="{D951B36F-985A-4429-9CA9-A1B39C69B465}" destId="{A2B484B4-E212-41E4-8B28-60055D0F367A}" srcOrd="2" destOrd="0" presId="urn:microsoft.com/office/officeart/2005/8/layout/lProcess2"/>
    <dgm:cxn modelId="{80D0F706-EF44-461F-B90F-E62F1715090D}" type="presParOf" srcId="{A2B484B4-E212-41E4-8B28-60055D0F367A}" destId="{B6AA8FF1-0C49-45AF-9F6C-89A303DDEC5F}" srcOrd="0" destOrd="0" presId="urn:microsoft.com/office/officeart/2005/8/layout/lProcess2"/>
    <dgm:cxn modelId="{76D8BA93-D3E9-4AE1-95BF-99A883BE8672}" type="presParOf" srcId="{B6AA8FF1-0C49-45AF-9F6C-89A303DDEC5F}" destId="{C39B6395-A43D-4307-9BE7-AC4000D4888C}" srcOrd="0"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FCDFB2-142F-4931-A8AA-7B3E98BE4F44}"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en-US"/>
        </a:p>
      </dgm:t>
    </dgm:pt>
    <dgm:pt modelId="{1B677E5A-6DF0-4B18-AAC4-4CDAEB25FDDE}">
      <dgm:prSet custT="1"/>
      <dgm:spPr/>
      <dgm:t>
        <a:bodyPr/>
        <a:lstStyle/>
        <a:p>
          <a:r>
            <a:rPr lang="en-US" sz="1800" dirty="0" err="1" smtClean="0"/>
            <a:t>Menulis</a:t>
          </a:r>
          <a:r>
            <a:rPr lang="en-US" sz="1800" dirty="0" smtClean="0"/>
            <a:t> </a:t>
          </a:r>
          <a:r>
            <a:rPr lang="en-US" sz="1800" dirty="0" err="1" smtClean="0"/>
            <a:t>semua</a:t>
          </a:r>
          <a:r>
            <a:rPr lang="en-US" sz="1800" dirty="0" smtClean="0"/>
            <a:t> </a:t>
          </a:r>
          <a:r>
            <a:rPr lang="en-US" sz="1800" dirty="0" err="1" smtClean="0"/>
            <a:t>kebutuhan</a:t>
          </a:r>
          <a:endParaRPr lang="en-US" sz="1800" dirty="0" smtClean="0"/>
        </a:p>
      </dgm:t>
    </dgm:pt>
    <dgm:pt modelId="{6A226E15-D880-4E59-94C9-5088B5BD13E6}" type="parTrans" cxnId="{DFC8ECC8-D52E-4AE7-BD2E-A59356BB7A92}">
      <dgm:prSet/>
      <dgm:spPr/>
      <dgm:t>
        <a:bodyPr/>
        <a:lstStyle/>
        <a:p>
          <a:endParaRPr lang="en-US"/>
        </a:p>
      </dgm:t>
    </dgm:pt>
    <dgm:pt modelId="{1170E2D2-4524-4CDB-A4DA-6EB698AA2A45}" type="sibTrans" cxnId="{DFC8ECC8-D52E-4AE7-BD2E-A59356BB7A92}">
      <dgm:prSet/>
      <dgm:spPr/>
      <dgm:t>
        <a:bodyPr/>
        <a:lstStyle/>
        <a:p>
          <a:endParaRPr lang="en-US"/>
        </a:p>
      </dgm:t>
    </dgm:pt>
    <dgm:pt modelId="{4333C9F9-FC44-45F0-B6C5-43E3C06D613D}">
      <dgm:prSet custT="1"/>
      <dgm:spPr/>
      <dgm:t>
        <a:bodyPr/>
        <a:lstStyle/>
        <a:p>
          <a:r>
            <a:rPr lang="en-US" sz="1800" dirty="0" err="1" smtClean="0"/>
            <a:t>Menyusun</a:t>
          </a:r>
          <a:r>
            <a:rPr lang="en-US" sz="1800" dirty="0" smtClean="0"/>
            <a:t> </a:t>
          </a:r>
          <a:r>
            <a:rPr lang="en-US" sz="1800" dirty="0" err="1" smtClean="0"/>
            <a:t>urutan</a:t>
          </a:r>
          <a:r>
            <a:rPr lang="en-US" sz="1800" dirty="0" smtClean="0"/>
            <a:t> </a:t>
          </a:r>
          <a:r>
            <a:rPr lang="en-US" sz="1800" dirty="0" err="1" smtClean="0"/>
            <a:t>kebutuhan</a:t>
          </a:r>
          <a:r>
            <a:rPr lang="en-US" sz="1800" dirty="0" smtClean="0"/>
            <a:t> </a:t>
          </a:r>
          <a:r>
            <a:rPr lang="en-US" sz="1800" dirty="0" err="1" smtClean="0"/>
            <a:t>berdasarkan</a:t>
          </a:r>
          <a:r>
            <a:rPr lang="en-US" sz="1800" dirty="0" smtClean="0"/>
            <a:t> </a:t>
          </a:r>
          <a:r>
            <a:rPr lang="en-US" sz="1800" dirty="0" err="1" smtClean="0"/>
            <a:t>tingkat</a:t>
          </a:r>
          <a:r>
            <a:rPr lang="en-US" sz="1800" dirty="0" smtClean="0"/>
            <a:t> </a:t>
          </a:r>
          <a:r>
            <a:rPr lang="en-US" sz="1800" dirty="0" err="1" smtClean="0"/>
            <a:t>kepentingannya</a:t>
          </a:r>
          <a:endParaRPr lang="en-US" sz="1800" dirty="0" smtClean="0"/>
        </a:p>
      </dgm:t>
    </dgm:pt>
    <dgm:pt modelId="{A40D7D83-26DC-4B53-B757-C91E46756F52}" type="parTrans" cxnId="{41E484ED-CF17-4FF7-AFDC-698ACC1EA2D8}">
      <dgm:prSet/>
      <dgm:spPr/>
      <dgm:t>
        <a:bodyPr/>
        <a:lstStyle/>
        <a:p>
          <a:endParaRPr lang="en-US"/>
        </a:p>
      </dgm:t>
    </dgm:pt>
    <dgm:pt modelId="{9A18062E-2A9B-4626-BC77-2CB2477A1193}" type="sibTrans" cxnId="{41E484ED-CF17-4FF7-AFDC-698ACC1EA2D8}">
      <dgm:prSet/>
      <dgm:spPr/>
      <dgm:t>
        <a:bodyPr/>
        <a:lstStyle/>
        <a:p>
          <a:endParaRPr lang="en-US"/>
        </a:p>
      </dgm:t>
    </dgm:pt>
    <dgm:pt modelId="{10713B3A-20FA-4DAD-830F-EFD0906E8D82}">
      <dgm:prSet custT="1"/>
      <dgm:spPr/>
      <dgm:t>
        <a:bodyPr/>
        <a:lstStyle/>
        <a:p>
          <a:r>
            <a:rPr lang="en-US" sz="1800" dirty="0" err="1" smtClean="0"/>
            <a:t>Membuat</a:t>
          </a:r>
          <a:r>
            <a:rPr lang="en-US" sz="1800" dirty="0" smtClean="0"/>
            <a:t> </a:t>
          </a:r>
          <a:r>
            <a:rPr lang="en-US" sz="1800" dirty="0" err="1" smtClean="0"/>
            <a:t>catatan</a:t>
          </a:r>
          <a:r>
            <a:rPr lang="en-US" sz="1800" dirty="0" smtClean="0"/>
            <a:t> </a:t>
          </a:r>
          <a:r>
            <a:rPr lang="en-US" sz="1800" dirty="0" err="1" smtClean="0"/>
            <a:t>kebutuhan</a:t>
          </a:r>
          <a:r>
            <a:rPr lang="en-US" sz="1800" dirty="0" smtClean="0"/>
            <a:t> </a:t>
          </a:r>
          <a:r>
            <a:rPr lang="en-US" sz="1800" dirty="0" err="1" smtClean="0"/>
            <a:t>alokasi</a:t>
          </a:r>
          <a:r>
            <a:rPr lang="en-US" sz="1800" dirty="0" smtClean="0"/>
            <a:t> </a:t>
          </a:r>
          <a:r>
            <a:rPr lang="en-US" sz="1800" dirty="0" err="1" smtClean="0"/>
            <a:t>dana</a:t>
          </a:r>
          <a:endParaRPr lang="en-US" sz="1800" dirty="0" smtClean="0"/>
        </a:p>
      </dgm:t>
    </dgm:pt>
    <dgm:pt modelId="{3F645379-FFA9-478D-BF7A-A2BAA8538CD3}" type="parTrans" cxnId="{C0FF099C-54EC-4EFE-954E-A416A07BCD3B}">
      <dgm:prSet/>
      <dgm:spPr/>
      <dgm:t>
        <a:bodyPr/>
        <a:lstStyle/>
        <a:p>
          <a:endParaRPr lang="en-US"/>
        </a:p>
      </dgm:t>
    </dgm:pt>
    <dgm:pt modelId="{82E33CFD-676D-4F3A-A63A-761AE3AD495A}" type="sibTrans" cxnId="{C0FF099C-54EC-4EFE-954E-A416A07BCD3B}">
      <dgm:prSet/>
      <dgm:spPr/>
      <dgm:t>
        <a:bodyPr/>
        <a:lstStyle/>
        <a:p>
          <a:endParaRPr lang="en-US"/>
        </a:p>
      </dgm:t>
    </dgm:pt>
    <dgm:pt modelId="{347558B1-F4FA-4AEF-BC2C-B13CEF0093CA}">
      <dgm:prSet custT="1"/>
      <dgm:spPr/>
      <dgm:t>
        <a:bodyPr/>
        <a:lstStyle/>
        <a:p>
          <a:r>
            <a:rPr lang="en-US" sz="1800" dirty="0" err="1" smtClean="0"/>
            <a:t>Memilih</a:t>
          </a:r>
          <a:r>
            <a:rPr lang="en-US" sz="1800" dirty="0" smtClean="0"/>
            <a:t> </a:t>
          </a:r>
          <a:r>
            <a:rPr lang="en-US" sz="1800" dirty="0" err="1" smtClean="0"/>
            <a:t>kebutuhan</a:t>
          </a:r>
          <a:r>
            <a:rPr lang="en-US" sz="1800" dirty="0" smtClean="0"/>
            <a:t> yang paling </a:t>
          </a:r>
          <a:r>
            <a:rPr lang="en-US" sz="1800" dirty="0" err="1" smtClean="0"/>
            <a:t>memberi</a:t>
          </a:r>
          <a:r>
            <a:rPr lang="en-US" sz="1800" dirty="0" smtClean="0"/>
            <a:t> </a:t>
          </a:r>
          <a:r>
            <a:rPr lang="en-US" sz="1800" dirty="0" err="1" smtClean="0"/>
            <a:t>manfaat</a:t>
          </a:r>
          <a:r>
            <a:rPr lang="en-US" sz="1800" dirty="0" smtClean="0"/>
            <a:t> </a:t>
          </a:r>
          <a:r>
            <a:rPr lang="en-US" sz="1800" dirty="0" err="1" smtClean="0"/>
            <a:t>secara</a:t>
          </a:r>
          <a:r>
            <a:rPr lang="en-US" sz="1800" dirty="0" smtClean="0"/>
            <a:t> optimal</a:t>
          </a:r>
        </a:p>
      </dgm:t>
    </dgm:pt>
    <dgm:pt modelId="{9A823542-245A-416D-B888-8E4CEA1D2F00}" type="parTrans" cxnId="{7D5EA214-E807-46C5-9155-9883398F5620}">
      <dgm:prSet/>
      <dgm:spPr/>
      <dgm:t>
        <a:bodyPr/>
        <a:lstStyle/>
        <a:p>
          <a:endParaRPr lang="en-US"/>
        </a:p>
      </dgm:t>
    </dgm:pt>
    <dgm:pt modelId="{C1EC6B85-E310-47B5-ACC8-21C44098AFFC}" type="sibTrans" cxnId="{7D5EA214-E807-46C5-9155-9883398F5620}">
      <dgm:prSet/>
      <dgm:spPr/>
      <dgm:t>
        <a:bodyPr/>
        <a:lstStyle/>
        <a:p>
          <a:endParaRPr lang="en-US"/>
        </a:p>
      </dgm:t>
    </dgm:pt>
    <dgm:pt modelId="{24A9FA49-D29B-4456-9B44-1934FAEB29C5}">
      <dgm:prSet custT="1"/>
      <dgm:spPr/>
      <dgm:t>
        <a:bodyPr/>
        <a:lstStyle/>
        <a:p>
          <a:r>
            <a:rPr lang="en-US" sz="1800" dirty="0" err="1" smtClean="0"/>
            <a:t>Memenuhi</a:t>
          </a:r>
          <a:r>
            <a:rPr lang="en-US" sz="1800" dirty="0" smtClean="0"/>
            <a:t> </a:t>
          </a:r>
          <a:r>
            <a:rPr lang="en-US" sz="1800" dirty="0" err="1" smtClean="0"/>
            <a:t>semua</a:t>
          </a:r>
          <a:r>
            <a:rPr lang="en-US" sz="1800" dirty="0" smtClean="0"/>
            <a:t> </a:t>
          </a:r>
          <a:r>
            <a:rPr lang="en-US" sz="1800" dirty="0" err="1" smtClean="0"/>
            <a:t>kebutuhan</a:t>
          </a:r>
          <a:r>
            <a:rPr lang="en-US" sz="1800" dirty="0" smtClean="0"/>
            <a:t> </a:t>
          </a:r>
          <a:r>
            <a:rPr lang="en-US" sz="1800" dirty="0" err="1" smtClean="0"/>
            <a:t>sesuai</a:t>
          </a:r>
          <a:r>
            <a:rPr lang="en-US" sz="1800" dirty="0" smtClean="0"/>
            <a:t> </a:t>
          </a:r>
          <a:r>
            <a:rPr lang="en-US" sz="1800" dirty="0" err="1" smtClean="0"/>
            <a:t>daftar</a:t>
          </a:r>
          <a:r>
            <a:rPr lang="en-US" sz="1800" dirty="0" smtClean="0"/>
            <a:t> yang </a:t>
          </a:r>
          <a:r>
            <a:rPr lang="en-US" sz="1800" dirty="0" err="1" smtClean="0"/>
            <a:t>telah</a:t>
          </a:r>
          <a:r>
            <a:rPr lang="en-US" sz="1800" dirty="0" smtClean="0"/>
            <a:t> </a:t>
          </a:r>
          <a:r>
            <a:rPr lang="en-US" sz="1800" dirty="0" err="1" smtClean="0"/>
            <a:t>ditentukan</a:t>
          </a:r>
          <a:endParaRPr lang="en-US" sz="1800" dirty="0"/>
        </a:p>
      </dgm:t>
    </dgm:pt>
    <dgm:pt modelId="{6EBBE9CE-E81D-4833-A778-33583D3DFB7C}" type="parTrans" cxnId="{224C1ACE-DA08-4AEB-ABBA-43D026AAFFCE}">
      <dgm:prSet/>
      <dgm:spPr/>
      <dgm:t>
        <a:bodyPr/>
        <a:lstStyle/>
        <a:p>
          <a:endParaRPr lang="en-US"/>
        </a:p>
      </dgm:t>
    </dgm:pt>
    <dgm:pt modelId="{0C4144DD-5C99-4D0D-8EEE-0DA34B8C1115}" type="sibTrans" cxnId="{224C1ACE-DA08-4AEB-ABBA-43D026AAFFCE}">
      <dgm:prSet/>
      <dgm:spPr/>
      <dgm:t>
        <a:bodyPr/>
        <a:lstStyle/>
        <a:p>
          <a:endParaRPr lang="en-US"/>
        </a:p>
      </dgm:t>
    </dgm:pt>
    <dgm:pt modelId="{50E790D8-402C-4B6B-A737-41C56648E215}" type="pres">
      <dgm:prSet presAssocID="{C6FCDFB2-142F-4931-A8AA-7B3E98BE4F44}" presName="linear" presStyleCnt="0">
        <dgm:presLayoutVars>
          <dgm:dir/>
          <dgm:animLvl val="lvl"/>
          <dgm:resizeHandles val="exact"/>
        </dgm:presLayoutVars>
      </dgm:prSet>
      <dgm:spPr/>
      <dgm:t>
        <a:bodyPr/>
        <a:lstStyle/>
        <a:p>
          <a:endParaRPr lang="en-US"/>
        </a:p>
      </dgm:t>
    </dgm:pt>
    <dgm:pt modelId="{E9006610-0CEB-456A-A352-823B24023E86}" type="pres">
      <dgm:prSet presAssocID="{1B677E5A-6DF0-4B18-AAC4-4CDAEB25FDDE}" presName="parentLin" presStyleCnt="0"/>
      <dgm:spPr/>
    </dgm:pt>
    <dgm:pt modelId="{57C19955-461E-4760-A0F1-A322DD9829AA}" type="pres">
      <dgm:prSet presAssocID="{1B677E5A-6DF0-4B18-AAC4-4CDAEB25FDDE}" presName="parentLeftMargin" presStyleLbl="node1" presStyleIdx="0" presStyleCnt="5"/>
      <dgm:spPr/>
      <dgm:t>
        <a:bodyPr/>
        <a:lstStyle/>
        <a:p>
          <a:endParaRPr lang="en-US"/>
        </a:p>
      </dgm:t>
    </dgm:pt>
    <dgm:pt modelId="{6A3D6DA7-0BAE-424F-A1F6-BB1D812B53FA}" type="pres">
      <dgm:prSet presAssocID="{1B677E5A-6DF0-4B18-AAC4-4CDAEB25FDDE}" presName="parentText" presStyleLbl="node1" presStyleIdx="0" presStyleCnt="5" custScaleX="118681">
        <dgm:presLayoutVars>
          <dgm:chMax val="0"/>
          <dgm:bulletEnabled val="1"/>
        </dgm:presLayoutVars>
      </dgm:prSet>
      <dgm:spPr/>
      <dgm:t>
        <a:bodyPr/>
        <a:lstStyle/>
        <a:p>
          <a:endParaRPr lang="en-US"/>
        </a:p>
      </dgm:t>
    </dgm:pt>
    <dgm:pt modelId="{60BCAF3F-1FA3-4106-A97C-52ACF3A23BAF}" type="pres">
      <dgm:prSet presAssocID="{1B677E5A-6DF0-4B18-AAC4-4CDAEB25FDDE}" presName="negativeSpace" presStyleCnt="0"/>
      <dgm:spPr/>
    </dgm:pt>
    <dgm:pt modelId="{471FE620-E3C6-493F-9D58-62C1A2A34D2F}" type="pres">
      <dgm:prSet presAssocID="{1B677E5A-6DF0-4B18-AAC4-4CDAEB25FDDE}" presName="childText" presStyleLbl="conFgAcc1" presStyleIdx="0" presStyleCnt="5">
        <dgm:presLayoutVars>
          <dgm:bulletEnabled val="1"/>
        </dgm:presLayoutVars>
      </dgm:prSet>
      <dgm:spPr/>
    </dgm:pt>
    <dgm:pt modelId="{CF279C0A-6C84-4121-8BBC-9C809ABF5B2F}" type="pres">
      <dgm:prSet presAssocID="{1170E2D2-4524-4CDB-A4DA-6EB698AA2A45}" presName="spaceBetweenRectangles" presStyleCnt="0"/>
      <dgm:spPr/>
    </dgm:pt>
    <dgm:pt modelId="{C14CD90D-56B5-4365-BC58-8ACF812655CB}" type="pres">
      <dgm:prSet presAssocID="{4333C9F9-FC44-45F0-B6C5-43E3C06D613D}" presName="parentLin" presStyleCnt="0"/>
      <dgm:spPr/>
    </dgm:pt>
    <dgm:pt modelId="{3A389E66-4F5F-475D-B707-358E4B5EB946}" type="pres">
      <dgm:prSet presAssocID="{4333C9F9-FC44-45F0-B6C5-43E3C06D613D}" presName="parentLeftMargin" presStyleLbl="node1" presStyleIdx="0" presStyleCnt="5"/>
      <dgm:spPr/>
      <dgm:t>
        <a:bodyPr/>
        <a:lstStyle/>
        <a:p>
          <a:endParaRPr lang="en-US"/>
        </a:p>
      </dgm:t>
    </dgm:pt>
    <dgm:pt modelId="{BF4EBF61-F0C3-4E58-B343-85A0FA5B79F0}" type="pres">
      <dgm:prSet presAssocID="{4333C9F9-FC44-45F0-B6C5-43E3C06D613D}" presName="parentText" presStyleLbl="node1" presStyleIdx="1" presStyleCnt="5" custScaleX="118681">
        <dgm:presLayoutVars>
          <dgm:chMax val="0"/>
          <dgm:bulletEnabled val="1"/>
        </dgm:presLayoutVars>
      </dgm:prSet>
      <dgm:spPr/>
      <dgm:t>
        <a:bodyPr/>
        <a:lstStyle/>
        <a:p>
          <a:endParaRPr lang="en-US"/>
        </a:p>
      </dgm:t>
    </dgm:pt>
    <dgm:pt modelId="{E81A310C-8B0F-4DA6-8E60-7266F21933BE}" type="pres">
      <dgm:prSet presAssocID="{4333C9F9-FC44-45F0-B6C5-43E3C06D613D}" presName="negativeSpace" presStyleCnt="0"/>
      <dgm:spPr/>
    </dgm:pt>
    <dgm:pt modelId="{169DECD4-C842-4B5C-BE1A-ABC01A48D5F3}" type="pres">
      <dgm:prSet presAssocID="{4333C9F9-FC44-45F0-B6C5-43E3C06D613D}" presName="childText" presStyleLbl="conFgAcc1" presStyleIdx="1" presStyleCnt="5">
        <dgm:presLayoutVars>
          <dgm:bulletEnabled val="1"/>
        </dgm:presLayoutVars>
      </dgm:prSet>
      <dgm:spPr/>
    </dgm:pt>
    <dgm:pt modelId="{6C205037-7116-4923-9354-5F11140E50E0}" type="pres">
      <dgm:prSet presAssocID="{9A18062E-2A9B-4626-BC77-2CB2477A1193}" presName="spaceBetweenRectangles" presStyleCnt="0"/>
      <dgm:spPr/>
    </dgm:pt>
    <dgm:pt modelId="{CC837727-F1E7-4839-B359-9F7F95BC58A4}" type="pres">
      <dgm:prSet presAssocID="{10713B3A-20FA-4DAD-830F-EFD0906E8D82}" presName="parentLin" presStyleCnt="0"/>
      <dgm:spPr/>
    </dgm:pt>
    <dgm:pt modelId="{EC1FC5A1-3BB1-4D9B-BCF3-3B6B560BE78C}" type="pres">
      <dgm:prSet presAssocID="{10713B3A-20FA-4DAD-830F-EFD0906E8D82}" presName="parentLeftMargin" presStyleLbl="node1" presStyleIdx="1" presStyleCnt="5"/>
      <dgm:spPr/>
      <dgm:t>
        <a:bodyPr/>
        <a:lstStyle/>
        <a:p>
          <a:endParaRPr lang="en-US"/>
        </a:p>
      </dgm:t>
    </dgm:pt>
    <dgm:pt modelId="{13351ED1-C036-4525-9D57-15912B77EE67}" type="pres">
      <dgm:prSet presAssocID="{10713B3A-20FA-4DAD-830F-EFD0906E8D82}" presName="parentText" presStyleLbl="node1" presStyleIdx="2" presStyleCnt="5" custScaleX="118681">
        <dgm:presLayoutVars>
          <dgm:chMax val="0"/>
          <dgm:bulletEnabled val="1"/>
        </dgm:presLayoutVars>
      </dgm:prSet>
      <dgm:spPr/>
      <dgm:t>
        <a:bodyPr/>
        <a:lstStyle/>
        <a:p>
          <a:endParaRPr lang="en-US"/>
        </a:p>
      </dgm:t>
    </dgm:pt>
    <dgm:pt modelId="{10C41972-2448-4354-A174-C6042D6A2E41}" type="pres">
      <dgm:prSet presAssocID="{10713B3A-20FA-4DAD-830F-EFD0906E8D82}" presName="negativeSpace" presStyleCnt="0"/>
      <dgm:spPr/>
    </dgm:pt>
    <dgm:pt modelId="{658F4719-C4AA-4481-90ED-1643E3450217}" type="pres">
      <dgm:prSet presAssocID="{10713B3A-20FA-4DAD-830F-EFD0906E8D82}" presName="childText" presStyleLbl="conFgAcc1" presStyleIdx="2" presStyleCnt="5">
        <dgm:presLayoutVars>
          <dgm:bulletEnabled val="1"/>
        </dgm:presLayoutVars>
      </dgm:prSet>
      <dgm:spPr/>
    </dgm:pt>
    <dgm:pt modelId="{6DA8ACEB-2959-4177-B7C7-D88FEEEB6C19}" type="pres">
      <dgm:prSet presAssocID="{82E33CFD-676D-4F3A-A63A-761AE3AD495A}" presName="spaceBetweenRectangles" presStyleCnt="0"/>
      <dgm:spPr/>
    </dgm:pt>
    <dgm:pt modelId="{7B6EA7A8-F142-43A2-A78A-48AFC4D90437}" type="pres">
      <dgm:prSet presAssocID="{347558B1-F4FA-4AEF-BC2C-B13CEF0093CA}" presName="parentLin" presStyleCnt="0"/>
      <dgm:spPr/>
    </dgm:pt>
    <dgm:pt modelId="{8E024946-5910-4C28-8AA8-C5F25D6017C2}" type="pres">
      <dgm:prSet presAssocID="{347558B1-F4FA-4AEF-BC2C-B13CEF0093CA}" presName="parentLeftMargin" presStyleLbl="node1" presStyleIdx="2" presStyleCnt="5"/>
      <dgm:spPr/>
      <dgm:t>
        <a:bodyPr/>
        <a:lstStyle/>
        <a:p>
          <a:endParaRPr lang="en-US"/>
        </a:p>
      </dgm:t>
    </dgm:pt>
    <dgm:pt modelId="{1DF07E4D-4506-4953-8CC7-723A3C33CE12}" type="pres">
      <dgm:prSet presAssocID="{347558B1-F4FA-4AEF-BC2C-B13CEF0093CA}" presName="parentText" presStyleLbl="node1" presStyleIdx="3" presStyleCnt="5" custScaleX="118681">
        <dgm:presLayoutVars>
          <dgm:chMax val="0"/>
          <dgm:bulletEnabled val="1"/>
        </dgm:presLayoutVars>
      </dgm:prSet>
      <dgm:spPr/>
      <dgm:t>
        <a:bodyPr/>
        <a:lstStyle/>
        <a:p>
          <a:endParaRPr lang="en-US"/>
        </a:p>
      </dgm:t>
    </dgm:pt>
    <dgm:pt modelId="{237043C2-2E50-4A0E-B6C6-E7718A30FEF7}" type="pres">
      <dgm:prSet presAssocID="{347558B1-F4FA-4AEF-BC2C-B13CEF0093CA}" presName="negativeSpace" presStyleCnt="0"/>
      <dgm:spPr/>
    </dgm:pt>
    <dgm:pt modelId="{B274DD4D-B9AD-4403-BB21-4F2B637DCB11}" type="pres">
      <dgm:prSet presAssocID="{347558B1-F4FA-4AEF-BC2C-B13CEF0093CA}" presName="childText" presStyleLbl="conFgAcc1" presStyleIdx="3" presStyleCnt="5">
        <dgm:presLayoutVars>
          <dgm:bulletEnabled val="1"/>
        </dgm:presLayoutVars>
      </dgm:prSet>
      <dgm:spPr/>
    </dgm:pt>
    <dgm:pt modelId="{18C9F5A9-94D3-4252-A2B6-D49B9DD0159B}" type="pres">
      <dgm:prSet presAssocID="{C1EC6B85-E310-47B5-ACC8-21C44098AFFC}" presName="spaceBetweenRectangles" presStyleCnt="0"/>
      <dgm:spPr/>
    </dgm:pt>
    <dgm:pt modelId="{C2C6581A-EDEA-4B17-91A5-9E54115F3BFA}" type="pres">
      <dgm:prSet presAssocID="{24A9FA49-D29B-4456-9B44-1934FAEB29C5}" presName="parentLin" presStyleCnt="0"/>
      <dgm:spPr/>
    </dgm:pt>
    <dgm:pt modelId="{973779B1-E424-46D5-919E-8714E0033782}" type="pres">
      <dgm:prSet presAssocID="{24A9FA49-D29B-4456-9B44-1934FAEB29C5}" presName="parentLeftMargin" presStyleLbl="node1" presStyleIdx="3" presStyleCnt="5"/>
      <dgm:spPr/>
      <dgm:t>
        <a:bodyPr/>
        <a:lstStyle/>
        <a:p>
          <a:endParaRPr lang="en-US"/>
        </a:p>
      </dgm:t>
    </dgm:pt>
    <dgm:pt modelId="{C606167E-4B70-4BBE-AF9D-E612E050171E}" type="pres">
      <dgm:prSet presAssocID="{24A9FA49-D29B-4456-9B44-1934FAEB29C5}" presName="parentText" presStyleLbl="node1" presStyleIdx="4" presStyleCnt="5" custScaleX="118681">
        <dgm:presLayoutVars>
          <dgm:chMax val="0"/>
          <dgm:bulletEnabled val="1"/>
        </dgm:presLayoutVars>
      </dgm:prSet>
      <dgm:spPr/>
      <dgm:t>
        <a:bodyPr/>
        <a:lstStyle/>
        <a:p>
          <a:endParaRPr lang="en-US"/>
        </a:p>
      </dgm:t>
    </dgm:pt>
    <dgm:pt modelId="{95799EE6-FE6F-4A4A-AAB5-DC7322E111B2}" type="pres">
      <dgm:prSet presAssocID="{24A9FA49-D29B-4456-9B44-1934FAEB29C5}" presName="negativeSpace" presStyleCnt="0"/>
      <dgm:spPr/>
    </dgm:pt>
    <dgm:pt modelId="{DD5F0411-0A87-4B02-8EB2-C59748B012B1}" type="pres">
      <dgm:prSet presAssocID="{24A9FA49-D29B-4456-9B44-1934FAEB29C5}" presName="childText" presStyleLbl="conFgAcc1" presStyleIdx="4" presStyleCnt="5" custLinFactNeighborX="2857" custLinFactNeighborY="63793">
        <dgm:presLayoutVars>
          <dgm:bulletEnabled val="1"/>
        </dgm:presLayoutVars>
      </dgm:prSet>
      <dgm:spPr/>
    </dgm:pt>
  </dgm:ptLst>
  <dgm:cxnLst>
    <dgm:cxn modelId="{FF179DD7-CBA9-41F3-9B8B-3EF948406454}" type="presOf" srcId="{10713B3A-20FA-4DAD-830F-EFD0906E8D82}" destId="{13351ED1-C036-4525-9D57-15912B77EE67}" srcOrd="1" destOrd="0" presId="urn:microsoft.com/office/officeart/2005/8/layout/list1"/>
    <dgm:cxn modelId="{41E484ED-CF17-4FF7-AFDC-698ACC1EA2D8}" srcId="{C6FCDFB2-142F-4931-A8AA-7B3E98BE4F44}" destId="{4333C9F9-FC44-45F0-B6C5-43E3C06D613D}" srcOrd="1" destOrd="0" parTransId="{A40D7D83-26DC-4B53-B757-C91E46756F52}" sibTransId="{9A18062E-2A9B-4626-BC77-2CB2477A1193}"/>
    <dgm:cxn modelId="{F4B9EA6E-F175-4367-98A9-A651A2362C5A}" type="presOf" srcId="{1B677E5A-6DF0-4B18-AAC4-4CDAEB25FDDE}" destId="{57C19955-461E-4760-A0F1-A322DD9829AA}" srcOrd="0" destOrd="0" presId="urn:microsoft.com/office/officeart/2005/8/layout/list1"/>
    <dgm:cxn modelId="{7A325BB4-AC0B-4027-89C6-48723D1A4030}" type="presOf" srcId="{4333C9F9-FC44-45F0-B6C5-43E3C06D613D}" destId="{BF4EBF61-F0C3-4E58-B343-85A0FA5B79F0}" srcOrd="1" destOrd="0" presId="urn:microsoft.com/office/officeart/2005/8/layout/list1"/>
    <dgm:cxn modelId="{CA0B1CCE-57C3-45F7-860E-3EA8EBABA543}" type="presOf" srcId="{24A9FA49-D29B-4456-9B44-1934FAEB29C5}" destId="{973779B1-E424-46D5-919E-8714E0033782}" srcOrd="0" destOrd="0" presId="urn:microsoft.com/office/officeart/2005/8/layout/list1"/>
    <dgm:cxn modelId="{B38350E9-6120-4B76-A2F1-F315CE079D0F}" type="presOf" srcId="{C6FCDFB2-142F-4931-A8AA-7B3E98BE4F44}" destId="{50E790D8-402C-4B6B-A737-41C56648E215}" srcOrd="0" destOrd="0" presId="urn:microsoft.com/office/officeart/2005/8/layout/list1"/>
    <dgm:cxn modelId="{C0FF099C-54EC-4EFE-954E-A416A07BCD3B}" srcId="{C6FCDFB2-142F-4931-A8AA-7B3E98BE4F44}" destId="{10713B3A-20FA-4DAD-830F-EFD0906E8D82}" srcOrd="2" destOrd="0" parTransId="{3F645379-FFA9-478D-BF7A-A2BAA8538CD3}" sibTransId="{82E33CFD-676D-4F3A-A63A-761AE3AD495A}"/>
    <dgm:cxn modelId="{962B2132-4BCE-4EBB-9885-25ADFF153F17}" type="presOf" srcId="{4333C9F9-FC44-45F0-B6C5-43E3C06D613D}" destId="{3A389E66-4F5F-475D-B707-358E4B5EB946}" srcOrd="0" destOrd="0" presId="urn:microsoft.com/office/officeart/2005/8/layout/list1"/>
    <dgm:cxn modelId="{DFC8ECC8-D52E-4AE7-BD2E-A59356BB7A92}" srcId="{C6FCDFB2-142F-4931-A8AA-7B3E98BE4F44}" destId="{1B677E5A-6DF0-4B18-AAC4-4CDAEB25FDDE}" srcOrd="0" destOrd="0" parTransId="{6A226E15-D880-4E59-94C9-5088B5BD13E6}" sibTransId="{1170E2D2-4524-4CDB-A4DA-6EB698AA2A45}"/>
    <dgm:cxn modelId="{7D5EA214-E807-46C5-9155-9883398F5620}" srcId="{C6FCDFB2-142F-4931-A8AA-7B3E98BE4F44}" destId="{347558B1-F4FA-4AEF-BC2C-B13CEF0093CA}" srcOrd="3" destOrd="0" parTransId="{9A823542-245A-416D-B888-8E4CEA1D2F00}" sibTransId="{C1EC6B85-E310-47B5-ACC8-21C44098AFFC}"/>
    <dgm:cxn modelId="{4E96BD53-FEC6-43E4-87D1-C86861EDDF3A}" type="presOf" srcId="{10713B3A-20FA-4DAD-830F-EFD0906E8D82}" destId="{EC1FC5A1-3BB1-4D9B-BCF3-3B6B560BE78C}" srcOrd="0" destOrd="0" presId="urn:microsoft.com/office/officeart/2005/8/layout/list1"/>
    <dgm:cxn modelId="{224C1ACE-DA08-4AEB-ABBA-43D026AAFFCE}" srcId="{C6FCDFB2-142F-4931-A8AA-7B3E98BE4F44}" destId="{24A9FA49-D29B-4456-9B44-1934FAEB29C5}" srcOrd="4" destOrd="0" parTransId="{6EBBE9CE-E81D-4833-A778-33583D3DFB7C}" sibTransId="{0C4144DD-5C99-4D0D-8EEE-0DA34B8C1115}"/>
    <dgm:cxn modelId="{142FB995-4855-4EC3-8E63-9000C550E443}" type="presOf" srcId="{347558B1-F4FA-4AEF-BC2C-B13CEF0093CA}" destId="{1DF07E4D-4506-4953-8CC7-723A3C33CE12}" srcOrd="1" destOrd="0" presId="urn:microsoft.com/office/officeart/2005/8/layout/list1"/>
    <dgm:cxn modelId="{6304425E-8DCE-4A1C-A867-5D24154A2C34}" type="presOf" srcId="{347558B1-F4FA-4AEF-BC2C-B13CEF0093CA}" destId="{8E024946-5910-4C28-8AA8-C5F25D6017C2}" srcOrd="0" destOrd="0" presId="urn:microsoft.com/office/officeart/2005/8/layout/list1"/>
    <dgm:cxn modelId="{25366E94-4D78-44F6-90AB-03989DFEA76B}" type="presOf" srcId="{24A9FA49-D29B-4456-9B44-1934FAEB29C5}" destId="{C606167E-4B70-4BBE-AF9D-E612E050171E}" srcOrd="1" destOrd="0" presId="urn:microsoft.com/office/officeart/2005/8/layout/list1"/>
    <dgm:cxn modelId="{FFECF25F-E413-41D3-BAA1-6064B788408B}" type="presOf" srcId="{1B677E5A-6DF0-4B18-AAC4-4CDAEB25FDDE}" destId="{6A3D6DA7-0BAE-424F-A1F6-BB1D812B53FA}" srcOrd="1" destOrd="0" presId="urn:microsoft.com/office/officeart/2005/8/layout/list1"/>
    <dgm:cxn modelId="{F8A7D0F5-475C-4929-975B-9BB700C5C864}" type="presParOf" srcId="{50E790D8-402C-4B6B-A737-41C56648E215}" destId="{E9006610-0CEB-456A-A352-823B24023E86}" srcOrd="0" destOrd="0" presId="urn:microsoft.com/office/officeart/2005/8/layout/list1"/>
    <dgm:cxn modelId="{F264B06D-E631-491C-A955-111FB2FF9335}" type="presParOf" srcId="{E9006610-0CEB-456A-A352-823B24023E86}" destId="{57C19955-461E-4760-A0F1-A322DD9829AA}" srcOrd="0" destOrd="0" presId="urn:microsoft.com/office/officeart/2005/8/layout/list1"/>
    <dgm:cxn modelId="{FCC700E3-A31D-4444-8AA1-BCC315D69C7E}" type="presParOf" srcId="{E9006610-0CEB-456A-A352-823B24023E86}" destId="{6A3D6DA7-0BAE-424F-A1F6-BB1D812B53FA}" srcOrd="1" destOrd="0" presId="urn:microsoft.com/office/officeart/2005/8/layout/list1"/>
    <dgm:cxn modelId="{39A1DB42-9A57-4635-8396-C31B8EF7987B}" type="presParOf" srcId="{50E790D8-402C-4B6B-A737-41C56648E215}" destId="{60BCAF3F-1FA3-4106-A97C-52ACF3A23BAF}" srcOrd="1" destOrd="0" presId="urn:microsoft.com/office/officeart/2005/8/layout/list1"/>
    <dgm:cxn modelId="{B3261847-E86D-4E1B-8417-CBF5EB834803}" type="presParOf" srcId="{50E790D8-402C-4B6B-A737-41C56648E215}" destId="{471FE620-E3C6-493F-9D58-62C1A2A34D2F}" srcOrd="2" destOrd="0" presId="urn:microsoft.com/office/officeart/2005/8/layout/list1"/>
    <dgm:cxn modelId="{A87B388B-25C0-4E52-917B-9D899BC8EC96}" type="presParOf" srcId="{50E790D8-402C-4B6B-A737-41C56648E215}" destId="{CF279C0A-6C84-4121-8BBC-9C809ABF5B2F}" srcOrd="3" destOrd="0" presId="urn:microsoft.com/office/officeart/2005/8/layout/list1"/>
    <dgm:cxn modelId="{EE884F72-D712-4E29-92BF-297EE0954DA0}" type="presParOf" srcId="{50E790D8-402C-4B6B-A737-41C56648E215}" destId="{C14CD90D-56B5-4365-BC58-8ACF812655CB}" srcOrd="4" destOrd="0" presId="urn:microsoft.com/office/officeart/2005/8/layout/list1"/>
    <dgm:cxn modelId="{A5AC8AB5-2E45-411C-BECD-12B457B32F99}" type="presParOf" srcId="{C14CD90D-56B5-4365-BC58-8ACF812655CB}" destId="{3A389E66-4F5F-475D-B707-358E4B5EB946}" srcOrd="0" destOrd="0" presId="urn:microsoft.com/office/officeart/2005/8/layout/list1"/>
    <dgm:cxn modelId="{56B2057F-DAAC-4CCF-8451-3D3ACCD6A5D1}" type="presParOf" srcId="{C14CD90D-56B5-4365-BC58-8ACF812655CB}" destId="{BF4EBF61-F0C3-4E58-B343-85A0FA5B79F0}" srcOrd="1" destOrd="0" presId="urn:microsoft.com/office/officeart/2005/8/layout/list1"/>
    <dgm:cxn modelId="{CA6E90DC-0126-4780-AD8B-D77C72330DCC}" type="presParOf" srcId="{50E790D8-402C-4B6B-A737-41C56648E215}" destId="{E81A310C-8B0F-4DA6-8E60-7266F21933BE}" srcOrd="5" destOrd="0" presId="urn:microsoft.com/office/officeart/2005/8/layout/list1"/>
    <dgm:cxn modelId="{4D914B49-E5F5-4B62-B8DD-687F49AAD150}" type="presParOf" srcId="{50E790D8-402C-4B6B-A737-41C56648E215}" destId="{169DECD4-C842-4B5C-BE1A-ABC01A48D5F3}" srcOrd="6" destOrd="0" presId="urn:microsoft.com/office/officeart/2005/8/layout/list1"/>
    <dgm:cxn modelId="{D7C773DC-AA1B-4B39-A5AA-2106F9D6ED79}" type="presParOf" srcId="{50E790D8-402C-4B6B-A737-41C56648E215}" destId="{6C205037-7116-4923-9354-5F11140E50E0}" srcOrd="7" destOrd="0" presId="urn:microsoft.com/office/officeart/2005/8/layout/list1"/>
    <dgm:cxn modelId="{BF0C8440-BAD0-4C19-896F-95C30EB347DC}" type="presParOf" srcId="{50E790D8-402C-4B6B-A737-41C56648E215}" destId="{CC837727-F1E7-4839-B359-9F7F95BC58A4}" srcOrd="8" destOrd="0" presId="urn:microsoft.com/office/officeart/2005/8/layout/list1"/>
    <dgm:cxn modelId="{9A78C638-FF8D-4645-B996-F012AC4ECBBA}" type="presParOf" srcId="{CC837727-F1E7-4839-B359-9F7F95BC58A4}" destId="{EC1FC5A1-3BB1-4D9B-BCF3-3B6B560BE78C}" srcOrd="0" destOrd="0" presId="urn:microsoft.com/office/officeart/2005/8/layout/list1"/>
    <dgm:cxn modelId="{9F002628-742C-4B26-8D37-C90FF16A8E03}" type="presParOf" srcId="{CC837727-F1E7-4839-B359-9F7F95BC58A4}" destId="{13351ED1-C036-4525-9D57-15912B77EE67}" srcOrd="1" destOrd="0" presId="urn:microsoft.com/office/officeart/2005/8/layout/list1"/>
    <dgm:cxn modelId="{9A1A8AF8-146E-4973-9D49-F8F38ADCFBF9}" type="presParOf" srcId="{50E790D8-402C-4B6B-A737-41C56648E215}" destId="{10C41972-2448-4354-A174-C6042D6A2E41}" srcOrd="9" destOrd="0" presId="urn:microsoft.com/office/officeart/2005/8/layout/list1"/>
    <dgm:cxn modelId="{07BA576C-92AE-4F1F-BAA2-59ADD23F0C9C}" type="presParOf" srcId="{50E790D8-402C-4B6B-A737-41C56648E215}" destId="{658F4719-C4AA-4481-90ED-1643E3450217}" srcOrd="10" destOrd="0" presId="urn:microsoft.com/office/officeart/2005/8/layout/list1"/>
    <dgm:cxn modelId="{31890E4F-BF50-44A7-BD38-1CB1B4DC34AE}" type="presParOf" srcId="{50E790D8-402C-4B6B-A737-41C56648E215}" destId="{6DA8ACEB-2959-4177-B7C7-D88FEEEB6C19}" srcOrd="11" destOrd="0" presId="urn:microsoft.com/office/officeart/2005/8/layout/list1"/>
    <dgm:cxn modelId="{93313377-69F9-470A-AAD0-983643230CBD}" type="presParOf" srcId="{50E790D8-402C-4B6B-A737-41C56648E215}" destId="{7B6EA7A8-F142-43A2-A78A-48AFC4D90437}" srcOrd="12" destOrd="0" presId="urn:microsoft.com/office/officeart/2005/8/layout/list1"/>
    <dgm:cxn modelId="{8B9CCA3B-2E9D-4BBE-AD18-230AEF42BD92}" type="presParOf" srcId="{7B6EA7A8-F142-43A2-A78A-48AFC4D90437}" destId="{8E024946-5910-4C28-8AA8-C5F25D6017C2}" srcOrd="0" destOrd="0" presId="urn:microsoft.com/office/officeart/2005/8/layout/list1"/>
    <dgm:cxn modelId="{72C06803-B03E-4363-A741-C5BCE12CB4B9}" type="presParOf" srcId="{7B6EA7A8-F142-43A2-A78A-48AFC4D90437}" destId="{1DF07E4D-4506-4953-8CC7-723A3C33CE12}" srcOrd="1" destOrd="0" presId="urn:microsoft.com/office/officeart/2005/8/layout/list1"/>
    <dgm:cxn modelId="{CB23E465-9D6C-4FE2-8549-7D0415BD7D26}" type="presParOf" srcId="{50E790D8-402C-4B6B-A737-41C56648E215}" destId="{237043C2-2E50-4A0E-B6C6-E7718A30FEF7}" srcOrd="13" destOrd="0" presId="urn:microsoft.com/office/officeart/2005/8/layout/list1"/>
    <dgm:cxn modelId="{DECE312D-10DB-445B-9345-E76D2D84FEBB}" type="presParOf" srcId="{50E790D8-402C-4B6B-A737-41C56648E215}" destId="{B274DD4D-B9AD-4403-BB21-4F2B637DCB11}" srcOrd="14" destOrd="0" presId="urn:microsoft.com/office/officeart/2005/8/layout/list1"/>
    <dgm:cxn modelId="{BDF4F86E-F1A1-40F0-8259-6A2FAA3A0234}" type="presParOf" srcId="{50E790D8-402C-4B6B-A737-41C56648E215}" destId="{18C9F5A9-94D3-4252-A2B6-D49B9DD0159B}" srcOrd="15" destOrd="0" presId="urn:microsoft.com/office/officeart/2005/8/layout/list1"/>
    <dgm:cxn modelId="{1D0DD3A7-582D-4F82-A12B-570CE6BAB3FC}" type="presParOf" srcId="{50E790D8-402C-4B6B-A737-41C56648E215}" destId="{C2C6581A-EDEA-4B17-91A5-9E54115F3BFA}" srcOrd="16" destOrd="0" presId="urn:microsoft.com/office/officeart/2005/8/layout/list1"/>
    <dgm:cxn modelId="{F36492AB-24C9-4FD1-BB98-2A248E82A373}" type="presParOf" srcId="{C2C6581A-EDEA-4B17-91A5-9E54115F3BFA}" destId="{973779B1-E424-46D5-919E-8714E0033782}" srcOrd="0" destOrd="0" presId="urn:microsoft.com/office/officeart/2005/8/layout/list1"/>
    <dgm:cxn modelId="{B7502DF1-AE24-4FA7-85EA-E661FA5008EC}" type="presParOf" srcId="{C2C6581A-EDEA-4B17-91A5-9E54115F3BFA}" destId="{C606167E-4B70-4BBE-AF9D-E612E050171E}" srcOrd="1" destOrd="0" presId="urn:microsoft.com/office/officeart/2005/8/layout/list1"/>
    <dgm:cxn modelId="{A592593A-F224-4482-A7FD-D792C1EA4DEC}" type="presParOf" srcId="{50E790D8-402C-4B6B-A737-41C56648E215}" destId="{95799EE6-FE6F-4A4A-AAB5-DC7322E111B2}" srcOrd="17" destOrd="0" presId="urn:microsoft.com/office/officeart/2005/8/layout/list1"/>
    <dgm:cxn modelId="{49A2D8C7-B5EC-4FC0-8C01-F2D7B6562F34}" type="presParOf" srcId="{50E790D8-402C-4B6B-A737-41C56648E215}" destId="{DD5F0411-0A87-4B02-8EB2-C59748B012B1}" srcOrd="18"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338EA3-8DD6-42D4-87EF-57F3F979A71A}" type="doc">
      <dgm:prSet loTypeId="urn:microsoft.com/office/officeart/2005/8/layout/vList6" loCatId="process" qsTypeId="urn:microsoft.com/office/officeart/2005/8/quickstyle/3d5" qsCatId="3D" csTypeId="urn:microsoft.com/office/officeart/2005/8/colors/colorful1" csCatId="colorful" phldr="1"/>
      <dgm:spPr/>
      <dgm:t>
        <a:bodyPr/>
        <a:lstStyle/>
        <a:p>
          <a:endParaRPr lang="en-US"/>
        </a:p>
      </dgm:t>
    </dgm:pt>
    <dgm:pt modelId="{F9BCF687-D996-40CC-AE5B-EBE54C60A2E9}">
      <dgm:prSet custT="1"/>
      <dgm:spPr/>
      <dgm:t>
        <a:bodyPr/>
        <a:lstStyle/>
        <a:p>
          <a:r>
            <a:rPr lang="en-US" sz="2000" b="1" dirty="0" err="1" smtClean="0"/>
            <a:t>Menurut</a:t>
          </a:r>
          <a:r>
            <a:rPr lang="en-US" sz="2000" b="1" dirty="0" smtClean="0"/>
            <a:t> </a:t>
          </a:r>
          <a:r>
            <a:rPr lang="en-US" sz="2000" b="1" dirty="0" err="1" smtClean="0"/>
            <a:t>waktu</a:t>
          </a:r>
          <a:r>
            <a:rPr lang="en-US" sz="2000" b="1" dirty="0" smtClean="0"/>
            <a:t> </a:t>
          </a:r>
          <a:r>
            <a:rPr lang="en-US" sz="2000" b="1" dirty="0" err="1" smtClean="0"/>
            <a:t>pemenuhannya</a:t>
          </a:r>
          <a:endParaRPr lang="en-US" sz="2000" dirty="0"/>
        </a:p>
      </dgm:t>
    </dgm:pt>
    <dgm:pt modelId="{E4F3B2D8-F131-4CD9-8F93-0EC41C41EA70}" type="parTrans" cxnId="{1E78900B-E2CA-4A9A-9215-961DDDCE2F38}">
      <dgm:prSet/>
      <dgm:spPr/>
      <dgm:t>
        <a:bodyPr/>
        <a:lstStyle/>
        <a:p>
          <a:endParaRPr lang="en-US"/>
        </a:p>
      </dgm:t>
    </dgm:pt>
    <dgm:pt modelId="{C0FA1FFE-B273-430C-A3C5-AAFDAFD8A772}" type="sibTrans" cxnId="{1E78900B-E2CA-4A9A-9215-961DDDCE2F38}">
      <dgm:prSet/>
      <dgm:spPr/>
      <dgm:t>
        <a:bodyPr/>
        <a:lstStyle/>
        <a:p>
          <a:endParaRPr lang="en-US"/>
        </a:p>
      </dgm:t>
    </dgm:pt>
    <dgm:pt modelId="{10DE3E34-82EB-4C59-98E2-895CC3033AA2}">
      <dgm:prSet custT="1"/>
      <dgm:spPr/>
      <dgm:t>
        <a:bodyPr/>
        <a:lstStyle/>
        <a:p>
          <a:r>
            <a:rPr lang="en-US" sz="2000" b="1" dirty="0" err="1" smtClean="0"/>
            <a:t>Menurut</a:t>
          </a:r>
          <a:r>
            <a:rPr lang="en-US" sz="2000" b="1" dirty="0" smtClean="0"/>
            <a:t> </a:t>
          </a:r>
          <a:r>
            <a:rPr lang="en-US" sz="2000" b="1" dirty="0" err="1" smtClean="0"/>
            <a:t>sifatnya</a:t>
          </a:r>
          <a:endParaRPr lang="en-US" sz="2000" dirty="0"/>
        </a:p>
      </dgm:t>
    </dgm:pt>
    <dgm:pt modelId="{C50B7B08-75DB-4E9D-B3F9-74E6C50B7FAD}" type="parTrans" cxnId="{D04A7AA2-E4FF-476C-8515-8EA583F98923}">
      <dgm:prSet/>
      <dgm:spPr/>
      <dgm:t>
        <a:bodyPr/>
        <a:lstStyle/>
        <a:p>
          <a:endParaRPr lang="en-US"/>
        </a:p>
      </dgm:t>
    </dgm:pt>
    <dgm:pt modelId="{66476554-0BC9-4FC4-A50A-EA946E093D74}" type="sibTrans" cxnId="{D04A7AA2-E4FF-476C-8515-8EA583F98923}">
      <dgm:prSet/>
      <dgm:spPr/>
      <dgm:t>
        <a:bodyPr/>
        <a:lstStyle/>
        <a:p>
          <a:endParaRPr lang="en-US"/>
        </a:p>
      </dgm:t>
    </dgm:pt>
    <dgm:pt modelId="{068C8FAD-6227-4BBD-9DE0-917135CEB27E}">
      <dgm:prSet custT="1"/>
      <dgm:spPr/>
      <dgm:t>
        <a:bodyPr/>
        <a:lstStyle/>
        <a:p>
          <a:r>
            <a:rPr lang="en-US" sz="2000" b="1" dirty="0" err="1" smtClean="0"/>
            <a:t>Menurut</a:t>
          </a:r>
          <a:r>
            <a:rPr lang="en-US" sz="2000" b="1" dirty="0" smtClean="0"/>
            <a:t> subjek yang </a:t>
          </a:r>
          <a:r>
            <a:rPr lang="en-US" sz="2000" b="1" dirty="0" err="1" smtClean="0"/>
            <a:t>membutuhkan</a:t>
          </a:r>
          <a:endParaRPr lang="en-US" sz="2000" dirty="0"/>
        </a:p>
      </dgm:t>
    </dgm:pt>
    <dgm:pt modelId="{B591CD21-21CD-4B3A-9C42-D281719EABD1}" type="parTrans" cxnId="{57F66CC1-A785-4399-8F94-F65229AD5E41}">
      <dgm:prSet/>
      <dgm:spPr/>
      <dgm:t>
        <a:bodyPr/>
        <a:lstStyle/>
        <a:p>
          <a:endParaRPr lang="en-US"/>
        </a:p>
      </dgm:t>
    </dgm:pt>
    <dgm:pt modelId="{EFFD447C-DC41-48B3-AE0C-9BC0E3CA3072}" type="sibTrans" cxnId="{57F66CC1-A785-4399-8F94-F65229AD5E41}">
      <dgm:prSet/>
      <dgm:spPr/>
      <dgm:t>
        <a:bodyPr/>
        <a:lstStyle/>
        <a:p>
          <a:endParaRPr lang="en-US"/>
        </a:p>
      </dgm:t>
    </dgm:pt>
    <dgm:pt modelId="{77939FD1-B36C-471E-BE6F-B5C7D3416DAF}">
      <dgm:prSet phldrT="[Text]" custT="1"/>
      <dgm:spPr/>
      <dgm:t>
        <a:bodyPr/>
        <a:lstStyle/>
        <a:p>
          <a:r>
            <a:rPr lang="en-US" sz="2000" b="1" dirty="0" err="1" smtClean="0"/>
            <a:t>Menurut</a:t>
          </a:r>
          <a:r>
            <a:rPr lang="en-US" sz="2000" b="1" dirty="0" smtClean="0"/>
            <a:t> </a:t>
          </a:r>
          <a:r>
            <a:rPr lang="en-US" sz="2000" b="1" dirty="0" err="1" smtClean="0"/>
            <a:t>intensitas</a:t>
          </a:r>
          <a:r>
            <a:rPr lang="en-US" sz="2000" b="1" dirty="0" smtClean="0"/>
            <a:t> </a:t>
          </a:r>
          <a:r>
            <a:rPr lang="en-US" sz="2000" b="1" dirty="0" err="1" smtClean="0"/>
            <a:t>kegunaannya</a:t>
          </a:r>
          <a:r>
            <a:rPr lang="en-US" sz="2000" dirty="0" smtClean="0"/>
            <a:t>:</a:t>
          </a:r>
          <a:endParaRPr lang="en-US" sz="2000" dirty="0"/>
        </a:p>
      </dgm:t>
    </dgm:pt>
    <dgm:pt modelId="{54440C32-F14E-432A-A034-7E1E32D35250}" type="sibTrans" cxnId="{6724A637-64E5-4CF9-BD5B-B82EF126286B}">
      <dgm:prSet/>
      <dgm:spPr/>
      <dgm:t>
        <a:bodyPr/>
        <a:lstStyle/>
        <a:p>
          <a:endParaRPr lang="en-US"/>
        </a:p>
      </dgm:t>
    </dgm:pt>
    <dgm:pt modelId="{C380C6C9-5D21-49D7-BBC8-DE1A17E85D11}" type="parTrans" cxnId="{6724A637-64E5-4CF9-BD5B-B82EF126286B}">
      <dgm:prSet/>
      <dgm:spPr/>
      <dgm:t>
        <a:bodyPr/>
        <a:lstStyle/>
        <a:p>
          <a:endParaRPr lang="en-US"/>
        </a:p>
      </dgm:t>
    </dgm:pt>
    <dgm:pt modelId="{EABF5087-FF29-4464-A238-26775D6B02BE}">
      <dgm:prSet phldrT="[Text]" custT="1"/>
      <dgm:spPr/>
      <dgm:t>
        <a:bodyPr anchor="ctr"/>
        <a:lstStyle/>
        <a:p>
          <a:r>
            <a:rPr lang="en-US" sz="1800" dirty="0" err="1" smtClean="0"/>
            <a:t>Kebutuhan</a:t>
          </a:r>
          <a:r>
            <a:rPr lang="en-US" sz="1800" dirty="0" smtClean="0"/>
            <a:t> primer</a:t>
          </a:r>
          <a:endParaRPr lang="en-US" sz="1800" dirty="0"/>
        </a:p>
      </dgm:t>
    </dgm:pt>
    <dgm:pt modelId="{E247F986-7FD5-4F76-8151-FA3E78691283}" type="parTrans" cxnId="{C0B5328E-B837-427B-A5F3-95A008A6D27E}">
      <dgm:prSet/>
      <dgm:spPr/>
      <dgm:t>
        <a:bodyPr/>
        <a:lstStyle/>
        <a:p>
          <a:endParaRPr lang="en-US"/>
        </a:p>
      </dgm:t>
    </dgm:pt>
    <dgm:pt modelId="{D5A651EA-CA3A-4A42-ACF5-494F36AE85F1}" type="sibTrans" cxnId="{C0B5328E-B837-427B-A5F3-95A008A6D27E}">
      <dgm:prSet/>
      <dgm:spPr/>
      <dgm:t>
        <a:bodyPr/>
        <a:lstStyle/>
        <a:p>
          <a:endParaRPr lang="en-US"/>
        </a:p>
      </dgm:t>
    </dgm:pt>
    <dgm:pt modelId="{DAC0456C-CAC1-4A90-BEA8-D55DCC09F9D2}">
      <dgm:prSet custT="1"/>
      <dgm:spPr/>
      <dgm:t>
        <a:bodyPr anchor="ctr"/>
        <a:lstStyle/>
        <a:p>
          <a:r>
            <a:rPr lang="en-US" sz="1800" dirty="0" err="1" smtClean="0"/>
            <a:t>Kebutuhan</a:t>
          </a:r>
          <a:r>
            <a:rPr lang="en-US" sz="1800" dirty="0" smtClean="0"/>
            <a:t> </a:t>
          </a:r>
          <a:r>
            <a:rPr lang="en-US" sz="1800" dirty="0" err="1" smtClean="0"/>
            <a:t>sekarang</a:t>
          </a:r>
          <a:endParaRPr lang="en-US" sz="1800" dirty="0"/>
        </a:p>
      </dgm:t>
    </dgm:pt>
    <dgm:pt modelId="{4F8FDB3E-37AF-48BF-9CA7-FBF4FFFDA510}" type="parTrans" cxnId="{1C586312-BC08-47AD-BCD2-53CD2B80CD53}">
      <dgm:prSet/>
      <dgm:spPr/>
      <dgm:t>
        <a:bodyPr/>
        <a:lstStyle/>
        <a:p>
          <a:endParaRPr lang="en-US"/>
        </a:p>
      </dgm:t>
    </dgm:pt>
    <dgm:pt modelId="{37A819FF-59BA-4883-BF6F-D44917C69823}" type="sibTrans" cxnId="{1C586312-BC08-47AD-BCD2-53CD2B80CD53}">
      <dgm:prSet/>
      <dgm:spPr/>
      <dgm:t>
        <a:bodyPr/>
        <a:lstStyle/>
        <a:p>
          <a:endParaRPr lang="en-US"/>
        </a:p>
      </dgm:t>
    </dgm:pt>
    <dgm:pt modelId="{2819E776-78C8-44E5-B6E6-B38D23FE22BC}">
      <dgm:prSet custT="1"/>
      <dgm:spPr/>
      <dgm:t>
        <a:bodyPr anchor="ctr"/>
        <a:lstStyle/>
        <a:p>
          <a:r>
            <a:rPr lang="en-US" sz="1800" dirty="0" err="1" smtClean="0"/>
            <a:t>Kebutuhan</a:t>
          </a:r>
          <a:r>
            <a:rPr lang="en-US" sz="1800" dirty="0" smtClean="0"/>
            <a:t> </a:t>
          </a:r>
          <a:r>
            <a:rPr lang="en-US" sz="1800" dirty="0" err="1" smtClean="0"/>
            <a:t>jasmani</a:t>
          </a:r>
          <a:endParaRPr lang="en-US" sz="1800" dirty="0"/>
        </a:p>
      </dgm:t>
    </dgm:pt>
    <dgm:pt modelId="{9B5202AB-604F-470A-9555-1606FF72D7AD}" type="parTrans" cxnId="{EB3BBF12-BED3-4B8B-B780-32D84761122D}">
      <dgm:prSet/>
      <dgm:spPr/>
      <dgm:t>
        <a:bodyPr/>
        <a:lstStyle/>
        <a:p>
          <a:endParaRPr lang="en-US"/>
        </a:p>
      </dgm:t>
    </dgm:pt>
    <dgm:pt modelId="{5BDCEAC1-7136-4993-B207-4FF2CDE3360D}" type="sibTrans" cxnId="{EB3BBF12-BED3-4B8B-B780-32D84761122D}">
      <dgm:prSet/>
      <dgm:spPr/>
      <dgm:t>
        <a:bodyPr/>
        <a:lstStyle/>
        <a:p>
          <a:endParaRPr lang="en-US"/>
        </a:p>
      </dgm:t>
    </dgm:pt>
    <dgm:pt modelId="{7B59F494-7BC3-4202-AFB1-BBB20A3DF83F}">
      <dgm:prSet custT="1"/>
      <dgm:spPr/>
      <dgm:t>
        <a:bodyPr anchor="ctr"/>
        <a:lstStyle/>
        <a:p>
          <a:r>
            <a:rPr lang="en-US" sz="1800" dirty="0" err="1" smtClean="0"/>
            <a:t>Kebutuhan</a:t>
          </a:r>
          <a:r>
            <a:rPr lang="en-US" sz="1800" dirty="0" smtClean="0"/>
            <a:t> </a:t>
          </a:r>
          <a:r>
            <a:rPr lang="en-US" sz="1800" dirty="0" err="1" smtClean="0"/>
            <a:t>individu</a:t>
          </a:r>
          <a:endParaRPr lang="en-US" sz="1800" dirty="0"/>
        </a:p>
      </dgm:t>
    </dgm:pt>
    <dgm:pt modelId="{66B245F1-7D65-43F3-88A3-B58946BBEB48}" type="parTrans" cxnId="{9F7FD043-8DA8-4F50-8CAE-EE9267379A22}">
      <dgm:prSet/>
      <dgm:spPr/>
      <dgm:t>
        <a:bodyPr/>
        <a:lstStyle/>
        <a:p>
          <a:endParaRPr lang="en-US"/>
        </a:p>
      </dgm:t>
    </dgm:pt>
    <dgm:pt modelId="{CC61A821-F027-4535-86C3-E439B7D9C847}" type="sibTrans" cxnId="{9F7FD043-8DA8-4F50-8CAE-EE9267379A22}">
      <dgm:prSet/>
      <dgm:spPr/>
      <dgm:t>
        <a:bodyPr/>
        <a:lstStyle/>
        <a:p>
          <a:endParaRPr lang="en-US"/>
        </a:p>
      </dgm:t>
    </dgm:pt>
    <dgm:pt modelId="{42E907E8-905D-4BBB-B462-6380FCCEF332}">
      <dgm:prSet phldrT="[Text]" custT="1"/>
      <dgm:spPr/>
      <dgm:t>
        <a:bodyPr anchor="ctr"/>
        <a:lstStyle/>
        <a:p>
          <a:r>
            <a:rPr lang="en-US" sz="1800" dirty="0" err="1" smtClean="0"/>
            <a:t>Kebutuhan</a:t>
          </a:r>
          <a:r>
            <a:rPr lang="en-US" sz="1800" dirty="0" smtClean="0"/>
            <a:t> </a:t>
          </a:r>
          <a:r>
            <a:rPr lang="en-US" sz="1800" dirty="0" err="1" smtClean="0"/>
            <a:t>sekunder</a:t>
          </a:r>
          <a:endParaRPr lang="en-US" sz="1800" dirty="0"/>
        </a:p>
      </dgm:t>
    </dgm:pt>
    <dgm:pt modelId="{76C1DCF5-9C5F-4C21-BA67-7E655664EA81}" type="parTrans" cxnId="{447BAD48-C8FB-4F62-A460-4C5094D5519A}">
      <dgm:prSet/>
      <dgm:spPr/>
      <dgm:t>
        <a:bodyPr/>
        <a:lstStyle/>
        <a:p>
          <a:endParaRPr lang="en-US"/>
        </a:p>
      </dgm:t>
    </dgm:pt>
    <dgm:pt modelId="{AC4904A3-8326-4B55-BD29-D67B12FD7780}" type="sibTrans" cxnId="{447BAD48-C8FB-4F62-A460-4C5094D5519A}">
      <dgm:prSet/>
      <dgm:spPr/>
      <dgm:t>
        <a:bodyPr/>
        <a:lstStyle/>
        <a:p>
          <a:endParaRPr lang="en-US"/>
        </a:p>
      </dgm:t>
    </dgm:pt>
    <dgm:pt modelId="{7AF43F38-78D2-4229-8F64-75254B07B33D}">
      <dgm:prSet phldrT="[Text]" custT="1"/>
      <dgm:spPr/>
      <dgm:t>
        <a:bodyPr anchor="ctr"/>
        <a:lstStyle/>
        <a:p>
          <a:r>
            <a:rPr lang="en-US" sz="1800" dirty="0" err="1" smtClean="0"/>
            <a:t>Kebutuhan</a:t>
          </a:r>
          <a:r>
            <a:rPr lang="en-US" sz="1800" dirty="0" smtClean="0"/>
            <a:t> </a:t>
          </a:r>
          <a:r>
            <a:rPr lang="en-US" sz="1800" dirty="0" err="1" smtClean="0"/>
            <a:t>tersier</a:t>
          </a:r>
          <a:endParaRPr lang="en-US" sz="1800" dirty="0"/>
        </a:p>
      </dgm:t>
    </dgm:pt>
    <dgm:pt modelId="{2BB4B924-1A2B-457D-AD62-66E2A551BB6B}" type="parTrans" cxnId="{8A607AF9-C203-4E33-B53C-A76ED32E41D7}">
      <dgm:prSet/>
      <dgm:spPr/>
      <dgm:t>
        <a:bodyPr/>
        <a:lstStyle/>
        <a:p>
          <a:endParaRPr lang="en-US"/>
        </a:p>
      </dgm:t>
    </dgm:pt>
    <dgm:pt modelId="{B72E3682-5F7E-4B4D-BB9F-F1B3089336C4}" type="sibTrans" cxnId="{8A607AF9-C203-4E33-B53C-A76ED32E41D7}">
      <dgm:prSet/>
      <dgm:spPr/>
      <dgm:t>
        <a:bodyPr/>
        <a:lstStyle/>
        <a:p>
          <a:endParaRPr lang="en-US"/>
        </a:p>
      </dgm:t>
    </dgm:pt>
    <dgm:pt modelId="{188A79E7-429E-435C-AA6F-89EE962C95FF}">
      <dgm:prSet custT="1"/>
      <dgm:spPr/>
      <dgm:t>
        <a:bodyPr anchor="ctr"/>
        <a:lstStyle/>
        <a:p>
          <a:r>
            <a:rPr lang="en-US" sz="1800" dirty="0" err="1" smtClean="0"/>
            <a:t>Kebutuhan</a:t>
          </a:r>
          <a:r>
            <a:rPr lang="en-US" sz="1800" dirty="0" smtClean="0"/>
            <a:t> </a:t>
          </a:r>
          <a:r>
            <a:rPr lang="en-US" sz="1800" dirty="0" err="1" smtClean="0"/>
            <a:t>akan</a:t>
          </a:r>
          <a:r>
            <a:rPr lang="en-US" sz="1800" dirty="0" smtClean="0"/>
            <a:t> </a:t>
          </a:r>
          <a:r>
            <a:rPr lang="en-US" sz="1800" dirty="0" err="1" smtClean="0"/>
            <a:t>datang</a:t>
          </a:r>
          <a:endParaRPr lang="en-US" sz="1800" dirty="0"/>
        </a:p>
      </dgm:t>
    </dgm:pt>
    <dgm:pt modelId="{CC8C57D2-D924-4A4E-8CAC-F6659A3D3EB9}" type="parTrans" cxnId="{A7FED653-6C35-477D-B3EC-E148A32444DB}">
      <dgm:prSet/>
      <dgm:spPr/>
      <dgm:t>
        <a:bodyPr/>
        <a:lstStyle/>
        <a:p>
          <a:endParaRPr lang="en-US"/>
        </a:p>
      </dgm:t>
    </dgm:pt>
    <dgm:pt modelId="{D9A10F05-259B-48E8-BA52-2F4761B408F8}" type="sibTrans" cxnId="{A7FED653-6C35-477D-B3EC-E148A32444DB}">
      <dgm:prSet/>
      <dgm:spPr/>
      <dgm:t>
        <a:bodyPr/>
        <a:lstStyle/>
        <a:p>
          <a:endParaRPr lang="en-US"/>
        </a:p>
      </dgm:t>
    </dgm:pt>
    <dgm:pt modelId="{16A1103C-DD16-463A-A9CD-8C22AD08B974}">
      <dgm:prSet custT="1"/>
      <dgm:spPr/>
      <dgm:t>
        <a:bodyPr anchor="ctr"/>
        <a:lstStyle/>
        <a:p>
          <a:r>
            <a:rPr lang="en-US" sz="1800" dirty="0" err="1" smtClean="0"/>
            <a:t>Kebutuhan</a:t>
          </a:r>
          <a:r>
            <a:rPr lang="en-US" sz="1800" dirty="0" smtClean="0"/>
            <a:t> tidak terduga.</a:t>
          </a:r>
          <a:endParaRPr lang="en-US" sz="1800" dirty="0"/>
        </a:p>
      </dgm:t>
    </dgm:pt>
    <dgm:pt modelId="{CB838A17-DC30-4504-9810-F1814B3CD2C0}" type="parTrans" cxnId="{0EC8BA4E-F321-4F2D-8B2F-D6D029D865D1}">
      <dgm:prSet/>
      <dgm:spPr/>
      <dgm:t>
        <a:bodyPr/>
        <a:lstStyle/>
        <a:p>
          <a:endParaRPr lang="en-US"/>
        </a:p>
      </dgm:t>
    </dgm:pt>
    <dgm:pt modelId="{583732E6-043A-4196-897D-3BD0E0998606}" type="sibTrans" cxnId="{0EC8BA4E-F321-4F2D-8B2F-D6D029D865D1}">
      <dgm:prSet/>
      <dgm:spPr/>
      <dgm:t>
        <a:bodyPr/>
        <a:lstStyle/>
        <a:p>
          <a:endParaRPr lang="en-US"/>
        </a:p>
      </dgm:t>
    </dgm:pt>
    <dgm:pt modelId="{F34D9FA8-02F8-4289-AC77-BFDDBC12AC4C}">
      <dgm:prSet custT="1"/>
      <dgm:spPr/>
      <dgm:t>
        <a:bodyPr anchor="ctr"/>
        <a:lstStyle/>
        <a:p>
          <a:r>
            <a:rPr lang="en-US" sz="1800" dirty="0" err="1" smtClean="0"/>
            <a:t>Kebutuhan</a:t>
          </a:r>
          <a:r>
            <a:rPr lang="en-US" sz="1800" dirty="0" smtClean="0"/>
            <a:t> </a:t>
          </a:r>
          <a:r>
            <a:rPr lang="en-US" sz="1800" dirty="0" err="1" smtClean="0"/>
            <a:t>rohani</a:t>
          </a:r>
          <a:endParaRPr lang="en-US" sz="1800" dirty="0"/>
        </a:p>
      </dgm:t>
    </dgm:pt>
    <dgm:pt modelId="{099313C4-5BA9-43DF-A560-CD9BE811B78A}" type="parTrans" cxnId="{BB502A2F-A4EB-475B-A72C-05EB2453CBC4}">
      <dgm:prSet/>
      <dgm:spPr/>
      <dgm:t>
        <a:bodyPr/>
        <a:lstStyle/>
        <a:p>
          <a:endParaRPr lang="en-US"/>
        </a:p>
      </dgm:t>
    </dgm:pt>
    <dgm:pt modelId="{2CA3FFB3-9F11-4493-AD98-2F9764FA45C6}" type="sibTrans" cxnId="{BB502A2F-A4EB-475B-A72C-05EB2453CBC4}">
      <dgm:prSet/>
      <dgm:spPr/>
      <dgm:t>
        <a:bodyPr/>
        <a:lstStyle/>
        <a:p>
          <a:endParaRPr lang="en-US"/>
        </a:p>
      </dgm:t>
    </dgm:pt>
    <dgm:pt modelId="{1297037E-65A5-44DE-B4AF-C58347BC5108}">
      <dgm:prSet custT="1"/>
      <dgm:spPr/>
      <dgm:t>
        <a:bodyPr anchor="ctr"/>
        <a:lstStyle/>
        <a:p>
          <a:r>
            <a:rPr lang="en-US" sz="1800" dirty="0" err="1" smtClean="0"/>
            <a:t>Kebutuhan</a:t>
          </a:r>
          <a:r>
            <a:rPr lang="en-US" sz="1800" dirty="0" smtClean="0"/>
            <a:t> </a:t>
          </a:r>
          <a:r>
            <a:rPr lang="en-US" sz="1800" dirty="0" err="1" smtClean="0"/>
            <a:t>sosial</a:t>
          </a:r>
          <a:endParaRPr lang="en-US" sz="1800" dirty="0"/>
        </a:p>
      </dgm:t>
    </dgm:pt>
    <dgm:pt modelId="{8AB74160-5F90-4294-A642-DE7778C39612}" type="parTrans" cxnId="{A51BEBD4-E638-45CB-96DA-7F594CA1F9F7}">
      <dgm:prSet/>
      <dgm:spPr/>
      <dgm:t>
        <a:bodyPr/>
        <a:lstStyle/>
        <a:p>
          <a:endParaRPr lang="en-US"/>
        </a:p>
      </dgm:t>
    </dgm:pt>
    <dgm:pt modelId="{B11C381C-2E14-4EDB-A981-5C697AFC8BAF}" type="sibTrans" cxnId="{A51BEBD4-E638-45CB-96DA-7F594CA1F9F7}">
      <dgm:prSet/>
      <dgm:spPr/>
      <dgm:t>
        <a:bodyPr/>
        <a:lstStyle/>
        <a:p>
          <a:endParaRPr lang="en-US"/>
        </a:p>
      </dgm:t>
    </dgm:pt>
    <dgm:pt modelId="{F44BBA4B-0760-4448-9F1B-CD4DA4113250}" type="pres">
      <dgm:prSet presAssocID="{E1338EA3-8DD6-42D4-87EF-57F3F979A71A}" presName="Name0" presStyleCnt="0">
        <dgm:presLayoutVars>
          <dgm:dir/>
          <dgm:animLvl val="lvl"/>
          <dgm:resizeHandles/>
        </dgm:presLayoutVars>
      </dgm:prSet>
      <dgm:spPr/>
      <dgm:t>
        <a:bodyPr/>
        <a:lstStyle/>
        <a:p>
          <a:endParaRPr lang="en-US"/>
        </a:p>
      </dgm:t>
    </dgm:pt>
    <dgm:pt modelId="{614AF258-E526-4D62-B771-3246F9620737}" type="pres">
      <dgm:prSet presAssocID="{77939FD1-B36C-471E-BE6F-B5C7D3416DAF}" presName="linNode" presStyleCnt="0"/>
      <dgm:spPr/>
      <dgm:t>
        <a:bodyPr/>
        <a:lstStyle/>
        <a:p>
          <a:endParaRPr lang="en-US"/>
        </a:p>
      </dgm:t>
    </dgm:pt>
    <dgm:pt modelId="{BB147784-8C90-4B7A-9E0B-1E6DF1FF4516}" type="pres">
      <dgm:prSet presAssocID="{77939FD1-B36C-471E-BE6F-B5C7D3416DAF}" presName="parentShp" presStyleLbl="node1" presStyleIdx="0" presStyleCnt="4" custScaleX="117050" custScaleY="108947">
        <dgm:presLayoutVars>
          <dgm:bulletEnabled val="1"/>
        </dgm:presLayoutVars>
      </dgm:prSet>
      <dgm:spPr/>
      <dgm:t>
        <a:bodyPr/>
        <a:lstStyle/>
        <a:p>
          <a:endParaRPr lang="en-US"/>
        </a:p>
      </dgm:t>
    </dgm:pt>
    <dgm:pt modelId="{51071B5B-BAED-48F8-99FC-AE105355D30D}" type="pres">
      <dgm:prSet presAssocID="{77939FD1-B36C-471E-BE6F-B5C7D3416DAF}" presName="childShp" presStyleLbl="bgAccFollowNode1" presStyleIdx="0" presStyleCnt="4" custScaleX="117631" custScaleY="117977">
        <dgm:presLayoutVars>
          <dgm:bulletEnabled val="1"/>
        </dgm:presLayoutVars>
      </dgm:prSet>
      <dgm:spPr/>
      <dgm:t>
        <a:bodyPr/>
        <a:lstStyle/>
        <a:p>
          <a:endParaRPr lang="en-US"/>
        </a:p>
      </dgm:t>
    </dgm:pt>
    <dgm:pt modelId="{8F4C0D97-0AE6-44DD-9FF4-06EA7DA47D1D}" type="pres">
      <dgm:prSet presAssocID="{54440C32-F14E-432A-A034-7E1E32D35250}" presName="spacing" presStyleCnt="0"/>
      <dgm:spPr/>
      <dgm:t>
        <a:bodyPr/>
        <a:lstStyle/>
        <a:p>
          <a:endParaRPr lang="en-US"/>
        </a:p>
      </dgm:t>
    </dgm:pt>
    <dgm:pt modelId="{34C463DC-7AE9-448B-9A06-CD0B57BB4DFF}" type="pres">
      <dgm:prSet presAssocID="{F9BCF687-D996-40CC-AE5B-EBE54C60A2E9}" presName="linNode" presStyleCnt="0"/>
      <dgm:spPr/>
      <dgm:t>
        <a:bodyPr/>
        <a:lstStyle/>
        <a:p>
          <a:endParaRPr lang="en-US"/>
        </a:p>
      </dgm:t>
    </dgm:pt>
    <dgm:pt modelId="{65B60A8F-7D52-4B36-821F-20632B906D9C}" type="pres">
      <dgm:prSet presAssocID="{F9BCF687-D996-40CC-AE5B-EBE54C60A2E9}" presName="parentShp" presStyleLbl="node1" presStyleIdx="1" presStyleCnt="4">
        <dgm:presLayoutVars>
          <dgm:bulletEnabled val="1"/>
        </dgm:presLayoutVars>
      </dgm:prSet>
      <dgm:spPr/>
      <dgm:t>
        <a:bodyPr/>
        <a:lstStyle/>
        <a:p>
          <a:endParaRPr lang="en-US"/>
        </a:p>
      </dgm:t>
    </dgm:pt>
    <dgm:pt modelId="{3D528EAA-B8E3-4E46-9AA9-BFB76D4692EA}" type="pres">
      <dgm:prSet presAssocID="{F9BCF687-D996-40CC-AE5B-EBE54C60A2E9}" presName="childShp" presStyleLbl="bgAccFollowNode1" presStyleIdx="1" presStyleCnt="4">
        <dgm:presLayoutVars>
          <dgm:bulletEnabled val="1"/>
        </dgm:presLayoutVars>
      </dgm:prSet>
      <dgm:spPr/>
      <dgm:t>
        <a:bodyPr/>
        <a:lstStyle/>
        <a:p>
          <a:endParaRPr lang="en-US"/>
        </a:p>
      </dgm:t>
    </dgm:pt>
    <dgm:pt modelId="{DB26D950-8E83-478F-A85A-9875C729D91D}" type="pres">
      <dgm:prSet presAssocID="{C0FA1FFE-B273-430C-A3C5-AAFDAFD8A772}" presName="spacing" presStyleCnt="0"/>
      <dgm:spPr/>
      <dgm:t>
        <a:bodyPr/>
        <a:lstStyle/>
        <a:p>
          <a:endParaRPr lang="en-US"/>
        </a:p>
      </dgm:t>
    </dgm:pt>
    <dgm:pt modelId="{DD185FBA-F583-4168-B40F-6758FB7F5076}" type="pres">
      <dgm:prSet presAssocID="{10DE3E34-82EB-4C59-98E2-895CC3033AA2}" presName="linNode" presStyleCnt="0"/>
      <dgm:spPr/>
      <dgm:t>
        <a:bodyPr/>
        <a:lstStyle/>
        <a:p>
          <a:endParaRPr lang="en-US"/>
        </a:p>
      </dgm:t>
    </dgm:pt>
    <dgm:pt modelId="{4A8BA3B1-8615-4E36-A046-48CB21AFEF93}" type="pres">
      <dgm:prSet presAssocID="{10DE3E34-82EB-4C59-98E2-895CC3033AA2}" presName="parentShp" presStyleLbl="node1" presStyleIdx="2" presStyleCnt="4">
        <dgm:presLayoutVars>
          <dgm:bulletEnabled val="1"/>
        </dgm:presLayoutVars>
      </dgm:prSet>
      <dgm:spPr/>
      <dgm:t>
        <a:bodyPr/>
        <a:lstStyle/>
        <a:p>
          <a:endParaRPr lang="en-US"/>
        </a:p>
      </dgm:t>
    </dgm:pt>
    <dgm:pt modelId="{9F3CA489-0A25-46AA-AA1E-3B482714D2F4}" type="pres">
      <dgm:prSet presAssocID="{10DE3E34-82EB-4C59-98E2-895CC3033AA2}" presName="childShp" presStyleLbl="bgAccFollowNode1" presStyleIdx="2" presStyleCnt="4">
        <dgm:presLayoutVars>
          <dgm:bulletEnabled val="1"/>
        </dgm:presLayoutVars>
      </dgm:prSet>
      <dgm:spPr/>
      <dgm:t>
        <a:bodyPr/>
        <a:lstStyle/>
        <a:p>
          <a:endParaRPr lang="en-US"/>
        </a:p>
      </dgm:t>
    </dgm:pt>
    <dgm:pt modelId="{7071226F-9052-4145-9103-1B8BDB7FE33B}" type="pres">
      <dgm:prSet presAssocID="{66476554-0BC9-4FC4-A50A-EA946E093D74}" presName="spacing" presStyleCnt="0"/>
      <dgm:spPr/>
      <dgm:t>
        <a:bodyPr/>
        <a:lstStyle/>
        <a:p>
          <a:endParaRPr lang="en-US"/>
        </a:p>
      </dgm:t>
    </dgm:pt>
    <dgm:pt modelId="{939BA8DA-C760-4E92-A96F-A6655F748280}" type="pres">
      <dgm:prSet presAssocID="{068C8FAD-6227-4BBD-9DE0-917135CEB27E}" presName="linNode" presStyleCnt="0"/>
      <dgm:spPr/>
      <dgm:t>
        <a:bodyPr/>
        <a:lstStyle/>
        <a:p>
          <a:endParaRPr lang="en-US"/>
        </a:p>
      </dgm:t>
    </dgm:pt>
    <dgm:pt modelId="{6BFEF0CE-2CD7-4431-A4D3-2D1CD23CAD81}" type="pres">
      <dgm:prSet presAssocID="{068C8FAD-6227-4BBD-9DE0-917135CEB27E}" presName="parentShp" presStyleLbl="node1" presStyleIdx="3" presStyleCnt="4">
        <dgm:presLayoutVars>
          <dgm:bulletEnabled val="1"/>
        </dgm:presLayoutVars>
      </dgm:prSet>
      <dgm:spPr/>
      <dgm:t>
        <a:bodyPr/>
        <a:lstStyle/>
        <a:p>
          <a:endParaRPr lang="en-US"/>
        </a:p>
      </dgm:t>
    </dgm:pt>
    <dgm:pt modelId="{B62EFAB2-221F-46AB-9DC2-F65DCFCC2F14}" type="pres">
      <dgm:prSet presAssocID="{068C8FAD-6227-4BBD-9DE0-917135CEB27E}" presName="childShp" presStyleLbl="bgAccFollowNode1" presStyleIdx="3" presStyleCnt="4">
        <dgm:presLayoutVars>
          <dgm:bulletEnabled val="1"/>
        </dgm:presLayoutVars>
      </dgm:prSet>
      <dgm:spPr/>
      <dgm:t>
        <a:bodyPr/>
        <a:lstStyle/>
        <a:p>
          <a:endParaRPr lang="en-US"/>
        </a:p>
      </dgm:t>
    </dgm:pt>
  </dgm:ptLst>
  <dgm:cxnLst>
    <dgm:cxn modelId="{A7FED653-6C35-477D-B3EC-E148A32444DB}" srcId="{F9BCF687-D996-40CC-AE5B-EBE54C60A2E9}" destId="{188A79E7-429E-435C-AA6F-89EE962C95FF}" srcOrd="1" destOrd="0" parTransId="{CC8C57D2-D924-4A4E-8CAC-F6659A3D3EB9}" sibTransId="{D9A10F05-259B-48E8-BA52-2F4761B408F8}"/>
    <dgm:cxn modelId="{1C586312-BC08-47AD-BCD2-53CD2B80CD53}" srcId="{F9BCF687-D996-40CC-AE5B-EBE54C60A2E9}" destId="{DAC0456C-CAC1-4A90-BEA8-D55DCC09F9D2}" srcOrd="0" destOrd="0" parTransId="{4F8FDB3E-37AF-48BF-9CA7-FBF4FFFDA510}" sibTransId="{37A819FF-59BA-4883-BF6F-D44917C69823}"/>
    <dgm:cxn modelId="{6DF88489-A67E-4DF5-B723-45F45FA106A9}" type="presOf" srcId="{42E907E8-905D-4BBB-B462-6380FCCEF332}" destId="{51071B5B-BAED-48F8-99FC-AE105355D30D}" srcOrd="0" destOrd="1" presId="urn:microsoft.com/office/officeart/2005/8/layout/vList6"/>
    <dgm:cxn modelId="{447BAD48-C8FB-4F62-A460-4C5094D5519A}" srcId="{77939FD1-B36C-471E-BE6F-B5C7D3416DAF}" destId="{42E907E8-905D-4BBB-B462-6380FCCEF332}" srcOrd="1" destOrd="0" parTransId="{76C1DCF5-9C5F-4C21-BA67-7E655664EA81}" sibTransId="{AC4904A3-8326-4B55-BD29-D67B12FD7780}"/>
    <dgm:cxn modelId="{DD5A96B0-CA4E-4BEB-B09D-9545504475E2}" type="presOf" srcId="{7B59F494-7BC3-4202-AFB1-BBB20A3DF83F}" destId="{B62EFAB2-221F-46AB-9DC2-F65DCFCC2F14}" srcOrd="0" destOrd="0" presId="urn:microsoft.com/office/officeart/2005/8/layout/vList6"/>
    <dgm:cxn modelId="{D04A7AA2-E4FF-476C-8515-8EA583F98923}" srcId="{E1338EA3-8DD6-42D4-87EF-57F3F979A71A}" destId="{10DE3E34-82EB-4C59-98E2-895CC3033AA2}" srcOrd="2" destOrd="0" parTransId="{C50B7B08-75DB-4E9D-B3F9-74E6C50B7FAD}" sibTransId="{66476554-0BC9-4FC4-A50A-EA946E093D74}"/>
    <dgm:cxn modelId="{A51BEBD4-E638-45CB-96DA-7F594CA1F9F7}" srcId="{068C8FAD-6227-4BBD-9DE0-917135CEB27E}" destId="{1297037E-65A5-44DE-B4AF-C58347BC5108}" srcOrd="1" destOrd="0" parTransId="{8AB74160-5F90-4294-A642-DE7778C39612}" sibTransId="{B11C381C-2E14-4EDB-A981-5C697AFC8BAF}"/>
    <dgm:cxn modelId="{2B5093CF-BC6E-4DE6-8E19-EF4520800038}" type="presOf" srcId="{EABF5087-FF29-4464-A238-26775D6B02BE}" destId="{51071B5B-BAED-48F8-99FC-AE105355D30D}" srcOrd="0" destOrd="0" presId="urn:microsoft.com/office/officeart/2005/8/layout/vList6"/>
    <dgm:cxn modelId="{83A6F6DB-2E03-420F-9EAD-FFC0D50E89AA}" type="presOf" srcId="{F9BCF687-D996-40CC-AE5B-EBE54C60A2E9}" destId="{65B60A8F-7D52-4B36-821F-20632B906D9C}" srcOrd="0" destOrd="0" presId="urn:microsoft.com/office/officeart/2005/8/layout/vList6"/>
    <dgm:cxn modelId="{B4377188-D6C3-40E1-A9BB-283E8A6EC819}" type="presOf" srcId="{10DE3E34-82EB-4C59-98E2-895CC3033AA2}" destId="{4A8BA3B1-8615-4E36-A046-48CB21AFEF93}" srcOrd="0" destOrd="0" presId="urn:microsoft.com/office/officeart/2005/8/layout/vList6"/>
    <dgm:cxn modelId="{57F66CC1-A785-4399-8F94-F65229AD5E41}" srcId="{E1338EA3-8DD6-42D4-87EF-57F3F979A71A}" destId="{068C8FAD-6227-4BBD-9DE0-917135CEB27E}" srcOrd="3" destOrd="0" parTransId="{B591CD21-21CD-4B3A-9C42-D281719EABD1}" sibTransId="{EFFD447C-DC41-48B3-AE0C-9BC0E3CA3072}"/>
    <dgm:cxn modelId="{8A607AF9-C203-4E33-B53C-A76ED32E41D7}" srcId="{77939FD1-B36C-471E-BE6F-B5C7D3416DAF}" destId="{7AF43F38-78D2-4229-8F64-75254B07B33D}" srcOrd="2" destOrd="0" parTransId="{2BB4B924-1A2B-457D-AD62-66E2A551BB6B}" sibTransId="{B72E3682-5F7E-4B4D-BB9F-F1B3089336C4}"/>
    <dgm:cxn modelId="{BB502A2F-A4EB-475B-A72C-05EB2453CBC4}" srcId="{10DE3E34-82EB-4C59-98E2-895CC3033AA2}" destId="{F34D9FA8-02F8-4289-AC77-BFDDBC12AC4C}" srcOrd="1" destOrd="0" parTransId="{099313C4-5BA9-43DF-A560-CD9BE811B78A}" sibTransId="{2CA3FFB3-9F11-4493-AD98-2F9764FA45C6}"/>
    <dgm:cxn modelId="{CE4E4DBF-194E-4AAC-B314-5EE0425FB5F8}" type="presOf" srcId="{7AF43F38-78D2-4229-8F64-75254B07B33D}" destId="{51071B5B-BAED-48F8-99FC-AE105355D30D}" srcOrd="0" destOrd="2" presId="urn:microsoft.com/office/officeart/2005/8/layout/vList6"/>
    <dgm:cxn modelId="{1E78900B-E2CA-4A9A-9215-961DDDCE2F38}" srcId="{E1338EA3-8DD6-42D4-87EF-57F3F979A71A}" destId="{F9BCF687-D996-40CC-AE5B-EBE54C60A2E9}" srcOrd="1" destOrd="0" parTransId="{E4F3B2D8-F131-4CD9-8F93-0EC41C41EA70}" sibTransId="{C0FA1FFE-B273-430C-A3C5-AAFDAFD8A772}"/>
    <dgm:cxn modelId="{C0B5328E-B837-427B-A5F3-95A008A6D27E}" srcId="{77939FD1-B36C-471E-BE6F-B5C7D3416DAF}" destId="{EABF5087-FF29-4464-A238-26775D6B02BE}" srcOrd="0" destOrd="0" parTransId="{E247F986-7FD5-4F76-8151-FA3E78691283}" sibTransId="{D5A651EA-CA3A-4A42-ACF5-494F36AE85F1}"/>
    <dgm:cxn modelId="{6724A637-64E5-4CF9-BD5B-B82EF126286B}" srcId="{E1338EA3-8DD6-42D4-87EF-57F3F979A71A}" destId="{77939FD1-B36C-471E-BE6F-B5C7D3416DAF}" srcOrd="0" destOrd="0" parTransId="{C380C6C9-5D21-49D7-BBC8-DE1A17E85D11}" sibTransId="{54440C32-F14E-432A-A034-7E1E32D35250}"/>
    <dgm:cxn modelId="{8311235F-51E3-4997-87D6-912D6538CC4A}" type="presOf" srcId="{1297037E-65A5-44DE-B4AF-C58347BC5108}" destId="{B62EFAB2-221F-46AB-9DC2-F65DCFCC2F14}" srcOrd="0" destOrd="1" presId="urn:microsoft.com/office/officeart/2005/8/layout/vList6"/>
    <dgm:cxn modelId="{EB3BBF12-BED3-4B8B-B780-32D84761122D}" srcId="{10DE3E34-82EB-4C59-98E2-895CC3033AA2}" destId="{2819E776-78C8-44E5-B6E6-B38D23FE22BC}" srcOrd="0" destOrd="0" parTransId="{9B5202AB-604F-470A-9555-1606FF72D7AD}" sibTransId="{5BDCEAC1-7136-4993-B207-4FF2CDE3360D}"/>
    <dgm:cxn modelId="{ECB8976F-B1C1-4135-A41D-A39341C8DA0E}" type="presOf" srcId="{16A1103C-DD16-463A-A9CD-8C22AD08B974}" destId="{3D528EAA-B8E3-4E46-9AA9-BFB76D4692EA}" srcOrd="0" destOrd="2" presId="urn:microsoft.com/office/officeart/2005/8/layout/vList6"/>
    <dgm:cxn modelId="{B2B9D00B-1689-4C7F-966D-3EC178F79EF6}" type="presOf" srcId="{E1338EA3-8DD6-42D4-87EF-57F3F979A71A}" destId="{F44BBA4B-0760-4448-9F1B-CD4DA4113250}" srcOrd="0" destOrd="0" presId="urn:microsoft.com/office/officeart/2005/8/layout/vList6"/>
    <dgm:cxn modelId="{0EC8BA4E-F321-4F2D-8B2F-D6D029D865D1}" srcId="{F9BCF687-D996-40CC-AE5B-EBE54C60A2E9}" destId="{16A1103C-DD16-463A-A9CD-8C22AD08B974}" srcOrd="2" destOrd="0" parTransId="{CB838A17-DC30-4504-9810-F1814B3CD2C0}" sibTransId="{583732E6-043A-4196-897D-3BD0E0998606}"/>
    <dgm:cxn modelId="{F85AE532-1BCF-459A-A16E-E68B3EA4C7DE}" type="presOf" srcId="{068C8FAD-6227-4BBD-9DE0-917135CEB27E}" destId="{6BFEF0CE-2CD7-4431-A4D3-2D1CD23CAD81}" srcOrd="0" destOrd="0" presId="urn:microsoft.com/office/officeart/2005/8/layout/vList6"/>
    <dgm:cxn modelId="{EB882990-04F7-4A3C-A0FB-2B2590AB1B6F}" type="presOf" srcId="{DAC0456C-CAC1-4A90-BEA8-D55DCC09F9D2}" destId="{3D528EAA-B8E3-4E46-9AA9-BFB76D4692EA}" srcOrd="0" destOrd="0" presId="urn:microsoft.com/office/officeart/2005/8/layout/vList6"/>
    <dgm:cxn modelId="{93F3D273-689C-4DEB-B666-BA8C050D3028}" type="presOf" srcId="{188A79E7-429E-435C-AA6F-89EE962C95FF}" destId="{3D528EAA-B8E3-4E46-9AA9-BFB76D4692EA}" srcOrd="0" destOrd="1" presId="urn:microsoft.com/office/officeart/2005/8/layout/vList6"/>
    <dgm:cxn modelId="{CF08E2FB-C762-4422-BD18-CD51A1FFDD84}" type="presOf" srcId="{77939FD1-B36C-471E-BE6F-B5C7D3416DAF}" destId="{BB147784-8C90-4B7A-9E0B-1E6DF1FF4516}" srcOrd="0" destOrd="0" presId="urn:microsoft.com/office/officeart/2005/8/layout/vList6"/>
    <dgm:cxn modelId="{E057CADC-E197-4372-B444-385A10CC7FDD}" type="presOf" srcId="{2819E776-78C8-44E5-B6E6-B38D23FE22BC}" destId="{9F3CA489-0A25-46AA-AA1E-3B482714D2F4}" srcOrd="0" destOrd="0" presId="urn:microsoft.com/office/officeart/2005/8/layout/vList6"/>
    <dgm:cxn modelId="{0E10F71A-3A3C-4A73-9836-0D8267020279}" type="presOf" srcId="{F34D9FA8-02F8-4289-AC77-BFDDBC12AC4C}" destId="{9F3CA489-0A25-46AA-AA1E-3B482714D2F4}" srcOrd="0" destOrd="1" presId="urn:microsoft.com/office/officeart/2005/8/layout/vList6"/>
    <dgm:cxn modelId="{9F7FD043-8DA8-4F50-8CAE-EE9267379A22}" srcId="{068C8FAD-6227-4BBD-9DE0-917135CEB27E}" destId="{7B59F494-7BC3-4202-AFB1-BBB20A3DF83F}" srcOrd="0" destOrd="0" parTransId="{66B245F1-7D65-43F3-88A3-B58946BBEB48}" sibTransId="{CC61A821-F027-4535-86C3-E439B7D9C847}"/>
    <dgm:cxn modelId="{C2C3EF37-1F60-4BA9-BC4B-29CCE90CDC4F}" type="presParOf" srcId="{F44BBA4B-0760-4448-9F1B-CD4DA4113250}" destId="{614AF258-E526-4D62-B771-3246F9620737}" srcOrd="0" destOrd="0" presId="urn:microsoft.com/office/officeart/2005/8/layout/vList6"/>
    <dgm:cxn modelId="{7D0BC862-684A-494F-A2AF-15726368471E}" type="presParOf" srcId="{614AF258-E526-4D62-B771-3246F9620737}" destId="{BB147784-8C90-4B7A-9E0B-1E6DF1FF4516}" srcOrd="0" destOrd="0" presId="urn:microsoft.com/office/officeart/2005/8/layout/vList6"/>
    <dgm:cxn modelId="{732E8D53-22F0-4DE1-B7E4-FF02ABA28CF3}" type="presParOf" srcId="{614AF258-E526-4D62-B771-3246F9620737}" destId="{51071B5B-BAED-48F8-99FC-AE105355D30D}" srcOrd="1" destOrd="0" presId="urn:microsoft.com/office/officeart/2005/8/layout/vList6"/>
    <dgm:cxn modelId="{ACDD9321-CB5E-42A4-A602-245C8758FC98}" type="presParOf" srcId="{F44BBA4B-0760-4448-9F1B-CD4DA4113250}" destId="{8F4C0D97-0AE6-44DD-9FF4-06EA7DA47D1D}" srcOrd="1" destOrd="0" presId="urn:microsoft.com/office/officeart/2005/8/layout/vList6"/>
    <dgm:cxn modelId="{B4320193-D41B-495C-A28E-552E547CCFC6}" type="presParOf" srcId="{F44BBA4B-0760-4448-9F1B-CD4DA4113250}" destId="{34C463DC-7AE9-448B-9A06-CD0B57BB4DFF}" srcOrd="2" destOrd="0" presId="urn:microsoft.com/office/officeart/2005/8/layout/vList6"/>
    <dgm:cxn modelId="{249A2DA0-1F81-4E6F-A72B-84DDDCAFA87E}" type="presParOf" srcId="{34C463DC-7AE9-448B-9A06-CD0B57BB4DFF}" destId="{65B60A8F-7D52-4B36-821F-20632B906D9C}" srcOrd="0" destOrd="0" presId="urn:microsoft.com/office/officeart/2005/8/layout/vList6"/>
    <dgm:cxn modelId="{FB1BD340-2151-4699-A9A4-DBAFB0EDC874}" type="presParOf" srcId="{34C463DC-7AE9-448B-9A06-CD0B57BB4DFF}" destId="{3D528EAA-B8E3-4E46-9AA9-BFB76D4692EA}" srcOrd="1" destOrd="0" presId="urn:microsoft.com/office/officeart/2005/8/layout/vList6"/>
    <dgm:cxn modelId="{863A5B4B-E75F-4FBC-A33C-D7735C69086E}" type="presParOf" srcId="{F44BBA4B-0760-4448-9F1B-CD4DA4113250}" destId="{DB26D950-8E83-478F-A85A-9875C729D91D}" srcOrd="3" destOrd="0" presId="urn:microsoft.com/office/officeart/2005/8/layout/vList6"/>
    <dgm:cxn modelId="{33EFCF95-03E7-42F1-8DBE-D9808CEC3FF3}" type="presParOf" srcId="{F44BBA4B-0760-4448-9F1B-CD4DA4113250}" destId="{DD185FBA-F583-4168-B40F-6758FB7F5076}" srcOrd="4" destOrd="0" presId="urn:microsoft.com/office/officeart/2005/8/layout/vList6"/>
    <dgm:cxn modelId="{D1087293-B5D2-4494-8713-FA6461515586}" type="presParOf" srcId="{DD185FBA-F583-4168-B40F-6758FB7F5076}" destId="{4A8BA3B1-8615-4E36-A046-48CB21AFEF93}" srcOrd="0" destOrd="0" presId="urn:microsoft.com/office/officeart/2005/8/layout/vList6"/>
    <dgm:cxn modelId="{6016DBB8-90D7-4883-83F2-6F3F8BEA5FDB}" type="presParOf" srcId="{DD185FBA-F583-4168-B40F-6758FB7F5076}" destId="{9F3CA489-0A25-46AA-AA1E-3B482714D2F4}" srcOrd="1" destOrd="0" presId="urn:microsoft.com/office/officeart/2005/8/layout/vList6"/>
    <dgm:cxn modelId="{2E099ADC-158B-4162-A0FE-B68478315806}" type="presParOf" srcId="{F44BBA4B-0760-4448-9F1B-CD4DA4113250}" destId="{7071226F-9052-4145-9103-1B8BDB7FE33B}" srcOrd="5" destOrd="0" presId="urn:microsoft.com/office/officeart/2005/8/layout/vList6"/>
    <dgm:cxn modelId="{6F451600-3B47-460D-BFBD-603964DAFDF4}" type="presParOf" srcId="{F44BBA4B-0760-4448-9F1B-CD4DA4113250}" destId="{939BA8DA-C760-4E92-A96F-A6655F748280}" srcOrd="6" destOrd="0" presId="urn:microsoft.com/office/officeart/2005/8/layout/vList6"/>
    <dgm:cxn modelId="{D9A1E0E7-6AC5-450F-BE28-CFF442FC5A1F}" type="presParOf" srcId="{939BA8DA-C760-4E92-A96F-A6655F748280}" destId="{6BFEF0CE-2CD7-4431-A4D3-2D1CD23CAD81}" srcOrd="0" destOrd="0" presId="urn:microsoft.com/office/officeart/2005/8/layout/vList6"/>
    <dgm:cxn modelId="{D9474BCA-05DE-4414-B274-BACD1980B9BD}" type="presParOf" srcId="{939BA8DA-C760-4E92-A96F-A6655F748280}" destId="{B62EFAB2-221F-46AB-9DC2-F65DCFCC2F14}"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338EA3-8DD6-42D4-87EF-57F3F979A71A}" type="doc">
      <dgm:prSet loTypeId="urn:microsoft.com/office/officeart/2005/8/layout/vList6" loCatId="process" qsTypeId="urn:microsoft.com/office/officeart/2005/8/quickstyle/3d7" qsCatId="3D" csTypeId="urn:microsoft.com/office/officeart/2005/8/colors/colorful1" csCatId="colorful" phldr="1"/>
      <dgm:spPr/>
      <dgm:t>
        <a:bodyPr/>
        <a:lstStyle/>
        <a:p>
          <a:endParaRPr lang="en-US"/>
        </a:p>
      </dgm:t>
    </dgm:pt>
    <dgm:pt modelId="{4A704C7C-58DA-4C11-BE6B-293C61A59650}">
      <dgm:prSet phldrT="[Text]" custT="1"/>
      <dgm:spPr/>
      <dgm:t>
        <a:bodyPr/>
        <a:lstStyle/>
        <a:p>
          <a:r>
            <a:rPr lang="en-ID" sz="2000" b="1" dirty="0" err="1" smtClean="0"/>
            <a:t>Menurut</a:t>
          </a:r>
          <a:r>
            <a:rPr lang="en-ID" sz="2000" b="1" dirty="0" smtClean="0"/>
            <a:t> </a:t>
          </a:r>
          <a:r>
            <a:rPr lang="en-ID" sz="2000" b="1" dirty="0" err="1" smtClean="0"/>
            <a:t>intesitas</a:t>
          </a:r>
          <a:r>
            <a:rPr lang="en-ID" sz="2000" b="1" dirty="0" smtClean="0"/>
            <a:t> </a:t>
          </a:r>
          <a:r>
            <a:rPr lang="en-ID" sz="2000" b="1" dirty="0" err="1" smtClean="0"/>
            <a:t>kegunaan</a:t>
          </a:r>
          <a:endParaRPr lang="en-US" sz="2000" b="1" dirty="0"/>
        </a:p>
      </dgm:t>
    </dgm:pt>
    <dgm:pt modelId="{F51927FF-35DA-45AF-A149-6FD2A6E98CC4}" type="parTrans" cxnId="{72C11EA1-6673-42B0-B194-BEF2EB905304}">
      <dgm:prSet/>
      <dgm:spPr/>
      <dgm:t>
        <a:bodyPr/>
        <a:lstStyle/>
        <a:p>
          <a:endParaRPr lang="en-US"/>
        </a:p>
      </dgm:t>
    </dgm:pt>
    <dgm:pt modelId="{81ADD3BD-08E8-4AB0-9C80-BF17BC478C92}" type="sibTrans" cxnId="{72C11EA1-6673-42B0-B194-BEF2EB905304}">
      <dgm:prSet/>
      <dgm:spPr/>
      <dgm:t>
        <a:bodyPr/>
        <a:lstStyle/>
        <a:p>
          <a:endParaRPr lang="en-US"/>
        </a:p>
      </dgm:t>
    </dgm:pt>
    <dgm:pt modelId="{FF0604CA-D319-4D00-AED2-82F617714110}">
      <dgm:prSet phldrT="[Text]" custT="1"/>
      <dgm:spPr/>
      <dgm:t>
        <a:bodyPr/>
        <a:lstStyle/>
        <a:p>
          <a:r>
            <a:rPr lang="en-ID" sz="2000" b="1" dirty="0" err="1" smtClean="0"/>
            <a:t>Menurut</a:t>
          </a:r>
          <a:r>
            <a:rPr lang="en-ID" sz="2000" b="1" dirty="0" smtClean="0"/>
            <a:t> </a:t>
          </a:r>
          <a:r>
            <a:rPr lang="en-ID" sz="2000" b="1" dirty="0" err="1" smtClean="0"/>
            <a:t>cara</a:t>
          </a:r>
          <a:r>
            <a:rPr lang="en-ID" sz="2000" b="1" dirty="0" smtClean="0"/>
            <a:t> </a:t>
          </a:r>
          <a:r>
            <a:rPr lang="en-ID" sz="2000" b="1" dirty="0" err="1" smtClean="0"/>
            <a:t>pemakaian</a:t>
          </a:r>
          <a:endParaRPr lang="en-US" sz="2000" b="1" dirty="0"/>
        </a:p>
      </dgm:t>
    </dgm:pt>
    <dgm:pt modelId="{BD641A6D-239F-4A7F-85A9-2E4D83E8A4E5}" type="parTrans" cxnId="{EF71C3E3-EAFA-4793-9F4F-C34AA1DC0C13}">
      <dgm:prSet/>
      <dgm:spPr/>
      <dgm:t>
        <a:bodyPr/>
        <a:lstStyle/>
        <a:p>
          <a:endParaRPr lang="en-US"/>
        </a:p>
      </dgm:t>
    </dgm:pt>
    <dgm:pt modelId="{EDD32922-D4F8-4124-B9A6-31D527B3A291}" type="sibTrans" cxnId="{EF71C3E3-EAFA-4793-9F4F-C34AA1DC0C13}">
      <dgm:prSet/>
      <dgm:spPr/>
      <dgm:t>
        <a:bodyPr/>
        <a:lstStyle/>
        <a:p>
          <a:endParaRPr lang="en-US"/>
        </a:p>
      </dgm:t>
    </dgm:pt>
    <dgm:pt modelId="{D1319444-FDEC-4602-A12E-E9C1F44E8C67}">
      <dgm:prSet phldrT="[Text]" custT="1"/>
      <dgm:spPr/>
      <dgm:t>
        <a:bodyPr/>
        <a:lstStyle/>
        <a:p>
          <a:r>
            <a:rPr lang="en-ID" sz="2000" b="1" dirty="0" err="1" smtClean="0"/>
            <a:t>Menurut</a:t>
          </a:r>
          <a:r>
            <a:rPr lang="en-ID" sz="2000" b="1" dirty="0" smtClean="0"/>
            <a:t> </a:t>
          </a:r>
          <a:r>
            <a:rPr lang="en-ID" sz="2000" b="1" dirty="0" err="1" smtClean="0"/>
            <a:t>cara</a:t>
          </a:r>
          <a:r>
            <a:rPr lang="en-ID" sz="2000" b="1" dirty="0" smtClean="0"/>
            <a:t> </a:t>
          </a:r>
          <a:r>
            <a:rPr lang="en-ID" sz="2000" b="1" dirty="0" err="1" smtClean="0"/>
            <a:t>pembuatan</a:t>
          </a:r>
          <a:endParaRPr lang="en-US" sz="2000" b="1" dirty="0"/>
        </a:p>
      </dgm:t>
    </dgm:pt>
    <dgm:pt modelId="{1A3FA564-737C-42C2-915B-975FD3E75505}" type="parTrans" cxnId="{9CEF1953-7614-4A37-82C4-FF169E19CC1B}">
      <dgm:prSet/>
      <dgm:spPr/>
      <dgm:t>
        <a:bodyPr/>
        <a:lstStyle/>
        <a:p>
          <a:endParaRPr lang="en-US"/>
        </a:p>
      </dgm:t>
    </dgm:pt>
    <dgm:pt modelId="{FDFE62B9-EECC-4975-92A0-D47AD5D6C0A2}" type="sibTrans" cxnId="{9CEF1953-7614-4A37-82C4-FF169E19CC1B}">
      <dgm:prSet/>
      <dgm:spPr/>
      <dgm:t>
        <a:bodyPr/>
        <a:lstStyle/>
        <a:p>
          <a:endParaRPr lang="en-US"/>
        </a:p>
      </dgm:t>
    </dgm:pt>
    <dgm:pt modelId="{8BDD836C-814D-4763-A631-3077991A6576}">
      <dgm:prSet phldrT="[Text]" custT="1"/>
      <dgm:spPr/>
      <dgm:t>
        <a:bodyPr/>
        <a:lstStyle/>
        <a:p>
          <a:r>
            <a:rPr lang="en-ID" sz="2000" b="1" dirty="0" err="1" smtClean="0"/>
            <a:t>Menurut</a:t>
          </a:r>
          <a:r>
            <a:rPr lang="en-ID" sz="2000" b="1" dirty="0" smtClean="0"/>
            <a:t> </a:t>
          </a:r>
          <a:r>
            <a:rPr lang="en-ID" sz="2000" b="1" dirty="0" err="1" smtClean="0"/>
            <a:t>bentuknya</a:t>
          </a:r>
          <a:endParaRPr lang="en-US" sz="2000" b="1" dirty="0"/>
        </a:p>
      </dgm:t>
    </dgm:pt>
    <dgm:pt modelId="{B62E3758-1CB9-4CDA-8039-655EC8AA934E}" type="parTrans" cxnId="{79E1B572-3534-4BC9-A1EC-B2F467F9D2E9}">
      <dgm:prSet/>
      <dgm:spPr/>
      <dgm:t>
        <a:bodyPr/>
        <a:lstStyle/>
        <a:p>
          <a:endParaRPr lang="en-US"/>
        </a:p>
      </dgm:t>
    </dgm:pt>
    <dgm:pt modelId="{E2F3A25E-1060-4FE6-8A17-05E85C9C455D}" type="sibTrans" cxnId="{79E1B572-3534-4BC9-A1EC-B2F467F9D2E9}">
      <dgm:prSet/>
      <dgm:spPr/>
      <dgm:t>
        <a:bodyPr/>
        <a:lstStyle/>
        <a:p>
          <a:endParaRPr lang="en-US"/>
        </a:p>
      </dgm:t>
    </dgm:pt>
    <dgm:pt modelId="{AB4D2A90-4602-4D5C-AA21-C538001CB338}">
      <dgm:prSet phldrT="[Text]" custT="1"/>
      <dgm:spPr/>
      <dgm:t>
        <a:bodyPr/>
        <a:lstStyle/>
        <a:p>
          <a:r>
            <a:rPr lang="en-ID" sz="2000" b="1" dirty="0" err="1" smtClean="0"/>
            <a:t>Menurut</a:t>
          </a:r>
          <a:r>
            <a:rPr lang="en-ID" sz="2000" b="1" dirty="0" smtClean="0"/>
            <a:t> </a:t>
          </a:r>
          <a:r>
            <a:rPr lang="en-ID" sz="2000" b="1" dirty="0" err="1" smtClean="0"/>
            <a:t>hubungan</a:t>
          </a:r>
          <a:r>
            <a:rPr lang="en-ID" sz="2000" b="1" dirty="0" smtClean="0"/>
            <a:t> dengan </a:t>
          </a:r>
          <a:r>
            <a:rPr lang="en-ID" sz="2000" b="1" dirty="0" err="1" smtClean="0"/>
            <a:t>barang</a:t>
          </a:r>
          <a:r>
            <a:rPr lang="en-ID" sz="2000" b="1" dirty="0" smtClean="0"/>
            <a:t> lain</a:t>
          </a:r>
          <a:endParaRPr lang="en-US" sz="2000" b="1" dirty="0"/>
        </a:p>
      </dgm:t>
    </dgm:pt>
    <dgm:pt modelId="{E1A1D1C8-DB79-46B4-943E-8EEE5CB6AD0F}" type="parTrans" cxnId="{003122E3-1AC5-4AFD-92FB-0ACDFFC8A1B2}">
      <dgm:prSet/>
      <dgm:spPr/>
      <dgm:t>
        <a:bodyPr/>
        <a:lstStyle/>
        <a:p>
          <a:endParaRPr lang="en-US"/>
        </a:p>
      </dgm:t>
    </dgm:pt>
    <dgm:pt modelId="{2C3247AA-F304-4023-BCF8-75EA56E7DDC7}" type="sibTrans" cxnId="{003122E3-1AC5-4AFD-92FB-0ACDFFC8A1B2}">
      <dgm:prSet/>
      <dgm:spPr/>
      <dgm:t>
        <a:bodyPr/>
        <a:lstStyle/>
        <a:p>
          <a:endParaRPr lang="en-US"/>
        </a:p>
      </dgm:t>
    </dgm:pt>
    <dgm:pt modelId="{528574A8-F2AC-4151-9F2C-C5630CCDD4B7}">
      <dgm:prSet phldrT="[Text]" custT="1"/>
      <dgm:spPr/>
      <dgm:t>
        <a:bodyPr anchor="ctr"/>
        <a:lstStyle/>
        <a:p>
          <a:r>
            <a:rPr lang="en-ID" sz="1800" dirty="0" err="1" smtClean="0"/>
            <a:t>Barang</a:t>
          </a:r>
          <a:r>
            <a:rPr lang="en-ID" sz="1800" dirty="0" smtClean="0"/>
            <a:t> </a:t>
          </a:r>
          <a:r>
            <a:rPr lang="en-ID" sz="1800" dirty="0" err="1" smtClean="0"/>
            <a:t>ekonomi</a:t>
          </a:r>
          <a:endParaRPr lang="en-US" sz="1800" dirty="0"/>
        </a:p>
      </dgm:t>
    </dgm:pt>
    <dgm:pt modelId="{2785DDB3-2086-4499-9DE4-86BFDF410E8B}" type="parTrans" cxnId="{9FC4E087-F240-4E98-87F6-4A920043A5BF}">
      <dgm:prSet/>
      <dgm:spPr/>
      <dgm:t>
        <a:bodyPr/>
        <a:lstStyle/>
        <a:p>
          <a:endParaRPr lang="en-US"/>
        </a:p>
      </dgm:t>
    </dgm:pt>
    <dgm:pt modelId="{92B40532-C52F-41B1-BF78-FE06F88BF0DD}" type="sibTrans" cxnId="{9FC4E087-F240-4E98-87F6-4A920043A5BF}">
      <dgm:prSet/>
      <dgm:spPr/>
      <dgm:t>
        <a:bodyPr/>
        <a:lstStyle/>
        <a:p>
          <a:endParaRPr lang="en-US"/>
        </a:p>
      </dgm:t>
    </dgm:pt>
    <dgm:pt modelId="{12EEC432-3F17-4D75-B0FB-C90393E30EEB}">
      <dgm:prSet phldrT="[Text]" custT="1"/>
      <dgm:spPr/>
      <dgm:t>
        <a:bodyPr anchor="ctr"/>
        <a:lstStyle/>
        <a:p>
          <a:r>
            <a:rPr lang="en-ID" sz="1800" dirty="0" err="1" smtClean="0"/>
            <a:t>Barang</a:t>
          </a:r>
          <a:r>
            <a:rPr lang="en-ID" sz="1800" dirty="0" smtClean="0"/>
            <a:t> </a:t>
          </a:r>
          <a:r>
            <a:rPr lang="en-ID" sz="1800" dirty="0" err="1" smtClean="0"/>
            <a:t>konsumsi</a:t>
          </a:r>
          <a:endParaRPr lang="en-US" sz="1800" dirty="0"/>
        </a:p>
      </dgm:t>
    </dgm:pt>
    <dgm:pt modelId="{809EFCE4-6563-4804-904C-A20870ACB3AB}" type="parTrans" cxnId="{A41FD638-5DD2-4880-ABB1-1BB42CB9D9D6}">
      <dgm:prSet/>
      <dgm:spPr/>
      <dgm:t>
        <a:bodyPr/>
        <a:lstStyle/>
        <a:p>
          <a:endParaRPr lang="en-US"/>
        </a:p>
      </dgm:t>
    </dgm:pt>
    <dgm:pt modelId="{6583B2AD-0AF1-4560-97CA-809523EDE312}" type="sibTrans" cxnId="{A41FD638-5DD2-4880-ABB1-1BB42CB9D9D6}">
      <dgm:prSet/>
      <dgm:spPr/>
      <dgm:t>
        <a:bodyPr/>
        <a:lstStyle/>
        <a:p>
          <a:endParaRPr lang="en-US"/>
        </a:p>
      </dgm:t>
    </dgm:pt>
    <dgm:pt modelId="{901A0E74-48ED-43A2-8BF9-739DE2FEF82D}">
      <dgm:prSet phldrT="[Text]" custT="1"/>
      <dgm:spPr/>
      <dgm:t>
        <a:bodyPr anchor="ctr"/>
        <a:lstStyle/>
        <a:p>
          <a:r>
            <a:rPr lang="en-ID" sz="1800" dirty="0" err="1" smtClean="0"/>
            <a:t>Barang</a:t>
          </a:r>
          <a:r>
            <a:rPr lang="en-ID" sz="1800" dirty="0" smtClean="0"/>
            <a:t> produksi</a:t>
          </a:r>
          <a:endParaRPr lang="en-US" sz="1800" dirty="0"/>
        </a:p>
      </dgm:t>
    </dgm:pt>
    <dgm:pt modelId="{CE4AD489-C03F-4618-9828-C69C27204CF8}" type="parTrans" cxnId="{CD5CDAB2-7E22-4AD7-A1CE-F11518A43EE7}">
      <dgm:prSet/>
      <dgm:spPr/>
      <dgm:t>
        <a:bodyPr/>
        <a:lstStyle/>
        <a:p>
          <a:endParaRPr lang="en-US"/>
        </a:p>
      </dgm:t>
    </dgm:pt>
    <dgm:pt modelId="{B575FF8C-AFC9-4E09-89C6-8FBA7980EC2A}" type="sibTrans" cxnId="{CD5CDAB2-7E22-4AD7-A1CE-F11518A43EE7}">
      <dgm:prSet/>
      <dgm:spPr/>
      <dgm:t>
        <a:bodyPr/>
        <a:lstStyle/>
        <a:p>
          <a:endParaRPr lang="en-US"/>
        </a:p>
      </dgm:t>
    </dgm:pt>
    <dgm:pt modelId="{F4AC1ABB-DFF2-45B3-AC6B-F5CD7762457C}">
      <dgm:prSet phldrT="[Text]" custT="1"/>
      <dgm:spPr/>
      <dgm:t>
        <a:bodyPr anchor="ctr"/>
        <a:lstStyle/>
        <a:p>
          <a:r>
            <a:rPr lang="en-ID" sz="1800" dirty="0" err="1" smtClean="0"/>
            <a:t>Barang</a:t>
          </a:r>
          <a:r>
            <a:rPr lang="en-ID" sz="1800" dirty="0" smtClean="0"/>
            <a:t> </a:t>
          </a:r>
          <a:r>
            <a:rPr lang="en-ID" sz="1800" dirty="0" err="1" smtClean="0"/>
            <a:t>mentah</a:t>
          </a:r>
          <a:endParaRPr lang="en-US" sz="1800" dirty="0"/>
        </a:p>
      </dgm:t>
    </dgm:pt>
    <dgm:pt modelId="{E111E89A-A0AB-4473-97FB-74CC1087DF94}" type="parTrans" cxnId="{3B431BD7-953B-471A-AC68-31DD2463747F}">
      <dgm:prSet/>
      <dgm:spPr/>
      <dgm:t>
        <a:bodyPr/>
        <a:lstStyle/>
        <a:p>
          <a:endParaRPr lang="en-US"/>
        </a:p>
      </dgm:t>
    </dgm:pt>
    <dgm:pt modelId="{EC5A59E1-FC1A-48BB-99CD-5FC6E45A08D6}" type="sibTrans" cxnId="{3B431BD7-953B-471A-AC68-31DD2463747F}">
      <dgm:prSet/>
      <dgm:spPr/>
      <dgm:t>
        <a:bodyPr/>
        <a:lstStyle/>
        <a:p>
          <a:endParaRPr lang="en-US"/>
        </a:p>
      </dgm:t>
    </dgm:pt>
    <dgm:pt modelId="{DE3355F6-0198-4299-8C84-08A0F3664D26}">
      <dgm:prSet phldrT="[Text]" custT="1"/>
      <dgm:spPr/>
      <dgm:t>
        <a:bodyPr anchor="ctr"/>
        <a:lstStyle/>
        <a:p>
          <a:r>
            <a:rPr lang="en-ID" sz="1800" dirty="0" err="1" smtClean="0"/>
            <a:t>Barang</a:t>
          </a:r>
          <a:r>
            <a:rPr lang="en-ID" sz="1800" dirty="0" smtClean="0"/>
            <a:t> </a:t>
          </a:r>
          <a:r>
            <a:rPr lang="en-ID" sz="1800" dirty="0" err="1" smtClean="0"/>
            <a:t>setengah</a:t>
          </a:r>
          <a:r>
            <a:rPr lang="en-ID" sz="1800" dirty="0" smtClean="0"/>
            <a:t> </a:t>
          </a:r>
          <a:r>
            <a:rPr lang="en-ID" sz="1800" dirty="0" err="1" smtClean="0"/>
            <a:t>jadi</a:t>
          </a:r>
          <a:endParaRPr lang="en-US" sz="1800" dirty="0"/>
        </a:p>
      </dgm:t>
    </dgm:pt>
    <dgm:pt modelId="{12C5BEF8-3249-45A4-8CBB-C474D0C075BE}" type="parTrans" cxnId="{547D4A9D-2548-48A7-A0F9-0B6FC7F2E27C}">
      <dgm:prSet/>
      <dgm:spPr/>
      <dgm:t>
        <a:bodyPr/>
        <a:lstStyle/>
        <a:p>
          <a:endParaRPr lang="en-US"/>
        </a:p>
      </dgm:t>
    </dgm:pt>
    <dgm:pt modelId="{1BAD8751-0EEF-4440-A142-2E91B308B61A}" type="sibTrans" cxnId="{547D4A9D-2548-48A7-A0F9-0B6FC7F2E27C}">
      <dgm:prSet/>
      <dgm:spPr/>
      <dgm:t>
        <a:bodyPr/>
        <a:lstStyle/>
        <a:p>
          <a:endParaRPr lang="en-US"/>
        </a:p>
      </dgm:t>
    </dgm:pt>
    <dgm:pt modelId="{F0F0A2E0-EB63-4C90-86AE-A43621193189}">
      <dgm:prSet phldrT="[Text]" custT="1"/>
      <dgm:spPr/>
      <dgm:t>
        <a:bodyPr anchor="ctr"/>
        <a:lstStyle/>
        <a:p>
          <a:r>
            <a:rPr lang="en-ID" sz="1800" dirty="0" err="1" smtClean="0"/>
            <a:t>Barang</a:t>
          </a:r>
          <a:r>
            <a:rPr lang="en-ID" sz="1800" dirty="0" smtClean="0"/>
            <a:t> jadi</a:t>
          </a:r>
          <a:endParaRPr lang="en-US" sz="1800" dirty="0"/>
        </a:p>
      </dgm:t>
    </dgm:pt>
    <dgm:pt modelId="{5453982C-0855-4EBE-BEEE-D27D70BCF265}" type="parTrans" cxnId="{56D4ADC2-9898-4C75-8A6D-639D5D8B991C}">
      <dgm:prSet/>
      <dgm:spPr/>
      <dgm:t>
        <a:bodyPr/>
        <a:lstStyle/>
        <a:p>
          <a:endParaRPr lang="en-US"/>
        </a:p>
      </dgm:t>
    </dgm:pt>
    <dgm:pt modelId="{6FED09A0-F7B2-4F9D-A231-48D9CBB3CD58}" type="sibTrans" cxnId="{56D4ADC2-9898-4C75-8A6D-639D5D8B991C}">
      <dgm:prSet/>
      <dgm:spPr/>
      <dgm:t>
        <a:bodyPr/>
        <a:lstStyle/>
        <a:p>
          <a:endParaRPr lang="en-US"/>
        </a:p>
      </dgm:t>
    </dgm:pt>
    <dgm:pt modelId="{400EB4C6-2919-46EE-9274-B8F8A3ADD988}">
      <dgm:prSet phldrT="[Text]" custT="1"/>
      <dgm:spPr/>
      <dgm:t>
        <a:bodyPr anchor="ctr"/>
        <a:lstStyle/>
        <a:p>
          <a:r>
            <a:rPr lang="en-ID" sz="1800" dirty="0" err="1" smtClean="0"/>
            <a:t>Barang</a:t>
          </a:r>
          <a:r>
            <a:rPr lang="en-ID" sz="1800" dirty="0" smtClean="0"/>
            <a:t> </a:t>
          </a:r>
          <a:r>
            <a:rPr lang="en-ID" sz="1800" dirty="0" err="1" smtClean="0"/>
            <a:t>konkret</a:t>
          </a:r>
          <a:endParaRPr lang="en-US" sz="1800" dirty="0"/>
        </a:p>
      </dgm:t>
    </dgm:pt>
    <dgm:pt modelId="{9A86FD6E-DE0F-47B6-943B-18024029C726}" type="parTrans" cxnId="{3E8519F0-9EDA-4E8C-805F-88CA35B75BC6}">
      <dgm:prSet/>
      <dgm:spPr/>
      <dgm:t>
        <a:bodyPr/>
        <a:lstStyle/>
        <a:p>
          <a:endParaRPr lang="en-US"/>
        </a:p>
      </dgm:t>
    </dgm:pt>
    <dgm:pt modelId="{6F8B4043-FE68-43CD-BB4C-F0AFC7A34ECA}" type="sibTrans" cxnId="{3E8519F0-9EDA-4E8C-805F-88CA35B75BC6}">
      <dgm:prSet/>
      <dgm:spPr/>
      <dgm:t>
        <a:bodyPr/>
        <a:lstStyle/>
        <a:p>
          <a:endParaRPr lang="en-US"/>
        </a:p>
      </dgm:t>
    </dgm:pt>
    <dgm:pt modelId="{A2417898-B348-4E01-895C-C4BA2BF0DAB4}">
      <dgm:prSet phldrT="[Text]" custT="1"/>
      <dgm:spPr/>
      <dgm:t>
        <a:bodyPr anchor="ctr"/>
        <a:lstStyle/>
        <a:p>
          <a:r>
            <a:rPr lang="en-ID" sz="1800" smtClean="0"/>
            <a:t>Barang </a:t>
          </a:r>
          <a:r>
            <a:rPr lang="en-ID" sz="1800" dirty="0" smtClean="0"/>
            <a:t>abstrak</a:t>
          </a:r>
          <a:endParaRPr lang="en-US" sz="1800" dirty="0"/>
        </a:p>
      </dgm:t>
    </dgm:pt>
    <dgm:pt modelId="{CD9E35CA-7DA6-4A1D-B3B5-46AA76EEA067}" type="parTrans" cxnId="{F51DE352-3E67-461B-8FE7-14A966B4AC87}">
      <dgm:prSet/>
      <dgm:spPr/>
      <dgm:t>
        <a:bodyPr/>
        <a:lstStyle/>
        <a:p>
          <a:endParaRPr lang="en-US"/>
        </a:p>
      </dgm:t>
    </dgm:pt>
    <dgm:pt modelId="{5AA7EF50-6511-4E69-9607-2EE2734950F7}" type="sibTrans" cxnId="{F51DE352-3E67-461B-8FE7-14A966B4AC87}">
      <dgm:prSet/>
      <dgm:spPr/>
      <dgm:t>
        <a:bodyPr/>
        <a:lstStyle/>
        <a:p>
          <a:endParaRPr lang="en-US"/>
        </a:p>
      </dgm:t>
    </dgm:pt>
    <dgm:pt modelId="{BC855721-771F-4462-A71A-4D449A8ED170}">
      <dgm:prSet phldrT="[Text]" custT="1"/>
      <dgm:spPr/>
      <dgm:t>
        <a:bodyPr anchor="ctr"/>
        <a:lstStyle/>
        <a:p>
          <a:r>
            <a:rPr lang="en-ID" sz="1800" dirty="0" err="1" smtClean="0"/>
            <a:t>Barang</a:t>
          </a:r>
          <a:r>
            <a:rPr lang="en-ID" sz="1800" dirty="0" smtClean="0"/>
            <a:t> </a:t>
          </a:r>
          <a:r>
            <a:rPr lang="en-ID" sz="1800" dirty="0" err="1" smtClean="0"/>
            <a:t>bebas</a:t>
          </a:r>
          <a:endParaRPr lang="en-US" sz="1800" dirty="0"/>
        </a:p>
      </dgm:t>
    </dgm:pt>
    <dgm:pt modelId="{BB7BDE50-D4FF-48C1-837B-C4614FDC35EE}" type="parTrans" cxnId="{77CE118F-A1FF-449B-BDE9-44FC5DE4629B}">
      <dgm:prSet/>
      <dgm:spPr/>
      <dgm:t>
        <a:bodyPr/>
        <a:lstStyle/>
        <a:p>
          <a:endParaRPr lang="en-US"/>
        </a:p>
      </dgm:t>
    </dgm:pt>
    <dgm:pt modelId="{D5091FE0-C5A6-4EBA-8269-E9FA72600B2E}" type="sibTrans" cxnId="{77CE118F-A1FF-449B-BDE9-44FC5DE4629B}">
      <dgm:prSet/>
      <dgm:spPr/>
      <dgm:t>
        <a:bodyPr/>
        <a:lstStyle/>
        <a:p>
          <a:endParaRPr lang="en-US"/>
        </a:p>
      </dgm:t>
    </dgm:pt>
    <dgm:pt modelId="{065F7649-DEAA-415B-AA09-35CD68F501DE}">
      <dgm:prSet phldrT="[Text]" custT="1"/>
      <dgm:spPr/>
      <dgm:t>
        <a:bodyPr anchor="ctr"/>
        <a:lstStyle/>
        <a:p>
          <a:r>
            <a:rPr lang="en-ID" sz="1800" dirty="0" err="1" smtClean="0"/>
            <a:t>Barang</a:t>
          </a:r>
          <a:r>
            <a:rPr lang="en-ID" sz="1800" dirty="0" smtClean="0"/>
            <a:t> </a:t>
          </a:r>
          <a:r>
            <a:rPr lang="en-ID" sz="1800" i="1" dirty="0" smtClean="0"/>
            <a:t>illith</a:t>
          </a:r>
          <a:endParaRPr lang="en-US" sz="1800" i="1" dirty="0"/>
        </a:p>
      </dgm:t>
    </dgm:pt>
    <dgm:pt modelId="{F7D6AFA5-F47A-4CA2-A882-EA4F1F3FA721}" type="parTrans" cxnId="{C2F23636-1A65-4D11-A6C1-1C57F0FFF978}">
      <dgm:prSet/>
      <dgm:spPr/>
      <dgm:t>
        <a:bodyPr/>
        <a:lstStyle/>
        <a:p>
          <a:endParaRPr lang="en-US"/>
        </a:p>
      </dgm:t>
    </dgm:pt>
    <dgm:pt modelId="{803DB117-2E97-4F2D-A3F5-3F16539034EB}" type="sibTrans" cxnId="{C2F23636-1A65-4D11-A6C1-1C57F0FFF978}">
      <dgm:prSet/>
      <dgm:spPr/>
      <dgm:t>
        <a:bodyPr/>
        <a:lstStyle/>
        <a:p>
          <a:endParaRPr lang="en-US"/>
        </a:p>
      </dgm:t>
    </dgm:pt>
    <dgm:pt modelId="{CDFE04BC-7801-414D-9CCA-699F632D1565}">
      <dgm:prSet phldrT="[Text]" custT="1"/>
      <dgm:spPr/>
      <dgm:t>
        <a:bodyPr anchor="ctr"/>
        <a:lstStyle/>
        <a:p>
          <a:r>
            <a:rPr lang="en-ID" sz="1800" dirty="0" err="1" smtClean="0"/>
            <a:t>Barang</a:t>
          </a:r>
          <a:r>
            <a:rPr lang="en-ID" sz="1800" dirty="0" smtClean="0"/>
            <a:t> </a:t>
          </a:r>
          <a:r>
            <a:rPr lang="en-ID" sz="1800" dirty="0" err="1" smtClean="0"/>
            <a:t>substitusi</a:t>
          </a:r>
          <a:endParaRPr lang="en-US" sz="1800" dirty="0"/>
        </a:p>
      </dgm:t>
    </dgm:pt>
    <dgm:pt modelId="{904EA077-FB14-4BB3-9B61-808F7441A12E}" type="parTrans" cxnId="{719FD8BE-A87F-4207-97AD-37E426EF13F8}">
      <dgm:prSet/>
      <dgm:spPr/>
      <dgm:t>
        <a:bodyPr/>
        <a:lstStyle/>
        <a:p>
          <a:endParaRPr lang="en-US"/>
        </a:p>
      </dgm:t>
    </dgm:pt>
    <dgm:pt modelId="{28B8CD27-FD32-47DC-BF87-E6577C954B59}" type="sibTrans" cxnId="{719FD8BE-A87F-4207-97AD-37E426EF13F8}">
      <dgm:prSet/>
      <dgm:spPr/>
      <dgm:t>
        <a:bodyPr/>
        <a:lstStyle/>
        <a:p>
          <a:endParaRPr lang="en-US"/>
        </a:p>
      </dgm:t>
    </dgm:pt>
    <dgm:pt modelId="{0AD3CC15-7CAA-490E-9864-B859DBABCB39}">
      <dgm:prSet phldrT="[Text]" custT="1"/>
      <dgm:spPr/>
      <dgm:t>
        <a:bodyPr anchor="ctr"/>
        <a:lstStyle/>
        <a:p>
          <a:r>
            <a:rPr lang="en-ID" sz="1800" dirty="0" err="1" smtClean="0"/>
            <a:t>Barang</a:t>
          </a:r>
          <a:r>
            <a:rPr lang="en-ID" sz="1800" dirty="0" smtClean="0"/>
            <a:t> komplementer</a:t>
          </a:r>
          <a:endParaRPr lang="en-US" sz="1800" dirty="0"/>
        </a:p>
      </dgm:t>
    </dgm:pt>
    <dgm:pt modelId="{A6FDC434-DDA0-42C4-9777-2F0BAB74EE9B}" type="parTrans" cxnId="{45BA4572-2E78-443A-BAFB-DBD24C3808DD}">
      <dgm:prSet/>
      <dgm:spPr/>
      <dgm:t>
        <a:bodyPr/>
        <a:lstStyle/>
        <a:p>
          <a:endParaRPr lang="en-US"/>
        </a:p>
      </dgm:t>
    </dgm:pt>
    <dgm:pt modelId="{A10295DC-871C-42AA-9CF3-5462638EDCF4}" type="sibTrans" cxnId="{45BA4572-2E78-443A-BAFB-DBD24C3808DD}">
      <dgm:prSet/>
      <dgm:spPr/>
      <dgm:t>
        <a:bodyPr/>
        <a:lstStyle/>
        <a:p>
          <a:endParaRPr lang="en-US"/>
        </a:p>
      </dgm:t>
    </dgm:pt>
    <dgm:pt modelId="{F44BBA4B-0760-4448-9F1B-CD4DA4113250}" type="pres">
      <dgm:prSet presAssocID="{E1338EA3-8DD6-42D4-87EF-57F3F979A71A}" presName="Name0" presStyleCnt="0">
        <dgm:presLayoutVars>
          <dgm:dir/>
          <dgm:animLvl val="lvl"/>
          <dgm:resizeHandles/>
        </dgm:presLayoutVars>
      </dgm:prSet>
      <dgm:spPr/>
      <dgm:t>
        <a:bodyPr/>
        <a:lstStyle/>
        <a:p>
          <a:endParaRPr lang="en-US"/>
        </a:p>
      </dgm:t>
    </dgm:pt>
    <dgm:pt modelId="{4787C426-E00B-4CCA-BC65-2DE354E25488}" type="pres">
      <dgm:prSet presAssocID="{4A704C7C-58DA-4C11-BE6B-293C61A59650}" presName="linNode" presStyleCnt="0"/>
      <dgm:spPr/>
      <dgm:t>
        <a:bodyPr/>
        <a:lstStyle/>
        <a:p>
          <a:endParaRPr lang="en-US"/>
        </a:p>
      </dgm:t>
    </dgm:pt>
    <dgm:pt modelId="{EEEE74B8-1CA4-44CA-89BC-2F8BAAFA86A4}" type="pres">
      <dgm:prSet presAssocID="{4A704C7C-58DA-4C11-BE6B-293C61A59650}" presName="parentShp" presStyleLbl="node1" presStyleIdx="0" presStyleCnt="5">
        <dgm:presLayoutVars>
          <dgm:bulletEnabled val="1"/>
        </dgm:presLayoutVars>
      </dgm:prSet>
      <dgm:spPr/>
      <dgm:t>
        <a:bodyPr/>
        <a:lstStyle/>
        <a:p>
          <a:endParaRPr lang="en-US"/>
        </a:p>
      </dgm:t>
    </dgm:pt>
    <dgm:pt modelId="{6700540F-6607-4270-83B3-DAF7885EE2DF}" type="pres">
      <dgm:prSet presAssocID="{4A704C7C-58DA-4C11-BE6B-293C61A59650}" presName="childShp" presStyleLbl="bgAccFollowNode1" presStyleIdx="0" presStyleCnt="5">
        <dgm:presLayoutVars>
          <dgm:bulletEnabled val="1"/>
        </dgm:presLayoutVars>
      </dgm:prSet>
      <dgm:spPr/>
      <dgm:t>
        <a:bodyPr/>
        <a:lstStyle/>
        <a:p>
          <a:endParaRPr lang="en-US"/>
        </a:p>
      </dgm:t>
    </dgm:pt>
    <dgm:pt modelId="{9A9E29A1-4E32-42E6-92ED-A07A90BC09FC}" type="pres">
      <dgm:prSet presAssocID="{81ADD3BD-08E8-4AB0-9C80-BF17BC478C92}" presName="spacing" presStyleCnt="0"/>
      <dgm:spPr/>
      <dgm:t>
        <a:bodyPr/>
        <a:lstStyle/>
        <a:p>
          <a:endParaRPr lang="en-US"/>
        </a:p>
      </dgm:t>
    </dgm:pt>
    <dgm:pt modelId="{5129ED9A-25AE-446A-859A-D275D6001AB5}" type="pres">
      <dgm:prSet presAssocID="{FF0604CA-D319-4D00-AED2-82F617714110}" presName="linNode" presStyleCnt="0"/>
      <dgm:spPr/>
      <dgm:t>
        <a:bodyPr/>
        <a:lstStyle/>
        <a:p>
          <a:endParaRPr lang="en-US"/>
        </a:p>
      </dgm:t>
    </dgm:pt>
    <dgm:pt modelId="{B92D52D6-D2AF-4431-9442-D7B7A7B59745}" type="pres">
      <dgm:prSet presAssocID="{FF0604CA-D319-4D00-AED2-82F617714110}" presName="parentShp" presStyleLbl="node1" presStyleIdx="1" presStyleCnt="5">
        <dgm:presLayoutVars>
          <dgm:bulletEnabled val="1"/>
        </dgm:presLayoutVars>
      </dgm:prSet>
      <dgm:spPr/>
      <dgm:t>
        <a:bodyPr/>
        <a:lstStyle/>
        <a:p>
          <a:endParaRPr lang="en-US"/>
        </a:p>
      </dgm:t>
    </dgm:pt>
    <dgm:pt modelId="{EB16FD59-2251-48C7-876F-14E1ED4484C1}" type="pres">
      <dgm:prSet presAssocID="{FF0604CA-D319-4D00-AED2-82F617714110}" presName="childShp" presStyleLbl="bgAccFollowNode1" presStyleIdx="1" presStyleCnt="5">
        <dgm:presLayoutVars>
          <dgm:bulletEnabled val="1"/>
        </dgm:presLayoutVars>
      </dgm:prSet>
      <dgm:spPr/>
      <dgm:t>
        <a:bodyPr/>
        <a:lstStyle/>
        <a:p>
          <a:endParaRPr lang="en-US"/>
        </a:p>
      </dgm:t>
    </dgm:pt>
    <dgm:pt modelId="{35CD6246-05F4-4989-B6EF-A354224D84BD}" type="pres">
      <dgm:prSet presAssocID="{EDD32922-D4F8-4124-B9A6-31D527B3A291}" presName="spacing" presStyleCnt="0"/>
      <dgm:spPr/>
      <dgm:t>
        <a:bodyPr/>
        <a:lstStyle/>
        <a:p>
          <a:endParaRPr lang="en-US"/>
        </a:p>
      </dgm:t>
    </dgm:pt>
    <dgm:pt modelId="{3E7BFBEC-E1BD-4BB4-808C-ECBB2BF98414}" type="pres">
      <dgm:prSet presAssocID="{D1319444-FDEC-4602-A12E-E9C1F44E8C67}" presName="linNode" presStyleCnt="0"/>
      <dgm:spPr/>
      <dgm:t>
        <a:bodyPr/>
        <a:lstStyle/>
        <a:p>
          <a:endParaRPr lang="en-US"/>
        </a:p>
      </dgm:t>
    </dgm:pt>
    <dgm:pt modelId="{8A80E369-38E6-4C6C-AFBA-5D5B3EDF5390}" type="pres">
      <dgm:prSet presAssocID="{D1319444-FDEC-4602-A12E-E9C1F44E8C67}" presName="parentShp" presStyleLbl="node1" presStyleIdx="2" presStyleCnt="5">
        <dgm:presLayoutVars>
          <dgm:bulletEnabled val="1"/>
        </dgm:presLayoutVars>
      </dgm:prSet>
      <dgm:spPr/>
      <dgm:t>
        <a:bodyPr/>
        <a:lstStyle/>
        <a:p>
          <a:endParaRPr lang="en-US"/>
        </a:p>
      </dgm:t>
    </dgm:pt>
    <dgm:pt modelId="{2EBDD5EE-7C10-4BE4-857D-25412D3DC6EE}" type="pres">
      <dgm:prSet presAssocID="{D1319444-FDEC-4602-A12E-E9C1F44E8C67}" presName="childShp" presStyleLbl="bgAccFollowNode1" presStyleIdx="2" presStyleCnt="5">
        <dgm:presLayoutVars>
          <dgm:bulletEnabled val="1"/>
        </dgm:presLayoutVars>
      </dgm:prSet>
      <dgm:spPr/>
      <dgm:t>
        <a:bodyPr/>
        <a:lstStyle/>
        <a:p>
          <a:endParaRPr lang="en-US"/>
        </a:p>
      </dgm:t>
    </dgm:pt>
    <dgm:pt modelId="{16F12B43-C23B-454E-AC0C-79E29CBD82BF}" type="pres">
      <dgm:prSet presAssocID="{FDFE62B9-EECC-4975-92A0-D47AD5D6C0A2}" presName="spacing" presStyleCnt="0"/>
      <dgm:spPr/>
      <dgm:t>
        <a:bodyPr/>
        <a:lstStyle/>
        <a:p>
          <a:endParaRPr lang="en-US"/>
        </a:p>
      </dgm:t>
    </dgm:pt>
    <dgm:pt modelId="{027668E5-BE03-49AF-993C-B7E494C466EC}" type="pres">
      <dgm:prSet presAssocID="{8BDD836C-814D-4763-A631-3077991A6576}" presName="linNode" presStyleCnt="0"/>
      <dgm:spPr/>
      <dgm:t>
        <a:bodyPr/>
        <a:lstStyle/>
        <a:p>
          <a:endParaRPr lang="en-US"/>
        </a:p>
      </dgm:t>
    </dgm:pt>
    <dgm:pt modelId="{1444E0AB-F0D5-40E2-9EF7-11CF887A32D0}" type="pres">
      <dgm:prSet presAssocID="{8BDD836C-814D-4763-A631-3077991A6576}" presName="parentShp" presStyleLbl="node1" presStyleIdx="3" presStyleCnt="5">
        <dgm:presLayoutVars>
          <dgm:bulletEnabled val="1"/>
        </dgm:presLayoutVars>
      </dgm:prSet>
      <dgm:spPr/>
      <dgm:t>
        <a:bodyPr/>
        <a:lstStyle/>
        <a:p>
          <a:endParaRPr lang="en-US"/>
        </a:p>
      </dgm:t>
    </dgm:pt>
    <dgm:pt modelId="{650BFC5C-B89A-4CBF-8A6B-E920BE34766F}" type="pres">
      <dgm:prSet presAssocID="{8BDD836C-814D-4763-A631-3077991A6576}" presName="childShp" presStyleLbl="bgAccFollowNode1" presStyleIdx="3" presStyleCnt="5">
        <dgm:presLayoutVars>
          <dgm:bulletEnabled val="1"/>
        </dgm:presLayoutVars>
      </dgm:prSet>
      <dgm:spPr/>
      <dgm:t>
        <a:bodyPr/>
        <a:lstStyle/>
        <a:p>
          <a:endParaRPr lang="en-US"/>
        </a:p>
      </dgm:t>
    </dgm:pt>
    <dgm:pt modelId="{A43951AD-19F1-4FE5-AE4C-8E52D59A4198}" type="pres">
      <dgm:prSet presAssocID="{E2F3A25E-1060-4FE6-8A17-05E85C9C455D}" presName="spacing" presStyleCnt="0"/>
      <dgm:spPr/>
      <dgm:t>
        <a:bodyPr/>
        <a:lstStyle/>
        <a:p>
          <a:endParaRPr lang="en-US"/>
        </a:p>
      </dgm:t>
    </dgm:pt>
    <dgm:pt modelId="{863ED403-6859-4B17-A969-4E9514D8A900}" type="pres">
      <dgm:prSet presAssocID="{AB4D2A90-4602-4D5C-AA21-C538001CB338}" presName="linNode" presStyleCnt="0"/>
      <dgm:spPr/>
      <dgm:t>
        <a:bodyPr/>
        <a:lstStyle/>
        <a:p>
          <a:endParaRPr lang="en-US"/>
        </a:p>
      </dgm:t>
    </dgm:pt>
    <dgm:pt modelId="{5E794FB9-D703-4B70-9778-AC142250E17C}" type="pres">
      <dgm:prSet presAssocID="{AB4D2A90-4602-4D5C-AA21-C538001CB338}" presName="parentShp" presStyleLbl="node1" presStyleIdx="4" presStyleCnt="5">
        <dgm:presLayoutVars>
          <dgm:bulletEnabled val="1"/>
        </dgm:presLayoutVars>
      </dgm:prSet>
      <dgm:spPr/>
      <dgm:t>
        <a:bodyPr/>
        <a:lstStyle/>
        <a:p>
          <a:endParaRPr lang="en-US"/>
        </a:p>
      </dgm:t>
    </dgm:pt>
    <dgm:pt modelId="{FCC1ECED-0C4E-4A3A-94A8-A4CB2E0A1A70}" type="pres">
      <dgm:prSet presAssocID="{AB4D2A90-4602-4D5C-AA21-C538001CB338}" presName="childShp" presStyleLbl="bgAccFollowNode1" presStyleIdx="4" presStyleCnt="5">
        <dgm:presLayoutVars>
          <dgm:bulletEnabled val="1"/>
        </dgm:presLayoutVars>
      </dgm:prSet>
      <dgm:spPr/>
      <dgm:t>
        <a:bodyPr/>
        <a:lstStyle/>
        <a:p>
          <a:endParaRPr lang="en-US"/>
        </a:p>
      </dgm:t>
    </dgm:pt>
  </dgm:ptLst>
  <dgm:cxnLst>
    <dgm:cxn modelId="{72C11EA1-6673-42B0-B194-BEF2EB905304}" srcId="{E1338EA3-8DD6-42D4-87EF-57F3F979A71A}" destId="{4A704C7C-58DA-4C11-BE6B-293C61A59650}" srcOrd="0" destOrd="0" parTransId="{F51927FF-35DA-45AF-A149-6FD2A6E98CC4}" sibTransId="{81ADD3BD-08E8-4AB0-9C80-BF17BC478C92}"/>
    <dgm:cxn modelId="{3E8519F0-9EDA-4E8C-805F-88CA35B75BC6}" srcId="{8BDD836C-814D-4763-A631-3077991A6576}" destId="{400EB4C6-2919-46EE-9274-B8F8A3ADD988}" srcOrd="0" destOrd="0" parTransId="{9A86FD6E-DE0F-47B6-943B-18024029C726}" sibTransId="{6F8B4043-FE68-43CD-BB4C-F0AFC7A34ECA}"/>
    <dgm:cxn modelId="{3B431BD7-953B-471A-AC68-31DD2463747F}" srcId="{D1319444-FDEC-4602-A12E-E9C1F44E8C67}" destId="{F4AC1ABB-DFF2-45B3-AC6B-F5CD7762457C}" srcOrd="0" destOrd="0" parTransId="{E111E89A-A0AB-4473-97FB-74CC1087DF94}" sibTransId="{EC5A59E1-FC1A-48BB-99CD-5FC6E45A08D6}"/>
    <dgm:cxn modelId="{547D4A9D-2548-48A7-A0F9-0B6FC7F2E27C}" srcId="{D1319444-FDEC-4602-A12E-E9C1F44E8C67}" destId="{DE3355F6-0198-4299-8C84-08A0F3664D26}" srcOrd="1" destOrd="0" parTransId="{12C5BEF8-3249-45A4-8CBB-C474D0C075BE}" sibTransId="{1BAD8751-0EEF-4440-A142-2E91B308B61A}"/>
    <dgm:cxn modelId="{CC78B880-8106-4BC3-8FE3-A3C254D64E06}" type="presOf" srcId="{F0F0A2E0-EB63-4C90-86AE-A43621193189}" destId="{2EBDD5EE-7C10-4BE4-857D-25412D3DC6EE}" srcOrd="0" destOrd="2" presId="urn:microsoft.com/office/officeart/2005/8/layout/vList6"/>
    <dgm:cxn modelId="{4103F45C-EB94-44F3-97E3-27FBEABC69A2}" type="presOf" srcId="{A2417898-B348-4E01-895C-C4BA2BF0DAB4}" destId="{650BFC5C-B89A-4CBF-8A6B-E920BE34766F}" srcOrd="0" destOrd="1" presId="urn:microsoft.com/office/officeart/2005/8/layout/vList6"/>
    <dgm:cxn modelId="{94DA645A-647A-4A15-BE1C-F80927CC3BBB}" type="presOf" srcId="{8BDD836C-814D-4763-A631-3077991A6576}" destId="{1444E0AB-F0D5-40E2-9EF7-11CF887A32D0}" srcOrd="0" destOrd="0" presId="urn:microsoft.com/office/officeart/2005/8/layout/vList6"/>
    <dgm:cxn modelId="{5249E7C7-DD08-41AA-9008-2338C65FAC24}" type="presOf" srcId="{4A704C7C-58DA-4C11-BE6B-293C61A59650}" destId="{EEEE74B8-1CA4-44CA-89BC-2F8BAAFA86A4}" srcOrd="0" destOrd="0" presId="urn:microsoft.com/office/officeart/2005/8/layout/vList6"/>
    <dgm:cxn modelId="{56D4ADC2-9898-4C75-8A6D-639D5D8B991C}" srcId="{D1319444-FDEC-4602-A12E-E9C1F44E8C67}" destId="{F0F0A2E0-EB63-4C90-86AE-A43621193189}" srcOrd="2" destOrd="0" parTransId="{5453982C-0855-4EBE-BEEE-D27D70BCF265}" sibTransId="{6FED09A0-F7B2-4F9D-A231-48D9CBB3CD58}"/>
    <dgm:cxn modelId="{CD5CDAB2-7E22-4AD7-A1CE-F11518A43EE7}" srcId="{FF0604CA-D319-4D00-AED2-82F617714110}" destId="{901A0E74-48ED-43A2-8BF9-739DE2FEF82D}" srcOrd="1" destOrd="0" parTransId="{CE4AD489-C03F-4618-9828-C69C27204CF8}" sibTransId="{B575FF8C-AFC9-4E09-89C6-8FBA7980EC2A}"/>
    <dgm:cxn modelId="{45BA4572-2E78-443A-BAFB-DBD24C3808DD}" srcId="{AB4D2A90-4602-4D5C-AA21-C538001CB338}" destId="{0AD3CC15-7CAA-490E-9864-B859DBABCB39}" srcOrd="1" destOrd="0" parTransId="{A6FDC434-DDA0-42C4-9777-2F0BAB74EE9B}" sibTransId="{A10295DC-871C-42AA-9CF3-5462638EDCF4}"/>
    <dgm:cxn modelId="{F51DE352-3E67-461B-8FE7-14A966B4AC87}" srcId="{8BDD836C-814D-4763-A631-3077991A6576}" destId="{A2417898-B348-4E01-895C-C4BA2BF0DAB4}" srcOrd="1" destOrd="0" parTransId="{CD9E35CA-7DA6-4A1D-B3B5-46AA76EEA067}" sibTransId="{5AA7EF50-6511-4E69-9607-2EE2734950F7}"/>
    <dgm:cxn modelId="{9FC4E087-F240-4E98-87F6-4A920043A5BF}" srcId="{4A704C7C-58DA-4C11-BE6B-293C61A59650}" destId="{528574A8-F2AC-4151-9F2C-C5630CCDD4B7}" srcOrd="0" destOrd="0" parTransId="{2785DDB3-2086-4499-9DE4-86BFDF410E8B}" sibTransId="{92B40532-C52F-41B1-BF78-FE06F88BF0DD}"/>
    <dgm:cxn modelId="{BAE72C00-A7A3-4B16-8DE9-0E736111D576}" type="presOf" srcId="{0AD3CC15-7CAA-490E-9864-B859DBABCB39}" destId="{FCC1ECED-0C4E-4A3A-94A8-A4CB2E0A1A70}" srcOrd="0" destOrd="1" presId="urn:microsoft.com/office/officeart/2005/8/layout/vList6"/>
    <dgm:cxn modelId="{77CE118F-A1FF-449B-BDE9-44FC5DE4629B}" srcId="{4A704C7C-58DA-4C11-BE6B-293C61A59650}" destId="{BC855721-771F-4462-A71A-4D449A8ED170}" srcOrd="1" destOrd="0" parTransId="{BB7BDE50-D4FF-48C1-837B-C4614FDC35EE}" sibTransId="{D5091FE0-C5A6-4EBA-8269-E9FA72600B2E}"/>
    <dgm:cxn modelId="{719FD8BE-A87F-4207-97AD-37E426EF13F8}" srcId="{AB4D2A90-4602-4D5C-AA21-C538001CB338}" destId="{CDFE04BC-7801-414D-9CCA-699F632D1565}" srcOrd="0" destOrd="0" parTransId="{904EA077-FB14-4BB3-9B61-808F7441A12E}" sibTransId="{28B8CD27-FD32-47DC-BF87-E6577C954B59}"/>
    <dgm:cxn modelId="{86AE65F1-2819-4E35-A2F1-03A28886E73C}" type="presOf" srcId="{F4AC1ABB-DFF2-45B3-AC6B-F5CD7762457C}" destId="{2EBDD5EE-7C10-4BE4-857D-25412D3DC6EE}" srcOrd="0" destOrd="0" presId="urn:microsoft.com/office/officeart/2005/8/layout/vList6"/>
    <dgm:cxn modelId="{146BAB0D-2981-4D17-AD59-8BCCCD1412B7}" type="presOf" srcId="{BC855721-771F-4462-A71A-4D449A8ED170}" destId="{6700540F-6607-4270-83B3-DAF7885EE2DF}" srcOrd="0" destOrd="1" presId="urn:microsoft.com/office/officeart/2005/8/layout/vList6"/>
    <dgm:cxn modelId="{79E1B572-3534-4BC9-A1EC-B2F467F9D2E9}" srcId="{E1338EA3-8DD6-42D4-87EF-57F3F979A71A}" destId="{8BDD836C-814D-4763-A631-3077991A6576}" srcOrd="3" destOrd="0" parTransId="{B62E3758-1CB9-4CDA-8039-655EC8AA934E}" sibTransId="{E2F3A25E-1060-4FE6-8A17-05E85C9C455D}"/>
    <dgm:cxn modelId="{1AB5D56B-E0C2-40DD-A849-6549E429F1FC}" type="presOf" srcId="{400EB4C6-2919-46EE-9274-B8F8A3ADD988}" destId="{650BFC5C-B89A-4CBF-8A6B-E920BE34766F}" srcOrd="0" destOrd="0" presId="urn:microsoft.com/office/officeart/2005/8/layout/vList6"/>
    <dgm:cxn modelId="{003122E3-1AC5-4AFD-92FB-0ACDFFC8A1B2}" srcId="{E1338EA3-8DD6-42D4-87EF-57F3F979A71A}" destId="{AB4D2A90-4602-4D5C-AA21-C538001CB338}" srcOrd="4" destOrd="0" parTransId="{E1A1D1C8-DB79-46B4-943E-8EEE5CB6AD0F}" sibTransId="{2C3247AA-F304-4023-BCF8-75EA56E7DDC7}"/>
    <dgm:cxn modelId="{CB0784AE-F8D5-4B53-A894-C600DD73DC8D}" type="presOf" srcId="{901A0E74-48ED-43A2-8BF9-739DE2FEF82D}" destId="{EB16FD59-2251-48C7-876F-14E1ED4484C1}" srcOrd="0" destOrd="1" presId="urn:microsoft.com/office/officeart/2005/8/layout/vList6"/>
    <dgm:cxn modelId="{D700B5A1-2B2A-4138-8054-086D7624EC10}" type="presOf" srcId="{12EEC432-3F17-4D75-B0FB-C90393E30EEB}" destId="{EB16FD59-2251-48C7-876F-14E1ED4484C1}" srcOrd="0" destOrd="0" presId="urn:microsoft.com/office/officeart/2005/8/layout/vList6"/>
    <dgm:cxn modelId="{CE2A3A02-7E1C-47AC-B9AF-CBB73AB68D32}" type="presOf" srcId="{CDFE04BC-7801-414D-9CCA-699F632D1565}" destId="{FCC1ECED-0C4E-4A3A-94A8-A4CB2E0A1A70}" srcOrd="0" destOrd="0" presId="urn:microsoft.com/office/officeart/2005/8/layout/vList6"/>
    <dgm:cxn modelId="{528C9BC5-2E91-48D4-B984-9FC73E53904F}" type="presOf" srcId="{DE3355F6-0198-4299-8C84-08A0F3664D26}" destId="{2EBDD5EE-7C10-4BE4-857D-25412D3DC6EE}" srcOrd="0" destOrd="1" presId="urn:microsoft.com/office/officeart/2005/8/layout/vList6"/>
    <dgm:cxn modelId="{633ED007-902B-4C13-843E-F9D6616C99CF}" type="presOf" srcId="{AB4D2A90-4602-4D5C-AA21-C538001CB338}" destId="{5E794FB9-D703-4B70-9778-AC142250E17C}" srcOrd="0" destOrd="0" presId="urn:microsoft.com/office/officeart/2005/8/layout/vList6"/>
    <dgm:cxn modelId="{7FE66F53-8A2E-4B91-89B2-266D5976D670}" type="presOf" srcId="{E1338EA3-8DD6-42D4-87EF-57F3F979A71A}" destId="{F44BBA4B-0760-4448-9F1B-CD4DA4113250}" srcOrd="0" destOrd="0" presId="urn:microsoft.com/office/officeart/2005/8/layout/vList6"/>
    <dgm:cxn modelId="{16FFB51C-1E91-49C1-AC1A-A8E32E6094D5}" type="presOf" srcId="{FF0604CA-D319-4D00-AED2-82F617714110}" destId="{B92D52D6-D2AF-4431-9442-D7B7A7B59745}" srcOrd="0" destOrd="0" presId="urn:microsoft.com/office/officeart/2005/8/layout/vList6"/>
    <dgm:cxn modelId="{9CEF1953-7614-4A37-82C4-FF169E19CC1B}" srcId="{E1338EA3-8DD6-42D4-87EF-57F3F979A71A}" destId="{D1319444-FDEC-4602-A12E-E9C1F44E8C67}" srcOrd="2" destOrd="0" parTransId="{1A3FA564-737C-42C2-915B-975FD3E75505}" sibTransId="{FDFE62B9-EECC-4975-92A0-D47AD5D6C0A2}"/>
    <dgm:cxn modelId="{806207F3-ED53-4DCB-9AF3-8CD770B6323B}" type="presOf" srcId="{065F7649-DEAA-415B-AA09-35CD68F501DE}" destId="{6700540F-6607-4270-83B3-DAF7885EE2DF}" srcOrd="0" destOrd="2" presId="urn:microsoft.com/office/officeart/2005/8/layout/vList6"/>
    <dgm:cxn modelId="{EF71C3E3-EAFA-4793-9F4F-C34AA1DC0C13}" srcId="{E1338EA3-8DD6-42D4-87EF-57F3F979A71A}" destId="{FF0604CA-D319-4D00-AED2-82F617714110}" srcOrd="1" destOrd="0" parTransId="{BD641A6D-239F-4A7F-85A9-2E4D83E8A4E5}" sibTransId="{EDD32922-D4F8-4124-B9A6-31D527B3A291}"/>
    <dgm:cxn modelId="{EC1207CA-8C11-481F-BF6A-FF10BDBBF150}" type="presOf" srcId="{D1319444-FDEC-4602-A12E-E9C1F44E8C67}" destId="{8A80E369-38E6-4C6C-AFBA-5D5B3EDF5390}" srcOrd="0" destOrd="0" presId="urn:microsoft.com/office/officeart/2005/8/layout/vList6"/>
    <dgm:cxn modelId="{A41FD638-5DD2-4880-ABB1-1BB42CB9D9D6}" srcId="{FF0604CA-D319-4D00-AED2-82F617714110}" destId="{12EEC432-3F17-4D75-B0FB-C90393E30EEB}" srcOrd="0" destOrd="0" parTransId="{809EFCE4-6563-4804-904C-A20870ACB3AB}" sibTransId="{6583B2AD-0AF1-4560-97CA-809523EDE312}"/>
    <dgm:cxn modelId="{FBE9620C-CD13-4D05-A864-F02ED11C1F78}" type="presOf" srcId="{528574A8-F2AC-4151-9F2C-C5630CCDD4B7}" destId="{6700540F-6607-4270-83B3-DAF7885EE2DF}" srcOrd="0" destOrd="0" presId="urn:microsoft.com/office/officeart/2005/8/layout/vList6"/>
    <dgm:cxn modelId="{C2F23636-1A65-4D11-A6C1-1C57F0FFF978}" srcId="{4A704C7C-58DA-4C11-BE6B-293C61A59650}" destId="{065F7649-DEAA-415B-AA09-35CD68F501DE}" srcOrd="2" destOrd="0" parTransId="{F7D6AFA5-F47A-4CA2-A882-EA4F1F3FA721}" sibTransId="{803DB117-2E97-4F2D-A3F5-3F16539034EB}"/>
    <dgm:cxn modelId="{C13C8787-1B94-4154-99D2-C1BBC115BB85}" type="presParOf" srcId="{F44BBA4B-0760-4448-9F1B-CD4DA4113250}" destId="{4787C426-E00B-4CCA-BC65-2DE354E25488}" srcOrd="0" destOrd="0" presId="urn:microsoft.com/office/officeart/2005/8/layout/vList6"/>
    <dgm:cxn modelId="{11094398-ECF9-43FC-9F9C-5F2EB2D7B096}" type="presParOf" srcId="{4787C426-E00B-4CCA-BC65-2DE354E25488}" destId="{EEEE74B8-1CA4-44CA-89BC-2F8BAAFA86A4}" srcOrd="0" destOrd="0" presId="urn:microsoft.com/office/officeart/2005/8/layout/vList6"/>
    <dgm:cxn modelId="{BC72F002-B441-433A-92DA-4EEE049D7BA9}" type="presParOf" srcId="{4787C426-E00B-4CCA-BC65-2DE354E25488}" destId="{6700540F-6607-4270-83B3-DAF7885EE2DF}" srcOrd="1" destOrd="0" presId="urn:microsoft.com/office/officeart/2005/8/layout/vList6"/>
    <dgm:cxn modelId="{F5DCE7FB-EC0D-44C7-B5EA-A444E7ECAE65}" type="presParOf" srcId="{F44BBA4B-0760-4448-9F1B-CD4DA4113250}" destId="{9A9E29A1-4E32-42E6-92ED-A07A90BC09FC}" srcOrd="1" destOrd="0" presId="urn:microsoft.com/office/officeart/2005/8/layout/vList6"/>
    <dgm:cxn modelId="{1CC4499E-59AB-49F2-9803-37BCAE2E9457}" type="presParOf" srcId="{F44BBA4B-0760-4448-9F1B-CD4DA4113250}" destId="{5129ED9A-25AE-446A-859A-D275D6001AB5}" srcOrd="2" destOrd="0" presId="urn:microsoft.com/office/officeart/2005/8/layout/vList6"/>
    <dgm:cxn modelId="{DBCBCA66-0BA6-4672-884C-2C38EC30C78F}" type="presParOf" srcId="{5129ED9A-25AE-446A-859A-D275D6001AB5}" destId="{B92D52D6-D2AF-4431-9442-D7B7A7B59745}" srcOrd="0" destOrd="0" presId="urn:microsoft.com/office/officeart/2005/8/layout/vList6"/>
    <dgm:cxn modelId="{51E9CA59-2CE1-4D6A-B338-B5D107E1FCFC}" type="presParOf" srcId="{5129ED9A-25AE-446A-859A-D275D6001AB5}" destId="{EB16FD59-2251-48C7-876F-14E1ED4484C1}" srcOrd="1" destOrd="0" presId="urn:microsoft.com/office/officeart/2005/8/layout/vList6"/>
    <dgm:cxn modelId="{601712A1-4B6B-4617-90B1-D49D13EBB0CD}" type="presParOf" srcId="{F44BBA4B-0760-4448-9F1B-CD4DA4113250}" destId="{35CD6246-05F4-4989-B6EF-A354224D84BD}" srcOrd="3" destOrd="0" presId="urn:microsoft.com/office/officeart/2005/8/layout/vList6"/>
    <dgm:cxn modelId="{0F860CB7-28FC-4070-85A2-420AD205F2C2}" type="presParOf" srcId="{F44BBA4B-0760-4448-9F1B-CD4DA4113250}" destId="{3E7BFBEC-E1BD-4BB4-808C-ECBB2BF98414}" srcOrd="4" destOrd="0" presId="urn:microsoft.com/office/officeart/2005/8/layout/vList6"/>
    <dgm:cxn modelId="{B2B4DFE4-7FD7-4FDF-82F8-5E10E16173EA}" type="presParOf" srcId="{3E7BFBEC-E1BD-4BB4-808C-ECBB2BF98414}" destId="{8A80E369-38E6-4C6C-AFBA-5D5B3EDF5390}" srcOrd="0" destOrd="0" presId="urn:microsoft.com/office/officeart/2005/8/layout/vList6"/>
    <dgm:cxn modelId="{750A46B7-C7DC-4AF0-B505-0C1C1F5C5D44}" type="presParOf" srcId="{3E7BFBEC-E1BD-4BB4-808C-ECBB2BF98414}" destId="{2EBDD5EE-7C10-4BE4-857D-25412D3DC6EE}" srcOrd="1" destOrd="0" presId="urn:microsoft.com/office/officeart/2005/8/layout/vList6"/>
    <dgm:cxn modelId="{7A0C9752-C29D-42D6-A54E-319EDE919075}" type="presParOf" srcId="{F44BBA4B-0760-4448-9F1B-CD4DA4113250}" destId="{16F12B43-C23B-454E-AC0C-79E29CBD82BF}" srcOrd="5" destOrd="0" presId="urn:microsoft.com/office/officeart/2005/8/layout/vList6"/>
    <dgm:cxn modelId="{18C8EFD6-4DF2-4482-9714-7FD2F98500D4}" type="presParOf" srcId="{F44BBA4B-0760-4448-9F1B-CD4DA4113250}" destId="{027668E5-BE03-49AF-993C-B7E494C466EC}" srcOrd="6" destOrd="0" presId="urn:microsoft.com/office/officeart/2005/8/layout/vList6"/>
    <dgm:cxn modelId="{02ECA48E-4E71-43B7-9CCA-AD55DE6F1293}" type="presParOf" srcId="{027668E5-BE03-49AF-993C-B7E494C466EC}" destId="{1444E0AB-F0D5-40E2-9EF7-11CF887A32D0}" srcOrd="0" destOrd="0" presId="urn:microsoft.com/office/officeart/2005/8/layout/vList6"/>
    <dgm:cxn modelId="{CE9D48E6-99A4-47A0-A988-DA1CC4A42393}" type="presParOf" srcId="{027668E5-BE03-49AF-993C-B7E494C466EC}" destId="{650BFC5C-B89A-4CBF-8A6B-E920BE34766F}" srcOrd="1" destOrd="0" presId="urn:microsoft.com/office/officeart/2005/8/layout/vList6"/>
    <dgm:cxn modelId="{AF8B9F59-9E53-4EEC-A321-2F57EB0F62E2}" type="presParOf" srcId="{F44BBA4B-0760-4448-9F1B-CD4DA4113250}" destId="{A43951AD-19F1-4FE5-AE4C-8E52D59A4198}" srcOrd="7" destOrd="0" presId="urn:microsoft.com/office/officeart/2005/8/layout/vList6"/>
    <dgm:cxn modelId="{4C1921B5-B903-4E2B-81F9-A8A741823A3F}" type="presParOf" srcId="{F44BBA4B-0760-4448-9F1B-CD4DA4113250}" destId="{863ED403-6859-4B17-A969-4E9514D8A900}" srcOrd="8" destOrd="0" presId="urn:microsoft.com/office/officeart/2005/8/layout/vList6"/>
    <dgm:cxn modelId="{290B4CA6-8EA5-4BC3-B861-F07D94799803}" type="presParOf" srcId="{863ED403-6859-4B17-A969-4E9514D8A900}" destId="{5E794FB9-D703-4B70-9778-AC142250E17C}" srcOrd="0" destOrd="0" presId="urn:microsoft.com/office/officeart/2005/8/layout/vList6"/>
    <dgm:cxn modelId="{BAB94911-A4F8-41A9-8290-699797C41530}" type="presParOf" srcId="{863ED403-6859-4B17-A969-4E9514D8A900}" destId="{FCC1ECED-0C4E-4A3A-94A8-A4CB2E0A1A70}"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08942D-B1EF-4A9D-A921-9F879976EC36}" type="doc">
      <dgm:prSet loTypeId="urn:microsoft.com/office/officeart/2005/8/layout/list1" loCatId="list" qsTypeId="urn:microsoft.com/office/officeart/2005/8/quickstyle/3d7" qsCatId="3D" csTypeId="urn:microsoft.com/office/officeart/2005/8/colors/accent0_2" csCatId="mainScheme" phldr="1"/>
      <dgm:spPr/>
      <dgm:t>
        <a:bodyPr/>
        <a:lstStyle/>
        <a:p>
          <a:endParaRPr lang="en-US"/>
        </a:p>
      </dgm:t>
    </dgm:pt>
    <dgm:pt modelId="{7FC4E240-825C-4E60-BE3F-CD6F74DB0AD3}">
      <dgm:prSet phldrT="[Text]" custT="1"/>
      <dgm:spPr/>
      <dgm:t>
        <a:bodyPr anchor="ctr"/>
        <a:lstStyle/>
        <a:p>
          <a:pPr algn="l">
            <a:spcAft>
              <a:spcPts val="0"/>
            </a:spcAft>
          </a:pPr>
          <a:r>
            <a:rPr lang="en-US" sz="1800" b="1" dirty="0" err="1" smtClean="0">
              <a:latin typeface="Arial" pitchFamily="34" charset="0"/>
              <a:cs typeface="Arial" pitchFamily="34" charset="0"/>
            </a:rPr>
            <a:t>Tujuan</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Pembelajaran</a:t>
          </a:r>
          <a:endParaRPr lang="en-US" sz="1800" b="1" dirty="0">
            <a:latin typeface="Arial" pitchFamily="34" charset="0"/>
            <a:cs typeface="Arial" pitchFamily="34" charset="0"/>
          </a:endParaRPr>
        </a:p>
      </dgm:t>
    </dgm:pt>
    <dgm:pt modelId="{1D88D702-2EF2-4916-AC50-6F5E0C4E4F70}" type="sibTrans" cxnId="{089283B5-56B6-484E-BCDF-891F257A090D}">
      <dgm:prSet/>
      <dgm:spPr/>
      <dgm:t>
        <a:bodyPr/>
        <a:lstStyle/>
        <a:p>
          <a:endParaRPr lang="en-US"/>
        </a:p>
      </dgm:t>
    </dgm:pt>
    <dgm:pt modelId="{86427CA8-D947-4148-8E14-682341A7E3A8}" type="parTrans" cxnId="{089283B5-56B6-484E-BCDF-891F257A090D}">
      <dgm:prSet/>
      <dgm:spPr/>
      <dgm:t>
        <a:bodyPr/>
        <a:lstStyle/>
        <a:p>
          <a:endParaRPr lang="en-US"/>
        </a:p>
      </dgm:t>
    </dgm:pt>
    <dgm:pt modelId="{C8BB9BF1-7712-4B92-8CE2-D596BC19837D}">
      <dgm:prSet phldrT="[Text]" custT="1"/>
      <dgm:spPr/>
      <dgm:t>
        <a:bodyPr anchor="ctr"/>
        <a:lstStyle/>
        <a:p>
          <a:pPr algn="l">
            <a:lnSpc>
              <a:spcPct val="100000"/>
            </a:lnSpc>
            <a:spcAft>
              <a:spcPts val="0"/>
            </a:spcAft>
          </a:pPr>
          <a:r>
            <a:rPr lang="en-US" sz="1600" dirty="0" smtClean="0">
              <a:latin typeface="Arial" pitchFamily="34" charset="0"/>
              <a:cs typeface="Arial" pitchFamily="34" charset="0"/>
            </a:rPr>
            <a:t>Melalui pengamatan terhadap perilaku konsumen dan produsen, Anda mampu menjelaskan masalah pokok ekonomi dengan benar.</a:t>
          </a:r>
          <a:endParaRPr lang="en-US" sz="1800" b="1" dirty="0">
            <a:latin typeface="Arial" pitchFamily="34" charset="0"/>
            <a:cs typeface="Arial" pitchFamily="34" charset="0"/>
          </a:endParaRPr>
        </a:p>
      </dgm:t>
    </dgm:pt>
    <dgm:pt modelId="{ED0C9C95-E32D-41CB-8A6B-A94CC4CE24A7}" type="parTrans" cxnId="{D88F5852-124D-4898-846C-63B4674750CB}">
      <dgm:prSet/>
      <dgm:spPr/>
      <dgm:t>
        <a:bodyPr/>
        <a:lstStyle/>
        <a:p>
          <a:endParaRPr lang="en-US"/>
        </a:p>
      </dgm:t>
    </dgm:pt>
    <dgm:pt modelId="{5E123522-B8E5-436F-B881-43925FE4958A}" type="sibTrans" cxnId="{D88F5852-124D-4898-846C-63B4674750CB}">
      <dgm:prSet/>
      <dgm:spPr/>
      <dgm:t>
        <a:bodyPr/>
        <a:lstStyle/>
        <a:p>
          <a:endParaRPr lang="en-US"/>
        </a:p>
      </dgm:t>
    </dgm:pt>
    <dgm:pt modelId="{19787F02-852B-4BE0-A287-474AA45B57F6}">
      <dgm:prSet phldrT="[Text]" custT="1"/>
      <dgm:spPr/>
      <dgm:t>
        <a:bodyPr anchor="ctr"/>
        <a:lstStyle/>
        <a:p>
          <a:pPr algn="l">
            <a:lnSpc>
              <a:spcPct val="100000"/>
            </a:lnSpc>
            <a:spcAft>
              <a:spcPts val="0"/>
            </a:spcAft>
          </a:pPr>
          <a:r>
            <a:rPr lang="en-US" sz="1600" dirty="0" smtClean="0">
              <a:latin typeface="Arial" pitchFamily="34" charset="0"/>
              <a:cs typeface="Arial" pitchFamily="34" charset="0"/>
            </a:rPr>
            <a:t>Dengan membaca teks tentang sistem ekonomi, Anda mampu membedakan ciri-ciri sistem ekonomi dengan tepat.</a:t>
          </a:r>
          <a:endParaRPr lang="en-US" sz="1800" b="1" dirty="0">
            <a:latin typeface="Arial" pitchFamily="34" charset="0"/>
            <a:cs typeface="Arial" pitchFamily="34" charset="0"/>
          </a:endParaRPr>
        </a:p>
      </dgm:t>
    </dgm:pt>
    <dgm:pt modelId="{B378C856-F73D-4B4A-B71D-C54FC8BF77C8}" type="parTrans" cxnId="{2C9A77C3-72A1-4850-98B3-E32C8CA20117}">
      <dgm:prSet/>
      <dgm:spPr/>
      <dgm:t>
        <a:bodyPr/>
        <a:lstStyle/>
        <a:p>
          <a:endParaRPr lang="en-US"/>
        </a:p>
      </dgm:t>
    </dgm:pt>
    <dgm:pt modelId="{4CFBED08-23CD-4E8B-B9B5-3EB49C3346BB}" type="sibTrans" cxnId="{2C9A77C3-72A1-4850-98B3-E32C8CA20117}">
      <dgm:prSet/>
      <dgm:spPr/>
      <dgm:t>
        <a:bodyPr/>
        <a:lstStyle/>
        <a:p>
          <a:endParaRPr lang="en-US"/>
        </a:p>
      </dgm:t>
    </dgm:pt>
    <dgm:pt modelId="{E650D413-D7C2-4043-AEEC-D93835A8EE14}">
      <dgm:prSet phldrT="[Text]" custT="1"/>
      <dgm:spPr/>
      <dgm:t>
        <a:bodyPr anchor="ctr"/>
        <a:lstStyle/>
        <a:p>
          <a:pPr algn="l">
            <a:lnSpc>
              <a:spcPct val="100000"/>
            </a:lnSpc>
            <a:spcAft>
              <a:spcPts val="0"/>
            </a:spcAft>
          </a:pPr>
          <a:r>
            <a:rPr lang="en-US" sz="1600" dirty="0" smtClean="0">
              <a:latin typeface="Arial" pitchFamily="34" charset="0"/>
              <a:cs typeface="Arial" pitchFamily="34" charset="0"/>
            </a:rPr>
            <a:t>Melalui diskusi Anda mampu menjelaskan dampak positif dan negatif sistem demokrasi ekonomi dengan benar.</a:t>
          </a:r>
          <a:endParaRPr lang="en-US" sz="1800" b="1" dirty="0">
            <a:latin typeface="Arial" pitchFamily="34" charset="0"/>
            <a:cs typeface="Arial" pitchFamily="34" charset="0"/>
          </a:endParaRPr>
        </a:p>
      </dgm:t>
    </dgm:pt>
    <dgm:pt modelId="{0E0E30C0-08BA-4332-B5DA-E14EC8D9AE26}" type="parTrans" cxnId="{6C4D24CE-5EE2-4540-8781-CC2185471FB7}">
      <dgm:prSet/>
      <dgm:spPr/>
      <dgm:t>
        <a:bodyPr/>
        <a:lstStyle/>
        <a:p>
          <a:endParaRPr lang="en-US"/>
        </a:p>
      </dgm:t>
    </dgm:pt>
    <dgm:pt modelId="{2AFB7096-ECD6-471E-9889-883298CE3871}" type="sibTrans" cxnId="{6C4D24CE-5EE2-4540-8781-CC2185471FB7}">
      <dgm:prSet/>
      <dgm:spPr/>
      <dgm:t>
        <a:bodyPr/>
        <a:lstStyle/>
        <a:p>
          <a:endParaRPr lang="en-US"/>
        </a:p>
      </dgm:t>
    </dgm:pt>
    <dgm:pt modelId="{11D35322-E7D5-423B-8E1B-BC0E9E21D12E}" type="pres">
      <dgm:prSet presAssocID="{5B08942D-B1EF-4A9D-A921-9F879976EC36}" presName="linear" presStyleCnt="0">
        <dgm:presLayoutVars>
          <dgm:dir/>
          <dgm:animLvl val="lvl"/>
          <dgm:resizeHandles val="exact"/>
        </dgm:presLayoutVars>
      </dgm:prSet>
      <dgm:spPr/>
      <dgm:t>
        <a:bodyPr/>
        <a:lstStyle/>
        <a:p>
          <a:endParaRPr lang="en-US"/>
        </a:p>
      </dgm:t>
    </dgm:pt>
    <dgm:pt modelId="{2AC62715-1B15-4255-905A-AFD8285F917C}" type="pres">
      <dgm:prSet presAssocID="{7FC4E240-825C-4E60-BE3F-CD6F74DB0AD3}" presName="parentLin" presStyleCnt="0"/>
      <dgm:spPr/>
      <dgm:t>
        <a:bodyPr/>
        <a:lstStyle/>
        <a:p>
          <a:endParaRPr lang="en-US"/>
        </a:p>
      </dgm:t>
    </dgm:pt>
    <dgm:pt modelId="{1F1EFCC1-BDEE-4CDD-BEE5-CCF6B2C3444E}" type="pres">
      <dgm:prSet presAssocID="{7FC4E240-825C-4E60-BE3F-CD6F74DB0AD3}" presName="parentLeftMargin" presStyleLbl="node1" presStyleIdx="0" presStyleCnt="1"/>
      <dgm:spPr/>
      <dgm:t>
        <a:bodyPr/>
        <a:lstStyle/>
        <a:p>
          <a:endParaRPr lang="en-US"/>
        </a:p>
      </dgm:t>
    </dgm:pt>
    <dgm:pt modelId="{822E6496-8BE0-4611-BEC3-52A6A4DB8C74}" type="pres">
      <dgm:prSet presAssocID="{7FC4E240-825C-4E60-BE3F-CD6F74DB0AD3}" presName="parentText" presStyleLbl="node1" presStyleIdx="0" presStyleCnt="1">
        <dgm:presLayoutVars>
          <dgm:chMax val="0"/>
          <dgm:bulletEnabled val="1"/>
        </dgm:presLayoutVars>
      </dgm:prSet>
      <dgm:spPr/>
      <dgm:t>
        <a:bodyPr/>
        <a:lstStyle/>
        <a:p>
          <a:endParaRPr lang="en-US"/>
        </a:p>
      </dgm:t>
    </dgm:pt>
    <dgm:pt modelId="{4AEF218D-62E8-4747-8FE1-AFB832A34805}" type="pres">
      <dgm:prSet presAssocID="{7FC4E240-825C-4E60-BE3F-CD6F74DB0AD3}" presName="negativeSpace" presStyleCnt="0"/>
      <dgm:spPr/>
      <dgm:t>
        <a:bodyPr/>
        <a:lstStyle/>
        <a:p>
          <a:endParaRPr lang="en-US"/>
        </a:p>
      </dgm:t>
    </dgm:pt>
    <dgm:pt modelId="{8A1E0CF2-36F3-47A8-8A04-B4D28C435E84}" type="pres">
      <dgm:prSet presAssocID="{7FC4E240-825C-4E60-BE3F-CD6F74DB0AD3}" presName="childText" presStyleLbl="conFgAcc1" presStyleIdx="0" presStyleCnt="1">
        <dgm:presLayoutVars>
          <dgm:bulletEnabled val="1"/>
        </dgm:presLayoutVars>
      </dgm:prSet>
      <dgm:spPr/>
      <dgm:t>
        <a:bodyPr/>
        <a:lstStyle/>
        <a:p>
          <a:endParaRPr lang="en-US"/>
        </a:p>
      </dgm:t>
    </dgm:pt>
  </dgm:ptLst>
  <dgm:cxnLst>
    <dgm:cxn modelId="{A5BE60C2-888E-45F7-B9AD-34C48D587E5B}" type="presOf" srcId="{5B08942D-B1EF-4A9D-A921-9F879976EC36}" destId="{11D35322-E7D5-423B-8E1B-BC0E9E21D12E}" srcOrd="0" destOrd="0" presId="urn:microsoft.com/office/officeart/2005/8/layout/list1"/>
    <dgm:cxn modelId="{2010E3F4-4F76-45E5-A751-F1B5217A1630}" type="presOf" srcId="{7FC4E240-825C-4E60-BE3F-CD6F74DB0AD3}" destId="{1F1EFCC1-BDEE-4CDD-BEE5-CCF6B2C3444E}" srcOrd="0" destOrd="0" presId="urn:microsoft.com/office/officeart/2005/8/layout/list1"/>
    <dgm:cxn modelId="{B7AC9358-C9BD-450E-83F7-1A6EE5C27BB4}" type="presOf" srcId="{E650D413-D7C2-4043-AEEC-D93835A8EE14}" destId="{8A1E0CF2-36F3-47A8-8A04-B4D28C435E84}" srcOrd="0" destOrd="2" presId="urn:microsoft.com/office/officeart/2005/8/layout/list1"/>
    <dgm:cxn modelId="{089283B5-56B6-484E-BCDF-891F257A090D}" srcId="{5B08942D-B1EF-4A9D-A921-9F879976EC36}" destId="{7FC4E240-825C-4E60-BE3F-CD6F74DB0AD3}" srcOrd="0" destOrd="0" parTransId="{86427CA8-D947-4148-8E14-682341A7E3A8}" sibTransId="{1D88D702-2EF2-4916-AC50-6F5E0C4E4F70}"/>
    <dgm:cxn modelId="{E8BB9621-DAD4-4AB2-806D-7705D43B5A9C}" type="presOf" srcId="{19787F02-852B-4BE0-A287-474AA45B57F6}" destId="{8A1E0CF2-36F3-47A8-8A04-B4D28C435E84}" srcOrd="0" destOrd="1" presId="urn:microsoft.com/office/officeart/2005/8/layout/list1"/>
    <dgm:cxn modelId="{6C4D24CE-5EE2-4540-8781-CC2185471FB7}" srcId="{7FC4E240-825C-4E60-BE3F-CD6F74DB0AD3}" destId="{E650D413-D7C2-4043-AEEC-D93835A8EE14}" srcOrd="2" destOrd="0" parTransId="{0E0E30C0-08BA-4332-B5DA-E14EC8D9AE26}" sibTransId="{2AFB7096-ECD6-471E-9889-883298CE3871}"/>
    <dgm:cxn modelId="{D88F5852-124D-4898-846C-63B4674750CB}" srcId="{7FC4E240-825C-4E60-BE3F-CD6F74DB0AD3}" destId="{C8BB9BF1-7712-4B92-8CE2-D596BC19837D}" srcOrd="0" destOrd="0" parTransId="{ED0C9C95-E32D-41CB-8A6B-A94CC4CE24A7}" sibTransId="{5E123522-B8E5-436F-B881-43925FE4958A}"/>
    <dgm:cxn modelId="{633C66F4-CDC8-4214-81F2-C598A540EC4C}" type="presOf" srcId="{7FC4E240-825C-4E60-BE3F-CD6F74DB0AD3}" destId="{822E6496-8BE0-4611-BEC3-52A6A4DB8C74}" srcOrd="1" destOrd="0" presId="urn:microsoft.com/office/officeart/2005/8/layout/list1"/>
    <dgm:cxn modelId="{AFB12560-990E-48C2-8EEC-BF0C70C1E17F}" type="presOf" srcId="{C8BB9BF1-7712-4B92-8CE2-D596BC19837D}" destId="{8A1E0CF2-36F3-47A8-8A04-B4D28C435E84}" srcOrd="0" destOrd="0" presId="urn:microsoft.com/office/officeart/2005/8/layout/list1"/>
    <dgm:cxn modelId="{2C9A77C3-72A1-4850-98B3-E32C8CA20117}" srcId="{7FC4E240-825C-4E60-BE3F-CD6F74DB0AD3}" destId="{19787F02-852B-4BE0-A287-474AA45B57F6}" srcOrd="1" destOrd="0" parTransId="{B378C856-F73D-4B4A-B71D-C54FC8BF77C8}" sibTransId="{4CFBED08-23CD-4E8B-B9B5-3EB49C3346BB}"/>
    <dgm:cxn modelId="{418EAE6A-F1DC-486A-88F6-34A0889D085E}" type="presParOf" srcId="{11D35322-E7D5-423B-8E1B-BC0E9E21D12E}" destId="{2AC62715-1B15-4255-905A-AFD8285F917C}" srcOrd="0" destOrd="0" presId="urn:microsoft.com/office/officeart/2005/8/layout/list1"/>
    <dgm:cxn modelId="{E4C063B7-B6FE-4E06-AF0F-624EB89922A0}" type="presParOf" srcId="{2AC62715-1B15-4255-905A-AFD8285F917C}" destId="{1F1EFCC1-BDEE-4CDD-BEE5-CCF6B2C3444E}" srcOrd="0" destOrd="0" presId="urn:microsoft.com/office/officeart/2005/8/layout/list1"/>
    <dgm:cxn modelId="{DDF2A2FB-A0C2-48CD-B500-76FCED66AA23}" type="presParOf" srcId="{2AC62715-1B15-4255-905A-AFD8285F917C}" destId="{822E6496-8BE0-4611-BEC3-52A6A4DB8C74}" srcOrd="1" destOrd="0" presId="urn:microsoft.com/office/officeart/2005/8/layout/list1"/>
    <dgm:cxn modelId="{E53E0865-CAB2-45BE-96AC-2E3F289F44E4}" type="presParOf" srcId="{11D35322-E7D5-423B-8E1B-BC0E9E21D12E}" destId="{4AEF218D-62E8-4747-8FE1-AFB832A34805}" srcOrd="1" destOrd="0" presId="urn:microsoft.com/office/officeart/2005/8/layout/list1"/>
    <dgm:cxn modelId="{D79C355E-4192-41D6-9B92-BC713553EC2E}" type="presParOf" srcId="{11D35322-E7D5-423B-8E1B-BC0E9E21D12E}" destId="{8A1E0CF2-36F3-47A8-8A04-B4D28C435E84}" srcOrd="2"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26DDC91-8B87-4741-B8A8-F133A5EE6197}" type="doc">
      <dgm:prSet loTypeId="urn:microsoft.com/office/officeart/2005/8/layout/lProcess2" loCatId="list" qsTypeId="urn:microsoft.com/office/officeart/2005/8/quickstyle/3d7" qsCatId="3D" csTypeId="urn:microsoft.com/office/officeart/2005/8/colors/colorful2" csCatId="colorful" phldr="1"/>
      <dgm:spPr/>
    </dgm:pt>
    <dgm:pt modelId="{AFDB9A03-A2F7-4E9F-B651-E9ABF6368289}">
      <dgm:prSet phldrT="[Text]" custT="1"/>
      <dgm:spPr/>
      <dgm:t>
        <a:bodyPr/>
        <a:lstStyle/>
        <a:p>
          <a:r>
            <a:rPr lang="en-ID" sz="2000" b="0" dirty="0" err="1" smtClean="0">
              <a:latin typeface="Arial" pitchFamily="34" charset="0"/>
              <a:cs typeface="Arial" pitchFamily="34" charset="0"/>
              <a:hlinkClick xmlns:r="http://schemas.openxmlformats.org/officeDocument/2006/relationships" r:id="rId1" action="ppaction://hlinksldjump"/>
            </a:rPr>
            <a:t>Masalah</a:t>
          </a:r>
          <a:r>
            <a:rPr lang="en-ID" sz="2000" b="0" dirty="0" smtClean="0">
              <a:latin typeface="Arial" pitchFamily="34" charset="0"/>
              <a:cs typeface="Arial" pitchFamily="34" charset="0"/>
              <a:hlinkClick xmlns:r="http://schemas.openxmlformats.org/officeDocument/2006/relationships" r:id="rId1" action="ppaction://hlinksldjump"/>
            </a:rPr>
            <a:t> </a:t>
          </a:r>
          <a:r>
            <a:rPr lang="en-ID" sz="2000" b="0" dirty="0" err="1" smtClean="0">
              <a:latin typeface="Arial" pitchFamily="34" charset="0"/>
              <a:cs typeface="Arial" pitchFamily="34" charset="0"/>
              <a:hlinkClick xmlns:r="http://schemas.openxmlformats.org/officeDocument/2006/relationships" r:id="rId1" action="ppaction://hlinksldjump"/>
            </a:rPr>
            <a:t>Ekonomi</a:t>
          </a:r>
          <a:endParaRPr lang="en-US" sz="2000" b="0" dirty="0">
            <a:latin typeface="Arial" pitchFamily="34" charset="0"/>
            <a:cs typeface="Arial" pitchFamily="34" charset="0"/>
          </a:endParaRPr>
        </a:p>
      </dgm:t>
    </dgm:pt>
    <dgm:pt modelId="{FC488E0A-2451-4C67-835C-3314750B04D9}" type="parTrans" cxnId="{8A389C6C-655C-484F-8D5D-9885E25C0AA6}">
      <dgm:prSet/>
      <dgm:spPr/>
      <dgm:t>
        <a:bodyPr/>
        <a:lstStyle/>
        <a:p>
          <a:endParaRPr lang="en-US"/>
        </a:p>
      </dgm:t>
    </dgm:pt>
    <dgm:pt modelId="{46F0B6B2-A589-4F0D-9EC3-5C2B8C654761}" type="sibTrans" cxnId="{8A389C6C-655C-484F-8D5D-9885E25C0AA6}">
      <dgm:prSet/>
      <dgm:spPr/>
      <dgm:t>
        <a:bodyPr/>
        <a:lstStyle/>
        <a:p>
          <a:endParaRPr lang="en-US"/>
        </a:p>
      </dgm:t>
    </dgm:pt>
    <dgm:pt modelId="{1CB8417F-74C8-49E2-94AC-9A56946330FD}">
      <dgm:prSet custT="1"/>
      <dgm:spPr/>
      <dgm:t>
        <a:bodyPr/>
        <a:lstStyle/>
        <a:p>
          <a:r>
            <a:rPr lang="en-ID" sz="2000" b="0" dirty="0" err="1" smtClean="0">
              <a:latin typeface="Arial" pitchFamily="34" charset="0"/>
              <a:cs typeface="Arial" pitchFamily="34" charset="0"/>
              <a:hlinkClick xmlns:r="http://schemas.openxmlformats.org/officeDocument/2006/relationships" r:id="rId2" action="ppaction://hlinksldjump"/>
            </a:rPr>
            <a:t>Sistem</a:t>
          </a:r>
          <a:r>
            <a:rPr lang="en-ID" sz="2000" b="0" dirty="0" smtClean="0">
              <a:latin typeface="Arial" pitchFamily="34" charset="0"/>
              <a:cs typeface="Arial" pitchFamily="34" charset="0"/>
              <a:hlinkClick xmlns:r="http://schemas.openxmlformats.org/officeDocument/2006/relationships" r:id="rId2" action="ppaction://hlinksldjump"/>
            </a:rPr>
            <a:t> </a:t>
          </a:r>
          <a:r>
            <a:rPr lang="en-ID" sz="2000" b="0" dirty="0" err="1" smtClean="0">
              <a:latin typeface="Arial" pitchFamily="34" charset="0"/>
              <a:cs typeface="Arial" pitchFamily="34" charset="0"/>
              <a:hlinkClick xmlns:r="http://schemas.openxmlformats.org/officeDocument/2006/relationships" r:id="rId2" action="ppaction://hlinksldjump"/>
            </a:rPr>
            <a:t>Ekonomi</a:t>
          </a:r>
          <a:endParaRPr lang="en-ID" sz="2000" b="0" dirty="0">
            <a:latin typeface="Arial" pitchFamily="34" charset="0"/>
            <a:cs typeface="Arial" pitchFamily="34" charset="0"/>
          </a:endParaRPr>
        </a:p>
      </dgm:t>
    </dgm:pt>
    <dgm:pt modelId="{EB356F80-4F53-44C6-A071-4ED8FB6FCEF0}" type="parTrans" cxnId="{A4FD676C-1C33-42A5-BE12-20C63589539E}">
      <dgm:prSet/>
      <dgm:spPr/>
      <dgm:t>
        <a:bodyPr/>
        <a:lstStyle/>
        <a:p>
          <a:endParaRPr lang="en-US"/>
        </a:p>
      </dgm:t>
    </dgm:pt>
    <dgm:pt modelId="{76241965-54EE-4CC2-A2E5-290254C376D2}" type="sibTrans" cxnId="{A4FD676C-1C33-42A5-BE12-20C63589539E}">
      <dgm:prSet/>
      <dgm:spPr/>
      <dgm:t>
        <a:bodyPr/>
        <a:lstStyle/>
        <a:p>
          <a:endParaRPr lang="en-US"/>
        </a:p>
      </dgm:t>
    </dgm:pt>
    <dgm:pt modelId="{915D9473-D07B-422B-8647-9BB27F0E0193}">
      <dgm:prSet custT="1"/>
      <dgm:spPr/>
      <dgm:t>
        <a:bodyPr/>
        <a:lstStyle/>
        <a:p>
          <a:r>
            <a:rPr lang="en-ID" sz="2000" b="0" dirty="0" err="1" smtClean="0">
              <a:latin typeface="Arial" pitchFamily="34" charset="0"/>
              <a:cs typeface="Arial" pitchFamily="34" charset="0"/>
              <a:hlinkClick xmlns:r="http://schemas.openxmlformats.org/officeDocument/2006/relationships" r:id="rId3" action="ppaction://hlinksldjump"/>
            </a:rPr>
            <a:t>Sistem</a:t>
          </a:r>
          <a:r>
            <a:rPr lang="en-ID" sz="2000" b="0" dirty="0" smtClean="0">
              <a:latin typeface="Arial" pitchFamily="34" charset="0"/>
              <a:cs typeface="Arial" pitchFamily="34" charset="0"/>
              <a:hlinkClick xmlns:r="http://schemas.openxmlformats.org/officeDocument/2006/relationships" r:id="rId3" action="ppaction://hlinksldjump"/>
            </a:rPr>
            <a:t> </a:t>
          </a:r>
          <a:r>
            <a:rPr lang="en-ID" sz="2000" b="0" dirty="0" err="1" smtClean="0">
              <a:latin typeface="Arial" pitchFamily="34" charset="0"/>
              <a:cs typeface="Arial" pitchFamily="34" charset="0"/>
              <a:hlinkClick xmlns:r="http://schemas.openxmlformats.org/officeDocument/2006/relationships" r:id="rId3" action="ppaction://hlinksldjump"/>
            </a:rPr>
            <a:t>Ekonomi</a:t>
          </a:r>
          <a:r>
            <a:rPr lang="en-ID" sz="2000" b="0" dirty="0" smtClean="0">
              <a:latin typeface="Arial" pitchFamily="34" charset="0"/>
              <a:cs typeface="Arial" pitchFamily="34" charset="0"/>
              <a:hlinkClick xmlns:r="http://schemas.openxmlformats.org/officeDocument/2006/relationships" r:id="rId3" action="ppaction://hlinksldjump"/>
            </a:rPr>
            <a:t> </a:t>
          </a:r>
          <a:br>
            <a:rPr lang="en-ID" sz="2000" b="0" dirty="0" smtClean="0">
              <a:latin typeface="Arial" pitchFamily="34" charset="0"/>
              <a:cs typeface="Arial" pitchFamily="34" charset="0"/>
              <a:hlinkClick xmlns:r="http://schemas.openxmlformats.org/officeDocument/2006/relationships" r:id="rId3" action="ppaction://hlinksldjump"/>
            </a:rPr>
          </a:br>
          <a:r>
            <a:rPr lang="en-ID" sz="2000" b="0" dirty="0" err="1" smtClean="0">
              <a:latin typeface="Arial" pitchFamily="34" charset="0"/>
              <a:cs typeface="Arial" pitchFamily="34" charset="0"/>
              <a:hlinkClick xmlns:r="http://schemas.openxmlformats.org/officeDocument/2006/relationships" r:id="rId3" action="ppaction://hlinksldjump"/>
            </a:rPr>
            <a:t>di</a:t>
          </a:r>
          <a:r>
            <a:rPr lang="en-ID" sz="2000" b="0" dirty="0" smtClean="0">
              <a:latin typeface="Arial" pitchFamily="34" charset="0"/>
              <a:cs typeface="Arial" pitchFamily="34" charset="0"/>
              <a:hlinkClick xmlns:r="http://schemas.openxmlformats.org/officeDocument/2006/relationships" r:id="rId3" action="ppaction://hlinksldjump"/>
            </a:rPr>
            <a:t> Indonesia</a:t>
          </a:r>
          <a:endParaRPr lang="en-US" sz="2000" b="0" dirty="0">
            <a:latin typeface="Arial" pitchFamily="34" charset="0"/>
            <a:cs typeface="Arial" pitchFamily="34" charset="0"/>
          </a:endParaRPr>
        </a:p>
      </dgm:t>
    </dgm:pt>
    <dgm:pt modelId="{CD56C823-8314-479B-B951-954DD89621DC}" type="parTrans" cxnId="{228B955E-A9D2-44C6-8E0C-25B6D20620E1}">
      <dgm:prSet/>
      <dgm:spPr/>
      <dgm:t>
        <a:bodyPr/>
        <a:lstStyle/>
        <a:p>
          <a:endParaRPr lang="en-US"/>
        </a:p>
      </dgm:t>
    </dgm:pt>
    <dgm:pt modelId="{7AE25B0B-2A72-4150-AF26-6C3D2024AD50}" type="sibTrans" cxnId="{228B955E-A9D2-44C6-8E0C-25B6D20620E1}">
      <dgm:prSet/>
      <dgm:spPr/>
      <dgm:t>
        <a:bodyPr/>
        <a:lstStyle/>
        <a:p>
          <a:endParaRPr lang="en-US"/>
        </a:p>
      </dgm:t>
    </dgm:pt>
    <dgm:pt modelId="{A1217D25-A078-4232-895A-A793EFEF2A4B}">
      <dgm:prSet phldrT="[Text]" custT="1"/>
      <dgm:spPr/>
      <dgm:t>
        <a:bodyPr/>
        <a:lstStyle/>
        <a:p>
          <a:endParaRPr lang="en-US" sz="2000" b="0" dirty="0">
            <a:latin typeface="Arial" pitchFamily="34" charset="0"/>
            <a:cs typeface="Arial" pitchFamily="34" charset="0"/>
          </a:endParaRPr>
        </a:p>
      </dgm:t>
    </dgm:pt>
    <dgm:pt modelId="{C294B84D-C7DF-4F48-912C-6FC40F909BC8}" type="parTrans" cxnId="{D75B8498-DC04-4D0F-9D7A-B348D1582C4C}">
      <dgm:prSet/>
      <dgm:spPr/>
      <dgm:t>
        <a:bodyPr/>
        <a:lstStyle/>
        <a:p>
          <a:endParaRPr lang="en-US"/>
        </a:p>
      </dgm:t>
    </dgm:pt>
    <dgm:pt modelId="{95F382EA-231B-4C47-94A1-883C3144A0FB}" type="sibTrans" cxnId="{D75B8498-DC04-4D0F-9D7A-B348D1582C4C}">
      <dgm:prSet/>
      <dgm:spPr/>
      <dgm:t>
        <a:bodyPr/>
        <a:lstStyle/>
        <a:p>
          <a:endParaRPr lang="en-US"/>
        </a:p>
      </dgm:t>
    </dgm:pt>
    <dgm:pt modelId="{57D7087E-86FE-427C-A86D-22A0B423E3B2}">
      <dgm:prSet custT="1"/>
      <dgm:spPr/>
      <dgm:t>
        <a:bodyPr/>
        <a:lstStyle/>
        <a:p>
          <a:endParaRPr lang="en-ID" sz="2000" b="0" dirty="0">
            <a:latin typeface="Arial" pitchFamily="34" charset="0"/>
            <a:cs typeface="Arial" pitchFamily="34" charset="0"/>
          </a:endParaRPr>
        </a:p>
      </dgm:t>
    </dgm:pt>
    <dgm:pt modelId="{6B1BCA3D-C37B-4BB4-999F-52BA1A89E175}" type="parTrans" cxnId="{8C9243FE-4129-4D81-8FAB-7AB7F59ECBC4}">
      <dgm:prSet/>
      <dgm:spPr/>
      <dgm:t>
        <a:bodyPr/>
        <a:lstStyle/>
        <a:p>
          <a:endParaRPr lang="en-US"/>
        </a:p>
      </dgm:t>
    </dgm:pt>
    <dgm:pt modelId="{F0CA447F-3A4A-4EAA-BB1B-F42C18F72B96}" type="sibTrans" cxnId="{8C9243FE-4129-4D81-8FAB-7AB7F59ECBC4}">
      <dgm:prSet/>
      <dgm:spPr/>
      <dgm:t>
        <a:bodyPr/>
        <a:lstStyle/>
        <a:p>
          <a:endParaRPr lang="en-US"/>
        </a:p>
      </dgm:t>
    </dgm:pt>
    <dgm:pt modelId="{A66B65A7-9B00-4868-B7DB-A1935A289C63}">
      <dgm:prSet custT="1"/>
      <dgm:spPr/>
      <dgm:t>
        <a:bodyPr/>
        <a:lstStyle/>
        <a:p>
          <a:endParaRPr lang="en-US" sz="2000" b="0" dirty="0">
            <a:latin typeface="Arial" pitchFamily="34" charset="0"/>
            <a:cs typeface="Arial" pitchFamily="34" charset="0"/>
          </a:endParaRPr>
        </a:p>
      </dgm:t>
    </dgm:pt>
    <dgm:pt modelId="{4A1B0FAF-DE24-42C9-B56D-4F335BCBF96F}" type="parTrans" cxnId="{377919FF-B208-46FF-BED0-62269EAA3580}">
      <dgm:prSet/>
      <dgm:spPr/>
      <dgm:t>
        <a:bodyPr/>
        <a:lstStyle/>
        <a:p>
          <a:endParaRPr lang="en-US"/>
        </a:p>
      </dgm:t>
    </dgm:pt>
    <dgm:pt modelId="{1FDD7A50-881E-46BD-8672-D179CF292CF8}" type="sibTrans" cxnId="{377919FF-B208-46FF-BED0-62269EAA3580}">
      <dgm:prSet/>
      <dgm:spPr/>
      <dgm:t>
        <a:bodyPr/>
        <a:lstStyle/>
        <a:p>
          <a:endParaRPr lang="en-US"/>
        </a:p>
      </dgm:t>
    </dgm:pt>
    <dgm:pt modelId="{B7D44866-28A0-4EA6-8E81-4C181EB9FE74}" type="pres">
      <dgm:prSet presAssocID="{226DDC91-8B87-4741-B8A8-F133A5EE6197}" presName="theList" presStyleCnt="0">
        <dgm:presLayoutVars>
          <dgm:dir/>
          <dgm:animLvl val="lvl"/>
          <dgm:resizeHandles val="exact"/>
        </dgm:presLayoutVars>
      </dgm:prSet>
      <dgm:spPr/>
    </dgm:pt>
    <dgm:pt modelId="{D8811A98-4BD1-4CB6-BE4D-6F882650311E}" type="pres">
      <dgm:prSet presAssocID="{A1217D25-A078-4232-895A-A793EFEF2A4B}" presName="compNode" presStyleCnt="0"/>
      <dgm:spPr/>
    </dgm:pt>
    <dgm:pt modelId="{9A547158-E83D-4313-859B-895EFB9D8987}" type="pres">
      <dgm:prSet presAssocID="{A1217D25-A078-4232-895A-A793EFEF2A4B}" presName="aNode" presStyleLbl="bgShp" presStyleIdx="0" presStyleCnt="3"/>
      <dgm:spPr/>
      <dgm:t>
        <a:bodyPr/>
        <a:lstStyle/>
        <a:p>
          <a:endParaRPr lang="en-US"/>
        </a:p>
      </dgm:t>
    </dgm:pt>
    <dgm:pt modelId="{B5A32145-CB67-41FF-BDD4-8367A1EAA458}" type="pres">
      <dgm:prSet presAssocID="{A1217D25-A078-4232-895A-A793EFEF2A4B}" presName="textNode" presStyleLbl="bgShp" presStyleIdx="0" presStyleCnt="3"/>
      <dgm:spPr/>
      <dgm:t>
        <a:bodyPr/>
        <a:lstStyle/>
        <a:p>
          <a:endParaRPr lang="en-US"/>
        </a:p>
      </dgm:t>
    </dgm:pt>
    <dgm:pt modelId="{F9C9D6F7-8D9D-4557-9ACB-7BCC231F16F0}" type="pres">
      <dgm:prSet presAssocID="{A1217D25-A078-4232-895A-A793EFEF2A4B}" presName="compChildNode" presStyleCnt="0"/>
      <dgm:spPr/>
    </dgm:pt>
    <dgm:pt modelId="{A0B7772E-2F85-4E82-A016-64FFDF7FC914}" type="pres">
      <dgm:prSet presAssocID="{A1217D25-A078-4232-895A-A793EFEF2A4B}" presName="theInnerList" presStyleCnt="0"/>
      <dgm:spPr/>
    </dgm:pt>
    <dgm:pt modelId="{318591D2-727C-4154-B747-455CD24A584B}" type="pres">
      <dgm:prSet presAssocID="{AFDB9A03-A2F7-4E9F-B651-E9ABF6368289}" presName="childNode" presStyleLbl="node1" presStyleIdx="0" presStyleCnt="3">
        <dgm:presLayoutVars>
          <dgm:bulletEnabled val="1"/>
        </dgm:presLayoutVars>
      </dgm:prSet>
      <dgm:spPr/>
      <dgm:t>
        <a:bodyPr/>
        <a:lstStyle/>
        <a:p>
          <a:endParaRPr lang="en-US"/>
        </a:p>
      </dgm:t>
    </dgm:pt>
    <dgm:pt modelId="{0513276F-BE89-45AA-ACF2-234656B03F83}" type="pres">
      <dgm:prSet presAssocID="{A1217D25-A078-4232-895A-A793EFEF2A4B}" presName="aSpace" presStyleCnt="0"/>
      <dgm:spPr/>
    </dgm:pt>
    <dgm:pt modelId="{FFA255A7-8A70-44EA-8DC3-1E55A5A8B06B}" type="pres">
      <dgm:prSet presAssocID="{57D7087E-86FE-427C-A86D-22A0B423E3B2}" presName="compNode" presStyleCnt="0"/>
      <dgm:spPr/>
    </dgm:pt>
    <dgm:pt modelId="{C5299EA4-0CF0-4A04-9358-9ABD425EC132}" type="pres">
      <dgm:prSet presAssocID="{57D7087E-86FE-427C-A86D-22A0B423E3B2}" presName="aNode" presStyleLbl="bgShp" presStyleIdx="1" presStyleCnt="3"/>
      <dgm:spPr/>
      <dgm:t>
        <a:bodyPr/>
        <a:lstStyle/>
        <a:p>
          <a:endParaRPr lang="en-US"/>
        </a:p>
      </dgm:t>
    </dgm:pt>
    <dgm:pt modelId="{0437BA64-2FD5-44BB-99DB-F437FABCB102}" type="pres">
      <dgm:prSet presAssocID="{57D7087E-86FE-427C-A86D-22A0B423E3B2}" presName="textNode" presStyleLbl="bgShp" presStyleIdx="1" presStyleCnt="3"/>
      <dgm:spPr/>
      <dgm:t>
        <a:bodyPr/>
        <a:lstStyle/>
        <a:p>
          <a:endParaRPr lang="en-US"/>
        </a:p>
      </dgm:t>
    </dgm:pt>
    <dgm:pt modelId="{B6253F21-D389-4DFB-AC36-069B04207A1D}" type="pres">
      <dgm:prSet presAssocID="{57D7087E-86FE-427C-A86D-22A0B423E3B2}" presName="compChildNode" presStyleCnt="0"/>
      <dgm:spPr/>
    </dgm:pt>
    <dgm:pt modelId="{33317946-386A-4C49-81FA-D400A407C3F2}" type="pres">
      <dgm:prSet presAssocID="{57D7087E-86FE-427C-A86D-22A0B423E3B2}" presName="theInnerList" presStyleCnt="0"/>
      <dgm:spPr/>
    </dgm:pt>
    <dgm:pt modelId="{F7869DE4-9955-4D3F-9F4B-B705C99A6F44}" type="pres">
      <dgm:prSet presAssocID="{1CB8417F-74C8-49E2-94AC-9A56946330FD}" presName="childNode" presStyleLbl="node1" presStyleIdx="1" presStyleCnt="3">
        <dgm:presLayoutVars>
          <dgm:bulletEnabled val="1"/>
        </dgm:presLayoutVars>
      </dgm:prSet>
      <dgm:spPr/>
      <dgm:t>
        <a:bodyPr/>
        <a:lstStyle/>
        <a:p>
          <a:endParaRPr lang="en-US"/>
        </a:p>
      </dgm:t>
    </dgm:pt>
    <dgm:pt modelId="{4D5CEEB0-79CC-4044-B850-C5C5F18CC09C}" type="pres">
      <dgm:prSet presAssocID="{57D7087E-86FE-427C-A86D-22A0B423E3B2}" presName="aSpace" presStyleCnt="0"/>
      <dgm:spPr/>
    </dgm:pt>
    <dgm:pt modelId="{99D45977-EAF8-470A-AC34-596B024CA07A}" type="pres">
      <dgm:prSet presAssocID="{A66B65A7-9B00-4868-B7DB-A1935A289C63}" presName="compNode" presStyleCnt="0"/>
      <dgm:spPr/>
    </dgm:pt>
    <dgm:pt modelId="{D65A93CC-887C-4BE8-AD26-41457AA35137}" type="pres">
      <dgm:prSet presAssocID="{A66B65A7-9B00-4868-B7DB-A1935A289C63}" presName="aNode" presStyleLbl="bgShp" presStyleIdx="2" presStyleCnt="3"/>
      <dgm:spPr/>
      <dgm:t>
        <a:bodyPr/>
        <a:lstStyle/>
        <a:p>
          <a:endParaRPr lang="en-US"/>
        </a:p>
      </dgm:t>
    </dgm:pt>
    <dgm:pt modelId="{5A5C97C4-51AB-4CC5-97E0-C2735434E193}" type="pres">
      <dgm:prSet presAssocID="{A66B65A7-9B00-4868-B7DB-A1935A289C63}" presName="textNode" presStyleLbl="bgShp" presStyleIdx="2" presStyleCnt="3"/>
      <dgm:spPr/>
      <dgm:t>
        <a:bodyPr/>
        <a:lstStyle/>
        <a:p>
          <a:endParaRPr lang="en-US"/>
        </a:p>
      </dgm:t>
    </dgm:pt>
    <dgm:pt modelId="{D8F5DAC5-3E9E-4170-BB26-7B89728785A9}" type="pres">
      <dgm:prSet presAssocID="{A66B65A7-9B00-4868-B7DB-A1935A289C63}" presName="compChildNode" presStyleCnt="0"/>
      <dgm:spPr/>
    </dgm:pt>
    <dgm:pt modelId="{46BD373E-46E0-4A91-A1E5-B04334D0935D}" type="pres">
      <dgm:prSet presAssocID="{A66B65A7-9B00-4868-B7DB-A1935A289C63}" presName="theInnerList" presStyleCnt="0"/>
      <dgm:spPr/>
    </dgm:pt>
    <dgm:pt modelId="{1D58C951-E0E5-4723-841A-1E89F705DEBB}" type="pres">
      <dgm:prSet presAssocID="{915D9473-D07B-422B-8647-9BB27F0E0193}" presName="childNode" presStyleLbl="node1" presStyleIdx="2" presStyleCnt="3">
        <dgm:presLayoutVars>
          <dgm:bulletEnabled val="1"/>
        </dgm:presLayoutVars>
      </dgm:prSet>
      <dgm:spPr/>
      <dgm:t>
        <a:bodyPr/>
        <a:lstStyle/>
        <a:p>
          <a:endParaRPr lang="en-US"/>
        </a:p>
      </dgm:t>
    </dgm:pt>
  </dgm:ptLst>
  <dgm:cxnLst>
    <dgm:cxn modelId="{17AB93D3-24A7-4B03-8B34-C8688C655E9F}" type="presOf" srcId="{A1217D25-A078-4232-895A-A793EFEF2A4B}" destId="{B5A32145-CB67-41FF-BDD4-8367A1EAA458}" srcOrd="1" destOrd="0" presId="urn:microsoft.com/office/officeart/2005/8/layout/lProcess2"/>
    <dgm:cxn modelId="{9B796BB4-86D8-4BCF-88B5-B7EB07B44C7E}" type="presOf" srcId="{A66B65A7-9B00-4868-B7DB-A1935A289C63}" destId="{D65A93CC-887C-4BE8-AD26-41457AA35137}" srcOrd="0" destOrd="0" presId="urn:microsoft.com/office/officeart/2005/8/layout/lProcess2"/>
    <dgm:cxn modelId="{8A389C6C-655C-484F-8D5D-9885E25C0AA6}" srcId="{A1217D25-A078-4232-895A-A793EFEF2A4B}" destId="{AFDB9A03-A2F7-4E9F-B651-E9ABF6368289}" srcOrd="0" destOrd="0" parTransId="{FC488E0A-2451-4C67-835C-3314750B04D9}" sibTransId="{46F0B6B2-A589-4F0D-9EC3-5C2B8C654761}"/>
    <dgm:cxn modelId="{15A1F44B-20C4-41E5-8658-1FF38CBDAC4A}" type="presOf" srcId="{1CB8417F-74C8-49E2-94AC-9A56946330FD}" destId="{F7869DE4-9955-4D3F-9F4B-B705C99A6F44}" srcOrd="0" destOrd="0" presId="urn:microsoft.com/office/officeart/2005/8/layout/lProcess2"/>
    <dgm:cxn modelId="{50C07182-31FA-4E2D-B090-5ABCC3AD091B}" type="presOf" srcId="{57D7087E-86FE-427C-A86D-22A0B423E3B2}" destId="{C5299EA4-0CF0-4A04-9358-9ABD425EC132}" srcOrd="0" destOrd="0" presId="urn:microsoft.com/office/officeart/2005/8/layout/lProcess2"/>
    <dgm:cxn modelId="{8C9243FE-4129-4D81-8FAB-7AB7F59ECBC4}" srcId="{226DDC91-8B87-4741-B8A8-F133A5EE6197}" destId="{57D7087E-86FE-427C-A86D-22A0B423E3B2}" srcOrd="1" destOrd="0" parTransId="{6B1BCA3D-C37B-4BB4-999F-52BA1A89E175}" sibTransId="{F0CA447F-3A4A-4EAA-BB1B-F42C18F72B96}"/>
    <dgm:cxn modelId="{6E41846F-77F8-4BCF-B14E-B7890247E77A}" type="presOf" srcId="{226DDC91-8B87-4741-B8A8-F133A5EE6197}" destId="{B7D44866-28A0-4EA6-8E81-4C181EB9FE74}" srcOrd="0" destOrd="0" presId="urn:microsoft.com/office/officeart/2005/8/layout/lProcess2"/>
    <dgm:cxn modelId="{50432550-AAEF-4C94-86D9-240D12B52B98}" type="presOf" srcId="{A1217D25-A078-4232-895A-A793EFEF2A4B}" destId="{9A547158-E83D-4313-859B-895EFB9D8987}" srcOrd="0" destOrd="0" presId="urn:microsoft.com/office/officeart/2005/8/layout/lProcess2"/>
    <dgm:cxn modelId="{49D41B69-C058-471B-8F3B-AF9F92465E06}" type="presOf" srcId="{A66B65A7-9B00-4868-B7DB-A1935A289C63}" destId="{5A5C97C4-51AB-4CC5-97E0-C2735434E193}" srcOrd="1" destOrd="0" presId="urn:microsoft.com/office/officeart/2005/8/layout/lProcess2"/>
    <dgm:cxn modelId="{D75B8498-DC04-4D0F-9D7A-B348D1582C4C}" srcId="{226DDC91-8B87-4741-B8A8-F133A5EE6197}" destId="{A1217D25-A078-4232-895A-A793EFEF2A4B}" srcOrd="0" destOrd="0" parTransId="{C294B84D-C7DF-4F48-912C-6FC40F909BC8}" sibTransId="{95F382EA-231B-4C47-94A1-883C3144A0FB}"/>
    <dgm:cxn modelId="{7D23EABC-6686-4D35-A77C-F8487FE713DE}" type="presOf" srcId="{915D9473-D07B-422B-8647-9BB27F0E0193}" destId="{1D58C951-E0E5-4723-841A-1E89F705DEBB}" srcOrd="0" destOrd="0" presId="urn:microsoft.com/office/officeart/2005/8/layout/lProcess2"/>
    <dgm:cxn modelId="{A4FD676C-1C33-42A5-BE12-20C63589539E}" srcId="{57D7087E-86FE-427C-A86D-22A0B423E3B2}" destId="{1CB8417F-74C8-49E2-94AC-9A56946330FD}" srcOrd="0" destOrd="0" parTransId="{EB356F80-4F53-44C6-A071-4ED8FB6FCEF0}" sibTransId="{76241965-54EE-4CC2-A2E5-290254C376D2}"/>
    <dgm:cxn modelId="{9AB85BC4-57F6-4566-B17D-126358A2F611}" type="presOf" srcId="{AFDB9A03-A2F7-4E9F-B651-E9ABF6368289}" destId="{318591D2-727C-4154-B747-455CD24A584B}" srcOrd="0" destOrd="0" presId="urn:microsoft.com/office/officeart/2005/8/layout/lProcess2"/>
    <dgm:cxn modelId="{969FF028-CF6A-45D7-A2E8-F60548722E24}" type="presOf" srcId="{57D7087E-86FE-427C-A86D-22A0B423E3B2}" destId="{0437BA64-2FD5-44BB-99DB-F437FABCB102}" srcOrd="1" destOrd="0" presId="urn:microsoft.com/office/officeart/2005/8/layout/lProcess2"/>
    <dgm:cxn modelId="{377919FF-B208-46FF-BED0-62269EAA3580}" srcId="{226DDC91-8B87-4741-B8A8-F133A5EE6197}" destId="{A66B65A7-9B00-4868-B7DB-A1935A289C63}" srcOrd="2" destOrd="0" parTransId="{4A1B0FAF-DE24-42C9-B56D-4F335BCBF96F}" sibTransId="{1FDD7A50-881E-46BD-8672-D179CF292CF8}"/>
    <dgm:cxn modelId="{228B955E-A9D2-44C6-8E0C-25B6D20620E1}" srcId="{A66B65A7-9B00-4868-B7DB-A1935A289C63}" destId="{915D9473-D07B-422B-8647-9BB27F0E0193}" srcOrd="0" destOrd="0" parTransId="{CD56C823-8314-479B-B951-954DD89621DC}" sibTransId="{7AE25B0B-2A72-4150-AF26-6C3D2024AD50}"/>
    <dgm:cxn modelId="{3E6FB802-568D-49A9-83D1-3968A086CAE8}" type="presParOf" srcId="{B7D44866-28A0-4EA6-8E81-4C181EB9FE74}" destId="{D8811A98-4BD1-4CB6-BE4D-6F882650311E}" srcOrd="0" destOrd="0" presId="urn:microsoft.com/office/officeart/2005/8/layout/lProcess2"/>
    <dgm:cxn modelId="{05966123-3A4D-43E0-A6E5-EBD13FB90867}" type="presParOf" srcId="{D8811A98-4BD1-4CB6-BE4D-6F882650311E}" destId="{9A547158-E83D-4313-859B-895EFB9D8987}" srcOrd="0" destOrd="0" presId="urn:microsoft.com/office/officeart/2005/8/layout/lProcess2"/>
    <dgm:cxn modelId="{51D7D7B6-B88E-486D-A512-8D407F3BF0A2}" type="presParOf" srcId="{D8811A98-4BD1-4CB6-BE4D-6F882650311E}" destId="{B5A32145-CB67-41FF-BDD4-8367A1EAA458}" srcOrd="1" destOrd="0" presId="urn:microsoft.com/office/officeart/2005/8/layout/lProcess2"/>
    <dgm:cxn modelId="{4A773DFC-C7FE-4C46-8DAE-EFEC5D54690E}" type="presParOf" srcId="{D8811A98-4BD1-4CB6-BE4D-6F882650311E}" destId="{F9C9D6F7-8D9D-4557-9ACB-7BCC231F16F0}" srcOrd="2" destOrd="0" presId="urn:microsoft.com/office/officeart/2005/8/layout/lProcess2"/>
    <dgm:cxn modelId="{7578ADB9-9DDF-4629-A929-9225D132E22A}" type="presParOf" srcId="{F9C9D6F7-8D9D-4557-9ACB-7BCC231F16F0}" destId="{A0B7772E-2F85-4E82-A016-64FFDF7FC914}" srcOrd="0" destOrd="0" presId="urn:microsoft.com/office/officeart/2005/8/layout/lProcess2"/>
    <dgm:cxn modelId="{15FEE842-3D43-4AAE-B36F-9BFA2211F9A3}" type="presParOf" srcId="{A0B7772E-2F85-4E82-A016-64FFDF7FC914}" destId="{318591D2-727C-4154-B747-455CD24A584B}" srcOrd="0" destOrd="0" presId="urn:microsoft.com/office/officeart/2005/8/layout/lProcess2"/>
    <dgm:cxn modelId="{97086FAB-AA9B-40CF-9DAB-C45CF6235E9D}" type="presParOf" srcId="{B7D44866-28A0-4EA6-8E81-4C181EB9FE74}" destId="{0513276F-BE89-45AA-ACF2-234656B03F83}" srcOrd="1" destOrd="0" presId="urn:microsoft.com/office/officeart/2005/8/layout/lProcess2"/>
    <dgm:cxn modelId="{877A605E-63A9-43E4-8C1B-6436B02CF2D1}" type="presParOf" srcId="{B7D44866-28A0-4EA6-8E81-4C181EB9FE74}" destId="{FFA255A7-8A70-44EA-8DC3-1E55A5A8B06B}" srcOrd="2" destOrd="0" presId="urn:microsoft.com/office/officeart/2005/8/layout/lProcess2"/>
    <dgm:cxn modelId="{015D4175-3538-4DA0-8DE8-33F28E5FC2D6}" type="presParOf" srcId="{FFA255A7-8A70-44EA-8DC3-1E55A5A8B06B}" destId="{C5299EA4-0CF0-4A04-9358-9ABD425EC132}" srcOrd="0" destOrd="0" presId="urn:microsoft.com/office/officeart/2005/8/layout/lProcess2"/>
    <dgm:cxn modelId="{81A2B297-6B05-4E7E-82CF-AF4371758776}" type="presParOf" srcId="{FFA255A7-8A70-44EA-8DC3-1E55A5A8B06B}" destId="{0437BA64-2FD5-44BB-99DB-F437FABCB102}" srcOrd="1" destOrd="0" presId="urn:microsoft.com/office/officeart/2005/8/layout/lProcess2"/>
    <dgm:cxn modelId="{9F9346BC-34D2-45D4-9E43-4607B5D0884C}" type="presParOf" srcId="{FFA255A7-8A70-44EA-8DC3-1E55A5A8B06B}" destId="{B6253F21-D389-4DFB-AC36-069B04207A1D}" srcOrd="2" destOrd="0" presId="urn:microsoft.com/office/officeart/2005/8/layout/lProcess2"/>
    <dgm:cxn modelId="{A554AC69-81D3-42BC-85D7-D92C2E33C213}" type="presParOf" srcId="{B6253F21-D389-4DFB-AC36-069B04207A1D}" destId="{33317946-386A-4C49-81FA-D400A407C3F2}" srcOrd="0" destOrd="0" presId="urn:microsoft.com/office/officeart/2005/8/layout/lProcess2"/>
    <dgm:cxn modelId="{EEDBC568-D757-4B5E-A2E7-2B1D1EB467DD}" type="presParOf" srcId="{33317946-386A-4C49-81FA-D400A407C3F2}" destId="{F7869DE4-9955-4D3F-9F4B-B705C99A6F44}" srcOrd="0" destOrd="0" presId="urn:microsoft.com/office/officeart/2005/8/layout/lProcess2"/>
    <dgm:cxn modelId="{B6BE3177-7083-472E-8AB7-EB580242511C}" type="presParOf" srcId="{B7D44866-28A0-4EA6-8E81-4C181EB9FE74}" destId="{4D5CEEB0-79CC-4044-B850-C5C5F18CC09C}" srcOrd="3" destOrd="0" presId="urn:microsoft.com/office/officeart/2005/8/layout/lProcess2"/>
    <dgm:cxn modelId="{9E345F2B-A512-449F-A4FF-2242DA01619E}" type="presParOf" srcId="{B7D44866-28A0-4EA6-8E81-4C181EB9FE74}" destId="{99D45977-EAF8-470A-AC34-596B024CA07A}" srcOrd="4" destOrd="0" presId="urn:microsoft.com/office/officeart/2005/8/layout/lProcess2"/>
    <dgm:cxn modelId="{81DFF235-83E5-40F1-B37F-E30E673BB571}" type="presParOf" srcId="{99D45977-EAF8-470A-AC34-596B024CA07A}" destId="{D65A93CC-887C-4BE8-AD26-41457AA35137}" srcOrd="0" destOrd="0" presId="urn:microsoft.com/office/officeart/2005/8/layout/lProcess2"/>
    <dgm:cxn modelId="{F3610F32-B449-4C29-A776-CB8444099024}" type="presParOf" srcId="{99D45977-EAF8-470A-AC34-596B024CA07A}" destId="{5A5C97C4-51AB-4CC5-97E0-C2735434E193}" srcOrd="1" destOrd="0" presId="urn:microsoft.com/office/officeart/2005/8/layout/lProcess2"/>
    <dgm:cxn modelId="{0E5E114C-448B-4F74-B28C-DF47A18FEE3B}" type="presParOf" srcId="{99D45977-EAF8-470A-AC34-596B024CA07A}" destId="{D8F5DAC5-3E9E-4170-BB26-7B89728785A9}" srcOrd="2" destOrd="0" presId="urn:microsoft.com/office/officeart/2005/8/layout/lProcess2"/>
    <dgm:cxn modelId="{EE2A332F-45C4-4FE6-BB7E-4F3CA550D2CC}" type="presParOf" srcId="{D8F5DAC5-3E9E-4170-BB26-7B89728785A9}" destId="{46BD373E-46E0-4A91-A1E5-B04334D0935D}" srcOrd="0" destOrd="0" presId="urn:microsoft.com/office/officeart/2005/8/layout/lProcess2"/>
    <dgm:cxn modelId="{A9F28400-A812-4FEF-8FAE-59D98588090E}" type="presParOf" srcId="{46BD373E-46E0-4A91-A1E5-B04334D0935D}" destId="{1D58C951-E0E5-4723-841A-1E89F705DEBB}" srcOrd="0" destOrd="0" presId="urn:microsoft.com/office/officeart/2005/8/layout/lProcess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B3B7F9-2489-4627-93AD-57CF186431FB}"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1252D584-2293-4D3D-9FE6-1E049DB81EFF}">
      <dgm:prSet phldrT="[Text]" custT="1"/>
      <dgm:spPr/>
      <dgm:t>
        <a:bodyPr/>
        <a:lstStyle/>
        <a:p>
          <a:r>
            <a:rPr lang="en-ID" sz="3200" dirty="0" smtClean="0"/>
            <a:t>Permasalahan </a:t>
          </a:r>
          <a:r>
            <a:rPr lang="en-ID" sz="3200" dirty="0" smtClean="0">
              <a:hlinkClick xmlns:r="http://schemas.openxmlformats.org/officeDocument/2006/relationships" r:id="" action="ppaction://noaction"/>
            </a:rPr>
            <a:t>ekonomi klasik</a:t>
          </a:r>
          <a:endParaRPr lang="en-US" sz="3200" dirty="0"/>
        </a:p>
      </dgm:t>
    </dgm:pt>
    <dgm:pt modelId="{CCE5D83A-1711-47C5-8AD1-3750BD71E23A}" type="parTrans" cxnId="{932C0259-6F83-4409-B3D2-D3F58A15591C}">
      <dgm:prSet/>
      <dgm:spPr/>
      <dgm:t>
        <a:bodyPr/>
        <a:lstStyle/>
        <a:p>
          <a:endParaRPr lang="en-US"/>
        </a:p>
      </dgm:t>
    </dgm:pt>
    <dgm:pt modelId="{7F1D2863-24C3-40E2-A8C8-E4422A26AFC0}" type="sibTrans" cxnId="{932C0259-6F83-4409-B3D2-D3F58A15591C}">
      <dgm:prSet/>
      <dgm:spPr/>
      <dgm:t>
        <a:bodyPr/>
        <a:lstStyle/>
        <a:p>
          <a:endParaRPr lang="en-US"/>
        </a:p>
      </dgm:t>
    </dgm:pt>
    <dgm:pt modelId="{55CAA0DF-F58C-4506-A07D-F51993305EBD}">
      <dgm:prSet phldrT="[Text]" custT="1"/>
      <dgm:spPr/>
      <dgm:t>
        <a:bodyPr/>
        <a:lstStyle/>
        <a:p>
          <a:r>
            <a:rPr lang="en-ID" sz="3200" dirty="0" smtClean="0"/>
            <a:t>Permasalahan </a:t>
          </a:r>
          <a:r>
            <a:rPr lang="en-ID" sz="3200" dirty="0" smtClean="0">
              <a:hlinkClick xmlns:r="http://schemas.openxmlformats.org/officeDocument/2006/relationships" r:id="rId1" action="ppaction://hlinksldjump"/>
            </a:rPr>
            <a:t>ekonomi modern</a:t>
          </a:r>
          <a:endParaRPr lang="en-US" sz="3200" dirty="0"/>
        </a:p>
      </dgm:t>
    </dgm:pt>
    <dgm:pt modelId="{EC7F49D8-3EB7-49A6-B0C1-94F72637B0D4}" type="parTrans" cxnId="{1CA0C37C-F9FC-4E4F-B90B-136B50AA3B3B}">
      <dgm:prSet/>
      <dgm:spPr/>
      <dgm:t>
        <a:bodyPr/>
        <a:lstStyle/>
        <a:p>
          <a:endParaRPr lang="en-US"/>
        </a:p>
      </dgm:t>
    </dgm:pt>
    <dgm:pt modelId="{B46C44BD-3303-415B-B6AF-E30D6A4CF630}" type="sibTrans" cxnId="{1CA0C37C-F9FC-4E4F-B90B-136B50AA3B3B}">
      <dgm:prSet/>
      <dgm:spPr/>
      <dgm:t>
        <a:bodyPr/>
        <a:lstStyle/>
        <a:p>
          <a:endParaRPr lang="en-US"/>
        </a:p>
      </dgm:t>
    </dgm:pt>
    <dgm:pt modelId="{213E6994-625F-4726-85F3-0B7E1F1326E7}" type="pres">
      <dgm:prSet presAssocID="{D8B3B7F9-2489-4627-93AD-57CF186431FB}" presName="compositeShape" presStyleCnt="0">
        <dgm:presLayoutVars>
          <dgm:chMax val="2"/>
          <dgm:dir/>
          <dgm:resizeHandles val="exact"/>
        </dgm:presLayoutVars>
      </dgm:prSet>
      <dgm:spPr/>
      <dgm:t>
        <a:bodyPr/>
        <a:lstStyle/>
        <a:p>
          <a:endParaRPr lang="en-US"/>
        </a:p>
      </dgm:t>
    </dgm:pt>
    <dgm:pt modelId="{5647AE98-DB2C-4A11-A5B2-DCA85434A000}" type="pres">
      <dgm:prSet presAssocID="{D8B3B7F9-2489-4627-93AD-57CF186431FB}" presName="ribbon" presStyleLbl="node1" presStyleIdx="0" presStyleCnt="1" custLinFactNeighborX="126" custLinFactNeighborY="-377"/>
      <dgm:spPr>
        <a:solidFill>
          <a:srgbClr val="1F915D"/>
        </a:solidFill>
      </dgm:spPr>
      <dgm:t>
        <a:bodyPr/>
        <a:lstStyle/>
        <a:p>
          <a:endParaRPr lang="en-US"/>
        </a:p>
      </dgm:t>
    </dgm:pt>
    <dgm:pt modelId="{64627913-05C8-4DDB-AF9F-7518E96C720D}" type="pres">
      <dgm:prSet presAssocID="{D8B3B7F9-2489-4627-93AD-57CF186431FB}" presName="leftArrowText" presStyleLbl="node1" presStyleIdx="0" presStyleCnt="1">
        <dgm:presLayoutVars>
          <dgm:chMax val="0"/>
          <dgm:bulletEnabled val="1"/>
        </dgm:presLayoutVars>
      </dgm:prSet>
      <dgm:spPr/>
      <dgm:t>
        <a:bodyPr/>
        <a:lstStyle/>
        <a:p>
          <a:endParaRPr lang="en-US"/>
        </a:p>
      </dgm:t>
    </dgm:pt>
    <dgm:pt modelId="{00415776-0C24-432D-A576-7AE7CC07D2E1}" type="pres">
      <dgm:prSet presAssocID="{D8B3B7F9-2489-4627-93AD-57CF186431FB}" presName="rightArrowText" presStyleLbl="node1" presStyleIdx="0" presStyleCnt="1">
        <dgm:presLayoutVars>
          <dgm:chMax val="0"/>
          <dgm:bulletEnabled val="1"/>
        </dgm:presLayoutVars>
      </dgm:prSet>
      <dgm:spPr/>
      <dgm:t>
        <a:bodyPr/>
        <a:lstStyle/>
        <a:p>
          <a:endParaRPr lang="en-US"/>
        </a:p>
      </dgm:t>
    </dgm:pt>
  </dgm:ptLst>
  <dgm:cxnLst>
    <dgm:cxn modelId="{493A5530-5EE4-4BBC-81C4-08AB233DFAFD}" type="presOf" srcId="{55CAA0DF-F58C-4506-A07D-F51993305EBD}" destId="{00415776-0C24-432D-A576-7AE7CC07D2E1}" srcOrd="0" destOrd="0" presId="urn:microsoft.com/office/officeart/2005/8/layout/arrow6"/>
    <dgm:cxn modelId="{932C0259-6F83-4409-B3D2-D3F58A15591C}" srcId="{D8B3B7F9-2489-4627-93AD-57CF186431FB}" destId="{1252D584-2293-4D3D-9FE6-1E049DB81EFF}" srcOrd="0" destOrd="0" parTransId="{CCE5D83A-1711-47C5-8AD1-3750BD71E23A}" sibTransId="{7F1D2863-24C3-40E2-A8C8-E4422A26AFC0}"/>
    <dgm:cxn modelId="{2F0C5855-AD11-46BC-BBFF-755F128EF4F4}" type="presOf" srcId="{1252D584-2293-4D3D-9FE6-1E049DB81EFF}" destId="{64627913-05C8-4DDB-AF9F-7518E96C720D}" srcOrd="0" destOrd="0" presId="urn:microsoft.com/office/officeart/2005/8/layout/arrow6"/>
    <dgm:cxn modelId="{ADF61456-BF6E-46D2-9FAD-072AF2E9E214}" type="presOf" srcId="{D8B3B7F9-2489-4627-93AD-57CF186431FB}" destId="{213E6994-625F-4726-85F3-0B7E1F1326E7}" srcOrd="0" destOrd="0" presId="urn:microsoft.com/office/officeart/2005/8/layout/arrow6"/>
    <dgm:cxn modelId="{1CA0C37C-F9FC-4E4F-B90B-136B50AA3B3B}" srcId="{D8B3B7F9-2489-4627-93AD-57CF186431FB}" destId="{55CAA0DF-F58C-4506-A07D-F51993305EBD}" srcOrd="1" destOrd="0" parTransId="{EC7F49D8-3EB7-49A6-B0C1-94F72637B0D4}" sibTransId="{B46C44BD-3303-415B-B6AF-E30D6A4CF630}"/>
    <dgm:cxn modelId="{CD87E842-2E43-4E90-9C21-84FE5301126F}" type="presParOf" srcId="{213E6994-625F-4726-85F3-0B7E1F1326E7}" destId="{5647AE98-DB2C-4A11-A5B2-DCA85434A000}" srcOrd="0" destOrd="0" presId="urn:microsoft.com/office/officeart/2005/8/layout/arrow6"/>
    <dgm:cxn modelId="{7D18167E-A469-43ED-B67E-15B635543427}" type="presParOf" srcId="{213E6994-625F-4726-85F3-0B7E1F1326E7}" destId="{64627913-05C8-4DDB-AF9F-7518E96C720D}" srcOrd="1" destOrd="0" presId="urn:microsoft.com/office/officeart/2005/8/layout/arrow6"/>
    <dgm:cxn modelId="{F651E039-12E5-4114-B33A-507706924F7A}" type="presParOf" srcId="{213E6994-625F-4726-85F3-0B7E1F1326E7}" destId="{00415776-0C24-432D-A576-7AE7CC07D2E1}" srcOrd="2" destOrd="0" presId="urn:microsoft.com/office/officeart/2005/8/layout/arrow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77CFE8-0AC3-4277-981C-FB2DBBC36DBF}" type="doc">
      <dgm:prSet loTypeId="urn:microsoft.com/office/officeart/2005/8/layout/arrow2" loCatId="process" qsTypeId="urn:microsoft.com/office/officeart/2005/8/quickstyle/3d3" qsCatId="3D" csTypeId="urn:microsoft.com/office/officeart/2005/8/colors/accent3_2" csCatId="accent3" phldr="1"/>
      <dgm:spPr/>
    </dgm:pt>
    <dgm:pt modelId="{54955E24-C018-48C4-BDA5-6F8160A8A31F}">
      <dgm:prSet phldrT="[Text]"/>
      <dgm:spPr/>
      <dgm:t>
        <a:bodyPr/>
        <a:lstStyle/>
        <a:p>
          <a:r>
            <a:rPr lang="en-ID" dirty="0" smtClean="0"/>
            <a:t>Produksi</a:t>
          </a:r>
          <a:endParaRPr lang="en-US" dirty="0"/>
        </a:p>
      </dgm:t>
    </dgm:pt>
    <dgm:pt modelId="{A185F51B-FE89-40FA-998E-0808F4FE5549}" type="parTrans" cxnId="{2ABD8BE3-AE8D-419A-9D0B-1E400243EA6B}">
      <dgm:prSet/>
      <dgm:spPr/>
      <dgm:t>
        <a:bodyPr/>
        <a:lstStyle/>
        <a:p>
          <a:endParaRPr lang="en-US"/>
        </a:p>
      </dgm:t>
    </dgm:pt>
    <dgm:pt modelId="{F8C8372D-E787-4BA8-9481-85691A601FCF}" type="sibTrans" cxnId="{2ABD8BE3-AE8D-419A-9D0B-1E400243EA6B}">
      <dgm:prSet/>
      <dgm:spPr/>
      <dgm:t>
        <a:bodyPr/>
        <a:lstStyle/>
        <a:p>
          <a:endParaRPr lang="en-US"/>
        </a:p>
      </dgm:t>
    </dgm:pt>
    <dgm:pt modelId="{7D1231D8-BC0A-49D7-A3BB-9F598A939A24}">
      <dgm:prSet phldrT="[Text]"/>
      <dgm:spPr/>
      <dgm:t>
        <a:bodyPr/>
        <a:lstStyle/>
        <a:p>
          <a:r>
            <a:rPr lang="en-ID" dirty="0" smtClean="0"/>
            <a:t>Distribusi</a:t>
          </a:r>
          <a:endParaRPr lang="en-US" dirty="0"/>
        </a:p>
      </dgm:t>
    </dgm:pt>
    <dgm:pt modelId="{61C5AD69-941D-4C68-AEC2-926652599A94}" type="parTrans" cxnId="{B07B6C6C-D851-40E3-90EF-28B856A20899}">
      <dgm:prSet/>
      <dgm:spPr/>
      <dgm:t>
        <a:bodyPr/>
        <a:lstStyle/>
        <a:p>
          <a:endParaRPr lang="en-US"/>
        </a:p>
      </dgm:t>
    </dgm:pt>
    <dgm:pt modelId="{F57CACFD-4442-4F42-99CC-874B13803F9A}" type="sibTrans" cxnId="{B07B6C6C-D851-40E3-90EF-28B856A20899}">
      <dgm:prSet/>
      <dgm:spPr/>
      <dgm:t>
        <a:bodyPr/>
        <a:lstStyle/>
        <a:p>
          <a:endParaRPr lang="en-US"/>
        </a:p>
      </dgm:t>
    </dgm:pt>
    <dgm:pt modelId="{E4D1F1DA-DC7D-4FB8-96A1-5F9501E9A061}">
      <dgm:prSet phldrT="[Text]"/>
      <dgm:spPr/>
      <dgm:t>
        <a:bodyPr/>
        <a:lstStyle/>
        <a:p>
          <a:r>
            <a:rPr lang="en-ID" dirty="0" smtClean="0"/>
            <a:t>Konsumsi</a:t>
          </a:r>
          <a:endParaRPr lang="en-US" dirty="0"/>
        </a:p>
      </dgm:t>
    </dgm:pt>
    <dgm:pt modelId="{D482EFAD-3D5C-4E24-AE67-FD5C5712C1CC}" type="parTrans" cxnId="{DA2C3AE5-F6D4-44AD-8DF6-B486CD9B7CCF}">
      <dgm:prSet/>
      <dgm:spPr/>
      <dgm:t>
        <a:bodyPr/>
        <a:lstStyle/>
        <a:p>
          <a:endParaRPr lang="en-US"/>
        </a:p>
      </dgm:t>
    </dgm:pt>
    <dgm:pt modelId="{F4BB07B9-51AE-49BC-A68E-B87097D364BE}" type="sibTrans" cxnId="{DA2C3AE5-F6D4-44AD-8DF6-B486CD9B7CCF}">
      <dgm:prSet/>
      <dgm:spPr/>
      <dgm:t>
        <a:bodyPr/>
        <a:lstStyle/>
        <a:p>
          <a:endParaRPr lang="en-US"/>
        </a:p>
      </dgm:t>
    </dgm:pt>
    <dgm:pt modelId="{FE9C247F-6D5C-4825-A95B-E500CC0D0A79}" type="pres">
      <dgm:prSet presAssocID="{9D77CFE8-0AC3-4277-981C-FB2DBBC36DBF}" presName="arrowDiagram" presStyleCnt="0">
        <dgm:presLayoutVars>
          <dgm:chMax val="5"/>
          <dgm:dir/>
          <dgm:resizeHandles val="exact"/>
        </dgm:presLayoutVars>
      </dgm:prSet>
      <dgm:spPr/>
    </dgm:pt>
    <dgm:pt modelId="{A050B07E-D12D-48D3-9740-A381E41FE018}" type="pres">
      <dgm:prSet presAssocID="{9D77CFE8-0AC3-4277-981C-FB2DBBC36DBF}" presName="arrow" presStyleLbl="bgShp" presStyleIdx="0" presStyleCnt="1"/>
      <dgm:spPr/>
    </dgm:pt>
    <dgm:pt modelId="{4BEC61DF-6FEE-471A-8E9B-7B16E8F1C1E5}" type="pres">
      <dgm:prSet presAssocID="{9D77CFE8-0AC3-4277-981C-FB2DBBC36DBF}" presName="arrowDiagram3" presStyleCnt="0"/>
      <dgm:spPr/>
    </dgm:pt>
    <dgm:pt modelId="{3B7B33CA-D92B-4E80-ACAB-6605877D65AC}" type="pres">
      <dgm:prSet presAssocID="{54955E24-C018-48C4-BDA5-6F8160A8A31F}" presName="bullet3a" presStyleLbl="node1" presStyleIdx="0" presStyleCnt="3"/>
      <dgm:spPr/>
    </dgm:pt>
    <dgm:pt modelId="{8D53FE86-11C5-4B43-86CC-A4891230E29E}" type="pres">
      <dgm:prSet presAssocID="{54955E24-C018-48C4-BDA5-6F8160A8A31F}" presName="textBox3a" presStyleLbl="revTx" presStyleIdx="0" presStyleCnt="3">
        <dgm:presLayoutVars>
          <dgm:bulletEnabled val="1"/>
        </dgm:presLayoutVars>
      </dgm:prSet>
      <dgm:spPr/>
      <dgm:t>
        <a:bodyPr/>
        <a:lstStyle/>
        <a:p>
          <a:endParaRPr lang="en-US"/>
        </a:p>
      </dgm:t>
    </dgm:pt>
    <dgm:pt modelId="{A4B6DF5F-9F80-42A9-9A92-E71BAF5AF313}" type="pres">
      <dgm:prSet presAssocID="{7D1231D8-BC0A-49D7-A3BB-9F598A939A24}" presName="bullet3b" presStyleLbl="node1" presStyleIdx="1" presStyleCnt="3"/>
      <dgm:spPr/>
    </dgm:pt>
    <dgm:pt modelId="{18AB0C29-7820-41B2-9A23-933CF9618D9A}" type="pres">
      <dgm:prSet presAssocID="{7D1231D8-BC0A-49D7-A3BB-9F598A939A24}" presName="textBox3b" presStyleLbl="revTx" presStyleIdx="1" presStyleCnt="3">
        <dgm:presLayoutVars>
          <dgm:bulletEnabled val="1"/>
        </dgm:presLayoutVars>
      </dgm:prSet>
      <dgm:spPr/>
      <dgm:t>
        <a:bodyPr/>
        <a:lstStyle/>
        <a:p>
          <a:endParaRPr lang="en-US"/>
        </a:p>
      </dgm:t>
    </dgm:pt>
    <dgm:pt modelId="{596FE9A5-3288-40B8-ABD0-A66E666C978D}" type="pres">
      <dgm:prSet presAssocID="{E4D1F1DA-DC7D-4FB8-96A1-5F9501E9A061}" presName="bullet3c" presStyleLbl="node1" presStyleIdx="2" presStyleCnt="3"/>
      <dgm:spPr/>
    </dgm:pt>
    <dgm:pt modelId="{8B449A9C-C780-42D2-B69F-6EB839924F5E}" type="pres">
      <dgm:prSet presAssocID="{E4D1F1DA-DC7D-4FB8-96A1-5F9501E9A061}" presName="textBox3c" presStyleLbl="revTx" presStyleIdx="2" presStyleCnt="3">
        <dgm:presLayoutVars>
          <dgm:bulletEnabled val="1"/>
        </dgm:presLayoutVars>
      </dgm:prSet>
      <dgm:spPr/>
      <dgm:t>
        <a:bodyPr/>
        <a:lstStyle/>
        <a:p>
          <a:endParaRPr lang="en-US"/>
        </a:p>
      </dgm:t>
    </dgm:pt>
  </dgm:ptLst>
  <dgm:cxnLst>
    <dgm:cxn modelId="{C1F34845-8C25-4606-925C-34D3AC52BF9E}" type="presOf" srcId="{9D77CFE8-0AC3-4277-981C-FB2DBBC36DBF}" destId="{FE9C247F-6D5C-4825-A95B-E500CC0D0A79}" srcOrd="0" destOrd="0" presId="urn:microsoft.com/office/officeart/2005/8/layout/arrow2"/>
    <dgm:cxn modelId="{BF07CFA7-7DA9-49CD-8088-F1F9B972C65C}" type="presOf" srcId="{54955E24-C018-48C4-BDA5-6F8160A8A31F}" destId="{8D53FE86-11C5-4B43-86CC-A4891230E29E}" srcOrd="0" destOrd="0" presId="urn:microsoft.com/office/officeart/2005/8/layout/arrow2"/>
    <dgm:cxn modelId="{2ABD8BE3-AE8D-419A-9D0B-1E400243EA6B}" srcId="{9D77CFE8-0AC3-4277-981C-FB2DBBC36DBF}" destId="{54955E24-C018-48C4-BDA5-6F8160A8A31F}" srcOrd="0" destOrd="0" parTransId="{A185F51B-FE89-40FA-998E-0808F4FE5549}" sibTransId="{F8C8372D-E787-4BA8-9481-85691A601FCF}"/>
    <dgm:cxn modelId="{48D10C3A-B930-49CC-93CC-A3ABCF628A1A}" type="presOf" srcId="{E4D1F1DA-DC7D-4FB8-96A1-5F9501E9A061}" destId="{8B449A9C-C780-42D2-B69F-6EB839924F5E}" srcOrd="0" destOrd="0" presId="urn:microsoft.com/office/officeart/2005/8/layout/arrow2"/>
    <dgm:cxn modelId="{B07B6C6C-D851-40E3-90EF-28B856A20899}" srcId="{9D77CFE8-0AC3-4277-981C-FB2DBBC36DBF}" destId="{7D1231D8-BC0A-49D7-A3BB-9F598A939A24}" srcOrd="1" destOrd="0" parTransId="{61C5AD69-941D-4C68-AEC2-926652599A94}" sibTransId="{F57CACFD-4442-4F42-99CC-874B13803F9A}"/>
    <dgm:cxn modelId="{2CD3575D-A7DA-4E32-A9E2-3A2C9CEE9674}" type="presOf" srcId="{7D1231D8-BC0A-49D7-A3BB-9F598A939A24}" destId="{18AB0C29-7820-41B2-9A23-933CF9618D9A}" srcOrd="0" destOrd="0" presId="urn:microsoft.com/office/officeart/2005/8/layout/arrow2"/>
    <dgm:cxn modelId="{DA2C3AE5-F6D4-44AD-8DF6-B486CD9B7CCF}" srcId="{9D77CFE8-0AC3-4277-981C-FB2DBBC36DBF}" destId="{E4D1F1DA-DC7D-4FB8-96A1-5F9501E9A061}" srcOrd="2" destOrd="0" parTransId="{D482EFAD-3D5C-4E24-AE67-FD5C5712C1CC}" sibTransId="{F4BB07B9-51AE-49BC-A68E-B87097D364BE}"/>
    <dgm:cxn modelId="{EC5B7CF1-EA8C-41EE-8E57-C90924A4F24F}" type="presParOf" srcId="{FE9C247F-6D5C-4825-A95B-E500CC0D0A79}" destId="{A050B07E-D12D-48D3-9740-A381E41FE018}" srcOrd="0" destOrd="0" presId="urn:microsoft.com/office/officeart/2005/8/layout/arrow2"/>
    <dgm:cxn modelId="{E85A787C-DB0E-4240-815E-713CAE61108C}" type="presParOf" srcId="{FE9C247F-6D5C-4825-A95B-E500CC0D0A79}" destId="{4BEC61DF-6FEE-471A-8E9B-7B16E8F1C1E5}" srcOrd="1" destOrd="0" presId="urn:microsoft.com/office/officeart/2005/8/layout/arrow2"/>
    <dgm:cxn modelId="{D66D1E86-EEFA-400E-93D2-6389E034996C}" type="presParOf" srcId="{4BEC61DF-6FEE-471A-8E9B-7B16E8F1C1E5}" destId="{3B7B33CA-D92B-4E80-ACAB-6605877D65AC}" srcOrd="0" destOrd="0" presId="urn:microsoft.com/office/officeart/2005/8/layout/arrow2"/>
    <dgm:cxn modelId="{7CFE0519-8084-4286-A9E0-96E46B7B53EB}" type="presParOf" srcId="{4BEC61DF-6FEE-471A-8E9B-7B16E8F1C1E5}" destId="{8D53FE86-11C5-4B43-86CC-A4891230E29E}" srcOrd="1" destOrd="0" presId="urn:microsoft.com/office/officeart/2005/8/layout/arrow2"/>
    <dgm:cxn modelId="{6CC4F1BA-E6F4-4256-A554-1F64E9EDA12E}" type="presParOf" srcId="{4BEC61DF-6FEE-471A-8E9B-7B16E8F1C1E5}" destId="{A4B6DF5F-9F80-42A9-9A92-E71BAF5AF313}" srcOrd="2" destOrd="0" presId="urn:microsoft.com/office/officeart/2005/8/layout/arrow2"/>
    <dgm:cxn modelId="{F7402C25-AA3C-426B-85E3-CFA65A02B241}" type="presParOf" srcId="{4BEC61DF-6FEE-471A-8E9B-7B16E8F1C1E5}" destId="{18AB0C29-7820-41B2-9A23-933CF9618D9A}" srcOrd="3" destOrd="0" presId="urn:microsoft.com/office/officeart/2005/8/layout/arrow2"/>
    <dgm:cxn modelId="{D3030818-A666-4E60-8DBC-97950A26F90A}" type="presParOf" srcId="{4BEC61DF-6FEE-471A-8E9B-7B16E8F1C1E5}" destId="{596FE9A5-3288-40B8-ABD0-A66E666C978D}" srcOrd="4" destOrd="0" presId="urn:microsoft.com/office/officeart/2005/8/layout/arrow2"/>
    <dgm:cxn modelId="{6F28C636-2E1D-4092-8296-FB5F266B64FB}" type="presParOf" srcId="{4BEC61DF-6FEE-471A-8E9B-7B16E8F1C1E5}" destId="{8B449A9C-C780-42D2-B69F-6EB839924F5E}" srcOrd="5"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CDC8339-9C8D-4EA4-8EC5-D21605575100}" type="doc">
      <dgm:prSet loTypeId="urn:microsoft.com/office/officeart/2005/8/layout/list1" loCatId="list" qsTypeId="urn:microsoft.com/office/officeart/2005/8/quickstyle/3d7" qsCatId="3D" csTypeId="urn:microsoft.com/office/officeart/2005/8/colors/colorful3" csCatId="colorful" phldr="1"/>
      <dgm:spPr/>
      <dgm:t>
        <a:bodyPr/>
        <a:lstStyle/>
        <a:p>
          <a:endParaRPr lang="en-US"/>
        </a:p>
      </dgm:t>
    </dgm:pt>
    <dgm:pt modelId="{43199E33-EB7A-45F3-9B90-D6A7E6F5BD12}">
      <dgm:prSet phldrT="[Text]" custT="1"/>
      <dgm:spPr/>
      <dgm:t>
        <a:bodyPr/>
        <a:lstStyle/>
        <a:p>
          <a:r>
            <a:rPr lang="en-ID" sz="2800" dirty="0" smtClean="0"/>
            <a:t>Barang apa (</a:t>
          </a:r>
          <a:r>
            <a:rPr lang="en-ID" sz="2800" i="1" dirty="0" smtClean="0"/>
            <a:t>what</a:t>
          </a:r>
          <a:r>
            <a:rPr lang="en-ID" sz="2800" dirty="0" smtClean="0"/>
            <a:t>) yang akan diproduksi?</a:t>
          </a:r>
          <a:endParaRPr lang="en-US" sz="2800" dirty="0"/>
        </a:p>
      </dgm:t>
    </dgm:pt>
    <dgm:pt modelId="{1BBB0651-2CE0-4DAA-B922-6B669F18313F}" type="parTrans" cxnId="{D0BDD3BF-2AF1-4C3F-B01A-6520B3312755}">
      <dgm:prSet/>
      <dgm:spPr/>
      <dgm:t>
        <a:bodyPr/>
        <a:lstStyle/>
        <a:p>
          <a:endParaRPr lang="en-US"/>
        </a:p>
      </dgm:t>
    </dgm:pt>
    <dgm:pt modelId="{723841C6-FE7B-4351-93CA-EA890656D289}" type="sibTrans" cxnId="{D0BDD3BF-2AF1-4C3F-B01A-6520B3312755}">
      <dgm:prSet/>
      <dgm:spPr/>
      <dgm:t>
        <a:bodyPr/>
        <a:lstStyle/>
        <a:p>
          <a:endParaRPr lang="en-US"/>
        </a:p>
      </dgm:t>
    </dgm:pt>
    <dgm:pt modelId="{8E06BF07-F89A-49A1-8E7E-A06ABA78AFE8}">
      <dgm:prSet phldrT="[Text]" custT="1"/>
      <dgm:spPr/>
      <dgm:t>
        <a:bodyPr/>
        <a:lstStyle/>
        <a:p>
          <a:r>
            <a:rPr lang="en-ID" sz="2800" dirty="0" smtClean="0"/>
            <a:t>Bagaimana (</a:t>
          </a:r>
          <a:r>
            <a:rPr lang="en-ID" sz="2800" i="1" dirty="0" smtClean="0"/>
            <a:t>how</a:t>
          </a:r>
          <a:r>
            <a:rPr lang="en-ID" sz="2800" dirty="0" smtClean="0"/>
            <a:t>) </a:t>
          </a:r>
          <a:r>
            <a:rPr lang="en-ID" sz="2800" dirty="0" err="1" smtClean="0"/>
            <a:t>barang</a:t>
          </a:r>
          <a:r>
            <a:rPr lang="en-ID" sz="2800" dirty="0" smtClean="0"/>
            <a:t> </a:t>
          </a:r>
          <a:r>
            <a:rPr lang="en-ID" sz="2800" dirty="0" err="1" smtClean="0"/>
            <a:t>tersebut</a:t>
          </a:r>
          <a:r>
            <a:rPr lang="en-ID" sz="2800" dirty="0" smtClean="0"/>
            <a:t> </a:t>
          </a:r>
          <a:r>
            <a:rPr lang="en-ID" sz="2800" dirty="0" err="1" smtClean="0"/>
            <a:t>diproduksi</a:t>
          </a:r>
          <a:r>
            <a:rPr lang="en-ID" sz="2800" dirty="0" smtClean="0"/>
            <a:t>?</a:t>
          </a:r>
          <a:endParaRPr lang="en-US" sz="2800" dirty="0"/>
        </a:p>
      </dgm:t>
    </dgm:pt>
    <dgm:pt modelId="{0AB12F88-BFC2-4908-9432-4EB57E04E4D3}" type="parTrans" cxnId="{2DFB31CB-098B-4DB0-9C72-B6DF15E002DE}">
      <dgm:prSet/>
      <dgm:spPr/>
      <dgm:t>
        <a:bodyPr/>
        <a:lstStyle/>
        <a:p>
          <a:endParaRPr lang="en-US"/>
        </a:p>
      </dgm:t>
    </dgm:pt>
    <dgm:pt modelId="{5F471EE7-CE14-4C11-BBCF-BFBE841C95F2}" type="sibTrans" cxnId="{2DFB31CB-098B-4DB0-9C72-B6DF15E002DE}">
      <dgm:prSet/>
      <dgm:spPr/>
      <dgm:t>
        <a:bodyPr/>
        <a:lstStyle/>
        <a:p>
          <a:endParaRPr lang="en-US"/>
        </a:p>
      </dgm:t>
    </dgm:pt>
    <dgm:pt modelId="{3A8A1AC1-5AF3-4BC5-8226-FCD935709EFE}">
      <dgm:prSet phldrT="[Text]" custT="1"/>
      <dgm:spPr/>
      <dgm:t>
        <a:bodyPr/>
        <a:lstStyle/>
        <a:p>
          <a:r>
            <a:rPr lang="en-ID" sz="2800" i="1" dirty="0" smtClean="0"/>
            <a:t>Untuk siapa (for whom</a:t>
          </a:r>
          <a:r>
            <a:rPr lang="en-ID" sz="2800" dirty="0" smtClean="0"/>
            <a:t>) barang tersebut diproduksi?</a:t>
          </a:r>
          <a:endParaRPr lang="en-US" sz="2800" dirty="0"/>
        </a:p>
      </dgm:t>
    </dgm:pt>
    <dgm:pt modelId="{FAB533D7-B786-4156-8768-1459F6FB4919}" type="parTrans" cxnId="{30BF556A-0A09-437B-972C-2E6008490C69}">
      <dgm:prSet/>
      <dgm:spPr/>
      <dgm:t>
        <a:bodyPr/>
        <a:lstStyle/>
        <a:p>
          <a:endParaRPr lang="en-US"/>
        </a:p>
      </dgm:t>
    </dgm:pt>
    <dgm:pt modelId="{B1A297C3-95F4-45E6-A998-E3DE02C5E854}" type="sibTrans" cxnId="{30BF556A-0A09-437B-972C-2E6008490C69}">
      <dgm:prSet/>
      <dgm:spPr/>
      <dgm:t>
        <a:bodyPr/>
        <a:lstStyle/>
        <a:p>
          <a:endParaRPr lang="en-US"/>
        </a:p>
      </dgm:t>
    </dgm:pt>
    <dgm:pt modelId="{ED1CAB5E-E363-4977-8186-821531CF2625}" type="pres">
      <dgm:prSet presAssocID="{ACDC8339-9C8D-4EA4-8EC5-D21605575100}" presName="linear" presStyleCnt="0">
        <dgm:presLayoutVars>
          <dgm:dir/>
          <dgm:animLvl val="lvl"/>
          <dgm:resizeHandles val="exact"/>
        </dgm:presLayoutVars>
      </dgm:prSet>
      <dgm:spPr/>
      <dgm:t>
        <a:bodyPr/>
        <a:lstStyle/>
        <a:p>
          <a:endParaRPr lang="en-US"/>
        </a:p>
      </dgm:t>
    </dgm:pt>
    <dgm:pt modelId="{2721477C-A170-4FCC-B915-B7CE1EE7C0C3}" type="pres">
      <dgm:prSet presAssocID="{43199E33-EB7A-45F3-9B90-D6A7E6F5BD12}" presName="parentLin" presStyleCnt="0"/>
      <dgm:spPr/>
      <dgm:t>
        <a:bodyPr/>
        <a:lstStyle/>
        <a:p>
          <a:endParaRPr lang="en-US"/>
        </a:p>
      </dgm:t>
    </dgm:pt>
    <dgm:pt modelId="{7B7421DF-1759-4ED1-ACC7-89C695298D6E}" type="pres">
      <dgm:prSet presAssocID="{43199E33-EB7A-45F3-9B90-D6A7E6F5BD12}" presName="parentLeftMargin" presStyleLbl="node1" presStyleIdx="0" presStyleCnt="3"/>
      <dgm:spPr/>
      <dgm:t>
        <a:bodyPr/>
        <a:lstStyle/>
        <a:p>
          <a:endParaRPr lang="en-US"/>
        </a:p>
      </dgm:t>
    </dgm:pt>
    <dgm:pt modelId="{C27FA0D0-1C56-4559-9662-6C6B0AB8F1A7}" type="pres">
      <dgm:prSet presAssocID="{43199E33-EB7A-45F3-9B90-D6A7E6F5BD12}" presName="parentText" presStyleLbl="node1" presStyleIdx="0" presStyleCnt="3">
        <dgm:presLayoutVars>
          <dgm:chMax val="0"/>
          <dgm:bulletEnabled val="1"/>
        </dgm:presLayoutVars>
      </dgm:prSet>
      <dgm:spPr/>
      <dgm:t>
        <a:bodyPr/>
        <a:lstStyle/>
        <a:p>
          <a:endParaRPr lang="en-US"/>
        </a:p>
      </dgm:t>
    </dgm:pt>
    <dgm:pt modelId="{A66063B2-37D6-4ED7-BA45-F59DF97F01AD}" type="pres">
      <dgm:prSet presAssocID="{43199E33-EB7A-45F3-9B90-D6A7E6F5BD12}" presName="negativeSpace" presStyleCnt="0"/>
      <dgm:spPr/>
      <dgm:t>
        <a:bodyPr/>
        <a:lstStyle/>
        <a:p>
          <a:endParaRPr lang="en-US"/>
        </a:p>
      </dgm:t>
    </dgm:pt>
    <dgm:pt modelId="{68A83794-3D8B-4C40-A01D-460F99ABC1C9}" type="pres">
      <dgm:prSet presAssocID="{43199E33-EB7A-45F3-9B90-D6A7E6F5BD12}" presName="childText" presStyleLbl="conFgAcc1" presStyleIdx="0" presStyleCnt="3">
        <dgm:presLayoutVars>
          <dgm:bulletEnabled val="1"/>
        </dgm:presLayoutVars>
      </dgm:prSet>
      <dgm:spPr/>
      <dgm:t>
        <a:bodyPr/>
        <a:lstStyle/>
        <a:p>
          <a:endParaRPr lang="en-US"/>
        </a:p>
      </dgm:t>
    </dgm:pt>
    <dgm:pt modelId="{242DC55A-70A3-4E21-80E4-383FCC8CFEC3}" type="pres">
      <dgm:prSet presAssocID="{723841C6-FE7B-4351-93CA-EA890656D289}" presName="spaceBetweenRectangles" presStyleCnt="0"/>
      <dgm:spPr/>
      <dgm:t>
        <a:bodyPr/>
        <a:lstStyle/>
        <a:p>
          <a:endParaRPr lang="en-US"/>
        </a:p>
      </dgm:t>
    </dgm:pt>
    <dgm:pt modelId="{431F5340-CB81-43F6-9976-863117F3C7FA}" type="pres">
      <dgm:prSet presAssocID="{8E06BF07-F89A-49A1-8E7E-A06ABA78AFE8}" presName="parentLin" presStyleCnt="0"/>
      <dgm:spPr/>
      <dgm:t>
        <a:bodyPr/>
        <a:lstStyle/>
        <a:p>
          <a:endParaRPr lang="en-US"/>
        </a:p>
      </dgm:t>
    </dgm:pt>
    <dgm:pt modelId="{9D04ED50-4E7B-405A-BD8E-543EEAA06A77}" type="pres">
      <dgm:prSet presAssocID="{8E06BF07-F89A-49A1-8E7E-A06ABA78AFE8}" presName="parentLeftMargin" presStyleLbl="node1" presStyleIdx="0" presStyleCnt="3"/>
      <dgm:spPr/>
      <dgm:t>
        <a:bodyPr/>
        <a:lstStyle/>
        <a:p>
          <a:endParaRPr lang="en-US"/>
        </a:p>
      </dgm:t>
    </dgm:pt>
    <dgm:pt modelId="{7B25DB8E-2623-4C08-A834-A198729A02A9}" type="pres">
      <dgm:prSet presAssocID="{8E06BF07-F89A-49A1-8E7E-A06ABA78AFE8}" presName="parentText" presStyleLbl="node1" presStyleIdx="1" presStyleCnt="3">
        <dgm:presLayoutVars>
          <dgm:chMax val="0"/>
          <dgm:bulletEnabled val="1"/>
        </dgm:presLayoutVars>
      </dgm:prSet>
      <dgm:spPr/>
      <dgm:t>
        <a:bodyPr/>
        <a:lstStyle/>
        <a:p>
          <a:endParaRPr lang="en-US"/>
        </a:p>
      </dgm:t>
    </dgm:pt>
    <dgm:pt modelId="{C19E4B5C-7D39-46B0-94BC-41C723FF695C}" type="pres">
      <dgm:prSet presAssocID="{8E06BF07-F89A-49A1-8E7E-A06ABA78AFE8}" presName="negativeSpace" presStyleCnt="0"/>
      <dgm:spPr/>
      <dgm:t>
        <a:bodyPr/>
        <a:lstStyle/>
        <a:p>
          <a:endParaRPr lang="en-US"/>
        </a:p>
      </dgm:t>
    </dgm:pt>
    <dgm:pt modelId="{560DFFF2-574E-442E-AF49-FEE43DAA6534}" type="pres">
      <dgm:prSet presAssocID="{8E06BF07-F89A-49A1-8E7E-A06ABA78AFE8}" presName="childText" presStyleLbl="conFgAcc1" presStyleIdx="1" presStyleCnt="3">
        <dgm:presLayoutVars>
          <dgm:bulletEnabled val="1"/>
        </dgm:presLayoutVars>
      </dgm:prSet>
      <dgm:spPr/>
      <dgm:t>
        <a:bodyPr/>
        <a:lstStyle/>
        <a:p>
          <a:endParaRPr lang="en-US"/>
        </a:p>
      </dgm:t>
    </dgm:pt>
    <dgm:pt modelId="{36E5B477-29D8-4B84-B010-DB90A67F8585}" type="pres">
      <dgm:prSet presAssocID="{5F471EE7-CE14-4C11-BBCF-BFBE841C95F2}" presName="spaceBetweenRectangles" presStyleCnt="0"/>
      <dgm:spPr/>
      <dgm:t>
        <a:bodyPr/>
        <a:lstStyle/>
        <a:p>
          <a:endParaRPr lang="en-US"/>
        </a:p>
      </dgm:t>
    </dgm:pt>
    <dgm:pt modelId="{07AA3993-BA17-44D3-A96F-3A1F8DED9360}" type="pres">
      <dgm:prSet presAssocID="{3A8A1AC1-5AF3-4BC5-8226-FCD935709EFE}" presName="parentLin" presStyleCnt="0"/>
      <dgm:spPr/>
      <dgm:t>
        <a:bodyPr/>
        <a:lstStyle/>
        <a:p>
          <a:endParaRPr lang="en-US"/>
        </a:p>
      </dgm:t>
    </dgm:pt>
    <dgm:pt modelId="{AFF78F66-6B1E-4E51-9E11-47A220EEFB1E}" type="pres">
      <dgm:prSet presAssocID="{3A8A1AC1-5AF3-4BC5-8226-FCD935709EFE}" presName="parentLeftMargin" presStyleLbl="node1" presStyleIdx="1" presStyleCnt="3"/>
      <dgm:spPr/>
      <dgm:t>
        <a:bodyPr/>
        <a:lstStyle/>
        <a:p>
          <a:endParaRPr lang="en-US"/>
        </a:p>
      </dgm:t>
    </dgm:pt>
    <dgm:pt modelId="{99873613-3D8F-48EE-8BC5-EFCC611BF369}" type="pres">
      <dgm:prSet presAssocID="{3A8A1AC1-5AF3-4BC5-8226-FCD935709EFE}" presName="parentText" presStyleLbl="node1" presStyleIdx="2" presStyleCnt="3">
        <dgm:presLayoutVars>
          <dgm:chMax val="0"/>
          <dgm:bulletEnabled val="1"/>
        </dgm:presLayoutVars>
      </dgm:prSet>
      <dgm:spPr/>
      <dgm:t>
        <a:bodyPr/>
        <a:lstStyle/>
        <a:p>
          <a:endParaRPr lang="en-US"/>
        </a:p>
      </dgm:t>
    </dgm:pt>
    <dgm:pt modelId="{646CAFEB-6157-4878-8D00-C1E7B40EC6B5}" type="pres">
      <dgm:prSet presAssocID="{3A8A1AC1-5AF3-4BC5-8226-FCD935709EFE}" presName="negativeSpace" presStyleCnt="0"/>
      <dgm:spPr/>
      <dgm:t>
        <a:bodyPr/>
        <a:lstStyle/>
        <a:p>
          <a:endParaRPr lang="en-US"/>
        </a:p>
      </dgm:t>
    </dgm:pt>
    <dgm:pt modelId="{1E63B4E8-93A7-4616-B7BF-50EE90C5E341}" type="pres">
      <dgm:prSet presAssocID="{3A8A1AC1-5AF3-4BC5-8226-FCD935709EFE}" presName="childText" presStyleLbl="conFgAcc1" presStyleIdx="2" presStyleCnt="3">
        <dgm:presLayoutVars>
          <dgm:bulletEnabled val="1"/>
        </dgm:presLayoutVars>
      </dgm:prSet>
      <dgm:spPr/>
      <dgm:t>
        <a:bodyPr/>
        <a:lstStyle/>
        <a:p>
          <a:endParaRPr lang="en-US"/>
        </a:p>
      </dgm:t>
    </dgm:pt>
  </dgm:ptLst>
  <dgm:cxnLst>
    <dgm:cxn modelId="{C723CE47-3CAF-438C-ABED-524A4EEBD703}" type="presOf" srcId="{3A8A1AC1-5AF3-4BC5-8226-FCD935709EFE}" destId="{AFF78F66-6B1E-4E51-9E11-47A220EEFB1E}" srcOrd="0" destOrd="0" presId="urn:microsoft.com/office/officeart/2005/8/layout/list1"/>
    <dgm:cxn modelId="{061B3B3E-0F70-43E2-AFB7-1E567C404518}" type="presOf" srcId="{8E06BF07-F89A-49A1-8E7E-A06ABA78AFE8}" destId="{9D04ED50-4E7B-405A-BD8E-543EEAA06A77}" srcOrd="0" destOrd="0" presId="urn:microsoft.com/office/officeart/2005/8/layout/list1"/>
    <dgm:cxn modelId="{B0C3412B-2B21-44AB-898C-C2235E4590AA}" type="presOf" srcId="{3A8A1AC1-5AF3-4BC5-8226-FCD935709EFE}" destId="{99873613-3D8F-48EE-8BC5-EFCC611BF369}" srcOrd="1" destOrd="0" presId="urn:microsoft.com/office/officeart/2005/8/layout/list1"/>
    <dgm:cxn modelId="{D0BDD3BF-2AF1-4C3F-B01A-6520B3312755}" srcId="{ACDC8339-9C8D-4EA4-8EC5-D21605575100}" destId="{43199E33-EB7A-45F3-9B90-D6A7E6F5BD12}" srcOrd="0" destOrd="0" parTransId="{1BBB0651-2CE0-4DAA-B922-6B669F18313F}" sibTransId="{723841C6-FE7B-4351-93CA-EA890656D289}"/>
    <dgm:cxn modelId="{B10B58D4-2694-40EF-852C-70CC0E5D2BF1}" type="presOf" srcId="{43199E33-EB7A-45F3-9B90-D6A7E6F5BD12}" destId="{C27FA0D0-1C56-4559-9662-6C6B0AB8F1A7}" srcOrd="1" destOrd="0" presId="urn:microsoft.com/office/officeart/2005/8/layout/list1"/>
    <dgm:cxn modelId="{F6309745-7460-4E1F-9B90-404B38728D78}" type="presOf" srcId="{43199E33-EB7A-45F3-9B90-D6A7E6F5BD12}" destId="{7B7421DF-1759-4ED1-ACC7-89C695298D6E}" srcOrd="0" destOrd="0" presId="urn:microsoft.com/office/officeart/2005/8/layout/list1"/>
    <dgm:cxn modelId="{3FA594B8-65C0-43D2-B83C-99891AE2B174}" type="presOf" srcId="{8E06BF07-F89A-49A1-8E7E-A06ABA78AFE8}" destId="{7B25DB8E-2623-4C08-A834-A198729A02A9}" srcOrd="1" destOrd="0" presId="urn:microsoft.com/office/officeart/2005/8/layout/list1"/>
    <dgm:cxn modelId="{2DFB31CB-098B-4DB0-9C72-B6DF15E002DE}" srcId="{ACDC8339-9C8D-4EA4-8EC5-D21605575100}" destId="{8E06BF07-F89A-49A1-8E7E-A06ABA78AFE8}" srcOrd="1" destOrd="0" parTransId="{0AB12F88-BFC2-4908-9432-4EB57E04E4D3}" sibTransId="{5F471EE7-CE14-4C11-BBCF-BFBE841C95F2}"/>
    <dgm:cxn modelId="{E293F4DE-F8E2-4B30-8213-933E35D2C8B6}" type="presOf" srcId="{ACDC8339-9C8D-4EA4-8EC5-D21605575100}" destId="{ED1CAB5E-E363-4977-8186-821531CF2625}" srcOrd="0" destOrd="0" presId="urn:microsoft.com/office/officeart/2005/8/layout/list1"/>
    <dgm:cxn modelId="{30BF556A-0A09-437B-972C-2E6008490C69}" srcId="{ACDC8339-9C8D-4EA4-8EC5-D21605575100}" destId="{3A8A1AC1-5AF3-4BC5-8226-FCD935709EFE}" srcOrd="2" destOrd="0" parTransId="{FAB533D7-B786-4156-8768-1459F6FB4919}" sibTransId="{B1A297C3-95F4-45E6-A998-E3DE02C5E854}"/>
    <dgm:cxn modelId="{B01EFB33-7CF6-45E8-A039-15963D7BA475}" type="presParOf" srcId="{ED1CAB5E-E363-4977-8186-821531CF2625}" destId="{2721477C-A170-4FCC-B915-B7CE1EE7C0C3}" srcOrd="0" destOrd="0" presId="urn:microsoft.com/office/officeart/2005/8/layout/list1"/>
    <dgm:cxn modelId="{D387231E-127F-4932-BD04-DBCAA36B190C}" type="presParOf" srcId="{2721477C-A170-4FCC-B915-B7CE1EE7C0C3}" destId="{7B7421DF-1759-4ED1-ACC7-89C695298D6E}" srcOrd="0" destOrd="0" presId="urn:microsoft.com/office/officeart/2005/8/layout/list1"/>
    <dgm:cxn modelId="{7C6FD07C-9DC1-4BB8-80CB-CF6F42516B3D}" type="presParOf" srcId="{2721477C-A170-4FCC-B915-B7CE1EE7C0C3}" destId="{C27FA0D0-1C56-4559-9662-6C6B0AB8F1A7}" srcOrd="1" destOrd="0" presId="urn:microsoft.com/office/officeart/2005/8/layout/list1"/>
    <dgm:cxn modelId="{DA7FA0C0-709F-4F0B-A638-A2E49D75CF1B}" type="presParOf" srcId="{ED1CAB5E-E363-4977-8186-821531CF2625}" destId="{A66063B2-37D6-4ED7-BA45-F59DF97F01AD}" srcOrd="1" destOrd="0" presId="urn:microsoft.com/office/officeart/2005/8/layout/list1"/>
    <dgm:cxn modelId="{1F070646-C126-4FD6-A109-C383BAF8816D}" type="presParOf" srcId="{ED1CAB5E-E363-4977-8186-821531CF2625}" destId="{68A83794-3D8B-4C40-A01D-460F99ABC1C9}" srcOrd="2" destOrd="0" presId="urn:microsoft.com/office/officeart/2005/8/layout/list1"/>
    <dgm:cxn modelId="{24EC9003-5AF3-4925-B5F3-A9BC4AEA7DA0}" type="presParOf" srcId="{ED1CAB5E-E363-4977-8186-821531CF2625}" destId="{242DC55A-70A3-4E21-80E4-383FCC8CFEC3}" srcOrd="3" destOrd="0" presId="urn:microsoft.com/office/officeart/2005/8/layout/list1"/>
    <dgm:cxn modelId="{10F1FEF5-EF81-43A6-B396-EBAFB8C12495}" type="presParOf" srcId="{ED1CAB5E-E363-4977-8186-821531CF2625}" destId="{431F5340-CB81-43F6-9976-863117F3C7FA}" srcOrd="4" destOrd="0" presId="urn:microsoft.com/office/officeart/2005/8/layout/list1"/>
    <dgm:cxn modelId="{21EE7649-71A7-4AB2-9ECF-7EF2533A5DDC}" type="presParOf" srcId="{431F5340-CB81-43F6-9976-863117F3C7FA}" destId="{9D04ED50-4E7B-405A-BD8E-543EEAA06A77}" srcOrd="0" destOrd="0" presId="urn:microsoft.com/office/officeart/2005/8/layout/list1"/>
    <dgm:cxn modelId="{DB7EF8EC-0CE5-407C-B844-A2D7183EC547}" type="presParOf" srcId="{431F5340-CB81-43F6-9976-863117F3C7FA}" destId="{7B25DB8E-2623-4C08-A834-A198729A02A9}" srcOrd="1" destOrd="0" presId="urn:microsoft.com/office/officeart/2005/8/layout/list1"/>
    <dgm:cxn modelId="{3A03F012-CD1A-4F77-805A-D8A497D5B911}" type="presParOf" srcId="{ED1CAB5E-E363-4977-8186-821531CF2625}" destId="{C19E4B5C-7D39-46B0-94BC-41C723FF695C}" srcOrd="5" destOrd="0" presId="urn:microsoft.com/office/officeart/2005/8/layout/list1"/>
    <dgm:cxn modelId="{5B1989E6-1073-4A6D-85EC-5B414A6A3C33}" type="presParOf" srcId="{ED1CAB5E-E363-4977-8186-821531CF2625}" destId="{560DFFF2-574E-442E-AF49-FEE43DAA6534}" srcOrd="6" destOrd="0" presId="urn:microsoft.com/office/officeart/2005/8/layout/list1"/>
    <dgm:cxn modelId="{0610F5E1-639A-44CB-9880-3847B6648AC7}" type="presParOf" srcId="{ED1CAB5E-E363-4977-8186-821531CF2625}" destId="{36E5B477-29D8-4B84-B010-DB90A67F8585}" srcOrd="7" destOrd="0" presId="urn:microsoft.com/office/officeart/2005/8/layout/list1"/>
    <dgm:cxn modelId="{3DCB3356-02AF-4616-9EBF-B511D37C48C7}" type="presParOf" srcId="{ED1CAB5E-E363-4977-8186-821531CF2625}" destId="{07AA3993-BA17-44D3-A96F-3A1F8DED9360}" srcOrd="8" destOrd="0" presId="urn:microsoft.com/office/officeart/2005/8/layout/list1"/>
    <dgm:cxn modelId="{5F64338C-060F-4D89-8588-2C2A30B3819B}" type="presParOf" srcId="{07AA3993-BA17-44D3-A96F-3A1F8DED9360}" destId="{AFF78F66-6B1E-4E51-9E11-47A220EEFB1E}" srcOrd="0" destOrd="0" presId="urn:microsoft.com/office/officeart/2005/8/layout/list1"/>
    <dgm:cxn modelId="{0865D631-2DAA-4FD4-A237-39E21A133569}" type="presParOf" srcId="{07AA3993-BA17-44D3-A96F-3A1F8DED9360}" destId="{99873613-3D8F-48EE-8BC5-EFCC611BF369}" srcOrd="1" destOrd="0" presId="urn:microsoft.com/office/officeart/2005/8/layout/list1"/>
    <dgm:cxn modelId="{7B0EB97B-4ECB-490B-B3A9-B1C4AD5BA066}" type="presParOf" srcId="{ED1CAB5E-E363-4977-8186-821531CF2625}" destId="{646CAFEB-6157-4878-8D00-C1E7B40EC6B5}" srcOrd="9" destOrd="0" presId="urn:microsoft.com/office/officeart/2005/8/layout/list1"/>
    <dgm:cxn modelId="{D70E8B23-C04D-4425-A5E4-61EC5A5ADBDB}" type="presParOf" srcId="{ED1CAB5E-E363-4977-8186-821531CF2625}" destId="{1E63B4E8-93A7-4616-B7BF-50EE90C5E341}"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947D54-11B8-4706-BF7A-3EA213F19C24}" type="doc">
      <dgm:prSet loTypeId="urn:microsoft.com/office/officeart/2005/8/layout/hList1" loCatId="list" qsTypeId="urn:microsoft.com/office/officeart/2005/8/quickstyle/3d5" qsCatId="3D" csTypeId="urn:microsoft.com/office/officeart/2005/8/colors/colorful3" csCatId="colorful" phldr="1"/>
      <dgm:spPr/>
      <dgm:t>
        <a:bodyPr/>
        <a:lstStyle/>
        <a:p>
          <a:endParaRPr lang="en-US"/>
        </a:p>
      </dgm:t>
    </dgm:pt>
    <dgm:pt modelId="{0DF9A015-CF15-402A-96AF-200BE5A65867}">
      <dgm:prSet phldrT="[Text]" custT="1"/>
      <dgm:spPr/>
      <dgm:t>
        <a:bodyPr/>
        <a:lstStyle/>
        <a:p>
          <a:r>
            <a:rPr lang="en-US" sz="2800" b="1" i="1" dirty="0" smtClean="0"/>
            <a:t>what</a:t>
          </a:r>
          <a:endParaRPr lang="en-US" sz="2800" b="1" i="1" dirty="0"/>
        </a:p>
      </dgm:t>
    </dgm:pt>
    <dgm:pt modelId="{7403D47B-9FF2-4894-BF13-318659B1E71C}" type="parTrans" cxnId="{9F957202-1E51-45B5-91D7-A46E4801F2FB}">
      <dgm:prSet/>
      <dgm:spPr/>
      <dgm:t>
        <a:bodyPr/>
        <a:lstStyle/>
        <a:p>
          <a:endParaRPr lang="en-US"/>
        </a:p>
      </dgm:t>
    </dgm:pt>
    <dgm:pt modelId="{897B2AFE-E7AB-4D8F-ADC9-3503439F4580}" type="sibTrans" cxnId="{9F957202-1E51-45B5-91D7-A46E4801F2FB}">
      <dgm:prSet/>
      <dgm:spPr/>
      <dgm:t>
        <a:bodyPr/>
        <a:lstStyle/>
        <a:p>
          <a:endParaRPr lang="en-US"/>
        </a:p>
      </dgm:t>
    </dgm:pt>
    <dgm:pt modelId="{89C2E972-56A7-4CE0-A23E-A940CA44FDB8}">
      <dgm:prSet phldrT="[Text]" custT="1"/>
      <dgm:spPr/>
      <dgm:t>
        <a:bodyPr/>
        <a:lstStyle/>
        <a:p>
          <a:r>
            <a:rPr lang="en-US" sz="1800" dirty="0" err="1" smtClean="0">
              <a:latin typeface="+mj-lt"/>
              <a:cs typeface="Arial" pitchFamily="34" charset="0"/>
            </a:rPr>
            <a:t>Terkait</a:t>
          </a:r>
          <a:r>
            <a:rPr lang="en-US" sz="1800" dirty="0" smtClean="0">
              <a:latin typeface="+mj-lt"/>
              <a:cs typeface="Arial" pitchFamily="34" charset="0"/>
            </a:rPr>
            <a:t> </a:t>
          </a:r>
          <a:r>
            <a:rPr lang="en-US" sz="1800" dirty="0" err="1" smtClean="0">
              <a:latin typeface="+mj-lt"/>
              <a:cs typeface="Arial" pitchFamily="34" charset="0"/>
            </a:rPr>
            <a:t>penggunaan</a:t>
          </a:r>
          <a:r>
            <a:rPr lang="en-US" sz="1800" dirty="0" smtClean="0">
              <a:latin typeface="+mj-lt"/>
              <a:cs typeface="Arial" pitchFamily="34" charset="0"/>
            </a:rPr>
            <a:t> </a:t>
          </a:r>
          <a:r>
            <a:rPr lang="en-US" sz="1800" dirty="0" err="1" smtClean="0">
              <a:latin typeface="+mj-lt"/>
              <a:cs typeface="Arial" pitchFamily="34" charset="0"/>
            </a:rPr>
            <a:t>satu</a:t>
          </a:r>
          <a:r>
            <a:rPr lang="en-US" sz="1800" dirty="0" smtClean="0">
              <a:latin typeface="+mj-lt"/>
              <a:cs typeface="Arial" pitchFamily="34" charset="0"/>
            </a:rPr>
            <a:t> </a:t>
          </a:r>
          <a:r>
            <a:rPr lang="en-US" sz="1800" dirty="0" err="1" smtClean="0">
              <a:latin typeface="+mj-lt"/>
              <a:cs typeface="Arial" pitchFamily="34" charset="0"/>
            </a:rPr>
            <a:t>sumber</a:t>
          </a:r>
          <a:r>
            <a:rPr lang="en-US" sz="1800" dirty="0" smtClean="0">
              <a:latin typeface="+mj-lt"/>
              <a:cs typeface="Arial" pitchFamily="34" charset="0"/>
            </a:rPr>
            <a:t> </a:t>
          </a:r>
          <a:r>
            <a:rPr lang="en-US" sz="1800" dirty="0" err="1" smtClean="0">
              <a:latin typeface="+mj-lt"/>
              <a:cs typeface="Arial" pitchFamily="34" charset="0"/>
            </a:rPr>
            <a:t>daya</a:t>
          </a:r>
          <a:r>
            <a:rPr lang="en-US" sz="1800" dirty="0" smtClean="0">
              <a:latin typeface="+mj-lt"/>
              <a:cs typeface="Arial" pitchFamily="34" charset="0"/>
            </a:rPr>
            <a:t> </a:t>
          </a:r>
          <a:r>
            <a:rPr lang="en-US" sz="1800" dirty="0" err="1" smtClean="0">
              <a:latin typeface="+mj-lt"/>
              <a:cs typeface="Arial" pitchFamily="34" charset="0"/>
            </a:rPr>
            <a:t>tertentu</a:t>
          </a:r>
          <a:r>
            <a:rPr lang="en-US" sz="1800" dirty="0" smtClean="0">
              <a:latin typeface="+mj-lt"/>
              <a:cs typeface="Arial" pitchFamily="34" charset="0"/>
            </a:rPr>
            <a:t> </a:t>
          </a:r>
          <a:r>
            <a:rPr lang="en-US" sz="1800" dirty="0" err="1" smtClean="0">
              <a:latin typeface="+mj-lt"/>
              <a:cs typeface="Arial" pitchFamily="34" charset="0"/>
            </a:rPr>
            <a:t>dan</a:t>
          </a:r>
          <a:r>
            <a:rPr lang="en-US" sz="1800" dirty="0" smtClean="0">
              <a:latin typeface="+mj-lt"/>
              <a:cs typeface="Arial" pitchFamily="34" charset="0"/>
            </a:rPr>
            <a:t> </a:t>
          </a:r>
          <a:r>
            <a:rPr lang="en-US" sz="1800" dirty="0" err="1" smtClean="0">
              <a:latin typeface="+mj-lt"/>
              <a:cs typeface="Arial" pitchFamily="34" charset="0"/>
            </a:rPr>
            <a:t>produk</a:t>
          </a:r>
          <a:r>
            <a:rPr lang="en-US" sz="1800" dirty="0" smtClean="0">
              <a:latin typeface="+mj-lt"/>
              <a:cs typeface="Arial" pitchFamily="34" charset="0"/>
            </a:rPr>
            <a:t> yang </a:t>
          </a:r>
          <a:r>
            <a:rPr lang="en-US" sz="1800" dirty="0" err="1" smtClean="0">
              <a:latin typeface="+mj-lt"/>
              <a:cs typeface="Arial" pitchFamily="34" charset="0"/>
            </a:rPr>
            <a:t>akan</a:t>
          </a:r>
          <a:r>
            <a:rPr lang="en-US" sz="1800" dirty="0" smtClean="0">
              <a:latin typeface="+mj-lt"/>
              <a:cs typeface="Arial" pitchFamily="34" charset="0"/>
            </a:rPr>
            <a:t> </a:t>
          </a:r>
          <a:r>
            <a:rPr lang="en-US" sz="1800" dirty="0" err="1" smtClean="0">
              <a:latin typeface="+mj-lt"/>
              <a:cs typeface="Arial" pitchFamily="34" charset="0"/>
            </a:rPr>
            <a:t>dihasilkan</a:t>
          </a:r>
          <a:r>
            <a:rPr lang="en-US" sz="1800" dirty="0" smtClean="0">
              <a:latin typeface="+mj-lt"/>
              <a:cs typeface="Arial" pitchFamily="34" charset="0"/>
            </a:rPr>
            <a:t>.</a:t>
          </a:r>
          <a:endParaRPr lang="en-US" sz="1800" dirty="0">
            <a:latin typeface="+mj-lt"/>
            <a:cs typeface="Arial" pitchFamily="34" charset="0"/>
          </a:endParaRPr>
        </a:p>
      </dgm:t>
    </dgm:pt>
    <dgm:pt modelId="{1115970B-74FC-44A2-899E-6DA78D1D4EC6}" type="parTrans" cxnId="{DFC7198A-F139-412A-852C-9CA5A0DC0404}">
      <dgm:prSet/>
      <dgm:spPr/>
      <dgm:t>
        <a:bodyPr/>
        <a:lstStyle/>
        <a:p>
          <a:endParaRPr lang="en-US"/>
        </a:p>
      </dgm:t>
    </dgm:pt>
    <dgm:pt modelId="{99FE2834-6F22-472F-A0C4-B26412D1C45C}" type="sibTrans" cxnId="{DFC7198A-F139-412A-852C-9CA5A0DC0404}">
      <dgm:prSet/>
      <dgm:spPr/>
      <dgm:t>
        <a:bodyPr/>
        <a:lstStyle/>
        <a:p>
          <a:endParaRPr lang="en-US"/>
        </a:p>
      </dgm:t>
    </dgm:pt>
    <dgm:pt modelId="{BDC4A284-CDA9-4081-9022-4CA8635D753A}">
      <dgm:prSet phldrT="[Text]" custT="1"/>
      <dgm:spPr/>
      <dgm:t>
        <a:bodyPr/>
        <a:lstStyle/>
        <a:p>
          <a:r>
            <a:rPr lang="en-US" sz="2800" b="1" i="1" dirty="0" smtClean="0"/>
            <a:t>how</a:t>
          </a:r>
          <a:endParaRPr lang="en-US" sz="2800" b="1" i="1" dirty="0"/>
        </a:p>
      </dgm:t>
    </dgm:pt>
    <dgm:pt modelId="{AC8772D3-0796-40BE-812C-7877420F690B}" type="parTrans" cxnId="{380C3523-FF2F-4B13-8815-7571F3EAF755}">
      <dgm:prSet/>
      <dgm:spPr/>
      <dgm:t>
        <a:bodyPr/>
        <a:lstStyle/>
        <a:p>
          <a:endParaRPr lang="en-US"/>
        </a:p>
      </dgm:t>
    </dgm:pt>
    <dgm:pt modelId="{2A2C1663-EC32-42AA-9828-72F903DCF23F}" type="sibTrans" cxnId="{380C3523-FF2F-4B13-8815-7571F3EAF755}">
      <dgm:prSet/>
      <dgm:spPr/>
      <dgm:t>
        <a:bodyPr/>
        <a:lstStyle/>
        <a:p>
          <a:endParaRPr lang="en-US"/>
        </a:p>
      </dgm:t>
    </dgm:pt>
    <dgm:pt modelId="{B35CA4B6-4133-443E-80EE-7F4674A3FCA8}">
      <dgm:prSet phldrT="[Text]" custT="1"/>
      <dgm:spPr/>
      <dgm:t>
        <a:bodyPr/>
        <a:lstStyle/>
        <a:p>
          <a:r>
            <a:rPr lang="en-US" sz="1800" dirty="0" err="1" smtClean="0">
              <a:latin typeface="+mj-lt"/>
              <a:cs typeface="Arial" pitchFamily="34" charset="0"/>
            </a:rPr>
            <a:t>Terkait</a:t>
          </a:r>
          <a:r>
            <a:rPr lang="en-US" sz="1800" dirty="0" smtClean="0">
              <a:latin typeface="+mj-lt"/>
              <a:cs typeface="Arial" pitchFamily="34" charset="0"/>
            </a:rPr>
            <a:t> </a:t>
          </a:r>
          <a:r>
            <a:rPr lang="en-US" sz="1800" dirty="0" err="1" smtClean="0">
              <a:latin typeface="+mj-lt"/>
              <a:cs typeface="Arial" pitchFamily="34" charset="0"/>
            </a:rPr>
            <a:t>teknik</a:t>
          </a:r>
          <a:r>
            <a:rPr lang="en-US" sz="1800" dirty="0" smtClean="0">
              <a:latin typeface="+mj-lt"/>
              <a:cs typeface="Arial" pitchFamily="34" charset="0"/>
            </a:rPr>
            <a:t> </a:t>
          </a:r>
          <a:r>
            <a:rPr lang="en-US" sz="1800" dirty="0" err="1" smtClean="0">
              <a:latin typeface="+mj-lt"/>
              <a:cs typeface="Arial" pitchFamily="34" charset="0"/>
            </a:rPr>
            <a:t>produksi</a:t>
          </a:r>
          <a:r>
            <a:rPr lang="en-US" sz="1800" dirty="0" smtClean="0">
              <a:latin typeface="+mj-lt"/>
              <a:cs typeface="Arial" pitchFamily="34" charset="0"/>
            </a:rPr>
            <a:t> yang </a:t>
          </a:r>
          <a:r>
            <a:rPr lang="en-US" sz="1800" dirty="0" err="1" smtClean="0">
              <a:latin typeface="+mj-lt"/>
              <a:cs typeface="Arial" pitchFamily="34" charset="0"/>
            </a:rPr>
            <a:t>digunakan</a:t>
          </a:r>
          <a:r>
            <a:rPr lang="en-US" sz="1800" dirty="0" smtClean="0">
              <a:latin typeface="+mj-lt"/>
              <a:cs typeface="Arial" pitchFamily="34" charset="0"/>
            </a:rPr>
            <a:t> </a:t>
          </a:r>
          <a:r>
            <a:rPr lang="en-US" sz="1800" dirty="0" err="1" smtClean="0">
              <a:latin typeface="+mj-lt"/>
              <a:cs typeface="Arial" pitchFamily="34" charset="0"/>
            </a:rPr>
            <a:t>produsen</a:t>
          </a:r>
          <a:r>
            <a:rPr lang="en-US" sz="1800" dirty="0" smtClean="0">
              <a:latin typeface="+mj-lt"/>
              <a:cs typeface="Arial" pitchFamily="34" charset="0"/>
            </a:rPr>
            <a:t> </a:t>
          </a:r>
          <a:r>
            <a:rPr lang="en-US" sz="1800" dirty="0" err="1" smtClean="0">
              <a:latin typeface="+mj-lt"/>
              <a:cs typeface="Arial" pitchFamily="34" charset="0"/>
            </a:rPr>
            <a:t>dalam</a:t>
          </a:r>
          <a:r>
            <a:rPr lang="en-US" sz="1800" dirty="0" smtClean="0">
              <a:latin typeface="+mj-lt"/>
              <a:cs typeface="Arial" pitchFamily="34" charset="0"/>
            </a:rPr>
            <a:t> </a:t>
          </a:r>
          <a:r>
            <a:rPr lang="en-US" sz="1800" dirty="0" err="1" smtClean="0">
              <a:latin typeface="+mj-lt"/>
              <a:cs typeface="Arial" pitchFamily="34" charset="0"/>
            </a:rPr>
            <a:t>proses</a:t>
          </a:r>
          <a:r>
            <a:rPr lang="en-US" sz="1800" dirty="0" smtClean="0">
              <a:latin typeface="+mj-lt"/>
              <a:cs typeface="Arial" pitchFamily="34" charset="0"/>
            </a:rPr>
            <a:t> </a:t>
          </a:r>
          <a:r>
            <a:rPr lang="en-US" sz="1800" dirty="0" err="1" smtClean="0">
              <a:latin typeface="+mj-lt"/>
              <a:cs typeface="Arial" pitchFamily="34" charset="0"/>
            </a:rPr>
            <a:t>produksi</a:t>
          </a:r>
          <a:r>
            <a:rPr lang="en-US" sz="1800" dirty="0" smtClean="0">
              <a:latin typeface="+mj-lt"/>
              <a:cs typeface="Arial" pitchFamily="34" charset="0"/>
            </a:rPr>
            <a:t>.</a:t>
          </a:r>
          <a:endParaRPr lang="en-US" sz="1800" dirty="0">
            <a:latin typeface="+mj-lt"/>
            <a:cs typeface="Arial" pitchFamily="34" charset="0"/>
          </a:endParaRPr>
        </a:p>
      </dgm:t>
    </dgm:pt>
    <dgm:pt modelId="{474B8193-512F-48A0-8211-2D8A907B23A2}" type="parTrans" cxnId="{55E74831-456F-4F5D-9186-12D3DA52BC53}">
      <dgm:prSet/>
      <dgm:spPr/>
      <dgm:t>
        <a:bodyPr/>
        <a:lstStyle/>
        <a:p>
          <a:endParaRPr lang="en-US"/>
        </a:p>
      </dgm:t>
    </dgm:pt>
    <dgm:pt modelId="{03D24DD0-BC8C-4F51-A250-D5104BE5E20C}" type="sibTrans" cxnId="{55E74831-456F-4F5D-9186-12D3DA52BC53}">
      <dgm:prSet/>
      <dgm:spPr/>
      <dgm:t>
        <a:bodyPr/>
        <a:lstStyle/>
        <a:p>
          <a:endParaRPr lang="en-US"/>
        </a:p>
      </dgm:t>
    </dgm:pt>
    <dgm:pt modelId="{E2A5C402-1B29-40A5-BD6C-20C8860594DD}">
      <dgm:prSet phldrT="[Text]" custT="1"/>
      <dgm:spPr/>
      <dgm:t>
        <a:bodyPr/>
        <a:lstStyle/>
        <a:p>
          <a:r>
            <a:rPr lang="en-US" sz="2800" b="1" i="1" dirty="0" smtClean="0"/>
            <a:t>for whom</a:t>
          </a:r>
          <a:endParaRPr lang="en-US" sz="2800" b="1" i="1" dirty="0"/>
        </a:p>
      </dgm:t>
    </dgm:pt>
    <dgm:pt modelId="{4D95DC18-F65C-402B-AF9F-9E04FBE2786F}" type="parTrans" cxnId="{CC19F57A-6517-4035-B611-DAB572B97343}">
      <dgm:prSet/>
      <dgm:spPr/>
      <dgm:t>
        <a:bodyPr/>
        <a:lstStyle/>
        <a:p>
          <a:endParaRPr lang="en-US"/>
        </a:p>
      </dgm:t>
    </dgm:pt>
    <dgm:pt modelId="{6D48CDEB-97B1-449F-A5AC-D06805F19960}" type="sibTrans" cxnId="{CC19F57A-6517-4035-B611-DAB572B97343}">
      <dgm:prSet/>
      <dgm:spPr/>
      <dgm:t>
        <a:bodyPr/>
        <a:lstStyle/>
        <a:p>
          <a:endParaRPr lang="en-US"/>
        </a:p>
      </dgm:t>
    </dgm:pt>
    <dgm:pt modelId="{0E2B31AA-3BC8-4011-B07A-AF05EF5DFD31}">
      <dgm:prSet phldrT="[Text]" custT="1"/>
      <dgm:spPr/>
      <dgm:t>
        <a:bodyPr/>
        <a:lstStyle/>
        <a:p>
          <a:r>
            <a:rPr lang="en-US" sz="1800" dirty="0" err="1" smtClean="0">
              <a:latin typeface="+mj-lt"/>
              <a:cs typeface="Arial" pitchFamily="34" charset="0"/>
            </a:rPr>
            <a:t>Berkaitan</a:t>
          </a:r>
          <a:r>
            <a:rPr lang="en-US" sz="1800" dirty="0" smtClean="0">
              <a:latin typeface="+mj-lt"/>
              <a:cs typeface="Arial" pitchFamily="34" charset="0"/>
            </a:rPr>
            <a:t> </a:t>
          </a:r>
          <a:r>
            <a:rPr lang="en-US" sz="1800" dirty="0" err="1" smtClean="0">
              <a:latin typeface="+mj-lt"/>
              <a:cs typeface="Arial" pitchFamily="34" charset="0"/>
            </a:rPr>
            <a:t>dengan</a:t>
          </a:r>
          <a:r>
            <a:rPr lang="en-US" sz="1800" dirty="0" smtClean="0">
              <a:latin typeface="+mj-lt"/>
              <a:cs typeface="Arial" pitchFamily="34" charset="0"/>
            </a:rPr>
            <a:t> </a:t>
          </a:r>
          <a:r>
            <a:rPr lang="en-US" sz="1800" dirty="0" err="1" smtClean="0">
              <a:latin typeface="+mj-lt"/>
              <a:cs typeface="Arial" pitchFamily="34" charset="0"/>
            </a:rPr>
            <a:t>segmen</a:t>
          </a:r>
          <a:r>
            <a:rPr lang="en-US" sz="1800" dirty="0" smtClean="0">
              <a:latin typeface="+mj-lt"/>
              <a:cs typeface="Arial" pitchFamily="34" charset="0"/>
            </a:rPr>
            <a:t> </a:t>
          </a:r>
          <a:r>
            <a:rPr lang="en-US" sz="1800" dirty="0" err="1" smtClean="0">
              <a:latin typeface="+mj-lt"/>
              <a:cs typeface="Arial" pitchFamily="34" charset="0"/>
            </a:rPr>
            <a:t>pasar</a:t>
          </a:r>
          <a:r>
            <a:rPr lang="en-US" sz="1800" dirty="0" smtClean="0">
              <a:latin typeface="+mj-lt"/>
              <a:cs typeface="Arial" pitchFamily="34" charset="0"/>
            </a:rPr>
            <a:t> </a:t>
          </a:r>
          <a:r>
            <a:rPr lang="en-US" sz="1800" dirty="0" err="1" smtClean="0">
              <a:latin typeface="+mj-lt"/>
              <a:cs typeface="Arial" pitchFamily="34" charset="0"/>
            </a:rPr>
            <a:t>atau</a:t>
          </a:r>
          <a:r>
            <a:rPr lang="en-US" sz="1800" dirty="0" smtClean="0">
              <a:latin typeface="+mj-lt"/>
              <a:cs typeface="Arial" pitchFamily="34" charset="0"/>
            </a:rPr>
            <a:t> target </a:t>
          </a:r>
          <a:r>
            <a:rPr lang="en-US" sz="1800" dirty="0" err="1" smtClean="0">
              <a:latin typeface="+mj-lt"/>
              <a:cs typeface="Arial" pitchFamily="34" charset="0"/>
            </a:rPr>
            <a:t>pasar</a:t>
          </a:r>
          <a:r>
            <a:rPr lang="en-US" sz="1800" dirty="0" smtClean="0">
              <a:latin typeface="+mj-lt"/>
              <a:cs typeface="Arial" pitchFamily="34" charset="0"/>
            </a:rPr>
            <a:t> </a:t>
          </a:r>
          <a:r>
            <a:rPr lang="en-US" sz="1800" dirty="0" err="1" smtClean="0">
              <a:latin typeface="+mj-lt"/>
              <a:cs typeface="Arial" pitchFamily="34" charset="0"/>
            </a:rPr>
            <a:t>atas</a:t>
          </a:r>
          <a:r>
            <a:rPr lang="en-US" sz="1800" dirty="0" smtClean="0">
              <a:latin typeface="+mj-lt"/>
              <a:cs typeface="Arial" pitchFamily="34" charset="0"/>
            </a:rPr>
            <a:t> </a:t>
          </a:r>
          <a:r>
            <a:rPr lang="en-US" sz="1800" dirty="0" err="1" smtClean="0">
              <a:latin typeface="+mj-lt"/>
              <a:cs typeface="Arial" pitchFamily="34" charset="0"/>
            </a:rPr>
            <a:t>produk</a:t>
          </a:r>
          <a:r>
            <a:rPr lang="en-US" sz="1800" dirty="0" smtClean="0">
              <a:latin typeface="+mj-lt"/>
              <a:cs typeface="Arial" pitchFamily="34" charset="0"/>
            </a:rPr>
            <a:t> yang </a:t>
          </a:r>
          <a:r>
            <a:rPr lang="en-US" sz="1800" dirty="0" err="1" smtClean="0">
              <a:latin typeface="+mj-lt"/>
              <a:cs typeface="Arial" pitchFamily="34" charset="0"/>
            </a:rPr>
            <a:t>dihasilkan</a:t>
          </a:r>
          <a:r>
            <a:rPr lang="en-US" sz="1800" dirty="0" smtClean="0">
              <a:latin typeface="+mj-lt"/>
              <a:cs typeface="Arial" pitchFamily="34" charset="0"/>
            </a:rPr>
            <a:t> </a:t>
          </a:r>
          <a:r>
            <a:rPr lang="en-US" sz="1800" dirty="0" err="1" smtClean="0">
              <a:latin typeface="+mj-lt"/>
              <a:cs typeface="Arial" pitchFamily="34" charset="0"/>
            </a:rPr>
            <a:t>produsen</a:t>
          </a:r>
          <a:r>
            <a:rPr lang="en-US" sz="1800" dirty="0" smtClean="0">
              <a:latin typeface="+mj-lt"/>
              <a:cs typeface="Arial" pitchFamily="34" charset="0"/>
            </a:rPr>
            <a:t>.</a:t>
          </a:r>
          <a:endParaRPr lang="en-US" sz="1800" dirty="0">
            <a:latin typeface="+mj-lt"/>
            <a:cs typeface="Arial" pitchFamily="34" charset="0"/>
          </a:endParaRPr>
        </a:p>
      </dgm:t>
    </dgm:pt>
    <dgm:pt modelId="{E5B5AE2E-ACE2-4AEE-BED9-857EA8D85517}" type="parTrans" cxnId="{03A236A1-6B7E-4676-AEE6-E95483BA6F09}">
      <dgm:prSet/>
      <dgm:spPr/>
      <dgm:t>
        <a:bodyPr/>
        <a:lstStyle/>
        <a:p>
          <a:endParaRPr lang="en-US"/>
        </a:p>
      </dgm:t>
    </dgm:pt>
    <dgm:pt modelId="{FE4C82F1-545A-4521-8CB1-DAAC136E8A61}" type="sibTrans" cxnId="{03A236A1-6B7E-4676-AEE6-E95483BA6F09}">
      <dgm:prSet/>
      <dgm:spPr/>
      <dgm:t>
        <a:bodyPr/>
        <a:lstStyle/>
        <a:p>
          <a:endParaRPr lang="en-US"/>
        </a:p>
      </dgm:t>
    </dgm:pt>
    <dgm:pt modelId="{000141E9-C4EC-4CD6-83FD-A37191280F9E}">
      <dgm:prSet custT="1"/>
      <dgm:spPr/>
      <dgm:t>
        <a:bodyPr/>
        <a:lstStyle/>
        <a:p>
          <a:r>
            <a:rPr lang="en-US" sz="1800" dirty="0" err="1" smtClean="0">
              <a:latin typeface="+mj-lt"/>
              <a:cs typeface="Arial" pitchFamily="34" charset="0"/>
            </a:rPr>
            <a:t>Menentukan</a:t>
          </a:r>
          <a:r>
            <a:rPr lang="en-US" sz="1800" dirty="0" smtClean="0">
              <a:latin typeface="+mj-lt"/>
              <a:cs typeface="Arial" pitchFamily="34" charset="0"/>
            </a:rPr>
            <a:t> </a:t>
          </a:r>
          <a:r>
            <a:rPr lang="en-US" sz="1800" dirty="0" err="1" smtClean="0">
              <a:latin typeface="+mj-lt"/>
              <a:cs typeface="Arial" pitchFamily="34" charset="0"/>
            </a:rPr>
            <a:t>jenis</a:t>
          </a:r>
          <a:r>
            <a:rPr lang="en-US" sz="1800" dirty="0" smtClean="0">
              <a:latin typeface="+mj-lt"/>
              <a:cs typeface="Arial" pitchFamily="34" charset="0"/>
            </a:rPr>
            <a:t> </a:t>
          </a:r>
          <a:r>
            <a:rPr lang="en-US" sz="1800" dirty="0" err="1" smtClean="0">
              <a:latin typeface="+mj-lt"/>
              <a:cs typeface="Arial" pitchFamily="34" charset="0"/>
            </a:rPr>
            <a:t>dan</a:t>
          </a:r>
          <a:r>
            <a:rPr lang="en-US" sz="1800" dirty="0" smtClean="0">
              <a:latin typeface="+mj-lt"/>
              <a:cs typeface="Arial" pitchFamily="34" charset="0"/>
            </a:rPr>
            <a:t> </a:t>
          </a:r>
          <a:r>
            <a:rPr lang="en-US" sz="1800" dirty="0" err="1" smtClean="0">
              <a:latin typeface="+mj-lt"/>
              <a:cs typeface="Arial" pitchFamily="34" charset="0"/>
            </a:rPr>
            <a:t>jumlah</a:t>
          </a:r>
          <a:r>
            <a:rPr lang="en-US" sz="1800" dirty="0" smtClean="0">
              <a:latin typeface="+mj-lt"/>
              <a:cs typeface="Arial" pitchFamily="34" charset="0"/>
            </a:rPr>
            <a:t> </a:t>
          </a:r>
          <a:r>
            <a:rPr lang="en-US" sz="1800" dirty="0" err="1" smtClean="0">
              <a:latin typeface="+mj-lt"/>
              <a:cs typeface="Arial" pitchFamily="34" charset="0"/>
            </a:rPr>
            <a:t>produk</a:t>
          </a:r>
          <a:r>
            <a:rPr lang="en-US" sz="1800" dirty="0" smtClean="0">
              <a:latin typeface="+mj-lt"/>
              <a:cs typeface="Arial" pitchFamily="34" charset="0"/>
            </a:rPr>
            <a:t> yang </a:t>
          </a:r>
          <a:r>
            <a:rPr lang="en-US" sz="1800" dirty="0" err="1" smtClean="0">
              <a:latin typeface="+mj-lt"/>
              <a:cs typeface="Arial" pitchFamily="34" charset="0"/>
            </a:rPr>
            <a:t>akan</a:t>
          </a:r>
          <a:r>
            <a:rPr lang="en-US" sz="1800" dirty="0" smtClean="0">
              <a:latin typeface="+mj-lt"/>
              <a:cs typeface="Arial" pitchFamily="34" charset="0"/>
            </a:rPr>
            <a:t> </a:t>
          </a:r>
          <a:r>
            <a:rPr lang="en-US" sz="1800" dirty="0" err="1" smtClean="0">
              <a:latin typeface="+mj-lt"/>
              <a:cs typeface="Arial" pitchFamily="34" charset="0"/>
            </a:rPr>
            <a:t>dihasilkan</a:t>
          </a:r>
          <a:r>
            <a:rPr lang="en-US" sz="1800" dirty="0" smtClean="0">
              <a:latin typeface="+mj-lt"/>
              <a:cs typeface="Arial" pitchFamily="34" charset="0"/>
            </a:rPr>
            <a:t> </a:t>
          </a:r>
          <a:r>
            <a:rPr lang="en-US" sz="1800" dirty="0" err="1" smtClean="0">
              <a:latin typeface="+mj-lt"/>
              <a:cs typeface="Arial" pitchFamily="34" charset="0"/>
            </a:rPr>
            <a:t>sesuai</a:t>
          </a:r>
          <a:r>
            <a:rPr lang="en-US" sz="1800" dirty="0" smtClean="0">
              <a:latin typeface="+mj-lt"/>
              <a:cs typeface="Arial" pitchFamily="34" charset="0"/>
            </a:rPr>
            <a:t> </a:t>
          </a:r>
          <a:r>
            <a:rPr lang="en-US" sz="1800" dirty="0" err="1" smtClean="0">
              <a:latin typeface="+mj-lt"/>
              <a:cs typeface="Arial" pitchFamily="34" charset="0"/>
            </a:rPr>
            <a:t>kebutuhan</a:t>
          </a:r>
          <a:r>
            <a:rPr lang="en-US" sz="1800" dirty="0" smtClean="0">
              <a:latin typeface="+mj-lt"/>
              <a:cs typeface="Arial" pitchFamily="34" charset="0"/>
            </a:rPr>
            <a:t> </a:t>
          </a:r>
          <a:r>
            <a:rPr lang="en-US" sz="1800" dirty="0" err="1" smtClean="0">
              <a:latin typeface="+mj-lt"/>
              <a:cs typeface="Arial" pitchFamily="34" charset="0"/>
            </a:rPr>
            <a:t>masyarakat</a:t>
          </a:r>
          <a:r>
            <a:rPr lang="en-US" sz="1800" i="1" dirty="0" smtClean="0">
              <a:latin typeface="+mj-lt"/>
              <a:cs typeface="Arial" pitchFamily="34" charset="0"/>
            </a:rPr>
            <a:t>.</a:t>
          </a:r>
          <a:endParaRPr lang="en-US" sz="1800" dirty="0" smtClean="0">
            <a:latin typeface="+mj-lt"/>
            <a:cs typeface="Arial" pitchFamily="34" charset="0"/>
          </a:endParaRPr>
        </a:p>
      </dgm:t>
    </dgm:pt>
    <dgm:pt modelId="{1CFA26FC-31BC-409A-8754-50539626CBF9}" type="parTrans" cxnId="{ED4E68EB-CFCC-4195-99B0-D9529E2A0F7D}">
      <dgm:prSet/>
      <dgm:spPr/>
      <dgm:t>
        <a:bodyPr/>
        <a:lstStyle/>
        <a:p>
          <a:endParaRPr lang="en-US"/>
        </a:p>
      </dgm:t>
    </dgm:pt>
    <dgm:pt modelId="{B13027B5-D279-492B-AEEC-73588D359C1C}" type="sibTrans" cxnId="{ED4E68EB-CFCC-4195-99B0-D9529E2A0F7D}">
      <dgm:prSet/>
      <dgm:spPr/>
      <dgm:t>
        <a:bodyPr/>
        <a:lstStyle/>
        <a:p>
          <a:endParaRPr lang="en-US"/>
        </a:p>
      </dgm:t>
    </dgm:pt>
    <dgm:pt modelId="{108C2F72-B3D9-489B-B9EB-97276960080D}">
      <dgm:prSet phldrT="[Text]" custT="1"/>
      <dgm:spPr/>
      <dgm:t>
        <a:bodyPr/>
        <a:lstStyle/>
        <a:p>
          <a:r>
            <a:rPr lang="en-US" sz="1800" dirty="0" err="1" smtClean="0">
              <a:latin typeface="+mj-lt"/>
              <a:cs typeface="Arial" pitchFamily="34" charset="0"/>
            </a:rPr>
            <a:t>Penentuan</a:t>
          </a:r>
          <a:r>
            <a:rPr lang="en-US" sz="1800" dirty="0" smtClean="0">
              <a:latin typeface="+mj-lt"/>
              <a:cs typeface="Arial" pitchFamily="34" charset="0"/>
            </a:rPr>
            <a:t> </a:t>
          </a:r>
          <a:r>
            <a:rPr lang="en-US" sz="1800" dirty="0" err="1" smtClean="0">
              <a:latin typeface="+mj-lt"/>
              <a:cs typeface="Arial" pitchFamily="34" charset="0"/>
            </a:rPr>
            <a:t>teknik</a:t>
          </a:r>
          <a:r>
            <a:rPr lang="en-US" sz="1800" dirty="0" smtClean="0">
              <a:latin typeface="+mj-lt"/>
              <a:cs typeface="Arial" pitchFamily="34" charset="0"/>
            </a:rPr>
            <a:t> </a:t>
          </a:r>
          <a:r>
            <a:rPr lang="en-US" sz="1800" dirty="0" err="1" smtClean="0">
              <a:latin typeface="+mj-lt"/>
              <a:cs typeface="Arial" pitchFamily="34" charset="0"/>
            </a:rPr>
            <a:t>produksi</a:t>
          </a:r>
          <a:r>
            <a:rPr lang="en-US" sz="1800" dirty="0" smtClean="0">
              <a:latin typeface="+mj-lt"/>
              <a:cs typeface="Arial" pitchFamily="34" charset="0"/>
            </a:rPr>
            <a:t> </a:t>
          </a:r>
          <a:r>
            <a:rPr lang="en-US" sz="1800" dirty="0" err="1" smtClean="0">
              <a:latin typeface="+mj-lt"/>
              <a:cs typeface="Arial" pitchFamily="34" charset="0"/>
            </a:rPr>
            <a:t>perlu</a:t>
          </a:r>
          <a:r>
            <a:rPr lang="en-US" sz="1800" dirty="0" smtClean="0">
              <a:latin typeface="+mj-lt"/>
              <a:cs typeface="Arial" pitchFamily="34" charset="0"/>
            </a:rPr>
            <a:t> </a:t>
          </a:r>
          <a:r>
            <a:rPr lang="en-US" sz="1800" dirty="0" err="1" smtClean="0">
              <a:latin typeface="+mj-lt"/>
              <a:cs typeface="Arial" pitchFamily="34" charset="0"/>
            </a:rPr>
            <a:t>mempertimbangkan</a:t>
          </a:r>
          <a:r>
            <a:rPr lang="en-US" sz="1800" dirty="0" smtClean="0">
              <a:latin typeface="+mj-lt"/>
              <a:cs typeface="Arial" pitchFamily="34" charset="0"/>
            </a:rPr>
            <a:t> </a:t>
          </a:r>
          <a:r>
            <a:rPr lang="en-US" sz="1800" dirty="0" err="1" smtClean="0">
              <a:latin typeface="+mj-lt"/>
              <a:cs typeface="Arial" pitchFamily="34" charset="0"/>
            </a:rPr>
            <a:t>biaya</a:t>
          </a:r>
          <a:r>
            <a:rPr lang="en-US" sz="1800" dirty="0" smtClean="0">
              <a:latin typeface="+mj-lt"/>
              <a:cs typeface="Arial" pitchFamily="34" charset="0"/>
            </a:rPr>
            <a:t> </a:t>
          </a:r>
          <a:r>
            <a:rPr lang="en-US" sz="1800" dirty="0" err="1" smtClean="0">
              <a:latin typeface="+mj-lt"/>
              <a:cs typeface="Arial" pitchFamily="34" charset="0"/>
            </a:rPr>
            <a:t>produksi</a:t>
          </a:r>
          <a:r>
            <a:rPr lang="en-US" sz="1800" dirty="0" smtClean="0">
              <a:latin typeface="+mj-lt"/>
              <a:cs typeface="Arial" pitchFamily="34" charset="0"/>
            </a:rPr>
            <a:t> yang </a:t>
          </a:r>
          <a:r>
            <a:rPr lang="en-US" sz="1800" dirty="0" err="1" smtClean="0">
              <a:latin typeface="+mj-lt"/>
              <a:cs typeface="Arial" pitchFamily="34" charset="0"/>
            </a:rPr>
            <a:t>dikeluarkan</a:t>
          </a:r>
          <a:r>
            <a:rPr lang="en-US" sz="1800" dirty="0" smtClean="0">
              <a:latin typeface="+mj-lt"/>
              <a:cs typeface="Arial" pitchFamily="34" charset="0"/>
            </a:rPr>
            <a:t> </a:t>
          </a:r>
          <a:r>
            <a:rPr lang="en-US" sz="1800" dirty="0" err="1" smtClean="0">
              <a:latin typeface="+mj-lt"/>
              <a:cs typeface="Arial" pitchFamily="34" charset="0"/>
            </a:rPr>
            <a:t>dan</a:t>
          </a:r>
          <a:r>
            <a:rPr lang="en-US" sz="1800" dirty="0" smtClean="0">
              <a:latin typeface="+mj-lt"/>
              <a:cs typeface="Arial" pitchFamily="34" charset="0"/>
            </a:rPr>
            <a:t> </a:t>
          </a:r>
          <a:r>
            <a:rPr lang="en-US" sz="1800" dirty="0" err="1" smtClean="0">
              <a:latin typeface="+mj-lt"/>
              <a:cs typeface="Arial" pitchFamily="34" charset="0"/>
            </a:rPr>
            <a:t>keuntungan</a:t>
          </a:r>
          <a:r>
            <a:rPr lang="en-US" sz="1800" dirty="0" smtClean="0">
              <a:latin typeface="+mj-lt"/>
              <a:cs typeface="Arial" pitchFamily="34" charset="0"/>
            </a:rPr>
            <a:t> yang </a:t>
          </a:r>
          <a:r>
            <a:rPr lang="en-US" sz="1800" dirty="0" err="1" smtClean="0">
              <a:latin typeface="+mj-lt"/>
              <a:cs typeface="Arial" pitchFamily="34" charset="0"/>
            </a:rPr>
            <a:t>diperoleh</a:t>
          </a:r>
          <a:r>
            <a:rPr lang="en-US" sz="1800" dirty="0" smtClean="0">
              <a:latin typeface="+mj-lt"/>
              <a:cs typeface="Arial" pitchFamily="34" charset="0"/>
            </a:rPr>
            <a:t> </a:t>
          </a:r>
          <a:r>
            <a:rPr lang="en-US" sz="1800" dirty="0" err="1" smtClean="0">
              <a:latin typeface="+mj-lt"/>
              <a:cs typeface="Arial" pitchFamily="34" charset="0"/>
            </a:rPr>
            <a:t>produsen</a:t>
          </a:r>
          <a:r>
            <a:rPr lang="en-US" sz="1800" dirty="0" smtClean="0">
              <a:latin typeface="+mj-lt"/>
              <a:cs typeface="Arial" pitchFamily="34" charset="0"/>
            </a:rPr>
            <a:t>.</a:t>
          </a:r>
          <a:endParaRPr lang="en-US" sz="1800" dirty="0">
            <a:latin typeface="+mj-lt"/>
            <a:cs typeface="Arial" pitchFamily="34" charset="0"/>
          </a:endParaRPr>
        </a:p>
      </dgm:t>
    </dgm:pt>
    <dgm:pt modelId="{77E842A5-C6A8-4B22-8543-4AFACD5FE710}" type="parTrans" cxnId="{66520DFD-C00A-4578-9248-D3EC28F7B993}">
      <dgm:prSet/>
      <dgm:spPr/>
      <dgm:t>
        <a:bodyPr/>
        <a:lstStyle/>
        <a:p>
          <a:endParaRPr lang="en-US"/>
        </a:p>
      </dgm:t>
    </dgm:pt>
    <dgm:pt modelId="{21B72733-591E-490D-BDF2-CBAAC03F9C7D}" type="sibTrans" cxnId="{66520DFD-C00A-4578-9248-D3EC28F7B993}">
      <dgm:prSet/>
      <dgm:spPr/>
      <dgm:t>
        <a:bodyPr/>
        <a:lstStyle/>
        <a:p>
          <a:endParaRPr lang="en-US"/>
        </a:p>
      </dgm:t>
    </dgm:pt>
    <dgm:pt modelId="{82AC8D26-61E4-4DCD-B53B-08E07AB7BFE6}" type="pres">
      <dgm:prSet presAssocID="{83947D54-11B8-4706-BF7A-3EA213F19C24}" presName="Name0" presStyleCnt="0">
        <dgm:presLayoutVars>
          <dgm:dir/>
          <dgm:animLvl val="lvl"/>
          <dgm:resizeHandles val="exact"/>
        </dgm:presLayoutVars>
      </dgm:prSet>
      <dgm:spPr/>
      <dgm:t>
        <a:bodyPr/>
        <a:lstStyle/>
        <a:p>
          <a:endParaRPr lang="en-US"/>
        </a:p>
      </dgm:t>
    </dgm:pt>
    <dgm:pt modelId="{23E5E340-5081-4A06-B962-D8F9BFA1F30F}" type="pres">
      <dgm:prSet presAssocID="{0DF9A015-CF15-402A-96AF-200BE5A65867}" presName="composite" presStyleCnt="0"/>
      <dgm:spPr/>
    </dgm:pt>
    <dgm:pt modelId="{954D64FD-1A7C-45B8-BC51-DA0012E3E453}" type="pres">
      <dgm:prSet presAssocID="{0DF9A015-CF15-402A-96AF-200BE5A65867}" presName="parTx" presStyleLbl="alignNode1" presStyleIdx="0" presStyleCnt="3">
        <dgm:presLayoutVars>
          <dgm:chMax val="0"/>
          <dgm:chPref val="0"/>
          <dgm:bulletEnabled val="1"/>
        </dgm:presLayoutVars>
      </dgm:prSet>
      <dgm:spPr/>
      <dgm:t>
        <a:bodyPr/>
        <a:lstStyle/>
        <a:p>
          <a:endParaRPr lang="en-US"/>
        </a:p>
      </dgm:t>
    </dgm:pt>
    <dgm:pt modelId="{4161F5CF-F16C-4E54-9BCC-EC024C243F94}" type="pres">
      <dgm:prSet presAssocID="{0DF9A015-CF15-402A-96AF-200BE5A65867}" presName="desTx" presStyleLbl="alignAccFollowNode1" presStyleIdx="0" presStyleCnt="3">
        <dgm:presLayoutVars>
          <dgm:bulletEnabled val="1"/>
        </dgm:presLayoutVars>
      </dgm:prSet>
      <dgm:spPr/>
      <dgm:t>
        <a:bodyPr/>
        <a:lstStyle/>
        <a:p>
          <a:endParaRPr lang="en-US"/>
        </a:p>
      </dgm:t>
    </dgm:pt>
    <dgm:pt modelId="{1116BF32-4AC9-49A2-9EF1-91FB7ABD2C94}" type="pres">
      <dgm:prSet presAssocID="{897B2AFE-E7AB-4D8F-ADC9-3503439F4580}" presName="space" presStyleCnt="0"/>
      <dgm:spPr/>
    </dgm:pt>
    <dgm:pt modelId="{E08B6C1E-9447-472B-B69B-58C0DFE199CA}" type="pres">
      <dgm:prSet presAssocID="{BDC4A284-CDA9-4081-9022-4CA8635D753A}" presName="composite" presStyleCnt="0"/>
      <dgm:spPr/>
    </dgm:pt>
    <dgm:pt modelId="{97503BA0-5410-4EA1-BB43-CF206854ADB2}" type="pres">
      <dgm:prSet presAssocID="{BDC4A284-CDA9-4081-9022-4CA8635D753A}" presName="parTx" presStyleLbl="alignNode1" presStyleIdx="1" presStyleCnt="3">
        <dgm:presLayoutVars>
          <dgm:chMax val="0"/>
          <dgm:chPref val="0"/>
          <dgm:bulletEnabled val="1"/>
        </dgm:presLayoutVars>
      </dgm:prSet>
      <dgm:spPr/>
      <dgm:t>
        <a:bodyPr/>
        <a:lstStyle/>
        <a:p>
          <a:endParaRPr lang="en-US"/>
        </a:p>
      </dgm:t>
    </dgm:pt>
    <dgm:pt modelId="{376CE5EB-8704-4B86-861A-A1CDF237D917}" type="pres">
      <dgm:prSet presAssocID="{BDC4A284-CDA9-4081-9022-4CA8635D753A}" presName="desTx" presStyleLbl="alignAccFollowNode1" presStyleIdx="1" presStyleCnt="3">
        <dgm:presLayoutVars>
          <dgm:bulletEnabled val="1"/>
        </dgm:presLayoutVars>
      </dgm:prSet>
      <dgm:spPr/>
      <dgm:t>
        <a:bodyPr/>
        <a:lstStyle/>
        <a:p>
          <a:endParaRPr lang="en-US"/>
        </a:p>
      </dgm:t>
    </dgm:pt>
    <dgm:pt modelId="{683685AE-86C6-4A7C-B8C6-2E60C7CCE476}" type="pres">
      <dgm:prSet presAssocID="{2A2C1663-EC32-42AA-9828-72F903DCF23F}" presName="space" presStyleCnt="0"/>
      <dgm:spPr/>
    </dgm:pt>
    <dgm:pt modelId="{2F887545-04CB-4B08-B46A-C15A38367015}" type="pres">
      <dgm:prSet presAssocID="{E2A5C402-1B29-40A5-BD6C-20C8860594DD}" presName="composite" presStyleCnt="0"/>
      <dgm:spPr/>
    </dgm:pt>
    <dgm:pt modelId="{60B7E4C2-1315-4C30-9D05-91D2E213BDB7}" type="pres">
      <dgm:prSet presAssocID="{E2A5C402-1B29-40A5-BD6C-20C8860594DD}" presName="parTx" presStyleLbl="alignNode1" presStyleIdx="2" presStyleCnt="3">
        <dgm:presLayoutVars>
          <dgm:chMax val="0"/>
          <dgm:chPref val="0"/>
          <dgm:bulletEnabled val="1"/>
        </dgm:presLayoutVars>
      </dgm:prSet>
      <dgm:spPr/>
      <dgm:t>
        <a:bodyPr/>
        <a:lstStyle/>
        <a:p>
          <a:endParaRPr lang="en-US"/>
        </a:p>
      </dgm:t>
    </dgm:pt>
    <dgm:pt modelId="{BEB79C9D-0319-497F-9242-5D6748B7A326}" type="pres">
      <dgm:prSet presAssocID="{E2A5C402-1B29-40A5-BD6C-20C8860594DD}" presName="desTx" presStyleLbl="alignAccFollowNode1" presStyleIdx="2" presStyleCnt="3">
        <dgm:presLayoutVars>
          <dgm:bulletEnabled val="1"/>
        </dgm:presLayoutVars>
      </dgm:prSet>
      <dgm:spPr/>
      <dgm:t>
        <a:bodyPr/>
        <a:lstStyle/>
        <a:p>
          <a:endParaRPr lang="en-US"/>
        </a:p>
      </dgm:t>
    </dgm:pt>
  </dgm:ptLst>
  <dgm:cxnLst>
    <dgm:cxn modelId="{66520DFD-C00A-4578-9248-D3EC28F7B993}" srcId="{BDC4A284-CDA9-4081-9022-4CA8635D753A}" destId="{108C2F72-B3D9-489B-B9EB-97276960080D}" srcOrd="1" destOrd="0" parTransId="{77E842A5-C6A8-4B22-8543-4AFACD5FE710}" sibTransId="{21B72733-591E-490D-BDF2-CBAAC03F9C7D}"/>
    <dgm:cxn modelId="{FC61728D-AA57-40A3-A460-F4D1EADE5F28}" type="presOf" srcId="{108C2F72-B3D9-489B-B9EB-97276960080D}" destId="{376CE5EB-8704-4B86-861A-A1CDF237D917}" srcOrd="0" destOrd="1" presId="urn:microsoft.com/office/officeart/2005/8/layout/hList1"/>
    <dgm:cxn modelId="{EE08CD4D-DF80-4639-A80F-AC4FD62C12CA}" type="presOf" srcId="{B35CA4B6-4133-443E-80EE-7F4674A3FCA8}" destId="{376CE5EB-8704-4B86-861A-A1CDF237D917}" srcOrd="0" destOrd="0" presId="urn:microsoft.com/office/officeart/2005/8/layout/hList1"/>
    <dgm:cxn modelId="{5C3CD394-2E80-44FB-956C-19E4FCEDAA7D}" type="presOf" srcId="{0E2B31AA-3BC8-4011-B07A-AF05EF5DFD31}" destId="{BEB79C9D-0319-497F-9242-5D6748B7A326}" srcOrd="0" destOrd="0" presId="urn:microsoft.com/office/officeart/2005/8/layout/hList1"/>
    <dgm:cxn modelId="{9F957202-1E51-45B5-91D7-A46E4801F2FB}" srcId="{83947D54-11B8-4706-BF7A-3EA213F19C24}" destId="{0DF9A015-CF15-402A-96AF-200BE5A65867}" srcOrd="0" destOrd="0" parTransId="{7403D47B-9FF2-4894-BF13-318659B1E71C}" sibTransId="{897B2AFE-E7AB-4D8F-ADC9-3503439F4580}"/>
    <dgm:cxn modelId="{CC19F57A-6517-4035-B611-DAB572B97343}" srcId="{83947D54-11B8-4706-BF7A-3EA213F19C24}" destId="{E2A5C402-1B29-40A5-BD6C-20C8860594DD}" srcOrd="2" destOrd="0" parTransId="{4D95DC18-F65C-402B-AF9F-9E04FBE2786F}" sibTransId="{6D48CDEB-97B1-449F-A5AC-D06805F19960}"/>
    <dgm:cxn modelId="{55E74831-456F-4F5D-9186-12D3DA52BC53}" srcId="{BDC4A284-CDA9-4081-9022-4CA8635D753A}" destId="{B35CA4B6-4133-443E-80EE-7F4674A3FCA8}" srcOrd="0" destOrd="0" parTransId="{474B8193-512F-48A0-8211-2D8A907B23A2}" sibTransId="{03D24DD0-BC8C-4F51-A250-D5104BE5E20C}"/>
    <dgm:cxn modelId="{03A236A1-6B7E-4676-AEE6-E95483BA6F09}" srcId="{E2A5C402-1B29-40A5-BD6C-20C8860594DD}" destId="{0E2B31AA-3BC8-4011-B07A-AF05EF5DFD31}" srcOrd="0" destOrd="0" parTransId="{E5B5AE2E-ACE2-4AEE-BED9-857EA8D85517}" sibTransId="{FE4C82F1-545A-4521-8CB1-DAAC136E8A61}"/>
    <dgm:cxn modelId="{375AD917-0BB0-4B1C-B1B8-085AE923BC41}" type="presOf" srcId="{0DF9A015-CF15-402A-96AF-200BE5A65867}" destId="{954D64FD-1A7C-45B8-BC51-DA0012E3E453}" srcOrd="0" destOrd="0" presId="urn:microsoft.com/office/officeart/2005/8/layout/hList1"/>
    <dgm:cxn modelId="{88D8E1A0-9615-4985-AC82-223D81FC9B3B}" type="presOf" srcId="{89C2E972-56A7-4CE0-A23E-A940CA44FDB8}" destId="{4161F5CF-F16C-4E54-9BCC-EC024C243F94}" srcOrd="0" destOrd="0" presId="urn:microsoft.com/office/officeart/2005/8/layout/hList1"/>
    <dgm:cxn modelId="{C7F7DA66-CE5E-4BD9-AFE1-690E0F55BBBE}" type="presOf" srcId="{83947D54-11B8-4706-BF7A-3EA213F19C24}" destId="{82AC8D26-61E4-4DCD-B53B-08E07AB7BFE6}" srcOrd="0" destOrd="0" presId="urn:microsoft.com/office/officeart/2005/8/layout/hList1"/>
    <dgm:cxn modelId="{7CC7C3E2-4A7E-4381-910E-E99938069E44}" type="presOf" srcId="{BDC4A284-CDA9-4081-9022-4CA8635D753A}" destId="{97503BA0-5410-4EA1-BB43-CF206854ADB2}" srcOrd="0" destOrd="0" presId="urn:microsoft.com/office/officeart/2005/8/layout/hList1"/>
    <dgm:cxn modelId="{ED4E68EB-CFCC-4195-99B0-D9529E2A0F7D}" srcId="{0DF9A015-CF15-402A-96AF-200BE5A65867}" destId="{000141E9-C4EC-4CD6-83FD-A37191280F9E}" srcOrd="1" destOrd="0" parTransId="{1CFA26FC-31BC-409A-8754-50539626CBF9}" sibTransId="{B13027B5-D279-492B-AEEC-73588D359C1C}"/>
    <dgm:cxn modelId="{B5250C54-A704-452C-826B-F4546535055A}" type="presOf" srcId="{E2A5C402-1B29-40A5-BD6C-20C8860594DD}" destId="{60B7E4C2-1315-4C30-9D05-91D2E213BDB7}" srcOrd="0" destOrd="0" presId="urn:microsoft.com/office/officeart/2005/8/layout/hList1"/>
    <dgm:cxn modelId="{DFC7198A-F139-412A-852C-9CA5A0DC0404}" srcId="{0DF9A015-CF15-402A-96AF-200BE5A65867}" destId="{89C2E972-56A7-4CE0-A23E-A940CA44FDB8}" srcOrd="0" destOrd="0" parTransId="{1115970B-74FC-44A2-899E-6DA78D1D4EC6}" sibTransId="{99FE2834-6F22-472F-A0C4-B26412D1C45C}"/>
    <dgm:cxn modelId="{76D54BCE-6408-4CC5-92A4-F423A4D670DC}" type="presOf" srcId="{000141E9-C4EC-4CD6-83FD-A37191280F9E}" destId="{4161F5CF-F16C-4E54-9BCC-EC024C243F94}" srcOrd="0" destOrd="1" presId="urn:microsoft.com/office/officeart/2005/8/layout/hList1"/>
    <dgm:cxn modelId="{380C3523-FF2F-4B13-8815-7571F3EAF755}" srcId="{83947D54-11B8-4706-BF7A-3EA213F19C24}" destId="{BDC4A284-CDA9-4081-9022-4CA8635D753A}" srcOrd="1" destOrd="0" parTransId="{AC8772D3-0796-40BE-812C-7877420F690B}" sibTransId="{2A2C1663-EC32-42AA-9828-72F903DCF23F}"/>
    <dgm:cxn modelId="{53575300-EE67-41A3-AA25-F830698E4651}" type="presParOf" srcId="{82AC8D26-61E4-4DCD-B53B-08E07AB7BFE6}" destId="{23E5E340-5081-4A06-B962-D8F9BFA1F30F}" srcOrd="0" destOrd="0" presId="urn:microsoft.com/office/officeart/2005/8/layout/hList1"/>
    <dgm:cxn modelId="{8A113516-2506-4A00-A0A7-25E1A986A6A0}" type="presParOf" srcId="{23E5E340-5081-4A06-B962-D8F9BFA1F30F}" destId="{954D64FD-1A7C-45B8-BC51-DA0012E3E453}" srcOrd="0" destOrd="0" presId="urn:microsoft.com/office/officeart/2005/8/layout/hList1"/>
    <dgm:cxn modelId="{9AA94C14-187A-4FC8-AD00-8FDA539ACB66}" type="presParOf" srcId="{23E5E340-5081-4A06-B962-D8F9BFA1F30F}" destId="{4161F5CF-F16C-4E54-9BCC-EC024C243F94}" srcOrd="1" destOrd="0" presId="urn:microsoft.com/office/officeart/2005/8/layout/hList1"/>
    <dgm:cxn modelId="{CE6ED8DE-8D82-4182-837C-42FC8F155A31}" type="presParOf" srcId="{82AC8D26-61E4-4DCD-B53B-08E07AB7BFE6}" destId="{1116BF32-4AC9-49A2-9EF1-91FB7ABD2C94}" srcOrd="1" destOrd="0" presId="urn:microsoft.com/office/officeart/2005/8/layout/hList1"/>
    <dgm:cxn modelId="{12D8D6DB-00DF-4F50-8A00-931C6C7FD933}" type="presParOf" srcId="{82AC8D26-61E4-4DCD-B53B-08E07AB7BFE6}" destId="{E08B6C1E-9447-472B-B69B-58C0DFE199CA}" srcOrd="2" destOrd="0" presId="urn:microsoft.com/office/officeart/2005/8/layout/hList1"/>
    <dgm:cxn modelId="{19A263C8-3F60-493F-BB70-8C28A8E6823D}" type="presParOf" srcId="{E08B6C1E-9447-472B-B69B-58C0DFE199CA}" destId="{97503BA0-5410-4EA1-BB43-CF206854ADB2}" srcOrd="0" destOrd="0" presId="urn:microsoft.com/office/officeart/2005/8/layout/hList1"/>
    <dgm:cxn modelId="{4784FE7B-23C0-4461-BA93-B30944C0972A}" type="presParOf" srcId="{E08B6C1E-9447-472B-B69B-58C0DFE199CA}" destId="{376CE5EB-8704-4B86-861A-A1CDF237D917}" srcOrd="1" destOrd="0" presId="urn:microsoft.com/office/officeart/2005/8/layout/hList1"/>
    <dgm:cxn modelId="{F9DD5489-D14D-4161-9E98-6B131E316A75}" type="presParOf" srcId="{82AC8D26-61E4-4DCD-B53B-08E07AB7BFE6}" destId="{683685AE-86C6-4A7C-B8C6-2E60C7CCE476}" srcOrd="3" destOrd="0" presId="urn:microsoft.com/office/officeart/2005/8/layout/hList1"/>
    <dgm:cxn modelId="{64B197A5-9256-468D-BC3C-034707417300}" type="presParOf" srcId="{82AC8D26-61E4-4DCD-B53B-08E07AB7BFE6}" destId="{2F887545-04CB-4B08-B46A-C15A38367015}" srcOrd="4" destOrd="0" presId="urn:microsoft.com/office/officeart/2005/8/layout/hList1"/>
    <dgm:cxn modelId="{129EFDD6-2FD9-4B43-A100-1F5C57781149}" type="presParOf" srcId="{2F887545-04CB-4B08-B46A-C15A38367015}" destId="{60B7E4C2-1315-4C30-9D05-91D2E213BDB7}" srcOrd="0" destOrd="0" presId="urn:microsoft.com/office/officeart/2005/8/layout/hList1"/>
    <dgm:cxn modelId="{786AE64A-5CDA-4C07-83B8-2A90F9E46247}" type="presParOf" srcId="{2F887545-04CB-4B08-B46A-C15A38367015}" destId="{BEB79C9D-0319-497F-9242-5D6748B7A326}"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574E8-CC22-49EE-92E9-72711F351D32}" type="doc">
      <dgm:prSet loTypeId="urn:microsoft.com/office/officeart/2005/8/layout/list1" loCatId="list" qsTypeId="urn:microsoft.com/office/officeart/2005/8/quickstyle/3d5" qsCatId="3D" csTypeId="urn:microsoft.com/office/officeart/2005/8/colors/colorful3" csCatId="colorful" phldr="1"/>
      <dgm:spPr/>
      <dgm:t>
        <a:bodyPr/>
        <a:lstStyle/>
        <a:p>
          <a:endParaRPr lang="en-US"/>
        </a:p>
      </dgm:t>
    </dgm:pt>
    <dgm:pt modelId="{2C0A985D-05CC-4281-B402-D58DDB0E0BDB}">
      <dgm:prSet phldrT="[Text]" custT="1"/>
      <dgm:spPr/>
      <dgm:t>
        <a:bodyPr/>
        <a:lstStyle/>
        <a:p>
          <a:r>
            <a:rPr lang="en-US" sz="2000" b="1" dirty="0" err="1" smtClean="0">
              <a:latin typeface="Arial" pitchFamily="34" charset="0"/>
              <a:cs typeface="Arial" pitchFamily="34" charset="0"/>
            </a:rPr>
            <a:t>Tujuan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Pembelajaran</a:t>
          </a:r>
          <a:endParaRPr lang="en-US" sz="2000" b="1" dirty="0">
            <a:latin typeface="Arial" pitchFamily="34" charset="0"/>
            <a:cs typeface="Arial" pitchFamily="34" charset="0"/>
          </a:endParaRPr>
        </a:p>
      </dgm:t>
    </dgm:pt>
    <dgm:pt modelId="{0AB0025A-A09E-4803-B7AC-C368A86E6611}" type="parTrans" cxnId="{052F7590-B8A7-42F4-9E2E-1FDBFE6635D8}">
      <dgm:prSet/>
      <dgm:spPr/>
      <dgm:t>
        <a:bodyPr/>
        <a:lstStyle/>
        <a:p>
          <a:endParaRPr lang="en-US"/>
        </a:p>
      </dgm:t>
    </dgm:pt>
    <dgm:pt modelId="{1C428522-B297-4044-9048-B65E2A74A185}" type="sibTrans" cxnId="{052F7590-B8A7-42F4-9E2E-1FDBFE6635D8}">
      <dgm:prSet/>
      <dgm:spPr/>
      <dgm:t>
        <a:bodyPr/>
        <a:lstStyle/>
        <a:p>
          <a:endParaRPr lang="en-US"/>
        </a:p>
      </dgm:t>
    </dgm:pt>
    <dgm:pt modelId="{56BF8FA7-A4AA-4B22-BA02-1E6589D5B1EF}">
      <dgm:prSet phldrT="[Text]" custT="1"/>
      <dgm:spPr/>
      <dgm:t>
        <a:bodyPr/>
        <a:lstStyle/>
        <a:p>
          <a:r>
            <a:rPr lang="en-US" sz="1600" b="0" dirty="0" smtClean="0">
              <a:latin typeface="Arial" pitchFamily="34" charset="0"/>
              <a:cs typeface="Arial" pitchFamily="34" charset="0"/>
            </a:rPr>
            <a:t>Melalui kegiatan diskusi, membaca teks, dan pengamatan, Anda mampu menjelaskan pengertian, sejarah lahirnya ilmu ekonomi, ilmu ekonomi teori dan terapan, tindakan ekonomi, motif ekonomi, penerapan prinsip ekonomi, masalah ekonomi, dan konsep biaya peluang</a:t>
          </a:r>
          <a:endParaRPr lang="en-US" sz="1600" b="0" dirty="0">
            <a:latin typeface="Arial" pitchFamily="34" charset="0"/>
            <a:cs typeface="Arial" pitchFamily="34" charset="0"/>
          </a:endParaRPr>
        </a:p>
      </dgm:t>
    </dgm:pt>
    <dgm:pt modelId="{52DE1FD0-7B61-4C07-A2FC-478004D9F7F0}" type="parTrans" cxnId="{9D4F77A9-FA08-49F8-BE73-B9200F4B0831}">
      <dgm:prSet/>
      <dgm:spPr/>
      <dgm:t>
        <a:bodyPr/>
        <a:lstStyle/>
        <a:p>
          <a:endParaRPr lang="en-US"/>
        </a:p>
      </dgm:t>
    </dgm:pt>
    <dgm:pt modelId="{1B2B87BD-3399-47D5-AE11-308676F7664C}" type="sibTrans" cxnId="{9D4F77A9-FA08-49F8-BE73-B9200F4B0831}">
      <dgm:prSet/>
      <dgm:spPr/>
      <dgm:t>
        <a:bodyPr/>
        <a:lstStyle/>
        <a:p>
          <a:endParaRPr lang="en-US"/>
        </a:p>
      </dgm:t>
    </dgm:pt>
    <dgm:pt modelId="{6E872274-27BB-4E56-8B7D-E7664E590AFD}">
      <dgm:prSet custT="1"/>
      <dgm:spPr/>
      <dgm:t>
        <a:bodyPr/>
        <a:lstStyle/>
        <a:p>
          <a:r>
            <a:rPr lang="en-US" sz="1600" b="0" dirty="0" smtClean="0">
              <a:latin typeface="Arial" pitchFamily="34" charset="0"/>
              <a:cs typeface="Arial" pitchFamily="34" charset="0"/>
            </a:rPr>
            <a:t>Setelah membaca materi skala prioritas, Anda mampu mendeskripsikan pilihan (kebutuhan dan keinginan) dan menyusun skala prioritas kebutuhan</a:t>
          </a:r>
        </a:p>
      </dgm:t>
    </dgm:pt>
    <dgm:pt modelId="{582B7966-6F3E-4D15-8D6A-E933F6EC5D96}" type="parTrans" cxnId="{716B13DE-28D3-4027-ABB4-98557F9DB036}">
      <dgm:prSet/>
      <dgm:spPr/>
      <dgm:t>
        <a:bodyPr/>
        <a:lstStyle/>
        <a:p>
          <a:endParaRPr lang="en-US"/>
        </a:p>
      </dgm:t>
    </dgm:pt>
    <dgm:pt modelId="{5216BE85-B542-439A-BDB0-00672D04DE13}" type="sibTrans" cxnId="{716B13DE-28D3-4027-ABB4-98557F9DB036}">
      <dgm:prSet/>
      <dgm:spPr/>
      <dgm:t>
        <a:bodyPr/>
        <a:lstStyle/>
        <a:p>
          <a:endParaRPr lang="en-US"/>
        </a:p>
      </dgm:t>
    </dgm:pt>
    <dgm:pt modelId="{A40648FC-2DAC-42BF-8B00-D5B47F89302D}">
      <dgm:prSet custT="1"/>
      <dgm:spPr/>
      <dgm:t>
        <a:bodyPr/>
        <a:lstStyle/>
        <a:p>
          <a:r>
            <a:rPr lang="en-US" sz="1600" b="0" dirty="0" smtClean="0">
              <a:latin typeface="Arial" pitchFamily="34" charset="0"/>
              <a:cs typeface="Arial" pitchFamily="34" charset="0"/>
            </a:rPr>
            <a:t>Setelah membaca materi kebutuhan, Anda mampu menjelaskan berbagai macam kebutuhan dan alat pemuas kebutuhan</a:t>
          </a:r>
        </a:p>
      </dgm:t>
    </dgm:pt>
    <dgm:pt modelId="{3DAE16B4-6F49-412D-AADF-2815F420A17D}" type="parTrans" cxnId="{3C149736-D185-4E0B-9F39-D162B72A1899}">
      <dgm:prSet/>
      <dgm:spPr/>
      <dgm:t>
        <a:bodyPr/>
        <a:lstStyle/>
        <a:p>
          <a:endParaRPr lang="en-US"/>
        </a:p>
      </dgm:t>
    </dgm:pt>
    <dgm:pt modelId="{049CE715-E7FA-47A9-B433-E04EEF093315}" type="sibTrans" cxnId="{3C149736-D185-4E0B-9F39-D162B72A1899}">
      <dgm:prSet/>
      <dgm:spPr/>
      <dgm:t>
        <a:bodyPr/>
        <a:lstStyle/>
        <a:p>
          <a:endParaRPr lang="en-US"/>
        </a:p>
      </dgm:t>
    </dgm:pt>
    <dgm:pt modelId="{8C0B8139-600A-49EC-B022-93132CD6C5AE}">
      <dgm:prSet custT="1"/>
      <dgm:spPr/>
      <dgm:t>
        <a:bodyPr/>
        <a:lstStyle/>
        <a:p>
          <a:r>
            <a:rPr lang="en-US" sz="1600" b="0" dirty="0" smtClean="0">
              <a:latin typeface="Arial" pitchFamily="34" charset="0"/>
              <a:cs typeface="Arial" pitchFamily="34" charset="0"/>
            </a:rPr>
            <a:t>Setelah melakukan pengamatan, Anda mampu menyajikan hasil identifikasi tentang kelangkaan dan biaya peluang berdasarkan informasi dan data yang relevan</a:t>
          </a:r>
        </a:p>
      </dgm:t>
    </dgm:pt>
    <dgm:pt modelId="{5AC2CBD0-86A1-45E8-9FEA-8BDD828B36DF}" type="parTrans" cxnId="{52A9C973-12E0-4F3D-889D-223B5FA7FD9C}">
      <dgm:prSet/>
      <dgm:spPr/>
      <dgm:t>
        <a:bodyPr/>
        <a:lstStyle/>
        <a:p>
          <a:endParaRPr lang="en-US"/>
        </a:p>
      </dgm:t>
    </dgm:pt>
    <dgm:pt modelId="{1067A134-527C-499D-8118-155D6E1983A2}" type="sibTrans" cxnId="{52A9C973-12E0-4F3D-889D-223B5FA7FD9C}">
      <dgm:prSet/>
      <dgm:spPr/>
      <dgm:t>
        <a:bodyPr/>
        <a:lstStyle/>
        <a:p>
          <a:endParaRPr lang="en-US"/>
        </a:p>
      </dgm:t>
    </dgm:pt>
    <dgm:pt modelId="{C93F6A85-B208-42AF-9C87-0BE02EA02C68}">
      <dgm:prSet phldrT="[Text]" custT="1"/>
      <dgm:spPr/>
      <dgm:t>
        <a:bodyPr/>
        <a:lstStyle/>
        <a:p>
          <a:endParaRPr lang="en-US" sz="1600" b="0" dirty="0">
            <a:latin typeface="Arial" pitchFamily="34" charset="0"/>
            <a:cs typeface="Arial" pitchFamily="34" charset="0"/>
          </a:endParaRPr>
        </a:p>
      </dgm:t>
    </dgm:pt>
    <dgm:pt modelId="{DB981275-5726-46EA-A3DE-93D6E496F6D3}" type="parTrans" cxnId="{537DDF88-D940-4352-A3DF-66CA24F6D318}">
      <dgm:prSet/>
      <dgm:spPr/>
      <dgm:t>
        <a:bodyPr/>
        <a:lstStyle/>
        <a:p>
          <a:endParaRPr lang="en-US"/>
        </a:p>
      </dgm:t>
    </dgm:pt>
    <dgm:pt modelId="{3FD197DD-2664-4B8C-A672-BC5B539D94A8}" type="sibTrans" cxnId="{537DDF88-D940-4352-A3DF-66CA24F6D318}">
      <dgm:prSet/>
      <dgm:spPr/>
      <dgm:t>
        <a:bodyPr/>
        <a:lstStyle/>
        <a:p>
          <a:endParaRPr lang="en-US"/>
        </a:p>
      </dgm:t>
    </dgm:pt>
    <dgm:pt modelId="{B559B38B-83D3-49D1-AC4D-A05BD43464DC}" type="pres">
      <dgm:prSet presAssocID="{0EB574E8-CC22-49EE-92E9-72711F351D32}" presName="linear" presStyleCnt="0">
        <dgm:presLayoutVars>
          <dgm:dir/>
          <dgm:animLvl val="lvl"/>
          <dgm:resizeHandles val="exact"/>
        </dgm:presLayoutVars>
      </dgm:prSet>
      <dgm:spPr/>
      <dgm:t>
        <a:bodyPr/>
        <a:lstStyle/>
        <a:p>
          <a:endParaRPr lang="en-US"/>
        </a:p>
      </dgm:t>
    </dgm:pt>
    <dgm:pt modelId="{6AA91238-5C7D-4834-BA0D-CEC4862B1CAB}" type="pres">
      <dgm:prSet presAssocID="{2C0A985D-05CC-4281-B402-D58DDB0E0BDB}" presName="parentLin" presStyleCnt="0"/>
      <dgm:spPr/>
      <dgm:t>
        <a:bodyPr/>
        <a:lstStyle/>
        <a:p>
          <a:endParaRPr lang="en-US"/>
        </a:p>
      </dgm:t>
    </dgm:pt>
    <dgm:pt modelId="{907162D3-DBA0-4C6E-B676-959CEED4273D}" type="pres">
      <dgm:prSet presAssocID="{2C0A985D-05CC-4281-B402-D58DDB0E0BDB}" presName="parentLeftMargin" presStyleLbl="node1" presStyleIdx="0" presStyleCnt="1"/>
      <dgm:spPr/>
      <dgm:t>
        <a:bodyPr/>
        <a:lstStyle/>
        <a:p>
          <a:endParaRPr lang="en-US"/>
        </a:p>
      </dgm:t>
    </dgm:pt>
    <dgm:pt modelId="{F73349AD-A0FC-4BF8-8AAE-E0A2D8C949E7}" type="pres">
      <dgm:prSet presAssocID="{2C0A985D-05CC-4281-B402-D58DDB0E0BDB}" presName="parentText" presStyleLbl="node1" presStyleIdx="0" presStyleCnt="1">
        <dgm:presLayoutVars>
          <dgm:chMax val="0"/>
          <dgm:bulletEnabled val="1"/>
        </dgm:presLayoutVars>
      </dgm:prSet>
      <dgm:spPr/>
      <dgm:t>
        <a:bodyPr/>
        <a:lstStyle/>
        <a:p>
          <a:endParaRPr lang="en-US"/>
        </a:p>
      </dgm:t>
    </dgm:pt>
    <dgm:pt modelId="{E13C096E-1FB0-4BB9-8CDC-045757FC5016}" type="pres">
      <dgm:prSet presAssocID="{2C0A985D-05CC-4281-B402-D58DDB0E0BDB}" presName="negativeSpace" presStyleCnt="0"/>
      <dgm:spPr/>
      <dgm:t>
        <a:bodyPr/>
        <a:lstStyle/>
        <a:p>
          <a:endParaRPr lang="en-US"/>
        </a:p>
      </dgm:t>
    </dgm:pt>
    <dgm:pt modelId="{682FACF2-AFFB-43DB-B950-91FEBB3A1FF1}" type="pres">
      <dgm:prSet presAssocID="{2C0A985D-05CC-4281-B402-D58DDB0E0BDB}" presName="childText" presStyleLbl="conFgAcc1" presStyleIdx="0" presStyleCnt="1">
        <dgm:presLayoutVars>
          <dgm:bulletEnabled val="1"/>
        </dgm:presLayoutVars>
      </dgm:prSet>
      <dgm:spPr/>
      <dgm:t>
        <a:bodyPr/>
        <a:lstStyle/>
        <a:p>
          <a:endParaRPr lang="en-US"/>
        </a:p>
      </dgm:t>
    </dgm:pt>
  </dgm:ptLst>
  <dgm:cxnLst>
    <dgm:cxn modelId="{544DCED9-A5CB-4866-B5AA-53317CCDCA03}" type="presOf" srcId="{A40648FC-2DAC-42BF-8B00-D5B47F89302D}" destId="{682FACF2-AFFB-43DB-B950-91FEBB3A1FF1}" srcOrd="0" destOrd="3" presId="urn:microsoft.com/office/officeart/2005/8/layout/list1"/>
    <dgm:cxn modelId="{9D4F77A9-FA08-49F8-BE73-B9200F4B0831}" srcId="{2C0A985D-05CC-4281-B402-D58DDB0E0BDB}" destId="{56BF8FA7-A4AA-4B22-BA02-1E6589D5B1EF}" srcOrd="1" destOrd="0" parTransId="{52DE1FD0-7B61-4C07-A2FC-478004D9F7F0}" sibTransId="{1B2B87BD-3399-47D5-AE11-308676F7664C}"/>
    <dgm:cxn modelId="{184DD714-06C8-43F6-9029-82CC6B9B5E71}" type="presOf" srcId="{0EB574E8-CC22-49EE-92E9-72711F351D32}" destId="{B559B38B-83D3-49D1-AC4D-A05BD43464DC}" srcOrd="0" destOrd="0" presId="urn:microsoft.com/office/officeart/2005/8/layout/list1"/>
    <dgm:cxn modelId="{D24945A5-B2BC-4143-904B-B08C4A557E73}" type="presOf" srcId="{56BF8FA7-A4AA-4B22-BA02-1E6589D5B1EF}" destId="{682FACF2-AFFB-43DB-B950-91FEBB3A1FF1}" srcOrd="0" destOrd="1" presId="urn:microsoft.com/office/officeart/2005/8/layout/list1"/>
    <dgm:cxn modelId="{3C149736-D185-4E0B-9F39-D162B72A1899}" srcId="{2C0A985D-05CC-4281-B402-D58DDB0E0BDB}" destId="{A40648FC-2DAC-42BF-8B00-D5B47F89302D}" srcOrd="3" destOrd="0" parTransId="{3DAE16B4-6F49-412D-AADF-2815F420A17D}" sibTransId="{049CE715-E7FA-47A9-B433-E04EEF093315}"/>
    <dgm:cxn modelId="{537DDF88-D940-4352-A3DF-66CA24F6D318}" srcId="{2C0A985D-05CC-4281-B402-D58DDB0E0BDB}" destId="{C93F6A85-B208-42AF-9C87-0BE02EA02C68}" srcOrd="0" destOrd="0" parTransId="{DB981275-5726-46EA-A3DE-93D6E496F6D3}" sibTransId="{3FD197DD-2664-4B8C-A672-BC5B539D94A8}"/>
    <dgm:cxn modelId="{7D60863C-AF11-407D-8FEC-A1821E5A5C39}" type="presOf" srcId="{8C0B8139-600A-49EC-B022-93132CD6C5AE}" destId="{682FACF2-AFFB-43DB-B950-91FEBB3A1FF1}" srcOrd="0" destOrd="4" presId="urn:microsoft.com/office/officeart/2005/8/layout/list1"/>
    <dgm:cxn modelId="{52A9C973-12E0-4F3D-889D-223B5FA7FD9C}" srcId="{2C0A985D-05CC-4281-B402-D58DDB0E0BDB}" destId="{8C0B8139-600A-49EC-B022-93132CD6C5AE}" srcOrd="4" destOrd="0" parTransId="{5AC2CBD0-86A1-45E8-9FEA-8BDD828B36DF}" sibTransId="{1067A134-527C-499D-8118-155D6E1983A2}"/>
    <dgm:cxn modelId="{716B13DE-28D3-4027-ABB4-98557F9DB036}" srcId="{2C0A985D-05CC-4281-B402-D58DDB0E0BDB}" destId="{6E872274-27BB-4E56-8B7D-E7664E590AFD}" srcOrd="2" destOrd="0" parTransId="{582B7966-6F3E-4D15-8D6A-E933F6EC5D96}" sibTransId="{5216BE85-B542-439A-BDB0-00672D04DE13}"/>
    <dgm:cxn modelId="{B818DB55-C6E5-4C7C-A7CE-4D33EEC32435}" type="presOf" srcId="{2C0A985D-05CC-4281-B402-D58DDB0E0BDB}" destId="{907162D3-DBA0-4C6E-B676-959CEED4273D}" srcOrd="0" destOrd="0" presId="urn:microsoft.com/office/officeart/2005/8/layout/list1"/>
    <dgm:cxn modelId="{38CE032D-5B7C-4928-A30A-7AD8C5198F01}" type="presOf" srcId="{C93F6A85-B208-42AF-9C87-0BE02EA02C68}" destId="{682FACF2-AFFB-43DB-B950-91FEBB3A1FF1}" srcOrd="0" destOrd="0" presId="urn:microsoft.com/office/officeart/2005/8/layout/list1"/>
    <dgm:cxn modelId="{299F8BA7-316B-4FC9-B0FB-85501E304810}" type="presOf" srcId="{6E872274-27BB-4E56-8B7D-E7664E590AFD}" destId="{682FACF2-AFFB-43DB-B950-91FEBB3A1FF1}" srcOrd="0" destOrd="2" presId="urn:microsoft.com/office/officeart/2005/8/layout/list1"/>
    <dgm:cxn modelId="{052F7590-B8A7-42F4-9E2E-1FDBFE6635D8}" srcId="{0EB574E8-CC22-49EE-92E9-72711F351D32}" destId="{2C0A985D-05CC-4281-B402-D58DDB0E0BDB}" srcOrd="0" destOrd="0" parTransId="{0AB0025A-A09E-4803-B7AC-C368A86E6611}" sibTransId="{1C428522-B297-4044-9048-B65E2A74A185}"/>
    <dgm:cxn modelId="{B61415DE-6781-4557-879B-F4B4FD4D1AE9}" type="presOf" srcId="{2C0A985D-05CC-4281-B402-D58DDB0E0BDB}" destId="{F73349AD-A0FC-4BF8-8AAE-E0A2D8C949E7}" srcOrd="1" destOrd="0" presId="urn:microsoft.com/office/officeart/2005/8/layout/list1"/>
    <dgm:cxn modelId="{663A6F51-54A4-4443-ABE3-36C9EEC52EE0}" type="presParOf" srcId="{B559B38B-83D3-49D1-AC4D-A05BD43464DC}" destId="{6AA91238-5C7D-4834-BA0D-CEC4862B1CAB}" srcOrd="0" destOrd="0" presId="urn:microsoft.com/office/officeart/2005/8/layout/list1"/>
    <dgm:cxn modelId="{D899AF3B-71DF-43F1-9D8F-E156577E8536}" type="presParOf" srcId="{6AA91238-5C7D-4834-BA0D-CEC4862B1CAB}" destId="{907162D3-DBA0-4C6E-B676-959CEED4273D}" srcOrd="0" destOrd="0" presId="urn:microsoft.com/office/officeart/2005/8/layout/list1"/>
    <dgm:cxn modelId="{AA3C5E55-20AC-428E-916C-AEC0DC989DA1}" type="presParOf" srcId="{6AA91238-5C7D-4834-BA0D-CEC4862B1CAB}" destId="{F73349AD-A0FC-4BF8-8AAE-E0A2D8C949E7}" srcOrd="1" destOrd="0" presId="urn:microsoft.com/office/officeart/2005/8/layout/list1"/>
    <dgm:cxn modelId="{E4B2553A-8697-4A2D-8809-B6615B89DB43}" type="presParOf" srcId="{B559B38B-83D3-49D1-AC4D-A05BD43464DC}" destId="{E13C096E-1FB0-4BB9-8CDC-045757FC5016}" srcOrd="1" destOrd="0" presId="urn:microsoft.com/office/officeart/2005/8/layout/list1"/>
    <dgm:cxn modelId="{6FC7BB07-A87E-4917-99AC-CDD193455967}" type="presParOf" srcId="{B559B38B-83D3-49D1-AC4D-A05BD43464DC}" destId="{682FACF2-AFFB-43DB-B950-91FEBB3A1FF1}" srcOrd="2"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17A74A-328A-4E96-97C5-F755FAD41BA8}" type="doc">
      <dgm:prSet loTypeId="urn:microsoft.com/office/officeart/2005/8/layout/list1" loCatId="list" qsTypeId="urn:microsoft.com/office/officeart/2005/8/quickstyle/3d8" qsCatId="3D" csTypeId="urn:microsoft.com/office/officeart/2005/8/colors/colorful2" csCatId="colorful" phldr="1"/>
      <dgm:spPr/>
      <dgm:t>
        <a:bodyPr/>
        <a:lstStyle/>
        <a:p>
          <a:endParaRPr lang="en-US"/>
        </a:p>
      </dgm:t>
    </dgm:pt>
    <dgm:pt modelId="{BA1447F5-A8B3-4C75-ACFB-43124B96B7F6}">
      <dgm:prSet phldrT="[Text]"/>
      <dgm:spPr/>
      <dgm:t>
        <a:bodyPr/>
        <a:lstStyle/>
        <a:p>
          <a:r>
            <a:rPr lang="en-ID" dirty="0" smtClean="0"/>
            <a:t>Sistem Ekonomi </a:t>
          </a:r>
          <a:r>
            <a:rPr lang="en-ID" dirty="0" smtClean="0">
              <a:hlinkClick xmlns:r="http://schemas.openxmlformats.org/officeDocument/2006/relationships" r:id="rId1" action="ppaction://hlinksldjump"/>
            </a:rPr>
            <a:t>Tradisional</a:t>
          </a:r>
          <a:endParaRPr lang="en-US" dirty="0"/>
        </a:p>
      </dgm:t>
    </dgm:pt>
    <dgm:pt modelId="{410D92C3-138A-4F02-A191-535527405907}" type="parTrans" cxnId="{EEB85D03-AD7A-4DB3-A4BF-1E9EF39D8D0C}">
      <dgm:prSet/>
      <dgm:spPr/>
      <dgm:t>
        <a:bodyPr/>
        <a:lstStyle/>
        <a:p>
          <a:endParaRPr lang="en-US"/>
        </a:p>
      </dgm:t>
    </dgm:pt>
    <dgm:pt modelId="{3ADCBE6F-7E91-4F9A-A799-32D2E34F288C}" type="sibTrans" cxnId="{EEB85D03-AD7A-4DB3-A4BF-1E9EF39D8D0C}">
      <dgm:prSet/>
      <dgm:spPr/>
      <dgm:t>
        <a:bodyPr/>
        <a:lstStyle/>
        <a:p>
          <a:endParaRPr lang="en-US"/>
        </a:p>
      </dgm:t>
    </dgm:pt>
    <dgm:pt modelId="{AB359FF5-FCDF-46B1-AC0B-2DF1B2E10340}">
      <dgm:prSet phldrT="[Text]"/>
      <dgm:spPr/>
      <dgm:t>
        <a:bodyPr/>
        <a:lstStyle/>
        <a:p>
          <a:r>
            <a:rPr lang="en-ID" dirty="0" smtClean="0"/>
            <a:t>Sistem Ekonomi </a:t>
          </a:r>
          <a:r>
            <a:rPr lang="en-ID" dirty="0" smtClean="0">
              <a:hlinkClick xmlns:r="http://schemas.openxmlformats.org/officeDocument/2006/relationships" r:id="rId2" action="ppaction://hlinksldjump"/>
            </a:rPr>
            <a:t>Komando/Terpusat</a:t>
          </a:r>
          <a:endParaRPr lang="en-US" dirty="0"/>
        </a:p>
      </dgm:t>
    </dgm:pt>
    <dgm:pt modelId="{970B9A34-E27E-4AC7-B2FE-A0D46A8BB05C}" type="parTrans" cxnId="{3DBB6719-5F76-4D57-ADB7-812916FEBF86}">
      <dgm:prSet/>
      <dgm:spPr/>
      <dgm:t>
        <a:bodyPr/>
        <a:lstStyle/>
        <a:p>
          <a:endParaRPr lang="en-US"/>
        </a:p>
      </dgm:t>
    </dgm:pt>
    <dgm:pt modelId="{AEEDA023-1C8F-4BB7-87F5-C0387DCB8390}" type="sibTrans" cxnId="{3DBB6719-5F76-4D57-ADB7-812916FEBF86}">
      <dgm:prSet/>
      <dgm:spPr/>
      <dgm:t>
        <a:bodyPr/>
        <a:lstStyle/>
        <a:p>
          <a:endParaRPr lang="en-US"/>
        </a:p>
      </dgm:t>
    </dgm:pt>
    <dgm:pt modelId="{2C0ACCEA-F432-4061-9265-CA28C5AA666A}">
      <dgm:prSet phldrT="[Text]"/>
      <dgm:spPr/>
      <dgm:t>
        <a:bodyPr/>
        <a:lstStyle/>
        <a:p>
          <a:r>
            <a:rPr lang="en-ID" dirty="0" smtClean="0"/>
            <a:t>Sistem Ekonomi </a:t>
          </a:r>
          <a:r>
            <a:rPr lang="en-ID" dirty="0" smtClean="0">
              <a:hlinkClick xmlns:r="http://schemas.openxmlformats.org/officeDocument/2006/relationships" r:id="rId3" action="ppaction://hlinksldjump"/>
            </a:rPr>
            <a:t>Pasar Bebas/Liberal</a:t>
          </a:r>
          <a:endParaRPr lang="en-US" dirty="0"/>
        </a:p>
      </dgm:t>
    </dgm:pt>
    <dgm:pt modelId="{DBA28B1C-B4F0-48AF-9A5C-599380342295}" type="parTrans" cxnId="{DC5399FB-E03B-452B-B6BE-2CD4512F4F2F}">
      <dgm:prSet/>
      <dgm:spPr/>
      <dgm:t>
        <a:bodyPr/>
        <a:lstStyle/>
        <a:p>
          <a:endParaRPr lang="en-US"/>
        </a:p>
      </dgm:t>
    </dgm:pt>
    <dgm:pt modelId="{337697D1-34F1-49D0-A695-4496450A7526}" type="sibTrans" cxnId="{DC5399FB-E03B-452B-B6BE-2CD4512F4F2F}">
      <dgm:prSet/>
      <dgm:spPr/>
      <dgm:t>
        <a:bodyPr/>
        <a:lstStyle/>
        <a:p>
          <a:endParaRPr lang="en-US"/>
        </a:p>
      </dgm:t>
    </dgm:pt>
    <dgm:pt modelId="{B1E4F2F2-3A22-430F-9EF2-1B349B175FC4}">
      <dgm:prSet phldrT="[Text]"/>
      <dgm:spPr/>
      <dgm:t>
        <a:bodyPr/>
        <a:lstStyle/>
        <a:p>
          <a:r>
            <a:rPr lang="en-ID" dirty="0" smtClean="0"/>
            <a:t>Sistem Ekonomi </a:t>
          </a:r>
          <a:r>
            <a:rPr lang="en-ID" dirty="0" smtClean="0">
              <a:hlinkClick xmlns:r="http://schemas.openxmlformats.org/officeDocument/2006/relationships" r:id="rId4" action="ppaction://hlinksldjump"/>
            </a:rPr>
            <a:t>Campuran</a:t>
          </a:r>
          <a:endParaRPr lang="en-US" dirty="0"/>
        </a:p>
      </dgm:t>
    </dgm:pt>
    <dgm:pt modelId="{344948FB-0D57-41D9-8484-C41C02C152D6}" type="parTrans" cxnId="{CE7EFA7A-D953-427E-9372-2903FC1B3D6E}">
      <dgm:prSet/>
      <dgm:spPr/>
      <dgm:t>
        <a:bodyPr/>
        <a:lstStyle/>
        <a:p>
          <a:endParaRPr lang="en-US"/>
        </a:p>
      </dgm:t>
    </dgm:pt>
    <dgm:pt modelId="{810FE717-094F-400E-A946-A639FA497434}" type="sibTrans" cxnId="{CE7EFA7A-D953-427E-9372-2903FC1B3D6E}">
      <dgm:prSet/>
      <dgm:spPr/>
      <dgm:t>
        <a:bodyPr/>
        <a:lstStyle/>
        <a:p>
          <a:endParaRPr lang="en-US"/>
        </a:p>
      </dgm:t>
    </dgm:pt>
    <dgm:pt modelId="{29EE0FDE-5AD4-4255-B3A3-A56B026105FD}" type="pres">
      <dgm:prSet presAssocID="{BC17A74A-328A-4E96-97C5-F755FAD41BA8}" presName="linear" presStyleCnt="0">
        <dgm:presLayoutVars>
          <dgm:dir/>
          <dgm:animLvl val="lvl"/>
          <dgm:resizeHandles val="exact"/>
        </dgm:presLayoutVars>
      </dgm:prSet>
      <dgm:spPr/>
      <dgm:t>
        <a:bodyPr/>
        <a:lstStyle/>
        <a:p>
          <a:endParaRPr lang="en-US"/>
        </a:p>
      </dgm:t>
    </dgm:pt>
    <dgm:pt modelId="{E8E34DC8-DA16-47E9-AAE8-9CBED93C2EE9}" type="pres">
      <dgm:prSet presAssocID="{BA1447F5-A8B3-4C75-ACFB-43124B96B7F6}" presName="parentLin" presStyleCnt="0"/>
      <dgm:spPr/>
    </dgm:pt>
    <dgm:pt modelId="{92020A7E-6546-43E8-9BD0-9810C1F53D1B}" type="pres">
      <dgm:prSet presAssocID="{BA1447F5-A8B3-4C75-ACFB-43124B96B7F6}" presName="parentLeftMargin" presStyleLbl="node1" presStyleIdx="0" presStyleCnt="4"/>
      <dgm:spPr/>
      <dgm:t>
        <a:bodyPr/>
        <a:lstStyle/>
        <a:p>
          <a:endParaRPr lang="en-US"/>
        </a:p>
      </dgm:t>
    </dgm:pt>
    <dgm:pt modelId="{199BA7D5-88E1-4B9F-AA5D-432981020BAE}" type="pres">
      <dgm:prSet presAssocID="{BA1447F5-A8B3-4C75-ACFB-43124B96B7F6}" presName="parentText" presStyleLbl="node1" presStyleIdx="0" presStyleCnt="4">
        <dgm:presLayoutVars>
          <dgm:chMax val="0"/>
          <dgm:bulletEnabled val="1"/>
        </dgm:presLayoutVars>
      </dgm:prSet>
      <dgm:spPr/>
      <dgm:t>
        <a:bodyPr/>
        <a:lstStyle/>
        <a:p>
          <a:endParaRPr lang="en-US"/>
        </a:p>
      </dgm:t>
    </dgm:pt>
    <dgm:pt modelId="{5446F3B7-B299-4C5C-B779-A7F4F5ACA393}" type="pres">
      <dgm:prSet presAssocID="{BA1447F5-A8B3-4C75-ACFB-43124B96B7F6}" presName="negativeSpace" presStyleCnt="0"/>
      <dgm:spPr/>
    </dgm:pt>
    <dgm:pt modelId="{C0A98DC6-F6B3-4C89-BCB9-8F6B6E7F2584}" type="pres">
      <dgm:prSet presAssocID="{BA1447F5-A8B3-4C75-ACFB-43124B96B7F6}" presName="childText" presStyleLbl="conFgAcc1" presStyleIdx="0" presStyleCnt="4">
        <dgm:presLayoutVars>
          <dgm:bulletEnabled val="1"/>
        </dgm:presLayoutVars>
      </dgm:prSet>
      <dgm:spPr/>
    </dgm:pt>
    <dgm:pt modelId="{500E782C-24C1-4F0A-B080-576A545DCF95}" type="pres">
      <dgm:prSet presAssocID="{3ADCBE6F-7E91-4F9A-A799-32D2E34F288C}" presName="spaceBetweenRectangles" presStyleCnt="0"/>
      <dgm:spPr/>
    </dgm:pt>
    <dgm:pt modelId="{51A33E4B-B3A3-4980-97B1-BFF8716913DB}" type="pres">
      <dgm:prSet presAssocID="{AB359FF5-FCDF-46B1-AC0B-2DF1B2E10340}" presName="parentLin" presStyleCnt="0"/>
      <dgm:spPr/>
    </dgm:pt>
    <dgm:pt modelId="{F9168194-D079-424E-A22B-A8713F788760}" type="pres">
      <dgm:prSet presAssocID="{AB359FF5-FCDF-46B1-AC0B-2DF1B2E10340}" presName="parentLeftMargin" presStyleLbl="node1" presStyleIdx="0" presStyleCnt="4"/>
      <dgm:spPr/>
      <dgm:t>
        <a:bodyPr/>
        <a:lstStyle/>
        <a:p>
          <a:endParaRPr lang="en-US"/>
        </a:p>
      </dgm:t>
    </dgm:pt>
    <dgm:pt modelId="{D249C0BD-2451-4678-A74A-F873FE00ABD9}" type="pres">
      <dgm:prSet presAssocID="{AB359FF5-FCDF-46B1-AC0B-2DF1B2E10340}" presName="parentText" presStyleLbl="node1" presStyleIdx="1" presStyleCnt="4">
        <dgm:presLayoutVars>
          <dgm:chMax val="0"/>
          <dgm:bulletEnabled val="1"/>
        </dgm:presLayoutVars>
      </dgm:prSet>
      <dgm:spPr/>
      <dgm:t>
        <a:bodyPr/>
        <a:lstStyle/>
        <a:p>
          <a:endParaRPr lang="en-US"/>
        </a:p>
      </dgm:t>
    </dgm:pt>
    <dgm:pt modelId="{86F6C52E-DF87-48A0-8DC1-1271C8136EC1}" type="pres">
      <dgm:prSet presAssocID="{AB359FF5-FCDF-46B1-AC0B-2DF1B2E10340}" presName="negativeSpace" presStyleCnt="0"/>
      <dgm:spPr/>
    </dgm:pt>
    <dgm:pt modelId="{236DB6F8-7905-44A8-9C71-EC747CA96E35}" type="pres">
      <dgm:prSet presAssocID="{AB359FF5-FCDF-46B1-AC0B-2DF1B2E10340}" presName="childText" presStyleLbl="conFgAcc1" presStyleIdx="1" presStyleCnt="4">
        <dgm:presLayoutVars>
          <dgm:bulletEnabled val="1"/>
        </dgm:presLayoutVars>
      </dgm:prSet>
      <dgm:spPr/>
    </dgm:pt>
    <dgm:pt modelId="{0DE647E0-7552-49D4-9513-C7D29D9324BA}" type="pres">
      <dgm:prSet presAssocID="{AEEDA023-1C8F-4BB7-87F5-C0387DCB8390}" presName="spaceBetweenRectangles" presStyleCnt="0"/>
      <dgm:spPr/>
    </dgm:pt>
    <dgm:pt modelId="{187DAE84-A1B0-498D-8F47-A52D0D371C55}" type="pres">
      <dgm:prSet presAssocID="{2C0ACCEA-F432-4061-9265-CA28C5AA666A}" presName="parentLin" presStyleCnt="0"/>
      <dgm:spPr/>
    </dgm:pt>
    <dgm:pt modelId="{31610199-BC14-45C7-942E-2B60F634394A}" type="pres">
      <dgm:prSet presAssocID="{2C0ACCEA-F432-4061-9265-CA28C5AA666A}" presName="parentLeftMargin" presStyleLbl="node1" presStyleIdx="1" presStyleCnt="4"/>
      <dgm:spPr/>
      <dgm:t>
        <a:bodyPr/>
        <a:lstStyle/>
        <a:p>
          <a:endParaRPr lang="en-US"/>
        </a:p>
      </dgm:t>
    </dgm:pt>
    <dgm:pt modelId="{E5FFE8DD-25EA-45A3-A9A5-936C83FB25B7}" type="pres">
      <dgm:prSet presAssocID="{2C0ACCEA-F432-4061-9265-CA28C5AA666A}" presName="parentText" presStyleLbl="node1" presStyleIdx="2" presStyleCnt="4">
        <dgm:presLayoutVars>
          <dgm:chMax val="0"/>
          <dgm:bulletEnabled val="1"/>
        </dgm:presLayoutVars>
      </dgm:prSet>
      <dgm:spPr/>
      <dgm:t>
        <a:bodyPr/>
        <a:lstStyle/>
        <a:p>
          <a:endParaRPr lang="en-US"/>
        </a:p>
      </dgm:t>
    </dgm:pt>
    <dgm:pt modelId="{BBA1BE3C-D900-414E-9647-F3E0AF5C2707}" type="pres">
      <dgm:prSet presAssocID="{2C0ACCEA-F432-4061-9265-CA28C5AA666A}" presName="negativeSpace" presStyleCnt="0"/>
      <dgm:spPr/>
    </dgm:pt>
    <dgm:pt modelId="{4F0B3DA8-C81E-4ED7-8B71-417370944A18}" type="pres">
      <dgm:prSet presAssocID="{2C0ACCEA-F432-4061-9265-CA28C5AA666A}" presName="childText" presStyleLbl="conFgAcc1" presStyleIdx="2" presStyleCnt="4">
        <dgm:presLayoutVars>
          <dgm:bulletEnabled val="1"/>
        </dgm:presLayoutVars>
      </dgm:prSet>
      <dgm:spPr/>
    </dgm:pt>
    <dgm:pt modelId="{FF931ACE-A21A-4555-99AF-19C35F8D59AB}" type="pres">
      <dgm:prSet presAssocID="{337697D1-34F1-49D0-A695-4496450A7526}" presName="spaceBetweenRectangles" presStyleCnt="0"/>
      <dgm:spPr/>
    </dgm:pt>
    <dgm:pt modelId="{1DB52FF1-B835-49AC-ADCF-BB3D92F2A876}" type="pres">
      <dgm:prSet presAssocID="{B1E4F2F2-3A22-430F-9EF2-1B349B175FC4}" presName="parentLin" presStyleCnt="0"/>
      <dgm:spPr/>
    </dgm:pt>
    <dgm:pt modelId="{96C992ED-CA8C-4217-BFD5-0FFC08CF339E}" type="pres">
      <dgm:prSet presAssocID="{B1E4F2F2-3A22-430F-9EF2-1B349B175FC4}" presName="parentLeftMargin" presStyleLbl="node1" presStyleIdx="2" presStyleCnt="4"/>
      <dgm:spPr/>
      <dgm:t>
        <a:bodyPr/>
        <a:lstStyle/>
        <a:p>
          <a:endParaRPr lang="en-US"/>
        </a:p>
      </dgm:t>
    </dgm:pt>
    <dgm:pt modelId="{2F273947-2376-4E28-A250-A6500B59E653}" type="pres">
      <dgm:prSet presAssocID="{B1E4F2F2-3A22-430F-9EF2-1B349B175FC4}" presName="parentText" presStyleLbl="node1" presStyleIdx="3" presStyleCnt="4">
        <dgm:presLayoutVars>
          <dgm:chMax val="0"/>
          <dgm:bulletEnabled val="1"/>
        </dgm:presLayoutVars>
      </dgm:prSet>
      <dgm:spPr/>
      <dgm:t>
        <a:bodyPr/>
        <a:lstStyle/>
        <a:p>
          <a:endParaRPr lang="en-US"/>
        </a:p>
      </dgm:t>
    </dgm:pt>
    <dgm:pt modelId="{B7DAD958-DFE4-4949-B013-49DA5C4003B5}" type="pres">
      <dgm:prSet presAssocID="{B1E4F2F2-3A22-430F-9EF2-1B349B175FC4}" presName="negativeSpace" presStyleCnt="0"/>
      <dgm:spPr/>
    </dgm:pt>
    <dgm:pt modelId="{AD97C3C1-1C05-41E8-B6E6-A65306A06F46}" type="pres">
      <dgm:prSet presAssocID="{B1E4F2F2-3A22-430F-9EF2-1B349B175FC4}" presName="childText" presStyleLbl="conFgAcc1" presStyleIdx="3" presStyleCnt="4">
        <dgm:presLayoutVars>
          <dgm:bulletEnabled val="1"/>
        </dgm:presLayoutVars>
      </dgm:prSet>
      <dgm:spPr/>
    </dgm:pt>
  </dgm:ptLst>
  <dgm:cxnLst>
    <dgm:cxn modelId="{BF746CAD-61A4-40E5-A32D-C66F1C18B6E2}" type="presOf" srcId="{B1E4F2F2-3A22-430F-9EF2-1B349B175FC4}" destId="{2F273947-2376-4E28-A250-A6500B59E653}" srcOrd="1" destOrd="0" presId="urn:microsoft.com/office/officeart/2005/8/layout/list1"/>
    <dgm:cxn modelId="{EFAE9508-D414-4EF2-8360-5EF04FADBF01}" type="presOf" srcId="{B1E4F2F2-3A22-430F-9EF2-1B349B175FC4}" destId="{96C992ED-CA8C-4217-BFD5-0FFC08CF339E}" srcOrd="0" destOrd="0" presId="urn:microsoft.com/office/officeart/2005/8/layout/list1"/>
    <dgm:cxn modelId="{D5328A93-49FB-4B81-88E5-5C7E7A5F0349}" type="presOf" srcId="{2C0ACCEA-F432-4061-9265-CA28C5AA666A}" destId="{31610199-BC14-45C7-942E-2B60F634394A}" srcOrd="0" destOrd="0" presId="urn:microsoft.com/office/officeart/2005/8/layout/list1"/>
    <dgm:cxn modelId="{F76FE8BE-E783-4836-86D9-984B859697CE}" type="presOf" srcId="{BA1447F5-A8B3-4C75-ACFB-43124B96B7F6}" destId="{92020A7E-6546-43E8-9BD0-9810C1F53D1B}" srcOrd="0" destOrd="0" presId="urn:microsoft.com/office/officeart/2005/8/layout/list1"/>
    <dgm:cxn modelId="{2B70E7A8-0B3B-465B-A88B-26263E08D67C}" type="presOf" srcId="{BA1447F5-A8B3-4C75-ACFB-43124B96B7F6}" destId="{199BA7D5-88E1-4B9F-AA5D-432981020BAE}" srcOrd="1" destOrd="0" presId="urn:microsoft.com/office/officeart/2005/8/layout/list1"/>
    <dgm:cxn modelId="{EEB85D03-AD7A-4DB3-A4BF-1E9EF39D8D0C}" srcId="{BC17A74A-328A-4E96-97C5-F755FAD41BA8}" destId="{BA1447F5-A8B3-4C75-ACFB-43124B96B7F6}" srcOrd="0" destOrd="0" parTransId="{410D92C3-138A-4F02-A191-535527405907}" sibTransId="{3ADCBE6F-7E91-4F9A-A799-32D2E34F288C}"/>
    <dgm:cxn modelId="{7693DDF5-38F7-4113-9709-2A9E6663FE94}" type="presOf" srcId="{AB359FF5-FCDF-46B1-AC0B-2DF1B2E10340}" destId="{F9168194-D079-424E-A22B-A8713F788760}" srcOrd="0" destOrd="0" presId="urn:microsoft.com/office/officeart/2005/8/layout/list1"/>
    <dgm:cxn modelId="{15B17DD4-7013-4A5C-8781-806C3CA5DCE8}" type="presOf" srcId="{2C0ACCEA-F432-4061-9265-CA28C5AA666A}" destId="{E5FFE8DD-25EA-45A3-A9A5-936C83FB25B7}" srcOrd="1" destOrd="0" presId="urn:microsoft.com/office/officeart/2005/8/layout/list1"/>
    <dgm:cxn modelId="{3DBB6719-5F76-4D57-ADB7-812916FEBF86}" srcId="{BC17A74A-328A-4E96-97C5-F755FAD41BA8}" destId="{AB359FF5-FCDF-46B1-AC0B-2DF1B2E10340}" srcOrd="1" destOrd="0" parTransId="{970B9A34-E27E-4AC7-B2FE-A0D46A8BB05C}" sibTransId="{AEEDA023-1C8F-4BB7-87F5-C0387DCB8390}"/>
    <dgm:cxn modelId="{CE7EFA7A-D953-427E-9372-2903FC1B3D6E}" srcId="{BC17A74A-328A-4E96-97C5-F755FAD41BA8}" destId="{B1E4F2F2-3A22-430F-9EF2-1B349B175FC4}" srcOrd="3" destOrd="0" parTransId="{344948FB-0D57-41D9-8484-C41C02C152D6}" sibTransId="{810FE717-094F-400E-A946-A639FA497434}"/>
    <dgm:cxn modelId="{DC5399FB-E03B-452B-B6BE-2CD4512F4F2F}" srcId="{BC17A74A-328A-4E96-97C5-F755FAD41BA8}" destId="{2C0ACCEA-F432-4061-9265-CA28C5AA666A}" srcOrd="2" destOrd="0" parTransId="{DBA28B1C-B4F0-48AF-9A5C-599380342295}" sibTransId="{337697D1-34F1-49D0-A695-4496450A7526}"/>
    <dgm:cxn modelId="{0301BD06-2BD6-44C1-BA9A-61FC4C9669C1}" type="presOf" srcId="{AB359FF5-FCDF-46B1-AC0B-2DF1B2E10340}" destId="{D249C0BD-2451-4678-A74A-F873FE00ABD9}" srcOrd="1" destOrd="0" presId="urn:microsoft.com/office/officeart/2005/8/layout/list1"/>
    <dgm:cxn modelId="{E17BF74B-A2DC-4474-A053-DFC966704675}" type="presOf" srcId="{BC17A74A-328A-4E96-97C5-F755FAD41BA8}" destId="{29EE0FDE-5AD4-4255-B3A3-A56B026105FD}" srcOrd="0" destOrd="0" presId="urn:microsoft.com/office/officeart/2005/8/layout/list1"/>
    <dgm:cxn modelId="{AD2FDFF3-9901-4613-A25B-000551E9D99B}" type="presParOf" srcId="{29EE0FDE-5AD4-4255-B3A3-A56B026105FD}" destId="{E8E34DC8-DA16-47E9-AAE8-9CBED93C2EE9}" srcOrd="0" destOrd="0" presId="urn:microsoft.com/office/officeart/2005/8/layout/list1"/>
    <dgm:cxn modelId="{A8EC1243-6A4B-4543-9932-9BF650B22ACB}" type="presParOf" srcId="{E8E34DC8-DA16-47E9-AAE8-9CBED93C2EE9}" destId="{92020A7E-6546-43E8-9BD0-9810C1F53D1B}" srcOrd="0" destOrd="0" presId="urn:microsoft.com/office/officeart/2005/8/layout/list1"/>
    <dgm:cxn modelId="{A44F4644-716E-4339-AEFC-9CFF325F776B}" type="presParOf" srcId="{E8E34DC8-DA16-47E9-AAE8-9CBED93C2EE9}" destId="{199BA7D5-88E1-4B9F-AA5D-432981020BAE}" srcOrd="1" destOrd="0" presId="urn:microsoft.com/office/officeart/2005/8/layout/list1"/>
    <dgm:cxn modelId="{C0C3951E-E5B2-4FA9-B30B-94B41FDC0FE4}" type="presParOf" srcId="{29EE0FDE-5AD4-4255-B3A3-A56B026105FD}" destId="{5446F3B7-B299-4C5C-B779-A7F4F5ACA393}" srcOrd="1" destOrd="0" presId="urn:microsoft.com/office/officeart/2005/8/layout/list1"/>
    <dgm:cxn modelId="{664A8193-E24B-4948-8209-D6E588307816}" type="presParOf" srcId="{29EE0FDE-5AD4-4255-B3A3-A56B026105FD}" destId="{C0A98DC6-F6B3-4C89-BCB9-8F6B6E7F2584}" srcOrd="2" destOrd="0" presId="urn:microsoft.com/office/officeart/2005/8/layout/list1"/>
    <dgm:cxn modelId="{585BED71-CED8-4F81-9ED5-60AEC5B9CC3A}" type="presParOf" srcId="{29EE0FDE-5AD4-4255-B3A3-A56B026105FD}" destId="{500E782C-24C1-4F0A-B080-576A545DCF95}" srcOrd="3" destOrd="0" presId="urn:microsoft.com/office/officeart/2005/8/layout/list1"/>
    <dgm:cxn modelId="{AD1B5905-7069-4B0C-A91E-78CD0DDA7D06}" type="presParOf" srcId="{29EE0FDE-5AD4-4255-B3A3-A56B026105FD}" destId="{51A33E4B-B3A3-4980-97B1-BFF8716913DB}" srcOrd="4" destOrd="0" presId="urn:microsoft.com/office/officeart/2005/8/layout/list1"/>
    <dgm:cxn modelId="{744E6C87-C5A5-4FEC-8160-972655F5F6BB}" type="presParOf" srcId="{51A33E4B-B3A3-4980-97B1-BFF8716913DB}" destId="{F9168194-D079-424E-A22B-A8713F788760}" srcOrd="0" destOrd="0" presId="urn:microsoft.com/office/officeart/2005/8/layout/list1"/>
    <dgm:cxn modelId="{1B4C8F9F-B0A2-4FF4-B672-F9BED0772B33}" type="presParOf" srcId="{51A33E4B-B3A3-4980-97B1-BFF8716913DB}" destId="{D249C0BD-2451-4678-A74A-F873FE00ABD9}" srcOrd="1" destOrd="0" presId="urn:microsoft.com/office/officeart/2005/8/layout/list1"/>
    <dgm:cxn modelId="{76AB0E05-7B80-4E47-84FF-8E11576BDF83}" type="presParOf" srcId="{29EE0FDE-5AD4-4255-B3A3-A56B026105FD}" destId="{86F6C52E-DF87-48A0-8DC1-1271C8136EC1}" srcOrd="5" destOrd="0" presId="urn:microsoft.com/office/officeart/2005/8/layout/list1"/>
    <dgm:cxn modelId="{950CB3D8-7A7C-4ABF-93E9-10CC9D956117}" type="presParOf" srcId="{29EE0FDE-5AD4-4255-B3A3-A56B026105FD}" destId="{236DB6F8-7905-44A8-9C71-EC747CA96E35}" srcOrd="6" destOrd="0" presId="urn:microsoft.com/office/officeart/2005/8/layout/list1"/>
    <dgm:cxn modelId="{80E8F6AC-D86F-4A27-958D-76FC6D5BD781}" type="presParOf" srcId="{29EE0FDE-5AD4-4255-B3A3-A56B026105FD}" destId="{0DE647E0-7552-49D4-9513-C7D29D9324BA}" srcOrd="7" destOrd="0" presId="urn:microsoft.com/office/officeart/2005/8/layout/list1"/>
    <dgm:cxn modelId="{98052B32-DB8C-4B4D-801F-DB13F464D833}" type="presParOf" srcId="{29EE0FDE-5AD4-4255-B3A3-A56B026105FD}" destId="{187DAE84-A1B0-498D-8F47-A52D0D371C55}" srcOrd="8" destOrd="0" presId="urn:microsoft.com/office/officeart/2005/8/layout/list1"/>
    <dgm:cxn modelId="{BBD34B65-707C-499F-9EFB-EF028A3E8BF3}" type="presParOf" srcId="{187DAE84-A1B0-498D-8F47-A52D0D371C55}" destId="{31610199-BC14-45C7-942E-2B60F634394A}" srcOrd="0" destOrd="0" presId="urn:microsoft.com/office/officeart/2005/8/layout/list1"/>
    <dgm:cxn modelId="{A37AC0BD-5B63-4873-80F7-4BD7CAB578AF}" type="presParOf" srcId="{187DAE84-A1B0-498D-8F47-A52D0D371C55}" destId="{E5FFE8DD-25EA-45A3-A9A5-936C83FB25B7}" srcOrd="1" destOrd="0" presId="urn:microsoft.com/office/officeart/2005/8/layout/list1"/>
    <dgm:cxn modelId="{6D2373AD-4D04-4B5C-A99B-B278DC917A89}" type="presParOf" srcId="{29EE0FDE-5AD4-4255-B3A3-A56B026105FD}" destId="{BBA1BE3C-D900-414E-9647-F3E0AF5C2707}" srcOrd="9" destOrd="0" presId="urn:microsoft.com/office/officeart/2005/8/layout/list1"/>
    <dgm:cxn modelId="{D6D13A88-E7D4-4F0A-9F18-EA9D8EE429DA}" type="presParOf" srcId="{29EE0FDE-5AD4-4255-B3A3-A56B026105FD}" destId="{4F0B3DA8-C81E-4ED7-8B71-417370944A18}" srcOrd="10" destOrd="0" presId="urn:microsoft.com/office/officeart/2005/8/layout/list1"/>
    <dgm:cxn modelId="{34ADA010-15E8-4976-962C-3D49E4A0AEBE}" type="presParOf" srcId="{29EE0FDE-5AD4-4255-B3A3-A56B026105FD}" destId="{FF931ACE-A21A-4555-99AF-19C35F8D59AB}" srcOrd="11" destOrd="0" presId="urn:microsoft.com/office/officeart/2005/8/layout/list1"/>
    <dgm:cxn modelId="{223A87A7-422C-4645-A91F-2E03B1DCAAD5}" type="presParOf" srcId="{29EE0FDE-5AD4-4255-B3A3-A56B026105FD}" destId="{1DB52FF1-B835-49AC-ADCF-BB3D92F2A876}" srcOrd="12" destOrd="0" presId="urn:microsoft.com/office/officeart/2005/8/layout/list1"/>
    <dgm:cxn modelId="{736491C2-C622-41F3-A1AE-65E7E99F0B6D}" type="presParOf" srcId="{1DB52FF1-B835-49AC-ADCF-BB3D92F2A876}" destId="{96C992ED-CA8C-4217-BFD5-0FFC08CF339E}" srcOrd="0" destOrd="0" presId="urn:microsoft.com/office/officeart/2005/8/layout/list1"/>
    <dgm:cxn modelId="{FC891EAC-7C29-4E2A-B0F7-5FB195A25648}" type="presParOf" srcId="{1DB52FF1-B835-49AC-ADCF-BB3D92F2A876}" destId="{2F273947-2376-4E28-A250-A6500B59E653}" srcOrd="1" destOrd="0" presId="urn:microsoft.com/office/officeart/2005/8/layout/list1"/>
    <dgm:cxn modelId="{688B31DB-B380-412F-958D-F82208449782}" type="presParOf" srcId="{29EE0FDE-5AD4-4255-B3A3-A56B026105FD}" destId="{B7DAD958-DFE4-4949-B013-49DA5C4003B5}" srcOrd="13" destOrd="0" presId="urn:microsoft.com/office/officeart/2005/8/layout/list1"/>
    <dgm:cxn modelId="{0217D39B-EF6C-44CE-8833-3A08B0FA7FE0}" type="presParOf" srcId="{29EE0FDE-5AD4-4255-B3A3-A56B026105FD}" destId="{AD97C3C1-1C05-41E8-B6E6-A65306A06F46}" srcOrd="14"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8DF8FAF-DC28-4842-907A-4D7BCB9B683D}" type="doc">
      <dgm:prSet loTypeId="urn:microsoft.com/office/officeart/2005/8/layout/default" loCatId="list" qsTypeId="urn:microsoft.com/office/officeart/2005/8/quickstyle/3d8" qsCatId="3D" csTypeId="urn:microsoft.com/office/officeart/2005/8/colors/colorful1" csCatId="colorful" phldr="1"/>
      <dgm:spPr/>
      <dgm:t>
        <a:bodyPr/>
        <a:lstStyle/>
        <a:p>
          <a:endParaRPr lang="en-US"/>
        </a:p>
      </dgm:t>
    </dgm:pt>
    <dgm:pt modelId="{95ECA1D4-5290-4E3B-9E91-E1BA4301D8ED}">
      <dgm:prSet phldrT="[Text]"/>
      <dgm:spPr/>
      <dgm:t>
        <a:bodyPr/>
        <a:lstStyle/>
        <a:p>
          <a:r>
            <a:rPr lang="en-ID" dirty="0" smtClean="0"/>
            <a:t>Kekeluargaan</a:t>
          </a:r>
          <a:endParaRPr lang="en-US" dirty="0"/>
        </a:p>
      </dgm:t>
    </dgm:pt>
    <dgm:pt modelId="{0A12AC3E-707F-47C7-8D48-6D59D6AA4E25}" type="parTrans" cxnId="{4032E916-A648-4977-AE4E-016548423A53}">
      <dgm:prSet/>
      <dgm:spPr/>
      <dgm:t>
        <a:bodyPr/>
        <a:lstStyle/>
        <a:p>
          <a:endParaRPr lang="en-US"/>
        </a:p>
      </dgm:t>
    </dgm:pt>
    <dgm:pt modelId="{0AAC734D-598C-4EEB-9F98-8AFC82D1B244}" type="sibTrans" cxnId="{4032E916-A648-4977-AE4E-016548423A53}">
      <dgm:prSet/>
      <dgm:spPr/>
      <dgm:t>
        <a:bodyPr/>
        <a:lstStyle/>
        <a:p>
          <a:endParaRPr lang="en-US"/>
        </a:p>
      </dgm:t>
    </dgm:pt>
    <dgm:pt modelId="{28BF6ED4-60E8-4578-8A85-324FBECC3A4E}">
      <dgm:prSet phldrT="[Text]"/>
      <dgm:spPr/>
      <dgm:t>
        <a:bodyPr/>
        <a:lstStyle/>
        <a:p>
          <a:r>
            <a:rPr lang="en-ID" dirty="0" smtClean="0"/>
            <a:t>Kerja sama</a:t>
          </a:r>
          <a:endParaRPr lang="en-US" dirty="0"/>
        </a:p>
      </dgm:t>
    </dgm:pt>
    <dgm:pt modelId="{A965562C-9ADE-4172-84B9-E62281BD1A9E}" type="parTrans" cxnId="{1A4E5DF7-2499-4467-98A6-46067953FF7A}">
      <dgm:prSet/>
      <dgm:spPr/>
      <dgm:t>
        <a:bodyPr/>
        <a:lstStyle/>
        <a:p>
          <a:endParaRPr lang="en-US"/>
        </a:p>
      </dgm:t>
    </dgm:pt>
    <dgm:pt modelId="{48E0195A-431D-4483-84E9-1975B5495457}" type="sibTrans" cxnId="{1A4E5DF7-2499-4467-98A6-46067953FF7A}">
      <dgm:prSet/>
      <dgm:spPr/>
      <dgm:t>
        <a:bodyPr/>
        <a:lstStyle/>
        <a:p>
          <a:endParaRPr lang="en-US"/>
        </a:p>
      </dgm:t>
    </dgm:pt>
    <dgm:pt modelId="{4B23F3D1-FB23-4CCB-B244-B3846FB303CF}">
      <dgm:prSet phldrT="[Text]"/>
      <dgm:spPr/>
      <dgm:t>
        <a:bodyPr/>
        <a:lstStyle/>
        <a:p>
          <a:r>
            <a:rPr lang="en-ID" dirty="0" smtClean="0"/>
            <a:t>Gotong royong</a:t>
          </a:r>
          <a:endParaRPr lang="en-US" dirty="0"/>
        </a:p>
      </dgm:t>
    </dgm:pt>
    <dgm:pt modelId="{5816E369-AB36-4EFB-94DE-166B04659B27}" type="parTrans" cxnId="{80A59EF2-D639-45D7-A759-EBBD5285DBE2}">
      <dgm:prSet/>
      <dgm:spPr/>
      <dgm:t>
        <a:bodyPr/>
        <a:lstStyle/>
        <a:p>
          <a:endParaRPr lang="en-US"/>
        </a:p>
      </dgm:t>
    </dgm:pt>
    <dgm:pt modelId="{9BD42B55-E42D-413C-9F8E-97AEC66B1559}" type="sibTrans" cxnId="{80A59EF2-D639-45D7-A759-EBBD5285DBE2}">
      <dgm:prSet/>
      <dgm:spPr/>
      <dgm:t>
        <a:bodyPr/>
        <a:lstStyle/>
        <a:p>
          <a:endParaRPr lang="en-US"/>
        </a:p>
      </dgm:t>
    </dgm:pt>
    <dgm:pt modelId="{964C41B6-80D0-4E1D-85BC-99AC6CF5FBCD}">
      <dgm:prSet phldrT="[Text]"/>
      <dgm:spPr/>
      <dgm:t>
        <a:bodyPr/>
        <a:lstStyle/>
        <a:p>
          <a:r>
            <a:rPr lang="en-ID" dirty="0" smtClean="0"/>
            <a:t>Keadilan</a:t>
          </a:r>
          <a:endParaRPr lang="en-US" dirty="0"/>
        </a:p>
      </dgm:t>
    </dgm:pt>
    <dgm:pt modelId="{A861534E-736E-479E-8634-BC0BE331540D}" type="parTrans" cxnId="{058FAD5C-2F61-4348-9AA9-65CAAD3385A9}">
      <dgm:prSet/>
      <dgm:spPr/>
      <dgm:t>
        <a:bodyPr/>
        <a:lstStyle/>
        <a:p>
          <a:endParaRPr lang="en-US"/>
        </a:p>
      </dgm:t>
    </dgm:pt>
    <dgm:pt modelId="{A7B9C174-2F84-43F1-A294-8A3512F4F59C}" type="sibTrans" cxnId="{058FAD5C-2F61-4348-9AA9-65CAAD3385A9}">
      <dgm:prSet/>
      <dgm:spPr/>
      <dgm:t>
        <a:bodyPr/>
        <a:lstStyle/>
        <a:p>
          <a:endParaRPr lang="en-US"/>
        </a:p>
      </dgm:t>
    </dgm:pt>
    <dgm:pt modelId="{9E1FBE60-D41C-4CD8-A058-7C8F36C3F820}">
      <dgm:prSet phldrT="[Text]"/>
      <dgm:spPr/>
      <dgm:t>
        <a:bodyPr/>
        <a:lstStyle/>
        <a:p>
          <a:r>
            <a:rPr lang="en-ID" dirty="0" smtClean="0"/>
            <a:t>Kemandirian</a:t>
          </a:r>
          <a:endParaRPr lang="en-US" dirty="0"/>
        </a:p>
      </dgm:t>
    </dgm:pt>
    <dgm:pt modelId="{36308617-6685-4077-82FF-BD40FD40EA14}" type="parTrans" cxnId="{6BAA8D47-AF5D-44BD-9BA0-43C35DEA2E5F}">
      <dgm:prSet/>
      <dgm:spPr/>
      <dgm:t>
        <a:bodyPr/>
        <a:lstStyle/>
        <a:p>
          <a:endParaRPr lang="en-US"/>
        </a:p>
      </dgm:t>
    </dgm:pt>
    <dgm:pt modelId="{421607A8-3C90-4F13-91E1-FB127FC1B504}" type="sibTrans" cxnId="{6BAA8D47-AF5D-44BD-9BA0-43C35DEA2E5F}">
      <dgm:prSet/>
      <dgm:spPr/>
      <dgm:t>
        <a:bodyPr/>
        <a:lstStyle/>
        <a:p>
          <a:endParaRPr lang="en-US"/>
        </a:p>
      </dgm:t>
    </dgm:pt>
    <dgm:pt modelId="{AC855A55-7958-4C15-9E49-39809688D9AE}" type="pres">
      <dgm:prSet presAssocID="{18DF8FAF-DC28-4842-907A-4D7BCB9B683D}" presName="diagram" presStyleCnt="0">
        <dgm:presLayoutVars>
          <dgm:dir/>
          <dgm:resizeHandles val="exact"/>
        </dgm:presLayoutVars>
      </dgm:prSet>
      <dgm:spPr/>
      <dgm:t>
        <a:bodyPr/>
        <a:lstStyle/>
        <a:p>
          <a:endParaRPr lang="en-US"/>
        </a:p>
      </dgm:t>
    </dgm:pt>
    <dgm:pt modelId="{249B924F-7D5C-4035-A9D0-766FB73F7A90}" type="pres">
      <dgm:prSet presAssocID="{95ECA1D4-5290-4E3B-9E91-E1BA4301D8ED}" presName="node" presStyleLbl="node1" presStyleIdx="0" presStyleCnt="5">
        <dgm:presLayoutVars>
          <dgm:bulletEnabled val="1"/>
        </dgm:presLayoutVars>
      </dgm:prSet>
      <dgm:spPr/>
      <dgm:t>
        <a:bodyPr/>
        <a:lstStyle/>
        <a:p>
          <a:endParaRPr lang="en-US"/>
        </a:p>
      </dgm:t>
    </dgm:pt>
    <dgm:pt modelId="{6400A491-1225-4CDF-9AC6-CC66FB37D033}" type="pres">
      <dgm:prSet presAssocID="{0AAC734D-598C-4EEB-9F98-8AFC82D1B244}" presName="sibTrans" presStyleCnt="0"/>
      <dgm:spPr/>
      <dgm:t>
        <a:bodyPr/>
        <a:lstStyle/>
        <a:p>
          <a:endParaRPr lang="en-US"/>
        </a:p>
      </dgm:t>
    </dgm:pt>
    <dgm:pt modelId="{65E4DE01-B32E-4087-A9A4-500C1EA2D5CE}" type="pres">
      <dgm:prSet presAssocID="{28BF6ED4-60E8-4578-8A85-324FBECC3A4E}" presName="node" presStyleLbl="node1" presStyleIdx="1" presStyleCnt="5">
        <dgm:presLayoutVars>
          <dgm:bulletEnabled val="1"/>
        </dgm:presLayoutVars>
      </dgm:prSet>
      <dgm:spPr/>
      <dgm:t>
        <a:bodyPr/>
        <a:lstStyle/>
        <a:p>
          <a:endParaRPr lang="en-US"/>
        </a:p>
      </dgm:t>
    </dgm:pt>
    <dgm:pt modelId="{FFFD7D21-6301-4CCB-BDBD-D3ED68C6E90B}" type="pres">
      <dgm:prSet presAssocID="{48E0195A-431D-4483-84E9-1975B5495457}" presName="sibTrans" presStyleCnt="0"/>
      <dgm:spPr/>
      <dgm:t>
        <a:bodyPr/>
        <a:lstStyle/>
        <a:p>
          <a:endParaRPr lang="en-US"/>
        </a:p>
      </dgm:t>
    </dgm:pt>
    <dgm:pt modelId="{51AE306E-632F-4DE2-B66B-A88842BC6783}" type="pres">
      <dgm:prSet presAssocID="{4B23F3D1-FB23-4CCB-B244-B3846FB303CF}" presName="node" presStyleLbl="node1" presStyleIdx="2" presStyleCnt="5">
        <dgm:presLayoutVars>
          <dgm:bulletEnabled val="1"/>
        </dgm:presLayoutVars>
      </dgm:prSet>
      <dgm:spPr/>
      <dgm:t>
        <a:bodyPr/>
        <a:lstStyle/>
        <a:p>
          <a:endParaRPr lang="en-US"/>
        </a:p>
      </dgm:t>
    </dgm:pt>
    <dgm:pt modelId="{81BBA8DD-637E-4355-80FC-BEFABA0FED13}" type="pres">
      <dgm:prSet presAssocID="{9BD42B55-E42D-413C-9F8E-97AEC66B1559}" presName="sibTrans" presStyleCnt="0"/>
      <dgm:spPr/>
      <dgm:t>
        <a:bodyPr/>
        <a:lstStyle/>
        <a:p>
          <a:endParaRPr lang="en-US"/>
        </a:p>
      </dgm:t>
    </dgm:pt>
    <dgm:pt modelId="{567013BB-CD10-4A19-92CF-F81DE5E504EE}" type="pres">
      <dgm:prSet presAssocID="{964C41B6-80D0-4E1D-85BC-99AC6CF5FBCD}" presName="node" presStyleLbl="node1" presStyleIdx="3" presStyleCnt="5">
        <dgm:presLayoutVars>
          <dgm:bulletEnabled val="1"/>
        </dgm:presLayoutVars>
      </dgm:prSet>
      <dgm:spPr/>
      <dgm:t>
        <a:bodyPr/>
        <a:lstStyle/>
        <a:p>
          <a:endParaRPr lang="en-US"/>
        </a:p>
      </dgm:t>
    </dgm:pt>
    <dgm:pt modelId="{45C8292C-93DA-4639-8A73-CCB3B8D7459E}" type="pres">
      <dgm:prSet presAssocID="{A7B9C174-2F84-43F1-A294-8A3512F4F59C}" presName="sibTrans" presStyleCnt="0"/>
      <dgm:spPr/>
      <dgm:t>
        <a:bodyPr/>
        <a:lstStyle/>
        <a:p>
          <a:endParaRPr lang="en-US"/>
        </a:p>
      </dgm:t>
    </dgm:pt>
    <dgm:pt modelId="{6F305742-8883-4AFE-92B7-3D193AE03358}" type="pres">
      <dgm:prSet presAssocID="{9E1FBE60-D41C-4CD8-A058-7C8F36C3F820}" presName="node" presStyleLbl="node1" presStyleIdx="4" presStyleCnt="5">
        <dgm:presLayoutVars>
          <dgm:bulletEnabled val="1"/>
        </dgm:presLayoutVars>
      </dgm:prSet>
      <dgm:spPr/>
      <dgm:t>
        <a:bodyPr/>
        <a:lstStyle/>
        <a:p>
          <a:endParaRPr lang="en-US"/>
        </a:p>
      </dgm:t>
    </dgm:pt>
  </dgm:ptLst>
  <dgm:cxnLst>
    <dgm:cxn modelId="{4032E916-A648-4977-AE4E-016548423A53}" srcId="{18DF8FAF-DC28-4842-907A-4D7BCB9B683D}" destId="{95ECA1D4-5290-4E3B-9E91-E1BA4301D8ED}" srcOrd="0" destOrd="0" parTransId="{0A12AC3E-707F-47C7-8D48-6D59D6AA4E25}" sibTransId="{0AAC734D-598C-4EEB-9F98-8AFC82D1B244}"/>
    <dgm:cxn modelId="{3F2CDE5B-ADB7-4826-A4CC-BC055DC5B0EF}" type="presOf" srcId="{18DF8FAF-DC28-4842-907A-4D7BCB9B683D}" destId="{AC855A55-7958-4C15-9E49-39809688D9AE}" srcOrd="0" destOrd="0" presId="urn:microsoft.com/office/officeart/2005/8/layout/default"/>
    <dgm:cxn modelId="{6EDA47EF-DC8A-478F-9B6A-8F0598F79C76}" type="presOf" srcId="{28BF6ED4-60E8-4578-8A85-324FBECC3A4E}" destId="{65E4DE01-B32E-4087-A9A4-500C1EA2D5CE}" srcOrd="0" destOrd="0" presId="urn:microsoft.com/office/officeart/2005/8/layout/default"/>
    <dgm:cxn modelId="{AFF46E5E-B82D-414C-A0A9-1EA4FF0A2FE5}" type="presOf" srcId="{964C41B6-80D0-4E1D-85BC-99AC6CF5FBCD}" destId="{567013BB-CD10-4A19-92CF-F81DE5E504EE}" srcOrd="0" destOrd="0" presId="urn:microsoft.com/office/officeart/2005/8/layout/default"/>
    <dgm:cxn modelId="{058FAD5C-2F61-4348-9AA9-65CAAD3385A9}" srcId="{18DF8FAF-DC28-4842-907A-4D7BCB9B683D}" destId="{964C41B6-80D0-4E1D-85BC-99AC6CF5FBCD}" srcOrd="3" destOrd="0" parTransId="{A861534E-736E-479E-8634-BC0BE331540D}" sibTransId="{A7B9C174-2F84-43F1-A294-8A3512F4F59C}"/>
    <dgm:cxn modelId="{6BAA8D47-AF5D-44BD-9BA0-43C35DEA2E5F}" srcId="{18DF8FAF-DC28-4842-907A-4D7BCB9B683D}" destId="{9E1FBE60-D41C-4CD8-A058-7C8F36C3F820}" srcOrd="4" destOrd="0" parTransId="{36308617-6685-4077-82FF-BD40FD40EA14}" sibTransId="{421607A8-3C90-4F13-91E1-FB127FC1B504}"/>
    <dgm:cxn modelId="{1D257629-ECA1-46B0-B276-8B09EBC5E1F2}" type="presOf" srcId="{95ECA1D4-5290-4E3B-9E91-E1BA4301D8ED}" destId="{249B924F-7D5C-4035-A9D0-766FB73F7A90}" srcOrd="0" destOrd="0" presId="urn:microsoft.com/office/officeart/2005/8/layout/default"/>
    <dgm:cxn modelId="{0C1BB15E-F00E-4BC2-B424-C40AC0457147}" type="presOf" srcId="{4B23F3D1-FB23-4CCB-B244-B3846FB303CF}" destId="{51AE306E-632F-4DE2-B66B-A88842BC6783}" srcOrd="0" destOrd="0" presId="urn:microsoft.com/office/officeart/2005/8/layout/default"/>
    <dgm:cxn modelId="{19F885BA-906B-4B36-9D32-C42E85E6F592}" type="presOf" srcId="{9E1FBE60-D41C-4CD8-A058-7C8F36C3F820}" destId="{6F305742-8883-4AFE-92B7-3D193AE03358}" srcOrd="0" destOrd="0" presId="urn:microsoft.com/office/officeart/2005/8/layout/default"/>
    <dgm:cxn modelId="{1A4E5DF7-2499-4467-98A6-46067953FF7A}" srcId="{18DF8FAF-DC28-4842-907A-4D7BCB9B683D}" destId="{28BF6ED4-60E8-4578-8A85-324FBECC3A4E}" srcOrd="1" destOrd="0" parTransId="{A965562C-9ADE-4172-84B9-E62281BD1A9E}" sibTransId="{48E0195A-431D-4483-84E9-1975B5495457}"/>
    <dgm:cxn modelId="{80A59EF2-D639-45D7-A759-EBBD5285DBE2}" srcId="{18DF8FAF-DC28-4842-907A-4D7BCB9B683D}" destId="{4B23F3D1-FB23-4CCB-B244-B3846FB303CF}" srcOrd="2" destOrd="0" parTransId="{5816E369-AB36-4EFB-94DE-166B04659B27}" sibTransId="{9BD42B55-E42D-413C-9F8E-97AEC66B1559}"/>
    <dgm:cxn modelId="{194582AF-AB6A-4FFA-8CF8-496727B5BECC}" type="presParOf" srcId="{AC855A55-7958-4C15-9E49-39809688D9AE}" destId="{249B924F-7D5C-4035-A9D0-766FB73F7A90}" srcOrd="0" destOrd="0" presId="urn:microsoft.com/office/officeart/2005/8/layout/default"/>
    <dgm:cxn modelId="{AE7D5600-8BC5-420D-A693-080C3929E3D1}" type="presParOf" srcId="{AC855A55-7958-4C15-9E49-39809688D9AE}" destId="{6400A491-1225-4CDF-9AC6-CC66FB37D033}" srcOrd="1" destOrd="0" presId="urn:microsoft.com/office/officeart/2005/8/layout/default"/>
    <dgm:cxn modelId="{F3BDCB70-F01F-43E5-8684-C1630E60CB62}" type="presParOf" srcId="{AC855A55-7958-4C15-9E49-39809688D9AE}" destId="{65E4DE01-B32E-4087-A9A4-500C1EA2D5CE}" srcOrd="2" destOrd="0" presId="urn:microsoft.com/office/officeart/2005/8/layout/default"/>
    <dgm:cxn modelId="{7057AA54-A869-4355-92D7-2D1FCCEF14EE}" type="presParOf" srcId="{AC855A55-7958-4C15-9E49-39809688D9AE}" destId="{FFFD7D21-6301-4CCB-BDBD-D3ED68C6E90B}" srcOrd="3" destOrd="0" presId="urn:microsoft.com/office/officeart/2005/8/layout/default"/>
    <dgm:cxn modelId="{E69BEA79-033C-47E4-8778-CFB90CD628A5}" type="presParOf" srcId="{AC855A55-7958-4C15-9E49-39809688D9AE}" destId="{51AE306E-632F-4DE2-B66B-A88842BC6783}" srcOrd="4" destOrd="0" presId="urn:microsoft.com/office/officeart/2005/8/layout/default"/>
    <dgm:cxn modelId="{C912BB31-BABC-4668-8A65-F9E58E259402}" type="presParOf" srcId="{AC855A55-7958-4C15-9E49-39809688D9AE}" destId="{81BBA8DD-637E-4355-80FC-BEFABA0FED13}" srcOrd="5" destOrd="0" presId="urn:microsoft.com/office/officeart/2005/8/layout/default"/>
    <dgm:cxn modelId="{F387BD85-A99C-4D93-95A3-A17F9263A5E7}" type="presParOf" srcId="{AC855A55-7958-4C15-9E49-39809688D9AE}" destId="{567013BB-CD10-4A19-92CF-F81DE5E504EE}" srcOrd="6" destOrd="0" presId="urn:microsoft.com/office/officeart/2005/8/layout/default"/>
    <dgm:cxn modelId="{CEDD6F66-F544-4A0C-B230-B0479B6CAE63}" type="presParOf" srcId="{AC855A55-7958-4C15-9E49-39809688D9AE}" destId="{45C8292C-93DA-4639-8A73-CCB3B8D7459E}" srcOrd="7" destOrd="0" presId="urn:microsoft.com/office/officeart/2005/8/layout/default"/>
    <dgm:cxn modelId="{C94DC4BA-E0E8-4F86-B7A7-D31FDC544CDD}" type="presParOf" srcId="{AC855A55-7958-4C15-9E49-39809688D9AE}" destId="{6F305742-8883-4AFE-92B7-3D193AE03358}" srcOrd="8"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4D976AD-CC18-4AAE-844B-DDF62837A765}" type="doc">
      <dgm:prSet loTypeId="urn:microsoft.com/office/officeart/2005/8/layout/arrow1" loCatId="process" qsTypeId="urn:microsoft.com/office/officeart/2005/8/quickstyle/3d5" qsCatId="3D" csTypeId="urn:microsoft.com/office/officeart/2005/8/colors/colorful3" csCatId="colorful" phldr="1"/>
      <dgm:spPr/>
      <dgm:t>
        <a:bodyPr/>
        <a:lstStyle/>
        <a:p>
          <a:endParaRPr lang="en-US"/>
        </a:p>
      </dgm:t>
    </dgm:pt>
    <dgm:pt modelId="{0C44E76B-91DD-4FCE-A533-FC3A9B7B1DD4}">
      <dgm:prSet phldrT="[Text]"/>
      <dgm:spPr/>
      <dgm:t>
        <a:bodyPr/>
        <a:lstStyle/>
        <a:p>
          <a:r>
            <a:rPr lang="en-ID" dirty="0" smtClean="0">
              <a:hlinkClick xmlns:r="http://schemas.openxmlformats.org/officeDocument/2006/relationships" r:id="rId1" action="ppaction://hlinksldjump"/>
            </a:rPr>
            <a:t>Dampak positif</a:t>
          </a:r>
          <a:endParaRPr lang="en-US" dirty="0"/>
        </a:p>
      </dgm:t>
    </dgm:pt>
    <dgm:pt modelId="{D8A3BA0F-5925-49FA-991F-ECF0D72D9A78}" type="parTrans" cxnId="{C4D68AF1-64C4-4141-9809-B8BA486E6E85}">
      <dgm:prSet/>
      <dgm:spPr/>
      <dgm:t>
        <a:bodyPr/>
        <a:lstStyle/>
        <a:p>
          <a:endParaRPr lang="en-US"/>
        </a:p>
      </dgm:t>
    </dgm:pt>
    <dgm:pt modelId="{0F953C7E-3E05-418D-B5A3-95490A21638D}" type="sibTrans" cxnId="{C4D68AF1-64C4-4141-9809-B8BA486E6E85}">
      <dgm:prSet/>
      <dgm:spPr/>
      <dgm:t>
        <a:bodyPr/>
        <a:lstStyle/>
        <a:p>
          <a:endParaRPr lang="en-US"/>
        </a:p>
      </dgm:t>
    </dgm:pt>
    <dgm:pt modelId="{293785C5-B08D-4D6A-8E0A-923D34A0D503}">
      <dgm:prSet phldrT="[Text]"/>
      <dgm:spPr/>
      <dgm:t>
        <a:bodyPr/>
        <a:lstStyle/>
        <a:p>
          <a:r>
            <a:rPr lang="en-ID" dirty="0" smtClean="0">
              <a:hlinkClick xmlns:r="http://schemas.openxmlformats.org/officeDocument/2006/relationships" r:id="rId2" action="ppaction://hlinksldjump"/>
            </a:rPr>
            <a:t>Dampak negatif</a:t>
          </a:r>
          <a:endParaRPr lang="en-US" dirty="0"/>
        </a:p>
      </dgm:t>
    </dgm:pt>
    <dgm:pt modelId="{5AA024D9-C0D5-4041-AFC4-FE90B21198AF}" type="parTrans" cxnId="{8F855AA2-BA24-4520-AE50-AE4B2AB5575D}">
      <dgm:prSet/>
      <dgm:spPr/>
      <dgm:t>
        <a:bodyPr/>
        <a:lstStyle/>
        <a:p>
          <a:endParaRPr lang="en-US"/>
        </a:p>
      </dgm:t>
    </dgm:pt>
    <dgm:pt modelId="{81A3E676-2A20-4880-96AC-BD22A0BF4340}" type="sibTrans" cxnId="{8F855AA2-BA24-4520-AE50-AE4B2AB5575D}">
      <dgm:prSet/>
      <dgm:spPr/>
      <dgm:t>
        <a:bodyPr/>
        <a:lstStyle/>
        <a:p>
          <a:endParaRPr lang="en-US"/>
        </a:p>
      </dgm:t>
    </dgm:pt>
    <dgm:pt modelId="{DEA86CFF-8309-495D-A6A2-064DA61F05A0}" type="pres">
      <dgm:prSet presAssocID="{64D976AD-CC18-4AAE-844B-DDF62837A765}" presName="cycle" presStyleCnt="0">
        <dgm:presLayoutVars>
          <dgm:dir/>
          <dgm:resizeHandles val="exact"/>
        </dgm:presLayoutVars>
      </dgm:prSet>
      <dgm:spPr/>
      <dgm:t>
        <a:bodyPr/>
        <a:lstStyle/>
        <a:p>
          <a:endParaRPr lang="en-US"/>
        </a:p>
      </dgm:t>
    </dgm:pt>
    <dgm:pt modelId="{4677E107-2695-4FF4-85FE-57442AFE5DFA}" type="pres">
      <dgm:prSet presAssocID="{0C44E76B-91DD-4FCE-A533-FC3A9B7B1DD4}" presName="arrow" presStyleLbl="node1" presStyleIdx="0" presStyleCnt="2">
        <dgm:presLayoutVars>
          <dgm:bulletEnabled val="1"/>
        </dgm:presLayoutVars>
      </dgm:prSet>
      <dgm:spPr/>
      <dgm:t>
        <a:bodyPr/>
        <a:lstStyle/>
        <a:p>
          <a:endParaRPr lang="en-US"/>
        </a:p>
      </dgm:t>
    </dgm:pt>
    <dgm:pt modelId="{DF1D8000-10AC-497D-B7FF-0DFD01D7ED6C}" type="pres">
      <dgm:prSet presAssocID="{293785C5-B08D-4D6A-8E0A-923D34A0D503}" presName="arrow" presStyleLbl="node1" presStyleIdx="1" presStyleCnt="2">
        <dgm:presLayoutVars>
          <dgm:bulletEnabled val="1"/>
        </dgm:presLayoutVars>
      </dgm:prSet>
      <dgm:spPr/>
      <dgm:t>
        <a:bodyPr/>
        <a:lstStyle/>
        <a:p>
          <a:endParaRPr lang="en-US"/>
        </a:p>
      </dgm:t>
    </dgm:pt>
  </dgm:ptLst>
  <dgm:cxnLst>
    <dgm:cxn modelId="{23E97371-694E-4ADA-A825-FD3D348A66EB}" type="presOf" srcId="{64D976AD-CC18-4AAE-844B-DDF62837A765}" destId="{DEA86CFF-8309-495D-A6A2-064DA61F05A0}" srcOrd="0" destOrd="0" presId="urn:microsoft.com/office/officeart/2005/8/layout/arrow1"/>
    <dgm:cxn modelId="{C4D68AF1-64C4-4141-9809-B8BA486E6E85}" srcId="{64D976AD-CC18-4AAE-844B-DDF62837A765}" destId="{0C44E76B-91DD-4FCE-A533-FC3A9B7B1DD4}" srcOrd="0" destOrd="0" parTransId="{D8A3BA0F-5925-49FA-991F-ECF0D72D9A78}" sibTransId="{0F953C7E-3E05-418D-B5A3-95490A21638D}"/>
    <dgm:cxn modelId="{F89319AD-4AF0-485B-8D24-3A99E7292782}" type="presOf" srcId="{293785C5-B08D-4D6A-8E0A-923D34A0D503}" destId="{DF1D8000-10AC-497D-B7FF-0DFD01D7ED6C}" srcOrd="0" destOrd="0" presId="urn:microsoft.com/office/officeart/2005/8/layout/arrow1"/>
    <dgm:cxn modelId="{D4102483-D116-409B-BA25-0D1FAA43115E}" type="presOf" srcId="{0C44E76B-91DD-4FCE-A533-FC3A9B7B1DD4}" destId="{4677E107-2695-4FF4-85FE-57442AFE5DFA}" srcOrd="0" destOrd="0" presId="urn:microsoft.com/office/officeart/2005/8/layout/arrow1"/>
    <dgm:cxn modelId="{8F855AA2-BA24-4520-AE50-AE4B2AB5575D}" srcId="{64D976AD-CC18-4AAE-844B-DDF62837A765}" destId="{293785C5-B08D-4D6A-8E0A-923D34A0D503}" srcOrd="1" destOrd="0" parTransId="{5AA024D9-C0D5-4041-AFC4-FE90B21198AF}" sibTransId="{81A3E676-2A20-4880-96AC-BD22A0BF4340}"/>
    <dgm:cxn modelId="{04EB9387-7923-4011-80B3-D82B989F72F4}" type="presParOf" srcId="{DEA86CFF-8309-495D-A6A2-064DA61F05A0}" destId="{4677E107-2695-4FF4-85FE-57442AFE5DFA}" srcOrd="0" destOrd="0" presId="urn:microsoft.com/office/officeart/2005/8/layout/arrow1"/>
    <dgm:cxn modelId="{232A712A-86BD-468E-A476-600501CDFAF0}" type="presParOf" srcId="{DEA86CFF-8309-495D-A6A2-064DA61F05A0}" destId="{DF1D8000-10AC-497D-B7FF-0DFD01D7ED6C}" srcOrd="1" destOrd="0" presId="urn:microsoft.com/office/officeart/2005/8/layout/arrow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341E4E7-7DE1-4DD7-A889-1A0050E015F8}" type="doc">
      <dgm:prSet loTypeId="urn:microsoft.com/office/officeart/2005/8/layout/process4" loCatId="list" qsTypeId="urn:microsoft.com/office/officeart/2005/8/quickstyle/3d7" qsCatId="3D" csTypeId="urn:microsoft.com/office/officeart/2005/8/colors/colorful2" csCatId="colorful" phldr="1"/>
      <dgm:spPr/>
      <dgm:t>
        <a:bodyPr/>
        <a:lstStyle/>
        <a:p>
          <a:endParaRPr lang="en-US"/>
        </a:p>
      </dgm:t>
    </dgm:pt>
    <dgm:pt modelId="{F5CB8B28-CA3F-44A0-9BEF-135450BCC358}">
      <dgm:prSet phldrT="[Text]" custT="1"/>
      <dgm:spPr/>
      <dgm:t>
        <a:bodyPr/>
        <a:lstStyle/>
        <a:p>
          <a:r>
            <a:rPr lang="en-US" sz="1800" dirty="0" err="1" smtClean="0">
              <a:latin typeface="Arial" charset="0"/>
              <a:cs typeface="Arial" charset="0"/>
            </a:rPr>
            <a:t>Perekonomian</a:t>
          </a:r>
          <a:r>
            <a:rPr lang="en-US" sz="1800" dirty="0" smtClean="0">
              <a:latin typeface="Arial" charset="0"/>
              <a:cs typeface="Arial" charset="0"/>
            </a:rPr>
            <a:t> </a:t>
          </a:r>
          <a:r>
            <a:rPr lang="en-US" sz="1800" dirty="0" err="1" smtClean="0">
              <a:latin typeface="Arial" charset="0"/>
              <a:cs typeface="Arial" charset="0"/>
            </a:rPr>
            <a:t>disusun</a:t>
          </a:r>
          <a:r>
            <a:rPr lang="en-US" sz="1800" dirty="0" smtClean="0">
              <a:latin typeface="Arial" charset="0"/>
              <a:cs typeface="Arial" charset="0"/>
            </a:rPr>
            <a:t> </a:t>
          </a:r>
          <a:r>
            <a:rPr lang="en-US" sz="1800" dirty="0" err="1" smtClean="0">
              <a:latin typeface="Arial" charset="0"/>
              <a:cs typeface="Arial" charset="0"/>
            </a:rPr>
            <a:t>sebagai</a:t>
          </a:r>
          <a:r>
            <a:rPr lang="en-US" sz="1800" dirty="0" smtClean="0">
              <a:latin typeface="Arial" charset="0"/>
              <a:cs typeface="Arial" charset="0"/>
            </a:rPr>
            <a:t> </a:t>
          </a:r>
          <a:r>
            <a:rPr lang="en-US" sz="1800" dirty="0" err="1" smtClean="0">
              <a:latin typeface="Arial" charset="0"/>
              <a:cs typeface="Arial" charset="0"/>
            </a:rPr>
            <a:t>usaha</a:t>
          </a:r>
          <a:r>
            <a:rPr lang="en-US" sz="1800" dirty="0" smtClean="0">
              <a:latin typeface="Arial" charset="0"/>
              <a:cs typeface="Arial" charset="0"/>
            </a:rPr>
            <a:t> </a:t>
          </a:r>
          <a:r>
            <a:rPr lang="en-US" sz="1800" dirty="0" err="1" smtClean="0">
              <a:latin typeface="Arial" charset="0"/>
              <a:cs typeface="Arial" charset="0"/>
            </a:rPr>
            <a:t>bersama</a:t>
          </a:r>
          <a:r>
            <a:rPr lang="en-US" sz="1800" dirty="0" smtClean="0">
              <a:latin typeface="Arial" charset="0"/>
              <a:cs typeface="Arial" charset="0"/>
            </a:rPr>
            <a:t> </a:t>
          </a:r>
          <a:r>
            <a:rPr lang="en-US" sz="1800" dirty="0" err="1" smtClean="0">
              <a:latin typeface="Arial" charset="0"/>
              <a:cs typeface="Arial" charset="0"/>
            </a:rPr>
            <a:t>berdasar</a:t>
          </a:r>
          <a:r>
            <a:rPr lang="en-US" sz="1800" dirty="0" smtClean="0">
              <a:latin typeface="Arial" charset="0"/>
              <a:cs typeface="Arial" charset="0"/>
            </a:rPr>
            <a:t> </a:t>
          </a:r>
          <a:r>
            <a:rPr lang="en-US" sz="1800" dirty="0" err="1" smtClean="0">
              <a:latin typeface="Arial" charset="0"/>
              <a:cs typeface="Arial" charset="0"/>
            </a:rPr>
            <a:t>atas</a:t>
          </a:r>
          <a:r>
            <a:rPr lang="en-US" sz="1800" dirty="0" smtClean="0">
              <a:latin typeface="Arial" charset="0"/>
              <a:cs typeface="Arial" charset="0"/>
            </a:rPr>
            <a:t> </a:t>
          </a:r>
          <a:r>
            <a:rPr lang="en-US" sz="1800" dirty="0" err="1" smtClean="0">
              <a:latin typeface="Arial" charset="0"/>
              <a:cs typeface="Arial" charset="0"/>
            </a:rPr>
            <a:t>asas</a:t>
          </a:r>
          <a:r>
            <a:rPr lang="en-US" sz="1800" dirty="0" smtClean="0">
              <a:latin typeface="Arial" charset="0"/>
              <a:cs typeface="Arial" charset="0"/>
            </a:rPr>
            <a:t> </a:t>
          </a:r>
          <a:r>
            <a:rPr lang="en-US" sz="1800" dirty="0" err="1" smtClean="0">
              <a:latin typeface="Arial" charset="0"/>
              <a:cs typeface="Arial" charset="0"/>
            </a:rPr>
            <a:t>kekeluargaan</a:t>
          </a:r>
          <a:r>
            <a:rPr lang="en-US" sz="1800" dirty="0" smtClean="0">
              <a:latin typeface="Arial" charset="0"/>
              <a:cs typeface="Arial" charset="0"/>
            </a:rPr>
            <a:t>.</a:t>
          </a:r>
          <a:endParaRPr lang="en-US" sz="1800" dirty="0"/>
        </a:p>
      </dgm:t>
    </dgm:pt>
    <dgm:pt modelId="{B76FBDCD-B541-46D8-9241-D9B943578415}" type="parTrans" cxnId="{B171B00B-09E4-4DD5-9C79-152B72F135DC}">
      <dgm:prSet/>
      <dgm:spPr/>
      <dgm:t>
        <a:bodyPr/>
        <a:lstStyle/>
        <a:p>
          <a:endParaRPr lang="en-US"/>
        </a:p>
      </dgm:t>
    </dgm:pt>
    <dgm:pt modelId="{21DDB876-CAA9-41CA-833C-F438EE11F25F}" type="sibTrans" cxnId="{B171B00B-09E4-4DD5-9C79-152B72F135DC}">
      <dgm:prSet/>
      <dgm:spPr/>
      <dgm:t>
        <a:bodyPr/>
        <a:lstStyle/>
        <a:p>
          <a:endParaRPr lang="en-US"/>
        </a:p>
      </dgm:t>
    </dgm:pt>
    <dgm:pt modelId="{B2CE4F0A-DBC9-49D4-BE2E-EFD5020474A0}">
      <dgm:prSet custT="1"/>
      <dgm:spPr/>
      <dgm:t>
        <a:bodyPr/>
        <a:lstStyle/>
        <a:p>
          <a:r>
            <a:rPr lang="en-US" sz="1800" dirty="0" err="1" smtClean="0">
              <a:latin typeface="Arial" charset="0"/>
              <a:cs typeface="Arial" charset="0"/>
            </a:rPr>
            <a:t>Cabang-cabang</a:t>
          </a:r>
          <a:r>
            <a:rPr lang="en-US" sz="1800" dirty="0" smtClean="0">
              <a:latin typeface="Arial" charset="0"/>
              <a:cs typeface="Arial" charset="0"/>
            </a:rPr>
            <a:t> </a:t>
          </a:r>
          <a:r>
            <a:rPr lang="en-US" sz="1800" dirty="0" err="1" smtClean="0">
              <a:latin typeface="Arial" charset="0"/>
              <a:cs typeface="Arial" charset="0"/>
            </a:rPr>
            <a:t>produksi</a:t>
          </a:r>
          <a:r>
            <a:rPr lang="en-US" sz="1800" dirty="0" smtClean="0">
              <a:latin typeface="Arial" charset="0"/>
              <a:cs typeface="Arial" charset="0"/>
            </a:rPr>
            <a:t> yang </a:t>
          </a:r>
          <a:r>
            <a:rPr lang="en-US" sz="1800" dirty="0" err="1" smtClean="0">
              <a:latin typeface="Arial" charset="0"/>
              <a:cs typeface="Arial" charset="0"/>
            </a:rPr>
            <a:t>penting</a:t>
          </a:r>
          <a:r>
            <a:rPr lang="en-US" sz="1800" dirty="0" smtClean="0">
              <a:latin typeface="Arial" charset="0"/>
              <a:cs typeface="Arial" charset="0"/>
            </a:rPr>
            <a:t> </a:t>
          </a:r>
          <a:r>
            <a:rPr lang="en-US" sz="1800" dirty="0" err="1" smtClean="0">
              <a:latin typeface="Arial" charset="0"/>
              <a:cs typeface="Arial" charset="0"/>
            </a:rPr>
            <a:t>dan</a:t>
          </a:r>
          <a:r>
            <a:rPr lang="en-US" sz="1800" dirty="0" smtClean="0">
              <a:latin typeface="Arial" charset="0"/>
              <a:cs typeface="Arial" charset="0"/>
            </a:rPr>
            <a:t> vital </a:t>
          </a:r>
          <a:r>
            <a:rPr lang="en-US" sz="1800" dirty="0" err="1" smtClean="0">
              <a:latin typeface="Arial" charset="0"/>
              <a:cs typeface="Arial" charset="0"/>
            </a:rPr>
            <a:t>bagi</a:t>
          </a:r>
          <a:r>
            <a:rPr lang="en-US" sz="1800" dirty="0" smtClean="0">
              <a:latin typeface="Arial" charset="0"/>
              <a:cs typeface="Arial" charset="0"/>
            </a:rPr>
            <a:t> </a:t>
          </a:r>
          <a:r>
            <a:rPr lang="en-US" sz="1800" dirty="0" err="1" smtClean="0">
              <a:latin typeface="Arial" charset="0"/>
              <a:cs typeface="Arial" charset="0"/>
            </a:rPr>
            <a:t>negara</a:t>
          </a:r>
          <a:r>
            <a:rPr lang="en-US" sz="1800" dirty="0" smtClean="0">
              <a:latin typeface="Arial" charset="0"/>
              <a:cs typeface="Arial" charset="0"/>
            </a:rPr>
            <a:t> </a:t>
          </a:r>
          <a:r>
            <a:rPr lang="en-US" sz="1800" dirty="0" err="1" smtClean="0">
              <a:latin typeface="Arial" charset="0"/>
              <a:cs typeface="Arial" charset="0"/>
            </a:rPr>
            <a:t>serta</a:t>
          </a:r>
          <a:r>
            <a:rPr lang="en-US" sz="1800" dirty="0" smtClean="0">
              <a:latin typeface="Arial" charset="0"/>
              <a:cs typeface="Arial" charset="0"/>
            </a:rPr>
            <a:t> </a:t>
          </a:r>
          <a:r>
            <a:rPr lang="en-US" sz="1800" dirty="0" err="1" smtClean="0">
              <a:latin typeface="Arial" charset="0"/>
              <a:cs typeface="Arial" charset="0"/>
            </a:rPr>
            <a:t>meliputi</a:t>
          </a:r>
          <a:r>
            <a:rPr lang="en-US" sz="1800" dirty="0" smtClean="0">
              <a:latin typeface="Arial" charset="0"/>
              <a:cs typeface="Arial" charset="0"/>
            </a:rPr>
            <a:t> </a:t>
          </a:r>
          <a:r>
            <a:rPr lang="en-US" sz="1800" dirty="0" err="1" smtClean="0">
              <a:latin typeface="Arial" charset="0"/>
              <a:cs typeface="Arial" charset="0"/>
            </a:rPr>
            <a:t>hajat</a:t>
          </a:r>
          <a:r>
            <a:rPr lang="en-US" sz="1800" dirty="0" smtClean="0">
              <a:latin typeface="Arial" charset="0"/>
              <a:cs typeface="Arial" charset="0"/>
            </a:rPr>
            <a:t> </a:t>
          </a:r>
          <a:r>
            <a:rPr lang="en-US" sz="1800" dirty="0" err="1" smtClean="0">
              <a:latin typeface="Arial" charset="0"/>
              <a:cs typeface="Arial" charset="0"/>
            </a:rPr>
            <a:t>hidup</a:t>
          </a:r>
          <a:r>
            <a:rPr lang="en-US" sz="1800" dirty="0" smtClean="0">
              <a:latin typeface="Arial" charset="0"/>
              <a:cs typeface="Arial" charset="0"/>
            </a:rPr>
            <a:t> </a:t>
          </a:r>
          <a:r>
            <a:rPr lang="en-US" sz="1800" dirty="0" err="1" smtClean="0">
              <a:latin typeface="Arial" charset="0"/>
              <a:cs typeface="Arial" charset="0"/>
            </a:rPr>
            <a:t>orang</a:t>
          </a:r>
          <a:r>
            <a:rPr lang="en-US" sz="1800" dirty="0" smtClean="0">
              <a:latin typeface="Arial" charset="0"/>
              <a:cs typeface="Arial" charset="0"/>
            </a:rPr>
            <a:t> </a:t>
          </a:r>
          <a:r>
            <a:rPr lang="en-US" sz="1800" dirty="0" err="1" smtClean="0">
              <a:latin typeface="Arial" charset="0"/>
              <a:cs typeface="Arial" charset="0"/>
            </a:rPr>
            <a:t>banyak</a:t>
          </a:r>
          <a:r>
            <a:rPr lang="en-US" sz="1800" dirty="0" smtClean="0">
              <a:latin typeface="Arial" charset="0"/>
              <a:cs typeface="Arial" charset="0"/>
            </a:rPr>
            <a:t> </a:t>
          </a:r>
          <a:r>
            <a:rPr lang="en-US" sz="1800" dirty="0" err="1" smtClean="0">
              <a:latin typeface="Arial" charset="0"/>
              <a:cs typeface="Arial" charset="0"/>
            </a:rPr>
            <a:t>dikuasai</a:t>
          </a:r>
          <a:r>
            <a:rPr lang="en-US" sz="1800" dirty="0" smtClean="0">
              <a:latin typeface="Arial" charset="0"/>
              <a:cs typeface="Arial" charset="0"/>
            </a:rPr>
            <a:t> </a:t>
          </a:r>
          <a:r>
            <a:rPr lang="en-US" sz="1800" dirty="0" err="1" smtClean="0">
              <a:latin typeface="Arial" charset="0"/>
              <a:cs typeface="Arial" charset="0"/>
            </a:rPr>
            <a:t>oleh</a:t>
          </a:r>
          <a:r>
            <a:rPr lang="en-US" sz="1800" dirty="0" smtClean="0">
              <a:latin typeface="Arial" charset="0"/>
              <a:cs typeface="Arial" charset="0"/>
            </a:rPr>
            <a:t> </a:t>
          </a:r>
          <a:r>
            <a:rPr lang="en-US" sz="1800" dirty="0" err="1" smtClean="0">
              <a:latin typeface="Arial" charset="0"/>
              <a:cs typeface="Arial" charset="0"/>
            </a:rPr>
            <a:t>negara</a:t>
          </a:r>
          <a:r>
            <a:rPr lang="en-US" sz="1800" dirty="0" smtClean="0">
              <a:latin typeface="Arial" charset="0"/>
              <a:cs typeface="Arial" charset="0"/>
            </a:rPr>
            <a:t>.</a:t>
          </a:r>
        </a:p>
      </dgm:t>
    </dgm:pt>
    <dgm:pt modelId="{CC3B4546-C400-491D-A5F9-0BB346D21F82}" type="parTrans" cxnId="{5D71E1EA-7DA9-4F35-B07C-C40BBAB6D5B9}">
      <dgm:prSet/>
      <dgm:spPr/>
      <dgm:t>
        <a:bodyPr/>
        <a:lstStyle/>
        <a:p>
          <a:endParaRPr lang="en-US"/>
        </a:p>
      </dgm:t>
    </dgm:pt>
    <dgm:pt modelId="{012A05C9-791D-44C3-A9AF-EB4AF29B319B}" type="sibTrans" cxnId="{5D71E1EA-7DA9-4F35-B07C-C40BBAB6D5B9}">
      <dgm:prSet/>
      <dgm:spPr/>
      <dgm:t>
        <a:bodyPr/>
        <a:lstStyle/>
        <a:p>
          <a:endParaRPr lang="en-US"/>
        </a:p>
      </dgm:t>
    </dgm:pt>
    <dgm:pt modelId="{01F52A74-CD92-437D-8B7D-EEDF8FEFAD02}">
      <dgm:prSet custT="1"/>
      <dgm:spPr/>
      <dgm:t>
        <a:bodyPr/>
        <a:lstStyle/>
        <a:p>
          <a:r>
            <a:rPr lang="en-US" sz="1800" dirty="0" err="1" smtClean="0">
              <a:latin typeface="Arial" charset="0"/>
              <a:cs typeface="Arial" charset="0"/>
            </a:rPr>
            <a:t>Warga</a:t>
          </a:r>
          <a:r>
            <a:rPr lang="en-US" sz="1800" dirty="0" smtClean="0">
              <a:latin typeface="Arial" charset="0"/>
              <a:cs typeface="Arial" charset="0"/>
            </a:rPr>
            <a:t> </a:t>
          </a:r>
          <a:r>
            <a:rPr lang="en-US" sz="1800" dirty="0" err="1" smtClean="0">
              <a:latin typeface="Arial" charset="0"/>
              <a:cs typeface="Arial" charset="0"/>
            </a:rPr>
            <a:t>negara</a:t>
          </a:r>
          <a:r>
            <a:rPr lang="en-US" sz="1800" dirty="0" smtClean="0">
              <a:latin typeface="Arial" charset="0"/>
              <a:cs typeface="Arial" charset="0"/>
            </a:rPr>
            <a:t> </a:t>
          </a:r>
          <a:r>
            <a:rPr lang="en-US" sz="1800" dirty="0" err="1" smtClean="0">
              <a:latin typeface="Arial" charset="0"/>
              <a:cs typeface="Arial" charset="0"/>
            </a:rPr>
            <a:t>bebas</a:t>
          </a:r>
          <a:r>
            <a:rPr lang="en-US" sz="1800" dirty="0" smtClean="0">
              <a:latin typeface="Arial" charset="0"/>
              <a:cs typeface="Arial" charset="0"/>
            </a:rPr>
            <a:t> </a:t>
          </a:r>
          <a:r>
            <a:rPr lang="en-US" sz="1800" dirty="0" err="1" smtClean="0">
              <a:latin typeface="Arial" charset="0"/>
              <a:cs typeface="Arial" charset="0"/>
            </a:rPr>
            <a:t>memilih</a:t>
          </a:r>
          <a:r>
            <a:rPr lang="en-US" sz="1800" dirty="0" smtClean="0">
              <a:latin typeface="Arial" charset="0"/>
              <a:cs typeface="Arial" charset="0"/>
            </a:rPr>
            <a:t> </a:t>
          </a:r>
          <a:r>
            <a:rPr lang="en-US" sz="1800" dirty="0" err="1" smtClean="0">
              <a:latin typeface="Arial" charset="0"/>
              <a:cs typeface="Arial" charset="0"/>
            </a:rPr>
            <a:t>pekerjaan</a:t>
          </a:r>
          <a:r>
            <a:rPr lang="en-US" sz="1800" dirty="0" smtClean="0">
              <a:latin typeface="Arial" charset="0"/>
              <a:cs typeface="Arial" charset="0"/>
            </a:rPr>
            <a:t> yang </a:t>
          </a:r>
          <a:r>
            <a:rPr lang="en-US" sz="1800" dirty="0" err="1" smtClean="0">
              <a:latin typeface="Arial" charset="0"/>
              <a:cs typeface="Arial" charset="0"/>
            </a:rPr>
            <a:t>dikehendaki</a:t>
          </a:r>
          <a:r>
            <a:rPr lang="en-US" sz="1800" dirty="0" smtClean="0">
              <a:latin typeface="Arial" charset="0"/>
              <a:cs typeface="Arial" charset="0"/>
            </a:rPr>
            <a:t>, </a:t>
          </a:r>
          <a:r>
            <a:rPr lang="en-US" sz="1800" dirty="0" err="1" smtClean="0">
              <a:latin typeface="Arial" charset="0"/>
              <a:cs typeface="Arial" charset="0"/>
            </a:rPr>
            <a:t>serta</a:t>
          </a:r>
          <a:r>
            <a:rPr lang="en-US" sz="1800" dirty="0" smtClean="0">
              <a:latin typeface="Arial" charset="0"/>
              <a:cs typeface="Arial" charset="0"/>
            </a:rPr>
            <a:t> </a:t>
          </a:r>
          <a:r>
            <a:rPr lang="en-US" sz="1800" dirty="0" err="1" smtClean="0">
              <a:latin typeface="Arial" charset="0"/>
              <a:cs typeface="Arial" charset="0"/>
            </a:rPr>
            <a:t>memiliki</a:t>
          </a:r>
          <a:r>
            <a:rPr lang="en-US" sz="1800" dirty="0" smtClean="0">
              <a:latin typeface="Arial" charset="0"/>
              <a:cs typeface="Arial" charset="0"/>
            </a:rPr>
            <a:t> </a:t>
          </a:r>
          <a:r>
            <a:rPr lang="en-US" sz="1800" dirty="0" err="1" smtClean="0">
              <a:latin typeface="Arial" charset="0"/>
              <a:cs typeface="Arial" charset="0"/>
            </a:rPr>
            <a:t>hak</a:t>
          </a:r>
          <a:r>
            <a:rPr lang="en-US" sz="1800" dirty="0" smtClean="0">
              <a:latin typeface="Arial" charset="0"/>
              <a:cs typeface="Arial" charset="0"/>
            </a:rPr>
            <a:t> </a:t>
          </a:r>
          <a:r>
            <a:rPr lang="en-US" sz="1800" dirty="0" err="1" smtClean="0">
              <a:latin typeface="Arial" charset="0"/>
              <a:cs typeface="Arial" charset="0"/>
            </a:rPr>
            <a:t>atas</a:t>
          </a:r>
          <a:r>
            <a:rPr lang="en-US" sz="1800" dirty="0" smtClean="0">
              <a:latin typeface="Arial" charset="0"/>
              <a:cs typeface="Arial" charset="0"/>
            </a:rPr>
            <a:t> </a:t>
          </a:r>
          <a:r>
            <a:rPr lang="en-US" sz="1800" dirty="0" err="1" smtClean="0">
              <a:latin typeface="Arial" charset="0"/>
              <a:cs typeface="Arial" charset="0"/>
            </a:rPr>
            <a:t>pekerjaan</a:t>
          </a:r>
          <a:r>
            <a:rPr lang="en-US" sz="1800" dirty="0" smtClean="0">
              <a:latin typeface="Arial" charset="0"/>
              <a:cs typeface="Arial" charset="0"/>
            </a:rPr>
            <a:t> </a:t>
          </a:r>
          <a:r>
            <a:rPr lang="en-US" sz="1800" dirty="0" err="1" smtClean="0">
              <a:latin typeface="Arial" charset="0"/>
              <a:cs typeface="Arial" charset="0"/>
            </a:rPr>
            <a:t>dan</a:t>
          </a:r>
          <a:r>
            <a:rPr lang="en-US" sz="1800" dirty="0" smtClean="0">
              <a:latin typeface="Arial" charset="0"/>
              <a:cs typeface="Arial" charset="0"/>
            </a:rPr>
            <a:t> </a:t>
          </a:r>
          <a:r>
            <a:rPr lang="en-US" sz="1800" dirty="0" err="1" smtClean="0">
              <a:latin typeface="Arial" charset="0"/>
              <a:cs typeface="Arial" charset="0"/>
            </a:rPr>
            <a:t>penghidupan</a:t>
          </a:r>
          <a:r>
            <a:rPr lang="en-US" sz="1800" dirty="0" smtClean="0">
              <a:latin typeface="Arial" charset="0"/>
              <a:cs typeface="Arial" charset="0"/>
            </a:rPr>
            <a:t> yang </a:t>
          </a:r>
          <a:r>
            <a:rPr lang="en-US" sz="1800" dirty="0" err="1" smtClean="0">
              <a:latin typeface="Arial" charset="0"/>
              <a:cs typeface="Arial" charset="0"/>
            </a:rPr>
            <a:t>layak</a:t>
          </a:r>
          <a:r>
            <a:rPr lang="en-US" sz="1800" dirty="0" smtClean="0">
              <a:latin typeface="Arial" charset="0"/>
              <a:cs typeface="Arial" charset="0"/>
            </a:rPr>
            <a:t>.</a:t>
          </a:r>
        </a:p>
      </dgm:t>
    </dgm:pt>
    <dgm:pt modelId="{F96D11CE-396B-456F-9E71-76A180B3263B}" type="parTrans" cxnId="{47C02F5C-061F-44D0-883B-698F242F66A6}">
      <dgm:prSet/>
      <dgm:spPr/>
      <dgm:t>
        <a:bodyPr/>
        <a:lstStyle/>
        <a:p>
          <a:endParaRPr lang="en-US"/>
        </a:p>
      </dgm:t>
    </dgm:pt>
    <dgm:pt modelId="{52ED839D-0450-4875-B736-593533C936AA}" type="sibTrans" cxnId="{47C02F5C-061F-44D0-883B-698F242F66A6}">
      <dgm:prSet/>
      <dgm:spPr/>
      <dgm:t>
        <a:bodyPr/>
        <a:lstStyle/>
        <a:p>
          <a:endParaRPr lang="en-US"/>
        </a:p>
      </dgm:t>
    </dgm:pt>
    <dgm:pt modelId="{68969395-FE37-4DF7-A307-4D5117A68410}">
      <dgm:prSet custT="1"/>
      <dgm:spPr/>
      <dgm:t>
        <a:bodyPr/>
        <a:lstStyle/>
        <a:p>
          <a:r>
            <a:rPr lang="en-US" sz="1800" dirty="0" err="1" smtClean="0">
              <a:latin typeface="Arial" charset="0"/>
              <a:cs typeface="Arial" charset="0"/>
            </a:rPr>
            <a:t>Potensi</a:t>
          </a:r>
          <a:r>
            <a:rPr lang="en-US" sz="1800" dirty="0" smtClean="0">
              <a:latin typeface="Arial" charset="0"/>
              <a:cs typeface="Arial" charset="0"/>
            </a:rPr>
            <a:t>, </a:t>
          </a:r>
          <a:r>
            <a:rPr lang="en-US" sz="1800" dirty="0" err="1" smtClean="0">
              <a:latin typeface="Arial" charset="0"/>
              <a:cs typeface="Arial" charset="0"/>
            </a:rPr>
            <a:t>inisiatif</a:t>
          </a:r>
          <a:r>
            <a:rPr lang="en-US" sz="1800" dirty="0" smtClean="0">
              <a:latin typeface="Arial" charset="0"/>
              <a:cs typeface="Arial" charset="0"/>
            </a:rPr>
            <a:t>, </a:t>
          </a:r>
          <a:r>
            <a:rPr lang="en-US" sz="1800" dirty="0" err="1" smtClean="0">
              <a:latin typeface="Arial" charset="0"/>
              <a:cs typeface="Arial" charset="0"/>
            </a:rPr>
            <a:t>dan</a:t>
          </a:r>
          <a:r>
            <a:rPr lang="en-US" sz="1800" dirty="0" smtClean="0">
              <a:latin typeface="Arial" charset="0"/>
              <a:cs typeface="Arial" charset="0"/>
            </a:rPr>
            <a:t> </a:t>
          </a:r>
          <a:r>
            <a:rPr lang="en-US" sz="1800" dirty="0" err="1" smtClean="0">
              <a:latin typeface="Arial" charset="0"/>
              <a:cs typeface="Arial" charset="0"/>
            </a:rPr>
            <a:t>daya</a:t>
          </a:r>
          <a:r>
            <a:rPr lang="en-US" sz="1800" dirty="0" smtClean="0">
              <a:latin typeface="Arial" charset="0"/>
              <a:cs typeface="Arial" charset="0"/>
            </a:rPr>
            <a:t> </a:t>
          </a:r>
          <a:r>
            <a:rPr lang="en-US" sz="1800" dirty="0" err="1" smtClean="0">
              <a:latin typeface="Arial" charset="0"/>
              <a:cs typeface="Arial" charset="0"/>
            </a:rPr>
            <a:t>kreasi</a:t>
          </a:r>
          <a:r>
            <a:rPr lang="en-US" sz="1800" dirty="0" smtClean="0">
              <a:latin typeface="Arial" charset="0"/>
              <a:cs typeface="Arial" charset="0"/>
            </a:rPr>
            <a:t> </a:t>
          </a:r>
          <a:r>
            <a:rPr lang="en-US" sz="1800" dirty="0" err="1" smtClean="0">
              <a:latin typeface="Arial" charset="0"/>
              <a:cs typeface="Arial" charset="0"/>
            </a:rPr>
            <a:t>warga</a:t>
          </a:r>
          <a:r>
            <a:rPr lang="en-US" sz="1800" dirty="0" smtClean="0">
              <a:latin typeface="Arial" charset="0"/>
              <a:cs typeface="Arial" charset="0"/>
            </a:rPr>
            <a:t> </a:t>
          </a:r>
          <a:r>
            <a:rPr lang="en-US" sz="1800" dirty="0" err="1" smtClean="0">
              <a:latin typeface="Arial" charset="0"/>
              <a:cs typeface="Arial" charset="0"/>
            </a:rPr>
            <a:t>negara</a:t>
          </a:r>
          <a:r>
            <a:rPr lang="en-US" sz="1800" dirty="0" smtClean="0">
              <a:latin typeface="Arial" charset="0"/>
              <a:cs typeface="Arial" charset="0"/>
            </a:rPr>
            <a:t> </a:t>
          </a:r>
          <a:r>
            <a:rPr lang="en-US" sz="1800" dirty="0" err="1" smtClean="0">
              <a:latin typeface="Arial" charset="0"/>
              <a:cs typeface="Arial" charset="0"/>
            </a:rPr>
            <a:t>dikembangkan</a:t>
          </a:r>
          <a:r>
            <a:rPr lang="en-US" sz="1800" dirty="0" smtClean="0">
              <a:latin typeface="Arial" charset="0"/>
              <a:cs typeface="Arial" charset="0"/>
            </a:rPr>
            <a:t> </a:t>
          </a:r>
          <a:r>
            <a:rPr lang="en-US" sz="1800" dirty="0" err="1" smtClean="0">
              <a:latin typeface="Arial" charset="0"/>
              <a:cs typeface="Arial" charset="0"/>
            </a:rPr>
            <a:t>sepenuhnya</a:t>
          </a:r>
          <a:r>
            <a:rPr lang="en-US" sz="1800" dirty="0" smtClean="0">
              <a:latin typeface="Arial" charset="0"/>
              <a:cs typeface="Arial" charset="0"/>
            </a:rPr>
            <a:t> </a:t>
          </a:r>
          <a:r>
            <a:rPr lang="en-US" sz="1800" dirty="0" err="1" smtClean="0">
              <a:latin typeface="Arial" charset="0"/>
              <a:cs typeface="Arial" charset="0"/>
            </a:rPr>
            <a:t>selama</a:t>
          </a:r>
          <a:r>
            <a:rPr lang="en-US" sz="1800" dirty="0" smtClean="0">
              <a:latin typeface="Arial" charset="0"/>
              <a:cs typeface="Arial" charset="0"/>
            </a:rPr>
            <a:t> </a:t>
          </a:r>
          <a:r>
            <a:rPr lang="en-US" sz="1800" dirty="0" err="1" smtClean="0">
              <a:latin typeface="Arial" charset="0"/>
              <a:cs typeface="Arial" charset="0"/>
            </a:rPr>
            <a:t>tidak</a:t>
          </a:r>
          <a:r>
            <a:rPr lang="en-US" sz="1800" dirty="0" smtClean="0">
              <a:latin typeface="Arial" charset="0"/>
              <a:cs typeface="Arial" charset="0"/>
            </a:rPr>
            <a:t> </a:t>
          </a:r>
          <a:r>
            <a:rPr lang="en-US" sz="1800" dirty="0" err="1" smtClean="0">
              <a:latin typeface="Arial" charset="0"/>
              <a:cs typeface="Arial" charset="0"/>
            </a:rPr>
            <a:t>merugikan</a:t>
          </a:r>
          <a:r>
            <a:rPr lang="en-US" sz="1800" dirty="0" smtClean="0">
              <a:latin typeface="Arial" charset="0"/>
              <a:cs typeface="Arial" charset="0"/>
            </a:rPr>
            <a:t> </a:t>
          </a:r>
          <a:r>
            <a:rPr lang="en-US" sz="1800" dirty="0" err="1" smtClean="0">
              <a:latin typeface="Arial" charset="0"/>
              <a:cs typeface="Arial" charset="0"/>
            </a:rPr>
            <a:t>masyarakat</a:t>
          </a:r>
          <a:r>
            <a:rPr lang="en-US" sz="1800" dirty="0" smtClean="0">
              <a:latin typeface="Arial" charset="0"/>
              <a:cs typeface="Arial" charset="0"/>
            </a:rPr>
            <a:t>.</a:t>
          </a:r>
        </a:p>
      </dgm:t>
    </dgm:pt>
    <dgm:pt modelId="{E8601F27-5AFE-48E7-81D7-B90F9E4E4B2D}" type="parTrans" cxnId="{75894304-3B9C-40A5-8B9D-E4887EA15D25}">
      <dgm:prSet/>
      <dgm:spPr/>
      <dgm:t>
        <a:bodyPr/>
        <a:lstStyle/>
        <a:p>
          <a:endParaRPr lang="en-US"/>
        </a:p>
      </dgm:t>
    </dgm:pt>
    <dgm:pt modelId="{64722B9F-D485-4716-BFC4-1C700D1160C9}" type="sibTrans" cxnId="{75894304-3B9C-40A5-8B9D-E4887EA15D25}">
      <dgm:prSet/>
      <dgm:spPr/>
      <dgm:t>
        <a:bodyPr/>
        <a:lstStyle/>
        <a:p>
          <a:endParaRPr lang="en-US"/>
        </a:p>
      </dgm:t>
    </dgm:pt>
    <dgm:pt modelId="{73573BF1-5BEF-443D-B3F1-690EE8ECFA65}" type="pres">
      <dgm:prSet presAssocID="{A341E4E7-7DE1-4DD7-A889-1A0050E015F8}" presName="Name0" presStyleCnt="0">
        <dgm:presLayoutVars>
          <dgm:dir/>
          <dgm:animLvl val="lvl"/>
          <dgm:resizeHandles val="exact"/>
        </dgm:presLayoutVars>
      </dgm:prSet>
      <dgm:spPr/>
      <dgm:t>
        <a:bodyPr/>
        <a:lstStyle/>
        <a:p>
          <a:endParaRPr lang="en-US"/>
        </a:p>
      </dgm:t>
    </dgm:pt>
    <dgm:pt modelId="{7CB05966-8881-4E54-9F8B-F4DF794F4D70}" type="pres">
      <dgm:prSet presAssocID="{68969395-FE37-4DF7-A307-4D5117A68410}" presName="boxAndChildren" presStyleCnt="0"/>
      <dgm:spPr/>
      <dgm:t>
        <a:bodyPr/>
        <a:lstStyle/>
        <a:p>
          <a:endParaRPr lang="en-US"/>
        </a:p>
      </dgm:t>
    </dgm:pt>
    <dgm:pt modelId="{F4CEB89F-CE8F-42E3-B7C3-2A6D6090F121}" type="pres">
      <dgm:prSet presAssocID="{68969395-FE37-4DF7-A307-4D5117A68410}" presName="parentTextBox" presStyleLbl="node1" presStyleIdx="0" presStyleCnt="4"/>
      <dgm:spPr/>
      <dgm:t>
        <a:bodyPr/>
        <a:lstStyle/>
        <a:p>
          <a:endParaRPr lang="en-US"/>
        </a:p>
      </dgm:t>
    </dgm:pt>
    <dgm:pt modelId="{ABBEDC2C-1C37-4483-9E1B-7BEE7546C7A3}" type="pres">
      <dgm:prSet presAssocID="{52ED839D-0450-4875-B736-593533C936AA}" presName="sp" presStyleCnt="0"/>
      <dgm:spPr/>
      <dgm:t>
        <a:bodyPr/>
        <a:lstStyle/>
        <a:p>
          <a:endParaRPr lang="en-US"/>
        </a:p>
      </dgm:t>
    </dgm:pt>
    <dgm:pt modelId="{97978A34-A310-49A4-AC90-3F829D81D285}" type="pres">
      <dgm:prSet presAssocID="{01F52A74-CD92-437D-8B7D-EEDF8FEFAD02}" presName="arrowAndChildren" presStyleCnt="0"/>
      <dgm:spPr/>
      <dgm:t>
        <a:bodyPr/>
        <a:lstStyle/>
        <a:p>
          <a:endParaRPr lang="en-US"/>
        </a:p>
      </dgm:t>
    </dgm:pt>
    <dgm:pt modelId="{74ABB151-6BFC-4EA7-BB31-3D72F8C51924}" type="pres">
      <dgm:prSet presAssocID="{01F52A74-CD92-437D-8B7D-EEDF8FEFAD02}" presName="parentTextArrow" presStyleLbl="node1" presStyleIdx="1" presStyleCnt="4"/>
      <dgm:spPr/>
      <dgm:t>
        <a:bodyPr/>
        <a:lstStyle/>
        <a:p>
          <a:endParaRPr lang="en-US"/>
        </a:p>
      </dgm:t>
    </dgm:pt>
    <dgm:pt modelId="{D1F6E272-A026-4F64-A878-AADCB3775A51}" type="pres">
      <dgm:prSet presAssocID="{012A05C9-791D-44C3-A9AF-EB4AF29B319B}" presName="sp" presStyleCnt="0"/>
      <dgm:spPr/>
      <dgm:t>
        <a:bodyPr/>
        <a:lstStyle/>
        <a:p>
          <a:endParaRPr lang="en-US"/>
        </a:p>
      </dgm:t>
    </dgm:pt>
    <dgm:pt modelId="{04717BE1-3F74-4880-AD6C-6CB8F57CE3A2}" type="pres">
      <dgm:prSet presAssocID="{B2CE4F0A-DBC9-49D4-BE2E-EFD5020474A0}" presName="arrowAndChildren" presStyleCnt="0"/>
      <dgm:spPr/>
      <dgm:t>
        <a:bodyPr/>
        <a:lstStyle/>
        <a:p>
          <a:endParaRPr lang="en-US"/>
        </a:p>
      </dgm:t>
    </dgm:pt>
    <dgm:pt modelId="{BDDE4707-EF64-4864-9061-42EB6CA08F98}" type="pres">
      <dgm:prSet presAssocID="{B2CE4F0A-DBC9-49D4-BE2E-EFD5020474A0}" presName="parentTextArrow" presStyleLbl="node1" presStyleIdx="2" presStyleCnt="4"/>
      <dgm:spPr/>
      <dgm:t>
        <a:bodyPr/>
        <a:lstStyle/>
        <a:p>
          <a:endParaRPr lang="en-US"/>
        </a:p>
      </dgm:t>
    </dgm:pt>
    <dgm:pt modelId="{E0AFFCF4-52AC-4C75-B1F5-B19DFDA37B78}" type="pres">
      <dgm:prSet presAssocID="{21DDB876-CAA9-41CA-833C-F438EE11F25F}" presName="sp" presStyleCnt="0"/>
      <dgm:spPr/>
      <dgm:t>
        <a:bodyPr/>
        <a:lstStyle/>
        <a:p>
          <a:endParaRPr lang="en-US"/>
        </a:p>
      </dgm:t>
    </dgm:pt>
    <dgm:pt modelId="{E668952E-9726-47DE-946A-B8015773282B}" type="pres">
      <dgm:prSet presAssocID="{F5CB8B28-CA3F-44A0-9BEF-135450BCC358}" presName="arrowAndChildren" presStyleCnt="0"/>
      <dgm:spPr/>
      <dgm:t>
        <a:bodyPr/>
        <a:lstStyle/>
        <a:p>
          <a:endParaRPr lang="en-US"/>
        </a:p>
      </dgm:t>
    </dgm:pt>
    <dgm:pt modelId="{27FCAF7F-1FBC-4516-862D-C61222A480CE}" type="pres">
      <dgm:prSet presAssocID="{F5CB8B28-CA3F-44A0-9BEF-135450BCC358}" presName="parentTextArrow" presStyleLbl="node1" presStyleIdx="3" presStyleCnt="4"/>
      <dgm:spPr/>
      <dgm:t>
        <a:bodyPr/>
        <a:lstStyle/>
        <a:p>
          <a:endParaRPr lang="en-US"/>
        </a:p>
      </dgm:t>
    </dgm:pt>
  </dgm:ptLst>
  <dgm:cxnLst>
    <dgm:cxn modelId="{FE470CDD-78F1-44D2-98C2-79480C784DFC}" type="presOf" srcId="{68969395-FE37-4DF7-A307-4D5117A68410}" destId="{F4CEB89F-CE8F-42E3-B7C3-2A6D6090F121}" srcOrd="0" destOrd="0" presId="urn:microsoft.com/office/officeart/2005/8/layout/process4"/>
    <dgm:cxn modelId="{B171B00B-09E4-4DD5-9C79-152B72F135DC}" srcId="{A341E4E7-7DE1-4DD7-A889-1A0050E015F8}" destId="{F5CB8B28-CA3F-44A0-9BEF-135450BCC358}" srcOrd="0" destOrd="0" parTransId="{B76FBDCD-B541-46D8-9241-D9B943578415}" sibTransId="{21DDB876-CAA9-41CA-833C-F438EE11F25F}"/>
    <dgm:cxn modelId="{EF4BB996-0CD6-4B33-8C5D-6E1BCCC98138}" type="presOf" srcId="{01F52A74-CD92-437D-8B7D-EEDF8FEFAD02}" destId="{74ABB151-6BFC-4EA7-BB31-3D72F8C51924}" srcOrd="0" destOrd="0" presId="urn:microsoft.com/office/officeart/2005/8/layout/process4"/>
    <dgm:cxn modelId="{47C02F5C-061F-44D0-883B-698F242F66A6}" srcId="{A341E4E7-7DE1-4DD7-A889-1A0050E015F8}" destId="{01F52A74-CD92-437D-8B7D-EEDF8FEFAD02}" srcOrd="2" destOrd="0" parTransId="{F96D11CE-396B-456F-9E71-76A180B3263B}" sibTransId="{52ED839D-0450-4875-B736-593533C936AA}"/>
    <dgm:cxn modelId="{D1CEE56F-FB52-4054-84DC-93DFCE5C9291}" type="presOf" srcId="{F5CB8B28-CA3F-44A0-9BEF-135450BCC358}" destId="{27FCAF7F-1FBC-4516-862D-C61222A480CE}" srcOrd="0" destOrd="0" presId="urn:microsoft.com/office/officeart/2005/8/layout/process4"/>
    <dgm:cxn modelId="{FE3ECE23-191F-46BE-9640-34F96AB71549}" type="presOf" srcId="{B2CE4F0A-DBC9-49D4-BE2E-EFD5020474A0}" destId="{BDDE4707-EF64-4864-9061-42EB6CA08F98}" srcOrd="0" destOrd="0" presId="urn:microsoft.com/office/officeart/2005/8/layout/process4"/>
    <dgm:cxn modelId="{0BC04655-59C5-4D8F-B4FD-A287FB87EF4E}" type="presOf" srcId="{A341E4E7-7DE1-4DD7-A889-1A0050E015F8}" destId="{73573BF1-5BEF-443D-B3F1-690EE8ECFA65}" srcOrd="0" destOrd="0" presId="urn:microsoft.com/office/officeart/2005/8/layout/process4"/>
    <dgm:cxn modelId="{75894304-3B9C-40A5-8B9D-E4887EA15D25}" srcId="{A341E4E7-7DE1-4DD7-A889-1A0050E015F8}" destId="{68969395-FE37-4DF7-A307-4D5117A68410}" srcOrd="3" destOrd="0" parTransId="{E8601F27-5AFE-48E7-81D7-B90F9E4E4B2D}" sibTransId="{64722B9F-D485-4716-BFC4-1C700D1160C9}"/>
    <dgm:cxn modelId="{5D71E1EA-7DA9-4F35-B07C-C40BBAB6D5B9}" srcId="{A341E4E7-7DE1-4DD7-A889-1A0050E015F8}" destId="{B2CE4F0A-DBC9-49D4-BE2E-EFD5020474A0}" srcOrd="1" destOrd="0" parTransId="{CC3B4546-C400-491D-A5F9-0BB346D21F82}" sibTransId="{012A05C9-791D-44C3-A9AF-EB4AF29B319B}"/>
    <dgm:cxn modelId="{14DA7F85-51A3-4897-86B0-2A818AE8C31E}" type="presParOf" srcId="{73573BF1-5BEF-443D-B3F1-690EE8ECFA65}" destId="{7CB05966-8881-4E54-9F8B-F4DF794F4D70}" srcOrd="0" destOrd="0" presId="urn:microsoft.com/office/officeart/2005/8/layout/process4"/>
    <dgm:cxn modelId="{22235021-FC4F-4B3F-B174-F7BA101616A8}" type="presParOf" srcId="{7CB05966-8881-4E54-9F8B-F4DF794F4D70}" destId="{F4CEB89F-CE8F-42E3-B7C3-2A6D6090F121}" srcOrd="0" destOrd="0" presId="urn:microsoft.com/office/officeart/2005/8/layout/process4"/>
    <dgm:cxn modelId="{51D4844E-4210-442E-89ED-4608CB9FACD4}" type="presParOf" srcId="{73573BF1-5BEF-443D-B3F1-690EE8ECFA65}" destId="{ABBEDC2C-1C37-4483-9E1B-7BEE7546C7A3}" srcOrd="1" destOrd="0" presId="urn:microsoft.com/office/officeart/2005/8/layout/process4"/>
    <dgm:cxn modelId="{8474B7C4-213D-485B-BD88-CB34F19EDD30}" type="presParOf" srcId="{73573BF1-5BEF-443D-B3F1-690EE8ECFA65}" destId="{97978A34-A310-49A4-AC90-3F829D81D285}" srcOrd="2" destOrd="0" presId="urn:microsoft.com/office/officeart/2005/8/layout/process4"/>
    <dgm:cxn modelId="{72D8C45D-3A9E-497C-AF8B-6EB5049C74B4}" type="presParOf" srcId="{97978A34-A310-49A4-AC90-3F829D81D285}" destId="{74ABB151-6BFC-4EA7-BB31-3D72F8C51924}" srcOrd="0" destOrd="0" presId="urn:microsoft.com/office/officeart/2005/8/layout/process4"/>
    <dgm:cxn modelId="{D41472F3-2510-4B57-AB91-4D81DB336BE6}" type="presParOf" srcId="{73573BF1-5BEF-443D-B3F1-690EE8ECFA65}" destId="{D1F6E272-A026-4F64-A878-AADCB3775A51}" srcOrd="3" destOrd="0" presId="urn:microsoft.com/office/officeart/2005/8/layout/process4"/>
    <dgm:cxn modelId="{2FA464EF-BCB7-4011-A9B8-1ED45CB765C9}" type="presParOf" srcId="{73573BF1-5BEF-443D-B3F1-690EE8ECFA65}" destId="{04717BE1-3F74-4880-AD6C-6CB8F57CE3A2}" srcOrd="4" destOrd="0" presId="urn:microsoft.com/office/officeart/2005/8/layout/process4"/>
    <dgm:cxn modelId="{AF666194-3A9C-4F48-89B5-BCD4CB2CEB9F}" type="presParOf" srcId="{04717BE1-3F74-4880-AD6C-6CB8F57CE3A2}" destId="{BDDE4707-EF64-4864-9061-42EB6CA08F98}" srcOrd="0" destOrd="0" presId="urn:microsoft.com/office/officeart/2005/8/layout/process4"/>
    <dgm:cxn modelId="{281251E6-D626-4F92-A9A3-BC840371C508}" type="presParOf" srcId="{73573BF1-5BEF-443D-B3F1-690EE8ECFA65}" destId="{E0AFFCF4-52AC-4C75-B1F5-B19DFDA37B78}" srcOrd="5" destOrd="0" presId="urn:microsoft.com/office/officeart/2005/8/layout/process4"/>
    <dgm:cxn modelId="{98171543-4326-481A-91A4-EC7F23F506F2}" type="presParOf" srcId="{73573BF1-5BEF-443D-B3F1-690EE8ECFA65}" destId="{E668952E-9726-47DE-946A-B8015773282B}" srcOrd="6" destOrd="0" presId="urn:microsoft.com/office/officeart/2005/8/layout/process4"/>
    <dgm:cxn modelId="{E66CA15D-BDCF-4340-9C63-ABD4B2F844FD}" type="presParOf" srcId="{E668952E-9726-47DE-946A-B8015773282B}" destId="{27FCAF7F-1FBC-4516-862D-C61222A480CE}"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0847836-0C79-45FC-A5BF-D0CCBDCB9801}" type="doc">
      <dgm:prSet loTypeId="urn:microsoft.com/office/officeart/2005/8/layout/pyramid2" loCatId="pyramid" qsTypeId="urn:microsoft.com/office/officeart/2005/8/quickstyle/3d5" qsCatId="3D" csTypeId="urn:microsoft.com/office/officeart/2005/8/colors/colorful5" csCatId="colorful" phldr="1"/>
      <dgm:spPr/>
    </dgm:pt>
    <dgm:pt modelId="{49426684-0E90-4839-ABA0-D4010F28FC87}">
      <dgm:prSet phldrT="[Text]"/>
      <dgm:spPr/>
      <dgm:t>
        <a:bodyPr/>
        <a:lstStyle/>
        <a:p>
          <a:r>
            <a:rPr lang="en-US" dirty="0" err="1" smtClean="0">
              <a:latin typeface="Arial" charset="0"/>
              <a:cs typeface="Arial" charset="0"/>
            </a:rPr>
            <a:t>Perkembangan</a:t>
          </a:r>
          <a:r>
            <a:rPr lang="en-US" dirty="0" smtClean="0">
              <a:latin typeface="Arial" charset="0"/>
              <a:cs typeface="Arial" charset="0"/>
            </a:rPr>
            <a:t> </a:t>
          </a:r>
          <a:r>
            <a:rPr lang="en-US" dirty="0" err="1" smtClean="0">
              <a:latin typeface="Arial" charset="0"/>
              <a:cs typeface="Arial" charset="0"/>
            </a:rPr>
            <a:t>ekonomi</a:t>
          </a:r>
          <a:r>
            <a:rPr lang="en-US" dirty="0" smtClean="0">
              <a:latin typeface="Arial" charset="0"/>
              <a:cs typeface="Arial" charset="0"/>
            </a:rPr>
            <a:t> modern </a:t>
          </a:r>
          <a:r>
            <a:rPr lang="en-US" dirty="0" err="1" smtClean="0">
              <a:latin typeface="Arial" charset="0"/>
              <a:cs typeface="Arial" charset="0"/>
            </a:rPr>
            <a:t>dan</a:t>
          </a:r>
          <a:r>
            <a:rPr lang="en-US" dirty="0" smtClean="0">
              <a:latin typeface="Arial" charset="0"/>
              <a:cs typeface="Arial" charset="0"/>
            </a:rPr>
            <a:t> </a:t>
          </a:r>
          <a:r>
            <a:rPr lang="en-US" dirty="0" err="1" smtClean="0">
              <a:latin typeface="Arial" charset="0"/>
              <a:cs typeface="Arial" charset="0"/>
            </a:rPr>
            <a:t>tradisional</a:t>
          </a:r>
          <a:r>
            <a:rPr lang="en-US" dirty="0" smtClean="0">
              <a:latin typeface="Arial" charset="0"/>
              <a:cs typeface="Arial" charset="0"/>
            </a:rPr>
            <a:t> </a:t>
          </a:r>
          <a:r>
            <a:rPr lang="en-US" dirty="0" err="1" smtClean="0">
              <a:latin typeface="Arial" charset="0"/>
              <a:cs typeface="Arial" charset="0"/>
            </a:rPr>
            <a:t>berjalan</a:t>
          </a:r>
          <a:r>
            <a:rPr lang="en-US" dirty="0" smtClean="0">
              <a:latin typeface="Arial" charset="0"/>
              <a:cs typeface="Arial" charset="0"/>
            </a:rPr>
            <a:t> </a:t>
          </a:r>
          <a:r>
            <a:rPr lang="en-US" dirty="0" err="1" smtClean="0">
              <a:latin typeface="Arial" charset="0"/>
              <a:cs typeface="Arial" charset="0"/>
            </a:rPr>
            <a:t>secara</a:t>
          </a:r>
          <a:r>
            <a:rPr lang="en-US" dirty="0" smtClean="0">
              <a:latin typeface="Arial" charset="0"/>
              <a:cs typeface="Arial" charset="0"/>
            </a:rPr>
            <a:t> </a:t>
          </a:r>
          <a:r>
            <a:rPr lang="en-US" dirty="0" err="1" smtClean="0">
              <a:latin typeface="Arial" charset="0"/>
              <a:cs typeface="Arial" charset="0"/>
            </a:rPr>
            <a:t>tidak</a:t>
          </a:r>
          <a:r>
            <a:rPr lang="en-US" dirty="0" smtClean="0">
              <a:latin typeface="Arial" charset="0"/>
              <a:cs typeface="Arial" charset="0"/>
            </a:rPr>
            <a:t> </a:t>
          </a:r>
          <a:r>
            <a:rPr lang="en-US" dirty="0" err="1" smtClean="0">
              <a:latin typeface="Arial" charset="0"/>
              <a:cs typeface="Arial" charset="0"/>
            </a:rPr>
            <a:t>seimbang</a:t>
          </a:r>
          <a:r>
            <a:rPr lang="en-US" dirty="0" smtClean="0">
              <a:latin typeface="Arial" charset="0"/>
              <a:cs typeface="Arial" charset="0"/>
            </a:rPr>
            <a:t>.</a:t>
          </a:r>
          <a:endParaRPr lang="en-US" dirty="0"/>
        </a:p>
      </dgm:t>
    </dgm:pt>
    <dgm:pt modelId="{BF3855BB-3C1A-475C-AA62-2DB21B9AAC58}" type="parTrans" cxnId="{5FC965E4-E708-4A91-A61B-6FDBCB61C5D2}">
      <dgm:prSet/>
      <dgm:spPr/>
      <dgm:t>
        <a:bodyPr/>
        <a:lstStyle/>
        <a:p>
          <a:endParaRPr lang="en-US"/>
        </a:p>
      </dgm:t>
    </dgm:pt>
    <dgm:pt modelId="{363738E1-4E1C-418E-A621-E8EF0ACE5EBA}" type="sibTrans" cxnId="{5FC965E4-E708-4A91-A61B-6FDBCB61C5D2}">
      <dgm:prSet/>
      <dgm:spPr/>
      <dgm:t>
        <a:bodyPr/>
        <a:lstStyle/>
        <a:p>
          <a:endParaRPr lang="en-US"/>
        </a:p>
      </dgm:t>
    </dgm:pt>
    <dgm:pt modelId="{83A18565-95C2-4A04-9303-1B8ED2227825}">
      <dgm:prSet/>
      <dgm:spPr/>
      <dgm:t>
        <a:bodyPr/>
        <a:lstStyle/>
        <a:p>
          <a:r>
            <a:rPr lang="en-US" dirty="0" err="1" smtClean="0">
              <a:latin typeface="Arial" charset="0"/>
              <a:cs typeface="Arial" charset="0"/>
            </a:rPr>
            <a:t>Pelaksanaan</a:t>
          </a:r>
          <a:r>
            <a:rPr lang="en-US" dirty="0" smtClean="0">
              <a:latin typeface="Arial" charset="0"/>
              <a:cs typeface="Arial" charset="0"/>
            </a:rPr>
            <a:t> </a:t>
          </a:r>
          <a:r>
            <a:rPr lang="en-US" dirty="0" err="1" smtClean="0">
              <a:latin typeface="Arial" charset="0"/>
              <a:cs typeface="Arial" charset="0"/>
            </a:rPr>
            <a:t>kebijakan</a:t>
          </a:r>
          <a:r>
            <a:rPr lang="en-US" dirty="0" smtClean="0">
              <a:latin typeface="Arial" charset="0"/>
              <a:cs typeface="Arial" charset="0"/>
            </a:rPr>
            <a:t> </a:t>
          </a:r>
          <a:r>
            <a:rPr lang="en-US" dirty="0" err="1" smtClean="0">
              <a:latin typeface="Arial" charset="0"/>
              <a:cs typeface="Arial" charset="0"/>
            </a:rPr>
            <a:t>oleh</a:t>
          </a:r>
          <a:r>
            <a:rPr lang="en-US" dirty="0" smtClean="0">
              <a:latin typeface="Arial" charset="0"/>
              <a:cs typeface="Arial" charset="0"/>
            </a:rPr>
            <a:t> </a:t>
          </a:r>
          <a:r>
            <a:rPr lang="en-US" dirty="0" err="1" smtClean="0">
              <a:latin typeface="Arial" charset="0"/>
              <a:cs typeface="Arial" charset="0"/>
            </a:rPr>
            <a:t>pemerintah</a:t>
          </a:r>
          <a:r>
            <a:rPr lang="en-US" dirty="0" smtClean="0">
              <a:latin typeface="Arial" charset="0"/>
              <a:cs typeface="Arial" charset="0"/>
            </a:rPr>
            <a:t> </a:t>
          </a:r>
          <a:r>
            <a:rPr lang="en-US" dirty="0" err="1" smtClean="0">
              <a:latin typeface="Arial" charset="0"/>
              <a:cs typeface="Arial" charset="0"/>
            </a:rPr>
            <a:t>untuk</a:t>
          </a:r>
          <a:r>
            <a:rPr lang="en-US" dirty="0" smtClean="0">
              <a:latin typeface="Arial" charset="0"/>
              <a:cs typeface="Arial" charset="0"/>
            </a:rPr>
            <a:t> </a:t>
          </a:r>
          <a:r>
            <a:rPr lang="en-US" dirty="0" err="1" smtClean="0">
              <a:latin typeface="Arial" charset="0"/>
              <a:cs typeface="Arial" charset="0"/>
            </a:rPr>
            <a:t>mengawasi</a:t>
          </a:r>
          <a:r>
            <a:rPr lang="en-US" dirty="0" smtClean="0">
              <a:latin typeface="Arial" charset="0"/>
              <a:cs typeface="Arial" charset="0"/>
            </a:rPr>
            <a:t> </a:t>
          </a:r>
          <a:r>
            <a:rPr lang="en-US" dirty="0" err="1" smtClean="0">
              <a:latin typeface="Arial" charset="0"/>
              <a:cs typeface="Arial" charset="0"/>
            </a:rPr>
            <a:t>perekonomian</a:t>
          </a:r>
          <a:r>
            <a:rPr lang="en-US" dirty="0" smtClean="0">
              <a:latin typeface="Arial" charset="0"/>
              <a:cs typeface="Arial" charset="0"/>
            </a:rPr>
            <a:t> </a:t>
          </a:r>
          <a:r>
            <a:rPr lang="en-US" dirty="0" err="1" smtClean="0">
              <a:latin typeface="Arial" charset="0"/>
              <a:cs typeface="Arial" charset="0"/>
            </a:rPr>
            <a:t>masih</a:t>
          </a:r>
          <a:r>
            <a:rPr lang="en-US" dirty="0" smtClean="0">
              <a:latin typeface="Arial" charset="0"/>
              <a:cs typeface="Arial" charset="0"/>
            </a:rPr>
            <a:t> </a:t>
          </a:r>
          <a:r>
            <a:rPr lang="en-US" dirty="0" err="1" smtClean="0">
              <a:latin typeface="Arial" charset="0"/>
              <a:cs typeface="Arial" charset="0"/>
            </a:rPr>
            <a:t>lemah</a:t>
          </a:r>
          <a:r>
            <a:rPr lang="en-US" dirty="0" smtClean="0">
              <a:latin typeface="Arial" charset="0"/>
              <a:cs typeface="Arial" charset="0"/>
            </a:rPr>
            <a:t>.</a:t>
          </a:r>
        </a:p>
      </dgm:t>
    </dgm:pt>
    <dgm:pt modelId="{6DD0E9A4-E75D-4CE8-80FE-1187BEF93FC3}" type="parTrans" cxnId="{274E6D77-9EE2-496F-835F-8FCC321A2B10}">
      <dgm:prSet/>
      <dgm:spPr/>
      <dgm:t>
        <a:bodyPr/>
        <a:lstStyle/>
        <a:p>
          <a:endParaRPr lang="en-US"/>
        </a:p>
      </dgm:t>
    </dgm:pt>
    <dgm:pt modelId="{F5C63F00-8ECA-4BCA-8403-7B8284438100}" type="sibTrans" cxnId="{274E6D77-9EE2-496F-835F-8FCC321A2B10}">
      <dgm:prSet/>
      <dgm:spPr/>
      <dgm:t>
        <a:bodyPr/>
        <a:lstStyle/>
        <a:p>
          <a:endParaRPr lang="en-US"/>
        </a:p>
      </dgm:t>
    </dgm:pt>
    <dgm:pt modelId="{B2E8C2B0-6711-4F9B-9644-EEB79F8FEC86}">
      <dgm:prSet/>
      <dgm:spPr/>
      <dgm:t>
        <a:bodyPr/>
        <a:lstStyle/>
        <a:p>
          <a:r>
            <a:rPr lang="en-US" smtClean="0">
              <a:latin typeface="Arial" charset="0"/>
              <a:cs typeface="Arial" charset="0"/>
            </a:rPr>
            <a:t>Terdapat monopoli atas sumber produksi.</a:t>
          </a:r>
          <a:endParaRPr lang="en-US" dirty="0" smtClean="0">
            <a:latin typeface="Arial" charset="0"/>
            <a:cs typeface="Arial" charset="0"/>
          </a:endParaRPr>
        </a:p>
      </dgm:t>
    </dgm:pt>
    <dgm:pt modelId="{95A5EDE0-C713-4AD3-9697-A2346E89D484}" type="parTrans" cxnId="{3FF378BC-3DE6-4370-8D84-401F571C3025}">
      <dgm:prSet/>
      <dgm:spPr/>
      <dgm:t>
        <a:bodyPr/>
        <a:lstStyle/>
        <a:p>
          <a:endParaRPr lang="en-US"/>
        </a:p>
      </dgm:t>
    </dgm:pt>
    <dgm:pt modelId="{23DB1A79-AAB0-4F52-8569-130F91CB1806}" type="sibTrans" cxnId="{3FF378BC-3DE6-4370-8D84-401F571C3025}">
      <dgm:prSet/>
      <dgm:spPr/>
      <dgm:t>
        <a:bodyPr/>
        <a:lstStyle/>
        <a:p>
          <a:endParaRPr lang="en-US"/>
        </a:p>
      </dgm:t>
    </dgm:pt>
    <dgm:pt modelId="{C351129B-7687-454E-AE6F-7C40CE0FA028}">
      <dgm:prSet/>
      <dgm:spPr/>
      <dgm:t>
        <a:bodyPr/>
        <a:lstStyle/>
        <a:p>
          <a:r>
            <a:rPr lang="en-US" smtClean="0">
              <a:latin typeface="Arial" charset="0"/>
              <a:cs typeface="Arial" charset="0"/>
            </a:rPr>
            <a:t>Munculnya korupsi, kolusi, dan nepotisme (KKN).</a:t>
          </a:r>
          <a:endParaRPr lang="en-US" dirty="0" smtClean="0">
            <a:latin typeface="Arial" charset="0"/>
            <a:cs typeface="Arial" charset="0"/>
          </a:endParaRPr>
        </a:p>
      </dgm:t>
    </dgm:pt>
    <dgm:pt modelId="{FA2E49DA-75BC-4546-8EB9-19BF687B816C}" type="parTrans" cxnId="{C6A58976-8A07-4C48-964F-7A15840AD34F}">
      <dgm:prSet/>
      <dgm:spPr/>
      <dgm:t>
        <a:bodyPr/>
        <a:lstStyle/>
        <a:p>
          <a:endParaRPr lang="en-US"/>
        </a:p>
      </dgm:t>
    </dgm:pt>
    <dgm:pt modelId="{250E196F-2EA1-45E9-9BCE-989C282A6D9A}" type="sibTrans" cxnId="{C6A58976-8A07-4C48-964F-7A15840AD34F}">
      <dgm:prSet/>
      <dgm:spPr/>
      <dgm:t>
        <a:bodyPr/>
        <a:lstStyle/>
        <a:p>
          <a:endParaRPr lang="en-US"/>
        </a:p>
      </dgm:t>
    </dgm:pt>
    <dgm:pt modelId="{961D043D-7122-4704-BA9F-7E0F76D0E920}" type="pres">
      <dgm:prSet presAssocID="{30847836-0C79-45FC-A5BF-D0CCBDCB9801}" presName="compositeShape" presStyleCnt="0">
        <dgm:presLayoutVars>
          <dgm:dir/>
          <dgm:resizeHandles/>
        </dgm:presLayoutVars>
      </dgm:prSet>
      <dgm:spPr/>
    </dgm:pt>
    <dgm:pt modelId="{3AEB8997-8504-4AB9-8849-94CA496C70AF}" type="pres">
      <dgm:prSet presAssocID="{30847836-0C79-45FC-A5BF-D0CCBDCB9801}" presName="pyramid" presStyleLbl="node1" presStyleIdx="0" presStyleCnt="1"/>
      <dgm:spPr/>
    </dgm:pt>
    <dgm:pt modelId="{B7515F0E-6789-4D86-A5F9-5907DF51EE94}" type="pres">
      <dgm:prSet presAssocID="{30847836-0C79-45FC-A5BF-D0CCBDCB9801}" presName="theList" presStyleCnt="0"/>
      <dgm:spPr/>
    </dgm:pt>
    <dgm:pt modelId="{67A09917-E03F-416B-99D6-8ED11FBC0F69}" type="pres">
      <dgm:prSet presAssocID="{49426684-0E90-4839-ABA0-D4010F28FC87}" presName="aNode" presStyleLbl="fgAcc1" presStyleIdx="0" presStyleCnt="4">
        <dgm:presLayoutVars>
          <dgm:bulletEnabled val="1"/>
        </dgm:presLayoutVars>
      </dgm:prSet>
      <dgm:spPr/>
      <dgm:t>
        <a:bodyPr/>
        <a:lstStyle/>
        <a:p>
          <a:endParaRPr lang="en-US"/>
        </a:p>
      </dgm:t>
    </dgm:pt>
    <dgm:pt modelId="{CF90A295-12A8-45A6-A931-4F9F41632C84}" type="pres">
      <dgm:prSet presAssocID="{49426684-0E90-4839-ABA0-D4010F28FC87}" presName="aSpace" presStyleCnt="0"/>
      <dgm:spPr/>
    </dgm:pt>
    <dgm:pt modelId="{9457032B-6890-400C-A215-563C47E864C3}" type="pres">
      <dgm:prSet presAssocID="{83A18565-95C2-4A04-9303-1B8ED2227825}" presName="aNode" presStyleLbl="fgAcc1" presStyleIdx="1" presStyleCnt="4">
        <dgm:presLayoutVars>
          <dgm:bulletEnabled val="1"/>
        </dgm:presLayoutVars>
      </dgm:prSet>
      <dgm:spPr/>
      <dgm:t>
        <a:bodyPr/>
        <a:lstStyle/>
        <a:p>
          <a:endParaRPr lang="en-US"/>
        </a:p>
      </dgm:t>
    </dgm:pt>
    <dgm:pt modelId="{2154D2CE-A849-4536-B5D6-70ADF83C456B}" type="pres">
      <dgm:prSet presAssocID="{83A18565-95C2-4A04-9303-1B8ED2227825}" presName="aSpace" presStyleCnt="0"/>
      <dgm:spPr/>
    </dgm:pt>
    <dgm:pt modelId="{7EC9B8B6-3A64-470F-ACA6-E6FED03421A9}" type="pres">
      <dgm:prSet presAssocID="{B2E8C2B0-6711-4F9B-9644-EEB79F8FEC86}" presName="aNode" presStyleLbl="fgAcc1" presStyleIdx="2" presStyleCnt="4">
        <dgm:presLayoutVars>
          <dgm:bulletEnabled val="1"/>
        </dgm:presLayoutVars>
      </dgm:prSet>
      <dgm:spPr/>
      <dgm:t>
        <a:bodyPr/>
        <a:lstStyle/>
        <a:p>
          <a:endParaRPr lang="en-US"/>
        </a:p>
      </dgm:t>
    </dgm:pt>
    <dgm:pt modelId="{534C1C63-4C23-4AA2-A8F9-A0B7E96890E2}" type="pres">
      <dgm:prSet presAssocID="{B2E8C2B0-6711-4F9B-9644-EEB79F8FEC86}" presName="aSpace" presStyleCnt="0"/>
      <dgm:spPr/>
    </dgm:pt>
    <dgm:pt modelId="{561FB2D4-0676-4BC0-9A5B-36F5C374EF92}" type="pres">
      <dgm:prSet presAssocID="{C351129B-7687-454E-AE6F-7C40CE0FA028}" presName="aNode" presStyleLbl="fgAcc1" presStyleIdx="3" presStyleCnt="4">
        <dgm:presLayoutVars>
          <dgm:bulletEnabled val="1"/>
        </dgm:presLayoutVars>
      </dgm:prSet>
      <dgm:spPr/>
      <dgm:t>
        <a:bodyPr/>
        <a:lstStyle/>
        <a:p>
          <a:endParaRPr lang="en-US"/>
        </a:p>
      </dgm:t>
    </dgm:pt>
    <dgm:pt modelId="{4FEF1F76-41E9-460C-8E88-F1EA5F284FB9}" type="pres">
      <dgm:prSet presAssocID="{C351129B-7687-454E-AE6F-7C40CE0FA028}" presName="aSpace" presStyleCnt="0"/>
      <dgm:spPr/>
    </dgm:pt>
  </dgm:ptLst>
  <dgm:cxnLst>
    <dgm:cxn modelId="{C6A58976-8A07-4C48-964F-7A15840AD34F}" srcId="{30847836-0C79-45FC-A5BF-D0CCBDCB9801}" destId="{C351129B-7687-454E-AE6F-7C40CE0FA028}" srcOrd="3" destOrd="0" parTransId="{FA2E49DA-75BC-4546-8EB9-19BF687B816C}" sibTransId="{250E196F-2EA1-45E9-9BCE-989C282A6D9A}"/>
    <dgm:cxn modelId="{03B9DDC2-AB32-4C4C-BA73-43EDA83975FC}" type="presOf" srcId="{83A18565-95C2-4A04-9303-1B8ED2227825}" destId="{9457032B-6890-400C-A215-563C47E864C3}" srcOrd="0" destOrd="0" presId="urn:microsoft.com/office/officeart/2005/8/layout/pyramid2"/>
    <dgm:cxn modelId="{5FC965E4-E708-4A91-A61B-6FDBCB61C5D2}" srcId="{30847836-0C79-45FC-A5BF-D0CCBDCB9801}" destId="{49426684-0E90-4839-ABA0-D4010F28FC87}" srcOrd="0" destOrd="0" parTransId="{BF3855BB-3C1A-475C-AA62-2DB21B9AAC58}" sibTransId="{363738E1-4E1C-418E-A621-E8EF0ACE5EBA}"/>
    <dgm:cxn modelId="{8628D5F3-8364-4B5C-BF21-E69CF7958785}" type="presOf" srcId="{49426684-0E90-4839-ABA0-D4010F28FC87}" destId="{67A09917-E03F-416B-99D6-8ED11FBC0F69}" srcOrd="0" destOrd="0" presId="urn:microsoft.com/office/officeart/2005/8/layout/pyramid2"/>
    <dgm:cxn modelId="{F7CAA6CA-7A58-49F7-888E-1E8100E21D25}" type="presOf" srcId="{30847836-0C79-45FC-A5BF-D0CCBDCB9801}" destId="{961D043D-7122-4704-BA9F-7E0F76D0E920}" srcOrd="0" destOrd="0" presId="urn:microsoft.com/office/officeart/2005/8/layout/pyramid2"/>
    <dgm:cxn modelId="{274E6D77-9EE2-496F-835F-8FCC321A2B10}" srcId="{30847836-0C79-45FC-A5BF-D0CCBDCB9801}" destId="{83A18565-95C2-4A04-9303-1B8ED2227825}" srcOrd="1" destOrd="0" parTransId="{6DD0E9A4-E75D-4CE8-80FE-1187BEF93FC3}" sibTransId="{F5C63F00-8ECA-4BCA-8403-7B8284438100}"/>
    <dgm:cxn modelId="{F1A25285-C70B-419E-A784-B6ED49E622A2}" type="presOf" srcId="{B2E8C2B0-6711-4F9B-9644-EEB79F8FEC86}" destId="{7EC9B8B6-3A64-470F-ACA6-E6FED03421A9}" srcOrd="0" destOrd="0" presId="urn:microsoft.com/office/officeart/2005/8/layout/pyramid2"/>
    <dgm:cxn modelId="{6480D15E-9134-4045-8017-73FAB200FAF6}" type="presOf" srcId="{C351129B-7687-454E-AE6F-7C40CE0FA028}" destId="{561FB2D4-0676-4BC0-9A5B-36F5C374EF92}" srcOrd="0" destOrd="0" presId="urn:microsoft.com/office/officeart/2005/8/layout/pyramid2"/>
    <dgm:cxn modelId="{3FF378BC-3DE6-4370-8D84-401F571C3025}" srcId="{30847836-0C79-45FC-A5BF-D0CCBDCB9801}" destId="{B2E8C2B0-6711-4F9B-9644-EEB79F8FEC86}" srcOrd="2" destOrd="0" parTransId="{95A5EDE0-C713-4AD3-9697-A2346E89D484}" sibTransId="{23DB1A79-AAB0-4F52-8569-130F91CB1806}"/>
    <dgm:cxn modelId="{2CE6DB25-77E5-49AA-9E7D-C00E94C93C2D}" type="presParOf" srcId="{961D043D-7122-4704-BA9F-7E0F76D0E920}" destId="{3AEB8997-8504-4AB9-8849-94CA496C70AF}" srcOrd="0" destOrd="0" presId="urn:microsoft.com/office/officeart/2005/8/layout/pyramid2"/>
    <dgm:cxn modelId="{2C07DD43-8EA5-41B5-84F2-D05FEF081F08}" type="presParOf" srcId="{961D043D-7122-4704-BA9F-7E0F76D0E920}" destId="{B7515F0E-6789-4D86-A5F9-5907DF51EE94}" srcOrd="1" destOrd="0" presId="urn:microsoft.com/office/officeart/2005/8/layout/pyramid2"/>
    <dgm:cxn modelId="{A076C10C-A51A-4DA8-B46C-0F4458F6C671}" type="presParOf" srcId="{B7515F0E-6789-4D86-A5F9-5907DF51EE94}" destId="{67A09917-E03F-416B-99D6-8ED11FBC0F69}" srcOrd="0" destOrd="0" presId="urn:microsoft.com/office/officeart/2005/8/layout/pyramid2"/>
    <dgm:cxn modelId="{3D186395-7911-4C86-9E21-4B60D122D44A}" type="presParOf" srcId="{B7515F0E-6789-4D86-A5F9-5907DF51EE94}" destId="{CF90A295-12A8-45A6-A931-4F9F41632C84}" srcOrd="1" destOrd="0" presId="urn:microsoft.com/office/officeart/2005/8/layout/pyramid2"/>
    <dgm:cxn modelId="{11125888-92AD-47CE-B627-33BF212D7B87}" type="presParOf" srcId="{B7515F0E-6789-4D86-A5F9-5907DF51EE94}" destId="{9457032B-6890-400C-A215-563C47E864C3}" srcOrd="2" destOrd="0" presId="urn:microsoft.com/office/officeart/2005/8/layout/pyramid2"/>
    <dgm:cxn modelId="{2650884E-56E2-4CBB-BA52-4416E8BEAD91}" type="presParOf" srcId="{B7515F0E-6789-4D86-A5F9-5907DF51EE94}" destId="{2154D2CE-A849-4536-B5D6-70ADF83C456B}" srcOrd="3" destOrd="0" presId="urn:microsoft.com/office/officeart/2005/8/layout/pyramid2"/>
    <dgm:cxn modelId="{83C3481A-7E97-4F3A-9619-3C6196AACEC7}" type="presParOf" srcId="{B7515F0E-6789-4D86-A5F9-5907DF51EE94}" destId="{7EC9B8B6-3A64-470F-ACA6-E6FED03421A9}" srcOrd="4" destOrd="0" presId="urn:microsoft.com/office/officeart/2005/8/layout/pyramid2"/>
    <dgm:cxn modelId="{C089F85F-6943-4965-800C-F7295DDCB9E3}" type="presParOf" srcId="{B7515F0E-6789-4D86-A5F9-5907DF51EE94}" destId="{534C1C63-4C23-4AA2-A8F9-A0B7E96890E2}" srcOrd="5" destOrd="0" presId="urn:microsoft.com/office/officeart/2005/8/layout/pyramid2"/>
    <dgm:cxn modelId="{3A9414A2-B2BF-4380-B1AA-1D64C515983F}" type="presParOf" srcId="{B7515F0E-6789-4D86-A5F9-5907DF51EE94}" destId="{561FB2D4-0676-4BC0-9A5B-36F5C374EF92}" srcOrd="6" destOrd="0" presId="urn:microsoft.com/office/officeart/2005/8/layout/pyramid2"/>
    <dgm:cxn modelId="{3D9CB8B6-8D8C-4CEC-B402-53309D6BCC75}" type="presParOf" srcId="{B7515F0E-6789-4D86-A5F9-5907DF51EE94}" destId="{4FEF1F76-41E9-460C-8E88-F1EA5F284FB9}" srcOrd="7"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B08942D-B1EF-4A9D-A921-9F879976EC36}" type="doc">
      <dgm:prSet loTypeId="urn:microsoft.com/office/officeart/2005/8/layout/hList1" loCatId="list" qsTypeId="urn:microsoft.com/office/officeart/2005/8/quickstyle/3d7" qsCatId="3D" csTypeId="urn:microsoft.com/office/officeart/2005/8/colors/accent6_3" csCatId="accent6" phldr="1"/>
      <dgm:spPr/>
      <dgm:t>
        <a:bodyPr/>
        <a:lstStyle/>
        <a:p>
          <a:endParaRPr lang="en-US"/>
        </a:p>
      </dgm:t>
    </dgm:pt>
    <dgm:pt modelId="{EB560E70-E566-4203-A9B6-6FF5406EAF8C}">
      <dgm:prSet phldrT="[Text]" custT="1"/>
      <dgm:spPr/>
      <dgm:t>
        <a:bodyPr/>
        <a:lstStyle/>
        <a:p>
          <a:pPr marL="231775" indent="-231775" algn="l">
            <a:lnSpc>
              <a:spcPct val="100000"/>
            </a:lnSpc>
            <a:spcAft>
              <a:spcPts val="0"/>
            </a:spcAft>
          </a:pPr>
          <a:r>
            <a:rPr lang="en-US" sz="1800" dirty="0" smtClean="0"/>
            <a:t>Melalui tanya jawab mengenai kegiatan ekonomi, Anda mampu menjabarkan kegiatan ekonomi dengan runtut.</a:t>
          </a:r>
          <a:endParaRPr lang="en-US" sz="1800" dirty="0">
            <a:latin typeface="Arial" pitchFamily="34" charset="0"/>
            <a:cs typeface="Arial" pitchFamily="34" charset="0"/>
          </a:endParaRPr>
        </a:p>
      </dgm:t>
    </dgm:pt>
    <dgm:pt modelId="{D5629B15-AE2E-40B4-AC6A-CB3802913FE3}" type="parTrans" cxnId="{397CE249-41A2-46DF-86A2-A3BA90396B09}">
      <dgm:prSet/>
      <dgm:spPr/>
      <dgm:t>
        <a:bodyPr/>
        <a:lstStyle/>
        <a:p>
          <a:endParaRPr lang="en-US"/>
        </a:p>
      </dgm:t>
    </dgm:pt>
    <dgm:pt modelId="{114C8F37-A38E-4004-8CDE-8E5F4DCDCC22}" type="sibTrans" cxnId="{397CE249-41A2-46DF-86A2-A3BA90396B09}">
      <dgm:prSet/>
      <dgm:spPr/>
      <dgm:t>
        <a:bodyPr/>
        <a:lstStyle/>
        <a:p>
          <a:endParaRPr lang="en-US"/>
        </a:p>
      </dgm:t>
    </dgm:pt>
    <dgm:pt modelId="{34B6D6A5-407E-4AFD-8398-3836FDF47ACE}">
      <dgm:prSet phldrT="[Text]" custT="1"/>
      <dgm:spPr/>
      <dgm:t>
        <a:bodyPr/>
        <a:lstStyle/>
        <a:p>
          <a:pPr marL="231775" indent="-231775" algn="l">
            <a:lnSpc>
              <a:spcPct val="100000"/>
            </a:lnSpc>
            <a:spcAft>
              <a:spcPts val="0"/>
            </a:spcAft>
          </a:pPr>
          <a:r>
            <a:rPr lang="en-US" dirty="0" smtClean="0"/>
            <a:t>Melalui penugasan, Anda mampu menghitung tingkat kepuasan konsumen dengan tepat.</a:t>
          </a:r>
          <a:endParaRPr lang="en-US" sz="1800" dirty="0">
            <a:latin typeface="Arial" pitchFamily="34" charset="0"/>
            <a:cs typeface="Arial" pitchFamily="34" charset="0"/>
          </a:endParaRPr>
        </a:p>
      </dgm:t>
    </dgm:pt>
    <dgm:pt modelId="{7518DEDD-C89B-4DAA-83AF-B9F82A1D7BBD}" type="parTrans" cxnId="{120E5DCE-0FF2-4BB2-8CB7-579A4F43C6A0}">
      <dgm:prSet/>
      <dgm:spPr/>
      <dgm:t>
        <a:bodyPr/>
        <a:lstStyle/>
        <a:p>
          <a:endParaRPr lang="en-US"/>
        </a:p>
      </dgm:t>
    </dgm:pt>
    <dgm:pt modelId="{C8F3C963-7A38-4463-9052-20C56957E486}" type="sibTrans" cxnId="{120E5DCE-0FF2-4BB2-8CB7-579A4F43C6A0}">
      <dgm:prSet/>
      <dgm:spPr/>
      <dgm:t>
        <a:bodyPr/>
        <a:lstStyle/>
        <a:p>
          <a:endParaRPr lang="en-US"/>
        </a:p>
      </dgm:t>
    </dgm:pt>
    <dgm:pt modelId="{B6375781-C51F-4777-9B51-02B1F82BAAC3}">
      <dgm:prSet phldrT="[Text]" custT="1"/>
      <dgm:spPr/>
      <dgm:t>
        <a:bodyPr/>
        <a:lstStyle/>
        <a:p>
          <a:pPr marL="231775" indent="-231775" algn="l">
            <a:lnSpc>
              <a:spcPct val="100000"/>
            </a:lnSpc>
            <a:spcAft>
              <a:spcPts val="0"/>
            </a:spcAft>
          </a:pPr>
          <a:r>
            <a:rPr lang="en-US" dirty="0" smtClean="0"/>
            <a:t>Melalui diskusi, Anda mampu menjelaskan peran pelaku ekonomi dalam kegiatan ekonomi dengan benar.</a:t>
          </a:r>
          <a:endParaRPr lang="en-US" sz="1800" dirty="0">
            <a:latin typeface="Arial" pitchFamily="34" charset="0"/>
            <a:cs typeface="Arial" pitchFamily="34" charset="0"/>
          </a:endParaRPr>
        </a:p>
      </dgm:t>
    </dgm:pt>
    <dgm:pt modelId="{903603B9-8CE1-434A-906E-0747852B7F00}" type="parTrans" cxnId="{B9EAD5BB-2656-4E7C-8FAA-7ABCE82BB630}">
      <dgm:prSet/>
      <dgm:spPr/>
      <dgm:t>
        <a:bodyPr/>
        <a:lstStyle/>
        <a:p>
          <a:endParaRPr lang="en-US"/>
        </a:p>
      </dgm:t>
    </dgm:pt>
    <dgm:pt modelId="{BC2D7015-4D26-4E89-B226-F01B2FBD6FA0}" type="sibTrans" cxnId="{B9EAD5BB-2656-4E7C-8FAA-7ABCE82BB630}">
      <dgm:prSet/>
      <dgm:spPr/>
      <dgm:t>
        <a:bodyPr/>
        <a:lstStyle/>
        <a:p>
          <a:endParaRPr lang="en-US"/>
        </a:p>
      </dgm:t>
    </dgm:pt>
    <dgm:pt modelId="{C9128F52-5D6F-43E6-854E-7E76A71BE39C}">
      <dgm:prSet phldrT="[Text]" custT="1"/>
      <dgm:spPr/>
      <dgm:t>
        <a:bodyPr/>
        <a:lstStyle/>
        <a:p>
          <a:pPr marL="231775" indent="-231775" algn="l">
            <a:lnSpc>
              <a:spcPct val="100000"/>
            </a:lnSpc>
            <a:spcAft>
              <a:spcPts val="0"/>
            </a:spcAft>
          </a:pPr>
          <a:r>
            <a:rPr lang="en-US" dirty="0" smtClean="0"/>
            <a:t>Melalui pengamatan diagram, Anda mampu membedakan jenis-jenis </a:t>
          </a:r>
          <a:r>
            <a:rPr lang="en-US" i="1" dirty="0" smtClean="0"/>
            <a:t>circular flow diagram</a:t>
          </a:r>
          <a:r>
            <a:rPr lang="en-US" dirty="0" smtClean="0"/>
            <a:t> dengan tepat.</a:t>
          </a:r>
          <a:endParaRPr lang="en-US" sz="1800" dirty="0">
            <a:latin typeface="Arial" pitchFamily="34" charset="0"/>
            <a:cs typeface="Arial" pitchFamily="34" charset="0"/>
          </a:endParaRPr>
        </a:p>
      </dgm:t>
    </dgm:pt>
    <dgm:pt modelId="{F60CEA28-EF0C-4D7C-83D8-65001BC82B09}" type="parTrans" cxnId="{BE970946-C94C-485C-8F33-6352CB0AC0C6}">
      <dgm:prSet/>
      <dgm:spPr/>
      <dgm:t>
        <a:bodyPr/>
        <a:lstStyle/>
        <a:p>
          <a:endParaRPr lang="en-US"/>
        </a:p>
      </dgm:t>
    </dgm:pt>
    <dgm:pt modelId="{3F31C9A6-0090-445E-A6CA-46867A4F17CC}" type="sibTrans" cxnId="{BE970946-C94C-485C-8F33-6352CB0AC0C6}">
      <dgm:prSet/>
      <dgm:spPr/>
      <dgm:t>
        <a:bodyPr/>
        <a:lstStyle/>
        <a:p>
          <a:endParaRPr lang="en-US"/>
        </a:p>
      </dgm:t>
    </dgm:pt>
    <dgm:pt modelId="{7FC4E240-825C-4E60-BE3F-CD6F74DB0AD3}">
      <dgm:prSet phldrT="[Text]" custT="1"/>
      <dgm:spPr/>
      <dgm:t>
        <a:bodyPr anchor="ctr"/>
        <a:lstStyle/>
        <a:p>
          <a:pPr algn="l">
            <a:spcAft>
              <a:spcPts val="0"/>
            </a:spcAft>
          </a:pPr>
          <a:r>
            <a:rPr lang="en-US" sz="2000" b="1" dirty="0" err="1" smtClean="0">
              <a:latin typeface="Arial" pitchFamily="34" charset="0"/>
              <a:cs typeface="Arial" pitchFamily="34" charset="0"/>
            </a:rPr>
            <a:t>Tujuan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Pembelajaran</a:t>
          </a:r>
          <a:endParaRPr lang="en-US" sz="2000" b="1" dirty="0">
            <a:latin typeface="Arial" pitchFamily="34" charset="0"/>
            <a:cs typeface="Arial" pitchFamily="34" charset="0"/>
          </a:endParaRPr>
        </a:p>
      </dgm:t>
    </dgm:pt>
    <dgm:pt modelId="{1D88D702-2EF2-4916-AC50-6F5E0C4E4F70}" type="sibTrans" cxnId="{089283B5-56B6-484E-BCDF-891F257A090D}">
      <dgm:prSet/>
      <dgm:spPr/>
      <dgm:t>
        <a:bodyPr/>
        <a:lstStyle/>
        <a:p>
          <a:endParaRPr lang="en-US"/>
        </a:p>
      </dgm:t>
    </dgm:pt>
    <dgm:pt modelId="{86427CA8-D947-4148-8E14-682341A7E3A8}" type="parTrans" cxnId="{089283B5-56B6-484E-BCDF-891F257A090D}">
      <dgm:prSet/>
      <dgm:spPr/>
      <dgm:t>
        <a:bodyPr/>
        <a:lstStyle/>
        <a:p>
          <a:endParaRPr lang="en-US"/>
        </a:p>
      </dgm:t>
    </dgm:pt>
    <dgm:pt modelId="{9701A3A8-CCB1-407A-ADC2-526B8F36B0A0}" type="pres">
      <dgm:prSet presAssocID="{5B08942D-B1EF-4A9D-A921-9F879976EC36}" presName="Name0" presStyleCnt="0">
        <dgm:presLayoutVars>
          <dgm:dir/>
          <dgm:animLvl val="lvl"/>
          <dgm:resizeHandles val="exact"/>
        </dgm:presLayoutVars>
      </dgm:prSet>
      <dgm:spPr/>
      <dgm:t>
        <a:bodyPr/>
        <a:lstStyle/>
        <a:p>
          <a:endParaRPr lang="en-US"/>
        </a:p>
      </dgm:t>
    </dgm:pt>
    <dgm:pt modelId="{A12C44DB-998A-4F3F-98E8-7D1D2F92BB3D}" type="pres">
      <dgm:prSet presAssocID="{7FC4E240-825C-4E60-BE3F-CD6F74DB0AD3}" presName="composite" presStyleCnt="0"/>
      <dgm:spPr/>
      <dgm:t>
        <a:bodyPr/>
        <a:lstStyle/>
        <a:p>
          <a:endParaRPr lang="en-US"/>
        </a:p>
      </dgm:t>
    </dgm:pt>
    <dgm:pt modelId="{55786EFA-5322-42DF-95DA-00F8A2B05FEF}" type="pres">
      <dgm:prSet presAssocID="{7FC4E240-825C-4E60-BE3F-CD6F74DB0AD3}" presName="parTx" presStyleLbl="alignNode1" presStyleIdx="0" presStyleCnt="1" custScaleY="93755" custLinFactNeighborY="-16113">
        <dgm:presLayoutVars>
          <dgm:chMax val="0"/>
          <dgm:chPref val="0"/>
          <dgm:bulletEnabled val="1"/>
        </dgm:presLayoutVars>
      </dgm:prSet>
      <dgm:spPr/>
      <dgm:t>
        <a:bodyPr/>
        <a:lstStyle/>
        <a:p>
          <a:endParaRPr lang="en-US"/>
        </a:p>
      </dgm:t>
    </dgm:pt>
    <dgm:pt modelId="{F61D38FA-9C52-49F5-BC85-D600029ECE32}" type="pres">
      <dgm:prSet presAssocID="{7FC4E240-825C-4E60-BE3F-CD6F74DB0AD3}" presName="desTx" presStyleLbl="alignAccFollowNode1" presStyleIdx="0" presStyleCnt="1" custScaleY="106121">
        <dgm:presLayoutVars>
          <dgm:bulletEnabled val="1"/>
        </dgm:presLayoutVars>
      </dgm:prSet>
      <dgm:spPr/>
      <dgm:t>
        <a:bodyPr/>
        <a:lstStyle/>
        <a:p>
          <a:endParaRPr lang="en-US"/>
        </a:p>
      </dgm:t>
    </dgm:pt>
  </dgm:ptLst>
  <dgm:cxnLst>
    <dgm:cxn modelId="{7B692FC2-D15D-4423-82CA-C355769B8053}" type="presOf" srcId="{EB560E70-E566-4203-A9B6-6FF5406EAF8C}" destId="{F61D38FA-9C52-49F5-BC85-D600029ECE32}" srcOrd="0" destOrd="0" presId="urn:microsoft.com/office/officeart/2005/8/layout/hList1"/>
    <dgm:cxn modelId="{3AB7AD40-C2B2-4418-8862-A14A234A7442}" type="presOf" srcId="{C9128F52-5D6F-43E6-854E-7E76A71BE39C}" destId="{F61D38FA-9C52-49F5-BC85-D600029ECE32}" srcOrd="0" destOrd="3" presId="urn:microsoft.com/office/officeart/2005/8/layout/hList1"/>
    <dgm:cxn modelId="{397CE249-41A2-46DF-86A2-A3BA90396B09}" srcId="{7FC4E240-825C-4E60-BE3F-CD6F74DB0AD3}" destId="{EB560E70-E566-4203-A9B6-6FF5406EAF8C}" srcOrd="0" destOrd="0" parTransId="{D5629B15-AE2E-40B4-AC6A-CB3802913FE3}" sibTransId="{114C8F37-A38E-4004-8CDE-8E5F4DCDCC22}"/>
    <dgm:cxn modelId="{EBC30D62-8DD9-4FDD-A568-E451800F8621}" type="presOf" srcId="{B6375781-C51F-4777-9B51-02B1F82BAAC3}" destId="{F61D38FA-9C52-49F5-BC85-D600029ECE32}" srcOrd="0" destOrd="2" presId="urn:microsoft.com/office/officeart/2005/8/layout/hList1"/>
    <dgm:cxn modelId="{BE970946-C94C-485C-8F33-6352CB0AC0C6}" srcId="{7FC4E240-825C-4E60-BE3F-CD6F74DB0AD3}" destId="{C9128F52-5D6F-43E6-854E-7E76A71BE39C}" srcOrd="3" destOrd="0" parTransId="{F60CEA28-EF0C-4D7C-83D8-65001BC82B09}" sibTransId="{3F31C9A6-0090-445E-A6CA-46867A4F17CC}"/>
    <dgm:cxn modelId="{089283B5-56B6-484E-BCDF-891F257A090D}" srcId="{5B08942D-B1EF-4A9D-A921-9F879976EC36}" destId="{7FC4E240-825C-4E60-BE3F-CD6F74DB0AD3}" srcOrd="0" destOrd="0" parTransId="{86427CA8-D947-4148-8E14-682341A7E3A8}" sibTransId="{1D88D702-2EF2-4916-AC50-6F5E0C4E4F70}"/>
    <dgm:cxn modelId="{9D9C2816-3999-4E38-ACBE-5202E0D15843}" type="presOf" srcId="{34B6D6A5-407E-4AFD-8398-3836FDF47ACE}" destId="{F61D38FA-9C52-49F5-BC85-D600029ECE32}" srcOrd="0" destOrd="1" presId="urn:microsoft.com/office/officeart/2005/8/layout/hList1"/>
    <dgm:cxn modelId="{B19B182D-3E66-48D5-AAA5-BF8A2DA551AF}" type="presOf" srcId="{7FC4E240-825C-4E60-BE3F-CD6F74DB0AD3}" destId="{55786EFA-5322-42DF-95DA-00F8A2B05FEF}" srcOrd="0" destOrd="0" presId="urn:microsoft.com/office/officeart/2005/8/layout/hList1"/>
    <dgm:cxn modelId="{B9EAD5BB-2656-4E7C-8FAA-7ABCE82BB630}" srcId="{7FC4E240-825C-4E60-BE3F-CD6F74DB0AD3}" destId="{B6375781-C51F-4777-9B51-02B1F82BAAC3}" srcOrd="2" destOrd="0" parTransId="{903603B9-8CE1-434A-906E-0747852B7F00}" sibTransId="{BC2D7015-4D26-4E89-B226-F01B2FBD6FA0}"/>
    <dgm:cxn modelId="{120E5DCE-0FF2-4BB2-8CB7-579A4F43C6A0}" srcId="{7FC4E240-825C-4E60-BE3F-CD6F74DB0AD3}" destId="{34B6D6A5-407E-4AFD-8398-3836FDF47ACE}" srcOrd="1" destOrd="0" parTransId="{7518DEDD-C89B-4DAA-83AF-B9F82A1D7BBD}" sibTransId="{C8F3C963-7A38-4463-9052-20C56957E486}"/>
    <dgm:cxn modelId="{361771B2-65E1-478B-9837-F1950E0A233F}" type="presOf" srcId="{5B08942D-B1EF-4A9D-A921-9F879976EC36}" destId="{9701A3A8-CCB1-407A-ADC2-526B8F36B0A0}" srcOrd="0" destOrd="0" presId="urn:microsoft.com/office/officeart/2005/8/layout/hList1"/>
    <dgm:cxn modelId="{4F8BB135-E853-42D8-8C4E-506722FBC2C9}" type="presParOf" srcId="{9701A3A8-CCB1-407A-ADC2-526B8F36B0A0}" destId="{A12C44DB-998A-4F3F-98E8-7D1D2F92BB3D}" srcOrd="0" destOrd="0" presId="urn:microsoft.com/office/officeart/2005/8/layout/hList1"/>
    <dgm:cxn modelId="{D5B580DC-8E2F-4B07-8F73-78D69E40D1EA}" type="presParOf" srcId="{A12C44DB-998A-4F3F-98E8-7D1D2F92BB3D}" destId="{55786EFA-5322-42DF-95DA-00F8A2B05FEF}" srcOrd="0" destOrd="0" presId="urn:microsoft.com/office/officeart/2005/8/layout/hList1"/>
    <dgm:cxn modelId="{873C9D31-B555-4690-93F4-84DCFA07219E}" type="presParOf" srcId="{A12C44DB-998A-4F3F-98E8-7D1D2F92BB3D}" destId="{F61D38FA-9C52-49F5-BC85-D600029ECE32}"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F382CE9-1905-4FBB-B56C-5FEFA2981FE6}" type="doc">
      <dgm:prSet loTypeId="urn:microsoft.com/office/officeart/2005/8/layout/hList9" loCatId="list" qsTypeId="urn:microsoft.com/office/officeart/2005/8/quickstyle/3d8" qsCatId="3D" csTypeId="urn:microsoft.com/office/officeart/2005/8/colors/colorful1" csCatId="colorful" phldr="1"/>
      <dgm:spPr/>
      <dgm:t>
        <a:bodyPr/>
        <a:lstStyle/>
        <a:p>
          <a:endParaRPr lang="en-US"/>
        </a:p>
      </dgm:t>
    </dgm:pt>
    <dgm:pt modelId="{95CC6AB3-5060-4FD3-893E-CABB71023558}">
      <dgm:prSet phldrT="[Text]"/>
      <dgm:spPr/>
      <dgm:t>
        <a:bodyPr/>
        <a:lstStyle/>
        <a:p>
          <a:r>
            <a:rPr lang="en-US" dirty="0" err="1" smtClean="0">
              <a:hlinkClick xmlns:r="http://schemas.openxmlformats.org/officeDocument/2006/relationships" r:id="rId1" action="ppaction://hlinksldjump"/>
            </a:rPr>
            <a:t>Kegiatan</a:t>
          </a:r>
          <a:r>
            <a:rPr lang="en-US" dirty="0" smtClean="0">
              <a:hlinkClick xmlns:r="http://schemas.openxmlformats.org/officeDocument/2006/relationships" r:id="rId1" action="ppaction://hlinksldjump"/>
            </a:rPr>
            <a:t> </a:t>
          </a:r>
          <a:r>
            <a:rPr lang="en-US" dirty="0" err="1" smtClean="0">
              <a:hlinkClick xmlns:r="http://schemas.openxmlformats.org/officeDocument/2006/relationships" r:id="rId1" action="ppaction://hlinksldjump"/>
            </a:rPr>
            <a:t>ekonomi</a:t>
          </a:r>
          <a:endParaRPr lang="en-US" dirty="0"/>
        </a:p>
      </dgm:t>
    </dgm:pt>
    <dgm:pt modelId="{869A9CF8-4374-4FD1-930D-937BF6051424}" type="parTrans" cxnId="{BA62F3A2-0048-4187-9BC9-6DB443A7D0C6}">
      <dgm:prSet/>
      <dgm:spPr/>
      <dgm:t>
        <a:bodyPr/>
        <a:lstStyle/>
        <a:p>
          <a:endParaRPr lang="en-US"/>
        </a:p>
      </dgm:t>
    </dgm:pt>
    <dgm:pt modelId="{8FE5E360-8F4B-463C-8AE8-10C71BEC6401}" type="sibTrans" cxnId="{BA62F3A2-0048-4187-9BC9-6DB443A7D0C6}">
      <dgm:prSet/>
      <dgm:spPr/>
      <dgm:t>
        <a:bodyPr/>
        <a:lstStyle/>
        <a:p>
          <a:endParaRPr lang="en-US"/>
        </a:p>
      </dgm:t>
    </dgm:pt>
    <dgm:pt modelId="{70C11B35-1C2A-4224-82E8-3C0FB1352F02}">
      <dgm:prSet phldrT="[Text]"/>
      <dgm:spPr/>
      <dgm:t>
        <a:bodyPr/>
        <a:lstStyle/>
        <a:p>
          <a:endParaRPr lang="en-US" dirty="0"/>
        </a:p>
      </dgm:t>
    </dgm:pt>
    <dgm:pt modelId="{1BF5FA90-A0EF-4801-84D1-F801898E4BE8}" type="parTrans" cxnId="{EBB99465-EE20-4281-BBDD-41F5EF1FE845}">
      <dgm:prSet/>
      <dgm:spPr/>
      <dgm:t>
        <a:bodyPr/>
        <a:lstStyle/>
        <a:p>
          <a:endParaRPr lang="en-US"/>
        </a:p>
      </dgm:t>
    </dgm:pt>
    <dgm:pt modelId="{C552E6E4-7970-423F-85D7-2AAACC23DCA0}" type="sibTrans" cxnId="{EBB99465-EE20-4281-BBDD-41F5EF1FE845}">
      <dgm:prSet/>
      <dgm:spPr/>
      <dgm:t>
        <a:bodyPr/>
        <a:lstStyle/>
        <a:p>
          <a:endParaRPr lang="en-US"/>
        </a:p>
      </dgm:t>
    </dgm:pt>
    <dgm:pt modelId="{B9D778A3-C863-483D-A81A-612239EEFB13}">
      <dgm:prSet phldrT="[Text]"/>
      <dgm:spPr/>
      <dgm:t>
        <a:bodyPr/>
        <a:lstStyle/>
        <a:p>
          <a:r>
            <a:rPr lang="en-US" dirty="0" err="1" smtClean="0">
              <a:hlinkClick xmlns:r="http://schemas.openxmlformats.org/officeDocument/2006/relationships" r:id="rId2" action="ppaction://hlinksldjump"/>
            </a:rPr>
            <a:t>Pelaku</a:t>
          </a:r>
          <a:r>
            <a:rPr lang="en-US" dirty="0" smtClean="0">
              <a:hlinkClick xmlns:r="http://schemas.openxmlformats.org/officeDocument/2006/relationships" r:id="rId2" action="ppaction://hlinksldjump"/>
            </a:rPr>
            <a:t> </a:t>
          </a:r>
          <a:r>
            <a:rPr lang="en-US" dirty="0" err="1" smtClean="0">
              <a:hlinkClick xmlns:r="http://schemas.openxmlformats.org/officeDocument/2006/relationships" r:id="rId2" action="ppaction://hlinksldjump"/>
            </a:rPr>
            <a:t>ekonomi</a:t>
          </a:r>
          <a:endParaRPr lang="en-US" dirty="0"/>
        </a:p>
      </dgm:t>
    </dgm:pt>
    <dgm:pt modelId="{421A1223-6547-4FA8-9859-0100F790CDCB}" type="parTrans" cxnId="{0AFD843C-EAA5-4F3F-B6A8-E63C27DA7943}">
      <dgm:prSet/>
      <dgm:spPr/>
      <dgm:t>
        <a:bodyPr/>
        <a:lstStyle/>
        <a:p>
          <a:endParaRPr lang="en-US"/>
        </a:p>
      </dgm:t>
    </dgm:pt>
    <dgm:pt modelId="{0D1A9EE0-51DF-4831-BA2C-3319D78A65DE}" type="sibTrans" cxnId="{0AFD843C-EAA5-4F3F-B6A8-E63C27DA7943}">
      <dgm:prSet/>
      <dgm:spPr/>
      <dgm:t>
        <a:bodyPr/>
        <a:lstStyle/>
        <a:p>
          <a:endParaRPr lang="en-US"/>
        </a:p>
      </dgm:t>
    </dgm:pt>
    <dgm:pt modelId="{17E51631-C564-4B35-9A15-F5F1843B8872}">
      <dgm:prSet phldrT="[Text]"/>
      <dgm:spPr/>
      <dgm:t>
        <a:bodyPr/>
        <a:lstStyle/>
        <a:p>
          <a:endParaRPr lang="en-US" dirty="0"/>
        </a:p>
      </dgm:t>
    </dgm:pt>
    <dgm:pt modelId="{EEAEC58D-5412-489C-A4EC-5E0A59373A00}" type="parTrans" cxnId="{B46D362F-8B76-4DF1-9327-F2DE7800452F}">
      <dgm:prSet/>
      <dgm:spPr/>
      <dgm:t>
        <a:bodyPr/>
        <a:lstStyle/>
        <a:p>
          <a:endParaRPr lang="en-US"/>
        </a:p>
      </dgm:t>
    </dgm:pt>
    <dgm:pt modelId="{BCC17980-F89A-4037-ACB4-C71A05D88271}" type="sibTrans" cxnId="{B46D362F-8B76-4DF1-9327-F2DE7800452F}">
      <dgm:prSet/>
      <dgm:spPr/>
      <dgm:t>
        <a:bodyPr/>
        <a:lstStyle/>
        <a:p>
          <a:endParaRPr lang="en-US"/>
        </a:p>
      </dgm:t>
    </dgm:pt>
    <dgm:pt modelId="{D086C1A4-A5E5-411F-98E2-9ED9601D6C10}" type="pres">
      <dgm:prSet presAssocID="{3F382CE9-1905-4FBB-B56C-5FEFA2981FE6}" presName="list" presStyleCnt="0">
        <dgm:presLayoutVars>
          <dgm:dir/>
          <dgm:animLvl val="lvl"/>
        </dgm:presLayoutVars>
      </dgm:prSet>
      <dgm:spPr/>
      <dgm:t>
        <a:bodyPr/>
        <a:lstStyle/>
        <a:p>
          <a:endParaRPr lang="en-US"/>
        </a:p>
      </dgm:t>
    </dgm:pt>
    <dgm:pt modelId="{E9EC1906-0DD7-48B7-A811-3E9A0476515C}" type="pres">
      <dgm:prSet presAssocID="{17E51631-C564-4B35-9A15-F5F1843B8872}" presName="posSpace" presStyleCnt="0"/>
      <dgm:spPr/>
    </dgm:pt>
    <dgm:pt modelId="{8052909D-6BE8-472D-B44C-2F68EA73F63A}" type="pres">
      <dgm:prSet presAssocID="{17E51631-C564-4B35-9A15-F5F1843B8872}" presName="vertFlow" presStyleCnt="0"/>
      <dgm:spPr/>
    </dgm:pt>
    <dgm:pt modelId="{4F2A8E17-BACE-436B-9DAF-E587CC619EEF}" type="pres">
      <dgm:prSet presAssocID="{17E51631-C564-4B35-9A15-F5F1843B8872}" presName="topSpace" presStyleCnt="0"/>
      <dgm:spPr/>
    </dgm:pt>
    <dgm:pt modelId="{E71973EC-A1B6-4DDA-911B-5433F0D412DD}" type="pres">
      <dgm:prSet presAssocID="{17E51631-C564-4B35-9A15-F5F1843B8872}" presName="firstComp" presStyleCnt="0"/>
      <dgm:spPr/>
    </dgm:pt>
    <dgm:pt modelId="{DDB5F55F-FF86-41F0-A29B-2B223D15C20E}" type="pres">
      <dgm:prSet presAssocID="{17E51631-C564-4B35-9A15-F5F1843B8872}" presName="firstChild" presStyleLbl="bgAccFollowNode1" presStyleIdx="0" presStyleCnt="2"/>
      <dgm:spPr/>
      <dgm:t>
        <a:bodyPr/>
        <a:lstStyle/>
        <a:p>
          <a:endParaRPr lang="en-US"/>
        </a:p>
      </dgm:t>
    </dgm:pt>
    <dgm:pt modelId="{DF1B2E12-63C8-4498-93F5-0E53614AF106}" type="pres">
      <dgm:prSet presAssocID="{17E51631-C564-4B35-9A15-F5F1843B8872}" presName="firstChildTx" presStyleLbl="bgAccFollowNode1" presStyleIdx="0" presStyleCnt="2">
        <dgm:presLayoutVars>
          <dgm:bulletEnabled val="1"/>
        </dgm:presLayoutVars>
      </dgm:prSet>
      <dgm:spPr/>
      <dgm:t>
        <a:bodyPr/>
        <a:lstStyle/>
        <a:p>
          <a:endParaRPr lang="en-US"/>
        </a:p>
      </dgm:t>
    </dgm:pt>
    <dgm:pt modelId="{8E4339D4-B805-4E74-B285-D06DD6806CC6}" type="pres">
      <dgm:prSet presAssocID="{17E51631-C564-4B35-9A15-F5F1843B8872}" presName="negSpace" presStyleCnt="0"/>
      <dgm:spPr/>
    </dgm:pt>
    <dgm:pt modelId="{AB70C8D1-77FE-475D-8C0B-399D5C957F43}" type="pres">
      <dgm:prSet presAssocID="{17E51631-C564-4B35-9A15-F5F1843B8872}" presName="circle" presStyleLbl="node1" presStyleIdx="0" presStyleCnt="2"/>
      <dgm:spPr/>
      <dgm:t>
        <a:bodyPr/>
        <a:lstStyle/>
        <a:p>
          <a:endParaRPr lang="en-US"/>
        </a:p>
      </dgm:t>
    </dgm:pt>
    <dgm:pt modelId="{7F7DD4B8-3AA2-473E-A35D-5279384119C8}" type="pres">
      <dgm:prSet presAssocID="{BCC17980-F89A-4037-ACB4-C71A05D88271}" presName="transSpace" presStyleCnt="0"/>
      <dgm:spPr/>
    </dgm:pt>
    <dgm:pt modelId="{9CAACA89-27D7-4F64-B10B-3FDBBD751108}" type="pres">
      <dgm:prSet presAssocID="{70C11B35-1C2A-4224-82E8-3C0FB1352F02}" presName="posSpace" presStyleCnt="0"/>
      <dgm:spPr/>
    </dgm:pt>
    <dgm:pt modelId="{8B1DF40E-1B6A-4B85-B7CE-78E93EEF887E}" type="pres">
      <dgm:prSet presAssocID="{70C11B35-1C2A-4224-82E8-3C0FB1352F02}" presName="vertFlow" presStyleCnt="0"/>
      <dgm:spPr/>
    </dgm:pt>
    <dgm:pt modelId="{ABFD3240-8FF6-4FD5-9858-973795107016}" type="pres">
      <dgm:prSet presAssocID="{70C11B35-1C2A-4224-82E8-3C0FB1352F02}" presName="topSpace" presStyleCnt="0"/>
      <dgm:spPr/>
    </dgm:pt>
    <dgm:pt modelId="{526F036A-4B06-484B-BFE3-0691A82D2622}" type="pres">
      <dgm:prSet presAssocID="{70C11B35-1C2A-4224-82E8-3C0FB1352F02}" presName="firstComp" presStyleCnt="0"/>
      <dgm:spPr/>
    </dgm:pt>
    <dgm:pt modelId="{20A8BCDB-8116-46C0-B73B-D1977AA85798}" type="pres">
      <dgm:prSet presAssocID="{70C11B35-1C2A-4224-82E8-3C0FB1352F02}" presName="firstChild" presStyleLbl="bgAccFollowNode1" presStyleIdx="1" presStyleCnt="2"/>
      <dgm:spPr/>
      <dgm:t>
        <a:bodyPr/>
        <a:lstStyle/>
        <a:p>
          <a:endParaRPr lang="en-US"/>
        </a:p>
      </dgm:t>
    </dgm:pt>
    <dgm:pt modelId="{6C9C935C-2647-4989-B80E-BE7B3E759AFD}" type="pres">
      <dgm:prSet presAssocID="{70C11B35-1C2A-4224-82E8-3C0FB1352F02}" presName="firstChildTx" presStyleLbl="bgAccFollowNode1" presStyleIdx="1" presStyleCnt="2">
        <dgm:presLayoutVars>
          <dgm:bulletEnabled val="1"/>
        </dgm:presLayoutVars>
      </dgm:prSet>
      <dgm:spPr/>
      <dgm:t>
        <a:bodyPr/>
        <a:lstStyle/>
        <a:p>
          <a:endParaRPr lang="en-US"/>
        </a:p>
      </dgm:t>
    </dgm:pt>
    <dgm:pt modelId="{F51B975F-2CAF-4C1A-B93F-D24CC7586732}" type="pres">
      <dgm:prSet presAssocID="{70C11B35-1C2A-4224-82E8-3C0FB1352F02}" presName="negSpace" presStyleCnt="0"/>
      <dgm:spPr/>
    </dgm:pt>
    <dgm:pt modelId="{01D114F7-5F8A-4619-B349-EDE42A2273E3}" type="pres">
      <dgm:prSet presAssocID="{70C11B35-1C2A-4224-82E8-3C0FB1352F02}" presName="circle" presStyleLbl="node1" presStyleIdx="1" presStyleCnt="2" custScaleX="66829" custScaleY="59279" custLinFactNeighborX="8047" custLinFactNeighborY="7836"/>
      <dgm:spPr/>
      <dgm:t>
        <a:bodyPr/>
        <a:lstStyle/>
        <a:p>
          <a:endParaRPr lang="en-US"/>
        </a:p>
      </dgm:t>
    </dgm:pt>
  </dgm:ptLst>
  <dgm:cxnLst>
    <dgm:cxn modelId="{D4F22410-3DC5-482C-8117-31186BDCCDEA}" type="presOf" srcId="{95CC6AB3-5060-4FD3-893E-CABB71023558}" destId="{DF1B2E12-63C8-4498-93F5-0E53614AF106}" srcOrd="1" destOrd="0" presId="urn:microsoft.com/office/officeart/2005/8/layout/hList9"/>
    <dgm:cxn modelId="{4F6B7362-3336-44E0-A094-0A9FB5858CFC}" type="presOf" srcId="{70C11B35-1C2A-4224-82E8-3C0FB1352F02}" destId="{01D114F7-5F8A-4619-B349-EDE42A2273E3}" srcOrd="0" destOrd="0" presId="urn:microsoft.com/office/officeart/2005/8/layout/hList9"/>
    <dgm:cxn modelId="{B46D362F-8B76-4DF1-9327-F2DE7800452F}" srcId="{3F382CE9-1905-4FBB-B56C-5FEFA2981FE6}" destId="{17E51631-C564-4B35-9A15-F5F1843B8872}" srcOrd="0" destOrd="0" parTransId="{EEAEC58D-5412-489C-A4EC-5E0A59373A00}" sibTransId="{BCC17980-F89A-4037-ACB4-C71A05D88271}"/>
    <dgm:cxn modelId="{EBB99465-EE20-4281-BBDD-41F5EF1FE845}" srcId="{3F382CE9-1905-4FBB-B56C-5FEFA2981FE6}" destId="{70C11B35-1C2A-4224-82E8-3C0FB1352F02}" srcOrd="1" destOrd="0" parTransId="{1BF5FA90-A0EF-4801-84D1-F801898E4BE8}" sibTransId="{C552E6E4-7970-423F-85D7-2AAACC23DCA0}"/>
    <dgm:cxn modelId="{5F422512-5F51-4990-AAD6-D8510F747F74}" type="presOf" srcId="{3F382CE9-1905-4FBB-B56C-5FEFA2981FE6}" destId="{D086C1A4-A5E5-411F-98E2-9ED9601D6C10}" srcOrd="0" destOrd="0" presId="urn:microsoft.com/office/officeart/2005/8/layout/hList9"/>
    <dgm:cxn modelId="{0AFD843C-EAA5-4F3F-B6A8-E63C27DA7943}" srcId="{70C11B35-1C2A-4224-82E8-3C0FB1352F02}" destId="{B9D778A3-C863-483D-A81A-612239EEFB13}" srcOrd="0" destOrd="0" parTransId="{421A1223-6547-4FA8-9859-0100F790CDCB}" sibTransId="{0D1A9EE0-51DF-4831-BA2C-3319D78A65DE}"/>
    <dgm:cxn modelId="{98C2FA5B-678F-4EFD-9249-AD836EBF11E4}" type="presOf" srcId="{B9D778A3-C863-483D-A81A-612239EEFB13}" destId="{6C9C935C-2647-4989-B80E-BE7B3E759AFD}" srcOrd="1" destOrd="0" presId="urn:microsoft.com/office/officeart/2005/8/layout/hList9"/>
    <dgm:cxn modelId="{1342131F-7BCC-43F5-971B-8F6A6D1E7CE8}" type="presOf" srcId="{17E51631-C564-4B35-9A15-F5F1843B8872}" destId="{AB70C8D1-77FE-475D-8C0B-399D5C957F43}" srcOrd="0" destOrd="0" presId="urn:microsoft.com/office/officeart/2005/8/layout/hList9"/>
    <dgm:cxn modelId="{E6DCD634-94C8-4B6C-91D1-88EF2C0431D3}" type="presOf" srcId="{B9D778A3-C863-483D-A81A-612239EEFB13}" destId="{20A8BCDB-8116-46C0-B73B-D1977AA85798}" srcOrd="0" destOrd="0" presId="urn:microsoft.com/office/officeart/2005/8/layout/hList9"/>
    <dgm:cxn modelId="{BA62F3A2-0048-4187-9BC9-6DB443A7D0C6}" srcId="{17E51631-C564-4B35-9A15-F5F1843B8872}" destId="{95CC6AB3-5060-4FD3-893E-CABB71023558}" srcOrd="0" destOrd="0" parTransId="{869A9CF8-4374-4FD1-930D-937BF6051424}" sibTransId="{8FE5E360-8F4B-463C-8AE8-10C71BEC6401}"/>
    <dgm:cxn modelId="{8AA28D90-1959-43A3-8A9A-180019B12500}" type="presOf" srcId="{95CC6AB3-5060-4FD3-893E-CABB71023558}" destId="{DDB5F55F-FF86-41F0-A29B-2B223D15C20E}" srcOrd="0" destOrd="0" presId="urn:microsoft.com/office/officeart/2005/8/layout/hList9"/>
    <dgm:cxn modelId="{5CDC50E8-26E8-4A0B-990D-89C140D8641D}" type="presParOf" srcId="{D086C1A4-A5E5-411F-98E2-9ED9601D6C10}" destId="{E9EC1906-0DD7-48B7-A811-3E9A0476515C}" srcOrd="0" destOrd="0" presId="urn:microsoft.com/office/officeart/2005/8/layout/hList9"/>
    <dgm:cxn modelId="{76A3BB8C-1619-4BA4-8203-075A773CD534}" type="presParOf" srcId="{D086C1A4-A5E5-411F-98E2-9ED9601D6C10}" destId="{8052909D-6BE8-472D-B44C-2F68EA73F63A}" srcOrd="1" destOrd="0" presId="urn:microsoft.com/office/officeart/2005/8/layout/hList9"/>
    <dgm:cxn modelId="{E073B20C-D1E5-43EF-BD7C-A25980610C77}" type="presParOf" srcId="{8052909D-6BE8-472D-B44C-2F68EA73F63A}" destId="{4F2A8E17-BACE-436B-9DAF-E587CC619EEF}" srcOrd="0" destOrd="0" presId="urn:microsoft.com/office/officeart/2005/8/layout/hList9"/>
    <dgm:cxn modelId="{A59A9B58-8119-484E-9F63-37770C6D1FFD}" type="presParOf" srcId="{8052909D-6BE8-472D-B44C-2F68EA73F63A}" destId="{E71973EC-A1B6-4DDA-911B-5433F0D412DD}" srcOrd="1" destOrd="0" presId="urn:microsoft.com/office/officeart/2005/8/layout/hList9"/>
    <dgm:cxn modelId="{A62AAF58-90BC-4EEF-A42F-8D500FA193E0}" type="presParOf" srcId="{E71973EC-A1B6-4DDA-911B-5433F0D412DD}" destId="{DDB5F55F-FF86-41F0-A29B-2B223D15C20E}" srcOrd="0" destOrd="0" presId="urn:microsoft.com/office/officeart/2005/8/layout/hList9"/>
    <dgm:cxn modelId="{82B993FB-A471-4F91-8EE3-3A2B008318BC}" type="presParOf" srcId="{E71973EC-A1B6-4DDA-911B-5433F0D412DD}" destId="{DF1B2E12-63C8-4498-93F5-0E53614AF106}" srcOrd="1" destOrd="0" presId="urn:microsoft.com/office/officeart/2005/8/layout/hList9"/>
    <dgm:cxn modelId="{4CA6532F-9E54-4570-A121-DE9C6ADEFD8F}" type="presParOf" srcId="{D086C1A4-A5E5-411F-98E2-9ED9601D6C10}" destId="{8E4339D4-B805-4E74-B285-D06DD6806CC6}" srcOrd="2" destOrd="0" presId="urn:microsoft.com/office/officeart/2005/8/layout/hList9"/>
    <dgm:cxn modelId="{530379A7-2428-41F8-B6A8-68C4BB404A30}" type="presParOf" srcId="{D086C1A4-A5E5-411F-98E2-9ED9601D6C10}" destId="{AB70C8D1-77FE-475D-8C0B-399D5C957F43}" srcOrd="3" destOrd="0" presId="urn:microsoft.com/office/officeart/2005/8/layout/hList9"/>
    <dgm:cxn modelId="{AB0561F5-797E-4094-AEB8-3F14E179D3E0}" type="presParOf" srcId="{D086C1A4-A5E5-411F-98E2-9ED9601D6C10}" destId="{7F7DD4B8-3AA2-473E-A35D-5279384119C8}" srcOrd="4" destOrd="0" presId="urn:microsoft.com/office/officeart/2005/8/layout/hList9"/>
    <dgm:cxn modelId="{B8A915F0-5564-4F82-BA73-E5922A861F00}" type="presParOf" srcId="{D086C1A4-A5E5-411F-98E2-9ED9601D6C10}" destId="{9CAACA89-27D7-4F64-B10B-3FDBBD751108}" srcOrd="5" destOrd="0" presId="urn:microsoft.com/office/officeart/2005/8/layout/hList9"/>
    <dgm:cxn modelId="{AC81510B-05EB-4ACD-9808-E8E864E803D2}" type="presParOf" srcId="{D086C1A4-A5E5-411F-98E2-9ED9601D6C10}" destId="{8B1DF40E-1B6A-4B85-B7CE-78E93EEF887E}" srcOrd="6" destOrd="0" presId="urn:microsoft.com/office/officeart/2005/8/layout/hList9"/>
    <dgm:cxn modelId="{B3D9C544-FACC-45D8-81CB-1CF89099EEEF}" type="presParOf" srcId="{8B1DF40E-1B6A-4B85-B7CE-78E93EEF887E}" destId="{ABFD3240-8FF6-4FD5-9858-973795107016}" srcOrd="0" destOrd="0" presId="urn:microsoft.com/office/officeart/2005/8/layout/hList9"/>
    <dgm:cxn modelId="{5C6C142C-DB62-49E0-ABB7-327B41C4814B}" type="presParOf" srcId="{8B1DF40E-1B6A-4B85-B7CE-78E93EEF887E}" destId="{526F036A-4B06-484B-BFE3-0691A82D2622}" srcOrd="1" destOrd="0" presId="urn:microsoft.com/office/officeart/2005/8/layout/hList9"/>
    <dgm:cxn modelId="{683E9918-011E-47E0-A2A4-C2D450B8D70F}" type="presParOf" srcId="{526F036A-4B06-484B-BFE3-0691A82D2622}" destId="{20A8BCDB-8116-46C0-B73B-D1977AA85798}" srcOrd="0" destOrd="0" presId="urn:microsoft.com/office/officeart/2005/8/layout/hList9"/>
    <dgm:cxn modelId="{D26A4E19-2873-4E24-8DCC-3E264BA62712}" type="presParOf" srcId="{526F036A-4B06-484B-BFE3-0691A82D2622}" destId="{6C9C935C-2647-4989-B80E-BE7B3E759AFD}" srcOrd="1" destOrd="0" presId="urn:microsoft.com/office/officeart/2005/8/layout/hList9"/>
    <dgm:cxn modelId="{81484375-B0CB-4C82-B37F-3735DAF666E2}" type="presParOf" srcId="{D086C1A4-A5E5-411F-98E2-9ED9601D6C10}" destId="{F51B975F-2CAF-4C1A-B93F-D24CC7586732}" srcOrd="7" destOrd="0" presId="urn:microsoft.com/office/officeart/2005/8/layout/hList9"/>
    <dgm:cxn modelId="{3EB17429-2280-4EC9-A028-8258DE73DD55}" type="presParOf" srcId="{D086C1A4-A5E5-411F-98E2-9ED9601D6C10}" destId="{01D114F7-5F8A-4619-B349-EDE42A2273E3}" srcOrd="8" destOrd="0" presId="urn:microsoft.com/office/officeart/2005/8/layout/hList9"/>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410D51A-FB14-4495-A797-BB8F4BCAB964}" type="doc">
      <dgm:prSet loTypeId="urn:microsoft.com/office/officeart/2005/8/layout/vList5" loCatId="list" qsTypeId="urn:microsoft.com/office/officeart/2005/8/quickstyle/3d7" qsCatId="3D" csTypeId="urn:microsoft.com/office/officeart/2005/8/colors/colorful2" csCatId="colorful" phldr="1"/>
      <dgm:spPr/>
      <dgm:t>
        <a:bodyPr/>
        <a:lstStyle/>
        <a:p>
          <a:endParaRPr lang="en-US"/>
        </a:p>
      </dgm:t>
    </dgm:pt>
    <dgm:pt modelId="{43614106-11B1-4201-8A56-627DBB1AB695}">
      <dgm:prSet phldrT="[Text]"/>
      <dgm:spPr/>
      <dgm:t>
        <a:bodyPr/>
        <a:lstStyle/>
        <a:p>
          <a:r>
            <a:rPr lang="en-US" b="0" dirty="0" err="1" smtClean="0">
              <a:latin typeface="Arial" pitchFamily="34" charset="0"/>
              <a:cs typeface="Arial" pitchFamily="34" charset="0"/>
            </a:rPr>
            <a:t>Faktor</a:t>
          </a:r>
          <a:r>
            <a:rPr lang="en-US" b="0" dirty="0" smtClean="0">
              <a:latin typeface="Arial" pitchFamily="34" charset="0"/>
              <a:cs typeface="Arial" pitchFamily="34" charset="0"/>
            </a:rPr>
            <a:t> </a:t>
          </a:r>
          <a:r>
            <a:rPr lang="en-US" b="0" dirty="0" err="1" smtClean="0">
              <a:latin typeface="Arial" pitchFamily="34" charset="0"/>
              <a:cs typeface="Arial" pitchFamily="34" charset="0"/>
            </a:rPr>
            <a:t>produksi</a:t>
          </a:r>
          <a:r>
            <a:rPr lang="en-US" b="0" dirty="0" smtClean="0">
              <a:latin typeface="Arial" pitchFamily="34" charset="0"/>
              <a:cs typeface="Arial" pitchFamily="34" charset="0"/>
            </a:rPr>
            <a:t> </a:t>
          </a:r>
          <a:r>
            <a:rPr lang="en-US" b="0" dirty="0" err="1" smtClean="0">
              <a:latin typeface="Arial" pitchFamily="34" charset="0"/>
              <a:cs typeface="Arial" pitchFamily="34" charset="0"/>
            </a:rPr>
            <a:t>alam</a:t>
          </a:r>
          <a:endParaRPr lang="en-US" b="0" dirty="0">
            <a:latin typeface="Arial" pitchFamily="34" charset="0"/>
            <a:cs typeface="Arial" pitchFamily="34" charset="0"/>
          </a:endParaRPr>
        </a:p>
      </dgm:t>
    </dgm:pt>
    <dgm:pt modelId="{8A87C441-D0EF-424E-B669-64830777C6D9}" type="parTrans" cxnId="{CEE87480-E6AF-4DB9-B395-3962EABDB447}">
      <dgm:prSet/>
      <dgm:spPr/>
      <dgm:t>
        <a:bodyPr/>
        <a:lstStyle/>
        <a:p>
          <a:endParaRPr lang="en-US"/>
        </a:p>
      </dgm:t>
    </dgm:pt>
    <dgm:pt modelId="{D2454100-F4B2-40D8-AEA3-64DD1B5E4E1C}" type="sibTrans" cxnId="{CEE87480-E6AF-4DB9-B395-3962EABDB447}">
      <dgm:prSet/>
      <dgm:spPr/>
      <dgm:t>
        <a:bodyPr/>
        <a:lstStyle/>
        <a:p>
          <a:endParaRPr lang="en-US"/>
        </a:p>
      </dgm:t>
    </dgm:pt>
    <dgm:pt modelId="{17B8CFF9-1A07-4A8B-AA54-A485CE57D4F0}">
      <dgm:prSet phldrT="[Text]" custT="1"/>
      <dgm:spPr/>
      <dgm:t>
        <a:bodyPr/>
        <a:lstStyle/>
        <a:p>
          <a:r>
            <a:rPr lang="en-US" sz="1600" dirty="0" err="1" smtClean="0">
              <a:latin typeface="+mn-lt"/>
              <a:cs typeface="Arial" charset="0"/>
            </a:rPr>
            <a:t>Semua</a:t>
          </a:r>
          <a:r>
            <a:rPr lang="en-US" sz="1600" dirty="0" smtClean="0">
              <a:latin typeface="+mn-lt"/>
              <a:cs typeface="Arial" charset="0"/>
            </a:rPr>
            <a:t> </a:t>
          </a:r>
          <a:r>
            <a:rPr lang="en-US" sz="1600" dirty="0" err="1" smtClean="0">
              <a:latin typeface="+mn-lt"/>
              <a:cs typeface="Arial" charset="0"/>
            </a:rPr>
            <a:t>kekayaan</a:t>
          </a:r>
          <a:r>
            <a:rPr lang="en-US" sz="1600" dirty="0" smtClean="0">
              <a:latin typeface="+mn-lt"/>
              <a:cs typeface="Arial" charset="0"/>
            </a:rPr>
            <a:t> </a:t>
          </a:r>
          <a:r>
            <a:rPr lang="en-US" sz="1600" dirty="0" err="1" smtClean="0">
              <a:latin typeface="+mn-lt"/>
              <a:cs typeface="Arial" charset="0"/>
            </a:rPr>
            <a:t>sumber</a:t>
          </a:r>
          <a:r>
            <a:rPr lang="en-US" sz="1600" dirty="0" smtClean="0">
              <a:latin typeface="+mn-lt"/>
              <a:cs typeface="Arial" charset="0"/>
            </a:rPr>
            <a:t> </a:t>
          </a:r>
          <a:r>
            <a:rPr lang="en-US" sz="1600" dirty="0" err="1" smtClean="0">
              <a:latin typeface="+mn-lt"/>
              <a:cs typeface="Arial" charset="0"/>
            </a:rPr>
            <a:t>daya</a:t>
          </a:r>
          <a:r>
            <a:rPr lang="en-US" sz="1600" dirty="0" smtClean="0">
              <a:latin typeface="+mn-lt"/>
              <a:cs typeface="Arial" charset="0"/>
            </a:rPr>
            <a:t> </a:t>
          </a:r>
          <a:r>
            <a:rPr lang="en-US" sz="1600" dirty="0" err="1" smtClean="0">
              <a:latin typeface="+mn-lt"/>
              <a:cs typeface="Arial" charset="0"/>
            </a:rPr>
            <a:t>alam</a:t>
          </a:r>
          <a:r>
            <a:rPr lang="en-US" sz="1600" dirty="0" smtClean="0">
              <a:latin typeface="+mn-lt"/>
              <a:cs typeface="Arial" charset="0"/>
            </a:rPr>
            <a:t> yang </a:t>
          </a:r>
          <a:r>
            <a:rPr lang="en-US" sz="1600" dirty="0" err="1" smtClean="0">
              <a:latin typeface="+mn-lt"/>
              <a:cs typeface="Arial" charset="0"/>
            </a:rPr>
            <a:t>ada</a:t>
          </a:r>
          <a:r>
            <a:rPr lang="en-US" sz="1600" dirty="0" smtClean="0">
              <a:latin typeface="+mn-lt"/>
              <a:cs typeface="Arial" charset="0"/>
            </a:rPr>
            <a:t> </a:t>
          </a:r>
          <a:r>
            <a:rPr lang="en-US" sz="1600" dirty="0" err="1" smtClean="0">
              <a:latin typeface="+mn-lt"/>
              <a:cs typeface="Arial" charset="0"/>
            </a:rPr>
            <a:t>di</a:t>
          </a:r>
          <a:r>
            <a:rPr lang="en-US" sz="1600" dirty="0" smtClean="0">
              <a:latin typeface="+mn-lt"/>
              <a:cs typeface="Arial" charset="0"/>
            </a:rPr>
            <a:t> </a:t>
          </a:r>
          <a:r>
            <a:rPr lang="en-US" sz="1600" dirty="0" err="1" smtClean="0">
              <a:latin typeface="+mn-lt"/>
              <a:cs typeface="Arial" charset="0"/>
            </a:rPr>
            <a:t>bumi</a:t>
          </a:r>
          <a:r>
            <a:rPr lang="en-US" sz="1600" dirty="0" smtClean="0">
              <a:latin typeface="+mn-lt"/>
              <a:cs typeface="Arial" charset="0"/>
            </a:rPr>
            <a:t> </a:t>
          </a:r>
          <a:r>
            <a:rPr lang="en-US" sz="1600" dirty="0" err="1" smtClean="0">
              <a:latin typeface="+mn-lt"/>
              <a:cs typeface="Arial" charset="0"/>
            </a:rPr>
            <a:t>untuk</a:t>
          </a:r>
          <a:r>
            <a:rPr lang="en-US" sz="1600" dirty="0" smtClean="0">
              <a:latin typeface="+mn-lt"/>
              <a:cs typeface="Arial" charset="0"/>
            </a:rPr>
            <a:t> </a:t>
          </a:r>
          <a:r>
            <a:rPr lang="en-US" sz="1600" dirty="0" err="1" smtClean="0">
              <a:latin typeface="+mn-lt"/>
              <a:cs typeface="Arial" charset="0"/>
            </a:rPr>
            <a:t>digunakan</a:t>
          </a:r>
          <a:r>
            <a:rPr lang="en-US" sz="1600" dirty="0" smtClean="0">
              <a:latin typeface="+mn-lt"/>
              <a:cs typeface="Arial" charset="0"/>
            </a:rPr>
            <a:t> </a:t>
          </a:r>
          <a:r>
            <a:rPr lang="en-US" sz="1600" dirty="0" err="1" smtClean="0">
              <a:latin typeface="+mn-lt"/>
              <a:cs typeface="Arial" charset="0"/>
            </a:rPr>
            <a:t>dalam</a:t>
          </a:r>
          <a:r>
            <a:rPr lang="en-US" sz="1600" dirty="0" smtClean="0">
              <a:latin typeface="+mn-lt"/>
              <a:cs typeface="Arial" charset="0"/>
            </a:rPr>
            <a:t> </a:t>
          </a:r>
          <a:r>
            <a:rPr lang="en-US" sz="1600" dirty="0" err="1" smtClean="0">
              <a:latin typeface="+mn-lt"/>
              <a:cs typeface="Arial" charset="0"/>
            </a:rPr>
            <a:t>proses</a:t>
          </a:r>
          <a:r>
            <a:rPr lang="en-US" sz="1600" dirty="0" smtClean="0">
              <a:latin typeface="+mn-lt"/>
              <a:cs typeface="Arial" charset="0"/>
            </a:rPr>
            <a:t> </a:t>
          </a:r>
          <a:r>
            <a:rPr lang="en-US" sz="1600" dirty="0" err="1" smtClean="0">
              <a:latin typeface="+mn-lt"/>
              <a:cs typeface="Arial" charset="0"/>
            </a:rPr>
            <a:t>produksi</a:t>
          </a:r>
          <a:endParaRPr lang="en-US" sz="1600" dirty="0">
            <a:latin typeface="+mn-lt"/>
          </a:endParaRPr>
        </a:p>
      </dgm:t>
    </dgm:pt>
    <dgm:pt modelId="{23588B76-05B5-45EB-8A15-C211EAC32947}" type="parTrans" cxnId="{7BB7AF3E-1E2C-4533-9DC3-59FE79ED7F4D}">
      <dgm:prSet/>
      <dgm:spPr/>
      <dgm:t>
        <a:bodyPr/>
        <a:lstStyle/>
        <a:p>
          <a:endParaRPr lang="en-US"/>
        </a:p>
      </dgm:t>
    </dgm:pt>
    <dgm:pt modelId="{24416623-F572-4916-BBB7-B7DE46D212DB}" type="sibTrans" cxnId="{7BB7AF3E-1E2C-4533-9DC3-59FE79ED7F4D}">
      <dgm:prSet/>
      <dgm:spPr/>
      <dgm:t>
        <a:bodyPr/>
        <a:lstStyle/>
        <a:p>
          <a:endParaRPr lang="en-US"/>
        </a:p>
      </dgm:t>
    </dgm:pt>
    <dgm:pt modelId="{BBF54EFD-5F52-4E96-8C96-B40B17B17398}">
      <dgm:prSet phldrT="[Text]"/>
      <dgm:spPr/>
      <dgm:t>
        <a:bodyPr/>
        <a:lstStyle/>
        <a:p>
          <a:r>
            <a:rPr lang="en-US" b="0" dirty="0" err="1" smtClean="0">
              <a:latin typeface="Arial" charset="0"/>
              <a:cs typeface="Arial" charset="0"/>
            </a:rPr>
            <a:t>Faktor</a:t>
          </a:r>
          <a:r>
            <a:rPr lang="en-US" b="0" dirty="0" smtClean="0">
              <a:latin typeface="Arial" charset="0"/>
              <a:cs typeface="Arial" charset="0"/>
            </a:rPr>
            <a:t> </a:t>
          </a:r>
          <a:r>
            <a:rPr lang="en-US" b="0" dirty="0" err="1" smtClean="0">
              <a:latin typeface="Arial" charset="0"/>
              <a:cs typeface="Arial" charset="0"/>
            </a:rPr>
            <a:t>produksi</a:t>
          </a:r>
          <a:r>
            <a:rPr lang="en-US" b="0" dirty="0" smtClean="0">
              <a:latin typeface="Arial" charset="0"/>
              <a:cs typeface="Arial" charset="0"/>
            </a:rPr>
            <a:t> </a:t>
          </a:r>
          <a:r>
            <a:rPr lang="en-US" b="0" dirty="0" err="1" smtClean="0">
              <a:latin typeface="Arial" charset="0"/>
              <a:cs typeface="Arial" charset="0"/>
            </a:rPr>
            <a:t>tenaga</a:t>
          </a:r>
          <a:r>
            <a:rPr lang="en-US" b="0" dirty="0" smtClean="0">
              <a:latin typeface="Arial" charset="0"/>
              <a:cs typeface="Arial" charset="0"/>
            </a:rPr>
            <a:t> </a:t>
          </a:r>
          <a:r>
            <a:rPr lang="en-US" b="0" dirty="0" err="1" smtClean="0">
              <a:latin typeface="Arial" charset="0"/>
              <a:cs typeface="Arial" charset="0"/>
            </a:rPr>
            <a:t>kerja</a:t>
          </a:r>
          <a:endParaRPr lang="en-US" b="0" dirty="0"/>
        </a:p>
      </dgm:t>
    </dgm:pt>
    <dgm:pt modelId="{C642F10E-717C-47D2-963E-B961342AC031}" type="parTrans" cxnId="{56B29EFE-8545-4821-B5FB-FE54BEE44389}">
      <dgm:prSet/>
      <dgm:spPr/>
      <dgm:t>
        <a:bodyPr/>
        <a:lstStyle/>
        <a:p>
          <a:endParaRPr lang="en-US"/>
        </a:p>
      </dgm:t>
    </dgm:pt>
    <dgm:pt modelId="{7F6F7265-9EF9-44BB-B673-8176465641FD}" type="sibTrans" cxnId="{56B29EFE-8545-4821-B5FB-FE54BEE44389}">
      <dgm:prSet/>
      <dgm:spPr/>
      <dgm:t>
        <a:bodyPr/>
        <a:lstStyle/>
        <a:p>
          <a:endParaRPr lang="en-US"/>
        </a:p>
      </dgm:t>
    </dgm:pt>
    <dgm:pt modelId="{141814C9-CFD9-404A-815E-D69CDA5DFC2F}">
      <dgm:prSet phldrT="[Text]" custT="1"/>
      <dgm:spPr/>
      <dgm:t>
        <a:bodyPr/>
        <a:lstStyle/>
        <a:p>
          <a:r>
            <a:rPr lang="en-US" sz="1600" dirty="0" err="1" smtClean="0">
              <a:latin typeface="+mn-lt"/>
              <a:cs typeface="Arial" charset="0"/>
            </a:rPr>
            <a:t>Faktor</a:t>
          </a:r>
          <a:r>
            <a:rPr lang="en-US" sz="1600" dirty="0" smtClean="0">
              <a:latin typeface="+mn-lt"/>
              <a:cs typeface="Arial" charset="0"/>
            </a:rPr>
            <a:t> </a:t>
          </a:r>
          <a:r>
            <a:rPr lang="en-US" sz="1600" dirty="0" err="1" smtClean="0">
              <a:latin typeface="+mn-lt"/>
              <a:cs typeface="Arial" charset="0"/>
            </a:rPr>
            <a:t>produksi</a:t>
          </a:r>
          <a:r>
            <a:rPr lang="en-US" sz="1600" dirty="0" smtClean="0">
              <a:latin typeface="+mn-lt"/>
              <a:cs typeface="Arial" charset="0"/>
            </a:rPr>
            <a:t> yang </a:t>
          </a:r>
          <a:r>
            <a:rPr lang="en-US" sz="1600" dirty="0" err="1" smtClean="0">
              <a:latin typeface="+mn-lt"/>
              <a:cs typeface="Arial" charset="0"/>
            </a:rPr>
            <a:t>secara</a:t>
          </a:r>
          <a:r>
            <a:rPr lang="en-US" sz="1600" dirty="0" smtClean="0">
              <a:latin typeface="+mn-lt"/>
              <a:cs typeface="Arial" charset="0"/>
            </a:rPr>
            <a:t> </a:t>
          </a:r>
          <a:r>
            <a:rPr lang="en-US" sz="1600" dirty="0" err="1" smtClean="0">
              <a:latin typeface="+mn-lt"/>
              <a:cs typeface="Arial" charset="0"/>
            </a:rPr>
            <a:t>langsung</a:t>
          </a:r>
          <a:r>
            <a:rPr lang="en-US" sz="1600" dirty="0" smtClean="0">
              <a:latin typeface="+mn-lt"/>
              <a:cs typeface="Arial" charset="0"/>
            </a:rPr>
            <a:t> </a:t>
          </a:r>
          <a:r>
            <a:rPr lang="en-US" sz="1600" dirty="0" err="1" smtClean="0">
              <a:latin typeface="+mn-lt"/>
              <a:cs typeface="Arial" charset="0"/>
            </a:rPr>
            <a:t>maupun</a:t>
          </a:r>
          <a:r>
            <a:rPr lang="en-US" sz="1600" dirty="0" smtClean="0">
              <a:latin typeface="+mn-lt"/>
              <a:cs typeface="Arial" charset="0"/>
            </a:rPr>
            <a:t> </a:t>
          </a:r>
          <a:r>
            <a:rPr lang="en-US" sz="1600" dirty="0" err="1" smtClean="0">
              <a:latin typeface="+mn-lt"/>
              <a:cs typeface="Arial" charset="0"/>
            </a:rPr>
            <a:t>tidak</a:t>
          </a:r>
          <a:r>
            <a:rPr lang="en-US" sz="1600" dirty="0" smtClean="0">
              <a:latin typeface="+mn-lt"/>
              <a:cs typeface="Arial" charset="0"/>
            </a:rPr>
            <a:t> </a:t>
          </a:r>
          <a:r>
            <a:rPr lang="en-US" sz="1600" dirty="0" err="1" smtClean="0">
              <a:latin typeface="+mn-lt"/>
              <a:cs typeface="Arial" charset="0"/>
            </a:rPr>
            <a:t>langsung</a:t>
          </a:r>
          <a:r>
            <a:rPr lang="en-US" sz="1600" dirty="0" smtClean="0">
              <a:latin typeface="+mn-lt"/>
              <a:cs typeface="Arial" charset="0"/>
            </a:rPr>
            <a:t> </a:t>
          </a:r>
          <a:r>
            <a:rPr lang="en-US" sz="1600" dirty="0" err="1" smtClean="0">
              <a:latin typeface="+mn-lt"/>
              <a:cs typeface="Arial" charset="0"/>
            </a:rPr>
            <a:t>menjalankan</a:t>
          </a:r>
          <a:r>
            <a:rPr lang="en-US" sz="1600" dirty="0" smtClean="0">
              <a:latin typeface="+mn-lt"/>
              <a:cs typeface="Arial" charset="0"/>
            </a:rPr>
            <a:t> </a:t>
          </a:r>
          <a:r>
            <a:rPr lang="en-US" sz="1600" dirty="0" err="1" smtClean="0">
              <a:latin typeface="+mn-lt"/>
              <a:cs typeface="Arial" charset="0"/>
            </a:rPr>
            <a:t>kegiatan</a:t>
          </a:r>
          <a:r>
            <a:rPr lang="en-US" sz="1600" dirty="0" smtClean="0">
              <a:latin typeface="+mn-lt"/>
              <a:cs typeface="Arial" charset="0"/>
            </a:rPr>
            <a:t> </a:t>
          </a:r>
          <a:r>
            <a:rPr lang="en-US" sz="1600" dirty="0" err="1" smtClean="0">
              <a:latin typeface="+mn-lt"/>
              <a:cs typeface="Arial" charset="0"/>
            </a:rPr>
            <a:t>produksi</a:t>
          </a:r>
          <a:endParaRPr lang="en-US" sz="1600" dirty="0">
            <a:latin typeface="+mn-lt"/>
          </a:endParaRPr>
        </a:p>
      </dgm:t>
    </dgm:pt>
    <dgm:pt modelId="{C4AE0274-A9BC-4551-B6BB-5250FFFF044B}" type="parTrans" cxnId="{40ADD8DD-8D84-4790-9F43-ABD4CAE03ACA}">
      <dgm:prSet/>
      <dgm:spPr/>
      <dgm:t>
        <a:bodyPr/>
        <a:lstStyle/>
        <a:p>
          <a:endParaRPr lang="en-US"/>
        </a:p>
      </dgm:t>
    </dgm:pt>
    <dgm:pt modelId="{3A1944BF-E22C-49E9-82B7-CF8B5524DD02}" type="sibTrans" cxnId="{40ADD8DD-8D84-4790-9F43-ABD4CAE03ACA}">
      <dgm:prSet/>
      <dgm:spPr/>
      <dgm:t>
        <a:bodyPr/>
        <a:lstStyle/>
        <a:p>
          <a:endParaRPr lang="en-US"/>
        </a:p>
      </dgm:t>
    </dgm:pt>
    <dgm:pt modelId="{0C8B8CFC-72C8-4550-85BC-E290FC942F11}">
      <dgm:prSet phldrT="[Text]"/>
      <dgm:spPr/>
      <dgm:t>
        <a:bodyPr/>
        <a:lstStyle/>
        <a:p>
          <a:r>
            <a:rPr lang="en-US" b="0" dirty="0" err="1" smtClean="0">
              <a:latin typeface="Arial" charset="0"/>
              <a:cs typeface="Arial" charset="0"/>
            </a:rPr>
            <a:t>Faktor</a:t>
          </a:r>
          <a:r>
            <a:rPr lang="en-US" b="0" dirty="0" smtClean="0">
              <a:latin typeface="Arial" charset="0"/>
              <a:cs typeface="Arial" charset="0"/>
            </a:rPr>
            <a:t> </a:t>
          </a:r>
          <a:r>
            <a:rPr lang="en-US" b="0" dirty="0" err="1" smtClean="0">
              <a:latin typeface="Arial" charset="0"/>
              <a:cs typeface="Arial" charset="0"/>
            </a:rPr>
            <a:t>produksi</a:t>
          </a:r>
          <a:r>
            <a:rPr lang="en-US" b="0" dirty="0" smtClean="0">
              <a:latin typeface="Arial" charset="0"/>
              <a:cs typeface="Arial" charset="0"/>
            </a:rPr>
            <a:t> modal</a:t>
          </a:r>
          <a:endParaRPr lang="en-US" b="0" dirty="0"/>
        </a:p>
      </dgm:t>
    </dgm:pt>
    <dgm:pt modelId="{E668D75E-B9C4-44FB-BE76-7A54D9956FB9}" type="parTrans" cxnId="{036D5A23-81BE-4E9D-AB3A-D952AEF17CD0}">
      <dgm:prSet/>
      <dgm:spPr/>
      <dgm:t>
        <a:bodyPr/>
        <a:lstStyle/>
        <a:p>
          <a:endParaRPr lang="en-US"/>
        </a:p>
      </dgm:t>
    </dgm:pt>
    <dgm:pt modelId="{E9153F03-FEC6-4FE8-A99C-FF6E9EAD4C96}" type="sibTrans" cxnId="{036D5A23-81BE-4E9D-AB3A-D952AEF17CD0}">
      <dgm:prSet/>
      <dgm:spPr/>
      <dgm:t>
        <a:bodyPr/>
        <a:lstStyle/>
        <a:p>
          <a:endParaRPr lang="en-US"/>
        </a:p>
      </dgm:t>
    </dgm:pt>
    <dgm:pt modelId="{1003B515-20A6-45C3-B415-FEFB3563C699}">
      <dgm:prSet phldrT="[Text]" custT="1"/>
      <dgm:spPr/>
      <dgm:t>
        <a:bodyPr/>
        <a:lstStyle/>
        <a:p>
          <a:r>
            <a:rPr lang="en-US" sz="1600" dirty="0" err="1" smtClean="0">
              <a:latin typeface="+mn-lt"/>
              <a:cs typeface="Arial" charset="0"/>
            </a:rPr>
            <a:t>Faktor</a:t>
          </a:r>
          <a:r>
            <a:rPr lang="en-US" sz="1600" dirty="0" smtClean="0">
              <a:latin typeface="+mn-lt"/>
              <a:cs typeface="Arial" charset="0"/>
            </a:rPr>
            <a:t> </a:t>
          </a:r>
          <a:r>
            <a:rPr lang="en-US" sz="1600" dirty="0" err="1" smtClean="0">
              <a:latin typeface="+mn-lt"/>
              <a:cs typeface="Arial" charset="0"/>
            </a:rPr>
            <a:t>penunjang</a:t>
          </a:r>
          <a:r>
            <a:rPr lang="en-US" sz="1600" dirty="0" smtClean="0">
              <a:latin typeface="+mn-lt"/>
              <a:cs typeface="Arial" charset="0"/>
            </a:rPr>
            <a:t> yang </a:t>
          </a:r>
          <a:r>
            <a:rPr lang="en-US" sz="1600" dirty="0" err="1" smtClean="0">
              <a:latin typeface="+mn-lt"/>
              <a:cs typeface="Arial" charset="0"/>
            </a:rPr>
            <a:t>mempercepat</a:t>
          </a:r>
          <a:r>
            <a:rPr lang="en-US" sz="1600" dirty="0" smtClean="0">
              <a:latin typeface="+mn-lt"/>
              <a:cs typeface="Arial" charset="0"/>
            </a:rPr>
            <a:t> </a:t>
          </a:r>
          <a:r>
            <a:rPr lang="en-US" sz="1600" dirty="0" err="1" smtClean="0">
              <a:latin typeface="+mn-lt"/>
              <a:cs typeface="Arial" charset="0"/>
            </a:rPr>
            <a:t>dan</a:t>
          </a:r>
          <a:r>
            <a:rPr lang="en-US" sz="1600" dirty="0" smtClean="0">
              <a:latin typeface="+mn-lt"/>
              <a:cs typeface="Arial" charset="0"/>
            </a:rPr>
            <a:t> </a:t>
          </a:r>
          <a:r>
            <a:rPr lang="en-US" sz="1600" dirty="0" err="1" smtClean="0">
              <a:latin typeface="+mn-lt"/>
              <a:cs typeface="Arial" charset="0"/>
            </a:rPr>
            <a:t>menambah</a:t>
          </a:r>
          <a:r>
            <a:rPr lang="en-US" sz="1600" dirty="0" smtClean="0">
              <a:latin typeface="+mn-lt"/>
              <a:cs typeface="Arial" charset="0"/>
            </a:rPr>
            <a:t> </a:t>
          </a:r>
          <a:r>
            <a:rPr lang="en-US" sz="1600" dirty="0" err="1" smtClean="0">
              <a:latin typeface="+mn-lt"/>
              <a:cs typeface="Arial" charset="0"/>
            </a:rPr>
            <a:t>kemampuan</a:t>
          </a:r>
          <a:r>
            <a:rPr lang="en-US" sz="1600" dirty="0" smtClean="0">
              <a:latin typeface="+mn-lt"/>
              <a:cs typeface="Arial" charset="0"/>
            </a:rPr>
            <a:t> </a:t>
          </a:r>
          <a:r>
            <a:rPr lang="en-US" sz="1600" dirty="0" err="1" smtClean="0">
              <a:latin typeface="+mn-lt"/>
              <a:cs typeface="Arial" charset="0"/>
            </a:rPr>
            <a:t>dalam</a:t>
          </a:r>
          <a:r>
            <a:rPr lang="en-US" sz="1600" dirty="0" smtClean="0">
              <a:latin typeface="+mn-lt"/>
              <a:cs typeface="Arial" charset="0"/>
            </a:rPr>
            <a:t> </a:t>
          </a:r>
          <a:r>
            <a:rPr lang="en-US" sz="1600" dirty="0" err="1" smtClean="0">
              <a:latin typeface="+mn-lt"/>
              <a:cs typeface="Arial" charset="0"/>
            </a:rPr>
            <a:t>memproduksi</a:t>
          </a:r>
          <a:r>
            <a:rPr lang="en-US" sz="1600" dirty="0" smtClean="0">
              <a:latin typeface="+mn-lt"/>
              <a:cs typeface="Arial" charset="0"/>
            </a:rPr>
            <a:t>, </a:t>
          </a:r>
          <a:r>
            <a:rPr lang="en-US" sz="1600" dirty="0" err="1" smtClean="0">
              <a:latin typeface="+mn-lt"/>
              <a:cs typeface="Arial" charset="0"/>
            </a:rPr>
            <a:t>biasanya</a:t>
          </a:r>
          <a:r>
            <a:rPr lang="en-US" sz="1600" dirty="0" smtClean="0">
              <a:latin typeface="+mn-lt"/>
              <a:cs typeface="Arial" charset="0"/>
            </a:rPr>
            <a:t> </a:t>
          </a:r>
          <a:r>
            <a:rPr lang="en-US" sz="1600" dirty="0" err="1" smtClean="0">
              <a:latin typeface="+mn-lt"/>
              <a:cs typeface="Arial" charset="0"/>
            </a:rPr>
            <a:t>berupa</a:t>
          </a:r>
          <a:r>
            <a:rPr lang="en-US" sz="1600" dirty="0" smtClean="0">
              <a:latin typeface="+mn-lt"/>
              <a:cs typeface="Arial" charset="0"/>
            </a:rPr>
            <a:t> </a:t>
          </a:r>
          <a:r>
            <a:rPr lang="en-US" sz="1600" dirty="0" err="1" smtClean="0">
              <a:latin typeface="+mn-lt"/>
              <a:cs typeface="Arial" charset="0"/>
            </a:rPr>
            <a:t>aset</a:t>
          </a:r>
          <a:endParaRPr lang="en-US" sz="1600" dirty="0">
            <a:latin typeface="+mn-lt"/>
          </a:endParaRPr>
        </a:p>
      </dgm:t>
    </dgm:pt>
    <dgm:pt modelId="{A4F8B667-0C04-406A-B23C-259E06AA83CC}" type="parTrans" cxnId="{CEE10D82-43DD-4B37-9C6E-738AAE98F65F}">
      <dgm:prSet/>
      <dgm:spPr/>
      <dgm:t>
        <a:bodyPr/>
        <a:lstStyle/>
        <a:p>
          <a:endParaRPr lang="en-US"/>
        </a:p>
      </dgm:t>
    </dgm:pt>
    <dgm:pt modelId="{2B99A535-D2AD-4E60-A0AD-E4BD3A28AB78}" type="sibTrans" cxnId="{CEE10D82-43DD-4B37-9C6E-738AAE98F65F}">
      <dgm:prSet/>
      <dgm:spPr/>
      <dgm:t>
        <a:bodyPr/>
        <a:lstStyle/>
        <a:p>
          <a:endParaRPr lang="en-US"/>
        </a:p>
      </dgm:t>
    </dgm:pt>
    <dgm:pt modelId="{D450E262-78B3-4F3F-86BE-C40AF2D1EA8B}">
      <dgm:prSet phldrT="[Text]"/>
      <dgm:spPr/>
      <dgm:t>
        <a:bodyPr/>
        <a:lstStyle/>
        <a:p>
          <a:r>
            <a:rPr lang="en-US" b="0" dirty="0" err="1" smtClean="0">
              <a:latin typeface="Arial" charset="0"/>
              <a:cs typeface="Arial" charset="0"/>
            </a:rPr>
            <a:t>Faktor</a:t>
          </a:r>
          <a:r>
            <a:rPr lang="en-US" b="0" dirty="0" smtClean="0">
              <a:latin typeface="Arial" charset="0"/>
              <a:cs typeface="Arial" charset="0"/>
            </a:rPr>
            <a:t> </a:t>
          </a:r>
          <a:r>
            <a:rPr lang="en-US" b="0" dirty="0" err="1" smtClean="0">
              <a:latin typeface="Arial" charset="0"/>
              <a:cs typeface="Arial" charset="0"/>
            </a:rPr>
            <a:t>produksi</a:t>
          </a:r>
          <a:r>
            <a:rPr lang="en-US" b="0" dirty="0" smtClean="0">
              <a:latin typeface="Arial" charset="0"/>
              <a:cs typeface="Arial" charset="0"/>
            </a:rPr>
            <a:t> </a:t>
          </a:r>
          <a:r>
            <a:rPr lang="en-US" b="0" dirty="0" err="1" smtClean="0">
              <a:latin typeface="Arial" charset="0"/>
              <a:cs typeface="Arial" charset="0"/>
            </a:rPr>
            <a:t>keahlian</a:t>
          </a:r>
          <a:r>
            <a:rPr lang="en-US" b="0" dirty="0" smtClean="0">
              <a:latin typeface="Arial" charset="0"/>
              <a:cs typeface="Arial" charset="0"/>
            </a:rPr>
            <a:t> </a:t>
          </a:r>
          <a:r>
            <a:rPr lang="en-US" b="0" dirty="0" err="1" smtClean="0">
              <a:latin typeface="Arial" charset="0"/>
              <a:cs typeface="Arial" charset="0"/>
            </a:rPr>
            <a:t>usaha</a:t>
          </a:r>
          <a:endParaRPr lang="en-US" b="0" dirty="0"/>
        </a:p>
      </dgm:t>
    </dgm:pt>
    <dgm:pt modelId="{F438B2DC-A7A5-4CD4-8D31-12DB27CEDEDE}" type="parTrans" cxnId="{C4524665-99DA-4D63-AC5E-3EC1D9B12038}">
      <dgm:prSet/>
      <dgm:spPr/>
      <dgm:t>
        <a:bodyPr/>
        <a:lstStyle/>
        <a:p>
          <a:endParaRPr lang="en-US"/>
        </a:p>
      </dgm:t>
    </dgm:pt>
    <dgm:pt modelId="{E3630644-C2B1-4801-A445-E1BC0E8EE060}" type="sibTrans" cxnId="{C4524665-99DA-4D63-AC5E-3EC1D9B12038}">
      <dgm:prSet/>
      <dgm:spPr/>
      <dgm:t>
        <a:bodyPr/>
        <a:lstStyle/>
        <a:p>
          <a:endParaRPr lang="en-US"/>
        </a:p>
      </dgm:t>
    </dgm:pt>
    <dgm:pt modelId="{0DB2DCB8-8F5D-4910-AF48-8614A36EF0EF}">
      <dgm:prSet phldrT="[Text]" custT="1"/>
      <dgm:spPr/>
      <dgm:t>
        <a:bodyPr/>
        <a:lstStyle/>
        <a:p>
          <a:r>
            <a:rPr lang="en-US" sz="1600" dirty="0" err="1" smtClean="0">
              <a:latin typeface="+mn-lt"/>
              <a:cs typeface="Arial" charset="0"/>
            </a:rPr>
            <a:t>Keterampilan</a:t>
          </a:r>
          <a:r>
            <a:rPr lang="en-US" sz="1600" dirty="0" smtClean="0">
              <a:latin typeface="+mn-lt"/>
              <a:cs typeface="Arial" charset="0"/>
            </a:rPr>
            <a:t> </a:t>
          </a:r>
          <a:r>
            <a:rPr lang="en-US" sz="1600" dirty="0" err="1" smtClean="0">
              <a:latin typeface="+mn-lt"/>
              <a:cs typeface="Arial" charset="0"/>
            </a:rPr>
            <a:t>individu</a:t>
          </a:r>
          <a:r>
            <a:rPr lang="en-US" sz="1600" dirty="0" smtClean="0">
              <a:latin typeface="+mn-lt"/>
              <a:cs typeface="Arial" charset="0"/>
            </a:rPr>
            <a:t> </a:t>
          </a:r>
          <a:r>
            <a:rPr lang="en-US" sz="1600" dirty="0" err="1" smtClean="0">
              <a:latin typeface="+mn-lt"/>
              <a:cs typeface="Arial" charset="0"/>
            </a:rPr>
            <a:t>untuk</a:t>
          </a:r>
          <a:r>
            <a:rPr lang="en-US" sz="1600" dirty="0" smtClean="0">
              <a:latin typeface="+mn-lt"/>
              <a:cs typeface="Arial" charset="0"/>
            </a:rPr>
            <a:t> </a:t>
          </a:r>
          <a:r>
            <a:rPr lang="en-US" sz="1600" dirty="0" err="1" smtClean="0">
              <a:latin typeface="+mn-lt"/>
              <a:cs typeface="Arial" charset="0"/>
            </a:rPr>
            <a:t>mengelola</a:t>
          </a:r>
          <a:r>
            <a:rPr lang="en-US" sz="1600" dirty="0" smtClean="0">
              <a:latin typeface="+mn-lt"/>
              <a:cs typeface="Arial" charset="0"/>
            </a:rPr>
            <a:t> </a:t>
          </a:r>
          <a:r>
            <a:rPr lang="en-US" sz="1600" dirty="0" err="1" smtClean="0">
              <a:latin typeface="+mn-lt"/>
              <a:cs typeface="Arial" charset="0"/>
            </a:rPr>
            <a:t>faktor</a:t>
          </a:r>
          <a:r>
            <a:rPr lang="en-US" sz="1600" dirty="0" smtClean="0">
              <a:latin typeface="+mn-lt"/>
              <a:cs typeface="Arial" charset="0"/>
            </a:rPr>
            <a:t> </a:t>
          </a:r>
          <a:r>
            <a:rPr lang="en-US" sz="1600" dirty="0" err="1" smtClean="0">
              <a:latin typeface="+mn-lt"/>
              <a:cs typeface="Arial" charset="0"/>
            </a:rPr>
            <a:t>produksi</a:t>
          </a:r>
          <a:r>
            <a:rPr lang="en-US" sz="1600" dirty="0" smtClean="0">
              <a:latin typeface="+mn-lt"/>
              <a:cs typeface="Arial" charset="0"/>
            </a:rPr>
            <a:t> </a:t>
          </a:r>
          <a:r>
            <a:rPr lang="en-US" sz="1600" dirty="0" err="1" smtClean="0">
              <a:latin typeface="+mn-lt"/>
              <a:cs typeface="Arial" charset="0"/>
            </a:rPr>
            <a:t>dalam</a:t>
          </a:r>
          <a:r>
            <a:rPr lang="en-US" sz="1600" dirty="0" smtClean="0">
              <a:latin typeface="+mn-lt"/>
              <a:cs typeface="Arial" charset="0"/>
            </a:rPr>
            <a:t> </a:t>
          </a:r>
          <a:r>
            <a:rPr lang="en-US" sz="1600" dirty="0" err="1" smtClean="0">
              <a:latin typeface="+mn-lt"/>
              <a:cs typeface="Arial" charset="0"/>
            </a:rPr>
            <a:t>menghasilkan</a:t>
          </a:r>
          <a:r>
            <a:rPr lang="en-US" sz="1600" dirty="0" smtClean="0">
              <a:latin typeface="+mn-lt"/>
              <a:cs typeface="Arial" charset="0"/>
            </a:rPr>
            <a:t> </a:t>
          </a:r>
          <a:r>
            <a:rPr lang="en-US" sz="1600" dirty="0" err="1" smtClean="0">
              <a:latin typeface="+mn-lt"/>
              <a:cs typeface="Arial" charset="0"/>
            </a:rPr>
            <a:t>barang</a:t>
          </a:r>
          <a:r>
            <a:rPr lang="en-US" sz="1600" dirty="0" smtClean="0">
              <a:latin typeface="+mn-lt"/>
              <a:cs typeface="Arial" charset="0"/>
            </a:rPr>
            <a:t> </a:t>
          </a:r>
          <a:r>
            <a:rPr lang="en-US" sz="1600" dirty="0" err="1" smtClean="0">
              <a:latin typeface="+mn-lt"/>
              <a:cs typeface="Arial" charset="0"/>
            </a:rPr>
            <a:t>dan</a:t>
          </a:r>
          <a:r>
            <a:rPr lang="en-US" sz="1600" dirty="0" smtClean="0">
              <a:latin typeface="+mn-lt"/>
              <a:cs typeface="Arial" charset="0"/>
            </a:rPr>
            <a:t>/</a:t>
          </a:r>
          <a:r>
            <a:rPr lang="en-US" sz="1600" dirty="0" err="1" smtClean="0">
              <a:latin typeface="+mn-lt"/>
              <a:cs typeface="Arial" charset="0"/>
            </a:rPr>
            <a:t>atau</a:t>
          </a:r>
          <a:r>
            <a:rPr lang="en-US" sz="1600" dirty="0" smtClean="0">
              <a:latin typeface="+mn-lt"/>
              <a:cs typeface="Arial" charset="0"/>
            </a:rPr>
            <a:t> </a:t>
          </a:r>
          <a:r>
            <a:rPr lang="en-US" sz="1600" dirty="0" err="1" smtClean="0">
              <a:latin typeface="+mn-lt"/>
              <a:cs typeface="Arial" charset="0"/>
            </a:rPr>
            <a:t>jasa</a:t>
          </a:r>
          <a:endParaRPr lang="en-US" sz="1600" dirty="0">
            <a:latin typeface="+mn-lt"/>
          </a:endParaRPr>
        </a:p>
      </dgm:t>
    </dgm:pt>
    <dgm:pt modelId="{8C9B1AC2-D4C3-42FE-98DF-B4816AA4FCFB}" type="parTrans" cxnId="{1C517A57-6563-4346-8614-9F82194D5264}">
      <dgm:prSet/>
      <dgm:spPr/>
      <dgm:t>
        <a:bodyPr/>
        <a:lstStyle/>
        <a:p>
          <a:endParaRPr lang="en-US"/>
        </a:p>
      </dgm:t>
    </dgm:pt>
    <dgm:pt modelId="{6B360139-0947-4B91-9EAA-D94CFCDB52BC}" type="sibTrans" cxnId="{1C517A57-6563-4346-8614-9F82194D5264}">
      <dgm:prSet/>
      <dgm:spPr/>
      <dgm:t>
        <a:bodyPr/>
        <a:lstStyle/>
        <a:p>
          <a:endParaRPr lang="en-US"/>
        </a:p>
      </dgm:t>
    </dgm:pt>
    <dgm:pt modelId="{0B955938-7825-4055-954B-0EBEC0C4C81A}" type="pres">
      <dgm:prSet presAssocID="{7410D51A-FB14-4495-A797-BB8F4BCAB964}" presName="Name0" presStyleCnt="0">
        <dgm:presLayoutVars>
          <dgm:dir/>
          <dgm:animLvl val="lvl"/>
          <dgm:resizeHandles val="exact"/>
        </dgm:presLayoutVars>
      </dgm:prSet>
      <dgm:spPr/>
      <dgm:t>
        <a:bodyPr/>
        <a:lstStyle/>
        <a:p>
          <a:endParaRPr lang="en-US"/>
        </a:p>
      </dgm:t>
    </dgm:pt>
    <dgm:pt modelId="{B1F925C4-F7E6-44B8-BBA4-77DF27104FD4}" type="pres">
      <dgm:prSet presAssocID="{43614106-11B1-4201-8A56-627DBB1AB695}" presName="linNode" presStyleCnt="0"/>
      <dgm:spPr/>
    </dgm:pt>
    <dgm:pt modelId="{73DE0A77-0009-4E91-820B-823040A067B7}" type="pres">
      <dgm:prSet presAssocID="{43614106-11B1-4201-8A56-627DBB1AB695}" presName="parentText" presStyleLbl="node1" presStyleIdx="0" presStyleCnt="4">
        <dgm:presLayoutVars>
          <dgm:chMax val="1"/>
          <dgm:bulletEnabled val="1"/>
        </dgm:presLayoutVars>
      </dgm:prSet>
      <dgm:spPr/>
      <dgm:t>
        <a:bodyPr/>
        <a:lstStyle/>
        <a:p>
          <a:endParaRPr lang="en-US"/>
        </a:p>
      </dgm:t>
    </dgm:pt>
    <dgm:pt modelId="{8D34E226-A9D6-4AA1-AF35-7E618E194F56}" type="pres">
      <dgm:prSet presAssocID="{43614106-11B1-4201-8A56-627DBB1AB695}" presName="descendantText" presStyleLbl="alignAccFollowNode1" presStyleIdx="0" presStyleCnt="4">
        <dgm:presLayoutVars>
          <dgm:bulletEnabled val="1"/>
        </dgm:presLayoutVars>
      </dgm:prSet>
      <dgm:spPr/>
      <dgm:t>
        <a:bodyPr/>
        <a:lstStyle/>
        <a:p>
          <a:endParaRPr lang="en-US"/>
        </a:p>
      </dgm:t>
    </dgm:pt>
    <dgm:pt modelId="{B2F64D29-28FB-41B2-87A7-E6BC456F2EA5}" type="pres">
      <dgm:prSet presAssocID="{D2454100-F4B2-40D8-AEA3-64DD1B5E4E1C}" presName="sp" presStyleCnt="0"/>
      <dgm:spPr/>
    </dgm:pt>
    <dgm:pt modelId="{862AD5A8-25D3-46EA-A732-835D77909E39}" type="pres">
      <dgm:prSet presAssocID="{BBF54EFD-5F52-4E96-8C96-B40B17B17398}" presName="linNode" presStyleCnt="0"/>
      <dgm:spPr/>
    </dgm:pt>
    <dgm:pt modelId="{01BFB6D1-289F-4D86-B0AD-01CF11BD0FEB}" type="pres">
      <dgm:prSet presAssocID="{BBF54EFD-5F52-4E96-8C96-B40B17B17398}" presName="parentText" presStyleLbl="node1" presStyleIdx="1" presStyleCnt="4">
        <dgm:presLayoutVars>
          <dgm:chMax val="1"/>
          <dgm:bulletEnabled val="1"/>
        </dgm:presLayoutVars>
      </dgm:prSet>
      <dgm:spPr/>
      <dgm:t>
        <a:bodyPr/>
        <a:lstStyle/>
        <a:p>
          <a:endParaRPr lang="en-US"/>
        </a:p>
      </dgm:t>
    </dgm:pt>
    <dgm:pt modelId="{EC2C68F6-2A7A-44DD-A2B4-B79CA5AFA6D9}" type="pres">
      <dgm:prSet presAssocID="{BBF54EFD-5F52-4E96-8C96-B40B17B17398}" presName="descendantText" presStyleLbl="alignAccFollowNode1" presStyleIdx="1" presStyleCnt="4">
        <dgm:presLayoutVars>
          <dgm:bulletEnabled val="1"/>
        </dgm:presLayoutVars>
      </dgm:prSet>
      <dgm:spPr/>
      <dgm:t>
        <a:bodyPr/>
        <a:lstStyle/>
        <a:p>
          <a:endParaRPr lang="en-US"/>
        </a:p>
      </dgm:t>
    </dgm:pt>
    <dgm:pt modelId="{37520643-EA42-4851-989D-9423A683B1A2}" type="pres">
      <dgm:prSet presAssocID="{7F6F7265-9EF9-44BB-B673-8176465641FD}" presName="sp" presStyleCnt="0"/>
      <dgm:spPr/>
    </dgm:pt>
    <dgm:pt modelId="{4E2A245E-C5DE-4182-9C64-6CC25B02DE2A}" type="pres">
      <dgm:prSet presAssocID="{0C8B8CFC-72C8-4550-85BC-E290FC942F11}" presName="linNode" presStyleCnt="0"/>
      <dgm:spPr/>
    </dgm:pt>
    <dgm:pt modelId="{88433E44-6B9D-48AA-B565-142A553134B4}" type="pres">
      <dgm:prSet presAssocID="{0C8B8CFC-72C8-4550-85BC-E290FC942F11}" presName="parentText" presStyleLbl="node1" presStyleIdx="2" presStyleCnt="4">
        <dgm:presLayoutVars>
          <dgm:chMax val="1"/>
          <dgm:bulletEnabled val="1"/>
        </dgm:presLayoutVars>
      </dgm:prSet>
      <dgm:spPr/>
      <dgm:t>
        <a:bodyPr/>
        <a:lstStyle/>
        <a:p>
          <a:endParaRPr lang="en-US"/>
        </a:p>
      </dgm:t>
    </dgm:pt>
    <dgm:pt modelId="{B3923F93-4CEA-4018-A815-BE5F240A1D5D}" type="pres">
      <dgm:prSet presAssocID="{0C8B8CFC-72C8-4550-85BC-E290FC942F11}" presName="descendantText" presStyleLbl="alignAccFollowNode1" presStyleIdx="2" presStyleCnt="4">
        <dgm:presLayoutVars>
          <dgm:bulletEnabled val="1"/>
        </dgm:presLayoutVars>
      </dgm:prSet>
      <dgm:spPr/>
      <dgm:t>
        <a:bodyPr/>
        <a:lstStyle/>
        <a:p>
          <a:endParaRPr lang="en-US"/>
        </a:p>
      </dgm:t>
    </dgm:pt>
    <dgm:pt modelId="{73916116-C0D4-4C6D-8BE5-0FDF8B57C935}" type="pres">
      <dgm:prSet presAssocID="{E9153F03-FEC6-4FE8-A99C-FF6E9EAD4C96}" presName="sp" presStyleCnt="0"/>
      <dgm:spPr/>
    </dgm:pt>
    <dgm:pt modelId="{8BFAC4C6-45B4-4BDA-ABBD-5780E8F68C35}" type="pres">
      <dgm:prSet presAssocID="{D450E262-78B3-4F3F-86BE-C40AF2D1EA8B}" presName="linNode" presStyleCnt="0"/>
      <dgm:spPr/>
    </dgm:pt>
    <dgm:pt modelId="{529135BE-B86D-4970-8795-07CA67CC3C72}" type="pres">
      <dgm:prSet presAssocID="{D450E262-78B3-4F3F-86BE-C40AF2D1EA8B}" presName="parentText" presStyleLbl="node1" presStyleIdx="3" presStyleCnt="4">
        <dgm:presLayoutVars>
          <dgm:chMax val="1"/>
          <dgm:bulletEnabled val="1"/>
        </dgm:presLayoutVars>
      </dgm:prSet>
      <dgm:spPr/>
      <dgm:t>
        <a:bodyPr/>
        <a:lstStyle/>
        <a:p>
          <a:endParaRPr lang="en-US"/>
        </a:p>
      </dgm:t>
    </dgm:pt>
    <dgm:pt modelId="{7719758B-16B9-4614-9CF3-82CC6A1A87F4}" type="pres">
      <dgm:prSet presAssocID="{D450E262-78B3-4F3F-86BE-C40AF2D1EA8B}" presName="descendantText" presStyleLbl="alignAccFollowNode1" presStyleIdx="3" presStyleCnt="4">
        <dgm:presLayoutVars>
          <dgm:bulletEnabled val="1"/>
        </dgm:presLayoutVars>
      </dgm:prSet>
      <dgm:spPr/>
      <dgm:t>
        <a:bodyPr/>
        <a:lstStyle/>
        <a:p>
          <a:endParaRPr lang="en-US"/>
        </a:p>
      </dgm:t>
    </dgm:pt>
  </dgm:ptLst>
  <dgm:cxnLst>
    <dgm:cxn modelId="{926D1E4C-05EF-4A24-A2AD-87B344C74E5A}" type="presOf" srcId="{141814C9-CFD9-404A-815E-D69CDA5DFC2F}" destId="{EC2C68F6-2A7A-44DD-A2B4-B79CA5AFA6D9}" srcOrd="0" destOrd="0" presId="urn:microsoft.com/office/officeart/2005/8/layout/vList5"/>
    <dgm:cxn modelId="{40ADD8DD-8D84-4790-9F43-ABD4CAE03ACA}" srcId="{BBF54EFD-5F52-4E96-8C96-B40B17B17398}" destId="{141814C9-CFD9-404A-815E-D69CDA5DFC2F}" srcOrd="0" destOrd="0" parTransId="{C4AE0274-A9BC-4551-B6BB-5250FFFF044B}" sibTransId="{3A1944BF-E22C-49E9-82B7-CF8B5524DD02}"/>
    <dgm:cxn modelId="{C4524665-99DA-4D63-AC5E-3EC1D9B12038}" srcId="{7410D51A-FB14-4495-A797-BB8F4BCAB964}" destId="{D450E262-78B3-4F3F-86BE-C40AF2D1EA8B}" srcOrd="3" destOrd="0" parTransId="{F438B2DC-A7A5-4CD4-8D31-12DB27CEDEDE}" sibTransId="{E3630644-C2B1-4801-A445-E1BC0E8EE060}"/>
    <dgm:cxn modelId="{A22B9CCD-A860-441A-9FA9-7DE9A68ED8CB}" type="presOf" srcId="{D450E262-78B3-4F3F-86BE-C40AF2D1EA8B}" destId="{529135BE-B86D-4970-8795-07CA67CC3C72}" srcOrd="0" destOrd="0" presId="urn:microsoft.com/office/officeart/2005/8/layout/vList5"/>
    <dgm:cxn modelId="{E91FC212-2A06-4D37-BE78-E7E8CD7C750A}" type="presOf" srcId="{0DB2DCB8-8F5D-4910-AF48-8614A36EF0EF}" destId="{7719758B-16B9-4614-9CF3-82CC6A1A87F4}" srcOrd="0" destOrd="0" presId="urn:microsoft.com/office/officeart/2005/8/layout/vList5"/>
    <dgm:cxn modelId="{DBA66F77-FC48-4684-8518-AC7B5EFB4FD6}" type="presOf" srcId="{1003B515-20A6-45C3-B415-FEFB3563C699}" destId="{B3923F93-4CEA-4018-A815-BE5F240A1D5D}" srcOrd="0" destOrd="0" presId="urn:microsoft.com/office/officeart/2005/8/layout/vList5"/>
    <dgm:cxn modelId="{1C517A57-6563-4346-8614-9F82194D5264}" srcId="{D450E262-78B3-4F3F-86BE-C40AF2D1EA8B}" destId="{0DB2DCB8-8F5D-4910-AF48-8614A36EF0EF}" srcOrd="0" destOrd="0" parTransId="{8C9B1AC2-D4C3-42FE-98DF-B4816AA4FCFB}" sibTransId="{6B360139-0947-4B91-9EAA-D94CFCDB52BC}"/>
    <dgm:cxn modelId="{56B29EFE-8545-4821-B5FB-FE54BEE44389}" srcId="{7410D51A-FB14-4495-A797-BB8F4BCAB964}" destId="{BBF54EFD-5F52-4E96-8C96-B40B17B17398}" srcOrd="1" destOrd="0" parTransId="{C642F10E-717C-47D2-963E-B961342AC031}" sibTransId="{7F6F7265-9EF9-44BB-B673-8176465641FD}"/>
    <dgm:cxn modelId="{CEE10D82-43DD-4B37-9C6E-738AAE98F65F}" srcId="{0C8B8CFC-72C8-4550-85BC-E290FC942F11}" destId="{1003B515-20A6-45C3-B415-FEFB3563C699}" srcOrd="0" destOrd="0" parTransId="{A4F8B667-0C04-406A-B23C-259E06AA83CC}" sibTransId="{2B99A535-D2AD-4E60-A0AD-E4BD3A28AB78}"/>
    <dgm:cxn modelId="{7BB7AF3E-1E2C-4533-9DC3-59FE79ED7F4D}" srcId="{43614106-11B1-4201-8A56-627DBB1AB695}" destId="{17B8CFF9-1A07-4A8B-AA54-A485CE57D4F0}" srcOrd="0" destOrd="0" parTransId="{23588B76-05B5-45EB-8A15-C211EAC32947}" sibTransId="{24416623-F572-4916-BBB7-B7DE46D212DB}"/>
    <dgm:cxn modelId="{1168C0DE-9EE3-4811-8B78-C3ED2733A0F6}" type="presOf" srcId="{BBF54EFD-5F52-4E96-8C96-B40B17B17398}" destId="{01BFB6D1-289F-4D86-B0AD-01CF11BD0FEB}" srcOrd="0" destOrd="0" presId="urn:microsoft.com/office/officeart/2005/8/layout/vList5"/>
    <dgm:cxn modelId="{CEE87480-E6AF-4DB9-B395-3962EABDB447}" srcId="{7410D51A-FB14-4495-A797-BB8F4BCAB964}" destId="{43614106-11B1-4201-8A56-627DBB1AB695}" srcOrd="0" destOrd="0" parTransId="{8A87C441-D0EF-424E-B669-64830777C6D9}" sibTransId="{D2454100-F4B2-40D8-AEA3-64DD1B5E4E1C}"/>
    <dgm:cxn modelId="{3CDA42BA-BBE0-4212-A03D-CD6355ADC872}" type="presOf" srcId="{7410D51A-FB14-4495-A797-BB8F4BCAB964}" destId="{0B955938-7825-4055-954B-0EBEC0C4C81A}" srcOrd="0" destOrd="0" presId="urn:microsoft.com/office/officeart/2005/8/layout/vList5"/>
    <dgm:cxn modelId="{0ACA851F-ECF8-40EB-B35A-883F4030A1AA}" type="presOf" srcId="{0C8B8CFC-72C8-4550-85BC-E290FC942F11}" destId="{88433E44-6B9D-48AA-B565-142A553134B4}" srcOrd="0" destOrd="0" presId="urn:microsoft.com/office/officeart/2005/8/layout/vList5"/>
    <dgm:cxn modelId="{036D5A23-81BE-4E9D-AB3A-D952AEF17CD0}" srcId="{7410D51A-FB14-4495-A797-BB8F4BCAB964}" destId="{0C8B8CFC-72C8-4550-85BC-E290FC942F11}" srcOrd="2" destOrd="0" parTransId="{E668D75E-B9C4-44FB-BE76-7A54D9956FB9}" sibTransId="{E9153F03-FEC6-4FE8-A99C-FF6E9EAD4C96}"/>
    <dgm:cxn modelId="{D247E524-86C3-44C6-AFF3-C218D1DCEC2D}" type="presOf" srcId="{43614106-11B1-4201-8A56-627DBB1AB695}" destId="{73DE0A77-0009-4E91-820B-823040A067B7}" srcOrd="0" destOrd="0" presId="urn:microsoft.com/office/officeart/2005/8/layout/vList5"/>
    <dgm:cxn modelId="{68429621-DFB7-4196-8EA5-5368FCAD2096}" type="presOf" srcId="{17B8CFF9-1A07-4A8B-AA54-A485CE57D4F0}" destId="{8D34E226-A9D6-4AA1-AF35-7E618E194F56}" srcOrd="0" destOrd="0" presId="urn:microsoft.com/office/officeart/2005/8/layout/vList5"/>
    <dgm:cxn modelId="{E5C22C80-F588-4902-9BD8-1597A61BC5EF}" type="presParOf" srcId="{0B955938-7825-4055-954B-0EBEC0C4C81A}" destId="{B1F925C4-F7E6-44B8-BBA4-77DF27104FD4}" srcOrd="0" destOrd="0" presId="urn:microsoft.com/office/officeart/2005/8/layout/vList5"/>
    <dgm:cxn modelId="{C3840EBE-1709-4B94-B231-38F739006C26}" type="presParOf" srcId="{B1F925C4-F7E6-44B8-BBA4-77DF27104FD4}" destId="{73DE0A77-0009-4E91-820B-823040A067B7}" srcOrd="0" destOrd="0" presId="urn:microsoft.com/office/officeart/2005/8/layout/vList5"/>
    <dgm:cxn modelId="{35A82436-EA7B-485C-9A79-A478F9688601}" type="presParOf" srcId="{B1F925C4-F7E6-44B8-BBA4-77DF27104FD4}" destId="{8D34E226-A9D6-4AA1-AF35-7E618E194F56}" srcOrd="1" destOrd="0" presId="urn:microsoft.com/office/officeart/2005/8/layout/vList5"/>
    <dgm:cxn modelId="{27DCCBB0-05E1-4F02-A6B6-B1395FFFC3E7}" type="presParOf" srcId="{0B955938-7825-4055-954B-0EBEC0C4C81A}" destId="{B2F64D29-28FB-41B2-87A7-E6BC456F2EA5}" srcOrd="1" destOrd="0" presId="urn:microsoft.com/office/officeart/2005/8/layout/vList5"/>
    <dgm:cxn modelId="{AC85194F-C535-4501-9E8A-75E9A5E81883}" type="presParOf" srcId="{0B955938-7825-4055-954B-0EBEC0C4C81A}" destId="{862AD5A8-25D3-46EA-A732-835D77909E39}" srcOrd="2" destOrd="0" presId="urn:microsoft.com/office/officeart/2005/8/layout/vList5"/>
    <dgm:cxn modelId="{96870280-E2F8-429E-9BF1-C3490103433B}" type="presParOf" srcId="{862AD5A8-25D3-46EA-A732-835D77909E39}" destId="{01BFB6D1-289F-4D86-B0AD-01CF11BD0FEB}" srcOrd="0" destOrd="0" presId="urn:microsoft.com/office/officeart/2005/8/layout/vList5"/>
    <dgm:cxn modelId="{22FCAF8A-F9EE-471C-A344-0410C339AF15}" type="presParOf" srcId="{862AD5A8-25D3-46EA-A732-835D77909E39}" destId="{EC2C68F6-2A7A-44DD-A2B4-B79CA5AFA6D9}" srcOrd="1" destOrd="0" presId="urn:microsoft.com/office/officeart/2005/8/layout/vList5"/>
    <dgm:cxn modelId="{578B8F94-CCCE-49DB-A15E-A5AFDBFF0623}" type="presParOf" srcId="{0B955938-7825-4055-954B-0EBEC0C4C81A}" destId="{37520643-EA42-4851-989D-9423A683B1A2}" srcOrd="3" destOrd="0" presId="urn:microsoft.com/office/officeart/2005/8/layout/vList5"/>
    <dgm:cxn modelId="{66ACD28D-BB08-4A71-98F3-8F34CB4D654E}" type="presParOf" srcId="{0B955938-7825-4055-954B-0EBEC0C4C81A}" destId="{4E2A245E-C5DE-4182-9C64-6CC25B02DE2A}" srcOrd="4" destOrd="0" presId="urn:microsoft.com/office/officeart/2005/8/layout/vList5"/>
    <dgm:cxn modelId="{8517DBB3-03C6-4090-B809-1A6DA26E3745}" type="presParOf" srcId="{4E2A245E-C5DE-4182-9C64-6CC25B02DE2A}" destId="{88433E44-6B9D-48AA-B565-142A553134B4}" srcOrd="0" destOrd="0" presId="urn:microsoft.com/office/officeart/2005/8/layout/vList5"/>
    <dgm:cxn modelId="{2678E00D-3678-4DB7-B87D-4DA68265701A}" type="presParOf" srcId="{4E2A245E-C5DE-4182-9C64-6CC25B02DE2A}" destId="{B3923F93-4CEA-4018-A815-BE5F240A1D5D}" srcOrd="1" destOrd="0" presId="urn:microsoft.com/office/officeart/2005/8/layout/vList5"/>
    <dgm:cxn modelId="{C6A59BEA-61D7-4C2B-A985-36252ABD9FAB}" type="presParOf" srcId="{0B955938-7825-4055-954B-0EBEC0C4C81A}" destId="{73916116-C0D4-4C6D-8BE5-0FDF8B57C935}" srcOrd="5" destOrd="0" presId="urn:microsoft.com/office/officeart/2005/8/layout/vList5"/>
    <dgm:cxn modelId="{24F72CA8-627D-4B89-B54E-82DD6256EE4A}" type="presParOf" srcId="{0B955938-7825-4055-954B-0EBEC0C4C81A}" destId="{8BFAC4C6-45B4-4BDA-ABBD-5780E8F68C35}" srcOrd="6" destOrd="0" presId="urn:microsoft.com/office/officeart/2005/8/layout/vList5"/>
    <dgm:cxn modelId="{C8D81A37-94ED-4792-ABF4-93AF94AC8EDC}" type="presParOf" srcId="{8BFAC4C6-45B4-4BDA-ABBD-5780E8F68C35}" destId="{529135BE-B86D-4970-8795-07CA67CC3C72}" srcOrd="0" destOrd="0" presId="urn:microsoft.com/office/officeart/2005/8/layout/vList5"/>
    <dgm:cxn modelId="{07AD34C5-B134-451D-8A10-813C77A42081}" type="presParOf" srcId="{8BFAC4C6-45B4-4BDA-ABBD-5780E8F68C35}" destId="{7719758B-16B9-4614-9CF3-82CC6A1A87F4}"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F281997-8E1C-47A9-B4EF-1533B2C4A51E}" type="doc">
      <dgm:prSet loTypeId="urn:microsoft.com/office/officeart/2005/8/layout/hProcess4" loCatId="process" qsTypeId="urn:microsoft.com/office/officeart/2005/8/quickstyle/3d2" qsCatId="3D" csTypeId="urn:microsoft.com/office/officeart/2005/8/colors/colorful5" csCatId="colorful" phldr="1"/>
      <dgm:spPr/>
      <dgm:t>
        <a:bodyPr/>
        <a:lstStyle/>
        <a:p>
          <a:endParaRPr lang="en-US"/>
        </a:p>
      </dgm:t>
    </dgm:pt>
    <dgm:pt modelId="{482A8D73-2C80-4D11-8155-5157BE24CE58}">
      <dgm:prSet phldrT="[Text]" custT="1"/>
      <dgm:spPr/>
      <dgm:t>
        <a:bodyPr/>
        <a:lstStyle/>
        <a:p>
          <a:r>
            <a:rPr lang="en-US" sz="2400" b="0" dirty="0" err="1" smtClean="0">
              <a:latin typeface="Arial" pitchFamily="34" charset="0"/>
              <a:cs typeface="Arial" pitchFamily="34" charset="0"/>
            </a:rPr>
            <a:t>Produksi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jangka</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pendek</a:t>
          </a:r>
          <a:endParaRPr lang="en-US" sz="2400" b="0" dirty="0">
            <a:latin typeface="Arial" pitchFamily="34" charset="0"/>
            <a:cs typeface="Arial" pitchFamily="34" charset="0"/>
          </a:endParaRPr>
        </a:p>
      </dgm:t>
    </dgm:pt>
    <dgm:pt modelId="{CDF24444-8CC4-466F-8F9C-85ABD3AE2047}" type="parTrans" cxnId="{A82D067E-B133-4DB9-87A0-D6E3A21809AB}">
      <dgm:prSet/>
      <dgm:spPr/>
      <dgm:t>
        <a:bodyPr/>
        <a:lstStyle/>
        <a:p>
          <a:endParaRPr lang="en-US"/>
        </a:p>
      </dgm:t>
    </dgm:pt>
    <dgm:pt modelId="{0BF61A81-1E97-41E0-9852-9E2EDF18415E}" type="sibTrans" cxnId="{A82D067E-B133-4DB9-87A0-D6E3A21809AB}">
      <dgm:prSet/>
      <dgm:spPr/>
      <dgm:t>
        <a:bodyPr/>
        <a:lstStyle/>
        <a:p>
          <a:endParaRPr lang="en-US"/>
        </a:p>
      </dgm:t>
    </dgm:pt>
    <dgm:pt modelId="{E488BCFF-793B-45B7-B264-BEBB397A114A}">
      <dgm:prSet phldrT="[Text]" custT="1"/>
      <dgm:spPr/>
      <dgm:t>
        <a:bodyPr/>
        <a:lstStyle/>
        <a:p>
          <a:r>
            <a:rPr lang="en-US" sz="1800" dirty="0" err="1" smtClean="0">
              <a:latin typeface="Arial" charset="0"/>
              <a:cs typeface="Arial" charset="0"/>
            </a:rPr>
            <a:t>Produsen</a:t>
          </a:r>
          <a:r>
            <a:rPr lang="en-US" sz="1800" dirty="0" smtClean="0">
              <a:latin typeface="Arial" charset="0"/>
              <a:cs typeface="Arial" charset="0"/>
            </a:rPr>
            <a:t> </a:t>
          </a:r>
          <a:r>
            <a:rPr lang="en-US" sz="1800" dirty="0" err="1" smtClean="0">
              <a:latin typeface="Arial" charset="0"/>
              <a:cs typeface="Arial" charset="0"/>
            </a:rPr>
            <a:t>atau</a:t>
          </a:r>
          <a:r>
            <a:rPr lang="en-US" sz="1800" dirty="0" smtClean="0">
              <a:latin typeface="Arial" charset="0"/>
              <a:cs typeface="Arial" charset="0"/>
            </a:rPr>
            <a:t> </a:t>
          </a:r>
          <a:r>
            <a:rPr lang="en-US" sz="1800" dirty="0" err="1" smtClean="0">
              <a:latin typeface="Arial" charset="0"/>
              <a:cs typeface="Arial" charset="0"/>
            </a:rPr>
            <a:t>perusahaan</a:t>
          </a:r>
          <a:r>
            <a:rPr lang="en-US" sz="1800" dirty="0" smtClean="0">
              <a:latin typeface="Arial" charset="0"/>
              <a:cs typeface="Arial" charset="0"/>
            </a:rPr>
            <a:t> </a:t>
          </a:r>
          <a:r>
            <a:rPr lang="en-US" sz="1800" dirty="0" err="1" smtClean="0">
              <a:latin typeface="Arial" charset="0"/>
              <a:cs typeface="Arial" charset="0"/>
            </a:rPr>
            <a:t>memiliki</a:t>
          </a:r>
          <a:r>
            <a:rPr lang="en-US" sz="1800" dirty="0" smtClean="0">
              <a:latin typeface="Arial" charset="0"/>
              <a:cs typeface="Arial" charset="0"/>
            </a:rPr>
            <a:t> </a:t>
          </a:r>
          <a:r>
            <a:rPr lang="en-US" sz="1800" i="1" dirty="0" smtClean="0">
              <a:latin typeface="Arial" charset="0"/>
              <a:cs typeface="Arial" charset="0"/>
            </a:rPr>
            <a:t>input</a:t>
          </a:r>
          <a:r>
            <a:rPr lang="en-US" sz="1800" dirty="0" smtClean="0">
              <a:latin typeface="Arial" charset="0"/>
              <a:cs typeface="Arial" charset="0"/>
            </a:rPr>
            <a:t> </a:t>
          </a:r>
          <a:r>
            <a:rPr lang="en-US" sz="1800" dirty="0" err="1" smtClean="0">
              <a:latin typeface="Arial" charset="0"/>
              <a:cs typeface="Arial" charset="0"/>
            </a:rPr>
            <a:t>tetap</a:t>
          </a:r>
          <a:endParaRPr lang="en-US" sz="1800" dirty="0"/>
        </a:p>
      </dgm:t>
    </dgm:pt>
    <dgm:pt modelId="{7D1DE7D8-965A-4E39-9516-9F16DE783288}" type="parTrans" cxnId="{FA6A5E3A-DCC1-4A38-8FF3-E3CA9C06122F}">
      <dgm:prSet/>
      <dgm:spPr/>
      <dgm:t>
        <a:bodyPr/>
        <a:lstStyle/>
        <a:p>
          <a:endParaRPr lang="en-US"/>
        </a:p>
      </dgm:t>
    </dgm:pt>
    <dgm:pt modelId="{7EB65D37-E27D-4E84-8A75-6ED1A0FEDEED}" type="sibTrans" cxnId="{FA6A5E3A-DCC1-4A38-8FF3-E3CA9C06122F}">
      <dgm:prSet/>
      <dgm:spPr/>
      <dgm:t>
        <a:bodyPr/>
        <a:lstStyle/>
        <a:p>
          <a:endParaRPr lang="en-US"/>
        </a:p>
      </dgm:t>
    </dgm:pt>
    <dgm:pt modelId="{B0A0BA65-B0D2-43CD-A11E-5AC8D8B4E3AD}">
      <dgm:prSet phldrT="[Text]" custT="1"/>
      <dgm:spPr/>
      <dgm:t>
        <a:bodyPr/>
        <a:lstStyle/>
        <a:p>
          <a:r>
            <a:rPr lang="en-US" sz="2400" b="0" dirty="0" err="1" smtClean="0">
              <a:latin typeface="Arial" pitchFamily="34" charset="0"/>
              <a:cs typeface="Arial" pitchFamily="34" charset="0"/>
            </a:rPr>
            <a:t>Produksi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jangka</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panjang</a:t>
          </a:r>
          <a:endParaRPr lang="en-US" sz="2400" b="0" dirty="0">
            <a:latin typeface="Arial" pitchFamily="34" charset="0"/>
            <a:cs typeface="Arial" pitchFamily="34" charset="0"/>
          </a:endParaRPr>
        </a:p>
      </dgm:t>
    </dgm:pt>
    <dgm:pt modelId="{C5A07B11-B31C-48AE-989F-CE750DF36DAB}" type="parTrans" cxnId="{07489568-5C0B-46F2-B03D-0938D7FE9916}">
      <dgm:prSet/>
      <dgm:spPr/>
      <dgm:t>
        <a:bodyPr/>
        <a:lstStyle/>
        <a:p>
          <a:endParaRPr lang="en-US"/>
        </a:p>
      </dgm:t>
    </dgm:pt>
    <dgm:pt modelId="{F51F4441-D024-4B33-8E3C-C02B7F06CE8B}" type="sibTrans" cxnId="{07489568-5C0B-46F2-B03D-0938D7FE9916}">
      <dgm:prSet/>
      <dgm:spPr/>
      <dgm:t>
        <a:bodyPr/>
        <a:lstStyle/>
        <a:p>
          <a:endParaRPr lang="en-US"/>
        </a:p>
      </dgm:t>
    </dgm:pt>
    <dgm:pt modelId="{911CA4CC-B8EF-4E8D-868E-6ADA4B65319B}">
      <dgm:prSet phldrT="[Text]"/>
      <dgm:spPr/>
      <dgm:t>
        <a:bodyPr/>
        <a:lstStyle/>
        <a:p>
          <a:r>
            <a:rPr lang="en-US" dirty="0" err="1" smtClean="0">
              <a:latin typeface="Arial" charset="0"/>
              <a:cs typeface="Arial" charset="0"/>
            </a:rPr>
            <a:t>Merupakan</a:t>
          </a:r>
          <a:r>
            <a:rPr lang="en-US" dirty="0" smtClean="0">
              <a:latin typeface="Arial" charset="0"/>
              <a:cs typeface="Arial" charset="0"/>
            </a:rPr>
            <a:t> </a:t>
          </a:r>
          <a:r>
            <a:rPr lang="en-US" dirty="0" err="1" smtClean="0">
              <a:latin typeface="Arial" charset="0"/>
              <a:cs typeface="Arial" charset="0"/>
            </a:rPr>
            <a:t>jangka</a:t>
          </a:r>
          <a:r>
            <a:rPr lang="en-US" dirty="0" smtClean="0">
              <a:latin typeface="Arial" charset="0"/>
              <a:cs typeface="Arial" charset="0"/>
            </a:rPr>
            <a:t> </a:t>
          </a:r>
          <a:r>
            <a:rPr lang="en-US" dirty="0" err="1" smtClean="0">
              <a:latin typeface="Arial" charset="0"/>
              <a:cs typeface="Arial" charset="0"/>
            </a:rPr>
            <a:t>waktu</a:t>
          </a:r>
          <a:r>
            <a:rPr lang="en-US" dirty="0" smtClean="0">
              <a:latin typeface="Arial" charset="0"/>
              <a:cs typeface="Arial" charset="0"/>
            </a:rPr>
            <a:t> </a:t>
          </a:r>
          <a:r>
            <a:rPr lang="en-US" dirty="0" err="1" smtClean="0">
              <a:latin typeface="Arial" charset="0"/>
              <a:cs typeface="Arial" charset="0"/>
            </a:rPr>
            <a:t>ketika</a:t>
          </a:r>
          <a:r>
            <a:rPr lang="en-US" dirty="0" smtClean="0">
              <a:latin typeface="Arial" charset="0"/>
              <a:cs typeface="Arial" charset="0"/>
            </a:rPr>
            <a:t> </a:t>
          </a:r>
          <a:r>
            <a:rPr lang="en-US" dirty="0" err="1" smtClean="0">
              <a:latin typeface="Arial" charset="0"/>
              <a:cs typeface="Arial" charset="0"/>
            </a:rPr>
            <a:t>semua</a:t>
          </a:r>
          <a:r>
            <a:rPr lang="en-US" dirty="0" smtClean="0">
              <a:latin typeface="Arial" charset="0"/>
              <a:cs typeface="Arial" charset="0"/>
            </a:rPr>
            <a:t> </a:t>
          </a:r>
          <a:r>
            <a:rPr lang="en-US" i="1" dirty="0" smtClean="0">
              <a:latin typeface="Arial" charset="0"/>
              <a:cs typeface="Arial" charset="0"/>
            </a:rPr>
            <a:t>input</a:t>
          </a:r>
          <a:r>
            <a:rPr lang="en-US" dirty="0" smtClean="0">
              <a:latin typeface="Arial" charset="0"/>
              <a:cs typeface="Arial" charset="0"/>
            </a:rPr>
            <a:t> </a:t>
          </a:r>
          <a:r>
            <a:rPr lang="en-US" dirty="0" err="1" smtClean="0">
              <a:latin typeface="Arial" charset="0"/>
              <a:cs typeface="Arial" charset="0"/>
            </a:rPr>
            <a:t>atau</a:t>
          </a:r>
          <a:r>
            <a:rPr lang="en-US" dirty="0" smtClean="0">
              <a:latin typeface="Arial" charset="0"/>
              <a:cs typeface="Arial" charset="0"/>
            </a:rPr>
            <a:t> </a:t>
          </a:r>
          <a:r>
            <a:rPr lang="en-US" dirty="0" err="1" smtClean="0">
              <a:latin typeface="Arial" charset="0"/>
              <a:cs typeface="Arial" charset="0"/>
            </a:rPr>
            <a:t>faktor</a:t>
          </a:r>
          <a:r>
            <a:rPr lang="en-US" dirty="0" smtClean="0">
              <a:latin typeface="Arial" charset="0"/>
              <a:cs typeface="Arial" charset="0"/>
            </a:rPr>
            <a:t> </a:t>
          </a:r>
          <a:r>
            <a:rPr lang="en-US" dirty="0" err="1" smtClean="0">
              <a:latin typeface="Arial" charset="0"/>
              <a:cs typeface="Arial" charset="0"/>
            </a:rPr>
            <a:t>produksi</a:t>
          </a:r>
          <a:r>
            <a:rPr lang="en-US" dirty="0" smtClean="0">
              <a:latin typeface="Arial" charset="0"/>
              <a:cs typeface="Arial" charset="0"/>
            </a:rPr>
            <a:t> yang </a:t>
          </a:r>
          <a:r>
            <a:rPr lang="en-US" dirty="0" err="1" smtClean="0">
              <a:latin typeface="Arial" charset="0"/>
              <a:cs typeface="Arial" charset="0"/>
            </a:rPr>
            <a:t>digunakan</a:t>
          </a:r>
          <a:r>
            <a:rPr lang="en-US" dirty="0" smtClean="0">
              <a:latin typeface="Arial" charset="0"/>
              <a:cs typeface="Arial" charset="0"/>
            </a:rPr>
            <a:t> </a:t>
          </a:r>
          <a:r>
            <a:rPr lang="en-US" dirty="0" err="1" smtClean="0">
              <a:latin typeface="Arial" charset="0"/>
              <a:cs typeface="Arial" charset="0"/>
            </a:rPr>
            <a:t>dalam</a:t>
          </a:r>
          <a:r>
            <a:rPr lang="en-US" dirty="0" smtClean="0">
              <a:latin typeface="Arial" charset="0"/>
              <a:cs typeface="Arial" charset="0"/>
            </a:rPr>
            <a:t> </a:t>
          </a:r>
          <a:r>
            <a:rPr lang="en-US" dirty="0" err="1" smtClean="0">
              <a:latin typeface="Arial" charset="0"/>
              <a:cs typeface="Arial" charset="0"/>
            </a:rPr>
            <a:t>proses</a:t>
          </a:r>
          <a:r>
            <a:rPr lang="en-US" dirty="0" smtClean="0">
              <a:latin typeface="Arial" charset="0"/>
              <a:cs typeface="Arial" charset="0"/>
            </a:rPr>
            <a:t> </a:t>
          </a:r>
          <a:r>
            <a:rPr lang="en-US" dirty="0" err="1" smtClean="0">
              <a:latin typeface="Arial" charset="0"/>
              <a:cs typeface="Arial" charset="0"/>
            </a:rPr>
            <a:t>produksi</a:t>
          </a:r>
          <a:r>
            <a:rPr lang="en-US" dirty="0" smtClean="0">
              <a:latin typeface="Arial" charset="0"/>
              <a:cs typeface="Arial" charset="0"/>
            </a:rPr>
            <a:t> </a:t>
          </a:r>
          <a:r>
            <a:rPr lang="en-US" dirty="0" err="1" smtClean="0">
              <a:latin typeface="Arial" charset="0"/>
              <a:cs typeface="Arial" charset="0"/>
            </a:rPr>
            <a:t>bersifat</a:t>
          </a:r>
          <a:r>
            <a:rPr lang="en-US" dirty="0" smtClean="0">
              <a:latin typeface="Arial" charset="0"/>
              <a:cs typeface="Arial" charset="0"/>
            </a:rPr>
            <a:t> </a:t>
          </a:r>
          <a:r>
            <a:rPr lang="en-US" dirty="0" err="1" smtClean="0">
              <a:latin typeface="Arial" charset="0"/>
              <a:cs typeface="Arial" charset="0"/>
            </a:rPr>
            <a:t>variabel</a:t>
          </a:r>
          <a:endParaRPr lang="en-US" dirty="0"/>
        </a:p>
      </dgm:t>
    </dgm:pt>
    <dgm:pt modelId="{3684F68A-3D61-4E80-8FBE-E08B097C022F}" type="parTrans" cxnId="{846468FC-A5E1-4189-B393-A7AD941AFDEC}">
      <dgm:prSet/>
      <dgm:spPr/>
      <dgm:t>
        <a:bodyPr/>
        <a:lstStyle/>
        <a:p>
          <a:endParaRPr lang="en-US"/>
        </a:p>
      </dgm:t>
    </dgm:pt>
    <dgm:pt modelId="{27E6CA87-E785-4534-8E37-EFEF2F21063C}" type="sibTrans" cxnId="{846468FC-A5E1-4189-B393-A7AD941AFDEC}">
      <dgm:prSet/>
      <dgm:spPr/>
      <dgm:t>
        <a:bodyPr/>
        <a:lstStyle/>
        <a:p>
          <a:endParaRPr lang="en-US"/>
        </a:p>
      </dgm:t>
    </dgm:pt>
    <dgm:pt modelId="{EA3B9598-EAF1-46EE-B52C-80266DE576FA}">
      <dgm:prSet phldrT="[Text]" custT="1"/>
      <dgm:spPr/>
      <dgm:t>
        <a:bodyPr/>
        <a:lstStyle/>
        <a:p>
          <a:r>
            <a:rPr lang="en-US" sz="1800" dirty="0" err="1" smtClean="0">
              <a:latin typeface="Arial" charset="0"/>
              <a:cs typeface="Arial" charset="0"/>
            </a:rPr>
            <a:t>Menentukan</a:t>
          </a:r>
          <a:r>
            <a:rPr lang="en-US" sz="1800" dirty="0" smtClean="0">
              <a:latin typeface="Arial" charset="0"/>
              <a:cs typeface="Arial" charset="0"/>
            </a:rPr>
            <a:t> </a:t>
          </a:r>
          <a:r>
            <a:rPr lang="en-US" sz="1800" dirty="0" err="1" smtClean="0">
              <a:latin typeface="Arial" charset="0"/>
              <a:cs typeface="Arial" charset="0"/>
            </a:rPr>
            <a:t>jumlah</a:t>
          </a:r>
          <a:r>
            <a:rPr lang="en-US" sz="1800" dirty="0" smtClean="0">
              <a:latin typeface="Arial" charset="0"/>
              <a:cs typeface="Arial" charset="0"/>
            </a:rPr>
            <a:t> </a:t>
          </a:r>
          <a:r>
            <a:rPr lang="en-US" sz="1800" i="1" dirty="0" smtClean="0">
              <a:latin typeface="Arial" charset="0"/>
              <a:cs typeface="Arial" charset="0"/>
            </a:rPr>
            <a:t>input</a:t>
          </a:r>
          <a:r>
            <a:rPr lang="en-US" sz="1800" dirty="0" smtClean="0">
              <a:latin typeface="Arial" charset="0"/>
              <a:cs typeface="Arial" charset="0"/>
            </a:rPr>
            <a:t> </a:t>
          </a:r>
          <a:r>
            <a:rPr lang="en-US" sz="1800" dirty="0" err="1" smtClean="0">
              <a:latin typeface="Arial" charset="0"/>
              <a:cs typeface="Arial" charset="0"/>
            </a:rPr>
            <a:t>variabel</a:t>
          </a:r>
          <a:r>
            <a:rPr lang="en-US" sz="1800" dirty="0" smtClean="0">
              <a:latin typeface="Arial" charset="0"/>
              <a:cs typeface="Arial" charset="0"/>
            </a:rPr>
            <a:t> yang </a:t>
          </a:r>
          <a:r>
            <a:rPr lang="en-US" sz="1800" dirty="0" err="1" smtClean="0">
              <a:latin typeface="Arial" charset="0"/>
              <a:cs typeface="Arial" charset="0"/>
            </a:rPr>
            <a:t>digunakan</a:t>
          </a:r>
          <a:r>
            <a:rPr lang="en-US" sz="1800" dirty="0" smtClean="0">
              <a:latin typeface="Arial" charset="0"/>
              <a:cs typeface="Arial" charset="0"/>
            </a:rPr>
            <a:t> </a:t>
          </a:r>
          <a:r>
            <a:rPr lang="en-US" sz="1800" dirty="0" err="1" smtClean="0">
              <a:latin typeface="Arial" charset="0"/>
              <a:cs typeface="Arial" charset="0"/>
            </a:rPr>
            <a:t>dalam</a:t>
          </a:r>
          <a:r>
            <a:rPr lang="en-US" sz="1800" dirty="0" smtClean="0">
              <a:latin typeface="Arial" charset="0"/>
              <a:cs typeface="Arial" charset="0"/>
            </a:rPr>
            <a:t> </a:t>
          </a:r>
          <a:r>
            <a:rPr lang="en-US" sz="1800" dirty="0" err="1" smtClean="0">
              <a:latin typeface="Arial" charset="0"/>
              <a:cs typeface="Arial" charset="0"/>
            </a:rPr>
            <a:t>proses</a:t>
          </a:r>
          <a:r>
            <a:rPr lang="en-US" sz="1800" dirty="0" smtClean="0">
              <a:latin typeface="Arial" charset="0"/>
              <a:cs typeface="Arial" charset="0"/>
            </a:rPr>
            <a:t> </a:t>
          </a:r>
          <a:r>
            <a:rPr lang="en-US" sz="1800" dirty="0" err="1" smtClean="0">
              <a:latin typeface="Arial" charset="0"/>
              <a:cs typeface="Arial" charset="0"/>
            </a:rPr>
            <a:t>produksi</a:t>
          </a:r>
          <a:endParaRPr lang="en-US" sz="1800" dirty="0"/>
        </a:p>
      </dgm:t>
    </dgm:pt>
    <dgm:pt modelId="{6E065D44-826C-4088-AFF8-4C02CBDCE522}" type="parTrans" cxnId="{F519DC98-0731-4DAB-93A0-52DB76597DD2}">
      <dgm:prSet/>
      <dgm:spPr/>
      <dgm:t>
        <a:bodyPr/>
        <a:lstStyle/>
        <a:p>
          <a:endParaRPr lang="en-US"/>
        </a:p>
      </dgm:t>
    </dgm:pt>
    <dgm:pt modelId="{0F506489-9F41-47AE-8CCA-4CB2A7D1A984}" type="sibTrans" cxnId="{F519DC98-0731-4DAB-93A0-52DB76597DD2}">
      <dgm:prSet/>
      <dgm:spPr/>
      <dgm:t>
        <a:bodyPr/>
        <a:lstStyle/>
        <a:p>
          <a:endParaRPr lang="en-US"/>
        </a:p>
      </dgm:t>
    </dgm:pt>
    <dgm:pt modelId="{2DDC6EB6-35C3-4560-AEF8-1AD9393C7382}" type="pres">
      <dgm:prSet presAssocID="{0F281997-8E1C-47A9-B4EF-1533B2C4A51E}" presName="Name0" presStyleCnt="0">
        <dgm:presLayoutVars>
          <dgm:dir/>
          <dgm:animLvl val="lvl"/>
          <dgm:resizeHandles val="exact"/>
        </dgm:presLayoutVars>
      </dgm:prSet>
      <dgm:spPr/>
      <dgm:t>
        <a:bodyPr/>
        <a:lstStyle/>
        <a:p>
          <a:endParaRPr lang="en-US"/>
        </a:p>
      </dgm:t>
    </dgm:pt>
    <dgm:pt modelId="{0AE16B87-CFE2-46AA-B47F-59D1DE76821F}" type="pres">
      <dgm:prSet presAssocID="{0F281997-8E1C-47A9-B4EF-1533B2C4A51E}" presName="tSp" presStyleCnt="0"/>
      <dgm:spPr/>
    </dgm:pt>
    <dgm:pt modelId="{ADA14A60-AEFA-433E-B3F5-49D2DB3519C7}" type="pres">
      <dgm:prSet presAssocID="{0F281997-8E1C-47A9-B4EF-1533B2C4A51E}" presName="bSp" presStyleCnt="0"/>
      <dgm:spPr/>
    </dgm:pt>
    <dgm:pt modelId="{6C4DF9B8-4CA9-4DF2-AAB3-969C618CAE85}" type="pres">
      <dgm:prSet presAssocID="{0F281997-8E1C-47A9-B4EF-1533B2C4A51E}" presName="process" presStyleCnt="0"/>
      <dgm:spPr/>
    </dgm:pt>
    <dgm:pt modelId="{41A1D4AC-8CD1-42E2-9C02-4E6FE421B2DF}" type="pres">
      <dgm:prSet presAssocID="{482A8D73-2C80-4D11-8155-5157BE24CE58}" presName="composite1" presStyleCnt="0"/>
      <dgm:spPr/>
    </dgm:pt>
    <dgm:pt modelId="{F49CFA42-3B59-4422-97EB-7B53D5299D8D}" type="pres">
      <dgm:prSet presAssocID="{482A8D73-2C80-4D11-8155-5157BE24CE58}" presName="dummyNode1" presStyleLbl="node1" presStyleIdx="0" presStyleCnt="2"/>
      <dgm:spPr/>
    </dgm:pt>
    <dgm:pt modelId="{F0FA4C68-BC18-4B35-802A-2B50FECA8860}" type="pres">
      <dgm:prSet presAssocID="{482A8D73-2C80-4D11-8155-5157BE24CE58}" presName="childNode1" presStyleLbl="bgAcc1" presStyleIdx="0" presStyleCnt="2">
        <dgm:presLayoutVars>
          <dgm:bulletEnabled val="1"/>
        </dgm:presLayoutVars>
      </dgm:prSet>
      <dgm:spPr/>
      <dgm:t>
        <a:bodyPr/>
        <a:lstStyle/>
        <a:p>
          <a:endParaRPr lang="en-US"/>
        </a:p>
      </dgm:t>
    </dgm:pt>
    <dgm:pt modelId="{C38478A6-AEA1-4325-8537-92D864043B6C}" type="pres">
      <dgm:prSet presAssocID="{482A8D73-2C80-4D11-8155-5157BE24CE58}" presName="childNode1tx" presStyleLbl="bgAcc1" presStyleIdx="0" presStyleCnt="2">
        <dgm:presLayoutVars>
          <dgm:bulletEnabled val="1"/>
        </dgm:presLayoutVars>
      </dgm:prSet>
      <dgm:spPr/>
      <dgm:t>
        <a:bodyPr/>
        <a:lstStyle/>
        <a:p>
          <a:endParaRPr lang="en-US"/>
        </a:p>
      </dgm:t>
    </dgm:pt>
    <dgm:pt modelId="{0FF3FAFA-6F7B-4D11-B699-6EEC6BE1EBAA}" type="pres">
      <dgm:prSet presAssocID="{482A8D73-2C80-4D11-8155-5157BE24CE58}" presName="parentNode1" presStyleLbl="node1" presStyleIdx="0" presStyleCnt="2">
        <dgm:presLayoutVars>
          <dgm:chMax val="1"/>
          <dgm:bulletEnabled val="1"/>
        </dgm:presLayoutVars>
      </dgm:prSet>
      <dgm:spPr/>
      <dgm:t>
        <a:bodyPr/>
        <a:lstStyle/>
        <a:p>
          <a:endParaRPr lang="en-US"/>
        </a:p>
      </dgm:t>
    </dgm:pt>
    <dgm:pt modelId="{0961362F-C412-4C62-B0E1-4A1861B03DC3}" type="pres">
      <dgm:prSet presAssocID="{482A8D73-2C80-4D11-8155-5157BE24CE58}" presName="connSite1" presStyleCnt="0"/>
      <dgm:spPr/>
    </dgm:pt>
    <dgm:pt modelId="{EC82CF1F-D0DC-4F75-B5B6-F02A04D36F98}" type="pres">
      <dgm:prSet presAssocID="{0BF61A81-1E97-41E0-9852-9E2EDF18415E}" presName="Name9" presStyleLbl="sibTrans2D1" presStyleIdx="0" presStyleCnt="1"/>
      <dgm:spPr/>
      <dgm:t>
        <a:bodyPr/>
        <a:lstStyle/>
        <a:p>
          <a:endParaRPr lang="en-US"/>
        </a:p>
      </dgm:t>
    </dgm:pt>
    <dgm:pt modelId="{1A9FC72D-ED3F-49AE-B707-992D5A37DE50}" type="pres">
      <dgm:prSet presAssocID="{B0A0BA65-B0D2-43CD-A11E-5AC8D8B4E3AD}" presName="composite2" presStyleCnt="0"/>
      <dgm:spPr/>
    </dgm:pt>
    <dgm:pt modelId="{37E6A435-E108-4F1F-9D7B-679930BD8664}" type="pres">
      <dgm:prSet presAssocID="{B0A0BA65-B0D2-43CD-A11E-5AC8D8B4E3AD}" presName="dummyNode2" presStyleLbl="node1" presStyleIdx="0" presStyleCnt="2"/>
      <dgm:spPr/>
    </dgm:pt>
    <dgm:pt modelId="{4C3FD0C5-88EC-4098-A697-12C6CC0DF1C8}" type="pres">
      <dgm:prSet presAssocID="{B0A0BA65-B0D2-43CD-A11E-5AC8D8B4E3AD}" presName="childNode2" presStyleLbl="bgAcc1" presStyleIdx="1" presStyleCnt="2">
        <dgm:presLayoutVars>
          <dgm:bulletEnabled val="1"/>
        </dgm:presLayoutVars>
      </dgm:prSet>
      <dgm:spPr/>
      <dgm:t>
        <a:bodyPr/>
        <a:lstStyle/>
        <a:p>
          <a:endParaRPr lang="en-US"/>
        </a:p>
      </dgm:t>
    </dgm:pt>
    <dgm:pt modelId="{6CD2C247-15A6-41C9-80E8-A095458E7555}" type="pres">
      <dgm:prSet presAssocID="{B0A0BA65-B0D2-43CD-A11E-5AC8D8B4E3AD}" presName="childNode2tx" presStyleLbl="bgAcc1" presStyleIdx="1" presStyleCnt="2">
        <dgm:presLayoutVars>
          <dgm:bulletEnabled val="1"/>
        </dgm:presLayoutVars>
      </dgm:prSet>
      <dgm:spPr/>
      <dgm:t>
        <a:bodyPr/>
        <a:lstStyle/>
        <a:p>
          <a:endParaRPr lang="en-US"/>
        </a:p>
      </dgm:t>
    </dgm:pt>
    <dgm:pt modelId="{854B685A-F0F8-4A96-A008-05393A8BEE4A}" type="pres">
      <dgm:prSet presAssocID="{B0A0BA65-B0D2-43CD-A11E-5AC8D8B4E3AD}" presName="parentNode2" presStyleLbl="node1" presStyleIdx="1" presStyleCnt="2">
        <dgm:presLayoutVars>
          <dgm:chMax val="0"/>
          <dgm:bulletEnabled val="1"/>
        </dgm:presLayoutVars>
      </dgm:prSet>
      <dgm:spPr/>
      <dgm:t>
        <a:bodyPr/>
        <a:lstStyle/>
        <a:p>
          <a:endParaRPr lang="en-US"/>
        </a:p>
      </dgm:t>
    </dgm:pt>
    <dgm:pt modelId="{35AB2BEB-76EE-418E-8C88-687E0CE20CD4}" type="pres">
      <dgm:prSet presAssocID="{B0A0BA65-B0D2-43CD-A11E-5AC8D8B4E3AD}" presName="connSite2" presStyleCnt="0"/>
      <dgm:spPr/>
    </dgm:pt>
  </dgm:ptLst>
  <dgm:cxnLst>
    <dgm:cxn modelId="{4594A4FB-0DDB-4E0B-A093-AF4372630345}" type="presOf" srcId="{E488BCFF-793B-45B7-B264-BEBB397A114A}" destId="{C38478A6-AEA1-4325-8537-92D864043B6C}" srcOrd="1" destOrd="0" presId="urn:microsoft.com/office/officeart/2005/8/layout/hProcess4"/>
    <dgm:cxn modelId="{904A87B5-1AAD-4DFE-944F-3A86F1F568AC}" type="presOf" srcId="{EA3B9598-EAF1-46EE-B52C-80266DE576FA}" destId="{F0FA4C68-BC18-4B35-802A-2B50FECA8860}" srcOrd="0" destOrd="1" presId="urn:microsoft.com/office/officeart/2005/8/layout/hProcess4"/>
    <dgm:cxn modelId="{1EFEFC3A-102C-4A49-AEA1-4EF87459C7D2}" type="presOf" srcId="{0BF61A81-1E97-41E0-9852-9E2EDF18415E}" destId="{EC82CF1F-D0DC-4F75-B5B6-F02A04D36F98}" srcOrd="0" destOrd="0" presId="urn:microsoft.com/office/officeart/2005/8/layout/hProcess4"/>
    <dgm:cxn modelId="{72B1C3DB-9D0C-4B18-9F38-103E1612B1B2}" type="presOf" srcId="{B0A0BA65-B0D2-43CD-A11E-5AC8D8B4E3AD}" destId="{854B685A-F0F8-4A96-A008-05393A8BEE4A}" srcOrd="0" destOrd="0" presId="urn:microsoft.com/office/officeart/2005/8/layout/hProcess4"/>
    <dgm:cxn modelId="{07489568-5C0B-46F2-B03D-0938D7FE9916}" srcId="{0F281997-8E1C-47A9-B4EF-1533B2C4A51E}" destId="{B0A0BA65-B0D2-43CD-A11E-5AC8D8B4E3AD}" srcOrd="1" destOrd="0" parTransId="{C5A07B11-B31C-48AE-989F-CE750DF36DAB}" sibTransId="{F51F4441-D024-4B33-8E3C-C02B7F06CE8B}"/>
    <dgm:cxn modelId="{9CC5CA1F-717A-424A-9A42-40E6F49CFA34}" type="presOf" srcId="{EA3B9598-EAF1-46EE-B52C-80266DE576FA}" destId="{C38478A6-AEA1-4325-8537-92D864043B6C}" srcOrd="1" destOrd="1" presId="urn:microsoft.com/office/officeart/2005/8/layout/hProcess4"/>
    <dgm:cxn modelId="{7DFBB1D9-8030-4532-8A05-C80A81054036}" type="presOf" srcId="{911CA4CC-B8EF-4E8D-868E-6ADA4B65319B}" destId="{6CD2C247-15A6-41C9-80E8-A095458E7555}" srcOrd="1" destOrd="0" presId="urn:microsoft.com/office/officeart/2005/8/layout/hProcess4"/>
    <dgm:cxn modelId="{FA6A5E3A-DCC1-4A38-8FF3-E3CA9C06122F}" srcId="{482A8D73-2C80-4D11-8155-5157BE24CE58}" destId="{E488BCFF-793B-45B7-B264-BEBB397A114A}" srcOrd="0" destOrd="0" parTransId="{7D1DE7D8-965A-4E39-9516-9F16DE783288}" sibTransId="{7EB65D37-E27D-4E84-8A75-6ED1A0FEDEED}"/>
    <dgm:cxn modelId="{9A5B7152-38D1-4D44-8DE8-D0DEE7208218}" type="presOf" srcId="{0F281997-8E1C-47A9-B4EF-1533B2C4A51E}" destId="{2DDC6EB6-35C3-4560-AEF8-1AD9393C7382}" srcOrd="0" destOrd="0" presId="urn:microsoft.com/office/officeart/2005/8/layout/hProcess4"/>
    <dgm:cxn modelId="{7319B51F-7D4F-435B-B055-F36927803CFA}" type="presOf" srcId="{911CA4CC-B8EF-4E8D-868E-6ADA4B65319B}" destId="{4C3FD0C5-88EC-4098-A697-12C6CC0DF1C8}" srcOrd="0" destOrd="0" presId="urn:microsoft.com/office/officeart/2005/8/layout/hProcess4"/>
    <dgm:cxn modelId="{46F93467-935C-4A9E-BDE6-6442B6B2899B}" type="presOf" srcId="{482A8D73-2C80-4D11-8155-5157BE24CE58}" destId="{0FF3FAFA-6F7B-4D11-B699-6EEC6BE1EBAA}" srcOrd="0" destOrd="0" presId="urn:microsoft.com/office/officeart/2005/8/layout/hProcess4"/>
    <dgm:cxn modelId="{A82D067E-B133-4DB9-87A0-D6E3A21809AB}" srcId="{0F281997-8E1C-47A9-B4EF-1533B2C4A51E}" destId="{482A8D73-2C80-4D11-8155-5157BE24CE58}" srcOrd="0" destOrd="0" parTransId="{CDF24444-8CC4-466F-8F9C-85ABD3AE2047}" sibTransId="{0BF61A81-1E97-41E0-9852-9E2EDF18415E}"/>
    <dgm:cxn modelId="{B07F7056-78BA-4214-A8CB-5E684F2B4932}" type="presOf" srcId="{E488BCFF-793B-45B7-B264-BEBB397A114A}" destId="{F0FA4C68-BC18-4B35-802A-2B50FECA8860}" srcOrd="0" destOrd="0" presId="urn:microsoft.com/office/officeart/2005/8/layout/hProcess4"/>
    <dgm:cxn modelId="{846468FC-A5E1-4189-B393-A7AD941AFDEC}" srcId="{B0A0BA65-B0D2-43CD-A11E-5AC8D8B4E3AD}" destId="{911CA4CC-B8EF-4E8D-868E-6ADA4B65319B}" srcOrd="0" destOrd="0" parTransId="{3684F68A-3D61-4E80-8FBE-E08B097C022F}" sibTransId="{27E6CA87-E785-4534-8E37-EFEF2F21063C}"/>
    <dgm:cxn modelId="{F519DC98-0731-4DAB-93A0-52DB76597DD2}" srcId="{482A8D73-2C80-4D11-8155-5157BE24CE58}" destId="{EA3B9598-EAF1-46EE-B52C-80266DE576FA}" srcOrd="1" destOrd="0" parTransId="{6E065D44-826C-4088-AFF8-4C02CBDCE522}" sibTransId="{0F506489-9F41-47AE-8CCA-4CB2A7D1A984}"/>
    <dgm:cxn modelId="{E7765B3F-DF81-423E-ABA7-2900723E4A13}" type="presParOf" srcId="{2DDC6EB6-35C3-4560-AEF8-1AD9393C7382}" destId="{0AE16B87-CFE2-46AA-B47F-59D1DE76821F}" srcOrd="0" destOrd="0" presId="urn:microsoft.com/office/officeart/2005/8/layout/hProcess4"/>
    <dgm:cxn modelId="{95342DC7-D957-46B1-A36A-E0A33A0EE967}" type="presParOf" srcId="{2DDC6EB6-35C3-4560-AEF8-1AD9393C7382}" destId="{ADA14A60-AEFA-433E-B3F5-49D2DB3519C7}" srcOrd="1" destOrd="0" presId="urn:microsoft.com/office/officeart/2005/8/layout/hProcess4"/>
    <dgm:cxn modelId="{2CD8264F-01D9-4C67-A59E-8C157CCAD083}" type="presParOf" srcId="{2DDC6EB6-35C3-4560-AEF8-1AD9393C7382}" destId="{6C4DF9B8-4CA9-4DF2-AAB3-969C618CAE85}" srcOrd="2" destOrd="0" presId="urn:microsoft.com/office/officeart/2005/8/layout/hProcess4"/>
    <dgm:cxn modelId="{EF059BBC-C6DB-4241-A43B-D69E24B100EF}" type="presParOf" srcId="{6C4DF9B8-4CA9-4DF2-AAB3-969C618CAE85}" destId="{41A1D4AC-8CD1-42E2-9C02-4E6FE421B2DF}" srcOrd="0" destOrd="0" presId="urn:microsoft.com/office/officeart/2005/8/layout/hProcess4"/>
    <dgm:cxn modelId="{E77827A5-0D32-4B3D-8EA3-63196E29A69F}" type="presParOf" srcId="{41A1D4AC-8CD1-42E2-9C02-4E6FE421B2DF}" destId="{F49CFA42-3B59-4422-97EB-7B53D5299D8D}" srcOrd="0" destOrd="0" presId="urn:microsoft.com/office/officeart/2005/8/layout/hProcess4"/>
    <dgm:cxn modelId="{ED0021B7-61F2-49C2-AAEE-925546362C34}" type="presParOf" srcId="{41A1D4AC-8CD1-42E2-9C02-4E6FE421B2DF}" destId="{F0FA4C68-BC18-4B35-802A-2B50FECA8860}" srcOrd="1" destOrd="0" presId="urn:microsoft.com/office/officeart/2005/8/layout/hProcess4"/>
    <dgm:cxn modelId="{5CCE2803-6168-47B1-AACC-1CF769CD52EA}" type="presParOf" srcId="{41A1D4AC-8CD1-42E2-9C02-4E6FE421B2DF}" destId="{C38478A6-AEA1-4325-8537-92D864043B6C}" srcOrd="2" destOrd="0" presId="urn:microsoft.com/office/officeart/2005/8/layout/hProcess4"/>
    <dgm:cxn modelId="{0B841F39-2F1F-44DB-949B-8A073BF95CB7}" type="presParOf" srcId="{41A1D4AC-8CD1-42E2-9C02-4E6FE421B2DF}" destId="{0FF3FAFA-6F7B-4D11-B699-6EEC6BE1EBAA}" srcOrd="3" destOrd="0" presId="urn:microsoft.com/office/officeart/2005/8/layout/hProcess4"/>
    <dgm:cxn modelId="{70D5015A-2EFB-44C0-A9EC-9A82A56C5A5A}" type="presParOf" srcId="{41A1D4AC-8CD1-42E2-9C02-4E6FE421B2DF}" destId="{0961362F-C412-4C62-B0E1-4A1861B03DC3}" srcOrd="4" destOrd="0" presId="urn:microsoft.com/office/officeart/2005/8/layout/hProcess4"/>
    <dgm:cxn modelId="{35C27709-15D2-4E8B-B52F-FF1D803A00AC}" type="presParOf" srcId="{6C4DF9B8-4CA9-4DF2-AAB3-969C618CAE85}" destId="{EC82CF1F-D0DC-4F75-B5B6-F02A04D36F98}" srcOrd="1" destOrd="0" presId="urn:microsoft.com/office/officeart/2005/8/layout/hProcess4"/>
    <dgm:cxn modelId="{7DC3111C-E81E-4A49-93C9-855C12A759C4}" type="presParOf" srcId="{6C4DF9B8-4CA9-4DF2-AAB3-969C618CAE85}" destId="{1A9FC72D-ED3F-49AE-B707-992D5A37DE50}" srcOrd="2" destOrd="0" presId="urn:microsoft.com/office/officeart/2005/8/layout/hProcess4"/>
    <dgm:cxn modelId="{A20206D1-D527-41FD-8C4E-091C4BB42E98}" type="presParOf" srcId="{1A9FC72D-ED3F-49AE-B707-992D5A37DE50}" destId="{37E6A435-E108-4F1F-9D7B-679930BD8664}" srcOrd="0" destOrd="0" presId="urn:microsoft.com/office/officeart/2005/8/layout/hProcess4"/>
    <dgm:cxn modelId="{CD9948D1-DE5A-4526-8E6C-D1B8017EBEA5}" type="presParOf" srcId="{1A9FC72D-ED3F-49AE-B707-992D5A37DE50}" destId="{4C3FD0C5-88EC-4098-A697-12C6CC0DF1C8}" srcOrd="1" destOrd="0" presId="urn:microsoft.com/office/officeart/2005/8/layout/hProcess4"/>
    <dgm:cxn modelId="{2226E19A-0146-4460-9AAF-50C963DD0629}" type="presParOf" srcId="{1A9FC72D-ED3F-49AE-B707-992D5A37DE50}" destId="{6CD2C247-15A6-41C9-80E8-A095458E7555}" srcOrd="2" destOrd="0" presId="urn:microsoft.com/office/officeart/2005/8/layout/hProcess4"/>
    <dgm:cxn modelId="{91FC5C95-3CC6-4352-AB6A-C206BD9C3C15}" type="presParOf" srcId="{1A9FC72D-ED3F-49AE-B707-992D5A37DE50}" destId="{854B685A-F0F8-4A96-A008-05393A8BEE4A}" srcOrd="3" destOrd="0" presId="urn:microsoft.com/office/officeart/2005/8/layout/hProcess4"/>
    <dgm:cxn modelId="{B39B7AE1-F8E2-434B-A0E7-B0DC3F58883D}" type="presParOf" srcId="{1A9FC72D-ED3F-49AE-B707-992D5A37DE50}" destId="{35AB2BEB-76EE-418E-8C88-687E0CE20CD4}" srcOrd="4" destOrd="0" presId="urn:microsoft.com/office/officeart/2005/8/layout/h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0DC89EA-55F6-4415-B5D4-8C667A34FC7E}" type="doc">
      <dgm:prSet loTypeId="urn:microsoft.com/office/officeart/2005/8/layout/process4" loCatId="list" qsTypeId="urn:microsoft.com/office/officeart/2005/8/quickstyle/3d3" qsCatId="3D" csTypeId="urn:microsoft.com/office/officeart/2005/8/colors/colorful4" csCatId="colorful" phldr="1"/>
      <dgm:spPr/>
      <dgm:t>
        <a:bodyPr/>
        <a:lstStyle/>
        <a:p>
          <a:endParaRPr lang="en-US"/>
        </a:p>
      </dgm:t>
    </dgm:pt>
    <dgm:pt modelId="{45F25D76-DD24-4A12-8DA1-86C3902BCE73}">
      <dgm:prSet phldrT="[Text]" custT="1"/>
      <dgm:spPr/>
      <dgm:t>
        <a:bodyPr/>
        <a:lstStyle/>
        <a:p>
          <a:r>
            <a:rPr lang="en-US" sz="2400" i="0" dirty="0" err="1" smtClean="0">
              <a:latin typeface="Arial" charset="0"/>
              <a:cs typeface="Arial" charset="0"/>
            </a:rPr>
            <a:t>Penerimaan</a:t>
          </a:r>
          <a:r>
            <a:rPr lang="en-US" sz="2400" i="0" dirty="0" smtClean="0">
              <a:latin typeface="Arial" charset="0"/>
              <a:cs typeface="Arial" charset="0"/>
            </a:rPr>
            <a:t> total </a:t>
          </a:r>
          <a:r>
            <a:rPr lang="en-US" sz="2400" i="0" dirty="0" err="1" smtClean="0">
              <a:latin typeface="Arial" charset="0"/>
              <a:cs typeface="Arial" charset="0"/>
            </a:rPr>
            <a:t>atau</a:t>
          </a:r>
          <a:r>
            <a:rPr lang="en-US" sz="2400" i="0" dirty="0" smtClean="0">
              <a:latin typeface="Arial" charset="0"/>
              <a:cs typeface="Arial" charset="0"/>
            </a:rPr>
            <a:t> </a:t>
          </a:r>
          <a:r>
            <a:rPr lang="en-US" sz="2400" i="1" dirty="0" smtClean="0">
              <a:latin typeface="Arial" charset="0"/>
              <a:cs typeface="Arial" charset="0"/>
            </a:rPr>
            <a:t>Total Revenue </a:t>
          </a:r>
          <a:r>
            <a:rPr lang="en-US" sz="2400" i="0" dirty="0" smtClean="0">
              <a:latin typeface="Arial" charset="0"/>
              <a:cs typeface="Arial" charset="0"/>
            </a:rPr>
            <a:t>(TR)</a:t>
          </a:r>
          <a:endParaRPr lang="en-US" sz="2400" i="0" dirty="0"/>
        </a:p>
      </dgm:t>
    </dgm:pt>
    <dgm:pt modelId="{97CF7E68-2DA4-48B9-97A2-2E119F6052EA}" type="parTrans" cxnId="{A12087DF-AF48-4B08-BEB3-C78381301CC2}">
      <dgm:prSet/>
      <dgm:spPr/>
      <dgm:t>
        <a:bodyPr/>
        <a:lstStyle/>
        <a:p>
          <a:endParaRPr lang="en-US" sz="1600"/>
        </a:p>
      </dgm:t>
    </dgm:pt>
    <dgm:pt modelId="{73ED55C3-4778-4291-90DD-0D2FE4CA4321}" type="sibTrans" cxnId="{A12087DF-AF48-4B08-BEB3-C78381301CC2}">
      <dgm:prSet/>
      <dgm:spPr/>
      <dgm:t>
        <a:bodyPr/>
        <a:lstStyle/>
        <a:p>
          <a:endParaRPr lang="en-US" sz="1600"/>
        </a:p>
      </dgm:t>
    </dgm:pt>
    <dgm:pt modelId="{11EAFC48-FED1-4835-AAE6-68D17072E8A1}">
      <dgm:prSet phldrT="[Text]" custT="1"/>
      <dgm:spPr/>
      <dgm:t>
        <a:bodyPr/>
        <a:lstStyle/>
        <a:p>
          <a:r>
            <a:rPr lang="en-US" sz="2800" b="1" dirty="0" smtClean="0">
              <a:latin typeface="Arial" charset="0"/>
              <a:cs typeface="Arial" charset="0"/>
            </a:rPr>
            <a:t>TR = Q × P</a:t>
          </a:r>
          <a:endParaRPr lang="en-US" sz="2800" b="1" dirty="0"/>
        </a:p>
      </dgm:t>
    </dgm:pt>
    <dgm:pt modelId="{03E9F04F-6CF9-4D8C-9610-69C86291BF48}" type="parTrans" cxnId="{74712064-56FD-4D31-887F-DC5FC067E482}">
      <dgm:prSet/>
      <dgm:spPr/>
      <dgm:t>
        <a:bodyPr/>
        <a:lstStyle/>
        <a:p>
          <a:endParaRPr lang="en-US" sz="1600"/>
        </a:p>
      </dgm:t>
    </dgm:pt>
    <dgm:pt modelId="{7CE35BE9-32CA-4701-8229-3404641051AD}" type="sibTrans" cxnId="{74712064-56FD-4D31-887F-DC5FC067E482}">
      <dgm:prSet/>
      <dgm:spPr/>
      <dgm:t>
        <a:bodyPr/>
        <a:lstStyle/>
        <a:p>
          <a:endParaRPr lang="en-US" sz="1600"/>
        </a:p>
      </dgm:t>
    </dgm:pt>
    <dgm:pt modelId="{AD09B65C-B9EB-4A8C-96A3-27B0DAB6A690}">
      <dgm:prSet phldrT="[Text]" custT="1"/>
      <dgm:spPr/>
      <dgm:t>
        <a:bodyPr/>
        <a:lstStyle/>
        <a:p>
          <a:r>
            <a:rPr lang="en-US" sz="2400" i="0" dirty="0" err="1" smtClean="0">
              <a:latin typeface="Arial" charset="0"/>
              <a:cs typeface="Arial" charset="0"/>
            </a:rPr>
            <a:t>Penerimaan</a:t>
          </a:r>
          <a:r>
            <a:rPr lang="en-US" sz="2400" i="0" dirty="0" smtClean="0">
              <a:latin typeface="Arial" charset="0"/>
              <a:cs typeface="Arial" charset="0"/>
            </a:rPr>
            <a:t> rata-rata </a:t>
          </a:r>
          <a:r>
            <a:rPr lang="en-US" sz="2400" i="0" dirty="0" err="1" smtClean="0">
              <a:latin typeface="Arial" charset="0"/>
              <a:cs typeface="Arial" charset="0"/>
            </a:rPr>
            <a:t>atau</a:t>
          </a:r>
          <a:r>
            <a:rPr lang="en-US" sz="2400" i="0" dirty="0" smtClean="0">
              <a:latin typeface="Arial" charset="0"/>
              <a:cs typeface="Arial" charset="0"/>
            </a:rPr>
            <a:t> </a:t>
          </a:r>
          <a:r>
            <a:rPr lang="en-US" sz="2400" i="1" dirty="0" smtClean="0">
              <a:latin typeface="Arial" charset="0"/>
              <a:cs typeface="Arial" charset="0"/>
            </a:rPr>
            <a:t>Average Revenue</a:t>
          </a:r>
          <a:r>
            <a:rPr lang="en-US" sz="2400" i="0" dirty="0" smtClean="0">
              <a:latin typeface="Arial" charset="0"/>
              <a:cs typeface="Arial" charset="0"/>
            </a:rPr>
            <a:t> (AR)</a:t>
          </a:r>
          <a:endParaRPr lang="en-US" sz="2400" i="0" dirty="0"/>
        </a:p>
      </dgm:t>
    </dgm:pt>
    <dgm:pt modelId="{2E8747BA-9A0D-4E4A-9DEB-95422D14B7F4}" type="parTrans" cxnId="{005F4581-255A-49F0-B172-FD001C857D82}">
      <dgm:prSet/>
      <dgm:spPr/>
      <dgm:t>
        <a:bodyPr/>
        <a:lstStyle/>
        <a:p>
          <a:endParaRPr lang="en-US" sz="1600"/>
        </a:p>
      </dgm:t>
    </dgm:pt>
    <dgm:pt modelId="{EB9F65BE-8E53-4B44-A4E5-056112A56BA7}" type="sibTrans" cxnId="{005F4581-255A-49F0-B172-FD001C857D82}">
      <dgm:prSet/>
      <dgm:spPr/>
      <dgm:t>
        <a:bodyPr/>
        <a:lstStyle/>
        <a:p>
          <a:endParaRPr lang="en-US" sz="1600"/>
        </a:p>
      </dgm:t>
    </dgm:pt>
    <dgm:pt modelId="{4B12FDEA-E0E5-4588-93A6-C5EDFC750128}">
      <dgm:prSet phldrT="[Text]" custT="1"/>
      <dgm:spPr>
        <a:blipFill rotWithShape="0">
          <a:blip xmlns:r="http://schemas.openxmlformats.org/officeDocument/2006/relationships" r:embed="rId1"/>
          <a:stretch>
            <a:fillRect/>
          </a:stretch>
        </a:blipFill>
      </dgm:spPr>
      <dgm:t>
        <a:bodyPr/>
        <a:lstStyle/>
        <a:p>
          <a:endParaRPr lang="en-US" sz="3600" dirty="0"/>
        </a:p>
      </dgm:t>
    </dgm:pt>
    <dgm:pt modelId="{1BA179D9-7084-44EF-8585-9A33086FEA91}" type="parTrans" cxnId="{B9425B06-C268-47AA-BE30-7A10B5062665}">
      <dgm:prSet/>
      <dgm:spPr/>
      <dgm:t>
        <a:bodyPr/>
        <a:lstStyle/>
        <a:p>
          <a:endParaRPr lang="en-US" sz="1600"/>
        </a:p>
      </dgm:t>
    </dgm:pt>
    <dgm:pt modelId="{9C4B0404-13DB-4D74-B636-019BD41D353C}" type="sibTrans" cxnId="{B9425B06-C268-47AA-BE30-7A10B5062665}">
      <dgm:prSet/>
      <dgm:spPr/>
      <dgm:t>
        <a:bodyPr/>
        <a:lstStyle/>
        <a:p>
          <a:endParaRPr lang="en-US" sz="1600"/>
        </a:p>
      </dgm:t>
    </dgm:pt>
    <dgm:pt modelId="{334C06F8-A847-4744-ACB2-95DB5FD2B7F8}" type="pres">
      <dgm:prSet presAssocID="{50DC89EA-55F6-4415-B5D4-8C667A34FC7E}" presName="Name0" presStyleCnt="0">
        <dgm:presLayoutVars>
          <dgm:dir/>
          <dgm:animLvl val="lvl"/>
          <dgm:resizeHandles val="exact"/>
        </dgm:presLayoutVars>
      </dgm:prSet>
      <dgm:spPr/>
      <dgm:t>
        <a:bodyPr/>
        <a:lstStyle/>
        <a:p>
          <a:endParaRPr lang="en-US"/>
        </a:p>
      </dgm:t>
    </dgm:pt>
    <dgm:pt modelId="{4621C150-49BB-4850-87D4-BCCE6499488C}" type="pres">
      <dgm:prSet presAssocID="{4B12FDEA-E0E5-4588-93A6-C5EDFC750128}" presName="boxAndChildren" presStyleCnt="0"/>
      <dgm:spPr/>
    </dgm:pt>
    <dgm:pt modelId="{02DC6FAF-C8D3-4E85-9F8C-6F844B169FD7}" type="pres">
      <dgm:prSet presAssocID="{4B12FDEA-E0E5-4588-93A6-C5EDFC750128}" presName="parentTextBox" presStyleLbl="node1" presStyleIdx="0" presStyleCnt="3"/>
      <dgm:spPr/>
      <dgm:t>
        <a:bodyPr/>
        <a:lstStyle/>
        <a:p>
          <a:endParaRPr lang="en-US"/>
        </a:p>
      </dgm:t>
    </dgm:pt>
    <dgm:pt modelId="{784CA904-9268-45EE-917F-7756AA1BF7A9}" type="pres">
      <dgm:prSet presAssocID="{EB9F65BE-8E53-4B44-A4E5-056112A56BA7}" presName="sp" presStyleCnt="0"/>
      <dgm:spPr/>
    </dgm:pt>
    <dgm:pt modelId="{FCD7843F-62B7-407C-87E6-AE65A9B347EE}" type="pres">
      <dgm:prSet presAssocID="{AD09B65C-B9EB-4A8C-96A3-27B0DAB6A690}" presName="arrowAndChildren" presStyleCnt="0"/>
      <dgm:spPr/>
    </dgm:pt>
    <dgm:pt modelId="{0E8160C2-6698-454F-99ED-4FE11C9C91DE}" type="pres">
      <dgm:prSet presAssocID="{AD09B65C-B9EB-4A8C-96A3-27B0DAB6A690}" presName="parentTextArrow" presStyleLbl="node1" presStyleIdx="1" presStyleCnt="3"/>
      <dgm:spPr/>
      <dgm:t>
        <a:bodyPr/>
        <a:lstStyle/>
        <a:p>
          <a:endParaRPr lang="en-US"/>
        </a:p>
      </dgm:t>
    </dgm:pt>
    <dgm:pt modelId="{239B5355-6E2B-42B6-923C-2523D3678069}" type="pres">
      <dgm:prSet presAssocID="{73ED55C3-4778-4291-90DD-0D2FE4CA4321}" presName="sp" presStyleCnt="0"/>
      <dgm:spPr/>
    </dgm:pt>
    <dgm:pt modelId="{80AC0618-3726-41A0-9B02-A1E5726B27C4}" type="pres">
      <dgm:prSet presAssocID="{45F25D76-DD24-4A12-8DA1-86C3902BCE73}" presName="arrowAndChildren" presStyleCnt="0"/>
      <dgm:spPr/>
    </dgm:pt>
    <dgm:pt modelId="{4306383F-38DD-4D1B-B7E6-E32503BBD277}" type="pres">
      <dgm:prSet presAssocID="{45F25D76-DD24-4A12-8DA1-86C3902BCE73}" presName="parentTextArrow" presStyleLbl="node1" presStyleIdx="1" presStyleCnt="3"/>
      <dgm:spPr/>
      <dgm:t>
        <a:bodyPr/>
        <a:lstStyle/>
        <a:p>
          <a:endParaRPr lang="en-US"/>
        </a:p>
      </dgm:t>
    </dgm:pt>
    <dgm:pt modelId="{07264020-D2A1-4E35-8591-9C97BC335E80}" type="pres">
      <dgm:prSet presAssocID="{45F25D76-DD24-4A12-8DA1-86C3902BCE73}" presName="arrow" presStyleLbl="node1" presStyleIdx="2" presStyleCnt="3" custLinFactNeighborX="19587" custLinFactNeighborY="-46"/>
      <dgm:spPr/>
      <dgm:t>
        <a:bodyPr/>
        <a:lstStyle/>
        <a:p>
          <a:endParaRPr lang="en-US"/>
        </a:p>
      </dgm:t>
    </dgm:pt>
    <dgm:pt modelId="{9B3FB3F4-72A1-4D8A-BB36-38501AF53F85}" type="pres">
      <dgm:prSet presAssocID="{45F25D76-DD24-4A12-8DA1-86C3902BCE73}" presName="descendantArrow" presStyleCnt="0"/>
      <dgm:spPr/>
    </dgm:pt>
    <dgm:pt modelId="{1FC682F0-C164-4387-8745-A13173798E80}" type="pres">
      <dgm:prSet presAssocID="{11EAFC48-FED1-4835-AAE6-68D17072E8A1}" presName="childTextArrow" presStyleLbl="fgAccFollowNode1" presStyleIdx="0" presStyleCnt="1">
        <dgm:presLayoutVars>
          <dgm:bulletEnabled val="1"/>
        </dgm:presLayoutVars>
      </dgm:prSet>
      <dgm:spPr/>
      <dgm:t>
        <a:bodyPr/>
        <a:lstStyle/>
        <a:p>
          <a:endParaRPr lang="en-US"/>
        </a:p>
      </dgm:t>
    </dgm:pt>
  </dgm:ptLst>
  <dgm:cxnLst>
    <dgm:cxn modelId="{A86F9FF4-CB63-4FBE-BDED-70365C4B9A76}" type="presOf" srcId="{45F25D76-DD24-4A12-8DA1-86C3902BCE73}" destId="{07264020-D2A1-4E35-8591-9C97BC335E80}" srcOrd="1" destOrd="0" presId="urn:microsoft.com/office/officeart/2005/8/layout/process4"/>
    <dgm:cxn modelId="{B9425B06-C268-47AA-BE30-7A10B5062665}" srcId="{50DC89EA-55F6-4415-B5D4-8C667A34FC7E}" destId="{4B12FDEA-E0E5-4588-93A6-C5EDFC750128}" srcOrd="2" destOrd="0" parTransId="{1BA179D9-7084-44EF-8585-9A33086FEA91}" sibTransId="{9C4B0404-13DB-4D74-B636-019BD41D353C}"/>
    <dgm:cxn modelId="{8C377C4A-F1C0-4AD8-9D57-5590FC2E8CD4}" type="presOf" srcId="{45F25D76-DD24-4A12-8DA1-86C3902BCE73}" destId="{4306383F-38DD-4D1B-B7E6-E32503BBD277}" srcOrd="0" destOrd="0" presId="urn:microsoft.com/office/officeart/2005/8/layout/process4"/>
    <dgm:cxn modelId="{8C4ABC81-FAD7-4B1F-A68B-081BDE929D1E}" type="presOf" srcId="{AD09B65C-B9EB-4A8C-96A3-27B0DAB6A690}" destId="{0E8160C2-6698-454F-99ED-4FE11C9C91DE}" srcOrd="0" destOrd="0" presId="urn:microsoft.com/office/officeart/2005/8/layout/process4"/>
    <dgm:cxn modelId="{E4447153-304C-41A7-876C-27570506D52B}" type="presOf" srcId="{50DC89EA-55F6-4415-B5D4-8C667A34FC7E}" destId="{334C06F8-A847-4744-ACB2-95DB5FD2B7F8}" srcOrd="0" destOrd="0" presId="urn:microsoft.com/office/officeart/2005/8/layout/process4"/>
    <dgm:cxn modelId="{005F4581-255A-49F0-B172-FD001C857D82}" srcId="{50DC89EA-55F6-4415-B5D4-8C667A34FC7E}" destId="{AD09B65C-B9EB-4A8C-96A3-27B0DAB6A690}" srcOrd="1" destOrd="0" parTransId="{2E8747BA-9A0D-4E4A-9DEB-95422D14B7F4}" sibTransId="{EB9F65BE-8E53-4B44-A4E5-056112A56BA7}"/>
    <dgm:cxn modelId="{A12087DF-AF48-4B08-BEB3-C78381301CC2}" srcId="{50DC89EA-55F6-4415-B5D4-8C667A34FC7E}" destId="{45F25D76-DD24-4A12-8DA1-86C3902BCE73}" srcOrd="0" destOrd="0" parTransId="{97CF7E68-2DA4-48B9-97A2-2E119F6052EA}" sibTransId="{73ED55C3-4778-4291-90DD-0D2FE4CA4321}"/>
    <dgm:cxn modelId="{06A05616-0030-460E-926C-F60E4AEE9DDD}" type="presOf" srcId="{11EAFC48-FED1-4835-AAE6-68D17072E8A1}" destId="{1FC682F0-C164-4387-8745-A13173798E80}" srcOrd="0" destOrd="0" presId="urn:microsoft.com/office/officeart/2005/8/layout/process4"/>
    <dgm:cxn modelId="{74712064-56FD-4D31-887F-DC5FC067E482}" srcId="{45F25D76-DD24-4A12-8DA1-86C3902BCE73}" destId="{11EAFC48-FED1-4835-AAE6-68D17072E8A1}" srcOrd="0" destOrd="0" parTransId="{03E9F04F-6CF9-4D8C-9610-69C86291BF48}" sibTransId="{7CE35BE9-32CA-4701-8229-3404641051AD}"/>
    <dgm:cxn modelId="{775995E6-E09B-4531-B8F8-E376666B3562}" type="presOf" srcId="{4B12FDEA-E0E5-4588-93A6-C5EDFC750128}" destId="{02DC6FAF-C8D3-4E85-9F8C-6F844B169FD7}" srcOrd="0" destOrd="0" presId="urn:microsoft.com/office/officeart/2005/8/layout/process4"/>
    <dgm:cxn modelId="{917108A4-FC2B-4260-A2CB-A092E7E865D4}" type="presParOf" srcId="{334C06F8-A847-4744-ACB2-95DB5FD2B7F8}" destId="{4621C150-49BB-4850-87D4-BCCE6499488C}" srcOrd="0" destOrd="0" presId="urn:microsoft.com/office/officeart/2005/8/layout/process4"/>
    <dgm:cxn modelId="{F6D4F9A0-A4C3-4B77-A4D1-0F7545F9CDA6}" type="presParOf" srcId="{4621C150-49BB-4850-87D4-BCCE6499488C}" destId="{02DC6FAF-C8D3-4E85-9F8C-6F844B169FD7}" srcOrd="0" destOrd="0" presId="urn:microsoft.com/office/officeart/2005/8/layout/process4"/>
    <dgm:cxn modelId="{7C69FE06-029F-4F61-B3D5-9FC5A5130346}" type="presParOf" srcId="{334C06F8-A847-4744-ACB2-95DB5FD2B7F8}" destId="{784CA904-9268-45EE-917F-7756AA1BF7A9}" srcOrd="1" destOrd="0" presId="urn:microsoft.com/office/officeart/2005/8/layout/process4"/>
    <dgm:cxn modelId="{F9BA8A39-0914-4FBD-AC74-C43636413D7E}" type="presParOf" srcId="{334C06F8-A847-4744-ACB2-95DB5FD2B7F8}" destId="{FCD7843F-62B7-407C-87E6-AE65A9B347EE}" srcOrd="2" destOrd="0" presId="urn:microsoft.com/office/officeart/2005/8/layout/process4"/>
    <dgm:cxn modelId="{8F1B65E0-1227-41F3-BD69-E93DDA4B60A4}" type="presParOf" srcId="{FCD7843F-62B7-407C-87E6-AE65A9B347EE}" destId="{0E8160C2-6698-454F-99ED-4FE11C9C91DE}" srcOrd="0" destOrd="0" presId="urn:microsoft.com/office/officeart/2005/8/layout/process4"/>
    <dgm:cxn modelId="{FA9D025E-5810-46A1-B4C3-7F6BD7504ACF}" type="presParOf" srcId="{334C06F8-A847-4744-ACB2-95DB5FD2B7F8}" destId="{239B5355-6E2B-42B6-923C-2523D3678069}" srcOrd="3" destOrd="0" presId="urn:microsoft.com/office/officeart/2005/8/layout/process4"/>
    <dgm:cxn modelId="{608DDEB8-6090-4775-9E90-A293C9751597}" type="presParOf" srcId="{334C06F8-A847-4744-ACB2-95DB5FD2B7F8}" destId="{80AC0618-3726-41A0-9B02-A1E5726B27C4}" srcOrd="4" destOrd="0" presId="urn:microsoft.com/office/officeart/2005/8/layout/process4"/>
    <dgm:cxn modelId="{E0F1E1F6-C2C0-4B13-9CF1-5E35EFB24E60}" type="presParOf" srcId="{80AC0618-3726-41A0-9B02-A1E5726B27C4}" destId="{4306383F-38DD-4D1B-B7E6-E32503BBD277}" srcOrd="0" destOrd="0" presId="urn:microsoft.com/office/officeart/2005/8/layout/process4"/>
    <dgm:cxn modelId="{FE45C116-5D1D-4AAB-8282-F89A27E29435}" type="presParOf" srcId="{80AC0618-3726-41A0-9B02-A1E5726B27C4}" destId="{07264020-D2A1-4E35-8591-9C97BC335E80}" srcOrd="1" destOrd="0" presId="urn:microsoft.com/office/officeart/2005/8/layout/process4"/>
    <dgm:cxn modelId="{1D849557-AD23-49DC-AC25-C51F533904F1}" type="presParOf" srcId="{80AC0618-3726-41A0-9B02-A1E5726B27C4}" destId="{9B3FB3F4-72A1-4D8A-BB36-38501AF53F85}" srcOrd="2" destOrd="0" presId="urn:microsoft.com/office/officeart/2005/8/layout/process4"/>
    <dgm:cxn modelId="{AE3EA7EE-F768-4480-9057-D99AA9114D4C}" type="presParOf" srcId="{9B3FB3F4-72A1-4D8A-BB36-38501AF53F85}" destId="{1FC682F0-C164-4387-8745-A13173798E80}"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32566F-689E-488B-94E5-49D884F019DE}" type="doc">
      <dgm:prSet loTypeId="urn:microsoft.com/office/officeart/2005/8/layout/process4" loCatId="list" qsTypeId="urn:microsoft.com/office/officeart/2005/8/quickstyle/3d7" qsCatId="3D" csTypeId="urn:microsoft.com/office/officeart/2005/8/colors/colorful2" csCatId="colorful" phldr="1"/>
      <dgm:spPr/>
    </dgm:pt>
    <dgm:pt modelId="{2D7A4B05-34C6-44CA-B04B-6AD471432EE0}">
      <dgm:prSet phldrT="[Text]" custT="1"/>
      <dgm:spPr/>
      <dgm:t>
        <a:bodyPr/>
        <a:lstStyle/>
        <a:p>
          <a:r>
            <a:rPr lang="en-ID" sz="2000" b="0" dirty="0" err="1" smtClean="0">
              <a:hlinkClick xmlns:r="http://schemas.openxmlformats.org/officeDocument/2006/relationships" r:id="rId1" action="ppaction://hlinksldjump"/>
            </a:rPr>
            <a:t>Mengenal</a:t>
          </a:r>
          <a:r>
            <a:rPr lang="en-ID" sz="2000" b="0" dirty="0" smtClean="0">
              <a:hlinkClick xmlns:r="http://schemas.openxmlformats.org/officeDocument/2006/relationships" r:id="rId1" action="ppaction://hlinksldjump"/>
            </a:rPr>
            <a:t> </a:t>
          </a:r>
          <a:r>
            <a:rPr lang="en-ID" sz="2000" b="0" dirty="0" err="1" smtClean="0">
              <a:hlinkClick xmlns:r="http://schemas.openxmlformats.org/officeDocument/2006/relationships" r:id="rId1" action="ppaction://hlinksldjump"/>
            </a:rPr>
            <a:t>Ilmu</a:t>
          </a:r>
          <a:r>
            <a:rPr lang="en-ID" sz="2000" b="0" dirty="0" smtClean="0">
              <a:hlinkClick xmlns:r="http://schemas.openxmlformats.org/officeDocument/2006/relationships" r:id="rId1" action="ppaction://hlinksldjump"/>
            </a:rPr>
            <a:t> </a:t>
          </a:r>
          <a:r>
            <a:rPr lang="en-ID" sz="2000" b="0" dirty="0" err="1" smtClean="0">
              <a:hlinkClick xmlns:r="http://schemas.openxmlformats.org/officeDocument/2006/relationships" r:id="rId1" action="ppaction://hlinksldjump"/>
            </a:rPr>
            <a:t>Ekonomi</a:t>
          </a:r>
          <a:endParaRPr lang="en-US" sz="2000" b="0" dirty="0"/>
        </a:p>
      </dgm:t>
    </dgm:pt>
    <dgm:pt modelId="{0DBEF9D5-B128-4606-B1C9-3EB7502C889A}" type="parTrans" cxnId="{8EBD7BAB-8023-47AA-B568-2C4020EA5A97}">
      <dgm:prSet/>
      <dgm:spPr/>
      <dgm:t>
        <a:bodyPr/>
        <a:lstStyle/>
        <a:p>
          <a:endParaRPr lang="en-US"/>
        </a:p>
      </dgm:t>
    </dgm:pt>
    <dgm:pt modelId="{5F28C0BA-98ED-4FF4-BE3F-55F83061EA87}" type="sibTrans" cxnId="{8EBD7BAB-8023-47AA-B568-2C4020EA5A97}">
      <dgm:prSet/>
      <dgm:spPr/>
      <dgm:t>
        <a:bodyPr/>
        <a:lstStyle/>
        <a:p>
          <a:endParaRPr lang="en-US"/>
        </a:p>
      </dgm:t>
    </dgm:pt>
    <dgm:pt modelId="{7BC6D389-E1E5-4E59-A281-3A29E5E40F36}">
      <dgm:prSet phldrT="[Text]" custT="1"/>
      <dgm:spPr/>
      <dgm:t>
        <a:bodyPr/>
        <a:lstStyle/>
        <a:p>
          <a:r>
            <a:rPr lang="en-ID" sz="2000" b="0" dirty="0" err="1" smtClean="0">
              <a:hlinkClick xmlns:r="http://schemas.openxmlformats.org/officeDocument/2006/relationships" r:id="rId2" action="ppaction://hlinksldjump"/>
            </a:rPr>
            <a:t>Penggolongan</a:t>
          </a:r>
          <a:r>
            <a:rPr lang="en-ID" sz="2000" b="0" dirty="0" smtClean="0">
              <a:hlinkClick xmlns:r="http://schemas.openxmlformats.org/officeDocument/2006/relationships" r:id="rId2" action="ppaction://hlinksldjump"/>
            </a:rPr>
            <a:t> </a:t>
          </a:r>
          <a:r>
            <a:rPr lang="en-ID" sz="2000" b="0" dirty="0" err="1" smtClean="0">
              <a:hlinkClick xmlns:r="http://schemas.openxmlformats.org/officeDocument/2006/relationships" r:id="rId2" action="ppaction://hlinksldjump"/>
            </a:rPr>
            <a:t>Ilmu</a:t>
          </a:r>
          <a:r>
            <a:rPr lang="en-ID" sz="2000" b="0" dirty="0" smtClean="0">
              <a:hlinkClick xmlns:r="http://schemas.openxmlformats.org/officeDocument/2006/relationships" r:id="rId2" action="ppaction://hlinksldjump"/>
            </a:rPr>
            <a:t> </a:t>
          </a:r>
          <a:r>
            <a:rPr lang="en-ID" sz="2000" b="0" dirty="0" err="1" smtClean="0">
              <a:hlinkClick xmlns:r="http://schemas.openxmlformats.org/officeDocument/2006/relationships" r:id="rId2" action="ppaction://hlinksldjump"/>
            </a:rPr>
            <a:t>Ekonomi</a:t>
          </a:r>
          <a:endParaRPr lang="en-US" sz="2000" b="0" dirty="0"/>
        </a:p>
      </dgm:t>
    </dgm:pt>
    <dgm:pt modelId="{D4AF2A96-A06E-438E-840E-1A4E1750D5DF}" type="parTrans" cxnId="{7E064E83-093F-4A6A-98C5-AB5B02416669}">
      <dgm:prSet/>
      <dgm:spPr/>
      <dgm:t>
        <a:bodyPr/>
        <a:lstStyle/>
        <a:p>
          <a:endParaRPr lang="en-US"/>
        </a:p>
      </dgm:t>
    </dgm:pt>
    <dgm:pt modelId="{1BD02AC8-BFD3-461D-B29B-6AE350ED6539}" type="sibTrans" cxnId="{7E064E83-093F-4A6A-98C5-AB5B02416669}">
      <dgm:prSet/>
      <dgm:spPr/>
      <dgm:t>
        <a:bodyPr/>
        <a:lstStyle/>
        <a:p>
          <a:endParaRPr lang="en-US"/>
        </a:p>
      </dgm:t>
    </dgm:pt>
    <dgm:pt modelId="{273E0677-44D9-4539-A23F-D5D30F15407E}">
      <dgm:prSet phldrT="[Text]" custT="1"/>
      <dgm:spPr/>
      <dgm:t>
        <a:bodyPr/>
        <a:lstStyle/>
        <a:p>
          <a:r>
            <a:rPr lang="en-ID" sz="2000" b="0" dirty="0" err="1" smtClean="0">
              <a:hlinkClick xmlns:r="http://schemas.openxmlformats.org/officeDocument/2006/relationships" r:id="rId3" action="ppaction://hlinksldjump"/>
            </a:rPr>
            <a:t>Penerapan</a:t>
          </a:r>
          <a:r>
            <a:rPr lang="en-ID" sz="2000" b="0" dirty="0" smtClean="0">
              <a:hlinkClick xmlns:r="http://schemas.openxmlformats.org/officeDocument/2006/relationships" r:id="rId3" action="ppaction://hlinksldjump"/>
            </a:rPr>
            <a:t> </a:t>
          </a:r>
          <a:r>
            <a:rPr lang="en-ID" sz="2000" b="0" dirty="0" err="1" smtClean="0">
              <a:hlinkClick xmlns:r="http://schemas.openxmlformats.org/officeDocument/2006/relationships" r:id="rId3" action="ppaction://hlinksldjump"/>
            </a:rPr>
            <a:t>Prinsip</a:t>
          </a:r>
          <a:r>
            <a:rPr lang="en-ID" sz="2000" b="0" dirty="0" smtClean="0">
              <a:hlinkClick xmlns:r="http://schemas.openxmlformats.org/officeDocument/2006/relationships" r:id="rId3" action="ppaction://hlinksldjump"/>
            </a:rPr>
            <a:t> </a:t>
          </a:r>
          <a:r>
            <a:rPr lang="en-ID" sz="2000" b="0" dirty="0" err="1" smtClean="0">
              <a:hlinkClick xmlns:r="http://schemas.openxmlformats.org/officeDocument/2006/relationships" r:id="rId3" action="ppaction://hlinksldjump"/>
            </a:rPr>
            <a:t>Ilmu</a:t>
          </a:r>
          <a:r>
            <a:rPr lang="en-ID" sz="2000" b="0" dirty="0" smtClean="0">
              <a:hlinkClick xmlns:r="http://schemas.openxmlformats.org/officeDocument/2006/relationships" r:id="rId3" action="ppaction://hlinksldjump"/>
            </a:rPr>
            <a:t> </a:t>
          </a:r>
          <a:r>
            <a:rPr lang="en-ID" sz="2000" b="0" dirty="0" err="1" smtClean="0">
              <a:hlinkClick xmlns:r="http://schemas.openxmlformats.org/officeDocument/2006/relationships" r:id="rId3" action="ppaction://hlinksldjump"/>
            </a:rPr>
            <a:t>Ekonomi</a:t>
          </a:r>
          <a:endParaRPr lang="en-ID" sz="2000" b="0" dirty="0" smtClean="0"/>
        </a:p>
      </dgm:t>
    </dgm:pt>
    <dgm:pt modelId="{E95EA352-1D99-4290-B710-8E7CBDAA2A8E}" type="parTrans" cxnId="{302E669E-811F-4D66-9FC5-CD150F0286BA}">
      <dgm:prSet/>
      <dgm:spPr/>
      <dgm:t>
        <a:bodyPr/>
        <a:lstStyle/>
        <a:p>
          <a:endParaRPr lang="en-US"/>
        </a:p>
      </dgm:t>
    </dgm:pt>
    <dgm:pt modelId="{C1200BAB-F572-4BA3-AF12-9A2B9D5D9851}" type="sibTrans" cxnId="{302E669E-811F-4D66-9FC5-CD150F0286BA}">
      <dgm:prSet/>
      <dgm:spPr/>
      <dgm:t>
        <a:bodyPr/>
        <a:lstStyle/>
        <a:p>
          <a:endParaRPr lang="en-US"/>
        </a:p>
      </dgm:t>
    </dgm:pt>
    <dgm:pt modelId="{A1509E35-AB9D-42C4-B4C3-1B2F677D7E6E}">
      <dgm:prSet custT="1"/>
      <dgm:spPr/>
      <dgm:t>
        <a:bodyPr/>
        <a:lstStyle/>
        <a:p>
          <a:r>
            <a:rPr lang="en-ID" sz="2000" b="0" dirty="0" err="1" smtClean="0">
              <a:hlinkClick xmlns:r="http://schemas.openxmlformats.org/officeDocument/2006/relationships" r:id="rId4" action="ppaction://hlinksldjump"/>
            </a:rPr>
            <a:t>Kelangkaan</a:t>
          </a:r>
          <a:r>
            <a:rPr lang="en-ID" sz="2000" b="0" dirty="0" smtClean="0">
              <a:hlinkClick xmlns:r="http://schemas.openxmlformats.org/officeDocument/2006/relationships" r:id="rId4" action="ppaction://hlinksldjump"/>
            </a:rPr>
            <a:t> </a:t>
          </a:r>
          <a:r>
            <a:rPr lang="en-ID" sz="2000" b="0" dirty="0" err="1" smtClean="0">
              <a:hlinkClick xmlns:r="http://schemas.openxmlformats.org/officeDocument/2006/relationships" r:id="rId4" action="ppaction://hlinksldjump"/>
            </a:rPr>
            <a:t>dan</a:t>
          </a:r>
          <a:r>
            <a:rPr lang="en-ID" sz="2000" b="0" dirty="0" smtClean="0">
              <a:hlinkClick xmlns:r="http://schemas.openxmlformats.org/officeDocument/2006/relationships" r:id="rId4" action="ppaction://hlinksldjump"/>
            </a:rPr>
            <a:t> </a:t>
          </a:r>
          <a:r>
            <a:rPr lang="en-ID" sz="2000" b="0" dirty="0" err="1" smtClean="0">
              <a:hlinkClick xmlns:r="http://schemas.openxmlformats.org/officeDocument/2006/relationships" r:id="rId4" action="ppaction://hlinksldjump"/>
            </a:rPr>
            <a:t>Biaya</a:t>
          </a:r>
          <a:r>
            <a:rPr lang="en-ID" sz="2000" b="0" dirty="0" smtClean="0">
              <a:hlinkClick xmlns:r="http://schemas.openxmlformats.org/officeDocument/2006/relationships" r:id="rId4" action="ppaction://hlinksldjump"/>
            </a:rPr>
            <a:t> </a:t>
          </a:r>
          <a:r>
            <a:rPr lang="en-ID" sz="2000" b="0" dirty="0" err="1" smtClean="0">
              <a:hlinkClick xmlns:r="http://schemas.openxmlformats.org/officeDocument/2006/relationships" r:id="rId4" action="ppaction://hlinksldjump"/>
            </a:rPr>
            <a:t>Peluang</a:t>
          </a:r>
          <a:endParaRPr lang="en-US" sz="2000" b="0" dirty="0"/>
        </a:p>
      </dgm:t>
    </dgm:pt>
    <dgm:pt modelId="{B5806E2F-3819-465D-8AEF-DC4FE7F68787}" type="parTrans" cxnId="{24378844-999F-44D9-AC76-1B0804737921}">
      <dgm:prSet/>
      <dgm:spPr/>
      <dgm:t>
        <a:bodyPr/>
        <a:lstStyle/>
        <a:p>
          <a:endParaRPr lang="en-US"/>
        </a:p>
      </dgm:t>
    </dgm:pt>
    <dgm:pt modelId="{74FE9DE3-F549-4884-98A6-766F5A2D2512}" type="sibTrans" cxnId="{24378844-999F-44D9-AC76-1B0804737921}">
      <dgm:prSet/>
      <dgm:spPr/>
      <dgm:t>
        <a:bodyPr/>
        <a:lstStyle/>
        <a:p>
          <a:endParaRPr lang="en-US"/>
        </a:p>
      </dgm:t>
    </dgm:pt>
    <dgm:pt modelId="{3E8D2CD7-F293-48A0-B0A3-16421089EEB2}" type="pres">
      <dgm:prSet presAssocID="{C132566F-689E-488B-94E5-49D884F019DE}" presName="Name0" presStyleCnt="0">
        <dgm:presLayoutVars>
          <dgm:dir/>
          <dgm:animLvl val="lvl"/>
          <dgm:resizeHandles val="exact"/>
        </dgm:presLayoutVars>
      </dgm:prSet>
      <dgm:spPr/>
    </dgm:pt>
    <dgm:pt modelId="{A8A2A92F-EA03-4C9F-B3E7-22619BEE8613}" type="pres">
      <dgm:prSet presAssocID="{A1509E35-AB9D-42C4-B4C3-1B2F677D7E6E}" presName="boxAndChildren" presStyleCnt="0"/>
      <dgm:spPr/>
    </dgm:pt>
    <dgm:pt modelId="{9E2A3E86-82BF-41C6-A9EF-55EC02BC8B75}" type="pres">
      <dgm:prSet presAssocID="{A1509E35-AB9D-42C4-B4C3-1B2F677D7E6E}" presName="parentTextBox" presStyleLbl="node1" presStyleIdx="0" presStyleCnt="4"/>
      <dgm:spPr/>
      <dgm:t>
        <a:bodyPr/>
        <a:lstStyle/>
        <a:p>
          <a:endParaRPr lang="en-US"/>
        </a:p>
      </dgm:t>
    </dgm:pt>
    <dgm:pt modelId="{25677776-BEDA-4CDC-BCB8-FC176D046F25}" type="pres">
      <dgm:prSet presAssocID="{C1200BAB-F572-4BA3-AF12-9A2B9D5D9851}" presName="sp" presStyleCnt="0"/>
      <dgm:spPr/>
    </dgm:pt>
    <dgm:pt modelId="{597F9885-1F6C-4817-A332-182D391BCF34}" type="pres">
      <dgm:prSet presAssocID="{273E0677-44D9-4539-A23F-D5D30F15407E}" presName="arrowAndChildren" presStyleCnt="0"/>
      <dgm:spPr/>
    </dgm:pt>
    <dgm:pt modelId="{1B656364-C121-452E-B4F9-482B2259D2BE}" type="pres">
      <dgm:prSet presAssocID="{273E0677-44D9-4539-A23F-D5D30F15407E}" presName="parentTextArrow" presStyleLbl="node1" presStyleIdx="1" presStyleCnt="4"/>
      <dgm:spPr/>
      <dgm:t>
        <a:bodyPr/>
        <a:lstStyle/>
        <a:p>
          <a:endParaRPr lang="en-US"/>
        </a:p>
      </dgm:t>
    </dgm:pt>
    <dgm:pt modelId="{47F457A3-CEFF-4E9D-95CB-AA7F5EA00D78}" type="pres">
      <dgm:prSet presAssocID="{1BD02AC8-BFD3-461D-B29B-6AE350ED6539}" presName="sp" presStyleCnt="0"/>
      <dgm:spPr/>
    </dgm:pt>
    <dgm:pt modelId="{02D87B88-5E9E-4186-B21B-DB595AF802EF}" type="pres">
      <dgm:prSet presAssocID="{7BC6D389-E1E5-4E59-A281-3A29E5E40F36}" presName="arrowAndChildren" presStyleCnt="0"/>
      <dgm:spPr/>
    </dgm:pt>
    <dgm:pt modelId="{2AE8FDE0-00D2-41C7-90AC-2EB0DE553D0E}" type="pres">
      <dgm:prSet presAssocID="{7BC6D389-E1E5-4E59-A281-3A29E5E40F36}" presName="parentTextArrow" presStyleLbl="node1" presStyleIdx="2" presStyleCnt="4"/>
      <dgm:spPr/>
      <dgm:t>
        <a:bodyPr/>
        <a:lstStyle/>
        <a:p>
          <a:endParaRPr lang="en-US"/>
        </a:p>
      </dgm:t>
    </dgm:pt>
    <dgm:pt modelId="{1523DAF7-520D-4938-B821-D669CB170021}" type="pres">
      <dgm:prSet presAssocID="{5F28C0BA-98ED-4FF4-BE3F-55F83061EA87}" presName="sp" presStyleCnt="0"/>
      <dgm:spPr/>
    </dgm:pt>
    <dgm:pt modelId="{DA9FAC83-23A4-42D6-8601-406B73DCF2A4}" type="pres">
      <dgm:prSet presAssocID="{2D7A4B05-34C6-44CA-B04B-6AD471432EE0}" presName="arrowAndChildren" presStyleCnt="0"/>
      <dgm:spPr/>
    </dgm:pt>
    <dgm:pt modelId="{6F686AB4-0348-4761-B8F4-B93CF2354B7C}" type="pres">
      <dgm:prSet presAssocID="{2D7A4B05-34C6-44CA-B04B-6AD471432EE0}" presName="parentTextArrow" presStyleLbl="node1" presStyleIdx="3" presStyleCnt="4"/>
      <dgm:spPr/>
      <dgm:t>
        <a:bodyPr/>
        <a:lstStyle/>
        <a:p>
          <a:endParaRPr lang="en-US"/>
        </a:p>
      </dgm:t>
    </dgm:pt>
  </dgm:ptLst>
  <dgm:cxnLst>
    <dgm:cxn modelId="{B1EF805C-9C3B-478A-BC1F-B2FD02D5A002}" type="presOf" srcId="{7BC6D389-E1E5-4E59-A281-3A29E5E40F36}" destId="{2AE8FDE0-00D2-41C7-90AC-2EB0DE553D0E}" srcOrd="0" destOrd="0" presId="urn:microsoft.com/office/officeart/2005/8/layout/process4"/>
    <dgm:cxn modelId="{B03D6703-E702-4B0E-8FFC-AEC3B4F4F470}" type="presOf" srcId="{C132566F-689E-488B-94E5-49D884F019DE}" destId="{3E8D2CD7-F293-48A0-B0A3-16421089EEB2}" srcOrd="0" destOrd="0" presId="urn:microsoft.com/office/officeart/2005/8/layout/process4"/>
    <dgm:cxn modelId="{7E064E83-093F-4A6A-98C5-AB5B02416669}" srcId="{C132566F-689E-488B-94E5-49D884F019DE}" destId="{7BC6D389-E1E5-4E59-A281-3A29E5E40F36}" srcOrd="1" destOrd="0" parTransId="{D4AF2A96-A06E-438E-840E-1A4E1750D5DF}" sibTransId="{1BD02AC8-BFD3-461D-B29B-6AE350ED6539}"/>
    <dgm:cxn modelId="{8EBD7BAB-8023-47AA-B568-2C4020EA5A97}" srcId="{C132566F-689E-488B-94E5-49D884F019DE}" destId="{2D7A4B05-34C6-44CA-B04B-6AD471432EE0}" srcOrd="0" destOrd="0" parTransId="{0DBEF9D5-B128-4606-B1C9-3EB7502C889A}" sibTransId="{5F28C0BA-98ED-4FF4-BE3F-55F83061EA87}"/>
    <dgm:cxn modelId="{24378844-999F-44D9-AC76-1B0804737921}" srcId="{C132566F-689E-488B-94E5-49D884F019DE}" destId="{A1509E35-AB9D-42C4-B4C3-1B2F677D7E6E}" srcOrd="3" destOrd="0" parTransId="{B5806E2F-3819-465D-8AEF-DC4FE7F68787}" sibTransId="{74FE9DE3-F549-4884-98A6-766F5A2D2512}"/>
    <dgm:cxn modelId="{8F2B4E3C-BD21-4DE4-A2A8-F2F3F22615D0}" type="presOf" srcId="{273E0677-44D9-4539-A23F-D5D30F15407E}" destId="{1B656364-C121-452E-B4F9-482B2259D2BE}" srcOrd="0" destOrd="0" presId="urn:microsoft.com/office/officeart/2005/8/layout/process4"/>
    <dgm:cxn modelId="{302E669E-811F-4D66-9FC5-CD150F0286BA}" srcId="{C132566F-689E-488B-94E5-49D884F019DE}" destId="{273E0677-44D9-4539-A23F-D5D30F15407E}" srcOrd="2" destOrd="0" parTransId="{E95EA352-1D99-4290-B710-8E7CBDAA2A8E}" sibTransId="{C1200BAB-F572-4BA3-AF12-9A2B9D5D9851}"/>
    <dgm:cxn modelId="{0AFB4CCC-E828-421F-851E-621CF92E4374}" type="presOf" srcId="{2D7A4B05-34C6-44CA-B04B-6AD471432EE0}" destId="{6F686AB4-0348-4761-B8F4-B93CF2354B7C}" srcOrd="0" destOrd="0" presId="urn:microsoft.com/office/officeart/2005/8/layout/process4"/>
    <dgm:cxn modelId="{F7FC748F-8AC8-4079-84E5-091058DE5238}" type="presOf" srcId="{A1509E35-AB9D-42C4-B4C3-1B2F677D7E6E}" destId="{9E2A3E86-82BF-41C6-A9EF-55EC02BC8B75}" srcOrd="0" destOrd="0" presId="urn:microsoft.com/office/officeart/2005/8/layout/process4"/>
    <dgm:cxn modelId="{5E7FB888-C7B0-4F3C-919C-E8C36B292CBA}" type="presParOf" srcId="{3E8D2CD7-F293-48A0-B0A3-16421089EEB2}" destId="{A8A2A92F-EA03-4C9F-B3E7-22619BEE8613}" srcOrd="0" destOrd="0" presId="urn:microsoft.com/office/officeart/2005/8/layout/process4"/>
    <dgm:cxn modelId="{7DD34154-C4D0-4CA5-9C42-33B04DA1A543}" type="presParOf" srcId="{A8A2A92F-EA03-4C9F-B3E7-22619BEE8613}" destId="{9E2A3E86-82BF-41C6-A9EF-55EC02BC8B75}" srcOrd="0" destOrd="0" presId="urn:microsoft.com/office/officeart/2005/8/layout/process4"/>
    <dgm:cxn modelId="{9C683358-559C-4812-9B56-1D97A0FC8EF1}" type="presParOf" srcId="{3E8D2CD7-F293-48A0-B0A3-16421089EEB2}" destId="{25677776-BEDA-4CDC-BCB8-FC176D046F25}" srcOrd="1" destOrd="0" presId="urn:microsoft.com/office/officeart/2005/8/layout/process4"/>
    <dgm:cxn modelId="{9D0C2CFF-0758-4B30-ABBD-77C888E26A85}" type="presParOf" srcId="{3E8D2CD7-F293-48A0-B0A3-16421089EEB2}" destId="{597F9885-1F6C-4817-A332-182D391BCF34}" srcOrd="2" destOrd="0" presId="urn:microsoft.com/office/officeart/2005/8/layout/process4"/>
    <dgm:cxn modelId="{9B2FDE3A-EC4E-4BF3-8DA3-7CD89F37E6FA}" type="presParOf" srcId="{597F9885-1F6C-4817-A332-182D391BCF34}" destId="{1B656364-C121-452E-B4F9-482B2259D2BE}" srcOrd="0" destOrd="0" presId="urn:microsoft.com/office/officeart/2005/8/layout/process4"/>
    <dgm:cxn modelId="{D190CCCD-1057-4134-8F6F-77AD7D71F7FF}" type="presParOf" srcId="{3E8D2CD7-F293-48A0-B0A3-16421089EEB2}" destId="{47F457A3-CEFF-4E9D-95CB-AA7F5EA00D78}" srcOrd="3" destOrd="0" presId="urn:microsoft.com/office/officeart/2005/8/layout/process4"/>
    <dgm:cxn modelId="{74EB609C-2F42-4989-A73C-5F6D4C625F51}" type="presParOf" srcId="{3E8D2CD7-F293-48A0-B0A3-16421089EEB2}" destId="{02D87B88-5E9E-4186-B21B-DB595AF802EF}" srcOrd="4" destOrd="0" presId="urn:microsoft.com/office/officeart/2005/8/layout/process4"/>
    <dgm:cxn modelId="{003173A6-70B0-44DA-80D1-752EE556F25D}" type="presParOf" srcId="{02D87B88-5E9E-4186-B21B-DB595AF802EF}" destId="{2AE8FDE0-00D2-41C7-90AC-2EB0DE553D0E}" srcOrd="0" destOrd="0" presId="urn:microsoft.com/office/officeart/2005/8/layout/process4"/>
    <dgm:cxn modelId="{EC888E8A-C62F-4B66-BEF6-0D3C6E13F388}" type="presParOf" srcId="{3E8D2CD7-F293-48A0-B0A3-16421089EEB2}" destId="{1523DAF7-520D-4938-B821-D669CB170021}" srcOrd="5" destOrd="0" presId="urn:microsoft.com/office/officeart/2005/8/layout/process4"/>
    <dgm:cxn modelId="{A8E845E4-7EC0-4551-855E-332325B03803}" type="presParOf" srcId="{3E8D2CD7-F293-48A0-B0A3-16421089EEB2}" destId="{DA9FAC83-23A4-42D6-8601-406B73DCF2A4}" srcOrd="6" destOrd="0" presId="urn:microsoft.com/office/officeart/2005/8/layout/process4"/>
    <dgm:cxn modelId="{D96D9963-EA65-49EC-A52E-A1AEB224EC86}" type="presParOf" srcId="{DA9FAC83-23A4-42D6-8601-406B73DCF2A4}" destId="{6F686AB4-0348-4761-B8F4-B93CF2354B7C}" srcOrd="0" destOrd="0" presId="urn:microsoft.com/office/officeart/2005/8/layout/process4"/>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A88E68F-09B4-42B6-97B6-B50DA65B4B05}" type="doc">
      <dgm:prSet loTypeId="urn:microsoft.com/office/officeart/2005/8/layout/process3" loCatId="process" qsTypeId="urn:microsoft.com/office/officeart/2005/8/quickstyle/3d9" qsCatId="3D" csTypeId="urn:microsoft.com/office/officeart/2005/8/colors/accent1_2" csCatId="accent1" phldr="1"/>
      <dgm:spPr/>
      <dgm:t>
        <a:bodyPr/>
        <a:lstStyle/>
        <a:p>
          <a:endParaRPr lang="en-US"/>
        </a:p>
      </dgm:t>
    </dgm:pt>
    <dgm:pt modelId="{B5620713-AC1D-443B-8C15-51641F9EE2B9}">
      <dgm:prSet phldrT="[Text]" custT="1"/>
      <dgm:spPr/>
      <dgm:t>
        <a:bodyPr/>
        <a:lstStyle/>
        <a:p>
          <a:r>
            <a:rPr lang="en-US" sz="2800" dirty="0" err="1" smtClean="0"/>
            <a:t>Faktor</a:t>
          </a:r>
          <a:r>
            <a:rPr lang="en-US" sz="2800" dirty="0" smtClean="0"/>
            <a:t> </a:t>
          </a:r>
          <a:r>
            <a:rPr lang="en-US" sz="2800" dirty="0" err="1" smtClean="0"/>
            <a:t>apa</a:t>
          </a:r>
          <a:r>
            <a:rPr lang="en-US" sz="2800" dirty="0" smtClean="0"/>
            <a:t> yang </a:t>
          </a:r>
          <a:r>
            <a:rPr lang="en-US" sz="2800" dirty="0" err="1" smtClean="0"/>
            <a:t>memengaruhi</a:t>
          </a:r>
          <a:r>
            <a:rPr lang="en-US" sz="2800" dirty="0" smtClean="0"/>
            <a:t> </a:t>
          </a:r>
          <a:r>
            <a:rPr lang="en-US" sz="2800" dirty="0" err="1" smtClean="0"/>
            <a:t>distribusi</a:t>
          </a:r>
          <a:r>
            <a:rPr lang="en-US" sz="2800" dirty="0" smtClean="0"/>
            <a:t>?</a:t>
          </a:r>
          <a:endParaRPr lang="en-US" sz="2800" dirty="0"/>
        </a:p>
      </dgm:t>
    </dgm:pt>
    <dgm:pt modelId="{9B52020A-A724-4BCE-A0A0-04F4F581B76B}" type="parTrans" cxnId="{320164E5-A476-4E48-AE3C-090E9F482611}">
      <dgm:prSet/>
      <dgm:spPr/>
      <dgm:t>
        <a:bodyPr/>
        <a:lstStyle/>
        <a:p>
          <a:endParaRPr lang="en-US"/>
        </a:p>
      </dgm:t>
    </dgm:pt>
    <dgm:pt modelId="{97CBF018-9B03-4CA4-B921-620EE3FC99EF}" type="sibTrans" cxnId="{320164E5-A476-4E48-AE3C-090E9F482611}">
      <dgm:prSet/>
      <dgm:spPr/>
      <dgm:t>
        <a:bodyPr/>
        <a:lstStyle/>
        <a:p>
          <a:endParaRPr lang="en-US"/>
        </a:p>
      </dgm:t>
    </dgm:pt>
    <dgm:pt modelId="{91AC3E83-9FC8-4A3C-B15C-B56B648CFC3D}">
      <dgm:prSet phldrT="[Text]" custT="1"/>
      <dgm:spPr/>
      <dgm:t>
        <a:bodyPr/>
        <a:lstStyle/>
        <a:p>
          <a:r>
            <a:rPr lang="en-US" sz="2400" dirty="0" err="1" smtClean="0">
              <a:latin typeface="Arial" charset="0"/>
              <a:cs typeface="Arial" charset="0"/>
            </a:rPr>
            <a:t>Faktor</a:t>
          </a:r>
          <a:r>
            <a:rPr lang="en-US" sz="2400" dirty="0" smtClean="0">
              <a:latin typeface="Arial" charset="0"/>
              <a:cs typeface="Arial" charset="0"/>
            </a:rPr>
            <a:t> </a:t>
          </a:r>
          <a:r>
            <a:rPr lang="en-US" sz="2400" dirty="0" err="1" smtClean="0">
              <a:latin typeface="Arial" charset="0"/>
              <a:cs typeface="Arial" charset="0"/>
            </a:rPr>
            <a:t>pasar</a:t>
          </a:r>
          <a:endParaRPr lang="en-US" sz="2400" dirty="0"/>
        </a:p>
      </dgm:t>
    </dgm:pt>
    <dgm:pt modelId="{1DC07C3C-F350-4B97-8453-8154207811DB}" type="parTrans" cxnId="{EE496182-3979-4A24-8C17-39D155F6C070}">
      <dgm:prSet/>
      <dgm:spPr/>
      <dgm:t>
        <a:bodyPr/>
        <a:lstStyle/>
        <a:p>
          <a:endParaRPr lang="en-US"/>
        </a:p>
      </dgm:t>
    </dgm:pt>
    <dgm:pt modelId="{10E75B6C-DBE9-4487-857A-31F5AC14D7CE}" type="sibTrans" cxnId="{EE496182-3979-4A24-8C17-39D155F6C070}">
      <dgm:prSet/>
      <dgm:spPr/>
      <dgm:t>
        <a:bodyPr/>
        <a:lstStyle/>
        <a:p>
          <a:endParaRPr lang="en-US"/>
        </a:p>
      </dgm:t>
    </dgm:pt>
    <dgm:pt modelId="{CC3256BA-FF5B-48A0-B888-26F95DF75BF4}">
      <dgm:prSet custT="1"/>
      <dgm:spPr/>
      <dgm:t>
        <a:bodyPr/>
        <a:lstStyle/>
        <a:p>
          <a:r>
            <a:rPr lang="en-US" sz="2400" dirty="0" err="1" smtClean="0">
              <a:latin typeface="Arial" charset="0"/>
              <a:cs typeface="Arial" charset="0"/>
            </a:rPr>
            <a:t>Faktor</a:t>
          </a:r>
          <a:r>
            <a:rPr lang="en-US" sz="2400" dirty="0" smtClean="0">
              <a:latin typeface="Arial" charset="0"/>
              <a:cs typeface="Arial" charset="0"/>
            </a:rPr>
            <a:t> </a:t>
          </a:r>
          <a:r>
            <a:rPr lang="en-US" sz="2400" dirty="0" err="1" smtClean="0">
              <a:latin typeface="Arial" charset="0"/>
              <a:cs typeface="Arial" charset="0"/>
            </a:rPr>
            <a:t>barang</a:t>
          </a:r>
          <a:endParaRPr lang="en-US" sz="2400" dirty="0" smtClean="0">
            <a:latin typeface="Arial" charset="0"/>
            <a:cs typeface="Arial" charset="0"/>
          </a:endParaRPr>
        </a:p>
      </dgm:t>
    </dgm:pt>
    <dgm:pt modelId="{5170C1F4-543A-42E5-A2DB-928662AD1A00}" type="parTrans" cxnId="{C03B1E69-CE47-4480-A5C9-D1359E74BA0A}">
      <dgm:prSet/>
      <dgm:spPr/>
      <dgm:t>
        <a:bodyPr/>
        <a:lstStyle/>
        <a:p>
          <a:endParaRPr lang="en-US"/>
        </a:p>
      </dgm:t>
    </dgm:pt>
    <dgm:pt modelId="{632268A6-4272-4933-BB4F-7FAF35B5B99B}" type="sibTrans" cxnId="{C03B1E69-CE47-4480-A5C9-D1359E74BA0A}">
      <dgm:prSet/>
      <dgm:spPr/>
      <dgm:t>
        <a:bodyPr/>
        <a:lstStyle/>
        <a:p>
          <a:endParaRPr lang="en-US"/>
        </a:p>
      </dgm:t>
    </dgm:pt>
    <dgm:pt modelId="{61B14056-8DCF-48ED-B5B9-F4354913B4D8}">
      <dgm:prSet custT="1"/>
      <dgm:spPr/>
      <dgm:t>
        <a:bodyPr/>
        <a:lstStyle/>
        <a:p>
          <a:r>
            <a:rPr lang="en-US" sz="2400" smtClean="0">
              <a:latin typeface="Arial" charset="0"/>
              <a:cs typeface="Arial" charset="0"/>
            </a:rPr>
            <a:t>Faktor perusahaan</a:t>
          </a:r>
          <a:endParaRPr lang="en-US" sz="2400" dirty="0" smtClean="0">
            <a:latin typeface="Arial" charset="0"/>
            <a:cs typeface="Arial" charset="0"/>
          </a:endParaRPr>
        </a:p>
      </dgm:t>
    </dgm:pt>
    <dgm:pt modelId="{B8CCF3A9-7B52-453F-9C4E-323946FC5840}" type="parTrans" cxnId="{CC9D3FA2-22A5-4938-AF10-C93DFBC3AFEB}">
      <dgm:prSet/>
      <dgm:spPr/>
      <dgm:t>
        <a:bodyPr/>
        <a:lstStyle/>
        <a:p>
          <a:endParaRPr lang="en-US"/>
        </a:p>
      </dgm:t>
    </dgm:pt>
    <dgm:pt modelId="{FF427376-EFEC-47A6-8D40-5B368F065A06}" type="sibTrans" cxnId="{CC9D3FA2-22A5-4938-AF10-C93DFBC3AFEB}">
      <dgm:prSet/>
      <dgm:spPr/>
      <dgm:t>
        <a:bodyPr/>
        <a:lstStyle/>
        <a:p>
          <a:endParaRPr lang="en-US"/>
        </a:p>
      </dgm:t>
    </dgm:pt>
    <dgm:pt modelId="{2DAF3EA1-762C-4E57-BB66-C8BD5EF05A2A}">
      <dgm:prSet custT="1"/>
      <dgm:spPr/>
      <dgm:t>
        <a:bodyPr/>
        <a:lstStyle/>
        <a:p>
          <a:r>
            <a:rPr lang="en-US" sz="2400" dirty="0" err="1" smtClean="0">
              <a:latin typeface="Arial" charset="0"/>
              <a:cs typeface="Arial" charset="0"/>
            </a:rPr>
            <a:t>Faktor</a:t>
          </a:r>
          <a:r>
            <a:rPr lang="en-US" sz="2400" dirty="0" smtClean="0">
              <a:latin typeface="Arial" charset="0"/>
              <a:cs typeface="Arial" charset="0"/>
            </a:rPr>
            <a:t> </a:t>
          </a:r>
          <a:r>
            <a:rPr lang="en-US" sz="2400" dirty="0" err="1" smtClean="0">
              <a:latin typeface="Arial" charset="0"/>
              <a:cs typeface="Arial" charset="0"/>
            </a:rPr>
            <a:t>kebiasaan</a:t>
          </a:r>
          <a:r>
            <a:rPr lang="en-US" sz="2400" dirty="0" smtClean="0">
              <a:latin typeface="Arial" charset="0"/>
              <a:cs typeface="Arial" charset="0"/>
            </a:rPr>
            <a:t> </a:t>
          </a:r>
          <a:r>
            <a:rPr lang="en-US" sz="2400" dirty="0" err="1" smtClean="0">
              <a:latin typeface="Arial" charset="0"/>
              <a:cs typeface="Arial" charset="0"/>
            </a:rPr>
            <a:t>dalam</a:t>
          </a:r>
          <a:r>
            <a:rPr lang="en-US" sz="2400" dirty="0" smtClean="0">
              <a:latin typeface="Arial" charset="0"/>
              <a:cs typeface="Arial" charset="0"/>
            </a:rPr>
            <a:t> </a:t>
          </a:r>
          <a:r>
            <a:rPr lang="en-US" sz="2400" dirty="0" err="1" smtClean="0">
              <a:latin typeface="Arial" charset="0"/>
              <a:cs typeface="Arial" charset="0"/>
            </a:rPr>
            <a:t>pembelian</a:t>
          </a:r>
          <a:endParaRPr lang="en-US" sz="2400" dirty="0" smtClean="0">
            <a:latin typeface="Arial" charset="0"/>
            <a:cs typeface="Arial" charset="0"/>
          </a:endParaRPr>
        </a:p>
      </dgm:t>
    </dgm:pt>
    <dgm:pt modelId="{8BFF745F-49AE-438A-A7BF-13A3DEF57C97}" type="parTrans" cxnId="{AE93848E-45B4-4E16-87EE-AA289A20EE8B}">
      <dgm:prSet/>
      <dgm:spPr/>
      <dgm:t>
        <a:bodyPr/>
        <a:lstStyle/>
        <a:p>
          <a:endParaRPr lang="en-US"/>
        </a:p>
      </dgm:t>
    </dgm:pt>
    <dgm:pt modelId="{46599EE2-188F-4777-9D28-5D570F6DB555}" type="sibTrans" cxnId="{AE93848E-45B4-4E16-87EE-AA289A20EE8B}">
      <dgm:prSet/>
      <dgm:spPr/>
      <dgm:t>
        <a:bodyPr/>
        <a:lstStyle/>
        <a:p>
          <a:endParaRPr lang="en-US"/>
        </a:p>
      </dgm:t>
    </dgm:pt>
    <dgm:pt modelId="{819940C7-1950-42EF-8CD5-3AD1EC33B342}" type="pres">
      <dgm:prSet presAssocID="{9A88E68F-09B4-42B6-97B6-B50DA65B4B05}" presName="linearFlow" presStyleCnt="0">
        <dgm:presLayoutVars>
          <dgm:dir/>
          <dgm:animLvl val="lvl"/>
          <dgm:resizeHandles val="exact"/>
        </dgm:presLayoutVars>
      </dgm:prSet>
      <dgm:spPr/>
      <dgm:t>
        <a:bodyPr/>
        <a:lstStyle/>
        <a:p>
          <a:endParaRPr lang="en-US"/>
        </a:p>
      </dgm:t>
    </dgm:pt>
    <dgm:pt modelId="{085DAED5-BDC9-45ED-989A-925FFDA42106}" type="pres">
      <dgm:prSet presAssocID="{B5620713-AC1D-443B-8C15-51641F9EE2B9}" presName="composite" presStyleCnt="0"/>
      <dgm:spPr/>
    </dgm:pt>
    <dgm:pt modelId="{61607788-F96A-452F-95B9-9A3BD744DA35}" type="pres">
      <dgm:prSet presAssocID="{B5620713-AC1D-443B-8C15-51641F9EE2B9}" presName="parTx" presStyleLbl="node1" presStyleIdx="0" presStyleCnt="1">
        <dgm:presLayoutVars>
          <dgm:chMax val="0"/>
          <dgm:chPref val="0"/>
          <dgm:bulletEnabled val="1"/>
        </dgm:presLayoutVars>
      </dgm:prSet>
      <dgm:spPr/>
      <dgm:t>
        <a:bodyPr/>
        <a:lstStyle/>
        <a:p>
          <a:endParaRPr lang="en-US"/>
        </a:p>
      </dgm:t>
    </dgm:pt>
    <dgm:pt modelId="{86774F3F-C507-4704-A0FA-ED3B493B9FC9}" type="pres">
      <dgm:prSet presAssocID="{B5620713-AC1D-443B-8C15-51641F9EE2B9}" presName="parSh" presStyleLbl="node1" presStyleIdx="0" presStyleCnt="1"/>
      <dgm:spPr/>
      <dgm:t>
        <a:bodyPr/>
        <a:lstStyle/>
        <a:p>
          <a:endParaRPr lang="en-US"/>
        </a:p>
      </dgm:t>
    </dgm:pt>
    <dgm:pt modelId="{E2A5470D-8DFB-4337-88EE-264143E54333}" type="pres">
      <dgm:prSet presAssocID="{B5620713-AC1D-443B-8C15-51641F9EE2B9}" presName="desTx" presStyleLbl="fgAcc1" presStyleIdx="0" presStyleCnt="1">
        <dgm:presLayoutVars>
          <dgm:bulletEnabled val="1"/>
        </dgm:presLayoutVars>
      </dgm:prSet>
      <dgm:spPr/>
      <dgm:t>
        <a:bodyPr/>
        <a:lstStyle/>
        <a:p>
          <a:endParaRPr lang="en-US"/>
        </a:p>
      </dgm:t>
    </dgm:pt>
  </dgm:ptLst>
  <dgm:cxnLst>
    <dgm:cxn modelId="{320164E5-A476-4E48-AE3C-090E9F482611}" srcId="{9A88E68F-09B4-42B6-97B6-B50DA65B4B05}" destId="{B5620713-AC1D-443B-8C15-51641F9EE2B9}" srcOrd="0" destOrd="0" parTransId="{9B52020A-A724-4BCE-A0A0-04F4F581B76B}" sibTransId="{97CBF018-9B03-4CA4-B921-620EE3FC99EF}"/>
    <dgm:cxn modelId="{6AB1DCB2-B097-43EE-937D-383A72076B14}" type="presOf" srcId="{9A88E68F-09B4-42B6-97B6-B50DA65B4B05}" destId="{819940C7-1950-42EF-8CD5-3AD1EC33B342}" srcOrd="0" destOrd="0" presId="urn:microsoft.com/office/officeart/2005/8/layout/process3"/>
    <dgm:cxn modelId="{CC9D3FA2-22A5-4938-AF10-C93DFBC3AFEB}" srcId="{B5620713-AC1D-443B-8C15-51641F9EE2B9}" destId="{61B14056-8DCF-48ED-B5B9-F4354913B4D8}" srcOrd="2" destOrd="0" parTransId="{B8CCF3A9-7B52-453F-9C4E-323946FC5840}" sibTransId="{FF427376-EFEC-47A6-8D40-5B368F065A06}"/>
    <dgm:cxn modelId="{AE93848E-45B4-4E16-87EE-AA289A20EE8B}" srcId="{B5620713-AC1D-443B-8C15-51641F9EE2B9}" destId="{2DAF3EA1-762C-4E57-BB66-C8BD5EF05A2A}" srcOrd="3" destOrd="0" parTransId="{8BFF745F-49AE-438A-A7BF-13A3DEF57C97}" sibTransId="{46599EE2-188F-4777-9D28-5D570F6DB555}"/>
    <dgm:cxn modelId="{7AB6CFC9-657E-4015-813F-8B951E23132C}" type="presOf" srcId="{CC3256BA-FF5B-48A0-B888-26F95DF75BF4}" destId="{E2A5470D-8DFB-4337-88EE-264143E54333}" srcOrd="0" destOrd="1" presId="urn:microsoft.com/office/officeart/2005/8/layout/process3"/>
    <dgm:cxn modelId="{8831EE20-057E-4CBB-9264-2B6E610C0081}" type="presOf" srcId="{2DAF3EA1-762C-4E57-BB66-C8BD5EF05A2A}" destId="{E2A5470D-8DFB-4337-88EE-264143E54333}" srcOrd="0" destOrd="3" presId="urn:microsoft.com/office/officeart/2005/8/layout/process3"/>
    <dgm:cxn modelId="{EE496182-3979-4A24-8C17-39D155F6C070}" srcId="{B5620713-AC1D-443B-8C15-51641F9EE2B9}" destId="{91AC3E83-9FC8-4A3C-B15C-B56B648CFC3D}" srcOrd="0" destOrd="0" parTransId="{1DC07C3C-F350-4B97-8453-8154207811DB}" sibTransId="{10E75B6C-DBE9-4487-857A-31F5AC14D7CE}"/>
    <dgm:cxn modelId="{B33D5B10-CF6B-4E94-9110-5874E802D819}" type="presOf" srcId="{B5620713-AC1D-443B-8C15-51641F9EE2B9}" destId="{61607788-F96A-452F-95B9-9A3BD744DA35}" srcOrd="0" destOrd="0" presId="urn:microsoft.com/office/officeart/2005/8/layout/process3"/>
    <dgm:cxn modelId="{2B3D623B-378B-4515-8823-8F80BACE3B07}" type="presOf" srcId="{91AC3E83-9FC8-4A3C-B15C-B56B648CFC3D}" destId="{E2A5470D-8DFB-4337-88EE-264143E54333}" srcOrd="0" destOrd="0" presId="urn:microsoft.com/office/officeart/2005/8/layout/process3"/>
    <dgm:cxn modelId="{D31D16CB-EC53-4D34-9718-D47150E0C11E}" type="presOf" srcId="{B5620713-AC1D-443B-8C15-51641F9EE2B9}" destId="{86774F3F-C507-4704-A0FA-ED3B493B9FC9}" srcOrd="1" destOrd="0" presId="urn:microsoft.com/office/officeart/2005/8/layout/process3"/>
    <dgm:cxn modelId="{AA1DD630-9DC0-4C4F-ADD8-7540FB572D91}" type="presOf" srcId="{61B14056-8DCF-48ED-B5B9-F4354913B4D8}" destId="{E2A5470D-8DFB-4337-88EE-264143E54333}" srcOrd="0" destOrd="2" presId="urn:microsoft.com/office/officeart/2005/8/layout/process3"/>
    <dgm:cxn modelId="{C03B1E69-CE47-4480-A5C9-D1359E74BA0A}" srcId="{B5620713-AC1D-443B-8C15-51641F9EE2B9}" destId="{CC3256BA-FF5B-48A0-B888-26F95DF75BF4}" srcOrd="1" destOrd="0" parTransId="{5170C1F4-543A-42E5-A2DB-928662AD1A00}" sibTransId="{632268A6-4272-4933-BB4F-7FAF35B5B99B}"/>
    <dgm:cxn modelId="{17412DF5-522D-4821-8300-7D09A7F6921D}" type="presParOf" srcId="{819940C7-1950-42EF-8CD5-3AD1EC33B342}" destId="{085DAED5-BDC9-45ED-989A-925FFDA42106}" srcOrd="0" destOrd="0" presId="urn:microsoft.com/office/officeart/2005/8/layout/process3"/>
    <dgm:cxn modelId="{506A13E6-EC68-4D9D-B5DE-B68F790338EB}" type="presParOf" srcId="{085DAED5-BDC9-45ED-989A-925FFDA42106}" destId="{61607788-F96A-452F-95B9-9A3BD744DA35}" srcOrd="0" destOrd="0" presId="urn:microsoft.com/office/officeart/2005/8/layout/process3"/>
    <dgm:cxn modelId="{26496AE0-388C-4679-8270-041CC4AF7C43}" type="presParOf" srcId="{085DAED5-BDC9-45ED-989A-925FFDA42106}" destId="{86774F3F-C507-4704-A0FA-ED3B493B9FC9}" srcOrd="1" destOrd="0" presId="urn:microsoft.com/office/officeart/2005/8/layout/process3"/>
    <dgm:cxn modelId="{0A6C53FA-A689-49B9-A754-3F852CA78658}" type="presParOf" srcId="{085DAED5-BDC9-45ED-989A-925FFDA42106}" destId="{E2A5470D-8DFB-4337-88EE-264143E54333}" srcOrd="2" destOrd="0" presId="urn:microsoft.com/office/officeart/2005/8/layout/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B8A37C0-457C-46C3-88F6-BE8BEE5A2665}" type="doc">
      <dgm:prSet loTypeId="urn:microsoft.com/office/officeart/2005/8/layout/process4" loCatId="list" qsTypeId="urn:microsoft.com/office/officeart/2005/8/quickstyle/3d7" qsCatId="3D" csTypeId="urn:microsoft.com/office/officeart/2005/8/colors/colorful1" csCatId="colorful" phldr="1"/>
      <dgm:spPr/>
      <dgm:t>
        <a:bodyPr/>
        <a:lstStyle/>
        <a:p>
          <a:endParaRPr lang="en-US"/>
        </a:p>
      </dgm:t>
    </dgm:pt>
    <dgm:pt modelId="{C3184615-6C9F-4641-B90A-EC86149F9198}">
      <dgm:prSet phldrT="[Text]"/>
      <dgm:spPr/>
      <dgm:t>
        <a:bodyPr/>
        <a:lstStyle/>
        <a:p>
          <a:r>
            <a:rPr lang="en-ID" dirty="0" err="1" smtClean="0">
              <a:latin typeface="Arial" charset="0"/>
              <a:cs typeface="Arial" charset="0"/>
            </a:rPr>
            <a:t>Produsen</a:t>
          </a:r>
          <a:r>
            <a:rPr lang="en-ID" dirty="0" smtClean="0">
              <a:latin typeface="Arial" charset="0"/>
              <a:cs typeface="Arial" charset="0"/>
            </a:rPr>
            <a:t> – </a:t>
          </a:r>
          <a:r>
            <a:rPr lang="en-ID" dirty="0" err="1" smtClean="0">
              <a:latin typeface="Arial" charset="0"/>
              <a:cs typeface="Arial" charset="0"/>
            </a:rPr>
            <a:t>konsumen</a:t>
          </a:r>
          <a:r>
            <a:rPr lang="en-ID" dirty="0" smtClean="0">
              <a:latin typeface="Arial" charset="0"/>
              <a:cs typeface="Arial" charset="0"/>
            </a:rPr>
            <a:t> </a:t>
          </a:r>
          <a:endParaRPr lang="en-US" dirty="0"/>
        </a:p>
      </dgm:t>
    </dgm:pt>
    <dgm:pt modelId="{0E6C062B-FBC9-4F5C-99FC-47B6621264D6}" type="parTrans" cxnId="{C4EB9A3A-6560-4DDC-A6C5-4ADC96FB6E71}">
      <dgm:prSet/>
      <dgm:spPr/>
      <dgm:t>
        <a:bodyPr/>
        <a:lstStyle/>
        <a:p>
          <a:endParaRPr lang="en-US"/>
        </a:p>
      </dgm:t>
    </dgm:pt>
    <dgm:pt modelId="{4B17CB2B-4022-47E6-B1A6-77910CA77746}" type="sibTrans" cxnId="{C4EB9A3A-6560-4DDC-A6C5-4ADC96FB6E71}">
      <dgm:prSet/>
      <dgm:spPr/>
      <dgm:t>
        <a:bodyPr/>
        <a:lstStyle/>
        <a:p>
          <a:endParaRPr lang="en-US"/>
        </a:p>
      </dgm:t>
    </dgm:pt>
    <dgm:pt modelId="{8C433DF6-DE59-491B-99F9-33B5F4E24DD2}">
      <dgm:prSet/>
      <dgm:spPr/>
      <dgm:t>
        <a:bodyPr/>
        <a:lstStyle/>
        <a:p>
          <a:r>
            <a:rPr lang="en-ID" smtClean="0">
              <a:latin typeface="Arial" charset="0"/>
              <a:cs typeface="Arial" charset="0"/>
            </a:rPr>
            <a:t>Produsen – pengecer – konsumen</a:t>
          </a:r>
          <a:endParaRPr lang="en-ID" dirty="0" smtClean="0">
            <a:latin typeface="Arial" charset="0"/>
            <a:cs typeface="Arial" charset="0"/>
          </a:endParaRPr>
        </a:p>
      </dgm:t>
    </dgm:pt>
    <dgm:pt modelId="{C67EB377-54FE-4971-9D11-BA7B6D0C1EE4}" type="parTrans" cxnId="{2D1AEA09-17B1-4906-B993-90C0595DDD0D}">
      <dgm:prSet/>
      <dgm:spPr/>
      <dgm:t>
        <a:bodyPr/>
        <a:lstStyle/>
        <a:p>
          <a:endParaRPr lang="en-US"/>
        </a:p>
      </dgm:t>
    </dgm:pt>
    <dgm:pt modelId="{9583295F-B75B-4B5B-B5D9-A39A6602F3CB}" type="sibTrans" cxnId="{2D1AEA09-17B1-4906-B993-90C0595DDD0D}">
      <dgm:prSet/>
      <dgm:spPr/>
      <dgm:t>
        <a:bodyPr/>
        <a:lstStyle/>
        <a:p>
          <a:endParaRPr lang="en-US"/>
        </a:p>
      </dgm:t>
    </dgm:pt>
    <dgm:pt modelId="{ADC36CBF-04DF-4EFF-97D7-371C98587DF8}">
      <dgm:prSet/>
      <dgm:spPr/>
      <dgm:t>
        <a:bodyPr/>
        <a:lstStyle/>
        <a:p>
          <a:r>
            <a:rPr lang="en-ID" dirty="0" err="1" smtClean="0">
              <a:latin typeface="Arial" charset="0"/>
              <a:cs typeface="Arial" charset="0"/>
            </a:rPr>
            <a:t>Produsen</a:t>
          </a:r>
          <a:r>
            <a:rPr lang="en-ID" dirty="0" smtClean="0">
              <a:latin typeface="Arial" charset="0"/>
              <a:cs typeface="Arial" charset="0"/>
            </a:rPr>
            <a:t> – </a:t>
          </a:r>
          <a:r>
            <a:rPr lang="en-ID" dirty="0" err="1" smtClean="0">
              <a:latin typeface="Arial" charset="0"/>
              <a:cs typeface="Arial" charset="0"/>
            </a:rPr>
            <a:t>pedagang</a:t>
          </a:r>
          <a:r>
            <a:rPr lang="en-ID" dirty="0" smtClean="0">
              <a:latin typeface="Arial" charset="0"/>
              <a:cs typeface="Arial" charset="0"/>
            </a:rPr>
            <a:t> </a:t>
          </a:r>
          <a:r>
            <a:rPr lang="en-ID" dirty="0" err="1" smtClean="0">
              <a:latin typeface="Arial" charset="0"/>
              <a:cs typeface="Arial" charset="0"/>
            </a:rPr>
            <a:t>besar</a:t>
          </a:r>
          <a:r>
            <a:rPr lang="en-ID" dirty="0" smtClean="0">
              <a:latin typeface="Arial" charset="0"/>
              <a:cs typeface="Arial" charset="0"/>
            </a:rPr>
            <a:t> – </a:t>
          </a:r>
          <a:r>
            <a:rPr lang="en-ID" dirty="0" err="1" smtClean="0">
              <a:latin typeface="Arial" charset="0"/>
              <a:cs typeface="Arial" charset="0"/>
            </a:rPr>
            <a:t>pengecer</a:t>
          </a:r>
          <a:r>
            <a:rPr lang="en-ID" dirty="0" smtClean="0">
              <a:latin typeface="Arial" charset="0"/>
              <a:cs typeface="Arial" charset="0"/>
            </a:rPr>
            <a:t> – </a:t>
          </a:r>
          <a:r>
            <a:rPr lang="en-ID" dirty="0" err="1" smtClean="0">
              <a:latin typeface="Arial" charset="0"/>
              <a:cs typeface="Arial" charset="0"/>
            </a:rPr>
            <a:t>konsumen</a:t>
          </a:r>
          <a:endParaRPr lang="en-ID" dirty="0" smtClean="0">
            <a:latin typeface="Arial" charset="0"/>
            <a:cs typeface="Arial" charset="0"/>
          </a:endParaRPr>
        </a:p>
      </dgm:t>
    </dgm:pt>
    <dgm:pt modelId="{310F6C58-ECB3-439E-B535-EF4926185AE3}" type="parTrans" cxnId="{8D3A17B2-271F-423C-B5BA-89B384859FC7}">
      <dgm:prSet/>
      <dgm:spPr/>
      <dgm:t>
        <a:bodyPr/>
        <a:lstStyle/>
        <a:p>
          <a:endParaRPr lang="en-US"/>
        </a:p>
      </dgm:t>
    </dgm:pt>
    <dgm:pt modelId="{C005FB30-ABDD-42D4-A021-8AAC397F13EB}" type="sibTrans" cxnId="{8D3A17B2-271F-423C-B5BA-89B384859FC7}">
      <dgm:prSet/>
      <dgm:spPr/>
      <dgm:t>
        <a:bodyPr/>
        <a:lstStyle/>
        <a:p>
          <a:endParaRPr lang="en-US"/>
        </a:p>
      </dgm:t>
    </dgm:pt>
    <dgm:pt modelId="{86BFAA12-4B2D-4246-BA1C-A5B07F56C516}">
      <dgm:prSet/>
      <dgm:spPr/>
      <dgm:t>
        <a:bodyPr/>
        <a:lstStyle/>
        <a:p>
          <a:r>
            <a:rPr lang="en-ID" smtClean="0">
              <a:latin typeface="Arial" charset="0"/>
              <a:cs typeface="Arial" charset="0"/>
            </a:rPr>
            <a:t>Produsen – agen – pengecer – konsumen </a:t>
          </a:r>
          <a:endParaRPr lang="en-ID" dirty="0" smtClean="0">
            <a:latin typeface="Arial" charset="0"/>
            <a:cs typeface="Arial" charset="0"/>
          </a:endParaRPr>
        </a:p>
      </dgm:t>
    </dgm:pt>
    <dgm:pt modelId="{D6F9DC68-2CD4-4AAF-B526-E08A5758BFBB}" type="parTrans" cxnId="{ACF3A3BA-6E6F-4985-8986-1C840D73D24A}">
      <dgm:prSet/>
      <dgm:spPr/>
      <dgm:t>
        <a:bodyPr/>
        <a:lstStyle/>
        <a:p>
          <a:endParaRPr lang="en-US"/>
        </a:p>
      </dgm:t>
    </dgm:pt>
    <dgm:pt modelId="{05D94CF2-9C34-4724-BB3B-D7636B3349BB}" type="sibTrans" cxnId="{ACF3A3BA-6E6F-4985-8986-1C840D73D24A}">
      <dgm:prSet/>
      <dgm:spPr/>
      <dgm:t>
        <a:bodyPr/>
        <a:lstStyle/>
        <a:p>
          <a:endParaRPr lang="en-US"/>
        </a:p>
      </dgm:t>
    </dgm:pt>
    <dgm:pt modelId="{EA5725A4-7E8F-4E79-B7F5-EBA09A514039}">
      <dgm:prSet/>
      <dgm:spPr/>
      <dgm:t>
        <a:bodyPr/>
        <a:lstStyle/>
        <a:p>
          <a:r>
            <a:rPr lang="en-ID" smtClean="0">
              <a:latin typeface="Arial" charset="0"/>
              <a:cs typeface="Arial" charset="0"/>
            </a:rPr>
            <a:t>Produsen – agen – pedagang besar – pegecer – konsumen  </a:t>
          </a:r>
          <a:endParaRPr lang="en-US" dirty="0" smtClean="0">
            <a:latin typeface="Arial" charset="0"/>
            <a:cs typeface="Arial" charset="0"/>
          </a:endParaRPr>
        </a:p>
      </dgm:t>
    </dgm:pt>
    <dgm:pt modelId="{C6D12AE5-B4F3-4D51-983D-918429B61D7E}" type="parTrans" cxnId="{EF43F217-D75E-4EAA-89C1-513EAD08AE50}">
      <dgm:prSet/>
      <dgm:spPr/>
      <dgm:t>
        <a:bodyPr/>
        <a:lstStyle/>
        <a:p>
          <a:endParaRPr lang="en-US"/>
        </a:p>
      </dgm:t>
    </dgm:pt>
    <dgm:pt modelId="{6EF9BBE3-0626-47AF-9126-91E917026F58}" type="sibTrans" cxnId="{EF43F217-D75E-4EAA-89C1-513EAD08AE50}">
      <dgm:prSet/>
      <dgm:spPr/>
      <dgm:t>
        <a:bodyPr/>
        <a:lstStyle/>
        <a:p>
          <a:endParaRPr lang="en-US"/>
        </a:p>
      </dgm:t>
    </dgm:pt>
    <dgm:pt modelId="{BA2C87A2-D86C-4FD4-A755-75FC3C1EA4C2}" type="pres">
      <dgm:prSet presAssocID="{FB8A37C0-457C-46C3-88F6-BE8BEE5A2665}" presName="Name0" presStyleCnt="0">
        <dgm:presLayoutVars>
          <dgm:dir/>
          <dgm:animLvl val="lvl"/>
          <dgm:resizeHandles val="exact"/>
        </dgm:presLayoutVars>
      </dgm:prSet>
      <dgm:spPr/>
      <dgm:t>
        <a:bodyPr/>
        <a:lstStyle/>
        <a:p>
          <a:endParaRPr lang="en-US"/>
        </a:p>
      </dgm:t>
    </dgm:pt>
    <dgm:pt modelId="{107EE6C3-998F-4CDE-9424-BABFD2C40C15}" type="pres">
      <dgm:prSet presAssocID="{EA5725A4-7E8F-4E79-B7F5-EBA09A514039}" presName="boxAndChildren" presStyleCnt="0"/>
      <dgm:spPr/>
    </dgm:pt>
    <dgm:pt modelId="{7159D586-56C8-48FA-A8E5-FC6F0D6EFFD8}" type="pres">
      <dgm:prSet presAssocID="{EA5725A4-7E8F-4E79-B7F5-EBA09A514039}" presName="parentTextBox" presStyleLbl="node1" presStyleIdx="0" presStyleCnt="5"/>
      <dgm:spPr/>
      <dgm:t>
        <a:bodyPr/>
        <a:lstStyle/>
        <a:p>
          <a:endParaRPr lang="en-US"/>
        </a:p>
      </dgm:t>
    </dgm:pt>
    <dgm:pt modelId="{55687733-35E7-4E8D-A6C2-E636B3B1E487}" type="pres">
      <dgm:prSet presAssocID="{05D94CF2-9C34-4724-BB3B-D7636B3349BB}" presName="sp" presStyleCnt="0"/>
      <dgm:spPr/>
    </dgm:pt>
    <dgm:pt modelId="{06CD023A-998A-43E7-8244-604AC92524BF}" type="pres">
      <dgm:prSet presAssocID="{86BFAA12-4B2D-4246-BA1C-A5B07F56C516}" presName="arrowAndChildren" presStyleCnt="0"/>
      <dgm:spPr/>
    </dgm:pt>
    <dgm:pt modelId="{B0773A6F-7192-49A0-ACC1-47ADFEC67604}" type="pres">
      <dgm:prSet presAssocID="{86BFAA12-4B2D-4246-BA1C-A5B07F56C516}" presName="parentTextArrow" presStyleLbl="node1" presStyleIdx="1" presStyleCnt="5"/>
      <dgm:spPr/>
      <dgm:t>
        <a:bodyPr/>
        <a:lstStyle/>
        <a:p>
          <a:endParaRPr lang="en-US"/>
        </a:p>
      </dgm:t>
    </dgm:pt>
    <dgm:pt modelId="{7FDCED86-85ED-4B66-B271-26A783443E70}" type="pres">
      <dgm:prSet presAssocID="{C005FB30-ABDD-42D4-A021-8AAC397F13EB}" presName="sp" presStyleCnt="0"/>
      <dgm:spPr/>
    </dgm:pt>
    <dgm:pt modelId="{AE40F2C5-BFF2-4615-97F8-2CEFAA87672C}" type="pres">
      <dgm:prSet presAssocID="{ADC36CBF-04DF-4EFF-97D7-371C98587DF8}" presName="arrowAndChildren" presStyleCnt="0"/>
      <dgm:spPr/>
    </dgm:pt>
    <dgm:pt modelId="{90F5D90C-543B-47F3-A551-DB7A2FB57634}" type="pres">
      <dgm:prSet presAssocID="{ADC36CBF-04DF-4EFF-97D7-371C98587DF8}" presName="parentTextArrow" presStyleLbl="node1" presStyleIdx="2" presStyleCnt="5"/>
      <dgm:spPr/>
      <dgm:t>
        <a:bodyPr/>
        <a:lstStyle/>
        <a:p>
          <a:endParaRPr lang="en-US"/>
        </a:p>
      </dgm:t>
    </dgm:pt>
    <dgm:pt modelId="{FB3EC905-4429-41EB-BA33-CD246D5F294E}" type="pres">
      <dgm:prSet presAssocID="{9583295F-B75B-4B5B-B5D9-A39A6602F3CB}" presName="sp" presStyleCnt="0"/>
      <dgm:spPr/>
    </dgm:pt>
    <dgm:pt modelId="{DD6583F9-B976-4376-9498-A31B7A8BBDC8}" type="pres">
      <dgm:prSet presAssocID="{8C433DF6-DE59-491B-99F9-33B5F4E24DD2}" presName="arrowAndChildren" presStyleCnt="0"/>
      <dgm:spPr/>
    </dgm:pt>
    <dgm:pt modelId="{E01E1552-F098-4BAC-B727-08C6490FD932}" type="pres">
      <dgm:prSet presAssocID="{8C433DF6-DE59-491B-99F9-33B5F4E24DD2}" presName="parentTextArrow" presStyleLbl="node1" presStyleIdx="3" presStyleCnt="5"/>
      <dgm:spPr/>
      <dgm:t>
        <a:bodyPr/>
        <a:lstStyle/>
        <a:p>
          <a:endParaRPr lang="en-US"/>
        </a:p>
      </dgm:t>
    </dgm:pt>
    <dgm:pt modelId="{FF4EC40E-8887-4F47-B419-8C66BFD2CDEF}" type="pres">
      <dgm:prSet presAssocID="{4B17CB2B-4022-47E6-B1A6-77910CA77746}" presName="sp" presStyleCnt="0"/>
      <dgm:spPr/>
    </dgm:pt>
    <dgm:pt modelId="{FE7FE295-B761-40C2-B4E4-B339450F4D3F}" type="pres">
      <dgm:prSet presAssocID="{C3184615-6C9F-4641-B90A-EC86149F9198}" presName="arrowAndChildren" presStyleCnt="0"/>
      <dgm:spPr/>
    </dgm:pt>
    <dgm:pt modelId="{3DAD6935-F143-42CC-B8D0-9A2D65BEB59E}" type="pres">
      <dgm:prSet presAssocID="{C3184615-6C9F-4641-B90A-EC86149F9198}" presName="parentTextArrow" presStyleLbl="node1" presStyleIdx="4" presStyleCnt="5"/>
      <dgm:spPr/>
      <dgm:t>
        <a:bodyPr/>
        <a:lstStyle/>
        <a:p>
          <a:endParaRPr lang="en-US"/>
        </a:p>
      </dgm:t>
    </dgm:pt>
  </dgm:ptLst>
  <dgm:cxnLst>
    <dgm:cxn modelId="{77DD503A-08D5-4993-A179-B5F3FFFE2F28}" type="presOf" srcId="{86BFAA12-4B2D-4246-BA1C-A5B07F56C516}" destId="{B0773A6F-7192-49A0-ACC1-47ADFEC67604}" srcOrd="0" destOrd="0" presId="urn:microsoft.com/office/officeart/2005/8/layout/process4"/>
    <dgm:cxn modelId="{ACF3A3BA-6E6F-4985-8986-1C840D73D24A}" srcId="{FB8A37C0-457C-46C3-88F6-BE8BEE5A2665}" destId="{86BFAA12-4B2D-4246-BA1C-A5B07F56C516}" srcOrd="3" destOrd="0" parTransId="{D6F9DC68-2CD4-4AAF-B526-E08A5758BFBB}" sibTransId="{05D94CF2-9C34-4724-BB3B-D7636B3349BB}"/>
    <dgm:cxn modelId="{EF43F217-D75E-4EAA-89C1-513EAD08AE50}" srcId="{FB8A37C0-457C-46C3-88F6-BE8BEE5A2665}" destId="{EA5725A4-7E8F-4E79-B7F5-EBA09A514039}" srcOrd="4" destOrd="0" parTransId="{C6D12AE5-B4F3-4D51-983D-918429B61D7E}" sibTransId="{6EF9BBE3-0626-47AF-9126-91E917026F58}"/>
    <dgm:cxn modelId="{D94A7030-A5AB-4B94-8064-7A748253DF3E}" type="presOf" srcId="{FB8A37C0-457C-46C3-88F6-BE8BEE5A2665}" destId="{BA2C87A2-D86C-4FD4-A755-75FC3C1EA4C2}" srcOrd="0" destOrd="0" presId="urn:microsoft.com/office/officeart/2005/8/layout/process4"/>
    <dgm:cxn modelId="{01A6FA43-C2CC-466E-8B8C-637B75C69387}" type="presOf" srcId="{ADC36CBF-04DF-4EFF-97D7-371C98587DF8}" destId="{90F5D90C-543B-47F3-A551-DB7A2FB57634}" srcOrd="0" destOrd="0" presId="urn:microsoft.com/office/officeart/2005/8/layout/process4"/>
    <dgm:cxn modelId="{C4EB9A3A-6560-4DDC-A6C5-4ADC96FB6E71}" srcId="{FB8A37C0-457C-46C3-88F6-BE8BEE5A2665}" destId="{C3184615-6C9F-4641-B90A-EC86149F9198}" srcOrd="0" destOrd="0" parTransId="{0E6C062B-FBC9-4F5C-99FC-47B6621264D6}" sibTransId="{4B17CB2B-4022-47E6-B1A6-77910CA77746}"/>
    <dgm:cxn modelId="{3403070E-171A-4759-93F6-686F8BEF75FF}" type="presOf" srcId="{8C433DF6-DE59-491B-99F9-33B5F4E24DD2}" destId="{E01E1552-F098-4BAC-B727-08C6490FD932}" srcOrd="0" destOrd="0" presId="urn:microsoft.com/office/officeart/2005/8/layout/process4"/>
    <dgm:cxn modelId="{CF0F587D-B727-420D-A58B-F68826DED03B}" type="presOf" srcId="{C3184615-6C9F-4641-B90A-EC86149F9198}" destId="{3DAD6935-F143-42CC-B8D0-9A2D65BEB59E}" srcOrd="0" destOrd="0" presId="urn:microsoft.com/office/officeart/2005/8/layout/process4"/>
    <dgm:cxn modelId="{14F681A7-3F11-4E61-85A0-57CD982F49FC}" type="presOf" srcId="{EA5725A4-7E8F-4E79-B7F5-EBA09A514039}" destId="{7159D586-56C8-48FA-A8E5-FC6F0D6EFFD8}" srcOrd="0" destOrd="0" presId="urn:microsoft.com/office/officeart/2005/8/layout/process4"/>
    <dgm:cxn modelId="{2D1AEA09-17B1-4906-B993-90C0595DDD0D}" srcId="{FB8A37C0-457C-46C3-88F6-BE8BEE5A2665}" destId="{8C433DF6-DE59-491B-99F9-33B5F4E24DD2}" srcOrd="1" destOrd="0" parTransId="{C67EB377-54FE-4971-9D11-BA7B6D0C1EE4}" sibTransId="{9583295F-B75B-4B5B-B5D9-A39A6602F3CB}"/>
    <dgm:cxn modelId="{8D3A17B2-271F-423C-B5BA-89B384859FC7}" srcId="{FB8A37C0-457C-46C3-88F6-BE8BEE5A2665}" destId="{ADC36CBF-04DF-4EFF-97D7-371C98587DF8}" srcOrd="2" destOrd="0" parTransId="{310F6C58-ECB3-439E-B535-EF4926185AE3}" sibTransId="{C005FB30-ABDD-42D4-A021-8AAC397F13EB}"/>
    <dgm:cxn modelId="{3C54B741-1441-496C-80C6-56B8298AC096}" type="presParOf" srcId="{BA2C87A2-D86C-4FD4-A755-75FC3C1EA4C2}" destId="{107EE6C3-998F-4CDE-9424-BABFD2C40C15}" srcOrd="0" destOrd="0" presId="urn:microsoft.com/office/officeart/2005/8/layout/process4"/>
    <dgm:cxn modelId="{4779D1E1-FBC9-49A7-9BF8-94A5389A6E1A}" type="presParOf" srcId="{107EE6C3-998F-4CDE-9424-BABFD2C40C15}" destId="{7159D586-56C8-48FA-A8E5-FC6F0D6EFFD8}" srcOrd="0" destOrd="0" presId="urn:microsoft.com/office/officeart/2005/8/layout/process4"/>
    <dgm:cxn modelId="{82F334A3-3076-4842-B4C8-4B73FFC00E73}" type="presParOf" srcId="{BA2C87A2-D86C-4FD4-A755-75FC3C1EA4C2}" destId="{55687733-35E7-4E8D-A6C2-E636B3B1E487}" srcOrd="1" destOrd="0" presId="urn:microsoft.com/office/officeart/2005/8/layout/process4"/>
    <dgm:cxn modelId="{93781D5E-09D6-46C5-A1A5-D79B04454C99}" type="presParOf" srcId="{BA2C87A2-D86C-4FD4-A755-75FC3C1EA4C2}" destId="{06CD023A-998A-43E7-8244-604AC92524BF}" srcOrd="2" destOrd="0" presId="urn:microsoft.com/office/officeart/2005/8/layout/process4"/>
    <dgm:cxn modelId="{2029B99A-0C0E-42C7-A548-C754301EDEEB}" type="presParOf" srcId="{06CD023A-998A-43E7-8244-604AC92524BF}" destId="{B0773A6F-7192-49A0-ACC1-47ADFEC67604}" srcOrd="0" destOrd="0" presId="urn:microsoft.com/office/officeart/2005/8/layout/process4"/>
    <dgm:cxn modelId="{7E99FC3A-E369-4DD0-A194-C19DC983EF06}" type="presParOf" srcId="{BA2C87A2-D86C-4FD4-A755-75FC3C1EA4C2}" destId="{7FDCED86-85ED-4B66-B271-26A783443E70}" srcOrd="3" destOrd="0" presId="urn:microsoft.com/office/officeart/2005/8/layout/process4"/>
    <dgm:cxn modelId="{69653C8D-DE2D-4519-AED6-397920D5335C}" type="presParOf" srcId="{BA2C87A2-D86C-4FD4-A755-75FC3C1EA4C2}" destId="{AE40F2C5-BFF2-4615-97F8-2CEFAA87672C}" srcOrd="4" destOrd="0" presId="urn:microsoft.com/office/officeart/2005/8/layout/process4"/>
    <dgm:cxn modelId="{2F7B6E30-56F2-47F3-A89E-E80CC8593705}" type="presParOf" srcId="{AE40F2C5-BFF2-4615-97F8-2CEFAA87672C}" destId="{90F5D90C-543B-47F3-A551-DB7A2FB57634}" srcOrd="0" destOrd="0" presId="urn:microsoft.com/office/officeart/2005/8/layout/process4"/>
    <dgm:cxn modelId="{290ADB98-D260-4D23-9E60-7C34C4D14349}" type="presParOf" srcId="{BA2C87A2-D86C-4FD4-A755-75FC3C1EA4C2}" destId="{FB3EC905-4429-41EB-BA33-CD246D5F294E}" srcOrd="5" destOrd="0" presId="urn:microsoft.com/office/officeart/2005/8/layout/process4"/>
    <dgm:cxn modelId="{7BBBCEEB-2873-4F3F-A146-6AC26FAE82ED}" type="presParOf" srcId="{BA2C87A2-D86C-4FD4-A755-75FC3C1EA4C2}" destId="{DD6583F9-B976-4376-9498-A31B7A8BBDC8}" srcOrd="6" destOrd="0" presId="urn:microsoft.com/office/officeart/2005/8/layout/process4"/>
    <dgm:cxn modelId="{D84B63BD-8211-4B5E-85E3-FBED3F2F6D82}" type="presParOf" srcId="{DD6583F9-B976-4376-9498-A31B7A8BBDC8}" destId="{E01E1552-F098-4BAC-B727-08C6490FD932}" srcOrd="0" destOrd="0" presId="urn:microsoft.com/office/officeart/2005/8/layout/process4"/>
    <dgm:cxn modelId="{58D9239E-57EC-41D9-B7EC-7140D0848EED}" type="presParOf" srcId="{BA2C87A2-D86C-4FD4-A755-75FC3C1EA4C2}" destId="{FF4EC40E-8887-4F47-B419-8C66BFD2CDEF}" srcOrd="7" destOrd="0" presId="urn:microsoft.com/office/officeart/2005/8/layout/process4"/>
    <dgm:cxn modelId="{0BFA2519-8958-4461-9D32-A8B4E3D57BAE}" type="presParOf" srcId="{BA2C87A2-D86C-4FD4-A755-75FC3C1EA4C2}" destId="{FE7FE295-B761-40C2-B4E4-B339450F4D3F}" srcOrd="8" destOrd="0" presId="urn:microsoft.com/office/officeart/2005/8/layout/process4"/>
    <dgm:cxn modelId="{901D23A7-A691-47DA-9464-70772A38F10A}" type="presParOf" srcId="{FE7FE295-B761-40C2-B4E4-B339450F4D3F}" destId="{3DAD6935-F143-42CC-B8D0-9A2D65BEB59E}"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290CE4B-6DDF-4227-B856-A988CBE549DF}" type="doc">
      <dgm:prSet loTypeId="urn:microsoft.com/office/officeart/2005/8/layout/target1" loCatId="relationship" qsTypeId="urn:microsoft.com/office/officeart/2005/8/quickstyle/3d1" qsCatId="3D" csTypeId="urn:microsoft.com/office/officeart/2005/8/colors/colorful2" csCatId="colorful" phldr="1"/>
      <dgm:spPr/>
    </dgm:pt>
    <dgm:pt modelId="{52653E63-82DA-4560-A16E-5B8D6BE67453}">
      <dgm:prSet phldrT="[Text]" custT="1"/>
      <dgm:spPr/>
      <dgm:t>
        <a:bodyPr/>
        <a:lstStyle/>
        <a:p>
          <a:r>
            <a:rPr lang="en-US" sz="2000" dirty="0" err="1" smtClean="0"/>
            <a:t>Memenuhi</a:t>
          </a:r>
          <a:r>
            <a:rPr lang="en-US" sz="2000" dirty="0" smtClean="0"/>
            <a:t> </a:t>
          </a:r>
          <a:r>
            <a:rPr lang="en-US" sz="2000" dirty="0" err="1" smtClean="0"/>
            <a:t>kebutuhan</a:t>
          </a:r>
          <a:r>
            <a:rPr lang="en-US" sz="2000" dirty="0" smtClean="0"/>
            <a:t> </a:t>
          </a:r>
          <a:r>
            <a:rPr lang="en-US" sz="2000" dirty="0" err="1" smtClean="0"/>
            <a:t>hidup</a:t>
          </a:r>
          <a:endParaRPr lang="en-US" sz="2000" dirty="0"/>
        </a:p>
      </dgm:t>
    </dgm:pt>
    <dgm:pt modelId="{33A24139-73A9-4206-8E23-B226AA2D4C41}" type="parTrans" cxnId="{00C49A96-FD8A-4F88-947E-AC3713C7841E}">
      <dgm:prSet/>
      <dgm:spPr/>
      <dgm:t>
        <a:bodyPr/>
        <a:lstStyle/>
        <a:p>
          <a:endParaRPr lang="en-US"/>
        </a:p>
      </dgm:t>
    </dgm:pt>
    <dgm:pt modelId="{C245A00E-DC29-444F-B587-7A7C0BBABD53}" type="sibTrans" cxnId="{00C49A96-FD8A-4F88-947E-AC3713C7841E}">
      <dgm:prSet/>
      <dgm:spPr/>
      <dgm:t>
        <a:bodyPr/>
        <a:lstStyle/>
        <a:p>
          <a:endParaRPr lang="en-US"/>
        </a:p>
      </dgm:t>
    </dgm:pt>
    <dgm:pt modelId="{C14AB818-6B5A-452E-9B7C-0E2940D3AAF6}">
      <dgm:prSet custT="1"/>
      <dgm:spPr/>
      <dgm:t>
        <a:bodyPr/>
        <a:lstStyle/>
        <a:p>
          <a:r>
            <a:rPr lang="en-US" sz="2000" dirty="0" err="1" smtClean="0"/>
            <a:t>Mencapai</a:t>
          </a:r>
          <a:r>
            <a:rPr lang="en-US" sz="2000" dirty="0" smtClean="0"/>
            <a:t> </a:t>
          </a:r>
          <a:r>
            <a:rPr lang="en-US" sz="2000" dirty="0" err="1" smtClean="0"/>
            <a:t>kepuasan</a:t>
          </a:r>
          <a:r>
            <a:rPr lang="en-US" sz="2000" dirty="0" smtClean="0"/>
            <a:t> optimum</a:t>
          </a:r>
        </a:p>
      </dgm:t>
    </dgm:pt>
    <dgm:pt modelId="{5A01FCF9-9E48-4F9F-8199-ED8A4C17E242}" type="parTrans" cxnId="{F157AACB-F904-4730-A2DD-879053A83EEF}">
      <dgm:prSet/>
      <dgm:spPr/>
      <dgm:t>
        <a:bodyPr/>
        <a:lstStyle/>
        <a:p>
          <a:endParaRPr lang="en-US"/>
        </a:p>
      </dgm:t>
    </dgm:pt>
    <dgm:pt modelId="{72F46234-0C0E-4E35-AFD9-060027C5D50E}" type="sibTrans" cxnId="{F157AACB-F904-4730-A2DD-879053A83EEF}">
      <dgm:prSet/>
      <dgm:spPr/>
      <dgm:t>
        <a:bodyPr/>
        <a:lstStyle/>
        <a:p>
          <a:endParaRPr lang="en-US"/>
        </a:p>
      </dgm:t>
    </dgm:pt>
    <dgm:pt modelId="{103473AB-5D54-4E1E-B851-BD35D3FDED76}" type="pres">
      <dgm:prSet presAssocID="{5290CE4B-6DDF-4227-B856-A988CBE549DF}" presName="composite" presStyleCnt="0">
        <dgm:presLayoutVars>
          <dgm:chMax val="5"/>
          <dgm:dir/>
          <dgm:resizeHandles val="exact"/>
        </dgm:presLayoutVars>
      </dgm:prSet>
      <dgm:spPr/>
    </dgm:pt>
    <dgm:pt modelId="{83FA25D3-DDCB-45FE-A485-C1D94C314F3E}" type="pres">
      <dgm:prSet presAssocID="{52653E63-82DA-4560-A16E-5B8D6BE67453}" presName="circle1" presStyleLbl="lnNode1" presStyleIdx="0" presStyleCnt="2"/>
      <dgm:spPr>
        <a:prstGeom prst="teardrop">
          <a:avLst/>
        </a:prstGeom>
      </dgm:spPr>
    </dgm:pt>
    <dgm:pt modelId="{CCB49755-A236-4BF4-9CC3-44CD447FCA1B}" type="pres">
      <dgm:prSet presAssocID="{52653E63-82DA-4560-A16E-5B8D6BE67453}" presName="text1" presStyleLbl="revTx" presStyleIdx="0" presStyleCnt="2" custScaleX="135000" custScaleY="62000" custLinFactNeighborX="18750">
        <dgm:presLayoutVars>
          <dgm:bulletEnabled val="1"/>
        </dgm:presLayoutVars>
      </dgm:prSet>
      <dgm:spPr/>
      <dgm:t>
        <a:bodyPr/>
        <a:lstStyle/>
        <a:p>
          <a:endParaRPr lang="en-US"/>
        </a:p>
      </dgm:t>
    </dgm:pt>
    <dgm:pt modelId="{AE2861CF-3CAA-465C-949C-5F6974F6D879}" type="pres">
      <dgm:prSet presAssocID="{52653E63-82DA-4560-A16E-5B8D6BE67453}" presName="line1" presStyleLbl="callout" presStyleIdx="0" presStyleCnt="4"/>
      <dgm:spPr/>
    </dgm:pt>
    <dgm:pt modelId="{20A53F7E-DDC5-46E9-8E88-40007A0641BD}" type="pres">
      <dgm:prSet presAssocID="{52653E63-82DA-4560-A16E-5B8D6BE67453}" presName="d1" presStyleLbl="callout" presStyleIdx="1" presStyleCnt="4"/>
      <dgm:spPr/>
    </dgm:pt>
    <dgm:pt modelId="{27C2FF28-B65B-484D-92E1-25785302EAAA}" type="pres">
      <dgm:prSet presAssocID="{C14AB818-6B5A-452E-9B7C-0E2940D3AAF6}" presName="circle2" presStyleLbl="lnNode1" presStyleIdx="1" presStyleCnt="2" custScaleX="71667" custScaleY="71667"/>
      <dgm:spPr/>
    </dgm:pt>
    <dgm:pt modelId="{412DC2EE-F549-4982-BB8A-031C38C5ACAE}" type="pres">
      <dgm:prSet presAssocID="{C14AB818-6B5A-452E-9B7C-0E2940D3AAF6}" presName="text2" presStyleLbl="revTx" presStyleIdx="1" presStyleCnt="2" custScaleX="135000" custScaleY="62000" custLinFactNeighborX="18750">
        <dgm:presLayoutVars>
          <dgm:bulletEnabled val="1"/>
        </dgm:presLayoutVars>
      </dgm:prSet>
      <dgm:spPr/>
      <dgm:t>
        <a:bodyPr/>
        <a:lstStyle/>
        <a:p>
          <a:endParaRPr lang="en-US"/>
        </a:p>
      </dgm:t>
    </dgm:pt>
    <dgm:pt modelId="{82E69356-2D60-4485-BAB4-12CDFCDE122A}" type="pres">
      <dgm:prSet presAssocID="{C14AB818-6B5A-452E-9B7C-0E2940D3AAF6}" presName="line2" presStyleLbl="callout" presStyleIdx="2" presStyleCnt="4"/>
      <dgm:spPr/>
    </dgm:pt>
    <dgm:pt modelId="{4AF1F87D-230F-4E34-8460-5D679D41C447}" type="pres">
      <dgm:prSet presAssocID="{C14AB818-6B5A-452E-9B7C-0E2940D3AAF6}" presName="d2" presStyleLbl="callout" presStyleIdx="3" presStyleCnt="4"/>
      <dgm:spPr/>
    </dgm:pt>
  </dgm:ptLst>
  <dgm:cxnLst>
    <dgm:cxn modelId="{3E715D01-4D9A-423A-B0B8-085F573D747E}" type="presOf" srcId="{52653E63-82DA-4560-A16E-5B8D6BE67453}" destId="{CCB49755-A236-4BF4-9CC3-44CD447FCA1B}" srcOrd="0" destOrd="0" presId="urn:microsoft.com/office/officeart/2005/8/layout/target1"/>
    <dgm:cxn modelId="{00C49A96-FD8A-4F88-947E-AC3713C7841E}" srcId="{5290CE4B-6DDF-4227-B856-A988CBE549DF}" destId="{52653E63-82DA-4560-A16E-5B8D6BE67453}" srcOrd="0" destOrd="0" parTransId="{33A24139-73A9-4206-8E23-B226AA2D4C41}" sibTransId="{C245A00E-DC29-444F-B587-7A7C0BBABD53}"/>
    <dgm:cxn modelId="{B79E65B2-7B00-4DB5-8AFC-9E4872332D4D}" type="presOf" srcId="{C14AB818-6B5A-452E-9B7C-0E2940D3AAF6}" destId="{412DC2EE-F549-4982-BB8A-031C38C5ACAE}" srcOrd="0" destOrd="0" presId="urn:microsoft.com/office/officeart/2005/8/layout/target1"/>
    <dgm:cxn modelId="{AA0E110D-628C-4EEF-93C4-4E26AA67C14A}" type="presOf" srcId="{5290CE4B-6DDF-4227-B856-A988CBE549DF}" destId="{103473AB-5D54-4E1E-B851-BD35D3FDED76}" srcOrd="0" destOrd="0" presId="urn:microsoft.com/office/officeart/2005/8/layout/target1"/>
    <dgm:cxn modelId="{F157AACB-F904-4730-A2DD-879053A83EEF}" srcId="{5290CE4B-6DDF-4227-B856-A988CBE549DF}" destId="{C14AB818-6B5A-452E-9B7C-0E2940D3AAF6}" srcOrd="1" destOrd="0" parTransId="{5A01FCF9-9E48-4F9F-8199-ED8A4C17E242}" sibTransId="{72F46234-0C0E-4E35-AFD9-060027C5D50E}"/>
    <dgm:cxn modelId="{4827CED4-187B-4CC7-AEB8-24621D05D3B3}" type="presParOf" srcId="{103473AB-5D54-4E1E-B851-BD35D3FDED76}" destId="{83FA25D3-DDCB-45FE-A485-C1D94C314F3E}" srcOrd="0" destOrd="0" presId="urn:microsoft.com/office/officeart/2005/8/layout/target1"/>
    <dgm:cxn modelId="{7B2997C1-4BD1-489F-BF22-6BBB3FD5F434}" type="presParOf" srcId="{103473AB-5D54-4E1E-B851-BD35D3FDED76}" destId="{CCB49755-A236-4BF4-9CC3-44CD447FCA1B}" srcOrd="1" destOrd="0" presId="urn:microsoft.com/office/officeart/2005/8/layout/target1"/>
    <dgm:cxn modelId="{5B94772C-0CF3-4182-A7B9-B30962241C7A}" type="presParOf" srcId="{103473AB-5D54-4E1E-B851-BD35D3FDED76}" destId="{AE2861CF-3CAA-465C-949C-5F6974F6D879}" srcOrd="2" destOrd="0" presId="urn:microsoft.com/office/officeart/2005/8/layout/target1"/>
    <dgm:cxn modelId="{D2D9E138-17D9-4558-A2D0-7FF218CF32BC}" type="presParOf" srcId="{103473AB-5D54-4E1E-B851-BD35D3FDED76}" destId="{20A53F7E-DDC5-46E9-8E88-40007A0641BD}" srcOrd="3" destOrd="0" presId="urn:microsoft.com/office/officeart/2005/8/layout/target1"/>
    <dgm:cxn modelId="{8AEAE31D-4C1D-47F5-967C-2F96148A7DD2}" type="presParOf" srcId="{103473AB-5D54-4E1E-B851-BD35D3FDED76}" destId="{27C2FF28-B65B-484D-92E1-25785302EAAA}" srcOrd="4" destOrd="0" presId="urn:microsoft.com/office/officeart/2005/8/layout/target1"/>
    <dgm:cxn modelId="{E156FD3F-335C-44C4-9A5C-3A404785B6FE}" type="presParOf" srcId="{103473AB-5D54-4E1E-B851-BD35D3FDED76}" destId="{412DC2EE-F549-4982-BB8A-031C38C5ACAE}" srcOrd="5" destOrd="0" presId="urn:microsoft.com/office/officeart/2005/8/layout/target1"/>
    <dgm:cxn modelId="{FE977210-9F92-4451-8FA2-53BB220C46CF}" type="presParOf" srcId="{103473AB-5D54-4E1E-B851-BD35D3FDED76}" destId="{82E69356-2D60-4485-BAB4-12CDFCDE122A}" srcOrd="6" destOrd="0" presId="urn:microsoft.com/office/officeart/2005/8/layout/target1"/>
    <dgm:cxn modelId="{002C454E-380A-4540-BE9D-18F1F5B435D0}" type="presParOf" srcId="{103473AB-5D54-4E1E-B851-BD35D3FDED76}" destId="{4AF1F87D-230F-4E34-8460-5D679D41C447}" srcOrd="7" destOrd="0" presId="urn:microsoft.com/office/officeart/2005/8/layout/targe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05DF5B4-1B03-4F6B-A735-8A0B4BDFF380}" type="doc">
      <dgm:prSet loTypeId="urn:microsoft.com/office/officeart/2005/8/layout/matrix1" loCatId="matrix" qsTypeId="urn:microsoft.com/office/officeart/2005/8/quickstyle/3d2" qsCatId="3D" csTypeId="urn:microsoft.com/office/officeart/2005/8/colors/colorful1" csCatId="colorful" phldr="1"/>
      <dgm:spPr/>
      <dgm:t>
        <a:bodyPr/>
        <a:lstStyle/>
        <a:p>
          <a:endParaRPr lang="en-US"/>
        </a:p>
      </dgm:t>
    </dgm:pt>
    <dgm:pt modelId="{BBECCBEA-D990-4448-B4B4-9C86E97DE179}">
      <dgm:prSet phldrT="[Text]" custT="1"/>
      <dgm:spPr/>
      <dgm:t>
        <a:bodyPr/>
        <a:lstStyle/>
        <a:p>
          <a:r>
            <a:rPr lang="en-US" sz="2400" dirty="0" err="1" smtClean="0"/>
            <a:t>Pendapatan</a:t>
          </a:r>
          <a:endParaRPr lang="en-US" sz="2400" dirty="0"/>
        </a:p>
      </dgm:t>
    </dgm:pt>
    <dgm:pt modelId="{2E3CF706-05A8-4044-A02D-90FE4F6109C9}" type="parTrans" cxnId="{AECABD00-7433-4F77-8656-96E5CAFFB17D}">
      <dgm:prSet/>
      <dgm:spPr/>
      <dgm:t>
        <a:bodyPr/>
        <a:lstStyle/>
        <a:p>
          <a:endParaRPr lang="en-US"/>
        </a:p>
      </dgm:t>
    </dgm:pt>
    <dgm:pt modelId="{66C4149E-615C-421D-B1A4-F1993C6A5BA3}" type="sibTrans" cxnId="{AECABD00-7433-4F77-8656-96E5CAFFB17D}">
      <dgm:prSet/>
      <dgm:spPr/>
      <dgm:t>
        <a:bodyPr/>
        <a:lstStyle/>
        <a:p>
          <a:endParaRPr lang="en-US"/>
        </a:p>
      </dgm:t>
    </dgm:pt>
    <dgm:pt modelId="{FC4554B9-8CBE-4CD0-A696-D99114D74B31}">
      <dgm:prSet phldrT="[Text]" phldr="1"/>
      <dgm:spPr/>
      <dgm:t>
        <a:bodyPr/>
        <a:lstStyle/>
        <a:p>
          <a:endParaRPr lang="en-US" dirty="0"/>
        </a:p>
      </dgm:t>
    </dgm:pt>
    <dgm:pt modelId="{F3DEEDA7-1505-432B-8D64-1937244D3C49}" type="parTrans" cxnId="{5877FE61-EBBA-4742-844A-FF702C8BE634}">
      <dgm:prSet/>
      <dgm:spPr/>
      <dgm:t>
        <a:bodyPr/>
        <a:lstStyle/>
        <a:p>
          <a:endParaRPr lang="en-US"/>
        </a:p>
      </dgm:t>
    </dgm:pt>
    <dgm:pt modelId="{CCB1790D-DE57-45A7-B173-CBE34A76E36B}" type="sibTrans" cxnId="{5877FE61-EBBA-4742-844A-FF702C8BE634}">
      <dgm:prSet/>
      <dgm:spPr/>
      <dgm:t>
        <a:bodyPr/>
        <a:lstStyle/>
        <a:p>
          <a:endParaRPr lang="en-US"/>
        </a:p>
      </dgm:t>
    </dgm:pt>
    <dgm:pt modelId="{D11CC4CA-8AF8-4F55-8001-2FB5D5DEBED1}">
      <dgm:prSet phldrT="[Text]" phldr="1"/>
      <dgm:spPr/>
      <dgm:t>
        <a:bodyPr/>
        <a:lstStyle/>
        <a:p>
          <a:endParaRPr lang="en-US"/>
        </a:p>
      </dgm:t>
    </dgm:pt>
    <dgm:pt modelId="{94FFF51B-38E0-4F40-B14B-D0CB24A09AEF}" type="parTrans" cxnId="{1EF06655-3925-40C0-9029-904254C51D13}">
      <dgm:prSet/>
      <dgm:spPr/>
      <dgm:t>
        <a:bodyPr/>
        <a:lstStyle/>
        <a:p>
          <a:endParaRPr lang="en-US"/>
        </a:p>
      </dgm:t>
    </dgm:pt>
    <dgm:pt modelId="{E4248BC3-4997-4C89-B517-376FEFFC2C64}" type="sibTrans" cxnId="{1EF06655-3925-40C0-9029-904254C51D13}">
      <dgm:prSet/>
      <dgm:spPr/>
      <dgm:t>
        <a:bodyPr/>
        <a:lstStyle/>
        <a:p>
          <a:endParaRPr lang="en-US"/>
        </a:p>
      </dgm:t>
    </dgm:pt>
    <dgm:pt modelId="{E70A6451-0F12-48F0-B3BA-A425EA7DDF26}">
      <dgm:prSet phldrT="[Text]" phldr="1"/>
      <dgm:spPr/>
      <dgm:t>
        <a:bodyPr/>
        <a:lstStyle/>
        <a:p>
          <a:endParaRPr lang="en-US"/>
        </a:p>
      </dgm:t>
    </dgm:pt>
    <dgm:pt modelId="{F4072810-5C2F-406D-B42D-E8F3651BB3FC}" type="parTrans" cxnId="{E8506BDE-4017-4E7C-88BE-42532CC962C3}">
      <dgm:prSet/>
      <dgm:spPr/>
      <dgm:t>
        <a:bodyPr/>
        <a:lstStyle/>
        <a:p>
          <a:endParaRPr lang="en-US"/>
        </a:p>
      </dgm:t>
    </dgm:pt>
    <dgm:pt modelId="{3F504C14-02E3-4AEC-A467-878FA135D056}" type="sibTrans" cxnId="{E8506BDE-4017-4E7C-88BE-42532CC962C3}">
      <dgm:prSet/>
      <dgm:spPr/>
      <dgm:t>
        <a:bodyPr/>
        <a:lstStyle/>
        <a:p>
          <a:endParaRPr lang="en-US"/>
        </a:p>
      </dgm:t>
    </dgm:pt>
    <dgm:pt modelId="{3AE33E65-CF73-473E-9B89-2FB419136FF4}">
      <dgm:prSet custT="1"/>
      <dgm:spPr/>
      <dgm:t>
        <a:bodyPr/>
        <a:lstStyle/>
        <a:p>
          <a:r>
            <a:rPr lang="en-US" sz="2400" dirty="0" err="1" smtClean="0"/>
            <a:t>Harga</a:t>
          </a:r>
          <a:r>
            <a:rPr lang="en-US" sz="2400" dirty="0" smtClean="0"/>
            <a:t> </a:t>
          </a:r>
          <a:r>
            <a:rPr lang="en-US" sz="2400" dirty="0" err="1" smtClean="0"/>
            <a:t>barang</a:t>
          </a:r>
          <a:r>
            <a:rPr lang="en-US" sz="2400" dirty="0" smtClean="0"/>
            <a:t> </a:t>
          </a:r>
          <a:r>
            <a:rPr lang="en-US" sz="2400" dirty="0" err="1" smtClean="0"/>
            <a:t>dan</a:t>
          </a:r>
          <a:r>
            <a:rPr lang="en-US" sz="2400" dirty="0" smtClean="0"/>
            <a:t>/</a:t>
          </a:r>
          <a:r>
            <a:rPr lang="en-US" sz="2400" dirty="0" err="1" smtClean="0"/>
            <a:t>atau</a:t>
          </a:r>
          <a:r>
            <a:rPr lang="en-US" sz="2400" dirty="0" smtClean="0"/>
            <a:t> </a:t>
          </a:r>
          <a:r>
            <a:rPr lang="en-US" sz="2400" dirty="0" err="1" smtClean="0"/>
            <a:t>jasa</a:t>
          </a:r>
          <a:endParaRPr lang="en-US" sz="2400" dirty="0" smtClean="0"/>
        </a:p>
      </dgm:t>
    </dgm:pt>
    <dgm:pt modelId="{40B5E598-2D86-4697-91EA-BCD0A292F49D}" type="parTrans" cxnId="{D938AC2B-D081-43CA-8D48-296F086D64DC}">
      <dgm:prSet/>
      <dgm:spPr/>
      <dgm:t>
        <a:bodyPr/>
        <a:lstStyle/>
        <a:p>
          <a:endParaRPr lang="en-US"/>
        </a:p>
      </dgm:t>
    </dgm:pt>
    <dgm:pt modelId="{A799816C-35D0-4647-B301-1DF73454497D}" type="sibTrans" cxnId="{D938AC2B-D081-43CA-8D48-296F086D64DC}">
      <dgm:prSet/>
      <dgm:spPr/>
      <dgm:t>
        <a:bodyPr/>
        <a:lstStyle/>
        <a:p>
          <a:endParaRPr lang="en-US"/>
        </a:p>
      </dgm:t>
    </dgm:pt>
    <dgm:pt modelId="{AB8B3157-470D-4414-8A90-7C98788DEDD1}">
      <dgm:prSet custT="1"/>
      <dgm:spPr/>
      <dgm:t>
        <a:bodyPr/>
        <a:lstStyle/>
        <a:p>
          <a:r>
            <a:rPr lang="en-US" sz="2400" dirty="0" err="1" smtClean="0"/>
            <a:t>Kebiasaan</a:t>
          </a:r>
          <a:r>
            <a:rPr lang="en-US" sz="2400" dirty="0" smtClean="0"/>
            <a:t> </a:t>
          </a:r>
          <a:r>
            <a:rPr lang="en-US" sz="2400" dirty="0" err="1" smtClean="0"/>
            <a:t>konsumen</a:t>
          </a:r>
          <a:endParaRPr lang="en-US" sz="2400" dirty="0" smtClean="0"/>
        </a:p>
      </dgm:t>
    </dgm:pt>
    <dgm:pt modelId="{FB46DD1C-D7A6-40E0-BDBD-F90E7C026043}" type="parTrans" cxnId="{74319F27-8B03-430F-8621-99D6C10FB06D}">
      <dgm:prSet/>
      <dgm:spPr/>
      <dgm:t>
        <a:bodyPr/>
        <a:lstStyle/>
        <a:p>
          <a:endParaRPr lang="en-US"/>
        </a:p>
      </dgm:t>
    </dgm:pt>
    <dgm:pt modelId="{283187C6-4FBE-45B7-A0F5-5738E3950D98}" type="sibTrans" cxnId="{74319F27-8B03-430F-8621-99D6C10FB06D}">
      <dgm:prSet/>
      <dgm:spPr/>
      <dgm:t>
        <a:bodyPr/>
        <a:lstStyle/>
        <a:p>
          <a:endParaRPr lang="en-US"/>
        </a:p>
      </dgm:t>
    </dgm:pt>
    <dgm:pt modelId="{06858BDB-DD78-43EE-9E10-A989788D9F76}">
      <dgm:prSet custT="1"/>
      <dgm:spPr/>
      <dgm:t>
        <a:bodyPr/>
        <a:lstStyle/>
        <a:p>
          <a:r>
            <a:rPr lang="en-US" sz="2400" dirty="0" err="1" smtClean="0"/>
            <a:t>Adat</a:t>
          </a:r>
          <a:r>
            <a:rPr lang="en-US" sz="2400" dirty="0" smtClean="0"/>
            <a:t> </a:t>
          </a:r>
          <a:r>
            <a:rPr lang="en-US" sz="2400" dirty="0" err="1" smtClean="0"/>
            <a:t>istiadat</a:t>
          </a:r>
          <a:endParaRPr lang="en-US" sz="2400" dirty="0" smtClean="0"/>
        </a:p>
      </dgm:t>
    </dgm:pt>
    <dgm:pt modelId="{FB2F83EB-DDFC-4D56-AA14-583784C24828}" type="parTrans" cxnId="{1C79E69F-13DC-4BFD-A98B-39F90CB80EB9}">
      <dgm:prSet/>
      <dgm:spPr/>
      <dgm:t>
        <a:bodyPr/>
        <a:lstStyle/>
        <a:p>
          <a:endParaRPr lang="en-US"/>
        </a:p>
      </dgm:t>
    </dgm:pt>
    <dgm:pt modelId="{F2AF34C9-4463-4764-8717-851F1891BAED}" type="sibTrans" cxnId="{1C79E69F-13DC-4BFD-A98B-39F90CB80EB9}">
      <dgm:prSet/>
      <dgm:spPr/>
      <dgm:t>
        <a:bodyPr/>
        <a:lstStyle/>
        <a:p>
          <a:endParaRPr lang="en-US"/>
        </a:p>
      </dgm:t>
    </dgm:pt>
    <dgm:pt modelId="{9AACB11E-3E7B-441F-9CC8-23EE6E8862F9}">
      <dgm:prSet custT="1"/>
      <dgm:spPr/>
      <dgm:t>
        <a:bodyPr/>
        <a:lstStyle/>
        <a:p>
          <a:r>
            <a:rPr lang="en-US" sz="2400" dirty="0" err="1" smtClean="0"/>
            <a:t>Harga</a:t>
          </a:r>
          <a:r>
            <a:rPr lang="en-US" sz="2400" dirty="0" smtClean="0"/>
            <a:t> </a:t>
          </a:r>
          <a:r>
            <a:rPr lang="en-US" sz="2400" dirty="0" err="1" smtClean="0"/>
            <a:t>barang</a:t>
          </a:r>
          <a:r>
            <a:rPr lang="en-US" sz="2400" dirty="0" smtClean="0"/>
            <a:t> </a:t>
          </a:r>
          <a:r>
            <a:rPr lang="en-US" sz="2400" dirty="0" err="1" smtClean="0"/>
            <a:t>substitusi</a:t>
          </a:r>
          <a:endParaRPr lang="en-US" sz="2400" dirty="0" smtClean="0"/>
        </a:p>
      </dgm:t>
    </dgm:pt>
    <dgm:pt modelId="{353295DF-C953-4F44-A92D-53849E2085FF}" type="parTrans" cxnId="{05852EAB-1DAA-4C19-BD71-DA6215CF8F79}">
      <dgm:prSet/>
      <dgm:spPr/>
      <dgm:t>
        <a:bodyPr/>
        <a:lstStyle/>
        <a:p>
          <a:endParaRPr lang="en-US"/>
        </a:p>
      </dgm:t>
    </dgm:pt>
    <dgm:pt modelId="{1DC8DC0C-F2DE-4D37-9C22-E49344F2E3AA}" type="sibTrans" cxnId="{05852EAB-1DAA-4C19-BD71-DA6215CF8F79}">
      <dgm:prSet/>
      <dgm:spPr/>
      <dgm:t>
        <a:bodyPr/>
        <a:lstStyle/>
        <a:p>
          <a:endParaRPr lang="en-US"/>
        </a:p>
      </dgm:t>
    </dgm:pt>
    <dgm:pt modelId="{584CEA5F-F93C-4A58-8EA1-54CB8D65EC28}" type="pres">
      <dgm:prSet presAssocID="{605DF5B4-1B03-4F6B-A735-8A0B4BDFF380}" presName="diagram" presStyleCnt="0">
        <dgm:presLayoutVars>
          <dgm:chMax val="1"/>
          <dgm:dir/>
          <dgm:animLvl val="ctr"/>
          <dgm:resizeHandles val="exact"/>
        </dgm:presLayoutVars>
      </dgm:prSet>
      <dgm:spPr/>
      <dgm:t>
        <a:bodyPr/>
        <a:lstStyle/>
        <a:p>
          <a:endParaRPr lang="en-US"/>
        </a:p>
      </dgm:t>
    </dgm:pt>
    <dgm:pt modelId="{35184261-455B-4547-8A6A-18CFF0E40394}" type="pres">
      <dgm:prSet presAssocID="{605DF5B4-1B03-4F6B-A735-8A0B4BDFF380}" presName="matrix" presStyleCnt="0"/>
      <dgm:spPr/>
    </dgm:pt>
    <dgm:pt modelId="{B48145B5-52A7-4921-9565-80659F1E6B3C}" type="pres">
      <dgm:prSet presAssocID="{605DF5B4-1B03-4F6B-A735-8A0B4BDFF380}" presName="tile1" presStyleLbl="node1" presStyleIdx="0" presStyleCnt="4"/>
      <dgm:spPr/>
      <dgm:t>
        <a:bodyPr/>
        <a:lstStyle/>
        <a:p>
          <a:endParaRPr lang="en-US"/>
        </a:p>
      </dgm:t>
    </dgm:pt>
    <dgm:pt modelId="{E56D0A6E-EB7D-4B35-98D8-73BD6067C56E}" type="pres">
      <dgm:prSet presAssocID="{605DF5B4-1B03-4F6B-A735-8A0B4BDFF380}" presName="tile1text" presStyleLbl="node1" presStyleIdx="0" presStyleCnt="4">
        <dgm:presLayoutVars>
          <dgm:chMax val="0"/>
          <dgm:chPref val="0"/>
          <dgm:bulletEnabled val="1"/>
        </dgm:presLayoutVars>
      </dgm:prSet>
      <dgm:spPr/>
      <dgm:t>
        <a:bodyPr/>
        <a:lstStyle/>
        <a:p>
          <a:endParaRPr lang="en-US"/>
        </a:p>
      </dgm:t>
    </dgm:pt>
    <dgm:pt modelId="{172D6878-31EE-46C8-9197-C30328E5ABB2}" type="pres">
      <dgm:prSet presAssocID="{605DF5B4-1B03-4F6B-A735-8A0B4BDFF380}" presName="tile2" presStyleLbl="node1" presStyleIdx="1" presStyleCnt="4"/>
      <dgm:spPr/>
      <dgm:t>
        <a:bodyPr/>
        <a:lstStyle/>
        <a:p>
          <a:endParaRPr lang="en-US"/>
        </a:p>
      </dgm:t>
    </dgm:pt>
    <dgm:pt modelId="{D945BE36-1583-43DA-BD18-0158E522B5B3}" type="pres">
      <dgm:prSet presAssocID="{605DF5B4-1B03-4F6B-A735-8A0B4BDFF380}" presName="tile2text" presStyleLbl="node1" presStyleIdx="1" presStyleCnt="4">
        <dgm:presLayoutVars>
          <dgm:chMax val="0"/>
          <dgm:chPref val="0"/>
          <dgm:bulletEnabled val="1"/>
        </dgm:presLayoutVars>
      </dgm:prSet>
      <dgm:spPr/>
      <dgm:t>
        <a:bodyPr/>
        <a:lstStyle/>
        <a:p>
          <a:endParaRPr lang="en-US"/>
        </a:p>
      </dgm:t>
    </dgm:pt>
    <dgm:pt modelId="{791B2ECF-9F9F-4A44-8B51-309A9D111C45}" type="pres">
      <dgm:prSet presAssocID="{605DF5B4-1B03-4F6B-A735-8A0B4BDFF380}" presName="tile3" presStyleLbl="node1" presStyleIdx="2" presStyleCnt="4"/>
      <dgm:spPr/>
      <dgm:t>
        <a:bodyPr/>
        <a:lstStyle/>
        <a:p>
          <a:endParaRPr lang="en-US"/>
        </a:p>
      </dgm:t>
    </dgm:pt>
    <dgm:pt modelId="{DBCBCA21-9476-4F90-BD89-5EEA131C7709}" type="pres">
      <dgm:prSet presAssocID="{605DF5B4-1B03-4F6B-A735-8A0B4BDFF380}" presName="tile3text" presStyleLbl="node1" presStyleIdx="2" presStyleCnt="4">
        <dgm:presLayoutVars>
          <dgm:chMax val="0"/>
          <dgm:chPref val="0"/>
          <dgm:bulletEnabled val="1"/>
        </dgm:presLayoutVars>
      </dgm:prSet>
      <dgm:spPr/>
      <dgm:t>
        <a:bodyPr/>
        <a:lstStyle/>
        <a:p>
          <a:endParaRPr lang="en-US"/>
        </a:p>
      </dgm:t>
    </dgm:pt>
    <dgm:pt modelId="{2F533CF7-F659-462D-99FD-E4C792105520}" type="pres">
      <dgm:prSet presAssocID="{605DF5B4-1B03-4F6B-A735-8A0B4BDFF380}" presName="tile4" presStyleLbl="node1" presStyleIdx="3" presStyleCnt="4"/>
      <dgm:spPr/>
      <dgm:t>
        <a:bodyPr/>
        <a:lstStyle/>
        <a:p>
          <a:endParaRPr lang="en-US"/>
        </a:p>
      </dgm:t>
    </dgm:pt>
    <dgm:pt modelId="{39BEF598-8044-4F5F-B91D-C6E4F5288343}" type="pres">
      <dgm:prSet presAssocID="{605DF5B4-1B03-4F6B-A735-8A0B4BDFF380}" presName="tile4text" presStyleLbl="node1" presStyleIdx="3" presStyleCnt="4">
        <dgm:presLayoutVars>
          <dgm:chMax val="0"/>
          <dgm:chPref val="0"/>
          <dgm:bulletEnabled val="1"/>
        </dgm:presLayoutVars>
      </dgm:prSet>
      <dgm:spPr/>
      <dgm:t>
        <a:bodyPr/>
        <a:lstStyle/>
        <a:p>
          <a:endParaRPr lang="en-US"/>
        </a:p>
      </dgm:t>
    </dgm:pt>
    <dgm:pt modelId="{06332C57-44CB-435F-8AEE-80BFBF4A980A}" type="pres">
      <dgm:prSet presAssocID="{605DF5B4-1B03-4F6B-A735-8A0B4BDFF380}" presName="centerTile" presStyleLbl="fgShp" presStyleIdx="0" presStyleCnt="1" custScaleX="116667" custScaleY="115000">
        <dgm:presLayoutVars>
          <dgm:chMax val="0"/>
          <dgm:chPref val="0"/>
        </dgm:presLayoutVars>
      </dgm:prSet>
      <dgm:spPr>
        <a:prstGeom prst="round2DiagRect">
          <a:avLst/>
        </a:prstGeom>
      </dgm:spPr>
      <dgm:t>
        <a:bodyPr/>
        <a:lstStyle/>
        <a:p>
          <a:endParaRPr lang="en-US"/>
        </a:p>
      </dgm:t>
    </dgm:pt>
  </dgm:ptLst>
  <dgm:cxnLst>
    <dgm:cxn modelId="{562623D6-C935-43CB-9A6D-33ABC913CD1D}" type="presOf" srcId="{9AACB11E-3E7B-441F-9CC8-23EE6E8862F9}" destId="{39BEF598-8044-4F5F-B91D-C6E4F5288343}" srcOrd="1" destOrd="0" presId="urn:microsoft.com/office/officeart/2005/8/layout/matrix1"/>
    <dgm:cxn modelId="{1EF06655-3925-40C0-9029-904254C51D13}" srcId="{605DF5B4-1B03-4F6B-A735-8A0B4BDFF380}" destId="{D11CC4CA-8AF8-4F55-8001-2FB5D5DEBED1}" srcOrd="2" destOrd="0" parTransId="{94FFF51B-38E0-4F40-B14B-D0CB24A09AEF}" sibTransId="{E4248BC3-4997-4C89-B517-376FEFFC2C64}"/>
    <dgm:cxn modelId="{1C79E69F-13DC-4BFD-A98B-39F90CB80EB9}" srcId="{BBECCBEA-D990-4448-B4B4-9C86E97DE179}" destId="{06858BDB-DD78-43EE-9E10-A989788D9F76}" srcOrd="2" destOrd="0" parTransId="{FB2F83EB-DDFC-4D56-AA14-583784C24828}" sibTransId="{F2AF34C9-4463-4764-8717-851F1891BAED}"/>
    <dgm:cxn modelId="{F406C31A-61F7-44AF-B104-3F961EB9DF8B}" type="presOf" srcId="{9AACB11E-3E7B-441F-9CC8-23EE6E8862F9}" destId="{2F533CF7-F659-462D-99FD-E4C792105520}" srcOrd="0" destOrd="0" presId="urn:microsoft.com/office/officeart/2005/8/layout/matrix1"/>
    <dgm:cxn modelId="{6AA61D1E-DABB-4548-A940-D0FB46721B18}" type="presOf" srcId="{3AE33E65-CF73-473E-9B89-2FB419136FF4}" destId="{B48145B5-52A7-4921-9565-80659F1E6B3C}" srcOrd="0" destOrd="0" presId="urn:microsoft.com/office/officeart/2005/8/layout/matrix1"/>
    <dgm:cxn modelId="{E8506BDE-4017-4E7C-88BE-42532CC962C3}" srcId="{605DF5B4-1B03-4F6B-A735-8A0B4BDFF380}" destId="{E70A6451-0F12-48F0-B3BA-A425EA7DDF26}" srcOrd="3" destOrd="0" parTransId="{F4072810-5C2F-406D-B42D-E8F3651BB3FC}" sibTransId="{3F504C14-02E3-4AEC-A467-878FA135D056}"/>
    <dgm:cxn modelId="{D938AC2B-D081-43CA-8D48-296F086D64DC}" srcId="{BBECCBEA-D990-4448-B4B4-9C86E97DE179}" destId="{3AE33E65-CF73-473E-9B89-2FB419136FF4}" srcOrd="0" destOrd="0" parTransId="{40B5E598-2D86-4697-91EA-BCD0A292F49D}" sibTransId="{A799816C-35D0-4647-B301-1DF73454497D}"/>
    <dgm:cxn modelId="{550118A0-E22B-4E12-96A1-A74D1C0281F6}" type="presOf" srcId="{AB8B3157-470D-4414-8A90-7C98788DEDD1}" destId="{D945BE36-1583-43DA-BD18-0158E522B5B3}" srcOrd="1" destOrd="0" presId="urn:microsoft.com/office/officeart/2005/8/layout/matrix1"/>
    <dgm:cxn modelId="{6F3C6DAA-B643-4527-A393-31C2C2FE1FB4}" type="presOf" srcId="{AB8B3157-470D-4414-8A90-7C98788DEDD1}" destId="{172D6878-31EE-46C8-9197-C30328E5ABB2}" srcOrd="0" destOrd="0" presId="urn:microsoft.com/office/officeart/2005/8/layout/matrix1"/>
    <dgm:cxn modelId="{74319F27-8B03-430F-8621-99D6C10FB06D}" srcId="{BBECCBEA-D990-4448-B4B4-9C86E97DE179}" destId="{AB8B3157-470D-4414-8A90-7C98788DEDD1}" srcOrd="1" destOrd="0" parTransId="{FB46DD1C-D7A6-40E0-BDBD-F90E7C026043}" sibTransId="{283187C6-4FBE-45B7-A0F5-5738E3950D98}"/>
    <dgm:cxn modelId="{53F21854-F2A2-458D-9307-5C3E168718B0}" type="presOf" srcId="{BBECCBEA-D990-4448-B4B4-9C86E97DE179}" destId="{06332C57-44CB-435F-8AEE-80BFBF4A980A}" srcOrd="0" destOrd="0" presId="urn:microsoft.com/office/officeart/2005/8/layout/matrix1"/>
    <dgm:cxn modelId="{AECABD00-7433-4F77-8656-96E5CAFFB17D}" srcId="{605DF5B4-1B03-4F6B-A735-8A0B4BDFF380}" destId="{BBECCBEA-D990-4448-B4B4-9C86E97DE179}" srcOrd="0" destOrd="0" parTransId="{2E3CF706-05A8-4044-A02D-90FE4F6109C9}" sibTransId="{66C4149E-615C-421D-B1A4-F1993C6A5BA3}"/>
    <dgm:cxn modelId="{10D0073A-88AA-4E53-B645-86E48BD707A2}" type="presOf" srcId="{605DF5B4-1B03-4F6B-A735-8A0B4BDFF380}" destId="{584CEA5F-F93C-4A58-8EA1-54CB8D65EC28}" srcOrd="0" destOrd="0" presId="urn:microsoft.com/office/officeart/2005/8/layout/matrix1"/>
    <dgm:cxn modelId="{75C97A2B-BB1F-48BC-9EBC-28DDE4112600}" type="presOf" srcId="{3AE33E65-CF73-473E-9B89-2FB419136FF4}" destId="{E56D0A6E-EB7D-4B35-98D8-73BD6067C56E}" srcOrd="1" destOrd="0" presId="urn:microsoft.com/office/officeart/2005/8/layout/matrix1"/>
    <dgm:cxn modelId="{05852EAB-1DAA-4C19-BD71-DA6215CF8F79}" srcId="{BBECCBEA-D990-4448-B4B4-9C86E97DE179}" destId="{9AACB11E-3E7B-441F-9CC8-23EE6E8862F9}" srcOrd="3" destOrd="0" parTransId="{353295DF-C953-4F44-A92D-53849E2085FF}" sibTransId="{1DC8DC0C-F2DE-4D37-9C22-E49344F2E3AA}"/>
    <dgm:cxn modelId="{A5969F20-F597-4637-9738-143E73434C45}" type="presOf" srcId="{06858BDB-DD78-43EE-9E10-A989788D9F76}" destId="{791B2ECF-9F9F-4A44-8B51-309A9D111C45}" srcOrd="0" destOrd="0" presId="urn:microsoft.com/office/officeart/2005/8/layout/matrix1"/>
    <dgm:cxn modelId="{5877FE61-EBBA-4742-844A-FF702C8BE634}" srcId="{605DF5B4-1B03-4F6B-A735-8A0B4BDFF380}" destId="{FC4554B9-8CBE-4CD0-A696-D99114D74B31}" srcOrd="1" destOrd="0" parTransId="{F3DEEDA7-1505-432B-8D64-1937244D3C49}" sibTransId="{CCB1790D-DE57-45A7-B173-CBE34A76E36B}"/>
    <dgm:cxn modelId="{AC34706F-7049-43B3-99EB-F93904988100}" type="presOf" srcId="{06858BDB-DD78-43EE-9E10-A989788D9F76}" destId="{DBCBCA21-9476-4F90-BD89-5EEA131C7709}" srcOrd="1" destOrd="0" presId="urn:microsoft.com/office/officeart/2005/8/layout/matrix1"/>
    <dgm:cxn modelId="{306ACC6D-571B-4611-8117-DD56AB1F7A2A}" type="presParOf" srcId="{584CEA5F-F93C-4A58-8EA1-54CB8D65EC28}" destId="{35184261-455B-4547-8A6A-18CFF0E40394}" srcOrd="0" destOrd="0" presId="urn:microsoft.com/office/officeart/2005/8/layout/matrix1"/>
    <dgm:cxn modelId="{1A2A0F75-BE87-498B-A422-8AC135D24079}" type="presParOf" srcId="{35184261-455B-4547-8A6A-18CFF0E40394}" destId="{B48145B5-52A7-4921-9565-80659F1E6B3C}" srcOrd="0" destOrd="0" presId="urn:microsoft.com/office/officeart/2005/8/layout/matrix1"/>
    <dgm:cxn modelId="{DC011C46-01ED-4F38-996E-8518CDAF076A}" type="presParOf" srcId="{35184261-455B-4547-8A6A-18CFF0E40394}" destId="{E56D0A6E-EB7D-4B35-98D8-73BD6067C56E}" srcOrd="1" destOrd="0" presId="urn:microsoft.com/office/officeart/2005/8/layout/matrix1"/>
    <dgm:cxn modelId="{B60E09B5-115B-4EA3-B0CE-601EE1A6F9E8}" type="presParOf" srcId="{35184261-455B-4547-8A6A-18CFF0E40394}" destId="{172D6878-31EE-46C8-9197-C30328E5ABB2}" srcOrd="2" destOrd="0" presId="urn:microsoft.com/office/officeart/2005/8/layout/matrix1"/>
    <dgm:cxn modelId="{CAB4FBCE-C371-48E5-9040-4DD1B68E009F}" type="presParOf" srcId="{35184261-455B-4547-8A6A-18CFF0E40394}" destId="{D945BE36-1583-43DA-BD18-0158E522B5B3}" srcOrd="3" destOrd="0" presId="urn:microsoft.com/office/officeart/2005/8/layout/matrix1"/>
    <dgm:cxn modelId="{11A1558B-E6AD-458C-83CE-BEAD3D53B586}" type="presParOf" srcId="{35184261-455B-4547-8A6A-18CFF0E40394}" destId="{791B2ECF-9F9F-4A44-8B51-309A9D111C45}" srcOrd="4" destOrd="0" presId="urn:microsoft.com/office/officeart/2005/8/layout/matrix1"/>
    <dgm:cxn modelId="{86FA714A-29DB-4F40-A298-CB3827153C12}" type="presParOf" srcId="{35184261-455B-4547-8A6A-18CFF0E40394}" destId="{DBCBCA21-9476-4F90-BD89-5EEA131C7709}" srcOrd="5" destOrd="0" presId="urn:microsoft.com/office/officeart/2005/8/layout/matrix1"/>
    <dgm:cxn modelId="{D6A83200-ECDF-4D5F-9485-76FFCE0EA53B}" type="presParOf" srcId="{35184261-455B-4547-8A6A-18CFF0E40394}" destId="{2F533CF7-F659-462D-99FD-E4C792105520}" srcOrd="6" destOrd="0" presId="urn:microsoft.com/office/officeart/2005/8/layout/matrix1"/>
    <dgm:cxn modelId="{7F9D0AB8-C597-4570-B6DA-5E7540947D8B}" type="presParOf" srcId="{35184261-455B-4547-8A6A-18CFF0E40394}" destId="{39BEF598-8044-4F5F-B91D-C6E4F5288343}" srcOrd="7" destOrd="0" presId="urn:microsoft.com/office/officeart/2005/8/layout/matrix1"/>
    <dgm:cxn modelId="{368BAB27-A713-4D75-A278-65CD893C23E8}" type="presParOf" srcId="{584CEA5F-F93C-4A58-8EA1-54CB8D65EC28}" destId="{06332C57-44CB-435F-8AEE-80BFBF4A980A}" srcOrd="1" destOrd="0" presId="urn:microsoft.com/office/officeart/2005/8/layout/matrix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1BB9744-820E-41FD-838A-EC592053CA9B}" type="doc">
      <dgm:prSet loTypeId="urn:microsoft.com/office/officeart/2005/8/layout/hProcess4" loCatId="process" qsTypeId="urn:microsoft.com/office/officeart/2005/8/quickstyle/simple2" qsCatId="simple" csTypeId="urn:microsoft.com/office/officeart/2005/8/colors/accent2_2" csCatId="accent2" phldr="1"/>
      <dgm:spPr/>
      <dgm:t>
        <a:bodyPr/>
        <a:lstStyle/>
        <a:p>
          <a:endParaRPr lang="en-US"/>
        </a:p>
      </dgm:t>
    </dgm:pt>
    <dgm:pt modelId="{B95C9DFB-4BC6-48C8-8030-BD89BA6C3668}">
      <dgm:prSet phldrT="[Text]"/>
      <dgm:spPr/>
      <dgm:t>
        <a:bodyPr/>
        <a:lstStyle/>
        <a:p>
          <a:r>
            <a:rPr lang="en-US" dirty="0" err="1" smtClean="0"/>
            <a:t>Teori</a:t>
          </a:r>
          <a:r>
            <a:rPr lang="en-US" dirty="0" smtClean="0"/>
            <a:t> </a:t>
          </a:r>
          <a:r>
            <a:rPr lang="en-US" dirty="0" err="1" smtClean="0"/>
            <a:t>kardinal</a:t>
          </a:r>
          <a:endParaRPr lang="en-US" dirty="0"/>
        </a:p>
      </dgm:t>
    </dgm:pt>
    <dgm:pt modelId="{C6A12C77-26AA-4DB1-B764-891DC735A90F}" type="parTrans" cxnId="{D20EB3D5-1B31-4861-BDAF-7306C212457E}">
      <dgm:prSet/>
      <dgm:spPr/>
      <dgm:t>
        <a:bodyPr/>
        <a:lstStyle/>
        <a:p>
          <a:endParaRPr lang="en-US"/>
        </a:p>
      </dgm:t>
    </dgm:pt>
    <dgm:pt modelId="{53EE7C9F-7C9F-4167-B295-2F948AE8FA6F}" type="sibTrans" cxnId="{D20EB3D5-1B31-4861-BDAF-7306C212457E}">
      <dgm:prSet/>
      <dgm:spPr/>
      <dgm:t>
        <a:bodyPr/>
        <a:lstStyle/>
        <a:p>
          <a:endParaRPr lang="en-US"/>
        </a:p>
      </dgm:t>
    </dgm:pt>
    <dgm:pt modelId="{6E613993-B5AA-4787-A806-847389F2EF5E}">
      <dgm:prSet phldrT="[Text]" custT="1"/>
      <dgm:spPr/>
      <dgm:t>
        <a:bodyPr/>
        <a:lstStyle/>
        <a:p>
          <a:r>
            <a:rPr lang="en-ID" sz="1700" dirty="0" err="1" smtClean="0">
              <a:latin typeface="Arial" charset="0"/>
              <a:cs typeface="Arial" charset="0"/>
            </a:rPr>
            <a:t>Hukum</a:t>
          </a:r>
          <a:r>
            <a:rPr lang="en-ID" sz="1700" dirty="0" smtClean="0">
              <a:latin typeface="Arial" charset="0"/>
              <a:cs typeface="Arial" charset="0"/>
            </a:rPr>
            <a:t> </a:t>
          </a:r>
          <a:r>
            <a:rPr lang="en-ID" sz="1700" dirty="0" err="1" smtClean="0">
              <a:latin typeface="Arial" charset="0"/>
              <a:cs typeface="Arial" charset="0"/>
            </a:rPr>
            <a:t>Gossen</a:t>
          </a:r>
          <a:r>
            <a:rPr lang="en-ID" sz="1700" dirty="0" smtClean="0">
              <a:latin typeface="Arial" charset="0"/>
              <a:cs typeface="Arial" charset="0"/>
            </a:rPr>
            <a:t> I</a:t>
          </a:r>
          <a:endParaRPr lang="en-US" sz="1700" dirty="0"/>
        </a:p>
      </dgm:t>
    </dgm:pt>
    <dgm:pt modelId="{A7665CE3-64AD-4063-8567-284F8349823F}" type="parTrans" cxnId="{D8730716-DE57-4E7E-9986-9744AD355928}">
      <dgm:prSet/>
      <dgm:spPr/>
      <dgm:t>
        <a:bodyPr/>
        <a:lstStyle/>
        <a:p>
          <a:endParaRPr lang="en-US"/>
        </a:p>
      </dgm:t>
    </dgm:pt>
    <dgm:pt modelId="{D0B7F776-E668-4793-81DA-80B470C39D40}" type="sibTrans" cxnId="{D8730716-DE57-4E7E-9986-9744AD355928}">
      <dgm:prSet/>
      <dgm:spPr/>
      <dgm:t>
        <a:bodyPr/>
        <a:lstStyle/>
        <a:p>
          <a:endParaRPr lang="en-US"/>
        </a:p>
      </dgm:t>
    </dgm:pt>
    <dgm:pt modelId="{705A6E6A-48F6-426E-9B17-398F72B50538}">
      <dgm:prSet phldrT="[Text]"/>
      <dgm:spPr/>
      <dgm:t>
        <a:bodyPr/>
        <a:lstStyle/>
        <a:p>
          <a:r>
            <a:rPr lang="en-US" dirty="0" err="1" smtClean="0"/>
            <a:t>Teori</a:t>
          </a:r>
          <a:r>
            <a:rPr lang="en-US" dirty="0" smtClean="0"/>
            <a:t> ordinal</a:t>
          </a:r>
          <a:endParaRPr lang="en-US" dirty="0"/>
        </a:p>
      </dgm:t>
    </dgm:pt>
    <dgm:pt modelId="{2214C908-1C60-476E-BD4F-853083C0F3FD}" type="parTrans" cxnId="{612075FD-3336-4850-A656-FCB3063EB443}">
      <dgm:prSet/>
      <dgm:spPr/>
      <dgm:t>
        <a:bodyPr/>
        <a:lstStyle/>
        <a:p>
          <a:endParaRPr lang="en-US"/>
        </a:p>
      </dgm:t>
    </dgm:pt>
    <dgm:pt modelId="{845F7D5B-BA0F-45D2-9706-9DC4E2C6AA83}" type="sibTrans" cxnId="{612075FD-3336-4850-A656-FCB3063EB443}">
      <dgm:prSet/>
      <dgm:spPr/>
      <dgm:t>
        <a:bodyPr/>
        <a:lstStyle/>
        <a:p>
          <a:endParaRPr lang="en-US"/>
        </a:p>
      </dgm:t>
    </dgm:pt>
    <dgm:pt modelId="{D524D4B1-0122-43E1-A958-181C345A6A80}">
      <dgm:prSet custT="1"/>
      <dgm:spPr/>
      <dgm:t>
        <a:bodyPr/>
        <a:lstStyle/>
        <a:p>
          <a:r>
            <a:rPr lang="en-ID" sz="1700" dirty="0" err="1" smtClean="0">
              <a:latin typeface="Arial" charset="0"/>
              <a:cs typeface="Arial" charset="0"/>
            </a:rPr>
            <a:t>Hukum</a:t>
          </a:r>
          <a:r>
            <a:rPr lang="en-ID" sz="1700" dirty="0" smtClean="0">
              <a:latin typeface="Arial" charset="0"/>
              <a:cs typeface="Arial" charset="0"/>
            </a:rPr>
            <a:t> </a:t>
          </a:r>
          <a:r>
            <a:rPr lang="en-ID" sz="1700" dirty="0" err="1" smtClean="0">
              <a:latin typeface="Arial" charset="0"/>
              <a:cs typeface="Arial" charset="0"/>
            </a:rPr>
            <a:t>Gossen</a:t>
          </a:r>
          <a:r>
            <a:rPr lang="en-ID" sz="1700" dirty="0" smtClean="0">
              <a:latin typeface="Arial" charset="0"/>
              <a:cs typeface="Arial" charset="0"/>
            </a:rPr>
            <a:t> II</a:t>
          </a:r>
        </a:p>
      </dgm:t>
    </dgm:pt>
    <dgm:pt modelId="{8F92256B-2A60-48CA-B7CA-930BD1B51D1D}" type="parTrans" cxnId="{ED77A569-C98A-4120-B2B0-310B750B925F}">
      <dgm:prSet/>
      <dgm:spPr/>
      <dgm:t>
        <a:bodyPr/>
        <a:lstStyle/>
        <a:p>
          <a:endParaRPr lang="en-US"/>
        </a:p>
      </dgm:t>
    </dgm:pt>
    <dgm:pt modelId="{33E7540E-04AC-4071-9D89-019EFE5621E0}" type="sibTrans" cxnId="{ED77A569-C98A-4120-B2B0-310B750B925F}">
      <dgm:prSet/>
      <dgm:spPr/>
      <dgm:t>
        <a:bodyPr/>
        <a:lstStyle/>
        <a:p>
          <a:endParaRPr lang="en-US"/>
        </a:p>
      </dgm:t>
    </dgm:pt>
    <dgm:pt modelId="{A9B44154-95F6-4C22-B0BA-516A9AE7F54D}">
      <dgm:prSet phldrT="[Text]" custT="1"/>
      <dgm:spPr/>
      <dgm:t>
        <a:bodyPr/>
        <a:lstStyle/>
        <a:p>
          <a:r>
            <a:rPr lang="en-US" sz="1700" b="0" i="0" dirty="0" smtClean="0">
              <a:latin typeface="Arial" pitchFamily="34" charset="0"/>
              <a:cs typeface="Arial" pitchFamily="34" charset="0"/>
            </a:rPr>
            <a:t>Tingkat </a:t>
          </a:r>
          <a:r>
            <a:rPr lang="en-US" sz="1700" b="0" i="0" dirty="0" err="1" smtClean="0">
              <a:latin typeface="Arial" pitchFamily="34" charset="0"/>
              <a:cs typeface="Arial" pitchFamily="34" charset="0"/>
            </a:rPr>
            <a:t>kepuasan</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konsumen</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dalam</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mengonsumsi</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suatu</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barang</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tidak</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dapat</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diukur</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dengan</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satu</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satuan</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tetapi</a:t>
          </a:r>
          <a:r>
            <a:rPr lang="en-US" sz="1700" b="0" i="0" dirty="0" smtClean="0">
              <a:latin typeface="Arial" pitchFamily="34" charset="0"/>
              <a:cs typeface="Arial" pitchFamily="34" charset="0"/>
            </a:rPr>
            <a:t> </a:t>
          </a:r>
          <a:r>
            <a:rPr lang="en-US" sz="1700" b="0" i="0" dirty="0" err="1" smtClean="0">
              <a:latin typeface="Arial" pitchFamily="34" charset="0"/>
              <a:cs typeface="Arial" pitchFamily="34" charset="0"/>
            </a:rPr>
            <a:t>dibandingkan</a:t>
          </a:r>
          <a:endParaRPr lang="en-US" sz="1700" dirty="0">
            <a:latin typeface="Arial" pitchFamily="34" charset="0"/>
            <a:cs typeface="Arial" pitchFamily="34" charset="0"/>
          </a:endParaRPr>
        </a:p>
      </dgm:t>
    </dgm:pt>
    <dgm:pt modelId="{D3787916-BE35-4B04-A722-FCD4D551FB71}" type="parTrans" cxnId="{24D213A9-0AF3-4055-93DF-08814C7C912E}">
      <dgm:prSet/>
      <dgm:spPr/>
      <dgm:t>
        <a:bodyPr/>
        <a:lstStyle/>
        <a:p>
          <a:endParaRPr lang="en-US"/>
        </a:p>
      </dgm:t>
    </dgm:pt>
    <dgm:pt modelId="{F4D54201-6D95-4230-932A-C8EC51C5E88A}" type="sibTrans" cxnId="{24D213A9-0AF3-4055-93DF-08814C7C912E}">
      <dgm:prSet/>
      <dgm:spPr/>
      <dgm:t>
        <a:bodyPr/>
        <a:lstStyle/>
        <a:p>
          <a:endParaRPr lang="en-US"/>
        </a:p>
      </dgm:t>
    </dgm:pt>
    <dgm:pt modelId="{4373FDD4-15C7-443F-9C63-50F1A94D6756}" type="pres">
      <dgm:prSet presAssocID="{C1BB9744-820E-41FD-838A-EC592053CA9B}" presName="Name0" presStyleCnt="0">
        <dgm:presLayoutVars>
          <dgm:dir/>
          <dgm:animLvl val="lvl"/>
          <dgm:resizeHandles val="exact"/>
        </dgm:presLayoutVars>
      </dgm:prSet>
      <dgm:spPr/>
      <dgm:t>
        <a:bodyPr/>
        <a:lstStyle/>
        <a:p>
          <a:endParaRPr lang="en-US"/>
        </a:p>
      </dgm:t>
    </dgm:pt>
    <dgm:pt modelId="{E90D9ECB-9B59-4F3C-97CA-8A4EF1D7E6C7}" type="pres">
      <dgm:prSet presAssocID="{C1BB9744-820E-41FD-838A-EC592053CA9B}" presName="tSp" presStyleCnt="0"/>
      <dgm:spPr/>
    </dgm:pt>
    <dgm:pt modelId="{5256F2BA-3952-4CCD-84B8-35738BBEE1A7}" type="pres">
      <dgm:prSet presAssocID="{C1BB9744-820E-41FD-838A-EC592053CA9B}" presName="bSp" presStyleCnt="0"/>
      <dgm:spPr/>
    </dgm:pt>
    <dgm:pt modelId="{3A5E4D1C-1591-48CE-98BA-4EA0C5A4BF82}" type="pres">
      <dgm:prSet presAssocID="{C1BB9744-820E-41FD-838A-EC592053CA9B}" presName="process" presStyleCnt="0"/>
      <dgm:spPr/>
    </dgm:pt>
    <dgm:pt modelId="{FA6DC131-FE7B-4C76-8C9F-6A6C9947B823}" type="pres">
      <dgm:prSet presAssocID="{B95C9DFB-4BC6-48C8-8030-BD89BA6C3668}" presName="composite1" presStyleCnt="0"/>
      <dgm:spPr/>
    </dgm:pt>
    <dgm:pt modelId="{337C7152-8060-4BF2-A9C0-280037A6C790}" type="pres">
      <dgm:prSet presAssocID="{B95C9DFB-4BC6-48C8-8030-BD89BA6C3668}" presName="dummyNode1" presStyleLbl="node1" presStyleIdx="0" presStyleCnt="2"/>
      <dgm:spPr/>
    </dgm:pt>
    <dgm:pt modelId="{1FC18B3D-9B09-4941-842C-67B0FDFCBCD7}" type="pres">
      <dgm:prSet presAssocID="{B95C9DFB-4BC6-48C8-8030-BD89BA6C3668}" presName="childNode1" presStyleLbl="bgAcc1" presStyleIdx="0" presStyleCnt="2">
        <dgm:presLayoutVars>
          <dgm:bulletEnabled val="1"/>
        </dgm:presLayoutVars>
      </dgm:prSet>
      <dgm:spPr/>
      <dgm:t>
        <a:bodyPr/>
        <a:lstStyle/>
        <a:p>
          <a:endParaRPr lang="en-US"/>
        </a:p>
      </dgm:t>
    </dgm:pt>
    <dgm:pt modelId="{F5FA0D79-78EF-48DA-AB59-F26BE034B7E7}" type="pres">
      <dgm:prSet presAssocID="{B95C9DFB-4BC6-48C8-8030-BD89BA6C3668}" presName="childNode1tx" presStyleLbl="bgAcc1" presStyleIdx="0" presStyleCnt="2">
        <dgm:presLayoutVars>
          <dgm:bulletEnabled val="1"/>
        </dgm:presLayoutVars>
      </dgm:prSet>
      <dgm:spPr/>
      <dgm:t>
        <a:bodyPr/>
        <a:lstStyle/>
        <a:p>
          <a:endParaRPr lang="en-US"/>
        </a:p>
      </dgm:t>
    </dgm:pt>
    <dgm:pt modelId="{A901CDB1-76B2-4C10-A5CF-8924418BB3A3}" type="pres">
      <dgm:prSet presAssocID="{B95C9DFB-4BC6-48C8-8030-BD89BA6C3668}" presName="parentNode1" presStyleLbl="node1" presStyleIdx="0" presStyleCnt="2">
        <dgm:presLayoutVars>
          <dgm:chMax val="1"/>
          <dgm:bulletEnabled val="1"/>
        </dgm:presLayoutVars>
      </dgm:prSet>
      <dgm:spPr>
        <a:prstGeom prst="ellipse">
          <a:avLst/>
        </a:prstGeom>
      </dgm:spPr>
      <dgm:t>
        <a:bodyPr/>
        <a:lstStyle/>
        <a:p>
          <a:endParaRPr lang="en-US"/>
        </a:p>
      </dgm:t>
    </dgm:pt>
    <dgm:pt modelId="{CC6BD3AB-2273-4A56-8046-252D4B55E110}" type="pres">
      <dgm:prSet presAssocID="{B95C9DFB-4BC6-48C8-8030-BD89BA6C3668}" presName="connSite1" presStyleCnt="0"/>
      <dgm:spPr/>
    </dgm:pt>
    <dgm:pt modelId="{B478688B-4B25-4835-8E09-FA470D5DDEE7}" type="pres">
      <dgm:prSet presAssocID="{53EE7C9F-7C9F-4167-B295-2F948AE8FA6F}" presName="Name9" presStyleLbl="sibTrans2D1" presStyleIdx="0" presStyleCnt="1"/>
      <dgm:spPr/>
      <dgm:t>
        <a:bodyPr/>
        <a:lstStyle/>
        <a:p>
          <a:endParaRPr lang="en-US"/>
        </a:p>
      </dgm:t>
    </dgm:pt>
    <dgm:pt modelId="{EAAF1595-DEE8-44F7-85A1-7A11950F0FBB}" type="pres">
      <dgm:prSet presAssocID="{705A6E6A-48F6-426E-9B17-398F72B50538}" presName="composite2" presStyleCnt="0"/>
      <dgm:spPr/>
    </dgm:pt>
    <dgm:pt modelId="{C4F9443C-56F5-4956-8983-2DD6E4EEE96E}" type="pres">
      <dgm:prSet presAssocID="{705A6E6A-48F6-426E-9B17-398F72B50538}" presName="dummyNode2" presStyleLbl="node1" presStyleIdx="0" presStyleCnt="2"/>
      <dgm:spPr/>
    </dgm:pt>
    <dgm:pt modelId="{36FA41E3-2AD1-4669-8CA6-9B1A6D1F437B}" type="pres">
      <dgm:prSet presAssocID="{705A6E6A-48F6-426E-9B17-398F72B50538}" presName="childNode2" presStyleLbl="bgAcc1" presStyleIdx="1" presStyleCnt="2">
        <dgm:presLayoutVars>
          <dgm:bulletEnabled val="1"/>
        </dgm:presLayoutVars>
      </dgm:prSet>
      <dgm:spPr/>
      <dgm:t>
        <a:bodyPr/>
        <a:lstStyle/>
        <a:p>
          <a:endParaRPr lang="en-US"/>
        </a:p>
      </dgm:t>
    </dgm:pt>
    <dgm:pt modelId="{4D730F88-4E23-4640-BEE6-0D5BB8DB8322}" type="pres">
      <dgm:prSet presAssocID="{705A6E6A-48F6-426E-9B17-398F72B50538}" presName="childNode2tx" presStyleLbl="bgAcc1" presStyleIdx="1" presStyleCnt="2">
        <dgm:presLayoutVars>
          <dgm:bulletEnabled val="1"/>
        </dgm:presLayoutVars>
      </dgm:prSet>
      <dgm:spPr/>
      <dgm:t>
        <a:bodyPr/>
        <a:lstStyle/>
        <a:p>
          <a:endParaRPr lang="en-US"/>
        </a:p>
      </dgm:t>
    </dgm:pt>
    <dgm:pt modelId="{41205DCB-8233-4B7E-96D1-8ACD56A9B8F9}" type="pres">
      <dgm:prSet presAssocID="{705A6E6A-48F6-426E-9B17-398F72B50538}" presName="parentNode2" presStyleLbl="node1" presStyleIdx="1" presStyleCnt="2">
        <dgm:presLayoutVars>
          <dgm:chMax val="0"/>
          <dgm:bulletEnabled val="1"/>
        </dgm:presLayoutVars>
      </dgm:prSet>
      <dgm:spPr>
        <a:prstGeom prst="ellipse">
          <a:avLst/>
        </a:prstGeom>
      </dgm:spPr>
      <dgm:t>
        <a:bodyPr/>
        <a:lstStyle/>
        <a:p>
          <a:endParaRPr lang="en-US"/>
        </a:p>
      </dgm:t>
    </dgm:pt>
    <dgm:pt modelId="{E176971A-21FF-4FF5-AD1E-77FAC3D75683}" type="pres">
      <dgm:prSet presAssocID="{705A6E6A-48F6-426E-9B17-398F72B50538}" presName="connSite2" presStyleCnt="0"/>
      <dgm:spPr/>
    </dgm:pt>
  </dgm:ptLst>
  <dgm:cxnLst>
    <dgm:cxn modelId="{24D213A9-0AF3-4055-93DF-08814C7C912E}" srcId="{705A6E6A-48F6-426E-9B17-398F72B50538}" destId="{A9B44154-95F6-4C22-B0BA-516A9AE7F54D}" srcOrd="0" destOrd="0" parTransId="{D3787916-BE35-4B04-A722-FCD4D551FB71}" sibTransId="{F4D54201-6D95-4230-932A-C8EC51C5E88A}"/>
    <dgm:cxn modelId="{D8730716-DE57-4E7E-9986-9744AD355928}" srcId="{B95C9DFB-4BC6-48C8-8030-BD89BA6C3668}" destId="{6E613993-B5AA-4787-A806-847389F2EF5E}" srcOrd="0" destOrd="0" parTransId="{A7665CE3-64AD-4063-8567-284F8349823F}" sibTransId="{D0B7F776-E668-4793-81DA-80B470C39D40}"/>
    <dgm:cxn modelId="{41890869-360E-4ED4-A5FB-AAE2AA19DF01}" type="presOf" srcId="{6E613993-B5AA-4787-A806-847389F2EF5E}" destId="{F5FA0D79-78EF-48DA-AB59-F26BE034B7E7}" srcOrd="1" destOrd="0" presId="urn:microsoft.com/office/officeart/2005/8/layout/hProcess4"/>
    <dgm:cxn modelId="{AFEF5416-4676-4084-8602-9196038F3192}" type="presOf" srcId="{705A6E6A-48F6-426E-9B17-398F72B50538}" destId="{41205DCB-8233-4B7E-96D1-8ACD56A9B8F9}" srcOrd="0" destOrd="0" presId="urn:microsoft.com/office/officeart/2005/8/layout/hProcess4"/>
    <dgm:cxn modelId="{A37E55BE-F7EC-4374-A7E3-4C15E020F35D}" type="presOf" srcId="{A9B44154-95F6-4C22-B0BA-516A9AE7F54D}" destId="{4D730F88-4E23-4640-BEE6-0D5BB8DB8322}" srcOrd="1" destOrd="0" presId="urn:microsoft.com/office/officeart/2005/8/layout/hProcess4"/>
    <dgm:cxn modelId="{ED77A569-C98A-4120-B2B0-310B750B925F}" srcId="{B95C9DFB-4BC6-48C8-8030-BD89BA6C3668}" destId="{D524D4B1-0122-43E1-A958-181C345A6A80}" srcOrd="1" destOrd="0" parTransId="{8F92256B-2A60-48CA-B7CA-930BD1B51D1D}" sibTransId="{33E7540E-04AC-4071-9D89-019EFE5621E0}"/>
    <dgm:cxn modelId="{612075FD-3336-4850-A656-FCB3063EB443}" srcId="{C1BB9744-820E-41FD-838A-EC592053CA9B}" destId="{705A6E6A-48F6-426E-9B17-398F72B50538}" srcOrd="1" destOrd="0" parTransId="{2214C908-1C60-476E-BD4F-853083C0F3FD}" sibTransId="{845F7D5B-BA0F-45D2-9706-9DC4E2C6AA83}"/>
    <dgm:cxn modelId="{40E187CA-0DC3-4F48-A143-EFABA2DBF16C}" type="presOf" srcId="{6E613993-B5AA-4787-A806-847389F2EF5E}" destId="{1FC18B3D-9B09-4941-842C-67B0FDFCBCD7}" srcOrd="0" destOrd="0" presId="urn:microsoft.com/office/officeart/2005/8/layout/hProcess4"/>
    <dgm:cxn modelId="{7FCE5339-6869-4ECB-95B4-B01C28484365}" type="presOf" srcId="{B95C9DFB-4BC6-48C8-8030-BD89BA6C3668}" destId="{A901CDB1-76B2-4C10-A5CF-8924418BB3A3}" srcOrd="0" destOrd="0" presId="urn:microsoft.com/office/officeart/2005/8/layout/hProcess4"/>
    <dgm:cxn modelId="{B629A093-D99D-48FB-88A7-C66C3A87144E}" type="presOf" srcId="{C1BB9744-820E-41FD-838A-EC592053CA9B}" destId="{4373FDD4-15C7-443F-9C63-50F1A94D6756}" srcOrd="0" destOrd="0" presId="urn:microsoft.com/office/officeart/2005/8/layout/hProcess4"/>
    <dgm:cxn modelId="{934594F3-75D1-42E9-A9E1-BECFC56B0466}" type="presOf" srcId="{D524D4B1-0122-43E1-A958-181C345A6A80}" destId="{1FC18B3D-9B09-4941-842C-67B0FDFCBCD7}" srcOrd="0" destOrd="1" presId="urn:microsoft.com/office/officeart/2005/8/layout/hProcess4"/>
    <dgm:cxn modelId="{2ABB7C29-AA17-4851-814C-9F69AEB6EFC4}" type="presOf" srcId="{A9B44154-95F6-4C22-B0BA-516A9AE7F54D}" destId="{36FA41E3-2AD1-4669-8CA6-9B1A6D1F437B}" srcOrd="0" destOrd="0" presId="urn:microsoft.com/office/officeart/2005/8/layout/hProcess4"/>
    <dgm:cxn modelId="{5F25D499-2A14-4BAB-94A0-7663020A8D4D}" type="presOf" srcId="{D524D4B1-0122-43E1-A958-181C345A6A80}" destId="{F5FA0D79-78EF-48DA-AB59-F26BE034B7E7}" srcOrd="1" destOrd="1" presId="urn:microsoft.com/office/officeart/2005/8/layout/hProcess4"/>
    <dgm:cxn modelId="{D20EB3D5-1B31-4861-BDAF-7306C212457E}" srcId="{C1BB9744-820E-41FD-838A-EC592053CA9B}" destId="{B95C9DFB-4BC6-48C8-8030-BD89BA6C3668}" srcOrd="0" destOrd="0" parTransId="{C6A12C77-26AA-4DB1-B764-891DC735A90F}" sibTransId="{53EE7C9F-7C9F-4167-B295-2F948AE8FA6F}"/>
    <dgm:cxn modelId="{FB8C4948-DAAA-45D2-85C3-D819B45FF053}" type="presOf" srcId="{53EE7C9F-7C9F-4167-B295-2F948AE8FA6F}" destId="{B478688B-4B25-4835-8E09-FA470D5DDEE7}" srcOrd="0" destOrd="0" presId="urn:microsoft.com/office/officeart/2005/8/layout/hProcess4"/>
    <dgm:cxn modelId="{A54E0391-33C0-485C-B30C-24A687D3382F}" type="presParOf" srcId="{4373FDD4-15C7-443F-9C63-50F1A94D6756}" destId="{E90D9ECB-9B59-4F3C-97CA-8A4EF1D7E6C7}" srcOrd="0" destOrd="0" presId="urn:microsoft.com/office/officeart/2005/8/layout/hProcess4"/>
    <dgm:cxn modelId="{1D9307EF-2FBB-4E3C-9996-33D3CA06A708}" type="presParOf" srcId="{4373FDD4-15C7-443F-9C63-50F1A94D6756}" destId="{5256F2BA-3952-4CCD-84B8-35738BBEE1A7}" srcOrd="1" destOrd="0" presId="urn:microsoft.com/office/officeart/2005/8/layout/hProcess4"/>
    <dgm:cxn modelId="{D9B23171-2CC0-4299-B0BC-EE8FC0936037}" type="presParOf" srcId="{4373FDD4-15C7-443F-9C63-50F1A94D6756}" destId="{3A5E4D1C-1591-48CE-98BA-4EA0C5A4BF82}" srcOrd="2" destOrd="0" presId="urn:microsoft.com/office/officeart/2005/8/layout/hProcess4"/>
    <dgm:cxn modelId="{F5FA7E7E-A1E9-418E-A4B9-3F4CFA8934CE}" type="presParOf" srcId="{3A5E4D1C-1591-48CE-98BA-4EA0C5A4BF82}" destId="{FA6DC131-FE7B-4C76-8C9F-6A6C9947B823}" srcOrd="0" destOrd="0" presId="urn:microsoft.com/office/officeart/2005/8/layout/hProcess4"/>
    <dgm:cxn modelId="{8B16F201-2C6B-48EF-BC58-D58EC633FEC4}" type="presParOf" srcId="{FA6DC131-FE7B-4C76-8C9F-6A6C9947B823}" destId="{337C7152-8060-4BF2-A9C0-280037A6C790}" srcOrd="0" destOrd="0" presId="urn:microsoft.com/office/officeart/2005/8/layout/hProcess4"/>
    <dgm:cxn modelId="{B4E74F96-1A1F-4DEF-AA23-44F038C76FE6}" type="presParOf" srcId="{FA6DC131-FE7B-4C76-8C9F-6A6C9947B823}" destId="{1FC18B3D-9B09-4941-842C-67B0FDFCBCD7}" srcOrd="1" destOrd="0" presId="urn:microsoft.com/office/officeart/2005/8/layout/hProcess4"/>
    <dgm:cxn modelId="{8C95124A-2B9A-4CEC-A557-8ED411822A4A}" type="presParOf" srcId="{FA6DC131-FE7B-4C76-8C9F-6A6C9947B823}" destId="{F5FA0D79-78EF-48DA-AB59-F26BE034B7E7}" srcOrd="2" destOrd="0" presId="urn:microsoft.com/office/officeart/2005/8/layout/hProcess4"/>
    <dgm:cxn modelId="{1310425C-43ED-45F8-AE4C-0635024A7112}" type="presParOf" srcId="{FA6DC131-FE7B-4C76-8C9F-6A6C9947B823}" destId="{A901CDB1-76B2-4C10-A5CF-8924418BB3A3}" srcOrd="3" destOrd="0" presId="urn:microsoft.com/office/officeart/2005/8/layout/hProcess4"/>
    <dgm:cxn modelId="{D1CEB200-64CD-4AB7-9C8D-294181D5A986}" type="presParOf" srcId="{FA6DC131-FE7B-4C76-8C9F-6A6C9947B823}" destId="{CC6BD3AB-2273-4A56-8046-252D4B55E110}" srcOrd="4" destOrd="0" presId="urn:microsoft.com/office/officeart/2005/8/layout/hProcess4"/>
    <dgm:cxn modelId="{1D52C314-3A0F-4CCE-A6E4-9466C47B41C4}" type="presParOf" srcId="{3A5E4D1C-1591-48CE-98BA-4EA0C5A4BF82}" destId="{B478688B-4B25-4835-8E09-FA470D5DDEE7}" srcOrd="1" destOrd="0" presId="urn:microsoft.com/office/officeart/2005/8/layout/hProcess4"/>
    <dgm:cxn modelId="{C5F0C45D-B60E-4DCD-9412-D64A495157C9}" type="presParOf" srcId="{3A5E4D1C-1591-48CE-98BA-4EA0C5A4BF82}" destId="{EAAF1595-DEE8-44F7-85A1-7A11950F0FBB}" srcOrd="2" destOrd="0" presId="urn:microsoft.com/office/officeart/2005/8/layout/hProcess4"/>
    <dgm:cxn modelId="{9983E54F-2B51-4486-B798-66DE5F5A4AC1}" type="presParOf" srcId="{EAAF1595-DEE8-44F7-85A1-7A11950F0FBB}" destId="{C4F9443C-56F5-4956-8983-2DD6E4EEE96E}" srcOrd="0" destOrd="0" presId="urn:microsoft.com/office/officeart/2005/8/layout/hProcess4"/>
    <dgm:cxn modelId="{7305BEAC-E068-45C5-9CBA-B4A1107E3A8F}" type="presParOf" srcId="{EAAF1595-DEE8-44F7-85A1-7A11950F0FBB}" destId="{36FA41E3-2AD1-4669-8CA6-9B1A6D1F437B}" srcOrd="1" destOrd="0" presId="urn:microsoft.com/office/officeart/2005/8/layout/hProcess4"/>
    <dgm:cxn modelId="{78D83420-3DDF-464F-BC24-C102B5F22774}" type="presParOf" srcId="{EAAF1595-DEE8-44F7-85A1-7A11950F0FBB}" destId="{4D730F88-4E23-4640-BEE6-0D5BB8DB8322}" srcOrd="2" destOrd="0" presId="urn:microsoft.com/office/officeart/2005/8/layout/hProcess4"/>
    <dgm:cxn modelId="{49A14513-1080-4060-A9CE-2BD6FC4B90F1}" type="presParOf" srcId="{EAAF1595-DEE8-44F7-85A1-7A11950F0FBB}" destId="{41205DCB-8233-4B7E-96D1-8ACD56A9B8F9}" srcOrd="3" destOrd="0" presId="urn:microsoft.com/office/officeart/2005/8/layout/hProcess4"/>
    <dgm:cxn modelId="{B41E0D2E-F2E1-44B1-9A51-8B91BE528EC7}" type="presParOf" srcId="{EAAF1595-DEE8-44F7-85A1-7A11950F0FBB}" destId="{E176971A-21FF-4FF5-AD1E-77FAC3D75683}" srcOrd="4" destOrd="0" presId="urn:microsoft.com/office/officeart/2005/8/layout/h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EE715B6-59D4-4823-8CF1-5F002F79610E}" type="doc">
      <dgm:prSet loTypeId="urn:microsoft.com/office/officeart/2005/8/layout/bList2" loCatId="list" qsTypeId="urn:microsoft.com/office/officeart/2005/8/quickstyle/3d8" qsCatId="3D" csTypeId="urn:microsoft.com/office/officeart/2005/8/colors/colorful5" csCatId="colorful" phldr="1"/>
      <dgm:spPr/>
      <dgm:t>
        <a:bodyPr/>
        <a:lstStyle/>
        <a:p>
          <a:endParaRPr lang="en-US"/>
        </a:p>
      </dgm:t>
    </dgm:pt>
    <dgm:pt modelId="{E31F4B2B-4383-41BC-92A1-3FB4EAF98AAF}">
      <dgm:prSet phldrT="[Text]" custT="1"/>
      <dgm:spPr/>
      <dgm:t>
        <a:bodyPr/>
        <a:lstStyle/>
        <a:p>
          <a:r>
            <a:rPr lang="en-US" sz="2400" b="1" dirty="0" err="1" smtClean="0"/>
            <a:t>Rumah</a:t>
          </a:r>
          <a:r>
            <a:rPr lang="en-US" sz="2400" b="1" dirty="0" smtClean="0"/>
            <a:t> </a:t>
          </a:r>
          <a:r>
            <a:rPr lang="en-US" sz="2400" b="1" dirty="0" err="1" smtClean="0"/>
            <a:t>tangga</a:t>
          </a:r>
          <a:r>
            <a:rPr lang="en-US" sz="2400" b="1" dirty="0" smtClean="0"/>
            <a:t> </a:t>
          </a:r>
          <a:r>
            <a:rPr lang="en-US" sz="2400" b="1" dirty="0" err="1" smtClean="0"/>
            <a:t>konsumsi</a:t>
          </a:r>
          <a:r>
            <a:rPr lang="en-US" sz="2400" b="1" dirty="0" smtClean="0"/>
            <a:t> (RTK)</a:t>
          </a:r>
          <a:endParaRPr lang="en-US" sz="2400" b="1" dirty="0"/>
        </a:p>
      </dgm:t>
    </dgm:pt>
    <dgm:pt modelId="{A04A5CE0-675F-4A5F-97DB-31359D030690}" type="parTrans" cxnId="{280FA2C5-8DF3-4218-B8D4-316C95A93447}">
      <dgm:prSet/>
      <dgm:spPr/>
      <dgm:t>
        <a:bodyPr/>
        <a:lstStyle/>
        <a:p>
          <a:endParaRPr lang="en-US"/>
        </a:p>
      </dgm:t>
    </dgm:pt>
    <dgm:pt modelId="{EEFFDE16-144B-4A4D-97D4-E3D068D6AB3F}" type="sibTrans" cxnId="{280FA2C5-8DF3-4218-B8D4-316C95A93447}">
      <dgm:prSet/>
      <dgm:spPr/>
      <dgm:t>
        <a:bodyPr/>
        <a:lstStyle/>
        <a:p>
          <a:endParaRPr lang="en-US"/>
        </a:p>
      </dgm:t>
    </dgm:pt>
    <dgm:pt modelId="{F79BE88A-4FA7-4ECD-BD4B-185722A8955D}">
      <dgm:prSet phldrT="[Text]" custT="1"/>
      <dgm:spPr/>
      <dgm:t>
        <a:bodyPr/>
        <a:lstStyle/>
        <a:p>
          <a:r>
            <a:rPr lang="en-US" sz="2000" dirty="0" err="1" smtClean="0">
              <a:latin typeface="Arial" charset="0"/>
              <a:cs typeface="Arial" charset="0"/>
            </a:rPr>
            <a:t>Menyediakan</a:t>
          </a:r>
          <a:r>
            <a:rPr lang="en-US" sz="2000" dirty="0" smtClean="0">
              <a:latin typeface="Arial" charset="0"/>
              <a:cs typeface="Arial" charset="0"/>
            </a:rPr>
            <a:t> </a:t>
          </a:r>
          <a:r>
            <a:rPr lang="en-US" sz="2000" dirty="0" err="1" smtClean="0">
              <a:latin typeface="Arial" charset="0"/>
              <a:cs typeface="Arial" charset="0"/>
            </a:rPr>
            <a:t>faktor-faktor</a:t>
          </a:r>
          <a:r>
            <a:rPr lang="en-US" sz="2000" dirty="0" smtClean="0">
              <a:latin typeface="Arial" charset="0"/>
              <a:cs typeface="Arial" charset="0"/>
            </a:rPr>
            <a:t> </a:t>
          </a:r>
          <a:r>
            <a:rPr lang="en-US" sz="2000" dirty="0" err="1" smtClean="0">
              <a:latin typeface="Arial" charset="0"/>
              <a:cs typeface="Arial" charset="0"/>
            </a:rPr>
            <a:t>produksi</a:t>
          </a:r>
          <a:endParaRPr lang="en-US" sz="2000" dirty="0"/>
        </a:p>
      </dgm:t>
    </dgm:pt>
    <dgm:pt modelId="{FF85AF40-14EA-4A87-87BE-650AC29493FE}" type="parTrans" cxnId="{D116DEE0-79CC-47F1-94B3-1F2855EE35B7}">
      <dgm:prSet/>
      <dgm:spPr/>
      <dgm:t>
        <a:bodyPr/>
        <a:lstStyle/>
        <a:p>
          <a:endParaRPr lang="en-US"/>
        </a:p>
      </dgm:t>
    </dgm:pt>
    <dgm:pt modelId="{4B4EEFE4-1976-4FC9-B658-0CCCC240B57B}" type="sibTrans" cxnId="{D116DEE0-79CC-47F1-94B3-1F2855EE35B7}">
      <dgm:prSet/>
      <dgm:spPr/>
      <dgm:t>
        <a:bodyPr/>
        <a:lstStyle/>
        <a:p>
          <a:endParaRPr lang="en-US"/>
        </a:p>
      </dgm:t>
    </dgm:pt>
    <dgm:pt modelId="{0B6B3508-A1B6-4B1F-AE5D-E3168D6963FB}">
      <dgm:prSet custT="1"/>
      <dgm:spPr/>
      <dgm:t>
        <a:bodyPr/>
        <a:lstStyle/>
        <a:p>
          <a:r>
            <a:rPr lang="en-US" sz="2000" dirty="0" err="1" smtClean="0">
              <a:latin typeface="Arial" charset="0"/>
              <a:cs typeface="Arial" charset="0"/>
            </a:rPr>
            <a:t>Mengonsumsi</a:t>
          </a:r>
          <a:r>
            <a:rPr lang="en-US" sz="2000" dirty="0" smtClean="0">
              <a:latin typeface="Arial" charset="0"/>
              <a:cs typeface="Arial" charset="0"/>
            </a:rPr>
            <a:t> </a:t>
          </a:r>
          <a:r>
            <a:rPr lang="en-US" sz="2000" dirty="0" err="1" smtClean="0">
              <a:latin typeface="Arial" charset="0"/>
              <a:cs typeface="Arial" charset="0"/>
            </a:rPr>
            <a:t>barang</a:t>
          </a:r>
          <a:r>
            <a:rPr lang="en-US" sz="2000" dirty="0" smtClean="0">
              <a:latin typeface="Arial" charset="0"/>
              <a:cs typeface="Arial" charset="0"/>
            </a:rPr>
            <a:t> </a:t>
          </a:r>
          <a:r>
            <a:rPr lang="en-US" sz="2000" dirty="0" err="1" smtClean="0">
              <a:latin typeface="Arial" charset="0"/>
              <a:cs typeface="Arial" charset="0"/>
            </a:rPr>
            <a:t>atau</a:t>
          </a:r>
          <a:r>
            <a:rPr lang="en-US" sz="2000" dirty="0" smtClean="0">
              <a:latin typeface="Arial" charset="0"/>
              <a:cs typeface="Arial" charset="0"/>
            </a:rPr>
            <a:t> </a:t>
          </a:r>
          <a:r>
            <a:rPr lang="en-US" sz="2000" dirty="0" err="1" smtClean="0">
              <a:latin typeface="Arial" charset="0"/>
              <a:cs typeface="Arial" charset="0"/>
            </a:rPr>
            <a:t>jasa</a:t>
          </a:r>
          <a:endParaRPr lang="en-US" sz="2000" dirty="0" smtClean="0">
            <a:latin typeface="Arial" charset="0"/>
            <a:cs typeface="Arial" charset="0"/>
          </a:endParaRPr>
        </a:p>
      </dgm:t>
    </dgm:pt>
    <dgm:pt modelId="{35924F05-4553-4B0E-81D1-62389C2D8F6C}" type="parTrans" cxnId="{28F1B480-DE98-4B07-A389-67D90A2ED647}">
      <dgm:prSet/>
      <dgm:spPr/>
      <dgm:t>
        <a:bodyPr/>
        <a:lstStyle/>
        <a:p>
          <a:endParaRPr lang="en-US"/>
        </a:p>
      </dgm:t>
    </dgm:pt>
    <dgm:pt modelId="{CAD546B5-C83A-4842-B560-54BCA93708DE}" type="sibTrans" cxnId="{28F1B480-DE98-4B07-A389-67D90A2ED647}">
      <dgm:prSet/>
      <dgm:spPr/>
      <dgm:t>
        <a:bodyPr/>
        <a:lstStyle/>
        <a:p>
          <a:endParaRPr lang="en-US"/>
        </a:p>
      </dgm:t>
    </dgm:pt>
    <dgm:pt modelId="{A4D76690-E7F9-4D29-A8E4-CE54011E4799}">
      <dgm:prSet custT="1"/>
      <dgm:spPr/>
      <dgm:t>
        <a:bodyPr/>
        <a:lstStyle/>
        <a:p>
          <a:r>
            <a:rPr lang="en-US" sz="2000" dirty="0" err="1" smtClean="0">
              <a:latin typeface="Arial" charset="0"/>
              <a:cs typeface="Arial" charset="0"/>
            </a:rPr>
            <a:t>Membayar</a:t>
          </a:r>
          <a:r>
            <a:rPr lang="en-US" sz="2000" dirty="0" smtClean="0">
              <a:latin typeface="Arial" charset="0"/>
              <a:cs typeface="Arial" charset="0"/>
            </a:rPr>
            <a:t> </a:t>
          </a:r>
          <a:r>
            <a:rPr lang="en-US" sz="2000" dirty="0" err="1" smtClean="0">
              <a:latin typeface="Arial" charset="0"/>
              <a:cs typeface="Arial" charset="0"/>
            </a:rPr>
            <a:t>pajak</a:t>
          </a:r>
          <a:r>
            <a:rPr lang="en-US" sz="2000" dirty="0" smtClean="0">
              <a:latin typeface="Arial" charset="0"/>
              <a:cs typeface="Arial" charset="0"/>
            </a:rPr>
            <a:t> </a:t>
          </a:r>
          <a:r>
            <a:rPr lang="en-US" sz="2000" dirty="0" err="1" smtClean="0">
              <a:latin typeface="Arial" charset="0"/>
              <a:cs typeface="Arial" charset="0"/>
            </a:rPr>
            <a:t>kepada</a:t>
          </a:r>
          <a:r>
            <a:rPr lang="en-US" sz="2000" dirty="0" smtClean="0">
              <a:latin typeface="Arial" charset="0"/>
              <a:cs typeface="Arial" charset="0"/>
            </a:rPr>
            <a:t> </a:t>
          </a:r>
          <a:r>
            <a:rPr lang="en-US" sz="2000" dirty="0" err="1" smtClean="0">
              <a:latin typeface="Arial" charset="0"/>
              <a:cs typeface="Arial" charset="0"/>
            </a:rPr>
            <a:t>pemerintah</a:t>
          </a:r>
          <a:r>
            <a:rPr lang="en-US" sz="2000" dirty="0" smtClean="0">
              <a:latin typeface="Arial" charset="0"/>
              <a:cs typeface="Arial" charset="0"/>
            </a:rPr>
            <a:t>.</a:t>
          </a:r>
        </a:p>
      </dgm:t>
    </dgm:pt>
    <dgm:pt modelId="{07C7F49A-49B3-44DE-A3A4-DBAA7DA1F0E3}" type="parTrans" cxnId="{9E7AF648-158B-4268-B1EE-74892C905F92}">
      <dgm:prSet/>
      <dgm:spPr/>
      <dgm:t>
        <a:bodyPr/>
        <a:lstStyle/>
        <a:p>
          <a:endParaRPr lang="en-US"/>
        </a:p>
      </dgm:t>
    </dgm:pt>
    <dgm:pt modelId="{DF9A48B5-EFB2-40CD-983F-055A5291AEC9}" type="sibTrans" cxnId="{9E7AF648-158B-4268-B1EE-74892C905F92}">
      <dgm:prSet/>
      <dgm:spPr/>
      <dgm:t>
        <a:bodyPr/>
        <a:lstStyle/>
        <a:p>
          <a:endParaRPr lang="en-US"/>
        </a:p>
      </dgm:t>
    </dgm:pt>
    <dgm:pt modelId="{6B529D04-0687-4A5C-B4EC-55FE6E72780C}" type="pres">
      <dgm:prSet presAssocID="{8EE715B6-59D4-4823-8CF1-5F002F79610E}" presName="diagram" presStyleCnt="0">
        <dgm:presLayoutVars>
          <dgm:dir/>
          <dgm:animLvl val="lvl"/>
          <dgm:resizeHandles val="exact"/>
        </dgm:presLayoutVars>
      </dgm:prSet>
      <dgm:spPr/>
      <dgm:t>
        <a:bodyPr/>
        <a:lstStyle/>
        <a:p>
          <a:endParaRPr lang="en-US"/>
        </a:p>
      </dgm:t>
    </dgm:pt>
    <dgm:pt modelId="{571565C8-0ABE-4699-9FAD-71DD79D33670}" type="pres">
      <dgm:prSet presAssocID="{E31F4B2B-4383-41BC-92A1-3FB4EAF98AAF}" presName="compNode" presStyleCnt="0"/>
      <dgm:spPr/>
    </dgm:pt>
    <dgm:pt modelId="{F2724904-D12A-4E37-8DB1-469C486A3BA2}" type="pres">
      <dgm:prSet presAssocID="{E31F4B2B-4383-41BC-92A1-3FB4EAF98AAF}" presName="childRect" presStyleLbl="bgAcc1" presStyleIdx="0" presStyleCnt="1">
        <dgm:presLayoutVars>
          <dgm:bulletEnabled val="1"/>
        </dgm:presLayoutVars>
      </dgm:prSet>
      <dgm:spPr/>
      <dgm:t>
        <a:bodyPr/>
        <a:lstStyle/>
        <a:p>
          <a:endParaRPr lang="en-US"/>
        </a:p>
      </dgm:t>
    </dgm:pt>
    <dgm:pt modelId="{E17317BF-13A7-4600-AE78-15B1721CD76E}" type="pres">
      <dgm:prSet presAssocID="{E31F4B2B-4383-41BC-92A1-3FB4EAF98AAF}" presName="parentText" presStyleLbl="node1" presStyleIdx="0" presStyleCnt="0">
        <dgm:presLayoutVars>
          <dgm:chMax val="0"/>
          <dgm:bulletEnabled val="1"/>
        </dgm:presLayoutVars>
      </dgm:prSet>
      <dgm:spPr/>
      <dgm:t>
        <a:bodyPr/>
        <a:lstStyle/>
        <a:p>
          <a:endParaRPr lang="en-US"/>
        </a:p>
      </dgm:t>
    </dgm:pt>
    <dgm:pt modelId="{C430E3A9-936D-4138-A817-82AA397A25E1}" type="pres">
      <dgm:prSet presAssocID="{E31F4B2B-4383-41BC-92A1-3FB4EAF98AAF}" presName="parentRect" presStyleLbl="alignNode1" presStyleIdx="0" presStyleCnt="1"/>
      <dgm:spPr/>
      <dgm:t>
        <a:bodyPr/>
        <a:lstStyle/>
        <a:p>
          <a:endParaRPr lang="en-US"/>
        </a:p>
      </dgm:t>
    </dgm:pt>
    <dgm:pt modelId="{80ABCDD9-888A-49D9-8B90-A9E0B8C69737}" type="pres">
      <dgm:prSet presAssocID="{E31F4B2B-4383-41BC-92A1-3FB4EAF98AAF}" presName="adorn" presStyleLbl="fgAccFollowNode1" presStyleIdx="0" presStyleCnt="1"/>
      <dgm:spPr>
        <a:blipFill rotWithShape="0">
          <a:blip xmlns:r="http://schemas.openxmlformats.org/officeDocument/2006/relationships" r:embed="rId1"/>
          <a:stretch>
            <a:fillRect/>
          </a:stretch>
        </a:blipFill>
      </dgm:spPr>
    </dgm:pt>
  </dgm:ptLst>
  <dgm:cxnLst>
    <dgm:cxn modelId="{28F1B480-DE98-4B07-A389-67D90A2ED647}" srcId="{E31F4B2B-4383-41BC-92A1-3FB4EAF98AAF}" destId="{0B6B3508-A1B6-4B1F-AE5D-E3168D6963FB}" srcOrd="1" destOrd="0" parTransId="{35924F05-4553-4B0E-81D1-62389C2D8F6C}" sibTransId="{CAD546B5-C83A-4842-B560-54BCA93708DE}"/>
    <dgm:cxn modelId="{9E7AF648-158B-4268-B1EE-74892C905F92}" srcId="{E31F4B2B-4383-41BC-92A1-3FB4EAF98AAF}" destId="{A4D76690-E7F9-4D29-A8E4-CE54011E4799}" srcOrd="2" destOrd="0" parTransId="{07C7F49A-49B3-44DE-A3A4-DBAA7DA1F0E3}" sibTransId="{DF9A48B5-EFB2-40CD-983F-055A5291AEC9}"/>
    <dgm:cxn modelId="{8D598961-EC76-4812-977D-30A5C7EB65B0}" type="presOf" srcId="{F79BE88A-4FA7-4ECD-BD4B-185722A8955D}" destId="{F2724904-D12A-4E37-8DB1-469C486A3BA2}" srcOrd="0" destOrd="0" presId="urn:microsoft.com/office/officeart/2005/8/layout/bList2"/>
    <dgm:cxn modelId="{280FA2C5-8DF3-4218-B8D4-316C95A93447}" srcId="{8EE715B6-59D4-4823-8CF1-5F002F79610E}" destId="{E31F4B2B-4383-41BC-92A1-3FB4EAF98AAF}" srcOrd="0" destOrd="0" parTransId="{A04A5CE0-675F-4A5F-97DB-31359D030690}" sibTransId="{EEFFDE16-144B-4A4D-97D4-E3D068D6AB3F}"/>
    <dgm:cxn modelId="{F17BC822-0D1D-4420-B7BC-E81D3AF1E43E}" type="presOf" srcId="{8EE715B6-59D4-4823-8CF1-5F002F79610E}" destId="{6B529D04-0687-4A5C-B4EC-55FE6E72780C}" srcOrd="0" destOrd="0" presId="urn:microsoft.com/office/officeart/2005/8/layout/bList2"/>
    <dgm:cxn modelId="{D116DEE0-79CC-47F1-94B3-1F2855EE35B7}" srcId="{E31F4B2B-4383-41BC-92A1-3FB4EAF98AAF}" destId="{F79BE88A-4FA7-4ECD-BD4B-185722A8955D}" srcOrd="0" destOrd="0" parTransId="{FF85AF40-14EA-4A87-87BE-650AC29493FE}" sibTransId="{4B4EEFE4-1976-4FC9-B658-0CCCC240B57B}"/>
    <dgm:cxn modelId="{720ACA97-FB9C-474B-B244-5EC49089C467}" type="presOf" srcId="{0B6B3508-A1B6-4B1F-AE5D-E3168D6963FB}" destId="{F2724904-D12A-4E37-8DB1-469C486A3BA2}" srcOrd="0" destOrd="1" presId="urn:microsoft.com/office/officeart/2005/8/layout/bList2"/>
    <dgm:cxn modelId="{7B19343F-E4ED-4F51-93F7-59AA2F145CB2}" type="presOf" srcId="{A4D76690-E7F9-4D29-A8E4-CE54011E4799}" destId="{F2724904-D12A-4E37-8DB1-469C486A3BA2}" srcOrd="0" destOrd="2" presId="urn:microsoft.com/office/officeart/2005/8/layout/bList2"/>
    <dgm:cxn modelId="{7182F44F-3DC4-4E33-9EC3-C4BD161D6FCA}" type="presOf" srcId="{E31F4B2B-4383-41BC-92A1-3FB4EAF98AAF}" destId="{E17317BF-13A7-4600-AE78-15B1721CD76E}" srcOrd="0" destOrd="0" presId="urn:microsoft.com/office/officeart/2005/8/layout/bList2"/>
    <dgm:cxn modelId="{4E771500-B7D4-4305-880D-67756D62B756}" type="presOf" srcId="{E31F4B2B-4383-41BC-92A1-3FB4EAF98AAF}" destId="{C430E3A9-936D-4138-A817-82AA397A25E1}" srcOrd="1" destOrd="0" presId="urn:microsoft.com/office/officeart/2005/8/layout/bList2"/>
    <dgm:cxn modelId="{C40C46F3-06E3-482E-A42A-584FF2248B96}" type="presParOf" srcId="{6B529D04-0687-4A5C-B4EC-55FE6E72780C}" destId="{571565C8-0ABE-4699-9FAD-71DD79D33670}" srcOrd="0" destOrd="0" presId="urn:microsoft.com/office/officeart/2005/8/layout/bList2"/>
    <dgm:cxn modelId="{8FCB861E-9C75-409A-9AD3-22092C266EC9}" type="presParOf" srcId="{571565C8-0ABE-4699-9FAD-71DD79D33670}" destId="{F2724904-D12A-4E37-8DB1-469C486A3BA2}" srcOrd="0" destOrd="0" presId="urn:microsoft.com/office/officeart/2005/8/layout/bList2"/>
    <dgm:cxn modelId="{3870E149-BC47-4520-8E31-72512C62EC30}" type="presParOf" srcId="{571565C8-0ABE-4699-9FAD-71DD79D33670}" destId="{E17317BF-13A7-4600-AE78-15B1721CD76E}" srcOrd="1" destOrd="0" presId="urn:microsoft.com/office/officeart/2005/8/layout/bList2"/>
    <dgm:cxn modelId="{51938F79-B803-4907-86CE-BC86C6E4FBC4}" type="presParOf" srcId="{571565C8-0ABE-4699-9FAD-71DD79D33670}" destId="{C430E3A9-936D-4138-A817-82AA397A25E1}" srcOrd="2" destOrd="0" presId="urn:microsoft.com/office/officeart/2005/8/layout/bList2"/>
    <dgm:cxn modelId="{7E01380C-C5A5-4641-A601-4B3238FF1C21}" type="presParOf" srcId="{571565C8-0ABE-4699-9FAD-71DD79D33670}" destId="{80ABCDD9-888A-49D9-8B90-A9E0B8C69737}" srcOrd="3" destOrd="0" presId="urn:microsoft.com/office/officeart/2005/8/layout/b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EE715B6-59D4-4823-8CF1-5F002F79610E}" type="doc">
      <dgm:prSet loTypeId="urn:microsoft.com/office/officeart/2005/8/layout/lProcess2" loCatId="list" qsTypeId="urn:microsoft.com/office/officeart/2005/8/quickstyle/3d5" qsCatId="3D" csTypeId="urn:microsoft.com/office/officeart/2005/8/colors/colorful1" csCatId="colorful" phldr="1"/>
      <dgm:spPr/>
      <dgm:t>
        <a:bodyPr/>
        <a:lstStyle/>
        <a:p>
          <a:endParaRPr lang="en-US"/>
        </a:p>
      </dgm:t>
    </dgm:pt>
    <dgm:pt modelId="{E31F4B2B-4383-41BC-92A1-3FB4EAF98AAF}">
      <dgm:prSet phldrT="[Text]" custT="1"/>
      <dgm:spPr/>
      <dgm:t>
        <a:bodyPr/>
        <a:lstStyle/>
        <a:p>
          <a:r>
            <a:rPr lang="en-US" sz="2400" b="1" dirty="0" err="1" smtClean="0"/>
            <a:t>Rumah</a:t>
          </a:r>
          <a:r>
            <a:rPr lang="en-US" sz="2400" b="1" dirty="0" smtClean="0"/>
            <a:t> </a:t>
          </a:r>
          <a:r>
            <a:rPr lang="en-US" sz="2400" b="1" dirty="0" err="1" smtClean="0"/>
            <a:t>tangga</a:t>
          </a:r>
          <a:r>
            <a:rPr lang="en-US" sz="2400" b="1" dirty="0" smtClean="0"/>
            <a:t> </a:t>
          </a:r>
          <a:r>
            <a:rPr lang="en-US" sz="2400" b="1" dirty="0" err="1" smtClean="0"/>
            <a:t>produsen</a:t>
          </a:r>
          <a:r>
            <a:rPr lang="en-US" sz="2400" b="1" dirty="0" smtClean="0"/>
            <a:t> (RTP)</a:t>
          </a:r>
          <a:endParaRPr lang="en-US" sz="2400" b="1" dirty="0"/>
        </a:p>
      </dgm:t>
    </dgm:pt>
    <dgm:pt modelId="{A04A5CE0-675F-4A5F-97DB-31359D030690}" type="parTrans" cxnId="{280FA2C5-8DF3-4218-B8D4-316C95A93447}">
      <dgm:prSet/>
      <dgm:spPr/>
      <dgm:t>
        <a:bodyPr/>
        <a:lstStyle/>
        <a:p>
          <a:endParaRPr lang="en-US"/>
        </a:p>
      </dgm:t>
    </dgm:pt>
    <dgm:pt modelId="{EEFFDE16-144B-4A4D-97D4-E3D068D6AB3F}" type="sibTrans" cxnId="{280FA2C5-8DF3-4218-B8D4-316C95A93447}">
      <dgm:prSet/>
      <dgm:spPr/>
      <dgm:t>
        <a:bodyPr/>
        <a:lstStyle/>
        <a:p>
          <a:endParaRPr lang="en-US"/>
        </a:p>
      </dgm:t>
    </dgm:pt>
    <dgm:pt modelId="{F79BE88A-4FA7-4ECD-BD4B-185722A8955D}">
      <dgm:prSet phldrT="[Text]" custT="1"/>
      <dgm:spPr/>
      <dgm:t>
        <a:bodyPr/>
        <a:lstStyle/>
        <a:p>
          <a:r>
            <a:rPr lang="en-US" sz="2000" dirty="0" err="1" smtClean="0">
              <a:latin typeface="Arial" charset="0"/>
              <a:cs typeface="Arial" charset="0"/>
            </a:rPr>
            <a:t>Menggunakan</a:t>
          </a:r>
          <a:r>
            <a:rPr lang="en-US" sz="2000" dirty="0" smtClean="0">
              <a:latin typeface="Arial" charset="0"/>
              <a:cs typeface="Arial" charset="0"/>
            </a:rPr>
            <a:t> </a:t>
          </a:r>
          <a:r>
            <a:rPr lang="en-US" sz="2000" dirty="0" err="1" smtClean="0">
              <a:latin typeface="Arial" charset="0"/>
              <a:cs typeface="Arial" charset="0"/>
            </a:rPr>
            <a:t>faktor-faktor</a:t>
          </a:r>
          <a:r>
            <a:rPr lang="en-US" sz="2000" dirty="0" smtClean="0">
              <a:latin typeface="Arial" charset="0"/>
              <a:cs typeface="Arial" charset="0"/>
            </a:rPr>
            <a:t> </a:t>
          </a:r>
          <a:r>
            <a:rPr lang="en-US" sz="2000" dirty="0" err="1" smtClean="0">
              <a:latin typeface="Arial" charset="0"/>
              <a:cs typeface="Arial" charset="0"/>
            </a:rPr>
            <a:t>produksi</a:t>
          </a:r>
          <a:endParaRPr lang="en-US" sz="2000" dirty="0"/>
        </a:p>
      </dgm:t>
    </dgm:pt>
    <dgm:pt modelId="{FF85AF40-14EA-4A87-87BE-650AC29493FE}" type="parTrans" cxnId="{D116DEE0-79CC-47F1-94B3-1F2855EE35B7}">
      <dgm:prSet/>
      <dgm:spPr/>
      <dgm:t>
        <a:bodyPr/>
        <a:lstStyle/>
        <a:p>
          <a:endParaRPr lang="en-US"/>
        </a:p>
      </dgm:t>
    </dgm:pt>
    <dgm:pt modelId="{4B4EEFE4-1976-4FC9-B658-0CCCC240B57B}" type="sibTrans" cxnId="{D116DEE0-79CC-47F1-94B3-1F2855EE35B7}">
      <dgm:prSet/>
      <dgm:spPr/>
      <dgm:t>
        <a:bodyPr/>
        <a:lstStyle/>
        <a:p>
          <a:endParaRPr lang="en-US"/>
        </a:p>
      </dgm:t>
    </dgm:pt>
    <dgm:pt modelId="{7642EE5D-E53E-4059-94F0-A27EE3E7FE00}">
      <dgm:prSet phldrT="[Text]" custT="1"/>
      <dgm:spPr/>
      <dgm:t>
        <a:bodyPr/>
        <a:lstStyle/>
        <a:p>
          <a:r>
            <a:rPr lang="en-US" sz="2000" dirty="0" err="1" smtClean="0">
              <a:latin typeface="Arial" charset="0"/>
              <a:cs typeface="Arial" charset="0"/>
            </a:rPr>
            <a:t>Memproduksi</a:t>
          </a:r>
          <a:r>
            <a:rPr lang="en-US" sz="2000" dirty="0" smtClean="0">
              <a:latin typeface="Arial" charset="0"/>
              <a:cs typeface="Arial" charset="0"/>
            </a:rPr>
            <a:t> </a:t>
          </a:r>
          <a:r>
            <a:rPr lang="en-US" sz="2000" dirty="0" err="1" smtClean="0">
              <a:latin typeface="Arial" charset="0"/>
              <a:cs typeface="Arial" charset="0"/>
            </a:rPr>
            <a:t>barang</a:t>
          </a:r>
          <a:r>
            <a:rPr lang="en-US" sz="2000" dirty="0" smtClean="0">
              <a:latin typeface="Arial" charset="0"/>
              <a:cs typeface="Arial" charset="0"/>
            </a:rPr>
            <a:t> </a:t>
          </a:r>
          <a:r>
            <a:rPr lang="en-US" sz="2000" dirty="0" err="1" smtClean="0">
              <a:latin typeface="Arial" charset="0"/>
              <a:cs typeface="Arial" charset="0"/>
            </a:rPr>
            <a:t>dan</a:t>
          </a:r>
          <a:r>
            <a:rPr lang="en-US" sz="2000" dirty="0" smtClean="0">
              <a:latin typeface="Arial" charset="0"/>
              <a:cs typeface="Arial" charset="0"/>
            </a:rPr>
            <a:t> </a:t>
          </a:r>
          <a:r>
            <a:rPr lang="en-US" sz="2000" dirty="0" err="1" smtClean="0">
              <a:latin typeface="Arial" charset="0"/>
              <a:cs typeface="Arial" charset="0"/>
            </a:rPr>
            <a:t>jasa</a:t>
          </a:r>
          <a:endParaRPr lang="en-US" sz="2000" dirty="0"/>
        </a:p>
      </dgm:t>
    </dgm:pt>
    <dgm:pt modelId="{2F97A8C7-B872-45D4-B06C-931174E1B066}" type="parTrans" cxnId="{9682C93E-4898-434C-92B7-7375F99FA2B4}">
      <dgm:prSet/>
      <dgm:spPr/>
      <dgm:t>
        <a:bodyPr/>
        <a:lstStyle/>
        <a:p>
          <a:endParaRPr lang="en-US"/>
        </a:p>
      </dgm:t>
    </dgm:pt>
    <dgm:pt modelId="{604C2528-009C-4391-B731-7AC0444F365B}" type="sibTrans" cxnId="{9682C93E-4898-434C-92B7-7375F99FA2B4}">
      <dgm:prSet/>
      <dgm:spPr/>
      <dgm:t>
        <a:bodyPr/>
        <a:lstStyle/>
        <a:p>
          <a:endParaRPr lang="en-US"/>
        </a:p>
      </dgm:t>
    </dgm:pt>
    <dgm:pt modelId="{8ADEDC8A-4FFD-4518-B33B-4AA5FF6A6B1D}">
      <dgm:prSet phldrT="[Text]" custT="1"/>
      <dgm:spPr/>
      <dgm:t>
        <a:bodyPr/>
        <a:lstStyle/>
        <a:p>
          <a:r>
            <a:rPr lang="en-US" sz="2000" dirty="0" err="1" smtClean="0">
              <a:latin typeface="Arial" charset="0"/>
              <a:cs typeface="Arial" charset="0"/>
            </a:rPr>
            <a:t>Membayar</a:t>
          </a:r>
          <a:r>
            <a:rPr lang="en-US" sz="2000" dirty="0" smtClean="0">
              <a:latin typeface="Arial" charset="0"/>
              <a:cs typeface="Arial" charset="0"/>
            </a:rPr>
            <a:t> </a:t>
          </a:r>
          <a:r>
            <a:rPr lang="en-US" sz="2000" dirty="0" err="1" smtClean="0">
              <a:latin typeface="Arial" charset="0"/>
              <a:cs typeface="Arial" charset="0"/>
            </a:rPr>
            <a:t>pajak</a:t>
          </a:r>
          <a:r>
            <a:rPr lang="en-US" sz="2000" dirty="0" smtClean="0">
              <a:latin typeface="Arial" charset="0"/>
              <a:cs typeface="Arial" charset="0"/>
            </a:rPr>
            <a:t> </a:t>
          </a:r>
          <a:r>
            <a:rPr lang="en-US" sz="2000" dirty="0" err="1" smtClean="0">
              <a:latin typeface="Arial" charset="0"/>
              <a:cs typeface="Arial" charset="0"/>
            </a:rPr>
            <a:t>kepada</a:t>
          </a:r>
          <a:r>
            <a:rPr lang="en-US" sz="2000" dirty="0" smtClean="0">
              <a:latin typeface="Arial" charset="0"/>
              <a:cs typeface="Arial" charset="0"/>
            </a:rPr>
            <a:t> </a:t>
          </a:r>
          <a:r>
            <a:rPr lang="en-US" sz="2000" dirty="0" err="1" smtClean="0">
              <a:latin typeface="Arial" charset="0"/>
              <a:cs typeface="Arial" charset="0"/>
            </a:rPr>
            <a:t>pemerintah</a:t>
          </a:r>
          <a:endParaRPr lang="en-US" sz="2000" dirty="0"/>
        </a:p>
      </dgm:t>
    </dgm:pt>
    <dgm:pt modelId="{56503C91-54D8-434A-BA9D-5A5B5EF062C7}" type="parTrans" cxnId="{707A120D-0EA4-439D-8243-3DACDBBC1343}">
      <dgm:prSet/>
      <dgm:spPr/>
      <dgm:t>
        <a:bodyPr/>
        <a:lstStyle/>
        <a:p>
          <a:endParaRPr lang="en-US"/>
        </a:p>
      </dgm:t>
    </dgm:pt>
    <dgm:pt modelId="{B99D4019-1563-4CF8-A7FF-2376F186971C}" type="sibTrans" cxnId="{707A120D-0EA4-439D-8243-3DACDBBC1343}">
      <dgm:prSet/>
      <dgm:spPr/>
      <dgm:t>
        <a:bodyPr/>
        <a:lstStyle/>
        <a:p>
          <a:endParaRPr lang="en-US"/>
        </a:p>
      </dgm:t>
    </dgm:pt>
    <dgm:pt modelId="{5E52A6F5-4EC6-4578-A1A3-639F6E314B77}">
      <dgm:prSet phldrT="[Text]" custT="1"/>
      <dgm:spPr/>
      <dgm:t>
        <a:bodyPr/>
        <a:lstStyle/>
        <a:p>
          <a:r>
            <a:rPr lang="en-US" sz="2000" dirty="0" err="1" smtClean="0">
              <a:latin typeface="Arial" charset="0"/>
              <a:cs typeface="Arial" charset="0"/>
            </a:rPr>
            <a:t>Sebagai</a:t>
          </a:r>
          <a:r>
            <a:rPr lang="en-US" sz="2000" dirty="0" smtClean="0">
              <a:latin typeface="Arial" charset="0"/>
              <a:cs typeface="Arial" charset="0"/>
            </a:rPr>
            <a:t> </a:t>
          </a:r>
          <a:r>
            <a:rPr lang="en-US" sz="2000" dirty="0" err="1" smtClean="0">
              <a:latin typeface="Arial" charset="0"/>
              <a:cs typeface="Arial" charset="0"/>
            </a:rPr>
            <a:t>agen</a:t>
          </a:r>
          <a:r>
            <a:rPr lang="en-US" sz="2000" dirty="0" smtClean="0">
              <a:latin typeface="Arial" charset="0"/>
              <a:cs typeface="Arial" charset="0"/>
            </a:rPr>
            <a:t> </a:t>
          </a:r>
          <a:r>
            <a:rPr lang="en-US" sz="2000" dirty="0" err="1" smtClean="0">
              <a:latin typeface="Arial" charset="0"/>
              <a:cs typeface="Arial" charset="0"/>
            </a:rPr>
            <a:t>pembangunan</a:t>
          </a:r>
          <a:endParaRPr lang="en-US" sz="2000" dirty="0"/>
        </a:p>
      </dgm:t>
    </dgm:pt>
    <dgm:pt modelId="{7AA9F472-9D65-4DCE-B60D-A3BA99D08BBD}" type="parTrans" cxnId="{AF38D6E2-BF16-49C7-B484-FC6961112CB3}">
      <dgm:prSet/>
      <dgm:spPr/>
      <dgm:t>
        <a:bodyPr/>
        <a:lstStyle/>
        <a:p>
          <a:endParaRPr lang="en-US"/>
        </a:p>
      </dgm:t>
    </dgm:pt>
    <dgm:pt modelId="{63C7D9CC-7123-48DA-8654-BE90AEAB8C67}" type="sibTrans" cxnId="{AF38D6E2-BF16-49C7-B484-FC6961112CB3}">
      <dgm:prSet/>
      <dgm:spPr/>
      <dgm:t>
        <a:bodyPr/>
        <a:lstStyle/>
        <a:p>
          <a:endParaRPr lang="en-US"/>
        </a:p>
      </dgm:t>
    </dgm:pt>
    <dgm:pt modelId="{20F7A769-B3BC-4CCF-9636-DA6104B2B431}" type="pres">
      <dgm:prSet presAssocID="{8EE715B6-59D4-4823-8CF1-5F002F79610E}" presName="theList" presStyleCnt="0">
        <dgm:presLayoutVars>
          <dgm:dir/>
          <dgm:animLvl val="lvl"/>
          <dgm:resizeHandles val="exact"/>
        </dgm:presLayoutVars>
      </dgm:prSet>
      <dgm:spPr/>
      <dgm:t>
        <a:bodyPr/>
        <a:lstStyle/>
        <a:p>
          <a:endParaRPr lang="en-US"/>
        </a:p>
      </dgm:t>
    </dgm:pt>
    <dgm:pt modelId="{84AE0358-67C4-4C7C-A50D-B9A34BAF7A56}" type="pres">
      <dgm:prSet presAssocID="{E31F4B2B-4383-41BC-92A1-3FB4EAF98AAF}" presName="compNode" presStyleCnt="0"/>
      <dgm:spPr/>
    </dgm:pt>
    <dgm:pt modelId="{12FF1B3D-1BC3-48C0-B6FF-D82A3F747D98}" type="pres">
      <dgm:prSet presAssocID="{E31F4B2B-4383-41BC-92A1-3FB4EAF98AAF}" presName="aNode" presStyleLbl="bgShp" presStyleIdx="0" presStyleCnt="1"/>
      <dgm:spPr/>
      <dgm:t>
        <a:bodyPr/>
        <a:lstStyle/>
        <a:p>
          <a:endParaRPr lang="en-US"/>
        </a:p>
      </dgm:t>
    </dgm:pt>
    <dgm:pt modelId="{CCA58914-E06D-4EC5-82AA-F068E1E622B8}" type="pres">
      <dgm:prSet presAssocID="{E31F4B2B-4383-41BC-92A1-3FB4EAF98AAF}" presName="textNode" presStyleLbl="bgShp" presStyleIdx="0" presStyleCnt="1"/>
      <dgm:spPr/>
      <dgm:t>
        <a:bodyPr/>
        <a:lstStyle/>
        <a:p>
          <a:endParaRPr lang="en-US"/>
        </a:p>
      </dgm:t>
    </dgm:pt>
    <dgm:pt modelId="{316D059A-3934-4FA5-996B-6735D9DD606C}" type="pres">
      <dgm:prSet presAssocID="{E31F4B2B-4383-41BC-92A1-3FB4EAF98AAF}" presName="compChildNode" presStyleCnt="0"/>
      <dgm:spPr/>
    </dgm:pt>
    <dgm:pt modelId="{BFE3B336-43A7-46CA-B4FD-C565CD3FDDAF}" type="pres">
      <dgm:prSet presAssocID="{E31F4B2B-4383-41BC-92A1-3FB4EAF98AAF}" presName="theInnerList" presStyleCnt="0"/>
      <dgm:spPr/>
    </dgm:pt>
    <dgm:pt modelId="{ADD153CF-487A-4107-8B33-FF7F985A2596}" type="pres">
      <dgm:prSet presAssocID="{F79BE88A-4FA7-4ECD-BD4B-185722A8955D}" presName="childNode" presStyleLbl="node1" presStyleIdx="0" presStyleCnt="4">
        <dgm:presLayoutVars>
          <dgm:bulletEnabled val="1"/>
        </dgm:presLayoutVars>
      </dgm:prSet>
      <dgm:spPr/>
      <dgm:t>
        <a:bodyPr/>
        <a:lstStyle/>
        <a:p>
          <a:endParaRPr lang="en-US"/>
        </a:p>
      </dgm:t>
    </dgm:pt>
    <dgm:pt modelId="{CA162B78-110C-4CEC-8BD9-A3F41E2E91C1}" type="pres">
      <dgm:prSet presAssocID="{F79BE88A-4FA7-4ECD-BD4B-185722A8955D}" presName="aSpace2" presStyleCnt="0"/>
      <dgm:spPr/>
    </dgm:pt>
    <dgm:pt modelId="{24CCE1E1-1C4A-4776-B2EC-5A6D56BD84E8}" type="pres">
      <dgm:prSet presAssocID="{7642EE5D-E53E-4059-94F0-A27EE3E7FE00}" presName="childNode" presStyleLbl="node1" presStyleIdx="1" presStyleCnt="4">
        <dgm:presLayoutVars>
          <dgm:bulletEnabled val="1"/>
        </dgm:presLayoutVars>
      </dgm:prSet>
      <dgm:spPr/>
      <dgm:t>
        <a:bodyPr/>
        <a:lstStyle/>
        <a:p>
          <a:endParaRPr lang="en-US"/>
        </a:p>
      </dgm:t>
    </dgm:pt>
    <dgm:pt modelId="{CEFADB79-8D43-4BE1-BE44-E5FB6AC5890D}" type="pres">
      <dgm:prSet presAssocID="{7642EE5D-E53E-4059-94F0-A27EE3E7FE00}" presName="aSpace2" presStyleCnt="0"/>
      <dgm:spPr/>
    </dgm:pt>
    <dgm:pt modelId="{ADC7F8EF-E93E-4DCF-B7B6-BF787EB8AE75}" type="pres">
      <dgm:prSet presAssocID="{8ADEDC8A-4FFD-4518-B33B-4AA5FF6A6B1D}" presName="childNode" presStyleLbl="node1" presStyleIdx="2" presStyleCnt="4">
        <dgm:presLayoutVars>
          <dgm:bulletEnabled val="1"/>
        </dgm:presLayoutVars>
      </dgm:prSet>
      <dgm:spPr/>
      <dgm:t>
        <a:bodyPr/>
        <a:lstStyle/>
        <a:p>
          <a:endParaRPr lang="en-US"/>
        </a:p>
      </dgm:t>
    </dgm:pt>
    <dgm:pt modelId="{A8856F99-FB5B-4E1E-8434-B42658897843}" type="pres">
      <dgm:prSet presAssocID="{8ADEDC8A-4FFD-4518-B33B-4AA5FF6A6B1D}" presName="aSpace2" presStyleCnt="0"/>
      <dgm:spPr/>
    </dgm:pt>
    <dgm:pt modelId="{3B0ED3BD-0D19-4149-9853-25D31C9F8785}" type="pres">
      <dgm:prSet presAssocID="{5E52A6F5-4EC6-4578-A1A3-639F6E314B77}" presName="childNode" presStyleLbl="node1" presStyleIdx="3" presStyleCnt="4">
        <dgm:presLayoutVars>
          <dgm:bulletEnabled val="1"/>
        </dgm:presLayoutVars>
      </dgm:prSet>
      <dgm:spPr/>
      <dgm:t>
        <a:bodyPr/>
        <a:lstStyle/>
        <a:p>
          <a:endParaRPr lang="en-US"/>
        </a:p>
      </dgm:t>
    </dgm:pt>
  </dgm:ptLst>
  <dgm:cxnLst>
    <dgm:cxn modelId="{AF38D6E2-BF16-49C7-B484-FC6961112CB3}" srcId="{E31F4B2B-4383-41BC-92A1-3FB4EAF98AAF}" destId="{5E52A6F5-4EC6-4578-A1A3-639F6E314B77}" srcOrd="3" destOrd="0" parTransId="{7AA9F472-9D65-4DCE-B60D-A3BA99D08BBD}" sibTransId="{63C7D9CC-7123-48DA-8654-BE90AEAB8C67}"/>
    <dgm:cxn modelId="{707A120D-0EA4-439D-8243-3DACDBBC1343}" srcId="{E31F4B2B-4383-41BC-92A1-3FB4EAF98AAF}" destId="{8ADEDC8A-4FFD-4518-B33B-4AA5FF6A6B1D}" srcOrd="2" destOrd="0" parTransId="{56503C91-54D8-434A-BA9D-5A5B5EF062C7}" sibTransId="{B99D4019-1563-4CF8-A7FF-2376F186971C}"/>
    <dgm:cxn modelId="{462C4FAE-E616-41AD-8BBB-B01D0C3F0122}" type="presOf" srcId="{E31F4B2B-4383-41BC-92A1-3FB4EAF98AAF}" destId="{CCA58914-E06D-4EC5-82AA-F068E1E622B8}" srcOrd="1" destOrd="0" presId="urn:microsoft.com/office/officeart/2005/8/layout/lProcess2"/>
    <dgm:cxn modelId="{FCC3A132-B61B-4364-B266-041C1BC972B1}" type="presOf" srcId="{F79BE88A-4FA7-4ECD-BD4B-185722A8955D}" destId="{ADD153CF-487A-4107-8B33-FF7F985A2596}" srcOrd="0" destOrd="0" presId="urn:microsoft.com/office/officeart/2005/8/layout/lProcess2"/>
    <dgm:cxn modelId="{B204EE70-B1E8-4E92-87BB-EDBD1F1AA1F9}" type="presOf" srcId="{E31F4B2B-4383-41BC-92A1-3FB4EAF98AAF}" destId="{12FF1B3D-1BC3-48C0-B6FF-D82A3F747D98}" srcOrd="0" destOrd="0" presId="urn:microsoft.com/office/officeart/2005/8/layout/lProcess2"/>
    <dgm:cxn modelId="{9C6F53D1-5051-4669-B55F-F6D435B467EF}" type="presOf" srcId="{5E52A6F5-4EC6-4578-A1A3-639F6E314B77}" destId="{3B0ED3BD-0D19-4149-9853-25D31C9F8785}" srcOrd="0" destOrd="0" presId="urn:microsoft.com/office/officeart/2005/8/layout/lProcess2"/>
    <dgm:cxn modelId="{280FA2C5-8DF3-4218-B8D4-316C95A93447}" srcId="{8EE715B6-59D4-4823-8CF1-5F002F79610E}" destId="{E31F4B2B-4383-41BC-92A1-3FB4EAF98AAF}" srcOrd="0" destOrd="0" parTransId="{A04A5CE0-675F-4A5F-97DB-31359D030690}" sibTransId="{EEFFDE16-144B-4A4D-97D4-E3D068D6AB3F}"/>
    <dgm:cxn modelId="{D116DEE0-79CC-47F1-94B3-1F2855EE35B7}" srcId="{E31F4B2B-4383-41BC-92A1-3FB4EAF98AAF}" destId="{F79BE88A-4FA7-4ECD-BD4B-185722A8955D}" srcOrd="0" destOrd="0" parTransId="{FF85AF40-14EA-4A87-87BE-650AC29493FE}" sibTransId="{4B4EEFE4-1976-4FC9-B658-0CCCC240B57B}"/>
    <dgm:cxn modelId="{29B68688-BBE9-4701-88D5-C7EBE69D4D7D}" type="presOf" srcId="{8EE715B6-59D4-4823-8CF1-5F002F79610E}" destId="{20F7A769-B3BC-4CCF-9636-DA6104B2B431}" srcOrd="0" destOrd="0" presId="urn:microsoft.com/office/officeart/2005/8/layout/lProcess2"/>
    <dgm:cxn modelId="{232BA57B-B3A4-4F21-AC03-E6A125C82F2D}" type="presOf" srcId="{7642EE5D-E53E-4059-94F0-A27EE3E7FE00}" destId="{24CCE1E1-1C4A-4776-B2EC-5A6D56BD84E8}" srcOrd="0" destOrd="0" presId="urn:microsoft.com/office/officeart/2005/8/layout/lProcess2"/>
    <dgm:cxn modelId="{458B81C6-5456-4A91-A573-A3CCBD291058}" type="presOf" srcId="{8ADEDC8A-4FFD-4518-B33B-4AA5FF6A6B1D}" destId="{ADC7F8EF-E93E-4DCF-B7B6-BF787EB8AE75}" srcOrd="0" destOrd="0" presId="urn:microsoft.com/office/officeart/2005/8/layout/lProcess2"/>
    <dgm:cxn modelId="{9682C93E-4898-434C-92B7-7375F99FA2B4}" srcId="{E31F4B2B-4383-41BC-92A1-3FB4EAF98AAF}" destId="{7642EE5D-E53E-4059-94F0-A27EE3E7FE00}" srcOrd="1" destOrd="0" parTransId="{2F97A8C7-B872-45D4-B06C-931174E1B066}" sibTransId="{604C2528-009C-4391-B731-7AC0444F365B}"/>
    <dgm:cxn modelId="{400126F3-AA2A-424B-8ABA-F506A26D0FA2}" type="presParOf" srcId="{20F7A769-B3BC-4CCF-9636-DA6104B2B431}" destId="{84AE0358-67C4-4C7C-A50D-B9A34BAF7A56}" srcOrd="0" destOrd="0" presId="urn:microsoft.com/office/officeart/2005/8/layout/lProcess2"/>
    <dgm:cxn modelId="{BEBAA403-078C-4D9F-9A37-15D535677DB1}" type="presParOf" srcId="{84AE0358-67C4-4C7C-A50D-B9A34BAF7A56}" destId="{12FF1B3D-1BC3-48C0-B6FF-D82A3F747D98}" srcOrd="0" destOrd="0" presId="urn:microsoft.com/office/officeart/2005/8/layout/lProcess2"/>
    <dgm:cxn modelId="{42914904-E64D-4DC5-AECD-CFFF5BA46B84}" type="presParOf" srcId="{84AE0358-67C4-4C7C-A50D-B9A34BAF7A56}" destId="{CCA58914-E06D-4EC5-82AA-F068E1E622B8}" srcOrd="1" destOrd="0" presId="urn:microsoft.com/office/officeart/2005/8/layout/lProcess2"/>
    <dgm:cxn modelId="{986A8C8F-C2E3-4A06-B690-D1B7C4DE5058}" type="presParOf" srcId="{84AE0358-67C4-4C7C-A50D-B9A34BAF7A56}" destId="{316D059A-3934-4FA5-996B-6735D9DD606C}" srcOrd="2" destOrd="0" presId="urn:microsoft.com/office/officeart/2005/8/layout/lProcess2"/>
    <dgm:cxn modelId="{EDA03429-79E9-4B08-BEB0-2C0698F508AA}" type="presParOf" srcId="{316D059A-3934-4FA5-996B-6735D9DD606C}" destId="{BFE3B336-43A7-46CA-B4FD-C565CD3FDDAF}" srcOrd="0" destOrd="0" presId="urn:microsoft.com/office/officeart/2005/8/layout/lProcess2"/>
    <dgm:cxn modelId="{3DED55A2-B352-4728-BDB6-CC29815B36BC}" type="presParOf" srcId="{BFE3B336-43A7-46CA-B4FD-C565CD3FDDAF}" destId="{ADD153CF-487A-4107-8B33-FF7F985A2596}" srcOrd="0" destOrd="0" presId="urn:microsoft.com/office/officeart/2005/8/layout/lProcess2"/>
    <dgm:cxn modelId="{CB5586B5-9134-42F8-9EB1-B5B7755C639E}" type="presParOf" srcId="{BFE3B336-43A7-46CA-B4FD-C565CD3FDDAF}" destId="{CA162B78-110C-4CEC-8BD9-A3F41E2E91C1}" srcOrd="1" destOrd="0" presId="urn:microsoft.com/office/officeart/2005/8/layout/lProcess2"/>
    <dgm:cxn modelId="{C07C49BF-133C-486E-BD6A-6C4D2C645625}" type="presParOf" srcId="{BFE3B336-43A7-46CA-B4FD-C565CD3FDDAF}" destId="{24CCE1E1-1C4A-4776-B2EC-5A6D56BD84E8}" srcOrd="2" destOrd="0" presId="urn:microsoft.com/office/officeart/2005/8/layout/lProcess2"/>
    <dgm:cxn modelId="{C056D1BC-A538-40B0-B962-A39A37BC0CD1}" type="presParOf" srcId="{BFE3B336-43A7-46CA-B4FD-C565CD3FDDAF}" destId="{CEFADB79-8D43-4BE1-BE44-E5FB6AC5890D}" srcOrd="3" destOrd="0" presId="urn:microsoft.com/office/officeart/2005/8/layout/lProcess2"/>
    <dgm:cxn modelId="{CBE1D231-DA5A-4BBF-A803-563299DB1D10}" type="presParOf" srcId="{BFE3B336-43A7-46CA-B4FD-C565CD3FDDAF}" destId="{ADC7F8EF-E93E-4DCF-B7B6-BF787EB8AE75}" srcOrd="4" destOrd="0" presId="urn:microsoft.com/office/officeart/2005/8/layout/lProcess2"/>
    <dgm:cxn modelId="{AA07C767-B235-488B-B057-5EA1AB0EC9E0}" type="presParOf" srcId="{BFE3B336-43A7-46CA-B4FD-C565CD3FDDAF}" destId="{A8856F99-FB5B-4E1E-8434-B42658897843}" srcOrd="5" destOrd="0" presId="urn:microsoft.com/office/officeart/2005/8/layout/lProcess2"/>
    <dgm:cxn modelId="{E4630B5E-D665-47E3-9018-3F06F385C574}" type="presParOf" srcId="{BFE3B336-43A7-46CA-B4FD-C565CD3FDDAF}" destId="{3B0ED3BD-0D19-4149-9853-25D31C9F8785}" srcOrd="6" destOrd="0" presId="urn:microsoft.com/office/officeart/2005/8/layout/lProcess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C852728-DB05-43C3-82ED-A373A8C84ED8}" type="doc">
      <dgm:prSet loTypeId="urn:microsoft.com/office/officeart/2005/8/layout/hList1" loCatId="list" qsTypeId="urn:microsoft.com/office/officeart/2005/8/quickstyle/3d5" qsCatId="3D" csTypeId="urn:microsoft.com/office/officeart/2005/8/colors/colorful1" csCatId="colorful" phldr="1"/>
      <dgm:spPr/>
      <dgm:t>
        <a:bodyPr/>
        <a:lstStyle/>
        <a:p>
          <a:endParaRPr lang="en-US"/>
        </a:p>
      </dgm:t>
    </dgm:pt>
    <dgm:pt modelId="{7DBA9666-D486-4A48-B6A1-4A1A3CA85542}">
      <dgm:prSet phldrT="[Text]" custT="1"/>
      <dgm:spPr/>
      <dgm:t>
        <a:bodyPr/>
        <a:lstStyle/>
        <a:p>
          <a:r>
            <a:rPr lang="en-US" sz="2400" b="1" dirty="0" err="1" smtClean="0"/>
            <a:t>Rumah</a:t>
          </a:r>
          <a:r>
            <a:rPr lang="en-US" sz="2400" b="1" dirty="0" smtClean="0"/>
            <a:t> </a:t>
          </a:r>
          <a:r>
            <a:rPr lang="en-US" sz="2400" b="1" dirty="0" err="1" smtClean="0"/>
            <a:t>tangga</a:t>
          </a:r>
          <a:r>
            <a:rPr lang="en-US" sz="2400" b="1" dirty="0" smtClean="0"/>
            <a:t> </a:t>
          </a:r>
          <a:r>
            <a:rPr lang="en-US" sz="2400" b="1" dirty="0" err="1" smtClean="0"/>
            <a:t>negara</a:t>
          </a:r>
          <a:r>
            <a:rPr lang="en-US" sz="2400" b="1" dirty="0" smtClean="0"/>
            <a:t> (RTN)</a:t>
          </a:r>
          <a:endParaRPr lang="en-US" sz="2400" b="1" dirty="0"/>
        </a:p>
      </dgm:t>
    </dgm:pt>
    <dgm:pt modelId="{798C505B-DD83-4D4C-82F9-2F85A5F4D948}" type="parTrans" cxnId="{002AD772-FDC7-49E3-ADEF-79034ECA8839}">
      <dgm:prSet/>
      <dgm:spPr/>
      <dgm:t>
        <a:bodyPr/>
        <a:lstStyle/>
        <a:p>
          <a:endParaRPr lang="en-US"/>
        </a:p>
      </dgm:t>
    </dgm:pt>
    <dgm:pt modelId="{FFED3673-6661-40F0-9312-8C0CA8F95C16}" type="sibTrans" cxnId="{002AD772-FDC7-49E3-ADEF-79034ECA8839}">
      <dgm:prSet/>
      <dgm:spPr/>
      <dgm:t>
        <a:bodyPr/>
        <a:lstStyle/>
        <a:p>
          <a:endParaRPr lang="en-US"/>
        </a:p>
      </dgm:t>
    </dgm:pt>
    <dgm:pt modelId="{934CBFB5-BA64-4B83-A2C3-DA0F3D7215B4}">
      <dgm:prSet phldrT="[Text]" custT="1"/>
      <dgm:spPr/>
      <dgm:t>
        <a:bodyPr/>
        <a:lstStyle/>
        <a:p>
          <a:r>
            <a:rPr lang="en-US" sz="2000" dirty="0" err="1" smtClean="0">
              <a:latin typeface="Arial" charset="0"/>
              <a:cs typeface="Arial" charset="0"/>
            </a:rPr>
            <a:t>sebagai</a:t>
          </a:r>
          <a:r>
            <a:rPr lang="en-US" sz="2000" dirty="0" smtClean="0">
              <a:latin typeface="Arial" charset="0"/>
              <a:cs typeface="Arial" charset="0"/>
            </a:rPr>
            <a:t> </a:t>
          </a:r>
          <a:r>
            <a:rPr lang="en-US" sz="2000" dirty="0" err="1" smtClean="0">
              <a:latin typeface="Arial" charset="0"/>
              <a:cs typeface="Arial" charset="0"/>
            </a:rPr>
            <a:t>pengatur</a:t>
          </a:r>
          <a:r>
            <a:rPr lang="en-US" sz="2000" dirty="0" smtClean="0">
              <a:latin typeface="Arial" charset="0"/>
              <a:cs typeface="Arial" charset="0"/>
            </a:rPr>
            <a:t> </a:t>
          </a:r>
          <a:r>
            <a:rPr lang="en-US" sz="2000" dirty="0" err="1" smtClean="0">
              <a:latin typeface="Arial" charset="0"/>
              <a:cs typeface="Arial" charset="0"/>
            </a:rPr>
            <a:t>perekonomian</a:t>
          </a:r>
          <a:endParaRPr lang="en-US" sz="2000" dirty="0"/>
        </a:p>
      </dgm:t>
    </dgm:pt>
    <dgm:pt modelId="{372FE443-6070-4907-9519-CE1EC2206860}" type="parTrans" cxnId="{D2710A79-F923-4A25-AEBF-2B4EDF640220}">
      <dgm:prSet/>
      <dgm:spPr/>
      <dgm:t>
        <a:bodyPr/>
        <a:lstStyle/>
        <a:p>
          <a:endParaRPr lang="en-US"/>
        </a:p>
      </dgm:t>
    </dgm:pt>
    <dgm:pt modelId="{2E3B1C9F-B90A-432F-BE21-FE0147915A56}" type="sibTrans" cxnId="{D2710A79-F923-4A25-AEBF-2B4EDF640220}">
      <dgm:prSet/>
      <dgm:spPr/>
      <dgm:t>
        <a:bodyPr/>
        <a:lstStyle/>
        <a:p>
          <a:endParaRPr lang="en-US"/>
        </a:p>
      </dgm:t>
    </dgm:pt>
    <dgm:pt modelId="{8AC18D72-2183-4ABC-88D3-7E533BD757B0}">
      <dgm:prSet phldrT="[Text]" custT="1"/>
      <dgm:spPr/>
      <dgm:t>
        <a:bodyPr/>
        <a:lstStyle/>
        <a:p>
          <a:r>
            <a:rPr lang="en-US" sz="2000" dirty="0" err="1" smtClean="0">
              <a:latin typeface="Arial" charset="0"/>
              <a:cs typeface="Arial" charset="0"/>
            </a:rPr>
            <a:t>sebagai</a:t>
          </a:r>
          <a:r>
            <a:rPr lang="en-US" sz="2000" dirty="0" smtClean="0">
              <a:latin typeface="Arial" charset="0"/>
              <a:cs typeface="Arial" charset="0"/>
            </a:rPr>
            <a:t> </a:t>
          </a:r>
          <a:r>
            <a:rPr lang="en-US" sz="2000" dirty="0" err="1" smtClean="0">
              <a:latin typeface="Arial" charset="0"/>
              <a:cs typeface="Arial" charset="0"/>
            </a:rPr>
            <a:t>produsen</a:t>
          </a:r>
          <a:r>
            <a:rPr lang="en-US" sz="2000" dirty="0" smtClean="0">
              <a:latin typeface="Arial" charset="0"/>
              <a:cs typeface="Arial" charset="0"/>
            </a:rPr>
            <a:t> </a:t>
          </a:r>
          <a:r>
            <a:rPr lang="en-US" sz="2000" dirty="0" err="1" smtClean="0">
              <a:latin typeface="Arial" charset="0"/>
              <a:cs typeface="Arial" charset="0"/>
            </a:rPr>
            <a:t>dan</a:t>
          </a:r>
          <a:r>
            <a:rPr lang="en-US" sz="2000" dirty="0" smtClean="0">
              <a:latin typeface="Arial" charset="0"/>
              <a:cs typeface="Arial" charset="0"/>
            </a:rPr>
            <a:t> </a:t>
          </a:r>
          <a:r>
            <a:rPr lang="en-US" sz="2000" dirty="0" err="1" smtClean="0">
              <a:latin typeface="Arial" charset="0"/>
              <a:cs typeface="Arial" charset="0"/>
            </a:rPr>
            <a:t>konsumen</a:t>
          </a:r>
          <a:endParaRPr lang="en-US" sz="2000" dirty="0"/>
        </a:p>
      </dgm:t>
    </dgm:pt>
    <dgm:pt modelId="{3C4A3B7D-9DB6-4221-8BFC-34D4BF0C6BCB}" type="parTrans" cxnId="{67AAA0F3-7DDC-4D09-AAFC-ACB6704FB290}">
      <dgm:prSet/>
      <dgm:spPr/>
      <dgm:t>
        <a:bodyPr/>
        <a:lstStyle/>
        <a:p>
          <a:endParaRPr lang="en-US"/>
        </a:p>
      </dgm:t>
    </dgm:pt>
    <dgm:pt modelId="{8B08B919-1D4E-4E53-A959-DFB58899D5B7}" type="sibTrans" cxnId="{67AAA0F3-7DDC-4D09-AAFC-ACB6704FB290}">
      <dgm:prSet/>
      <dgm:spPr/>
      <dgm:t>
        <a:bodyPr/>
        <a:lstStyle/>
        <a:p>
          <a:endParaRPr lang="en-US"/>
        </a:p>
      </dgm:t>
    </dgm:pt>
    <dgm:pt modelId="{3E018298-9497-4DE9-A9E4-F090647401EE}">
      <dgm:prSet phldrT="[Text]" custT="1"/>
      <dgm:spPr/>
      <dgm:t>
        <a:bodyPr/>
        <a:lstStyle/>
        <a:p>
          <a:r>
            <a:rPr lang="en-US" sz="2000" dirty="0" err="1" smtClean="0">
              <a:latin typeface="Arial" charset="0"/>
              <a:cs typeface="Arial" charset="0"/>
            </a:rPr>
            <a:t>sebagai</a:t>
          </a:r>
          <a:r>
            <a:rPr lang="en-US" sz="2000" dirty="0" smtClean="0">
              <a:latin typeface="Arial" charset="0"/>
              <a:cs typeface="Arial" charset="0"/>
            </a:rPr>
            <a:t> </a:t>
          </a:r>
          <a:r>
            <a:rPr lang="en-US" sz="2000" dirty="0" err="1" smtClean="0">
              <a:latin typeface="Arial" charset="0"/>
              <a:cs typeface="Arial" charset="0"/>
            </a:rPr>
            <a:t>pendorong</a:t>
          </a:r>
          <a:r>
            <a:rPr lang="en-US" sz="2000" dirty="0" smtClean="0">
              <a:latin typeface="Arial" charset="0"/>
              <a:cs typeface="Arial" charset="0"/>
            </a:rPr>
            <a:t> </a:t>
          </a:r>
          <a:r>
            <a:rPr lang="en-US" sz="2000" dirty="0" err="1" smtClean="0">
              <a:latin typeface="Arial" charset="0"/>
              <a:cs typeface="Arial" charset="0"/>
            </a:rPr>
            <a:t>kestabilan</a:t>
          </a:r>
          <a:r>
            <a:rPr lang="en-US" sz="2000" dirty="0" smtClean="0">
              <a:latin typeface="Arial" charset="0"/>
              <a:cs typeface="Arial" charset="0"/>
            </a:rPr>
            <a:t> </a:t>
          </a:r>
          <a:r>
            <a:rPr lang="en-US" sz="2000" dirty="0" err="1" smtClean="0">
              <a:latin typeface="Arial" charset="0"/>
              <a:cs typeface="Arial" charset="0"/>
            </a:rPr>
            <a:t>iklim</a:t>
          </a:r>
          <a:r>
            <a:rPr lang="en-US" sz="2000" dirty="0" smtClean="0">
              <a:latin typeface="Arial" charset="0"/>
              <a:cs typeface="Arial" charset="0"/>
            </a:rPr>
            <a:t> </a:t>
          </a:r>
          <a:r>
            <a:rPr lang="en-US" sz="2000" dirty="0" err="1" smtClean="0">
              <a:latin typeface="Arial" charset="0"/>
              <a:cs typeface="Arial" charset="0"/>
            </a:rPr>
            <a:t>investasi</a:t>
          </a:r>
          <a:r>
            <a:rPr lang="en-US" sz="2000" dirty="0" smtClean="0">
              <a:latin typeface="Arial" charset="0"/>
              <a:cs typeface="Arial" charset="0"/>
            </a:rPr>
            <a:t> </a:t>
          </a:r>
          <a:r>
            <a:rPr lang="en-US" sz="2000" dirty="0" err="1" smtClean="0">
              <a:latin typeface="Arial" charset="0"/>
              <a:cs typeface="Arial" charset="0"/>
            </a:rPr>
            <a:t>nasional</a:t>
          </a:r>
          <a:endParaRPr lang="en-US" sz="2000" dirty="0"/>
        </a:p>
      </dgm:t>
    </dgm:pt>
    <dgm:pt modelId="{93FE569E-1900-4A1C-B6C5-3D2F28D12CE5}" type="parTrans" cxnId="{74796FCB-566B-41AE-B573-35669199D7F5}">
      <dgm:prSet/>
      <dgm:spPr/>
      <dgm:t>
        <a:bodyPr/>
        <a:lstStyle/>
        <a:p>
          <a:endParaRPr lang="en-US"/>
        </a:p>
      </dgm:t>
    </dgm:pt>
    <dgm:pt modelId="{2709D8F5-A76E-42C6-9D69-878D03A5A0A8}" type="sibTrans" cxnId="{74796FCB-566B-41AE-B573-35669199D7F5}">
      <dgm:prSet/>
      <dgm:spPr/>
      <dgm:t>
        <a:bodyPr/>
        <a:lstStyle/>
        <a:p>
          <a:endParaRPr lang="en-US"/>
        </a:p>
      </dgm:t>
    </dgm:pt>
    <dgm:pt modelId="{99E6BEBC-14D0-4440-B160-F5AFEEEE0CF9}" type="pres">
      <dgm:prSet presAssocID="{EC852728-DB05-43C3-82ED-A373A8C84ED8}" presName="Name0" presStyleCnt="0">
        <dgm:presLayoutVars>
          <dgm:dir/>
          <dgm:animLvl val="lvl"/>
          <dgm:resizeHandles val="exact"/>
        </dgm:presLayoutVars>
      </dgm:prSet>
      <dgm:spPr/>
      <dgm:t>
        <a:bodyPr/>
        <a:lstStyle/>
        <a:p>
          <a:endParaRPr lang="en-US"/>
        </a:p>
      </dgm:t>
    </dgm:pt>
    <dgm:pt modelId="{A7C9BAD0-D101-4305-98A0-E1DCFB164FA3}" type="pres">
      <dgm:prSet presAssocID="{7DBA9666-D486-4A48-B6A1-4A1A3CA85542}" presName="composite" presStyleCnt="0"/>
      <dgm:spPr/>
    </dgm:pt>
    <dgm:pt modelId="{B0EDEB87-58F8-4E9E-BC37-ACF2E593F3C7}" type="pres">
      <dgm:prSet presAssocID="{7DBA9666-D486-4A48-B6A1-4A1A3CA85542}" presName="parTx" presStyleLbl="alignNode1" presStyleIdx="0" presStyleCnt="1">
        <dgm:presLayoutVars>
          <dgm:chMax val="0"/>
          <dgm:chPref val="0"/>
          <dgm:bulletEnabled val="1"/>
        </dgm:presLayoutVars>
      </dgm:prSet>
      <dgm:spPr/>
      <dgm:t>
        <a:bodyPr/>
        <a:lstStyle/>
        <a:p>
          <a:endParaRPr lang="en-US"/>
        </a:p>
      </dgm:t>
    </dgm:pt>
    <dgm:pt modelId="{3FFE3397-D3CC-41BA-955A-98EDFBF24637}" type="pres">
      <dgm:prSet presAssocID="{7DBA9666-D486-4A48-B6A1-4A1A3CA85542}" presName="desTx" presStyleLbl="alignAccFollowNode1" presStyleIdx="0" presStyleCnt="1">
        <dgm:presLayoutVars>
          <dgm:bulletEnabled val="1"/>
        </dgm:presLayoutVars>
      </dgm:prSet>
      <dgm:spPr/>
      <dgm:t>
        <a:bodyPr/>
        <a:lstStyle/>
        <a:p>
          <a:endParaRPr lang="en-US"/>
        </a:p>
      </dgm:t>
    </dgm:pt>
  </dgm:ptLst>
  <dgm:cxnLst>
    <dgm:cxn modelId="{776A22C5-C597-44AD-B26E-CE7599B2641D}" type="presOf" srcId="{8AC18D72-2183-4ABC-88D3-7E533BD757B0}" destId="{3FFE3397-D3CC-41BA-955A-98EDFBF24637}" srcOrd="0" destOrd="1" presId="urn:microsoft.com/office/officeart/2005/8/layout/hList1"/>
    <dgm:cxn modelId="{4C035CB5-C425-48EE-8CA1-6B2D3439F920}" type="presOf" srcId="{7DBA9666-D486-4A48-B6A1-4A1A3CA85542}" destId="{B0EDEB87-58F8-4E9E-BC37-ACF2E593F3C7}" srcOrd="0" destOrd="0" presId="urn:microsoft.com/office/officeart/2005/8/layout/hList1"/>
    <dgm:cxn modelId="{542614BC-13C6-418C-A2F0-6C96F12AE837}" type="presOf" srcId="{934CBFB5-BA64-4B83-A2C3-DA0F3D7215B4}" destId="{3FFE3397-D3CC-41BA-955A-98EDFBF24637}" srcOrd="0" destOrd="0" presId="urn:microsoft.com/office/officeart/2005/8/layout/hList1"/>
    <dgm:cxn modelId="{D2710A79-F923-4A25-AEBF-2B4EDF640220}" srcId="{7DBA9666-D486-4A48-B6A1-4A1A3CA85542}" destId="{934CBFB5-BA64-4B83-A2C3-DA0F3D7215B4}" srcOrd="0" destOrd="0" parTransId="{372FE443-6070-4907-9519-CE1EC2206860}" sibTransId="{2E3B1C9F-B90A-432F-BE21-FE0147915A56}"/>
    <dgm:cxn modelId="{002AD772-FDC7-49E3-ADEF-79034ECA8839}" srcId="{EC852728-DB05-43C3-82ED-A373A8C84ED8}" destId="{7DBA9666-D486-4A48-B6A1-4A1A3CA85542}" srcOrd="0" destOrd="0" parTransId="{798C505B-DD83-4D4C-82F9-2F85A5F4D948}" sibTransId="{FFED3673-6661-40F0-9312-8C0CA8F95C16}"/>
    <dgm:cxn modelId="{20C41C28-7503-4305-8573-0BA7DA1CB258}" type="presOf" srcId="{EC852728-DB05-43C3-82ED-A373A8C84ED8}" destId="{99E6BEBC-14D0-4440-B160-F5AFEEEE0CF9}" srcOrd="0" destOrd="0" presId="urn:microsoft.com/office/officeart/2005/8/layout/hList1"/>
    <dgm:cxn modelId="{74796FCB-566B-41AE-B573-35669199D7F5}" srcId="{7DBA9666-D486-4A48-B6A1-4A1A3CA85542}" destId="{3E018298-9497-4DE9-A9E4-F090647401EE}" srcOrd="2" destOrd="0" parTransId="{93FE569E-1900-4A1C-B6C5-3D2F28D12CE5}" sibTransId="{2709D8F5-A76E-42C6-9D69-878D03A5A0A8}"/>
    <dgm:cxn modelId="{67AAA0F3-7DDC-4D09-AAFC-ACB6704FB290}" srcId="{7DBA9666-D486-4A48-B6A1-4A1A3CA85542}" destId="{8AC18D72-2183-4ABC-88D3-7E533BD757B0}" srcOrd="1" destOrd="0" parTransId="{3C4A3B7D-9DB6-4221-8BFC-34D4BF0C6BCB}" sibTransId="{8B08B919-1D4E-4E53-A959-DFB58899D5B7}"/>
    <dgm:cxn modelId="{66806E6D-E392-4FEF-8136-C48F9CBDFDB2}" type="presOf" srcId="{3E018298-9497-4DE9-A9E4-F090647401EE}" destId="{3FFE3397-D3CC-41BA-955A-98EDFBF24637}" srcOrd="0" destOrd="2" presId="urn:microsoft.com/office/officeart/2005/8/layout/hList1"/>
    <dgm:cxn modelId="{09F42D5E-983D-4316-ACF5-3F14DAB4BEDA}" type="presParOf" srcId="{99E6BEBC-14D0-4440-B160-F5AFEEEE0CF9}" destId="{A7C9BAD0-D101-4305-98A0-E1DCFB164FA3}" srcOrd="0" destOrd="0" presId="urn:microsoft.com/office/officeart/2005/8/layout/hList1"/>
    <dgm:cxn modelId="{51F7988E-B689-437A-A374-D9C959CB9EAB}" type="presParOf" srcId="{A7C9BAD0-D101-4305-98A0-E1DCFB164FA3}" destId="{B0EDEB87-58F8-4E9E-BC37-ACF2E593F3C7}" srcOrd="0" destOrd="0" presId="urn:microsoft.com/office/officeart/2005/8/layout/hList1"/>
    <dgm:cxn modelId="{D6EE9B19-EB94-42F2-BE0D-2E353B5710BB}" type="presParOf" srcId="{A7C9BAD0-D101-4305-98A0-E1DCFB164FA3}" destId="{3FFE3397-D3CC-41BA-955A-98EDFBF24637}"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741130C-7DD6-4650-868F-29BAADE92A0D}" type="doc">
      <dgm:prSet loTypeId="urn:microsoft.com/office/officeart/2005/8/layout/process3" loCatId="process" qsTypeId="urn:microsoft.com/office/officeart/2005/8/quickstyle/3d5" qsCatId="3D" csTypeId="urn:microsoft.com/office/officeart/2005/8/colors/colorful4" csCatId="colorful" phldr="1"/>
      <dgm:spPr/>
      <dgm:t>
        <a:bodyPr/>
        <a:lstStyle/>
        <a:p>
          <a:endParaRPr lang="en-US"/>
        </a:p>
      </dgm:t>
    </dgm:pt>
    <dgm:pt modelId="{D3B5B4F7-28D7-47EE-89F7-6A67994B716F}">
      <dgm:prSet phldrT="[Text]" custT="1"/>
      <dgm:spPr/>
      <dgm:t>
        <a:bodyPr/>
        <a:lstStyle/>
        <a:p>
          <a:r>
            <a:rPr lang="en-US" sz="2400" dirty="0" err="1" smtClean="0"/>
            <a:t>Masyarakat</a:t>
          </a:r>
          <a:r>
            <a:rPr lang="en-US" sz="2400" dirty="0" smtClean="0"/>
            <a:t> </a:t>
          </a:r>
          <a:r>
            <a:rPr lang="en-US" sz="2400" dirty="0" err="1" smtClean="0"/>
            <a:t>luar</a:t>
          </a:r>
          <a:r>
            <a:rPr lang="en-US" sz="2400" dirty="0" smtClean="0"/>
            <a:t> </a:t>
          </a:r>
          <a:r>
            <a:rPr lang="en-US" sz="2400" dirty="0" err="1" smtClean="0"/>
            <a:t>negeri</a:t>
          </a:r>
          <a:endParaRPr lang="en-US" sz="2400" dirty="0"/>
        </a:p>
      </dgm:t>
    </dgm:pt>
    <dgm:pt modelId="{EA300244-CB7D-47A0-8F94-FFEE8102F58B}" type="parTrans" cxnId="{DC6D6BEC-17E3-494D-8F21-1DEEF8AE5A42}">
      <dgm:prSet/>
      <dgm:spPr/>
      <dgm:t>
        <a:bodyPr/>
        <a:lstStyle/>
        <a:p>
          <a:endParaRPr lang="en-US"/>
        </a:p>
      </dgm:t>
    </dgm:pt>
    <dgm:pt modelId="{7D34BF60-A8C5-4570-8906-E0F7B406364D}" type="sibTrans" cxnId="{DC6D6BEC-17E3-494D-8F21-1DEEF8AE5A42}">
      <dgm:prSet/>
      <dgm:spPr/>
      <dgm:t>
        <a:bodyPr/>
        <a:lstStyle/>
        <a:p>
          <a:endParaRPr lang="en-US"/>
        </a:p>
      </dgm:t>
    </dgm:pt>
    <dgm:pt modelId="{CC6F4ABF-FDA7-4751-B31B-BE6474927C2F}">
      <dgm:prSet phldrT="[Text]" custT="1"/>
      <dgm:spPr/>
      <dgm:t>
        <a:bodyPr/>
        <a:lstStyle/>
        <a:p>
          <a:r>
            <a:rPr lang="en-US" sz="2000" dirty="0" smtClean="0">
              <a:latin typeface="Arial" charset="0"/>
              <a:cs typeface="Arial" charset="0"/>
            </a:rPr>
            <a:t>sebagai eksportir dan importir barang dan/atau jasa</a:t>
          </a:r>
          <a:endParaRPr lang="en-US" sz="2000" dirty="0"/>
        </a:p>
      </dgm:t>
    </dgm:pt>
    <dgm:pt modelId="{314122E5-ABDE-48F3-A8CA-CF075AE8A889}" type="parTrans" cxnId="{5BD3F61F-E4ED-43E7-B122-71A92541D187}">
      <dgm:prSet/>
      <dgm:spPr/>
      <dgm:t>
        <a:bodyPr/>
        <a:lstStyle/>
        <a:p>
          <a:endParaRPr lang="en-US"/>
        </a:p>
      </dgm:t>
    </dgm:pt>
    <dgm:pt modelId="{A41399EA-4799-47C9-9FB4-08C1B2DE474F}" type="sibTrans" cxnId="{5BD3F61F-E4ED-43E7-B122-71A92541D187}">
      <dgm:prSet/>
      <dgm:spPr/>
      <dgm:t>
        <a:bodyPr/>
        <a:lstStyle/>
        <a:p>
          <a:endParaRPr lang="en-US"/>
        </a:p>
      </dgm:t>
    </dgm:pt>
    <dgm:pt modelId="{4E3E83B9-B458-403C-A194-FECDE0750486}">
      <dgm:prSet custT="1"/>
      <dgm:spPr/>
      <dgm:t>
        <a:bodyPr/>
        <a:lstStyle/>
        <a:p>
          <a:r>
            <a:rPr lang="en-US" sz="2000" dirty="0" smtClean="0">
              <a:latin typeface="Arial" charset="0"/>
              <a:cs typeface="Arial" charset="0"/>
            </a:rPr>
            <a:t>sebagai eksportir dan importir faktor-faktor produksi</a:t>
          </a:r>
        </a:p>
      </dgm:t>
    </dgm:pt>
    <dgm:pt modelId="{BC0C2A98-2130-43DC-B43B-C3ADA3C9586A}" type="parTrans" cxnId="{F28741F4-25FE-4220-9595-FD7C9E0D6D0B}">
      <dgm:prSet/>
      <dgm:spPr/>
      <dgm:t>
        <a:bodyPr/>
        <a:lstStyle/>
        <a:p>
          <a:endParaRPr lang="en-US"/>
        </a:p>
      </dgm:t>
    </dgm:pt>
    <dgm:pt modelId="{0AC391A5-DF7B-491A-AD8C-FE1AC4F06078}" type="sibTrans" cxnId="{F28741F4-25FE-4220-9595-FD7C9E0D6D0B}">
      <dgm:prSet/>
      <dgm:spPr/>
      <dgm:t>
        <a:bodyPr/>
        <a:lstStyle/>
        <a:p>
          <a:endParaRPr lang="en-US"/>
        </a:p>
      </dgm:t>
    </dgm:pt>
    <dgm:pt modelId="{90905459-2EF8-4547-9B5D-C7797ED21A0B}">
      <dgm:prSet custT="1"/>
      <dgm:spPr/>
      <dgm:t>
        <a:bodyPr/>
        <a:lstStyle/>
        <a:p>
          <a:r>
            <a:rPr lang="en-US" sz="2000" dirty="0" err="1" smtClean="0">
              <a:latin typeface="Arial" charset="0"/>
              <a:cs typeface="Arial" charset="0"/>
            </a:rPr>
            <a:t>sebagai</a:t>
          </a:r>
          <a:r>
            <a:rPr lang="en-US" sz="2000" dirty="0" smtClean="0">
              <a:latin typeface="Arial" charset="0"/>
              <a:cs typeface="Arial" charset="0"/>
            </a:rPr>
            <a:t> </a:t>
          </a:r>
          <a:r>
            <a:rPr lang="en-US" sz="2000" dirty="0" err="1" smtClean="0">
              <a:latin typeface="Arial" charset="0"/>
              <a:cs typeface="Arial" charset="0"/>
            </a:rPr>
            <a:t>pendukung</a:t>
          </a:r>
          <a:r>
            <a:rPr lang="en-US" sz="2000" dirty="0" smtClean="0">
              <a:latin typeface="Arial" charset="0"/>
              <a:cs typeface="Arial" charset="0"/>
            </a:rPr>
            <a:t> </a:t>
          </a:r>
          <a:r>
            <a:rPr lang="en-US" sz="2000" dirty="0" err="1" smtClean="0">
              <a:latin typeface="Arial" charset="0"/>
              <a:cs typeface="Arial" charset="0"/>
            </a:rPr>
            <a:t>perekonomian</a:t>
          </a:r>
          <a:r>
            <a:rPr lang="en-US" sz="2000" dirty="0" smtClean="0">
              <a:latin typeface="Arial" charset="0"/>
              <a:cs typeface="Arial" charset="0"/>
            </a:rPr>
            <a:t> </a:t>
          </a:r>
          <a:r>
            <a:rPr lang="en-US" sz="2000" dirty="0" err="1" smtClean="0">
              <a:latin typeface="Arial" charset="0"/>
              <a:cs typeface="Arial" charset="0"/>
            </a:rPr>
            <a:t>negara</a:t>
          </a:r>
          <a:endParaRPr lang="en-US" sz="2000" dirty="0"/>
        </a:p>
      </dgm:t>
    </dgm:pt>
    <dgm:pt modelId="{CFB9118B-A468-410F-AED8-B265673396FD}" type="parTrans" cxnId="{46D5D2F0-93F1-47DB-87FD-9A0A89DE9514}">
      <dgm:prSet/>
      <dgm:spPr/>
      <dgm:t>
        <a:bodyPr/>
        <a:lstStyle/>
        <a:p>
          <a:endParaRPr lang="en-US"/>
        </a:p>
      </dgm:t>
    </dgm:pt>
    <dgm:pt modelId="{F25BB1C6-759F-4627-8491-467F8B09D157}" type="sibTrans" cxnId="{46D5D2F0-93F1-47DB-87FD-9A0A89DE9514}">
      <dgm:prSet/>
      <dgm:spPr/>
      <dgm:t>
        <a:bodyPr/>
        <a:lstStyle/>
        <a:p>
          <a:endParaRPr lang="en-US"/>
        </a:p>
      </dgm:t>
    </dgm:pt>
    <dgm:pt modelId="{EBFE2571-41A9-4598-AAE8-DB24979CD21C}" type="pres">
      <dgm:prSet presAssocID="{D741130C-7DD6-4650-868F-29BAADE92A0D}" presName="linearFlow" presStyleCnt="0">
        <dgm:presLayoutVars>
          <dgm:dir/>
          <dgm:animLvl val="lvl"/>
          <dgm:resizeHandles val="exact"/>
        </dgm:presLayoutVars>
      </dgm:prSet>
      <dgm:spPr/>
      <dgm:t>
        <a:bodyPr/>
        <a:lstStyle/>
        <a:p>
          <a:endParaRPr lang="en-US"/>
        </a:p>
      </dgm:t>
    </dgm:pt>
    <dgm:pt modelId="{C7895B20-A0D4-409C-A5AB-EBEE13B44ECE}" type="pres">
      <dgm:prSet presAssocID="{D3B5B4F7-28D7-47EE-89F7-6A67994B716F}" presName="composite" presStyleCnt="0"/>
      <dgm:spPr/>
    </dgm:pt>
    <dgm:pt modelId="{B44ABE83-F2BB-4563-B9BC-1EEB9BD33901}" type="pres">
      <dgm:prSet presAssocID="{D3B5B4F7-28D7-47EE-89F7-6A67994B716F}" presName="parTx" presStyleLbl="node1" presStyleIdx="0" presStyleCnt="1">
        <dgm:presLayoutVars>
          <dgm:chMax val="0"/>
          <dgm:chPref val="0"/>
          <dgm:bulletEnabled val="1"/>
        </dgm:presLayoutVars>
      </dgm:prSet>
      <dgm:spPr/>
      <dgm:t>
        <a:bodyPr/>
        <a:lstStyle/>
        <a:p>
          <a:endParaRPr lang="en-US"/>
        </a:p>
      </dgm:t>
    </dgm:pt>
    <dgm:pt modelId="{D08790F3-2387-4B12-AE4E-DE2BC937BC68}" type="pres">
      <dgm:prSet presAssocID="{D3B5B4F7-28D7-47EE-89F7-6A67994B716F}" presName="parSh" presStyleLbl="node1" presStyleIdx="0" presStyleCnt="1" custLinFactNeighborX="-59"/>
      <dgm:spPr/>
      <dgm:t>
        <a:bodyPr/>
        <a:lstStyle/>
        <a:p>
          <a:endParaRPr lang="en-US"/>
        </a:p>
      </dgm:t>
    </dgm:pt>
    <dgm:pt modelId="{24C8535D-3B81-4987-80B0-78C15C30A94C}" type="pres">
      <dgm:prSet presAssocID="{D3B5B4F7-28D7-47EE-89F7-6A67994B716F}" presName="desTx" presStyleLbl="fgAcc1" presStyleIdx="0" presStyleCnt="1" custLinFactNeighborX="-13105" custLinFactNeighborY="-8992">
        <dgm:presLayoutVars>
          <dgm:bulletEnabled val="1"/>
        </dgm:presLayoutVars>
      </dgm:prSet>
      <dgm:spPr/>
      <dgm:t>
        <a:bodyPr/>
        <a:lstStyle/>
        <a:p>
          <a:endParaRPr lang="en-US"/>
        </a:p>
      </dgm:t>
    </dgm:pt>
  </dgm:ptLst>
  <dgm:cxnLst>
    <dgm:cxn modelId="{F28741F4-25FE-4220-9595-FD7C9E0D6D0B}" srcId="{D3B5B4F7-28D7-47EE-89F7-6A67994B716F}" destId="{4E3E83B9-B458-403C-A194-FECDE0750486}" srcOrd="1" destOrd="0" parTransId="{BC0C2A98-2130-43DC-B43B-C3ADA3C9586A}" sibTransId="{0AC391A5-DF7B-491A-AD8C-FE1AC4F06078}"/>
    <dgm:cxn modelId="{E09CF72C-D99A-4712-8043-52A2C512EF13}" type="presOf" srcId="{D3B5B4F7-28D7-47EE-89F7-6A67994B716F}" destId="{D08790F3-2387-4B12-AE4E-DE2BC937BC68}" srcOrd="1" destOrd="0" presId="urn:microsoft.com/office/officeart/2005/8/layout/process3"/>
    <dgm:cxn modelId="{DC6D6BEC-17E3-494D-8F21-1DEEF8AE5A42}" srcId="{D741130C-7DD6-4650-868F-29BAADE92A0D}" destId="{D3B5B4F7-28D7-47EE-89F7-6A67994B716F}" srcOrd="0" destOrd="0" parTransId="{EA300244-CB7D-47A0-8F94-FFEE8102F58B}" sibTransId="{7D34BF60-A8C5-4570-8906-E0F7B406364D}"/>
    <dgm:cxn modelId="{46D5D2F0-93F1-47DB-87FD-9A0A89DE9514}" srcId="{D3B5B4F7-28D7-47EE-89F7-6A67994B716F}" destId="{90905459-2EF8-4547-9B5D-C7797ED21A0B}" srcOrd="2" destOrd="0" parTransId="{CFB9118B-A468-410F-AED8-B265673396FD}" sibTransId="{F25BB1C6-759F-4627-8491-467F8B09D157}"/>
    <dgm:cxn modelId="{F5AC74D9-35DC-40EB-BEE8-6370761A115D}" type="presOf" srcId="{4E3E83B9-B458-403C-A194-FECDE0750486}" destId="{24C8535D-3B81-4987-80B0-78C15C30A94C}" srcOrd="0" destOrd="1" presId="urn:microsoft.com/office/officeart/2005/8/layout/process3"/>
    <dgm:cxn modelId="{B5328029-826F-4B7A-BAA5-D2A879A1D1A1}" type="presOf" srcId="{CC6F4ABF-FDA7-4751-B31B-BE6474927C2F}" destId="{24C8535D-3B81-4987-80B0-78C15C30A94C}" srcOrd="0" destOrd="0" presId="urn:microsoft.com/office/officeart/2005/8/layout/process3"/>
    <dgm:cxn modelId="{EE2E3C52-6736-4177-907F-3224CB6CC1F2}" type="presOf" srcId="{D741130C-7DD6-4650-868F-29BAADE92A0D}" destId="{EBFE2571-41A9-4598-AAE8-DB24979CD21C}" srcOrd="0" destOrd="0" presId="urn:microsoft.com/office/officeart/2005/8/layout/process3"/>
    <dgm:cxn modelId="{69F99C11-2FC5-475D-8053-B9C59D793896}" type="presOf" srcId="{D3B5B4F7-28D7-47EE-89F7-6A67994B716F}" destId="{B44ABE83-F2BB-4563-B9BC-1EEB9BD33901}" srcOrd="0" destOrd="0" presId="urn:microsoft.com/office/officeart/2005/8/layout/process3"/>
    <dgm:cxn modelId="{CE317F1D-578B-48D3-BF79-DA6E232675F6}" type="presOf" srcId="{90905459-2EF8-4547-9B5D-C7797ED21A0B}" destId="{24C8535D-3B81-4987-80B0-78C15C30A94C}" srcOrd="0" destOrd="2" presId="urn:microsoft.com/office/officeart/2005/8/layout/process3"/>
    <dgm:cxn modelId="{5BD3F61F-E4ED-43E7-B122-71A92541D187}" srcId="{D3B5B4F7-28D7-47EE-89F7-6A67994B716F}" destId="{CC6F4ABF-FDA7-4751-B31B-BE6474927C2F}" srcOrd="0" destOrd="0" parTransId="{314122E5-ABDE-48F3-A8CA-CF075AE8A889}" sibTransId="{A41399EA-4799-47C9-9FB4-08C1B2DE474F}"/>
    <dgm:cxn modelId="{C79FBA0E-1985-48E3-A4EF-DE0C496B1EE5}" type="presParOf" srcId="{EBFE2571-41A9-4598-AAE8-DB24979CD21C}" destId="{C7895B20-A0D4-409C-A5AB-EBEE13B44ECE}" srcOrd="0" destOrd="0" presId="urn:microsoft.com/office/officeart/2005/8/layout/process3"/>
    <dgm:cxn modelId="{FA304ECA-F011-403C-B2D7-BBCA8FA65D33}" type="presParOf" srcId="{C7895B20-A0D4-409C-A5AB-EBEE13B44ECE}" destId="{B44ABE83-F2BB-4563-B9BC-1EEB9BD33901}" srcOrd="0" destOrd="0" presId="urn:microsoft.com/office/officeart/2005/8/layout/process3"/>
    <dgm:cxn modelId="{8CD39DD6-5D54-4111-A446-9AE0FAC55EE7}" type="presParOf" srcId="{C7895B20-A0D4-409C-A5AB-EBEE13B44ECE}" destId="{D08790F3-2387-4B12-AE4E-DE2BC937BC68}" srcOrd="1" destOrd="0" presId="urn:microsoft.com/office/officeart/2005/8/layout/process3"/>
    <dgm:cxn modelId="{E3C5935D-8BD2-4358-B1D9-BD6302F21461}" type="presParOf" srcId="{C7895B20-A0D4-409C-A5AB-EBEE13B44ECE}" destId="{24C8535D-3B81-4987-80B0-78C15C30A94C}" srcOrd="2" destOrd="0" presId="urn:microsoft.com/office/officeart/2005/8/layout/process3"/>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E3AF700-5727-4B8C-BA62-B74CFBA66C02}"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n-US"/>
        </a:p>
      </dgm:t>
    </dgm:pt>
    <dgm:pt modelId="{8BA6AD13-F33F-4DBF-A31F-F67877F9D321}">
      <dgm:prSet phldrT="[Text]"/>
      <dgm:spPr/>
      <dgm:t>
        <a:bodyPr/>
        <a:lstStyle/>
        <a:p>
          <a:r>
            <a:rPr lang="en-US" dirty="0" err="1" smtClean="0"/>
            <a:t>Tujuan</a:t>
          </a:r>
          <a:r>
            <a:rPr lang="en-US" dirty="0" smtClean="0"/>
            <a:t> </a:t>
          </a:r>
          <a:r>
            <a:rPr lang="en-US" dirty="0" err="1" smtClean="0"/>
            <a:t>Pembelajaran</a:t>
          </a:r>
          <a:endParaRPr lang="en-US" dirty="0"/>
        </a:p>
      </dgm:t>
    </dgm:pt>
    <dgm:pt modelId="{938C35B9-05AA-45CF-ABD2-2111FEB582A0}" type="parTrans" cxnId="{366C35D9-2AFE-4F18-9D17-8D2239E8514B}">
      <dgm:prSet/>
      <dgm:spPr/>
      <dgm:t>
        <a:bodyPr/>
        <a:lstStyle/>
        <a:p>
          <a:endParaRPr lang="en-US"/>
        </a:p>
      </dgm:t>
    </dgm:pt>
    <dgm:pt modelId="{32A8D520-F1D9-47DB-8A46-533380794835}" type="sibTrans" cxnId="{366C35D9-2AFE-4F18-9D17-8D2239E8514B}">
      <dgm:prSet/>
      <dgm:spPr/>
      <dgm:t>
        <a:bodyPr/>
        <a:lstStyle/>
        <a:p>
          <a:endParaRPr lang="en-US"/>
        </a:p>
      </dgm:t>
    </dgm:pt>
    <dgm:pt modelId="{249AB464-CDBD-476E-A746-1D6491158D03}">
      <dgm:prSet phldrT="[Text]" custT="1"/>
      <dgm:spPr/>
      <dgm:t>
        <a:bodyPr/>
        <a:lstStyle/>
        <a:p>
          <a:r>
            <a:rPr lang="en-US" sz="1800" dirty="0" smtClean="0"/>
            <a:t>Melalui kegiatan membaca materi, Anda mampu menjelaskan permintaan, kurva permintaan, dan fungsi permintaan.</a:t>
          </a:r>
          <a:endParaRPr lang="en-US" sz="1800" dirty="0"/>
        </a:p>
      </dgm:t>
    </dgm:pt>
    <dgm:pt modelId="{1BEAFF7E-B3DD-462A-A2F2-E56D15D5BD56}" type="parTrans" cxnId="{3DE26D8F-39F4-4C6D-9CDB-C0D3B0FAE646}">
      <dgm:prSet/>
      <dgm:spPr/>
      <dgm:t>
        <a:bodyPr/>
        <a:lstStyle/>
        <a:p>
          <a:endParaRPr lang="en-US"/>
        </a:p>
      </dgm:t>
    </dgm:pt>
    <dgm:pt modelId="{7D16C0A5-AD37-49BA-96F1-8DBAA0C1CD24}" type="sibTrans" cxnId="{3DE26D8F-39F4-4C6D-9CDB-C0D3B0FAE646}">
      <dgm:prSet/>
      <dgm:spPr/>
      <dgm:t>
        <a:bodyPr/>
        <a:lstStyle/>
        <a:p>
          <a:endParaRPr lang="en-US"/>
        </a:p>
      </dgm:t>
    </dgm:pt>
    <dgm:pt modelId="{2AA48D86-2668-4F09-A413-43CE812B611F}">
      <dgm:prSet custT="1"/>
      <dgm:spPr/>
      <dgm:t>
        <a:bodyPr/>
        <a:lstStyle/>
        <a:p>
          <a:r>
            <a:rPr lang="en-US" sz="1800" dirty="0" smtClean="0"/>
            <a:t>Melalui kegiatan diskusi, Anda mampu menjelaskan penawaran, kurva penawaran, dan fungsi penawaran.</a:t>
          </a:r>
        </a:p>
      </dgm:t>
    </dgm:pt>
    <dgm:pt modelId="{572C48F0-0AB8-410F-A638-A0A04FFC607B}" type="parTrans" cxnId="{D7207F5D-474F-451F-8606-F2045B145563}">
      <dgm:prSet/>
      <dgm:spPr/>
      <dgm:t>
        <a:bodyPr/>
        <a:lstStyle/>
        <a:p>
          <a:endParaRPr lang="en-US"/>
        </a:p>
      </dgm:t>
    </dgm:pt>
    <dgm:pt modelId="{053721B9-B4C0-4D31-A770-3ABBAA044BF0}" type="sibTrans" cxnId="{D7207F5D-474F-451F-8606-F2045B145563}">
      <dgm:prSet/>
      <dgm:spPr/>
      <dgm:t>
        <a:bodyPr/>
        <a:lstStyle/>
        <a:p>
          <a:endParaRPr lang="en-US"/>
        </a:p>
      </dgm:t>
    </dgm:pt>
    <dgm:pt modelId="{E329D44E-92AB-45A8-98C0-2BE416BCF77A}">
      <dgm:prSet custT="1"/>
      <dgm:spPr/>
      <dgm:t>
        <a:bodyPr/>
        <a:lstStyle/>
        <a:p>
          <a:r>
            <a:rPr lang="en-US" sz="1800" dirty="0" smtClean="0"/>
            <a:t>Melalui kegiatan pengamatan grafik dan latihan penghitungan, Anda mampu mendeskripsikan terbentuknya harga pasar, perubahan harga pasar.</a:t>
          </a:r>
        </a:p>
      </dgm:t>
    </dgm:pt>
    <dgm:pt modelId="{6040AE3A-6449-4135-958E-4419BB73A6A1}" type="parTrans" cxnId="{1D228845-5B3E-4C11-9E82-8C6D669AEC0E}">
      <dgm:prSet/>
      <dgm:spPr/>
      <dgm:t>
        <a:bodyPr/>
        <a:lstStyle/>
        <a:p>
          <a:endParaRPr lang="en-US"/>
        </a:p>
      </dgm:t>
    </dgm:pt>
    <dgm:pt modelId="{323764B5-36E7-4078-9B14-987D14C5F9C7}" type="sibTrans" cxnId="{1D228845-5B3E-4C11-9E82-8C6D669AEC0E}">
      <dgm:prSet/>
      <dgm:spPr/>
      <dgm:t>
        <a:bodyPr/>
        <a:lstStyle/>
        <a:p>
          <a:endParaRPr lang="en-US"/>
        </a:p>
      </dgm:t>
    </dgm:pt>
    <dgm:pt modelId="{C07EE3BE-5DF0-4406-AFFF-B572A9886CEF}">
      <dgm:prSet custT="1"/>
      <dgm:spPr/>
      <dgm:t>
        <a:bodyPr/>
        <a:lstStyle/>
        <a:p>
          <a:r>
            <a:rPr lang="en-US" sz="1800" dirty="0" smtClean="0"/>
            <a:t>Melalui kegiatan berdiskusi, Anda mampu mendeskripsikan elastisitas permintaan dan elastisitas penawaran.</a:t>
          </a:r>
        </a:p>
      </dgm:t>
    </dgm:pt>
    <dgm:pt modelId="{A7C4DAC8-3F9B-4890-9530-5E2584363893}" type="parTrans" cxnId="{7224EF27-30C7-4AF6-BB9B-C338BDDEFF27}">
      <dgm:prSet/>
      <dgm:spPr/>
      <dgm:t>
        <a:bodyPr/>
        <a:lstStyle/>
        <a:p>
          <a:endParaRPr lang="en-US"/>
        </a:p>
      </dgm:t>
    </dgm:pt>
    <dgm:pt modelId="{4941909B-9A25-4C32-A8D2-B6B66F27CAB9}" type="sibTrans" cxnId="{7224EF27-30C7-4AF6-BB9B-C338BDDEFF27}">
      <dgm:prSet/>
      <dgm:spPr/>
      <dgm:t>
        <a:bodyPr/>
        <a:lstStyle/>
        <a:p>
          <a:endParaRPr lang="en-US"/>
        </a:p>
      </dgm:t>
    </dgm:pt>
    <dgm:pt modelId="{734E8972-AA3F-494D-A622-FD727A6D3F4B}">
      <dgm:prSet custT="1"/>
      <dgm:spPr/>
      <dgm:t>
        <a:bodyPr/>
        <a:lstStyle/>
        <a:p>
          <a:r>
            <a:rPr lang="en-US" sz="1800" dirty="0" smtClean="0"/>
            <a:t>Melalui kegiatan pencarian materi, Anda mampu mendeskripsikan macam-macam pasar.</a:t>
          </a:r>
        </a:p>
      </dgm:t>
    </dgm:pt>
    <dgm:pt modelId="{C99AA0D5-0CED-454D-826F-B7BBEEC4EA2D}" type="parTrans" cxnId="{C59DFDFB-1295-4916-A573-CB473797CBC5}">
      <dgm:prSet/>
      <dgm:spPr/>
      <dgm:t>
        <a:bodyPr/>
        <a:lstStyle/>
        <a:p>
          <a:endParaRPr lang="en-US"/>
        </a:p>
      </dgm:t>
    </dgm:pt>
    <dgm:pt modelId="{CA0F3806-2766-41EC-878A-8C0F606EB823}" type="sibTrans" cxnId="{C59DFDFB-1295-4916-A573-CB473797CBC5}">
      <dgm:prSet/>
      <dgm:spPr/>
      <dgm:t>
        <a:bodyPr/>
        <a:lstStyle/>
        <a:p>
          <a:endParaRPr lang="en-US"/>
        </a:p>
      </dgm:t>
    </dgm:pt>
    <dgm:pt modelId="{43749214-0DEA-4B0C-825D-5A3721D7BCB5}">
      <dgm:prSet custT="1"/>
      <dgm:spPr/>
      <dgm:t>
        <a:bodyPr/>
        <a:lstStyle/>
        <a:p>
          <a:r>
            <a:rPr lang="en-US" sz="1800" dirty="0" smtClean="0"/>
            <a:t>Melalui pengamatan, Anda mampu menyajikan laporan perubahan harga dan kuantitas keseimbangan pasar.</a:t>
          </a:r>
        </a:p>
      </dgm:t>
    </dgm:pt>
    <dgm:pt modelId="{C6D2E7D4-349E-4688-B3D6-07196191B9A7}" type="parTrans" cxnId="{4939BE46-DF98-4BB9-ACB9-59D57A05668B}">
      <dgm:prSet/>
      <dgm:spPr/>
      <dgm:t>
        <a:bodyPr/>
        <a:lstStyle/>
        <a:p>
          <a:endParaRPr lang="en-US"/>
        </a:p>
      </dgm:t>
    </dgm:pt>
    <dgm:pt modelId="{5E1B1478-5296-43D4-A6C1-9947D1F5E7DE}" type="sibTrans" cxnId="{4939BE46-DF98-4BB9-ACB9-59D57A05668B}">
      <dgm:prSet/>
      <dgm:spPr/>
      <dgm:t>
        <a:bodyPr/>
        <a:lstStyle/>
        <a:p>
          <a:endParaRPr lang="en-US"/>
        </a:p>
      </dgm:t>
    </dgm:pt>
    <dgm:pt modelId="{E8664230-0C3F-4EA9-83EA-3AF4B7A66058}" type="pres">
      <dgm:prSet presAssocID="{CE3AF700-5727-4B8C-BA62-B74CFBA66C02}" presName="linear" presStyleCnt="0">
        <dgm:presLayoutVars>
          <dgm:animLvl val="lvl"/>
          <dgm:resizeHandles val="exact"/>
        </dgm:presLayoutVars>
      </dgm:prSet>
      <dgm:spPr/>
      <dgm:t>
        <a:bodyPr/>
        <a:lstStyle/>
        <a:p>
          <a:endParaRPr lang="en-US"/>
        </a:p>
      </dgm:t>
    </dgm:pt>
    <dgm:pt modelId="{FCF7B08B-0B53-4D0B-A0FB-825802B04902}" type="pres">
      <dgm:prSet presAssocID="{8BA6AD13-F33F-4DBF-A31F-F67877F9D321}" presName="parentText" presStyleLbl="node1" presStyleIdx="0" presStyleCnt="1" custLinFactNeighborX="980" custLinFactNeighborY="-279">
        <dgm:presLayoutVars>
          <dgm:chMax val="0"/>
          <dgm:bulletEnabled val="1"/>
        </dgm:presLayoutVars>
      </dgm:prSet>
      <dgm:spPr/>
      <dgm:t>
        <a:bodyPr/>
        <a:lstStyle/>
        <a:p>
          <a:endParaRPr lang="en-US"/>
        </a:p>
      </dgm:t>
    </dgm:pt>
    <dgm:pt modelId="{97DE64A3-89F3-4D13-B6FB-81BBC96973EC}" type="pres">
      <dgm:prSet presAssocID="{8BA6AD13-F33F-4DBF-A31F-F67877F9D321}" presName="childText" presStyleLbl="revTx" presStyleIdx="0" presStyleCnt="1">
        <dgm:presLayoutVars>
          <dgm:bulletEnabled val="1"/>
        </dgm:presLayoutVars>
      </dgm:prSet>
      <dgm:spPr>
        <a:prstGeom prst="flowChartProcess">
          <a:avLst/>
        </a:prstGeom>
      </dgm:spPr>
      <dgm:t>
        <a:bodyPr/>
        <a:lstStyle/>
        <a:p>
          <a:endParaRPr lang="en-US"/>
        </a:p>
      </dgm:t>
    </dgm:pt>
  </dgm:ptLst>
  <dgm:cxnLst>
    <dgm:cxn modelId="{366C35D9-2AFE-4F18-9D17-8D2239E8514B}" srcId="{CE3AF700-5727-4B8C-BA62-B74CFBA66C02}" destId="{8BA6AD13-F33F-4DBF-A31F-F67877F9D321}" srcOrd="0" destOrd="0" parTransId="{938C35B9-05AA-45CF-ABD2-2111FEB582A0}" sibTransId="{32A8D520-F1D9-47DB-8A46-533380794835}"/>
    <dgm:cxn modelId="{3B368562-9264-42F9-A51A-F6A22CFE1052}" type="presOf" srcId="{8BA6AD13-F33F-4DBF-A31F-F67877F9D321}" destId="{FCF7B08B-0B53-4D0B-A0FB-825802B04902}" srcOrd="0" destOrd="0" presId="urn:microsoft.com/office/officeart/2005/8/layout/vList2"/>
    <dgm:cxn modelId="{1D228845-5B3E-4C11-9E82-8C6D669AEC0E}" srcId="{8BA6AD13-F33F-4DBF-A31F-F67877F9D321}" destId="{E329D44E-92AB-45A8-98C0-2BE416BCF77A}" srcOrd="2" destOrd="0" parTransId="{6040AE3A-6449-4135-958E-4419BB73A6A1}" sibTransId="{323764B5-36E7-4078-9B14-987D14C5F9C7}"/>
    <dgm:cxn modelId="{54676BD7-1B2A-4599-A0B5-1F307A3F0272}" type="presOf" srcId="{E329D44E-92AB-45A8-98C0-2BE416BCF77A}" destId="{97DE64A3-89F3-4D13-B6FB-81BBC96973EC}" srcOrd="0" destOrd="2" presId="urn:microsoft.com/office/officeart/2005/8/layout/vList2"/>
    <dgm:cxn modelId="{9AB958B0-FF28-467C-B850-A244DB654B61}" type="presOf" srcId="{43749214-0DEA-4B0C-825D-5A3721D7BCB5}" destId="{97DE64A3-89F3-4D13-B6FB-81BBC96973EC}" srcOrd="0" destOrd="5" presId="urn:microsoft.com/office/officeart/2005/8/layout/vList2"/>
    <dgm:cxn modelId="{006A3F55-6332-4A5B-9147-9FF6036BC3F5}" type="presOf" srcId="{734E8972-AA3F-494D-A622-FD727A6D3F4B}" destId="{97DE64A3-89F3-4D13-B6FB-81BBC96973EC}" srcOrd="0" destOrd="4" presId="urn:microsoft.com/office/officeart/2005/8/layout/vList2"/>
    <dgm:cxn modelId="{3DE26D8F-39F4-4C6D-9CDB-C0D3B0FAE646}" srcId="{8BA6AD13-F33F-4DBF-A31F-F67877F9D321}" destId="{249AB464-CDBD-476E-A746-1D6491158D03}" srcOrd="0" destOrd="0" parTransId="{1BEAFF7E-B3DD-462A-A2F2-E56D15D5BD56}" sibTransId="{7D16C0A5-AD37-49BA-96F1-8DBAA0C1CD24}"/>
    <dgm:cxn modelId="{D7207F5D-474F-451F-8606-F2045B145563}" srcId="{8BA6AD13-F33F-4DBF-A31F-F67877F9D321}" destId="{2AA48D86-2668-4F09-A413-43CE812B611F}" srcOrd="1" destOrd="0" parTransId="{572C48F0-0AB8-410F-A638-A0A04FFC607B}" sibTransId="{053721B9-B4C0-4D31-A770-3ABBAA044BF0}"/>
    <dgm:cxn modelId="{A7A32EF6-CB1B-4600-8211-24658C164994}" type="presOf" srcId="{C07EE3BE-5DF0-4406-AFFF-B572A9886CEF}" destId="{97DE64A3-89F3-4D13-B6FB-81BBC96973EC}" srcOrd="0" destOrd="3" presId="urn:microsoft.com/office/officeart/2005/8/layout/vList2"/>
    <dgm:cxn modelId="{C59DFDFB-1295-4916-A573-CB473797CBC5}" srcId="{8BA6AD13-F33F-4DBF-A31F-F67877F9D321}" destId="{734E8972-AA3F-494D-A622-FD727A6D3F4B}" srcOrd="4" destOrd="0" parTransId="{C99AA0D5-0CED-454D-826F-B7BBEEC4EA2D}" sibTransId="{CA0F3806-2766-41EC-878A-8C0F606EB823}"/>
    <dgm:cxn modelId="{97EC44E9-D65B-43C1-B2B1-836C407A03A3}" type="presOf" srcId="{2AA48D86-2668-4F09-A413-43CE812B611F}" destId="{97DE64A3-89F3-4D13-B6FB-81BBC96973EC}" srcOrd="0" destOrd="1" presId="urn:microsoft.com/office/officeart/2005/8/layout/vList2"/>
    <dgm:cxn modelId="{53639576-0518-48FA-91FE-4AC6368F73B6}" type="presOf" srcId="{249AB464-CDBD-476E-A746-1D6491158D03}" destId="{97DE64A3-89F3-4D13-B6FB-81BBC96973EC}" srcOrd="0" destOrd="0" presId="urn:microsoft.com/office/officeart/2005/8/layout/vList2"/>
    <dgm:cxn modelId="{7224EF27-30C7-4AF6-BB9B-C338BDDEFF27}" srcId="{8BA6AD13-F33F-4DBF-A31F-F67877F9D321}" destId="{C07EE3BE-5DF0-4406-AFFF-B572A9886CEF}" srcOrd="3" destOrd="0" parTransId="{A7C4DAC8-3F9B-4890-9530-5E2584363893}" sibTransId="{4941909B-9A25-4C32-A8D2-B6B66F27CAB9}"/>
    <dgm:cxn modelId="{4939BE46-DF98-4BB9-ACB9-59D57A05668B}" srcId="{8BA6AD13-F33F-4DBF-A31F-F67877F9D321}" destId="{43749214-0DEA-4B0C-825D-5A3721D7BCB5}" srcOrd="5" destOrd="0" parTransId="{C6D2E7D4-349E-4688-B3D6-07196191B9A7}" sibTransId="{5E1B1478-5296-43D4-A6C1-9947D1F5E7DE}"/>
    <dgm:cxn modelId="{4079DA18-3B99-44E0-B60A-7E7AA3440257}" type="presOf" srcId="{CE3AF700-5727-4B8C-BA62-B74CFBA66C02}" destId="{E8664230-0C3F-4EA9-83EA-3AF4B7A66058}" srcOrd="0" destOrd="0" presId="urn:microsoft.com/office/officeart/2005/8/layout/vList2"/>
    <dgm:cxn modelId="{E295A32A-A7DF-47E9-ABBC-C54A44F6658E}" type="presParOf" srcId="{E8664230-0C3F-4EA9-83EA-3AF4B7A66058}" destId="{FCF7B08B-0B53-4D0B-A0FB-825802B04902}" srcOrd="0" destOrd="0" presId="urn:microsoft.com/office/officeart/2005/8/layout/vList2"/>
    <dgm:cxn modelId="{AE7E6D4E-9A7B-4222-A80F-95D4D5AE7786}" type="presParOf" srcId="{E8664230-0C3F-4EA9-83EA-3AF4B7A66058}" destId="{97DE64A3-89F3-4D13-B6FB-81BBC96973EC}" srcOrd="1"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2F06B3-3C00-4983-B826-7D2B76FC1342}"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A1C51891-8CB3-4DED-B701-2A5106D76A0D}">
      <dgm:prSet phldrT="[Text]"/>
      <dgm:spPr/>
      <dgm:t>
        <a:bodyPr/>
        <a:lstStyle/>
        <a:p>
          <a:r>
            <a:rPr lang="en-ID" dirty="0" smtClean="0"/>
            <a:t>Mengenal Ilmu Ekonomi</a:t>
          </a:r>
          <a:endParaRPr lang="en-US" dirty="0"/>
        </a:p>
      </dgm:t>
    </dgm:pt>
    <dgm:pt modelId="{51F1534A-E4EC-4982-B1FA-696D4AD1C729}" type="parTrans" cxnId="{CE7513FC-D01E-444F-9950-029F93167884}">
      <dgm:prSet/>
      <dgm:spPr/>
      <dgm:t>
        <a:bodyPr/>
        <a:lstStyle/>
        <a:p>
          <a:endParaRPr lang="en-US"/>
        </a:p>
      </dgm:t>
    </dgm:pt>
    <dgm:pt modelId="{A6CC57D1-D21C-4104-93C3-C4499959A975}" type="sibTrans" cxnId="{CE7513FC-D01E-444F-9950-029F93167884}">
      <dgm:prSet/>
      <dgm:spPr/>
      <dgm:t>
        <a:bodyPr/>
        <a:lstStyle/>
        <a:p>
          <a:endParaRPr lang="en-US"/>
        </a:p>
      </dgm:t>
    </dgm:pt>
    <dgm:pt modelId="{4BDD6CCC-BEDD-4D2A-AC16-3F3E3867D0DE}">
      <dgm:prSet phldrT="[Text]" custT="1"/>
      <dgm:spPr/>
      <dgm:t>
        <a:bodyPr/>
        <a:lstStyle/>
        <a:p>
          <a:r>
            <a:rPr lang="en-US" sz="1800" baseline="0" dirty="0" err="1" smtClean="0"/>
            <a:t>Ilmu</a:t>
          </a:r>
          <a:r>
            <a:rPr lang="en-US" sz="1800" baseline="0" dirty="0" smtClean="0"/>
            <a:t> </a:t>
          </a:r>
          <a:r>
            <a:rPr lang="en-US" sz="1800" baseline="0" dirty="0" err="1" smtClean="0"/>
            <a:t>ekonom</a:t>
          </a:r>
          <a:r>
            <a:rPr lang="en-US" sz="1800" dirty="0" err="1" smtClean="0"/>
            <a:t>i</a:t>
          </a:r>
          <a:r>
            <a:rPr lang="en-US" sz="1800" dirty="0" smtClean="0"/>
            <a:t> </a:t>
          </a:r>
          <a:r>
            <a:rPr lang="en-US" sz="1800" dirty="0" err="1" smtClean="0"/>
            <a:t>menurut</a:t>
          </a:r>
          <a:r>
            <a:rPr lang="en-US" sz="1800" dirty="0" smtClean="0"/>
            <a:t> J.M. Keynes </a:t>
          </a:r>
          <a:r>
            <a:rPr lang="en-US" sz="1800" dirty="0" err="1" smtClean="0"/>
            <a:t>m</a:t>
          </a:r>
          <a:r>
            <a:rPr lang="en-US" sz="1800" baseline="0" dirty="0" err="1" smtClean="0"/>
            <a:t>erupakan</a:t>
          </a:r>
          <a:r>
            <a:rPr lang="en-US" sz="1800" baseline="0" dirty="0" smtClean="0"/>
            <a:t> </a:t>
          </a:r>
          <a:r>
            <a:rPr lang="en-US" sz="1800" baseline="0" dirty="0" err="1" smtClean="0"/>
            <a:t>suatu</a:t>
          </a:r>
          <a:r>
            <a:rPr lang="en-US" sz="1800" baseline="0" dirty="0" smtClean="0"/>
            <a:t> </a:t>
          </a:r>
          <a:r>
            <a:rPr lang="en-US" sz="1800" baseline="0" dirty="0" err="1" smtClean="0"/>
            <a:t>teknik</a:t>
          </a:r>
          <a:r>
            <a:rPr lang="en-US" sz="1800" baseline="0" dirty="0" smtClean="0"/>
            <a:t> </a:t>
          </a:r>
          <a:r>
            <a:rPr lang="en-US" sz="1800" baseline="0" dirty="0" err="1" smtClean="0"/>
            <a:t>berpikir</a:t>
          </a:r>
          <a:r>
            <a:rPr lang="en-US" sz="1800" baseline="0" dirty="0" smtClean="0"/>
            <a:t> yang </a:t>
          </a:r>
          <a:r>
            <a:rPr lang="en-US" sz="1800" baseline="0" dirty="0" err="1" smtClean="0"/>
            <a:t>berguna</a:t>
          </a:r>
          <a:r>
            <a:rPr lang="en-US" sz="1800" baseline="0" dirty="0" smtClean="0"/>
            <a:t> </a:t>
          </a:r>
          <a:r>
            <a:rPr lang="en-US" sz="1800" baseline="0" dirty="0" err="1" smtClean="0"/>
            <a:t>untuk</a:t>
          </a:r>
          <a:r>
            <a:rPr lang="en-US" sz="1800" baseline="0" dirty="0" smtClean="0"/>
            <a:t> </a:t>
          </a:r>
          <a:r>
            <a:rPr lang="en-US" sz="1800" baseline="0" dirty="0" err="1" smtClean="0"/>
            <a:t>mempertimbangkan</a:t>
          </a:r>
          <a:r>
            <a:rPr lang="en-US" sz="1800" baseline="0" dirty="0" smtClean="0"/>
            <a:t> </a:t>
          </a:r>
          <a:r>
            <a:rPr lang="en-US" sz="1800" baseline="0" dirty="0" err="1" smtClean="0"/>
            <a:t>sejumlah</a:t>
          </a:r>
          <a:r>
            <a:rPr lang="en-US" sz="1800" baseline="0" dirty="0" smtClean="0"/>
            <a:t> </a:t>
          </a:r>
          <a:r>
            <a:rPr lang="en-US" sz="1800" baseline="0" dirty="0" err="1" smtClean="0"/>
            <a:t>biaya</a:t>
          </a:r>
          <a:r>
            <a:rPr lang="en-US" sz="1800" baseline="0" dirty="0" smtClean="0"/>
            <a:t> </a:t>
          </a:r>
          <a:r>
            <a:rPr lang="en-US" sz="1800" baseline="0" dirty="0" err="1" smtClean="0"/>
            <a:t>serta</a:t>
          </a:r>
          <a:r>
            <a:rPr lang="en-US" sz="1800" baseline="0" dirty="0" smtClean="0"/>
            <a:t> </a:t>
          </a:r>
          <a:r>
            <a:rPr lang="en-US" sz="1800" baseline="0" dirty="0" err="1" smtClean="0"/>
            <a:t>bagian</a:t>
          </a:r>
          <a:r>
            <a:rPr lang="en-US" sz="1800" baseline="0" dirty="0" smtClean="0"/>
            <a:t> </a:t>
          </a:r>
          <a:r>
            <a:rPr lang="en-US" sz="1800" baseline="0" dirty="0" err="1" smtClean="0"/>
            <a:t>dari</a:t>
          </a:r>
          <a:r>
            <a:rPr lang="en-US" sz="1800" baseline="0" dirty="0" smtClean="0"/>
            <a:t> </a:t>
          </a:r>
          <a:r>
            <a:rPr lang="en-US" sz="1800" baseline="0" dirty="0" err="1" smtClean="0"/>
            <a:t>keuntungannya</a:t>
          </a:r>
          <a:r>
            <a:rPr lang="en-US" sz="1800" baseline="0" dirty="0" smtClean="0"/>
            <a:t>.</a:t>
          </a:r>
          <a:endParaRPr lang="en-US" sz="1800" dirty="0"/>
        </a:p>
      </dgm:t>
    </dgm:pt>
    <dgm:pt modelId="{1758959A-1D95-4D8F-9E86-140F45997D3D}" type="parTrans" cxnId="{986F9597-B5AD-418C-8F9A-4ED30C9C22F4}">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BF7E1B9B-3D41-423D-AC9E-E572D3492AA8}" type="sibTrans" cxnId="{986F9597-B5AD-418C-8F9A-4ED30C9C22F4}">
      <dgm:prSet/>
      <dgm:spPr/>
      <dgm:t>
        <a:bodyPr/>
        <a:lstStyle/>
        <a:p>
          <a:endParaRPr lang="en-US"/>
        </a:p>
      </dgm:t>
    </dgm:pt>
    <dgm:pt modelId="{D5CE6150-EF8A-49CE-9810-A07EE69D227D}">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ID" sz="1800" dirty="0" err="1" smtClean="0"/>
            <a:t>Ekonomi</a:t>
          </a:r>
          <a:r>
            <a:rPr lang="en-ID" sz="1800" dirty="0" smtClean="0"/>
            <a:t> </a:t>
          </a:r>
          <a:r>
            <a:rPr lang="en-ID" sz="1800" dirty="0" err="1" smtClean="0"/>
            <a:t>berasal</a:t>
          </a:r>
          <a:r>
            <a:rPr lang="en-ID" sz="1800" dirty="0" smtClean="0"/>
            <a:t> </a:t>
          </a:r>
          <a:r>
            <a:rPr lang="en-ID" sz="1800" dirty="0" err="1" smtClean="0"/>
            <a:t>dari</a:t>
          </a:r>
          <a:r>
            <a:rPr lang="en-ID" sz="1800" dirty="0" smtClean="0"/>
            <a:t> </a:t>
          </a:r>
          <a:r>
            <a:rPr lang="en-ID" sz="1800" dirty="0" err="1" smtClean="0"/>
            <a:t>bahasa</a:t>
          </a:r>
          <a:r>
            <a:rPr lang="en-ID" sz="1800" dirty="0" smtClean="0"/>
            <a:t> </a:t>
          </a:r>
          <a:r>
            <a:rPr lang="en-ID" sz="1800" dirty="0" err="1" smtClean="0"/>
            <a:t>Yunani</a:t>
          </a:r>
          <a:r>
            <a:rPr lang="en-ID" sz="1800" dirty="0" smtClean="0"/>
            <a:t>, </a:t>
          </a:r>
          <a:r>
            <a:rPr lang="en-ID" sz="1800" dirty="0" err="1" smtClean="0"/>
            <a:t>berarti</a:t>
          </a:r>
          <a:r>
            <a:rPr lang="en-ID" sz="1800" dirty="0" smtClean="0"/>
            <a:t> </a:t>
          </a:r>
          <a:r>
            <a:rPr lang="en-ID" sz="1800" dirty="0" err="1" smtClean="0"/>
            <a:t>peraturan</a:t>
          </a:r>
          <a:r>
            <a:rPr lang="en-ID" sz="1800" dirty="0" smtClean="0"/>
            <a:t> </a:t>
          </a:r>
          <a:r>
            <a:rPr lang="en-ID" sz="1800" dirty="0" err="1" smtClean="0"/>
            <a:t>rumah</a:t>
          </a:r>
          <a:r>
            <a:rPr lang="en-ID" sz="1800" dirty="0" smtClean="0"/>
            <a:t> </a:t>
          </a:r>
          <a:r>
            <a:rPr lang="en-ID" sz="1800" dirty="0" err="1" smtClean="0"/>
            <a:t>tangga</a:t>
          </a:r>
          <a:r>
            <a:rPr lang="en-ID" sz="1800" dirty="0" smtClean="0"/>
            <a:t>. </a:t>
          </a:r>
          <a:r>
            <a:rPr lang="en-ID" sz="1800" dirty="0" err="1" smtClean="0"/>
            <a:t>Ilmu</a:t>
          </a:r>
          <a:r>
            <a:rPr lang="en-ID" sz="1800" dirty="0" smtClean="0"/>
            <a:t> </a:t>
          </a:r>
          <a:r>
            <a:rPr lang="en-ID" sz="1800" dirty="0" err="1" smtClean="0"/>
            <a:t>ekonomi</a:t>
          </a:r>
          <a:r>
            <a:rPr lang="en-ID" sz="1800" dirty="0" smtClean="0"/>
            <a:t> </a:t>
          </a:r>
          <a:r>
            <a:rPr lang="en-ID" sz="1800" dirty="0" err="1" smtClean="0"/>
            <a:t>dipopulerkan</a:t>
          </a:r>
          <a:r>
            <a:rPr lang="en-ID" sz="1800" dirty="0" smtClean="0"/>
            <a:t> </a:t>
          </a:r>
          <a:r>
            <a:rPr lang="en-ID" sz="1800" dirty="0" err="1" smtClean="0"/>
            <a:t>oleh</a:t>
          </a:r>
          <a:r>
            <a:rPr lang="en-ID" sz="1800" dirty="0" smtClean="0"/>
            <a:t> Adam Smith (1723-1790) yang </a:t>
          </a:r>
          <a:r>
            <a:rPr lang="en-ID" sz="1800" dirty="0" err="1" smtClean="0"/>
            <a:t>membawa</a:t>
          </a:r>
          <a:r>
            <a:rPr lang="en-ID" sz="1800" dirty="0" smtClean="0"/>
            <a:t> </a:t>
          </a:r>
          <a:r>
            <a:rPr lang="en-ID" sz="1800" dirty="0" err="1" smtClean="0"/>
            <a:t>pengaruh</a:t>
          </a:r>
          <a:r>
            <a:rPr lang="en-ID" sz="1800" dirty="0" smtClean="0"/>
            <a:t> </a:t>
          </a:r>
          <a:r>
            <a:rPr lang="en-ID" sz="1800" dirty="0" err="1" smtClean="0"/>
            <a:t>besar</a:t>
          </a:r>
          <a:r>
            <a:rPr lang="en-ID" sz="1800" dirty="0" smtClean="0"/>
            <a:t> </a:t>
          </a:r>
          <a:r>
            <a:rPr lang="en-ID" sz="1800" dirty="0" err="1" smtClean="0"/>
            <a:t>pada</a:t>
          </a:r>
          <a:r>
            <a:rPr lang="en-ID" sz="1800" dirty="0" smtClean="0"/>
            <a:t> </a:t>
          </a:r>
          <a:r>
            <a:rPr lang="en-ID" sz="1800" dirty="0" err="1" smtClean="0"/>
            <a:t>perkembangan</a:t>
          </a:r>
          <a:r>
            <a:rPr lang="en-ID" sz="1800" dirty="0" smtClean="0"/>
            <a:t> </a:t>
          </a:r>
          <a:r>
            <a:rPr lang="en-ID" sz="1800" dirty="0" err="1" smtClean="0"/>
            <a:t>ilmu</a:t>
          </a:r>
          <a:r>
            <a:rPr lang="en-ID" sz="1800" dirty="0" smtClean="0"/>
            <a:t> </a:t>
          </a:r>
          <a:r>
            <a:rPr lang="en-ID" sz="1800" dirty="0" err="1" smtClean="0"/>
            <a:t>ekonomi</a:t>
          </a:r>
          <a:r>
            <a:rPr lang="en-ID" sz="1800" dirty="0" smtClean="0"/>
            <a:t>. </a:t>
          </a:r>
          <a:endParaRPr lang="en-US" sz="1800" dirty="0"/>
        </a:p>
      </dgm:t>
    </dgm:pt>
    <dgm:pt modelId="{6400C6A1-BC9D-46F5-9B49-88ACB06F507C}" type="parTrans" cxnId="{11F38224-9854-4245-8FD2-7C9187E5AEE8}">
      <dgm:prSet>
        <dgm:style>
          <a:lnRef idx="0">
            <a:schemeClr val="accent6"/>
          </a:lnRef>
          <a:fillRef idx="3">
            <a:schemeClr val="accent6"/>
          </a:fillRef>
          <a:effectRef idx="3">
            <a:schemeClr val="accent6"/>
          </a:effectRef>
          <a:fontRef idx="minor">
            <a:schemeClr val="lt1"/>
          </a:fontRef>
        </dgm:style>
      </dgm:prSet>
      <dgm:spPr/>
      <dgm:t>
        <a:bodyPr/>
        <a:lstStyle/>
        <a:p>
          <a:endParaRPr lang="en-US"/>
        </a:p>
      </dgm:t>
    </dgm:pt>
    <dgm:pt modelId="{318303FC-41E2-40CF-BBB0-2E168E790424}" type="sibTrans" cxnId="{11F38224-9854-4245-8FD2-7C9187E5AEE8}">
      <dgm:prSet/>
      <dgm:spPr/>
      <dgm:t>
        <a:bodyPr/>
        <a:lstStyle/>
        <a:p>
          <a:endParaRPr lang="en-US"/>
        </a:p>
      </dgm:t>
    </dgm:pt>
    <dgm:pt modelId="{35B5D475-C5F8-44A0-808A-4D036C851261}">
      <dgm:prSet phldrT="[Text]" custT="1"/>
      <dgm:spPr/>
      <dgm:t>
        <a:bodyPr/>
        <a:lstStyle/>
        <a:p>
          <a:r>
            <a:rPr lang="en-ID" sz="1800" dirty="0" smtClean="0"/>
            <a:t>Adam Smith menulis </a:t>
          </a:r>
          <a:r>
            <a:rPr lang="en-ID" sz="1800" dirty="0" err="1" smtClean="0"/>
            <a:t>buku</a:t>
          </a:r>
          <a:r>
            <a:rPr lang="en-ID" sz="1800" dirty="0" smtClean="0"/>
            <a:t> </a:t>
          </a:r>
          <a:r>
            <a:rPr lang="en-ID" sz="1800" dirty="0" err="1" smtClean="0"/>
            <a:t>berjudul</a:t>
          </a:r>
          <a:r>
            <a:rPr lang="en-ID" sz="1800" b="1" i="1" dirty="0" smtClean="0"/>
            <a:t> The Wealth of Nations</a:t>
          </a:r>
          <a:r>
            <a:rPr lang="en-ID" sz="1800" dirty="0" smtClean="0"/>
            <a:t>.  </a:t>
          </a:r>
          <a:r>
            <a:rPr lang="en-ID" sz="1800" dirty="0" err="1" smtClean="0"/>
            <a:t>Buku</a:t>
          </a:r>
          <a:r>
            <a:rPr lang="en-ID" sz="1800" dirty="0" smtClean="0"/>
            <a:t> tersebut membahas kebebasan alami dan </a:t>
          </a:r>
          <a:r>
            <a:rPr lang="en-ID" sz="1800" i="1" dirty="0" smtClean="0"/>
            <a:t>invisible hand</a:t>
          </a:r>
          <a:r>
            <a:rPr lang="en-ID" sz="1800" dirty="0" smtClean="0"/>
            <a:t>.  Masa kemunculan Adam Smith dikenal dengan periode pencerahan bagi sebagian besar manusia. </a:t>
          </a:r>
          <a:endParaRPr lang="en-US" sz="1800" dirty="0"/>
        </a:p>
      </dgm:t>
    </dgm:pt>
    <dgm:pt modelId="{7098E3E3-BBA8-46D4-B958-AAD60FA9EF8C}" type="parTrans" cxnId="{591092AE-CFCB-4B5D-AB4A-A71F0CBBB67D}">
      <dgm:prSet>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E834C770-D488-436A-8EEC-0000D553A498}" type="sibTrans" cxnId="{591092AE-CFCB-4B5D-AB4A-A71F0CBBB67D}">
      <dgm:prSet/>
      <dgm:spPr/>
      <dgm:t>
        <a:bodyPr/>
        <a:lstStyle/>
        <a:p>
          <a:endParaRPr lang="en-US"/>
        </a:p>
      </dgm:t>
    </dgm:pt>
    <dgm:pt modelId="{44957BFA-B7C1-4E84-8D66-6A1E67632B34}" type="pres">
      <dgm:prSet presAssocID="{892F06B3-3C00-4983-B826-7D2B76FC1342}" presName="cycle" presStyleCnt="0">
        <dgm:presLayoutVars>
          <dgm:chMax val="1"/>
          <dgm:dir/>
          <dgm:animLvl val="ctr"/>
          <dgm:resizeHandles val="exact"/>
        </dgm:presLayoutVars>
      </dgm:prSet>
      <dgm:spPr/>
      <dgm:t>
        <a:bodyPr/>
        <a:lstStyle/>
        <a:p>
          <a:endParaRPr lang="en-US"/>
        </a:p>
      </dgm:t>
    </dgm:pt>
    <dgm:pt modelId="{EA9AE5FA-C85B-4404-8711-76FA2D6FF8CD}" type="pres">
      <dgm:prSet presAssocID="{A1C51891-8CB3-4DED-B701-2A5106D76A0D}" presName="centerShape" presStyleLbl="node0" presStyleIdx="0" presStyleCnt="1" custScaleY="46144" custLinFactNeighborX="576" custLinFactNeighborY="-64738"/>
      <dgm:spPr/>
      <dgm:t>
        <a:bodyPr/>
        <a:lstStyle/>
        <a:p>
          <a:endParaRPr lang="en-US"/>
        </a:p>
      </dgm:t>
    </dgm:pt>
    <dgm:pt modelId="{613BF38A-F8EE-404D-8601-0BA793656971}" type="pres">
      <dgm:prSet presAssocID="{1758959A-1D95-4D8F-9E86-140F45997D3D}" presName="parTrans" presStyleLbl="bgSibTrans2D1" presStyleIdx="0" presStyleCnt="3"/>
      <dgm:spPr/>
      <dgm:t>
        <a:bodyPr/>
        <a:lstStyle/>
        <a:p>
          <a:endParaRPr lang="en-US"/>
        </a:p>
      </dgm:t>
    </dgm:pt>
    <dgm:pt modelId="{21554849-0A23-4FBA-8F6D-E8A8A7EAC563}" type="pres">
      <dgm:prSet presAssocID="{4BDD6CCC-BEDD-4D2A-AC16-3F3E3867D0DE}" presName="node" presStyleLbl="node1" presStyleIdx="0" presStyleCnt="3" custScaleY="162016" custRadScaleRad="105379" custRadScaleInc="6469">
        <dgm:presLayoutVars>
          <dgm:bulletEnabled val="1"/>
        </dgm:presLayoutVars>
      </dgm:prSet>
      <dgm:spPr/>
      <dgm:t>
        <a:bodyPr/>
        <a:lstStyle/>
        <a:p>
          <a:endParaRPr lang="en-US"/>
        </a:p>
      </dgm:t>
    </dgm:pt>
    <dgm:pt modelId="{9DD15633-35C2-4290-941C-CBF78C091287}" type="pres">
      <dgm:prSet presAssocID="{6400C6A1-BC9D-46F5-9B49-88ACB06F507C}" presName="parTrans" presStyleLbl="bgSibTrans2D1" presStyleIdx="1" presStyleCnt="3"/>
      <dgm:spPr/>
      <dgm:t>
        <a:bodyPr/>
        <a:lstStyle/>
        <a:p>
          <a:endParaRPr lang="en-US"/>
        </a:p>
      </dgm:t>
    </dgm:pt>
    <dgm:pt modelId="{A1CF1B08-6626-47BB-8DFD-82211AD0840C}" type="pres">
      <dgm:prSet presAssocID="{D5CE6150-EF8A-49CE-9810-A07EE69D227D}" presName="node" presStyleLbl="node1" presStyleIdx="1" presStyleCnt="3" custScaleX="114988" custScaleY="125483" custRadScaleRad="27444" custRadScaleInc="-4318">
        <dgm:presLayoutVars>
          <dgm:bulletEnabled val="1"/>
        </dgm:presLayoutVars>
      </dgm:prSet>
      <dgm:spPr/>
      <dgm:t>
        <a:bodyPr/>
        <a:lstStyle/>
        <a:p>
          <a:endParaRPr lang="en-US"/>
        </a:p>
      </dgm:t>
    </dgm:pt>
    <dgm:pt modelId="{3CA860A6-5515-45B1-A5EA-E0F5A7CCA2D9}" type="pres">
      <dgm:prSet presAssocID="{7098E3E3-BBA8-46D4-B958-AAD60FA9EF8C}" presName="parTrans" presStyleLbl="bgSibTrans2D1" presStyleIdx="2" presStyleCnt="3"/>
      <dgm:spPr/>
      <dgm:t>
        <a:bodyPr/>
        <a:lstStyle/>
        <a:p>
          <a:endParaRPr lang="en-US"/>
        </a:p>
      </dgm:t>
    </dgm:pt>
    <dgm:pt modelId="{ECC9DC38-F731-4CB8-B939-18E73A35E26C}" type="pres">
      <dgm:prSet presAssocID="{35B5D475-C5F8-44A0-808A-4D036C851261}" presName="node" presStyleLbl="node1" presStyleIdx="2" presStyleCnt="3" custScaleY="162014" custRadScaleRad="103082" custRadScaleInc="-5882">
        <dgm:presLayoutVars>
          <dgm:bulletEnabled val="1"/>
        </dgm:presLayoutVars>
      </dgm:prSet>
      <dgm:spPr/>
      <dgm:t>
        <a:bodyPr/>
        <a:lstStyle/>
        <a:p>
          <a:endParaRPr lang="en-US"/>
        </a:p>
      </dgm:t>
    </dgm:pt>
  </dgm:ptLst>
  <dgm:cxnLst>
    <dgm:cxn modelId="{F29B6981-B47C-4D29-AAF7-97535F15C58D}" type="presOf" srcId="{892F06B3-3C00-4983-B826-7D2B76FC1342}" destId="{44957BFA-B7C1-4E84-8D66-6A1E67632B34}" srcOrd="0" destOrd="0" presId="urn:microsoft.com/office/officeart/2005/8/layout/radial4"/>
    <dgm:cxn modelId="{CE7513FC-D01E-444F-9950-029F93167884}" srcId="{892F06B3-3C00-4983-B826-7D2B76FC1342}" destId="{A1C51891-8CB3-4DED-B701-2A5106D76A0D}" srcOrd="0" destOrd="0" parTransId="{51F1534A-E4EC-4982-B1FA-696D4AD1C729}" sibTransId="{A6CC57D1-D21C-4104-93C3-C4499959A975}"/>
    <dgm:cxn modelId="{D62F6E07-7DC4-442D-AAD6-EC3BA81A9F5B}" type="presOf" srcId="{1758959A-1D95-4D8F-9E86-140F45997D3D}" destId="{613BF38A-F8EE-404D-8601-0BA793656971}" srcOrd="0" destOrd="0" presId="urn:microsoft.com/office/officeart/2005/8/layout/radial4"/>
    <dgm:cxn modelId="{549B5799-DD8D-490B-AB7D-B325C350A296}" type="presOf" srcId="{6400C6A1-BC9D-46F5-9B49-88ACB06F507C}" destId="{9DD15633-35C2-4290-941C-CBF78C091287}" srcOrd="0" destOrd="0" presId="urn:microsoft.com/office/officeart/2005/8/layout/radial4"/>
    <dgm:cxn modelId="{591092AE-CFCB-4B5D-AB4A-A71F0CBBB67D}" srcId="{A1C51891-8CB3-4DED-B701-2A5106D76A0D}" destId="{35B5D475-C5F8-44A0-808A-4D036C851261}" srcOrd="2" destOrd="0" parTransId="{7098E3E3-BBA8-46D4-B958-AAD60FA9EF8C}" sibTransId="{E834C770-D488-436A-8EEC-0000D553A498}"/>
    <dgm:cxn modelId="{11F38224-9854-4245-8FD2-7C9187E5AEE8}" srcId="{A1C51891-8CB3-4DED-B701-2A5106D76A0D}" destId="{D5CE6150-EF8A-49CE-9810-A07EE69D227D}" srcOrd="1" destOrd="0" parTransId="{6400C6A1-BC9D-46F5-9B49-88ACB06F507C}" sibTransId="{318303FC-41E2-40CF-BBB0-2E168E790424}"/>
    <dgm:cxn modelId="{9752A18F-1E62-4546-9D19-C5B93DBFE339}" type="presOf" srcId="{7098E3E3-BBA8-46D4-B958-AAD60FA9EF8C}" destId="{3CA860A6-5515-45B1-A5EA-E0F5A7CCA2D9}" srcOrd="0" destOrd="0" presId="urn:microsoft.com/office/officeart/2005/8/layout/radial4"/>
    <dgm:cxn modelId="{9453FCF2-EC17-4FE2-A4A7-597316F1B1F7}" type="presOf" srcId="{35B5D475-C5F8-44A0-808A-4D036C851261}" destId="{ECC9DC38-F731-4CB8-B939-18E73A35E26C}" srcOrd="0" destOrd="0" presId="urn:microsoft.com/office/officeart/2005/8/layout/radial4"/>
    <dgm:cxn modelId="{9AB76AC4-6D18-4A68-8308-529E720CB705}" type="presOf" srcId="{A1C51891-8CB3-4DED-B701-2A5106D76A0D}" destId="{EA9AE5FA-C85B-4404-8711-76FA2D6FF8CD}" srcOrd="0" destOrd="0" presId="urn:microsoft.com/office/officeart/2005/8/layout/radial4"/>
    <dgm:cxn modelId="{FB291507-61CC-482D-8EE9-74A1D25FF96C}" type="presOf" srcId="{D5CE6150-EF8A-49CE-9810-A07EE69D227D}" destId="{A1CF1B08-6626-47BB-8DFD-82211AD0840C}" srcOrd="0" destOrd="0" presId="urn:microsoft.com/office/officeart/2005/8/layout/radial4"/>
    <dgm:cxn modelId="{56FF55FB-DC46-4BFC-89FD-51F9C47E3467}" type="presOf" srcId="{4BDD6CCC-BEDD-4D2A-AC16-3F3E3867D0DE}" destId="{21554849-0A23-4FBA-8F6D-E8A8A7EAC563}" srcOrd="0" destOrd="0" presId="urn:microsoft.com/office/officeart/2005/8/layout/radial4"/>
    <dgm:cxn modelId="{986F9597-B5AD-418C-8F9A-4ED30C9C22F4}" srcId="{A1C51891-8CB3-4DED-B701-2A5106D76A0D}" destId="{4BDD6CCC-BEDD-4D2A-AC16-3F3E3867D0DE}" srcOrd="0" destOrd="0" parTransId="{1758959A-1D95-4D8F-9E86-140F45997D3D}" sibTransId="{BF7E1B9B-3D41-423D-AC9E-E572D3492AA8}"/>
    <dgm:cxn modelId="{D5296B5E-055A-485C-ABF6-3E9A0C47A27A}" type="presParOf" srcId="{44957BFA-B7C1-4E84-8D66-6A1E67632B34}" destId="{EA9AE5FA-C85B-4404-8711-76FA2D6FF8CD}" srcOrd="0" destOrd="0" presId="urn:microsoft.com/office/officeart/2005/8/layout/radial4"/>
    <dgm:cxn modelId="{BDE78268-A5E4-4D24-8C6D-A9CDD71866BC}" type="presParOf" srcId="{44957BFA-B7C1-4E84-8D66-6A1E67632B34}" destId="{613BF38A-F8EE-404D-8601-0BA793656971}" srcOrd="1" destOrd="0" presId="urn:microsoft.com/office/officeart/2005/8/layout/radial4"/>
    <dgm:cxn modelId="{21D45BBB-1A6A-4E26-878C-0294452B9D7E}" type="presParOf" srcId="{44957BFA-B7C1-4E84-8D66-6A1E67632B34}" destId="{21554849-0A23-4FBA-8F6D-E8A8A7EAC563}" srcOrd="2" destOrd="0" presId="urn:microsoft.com/office/officeart/2005/8/layout/radial4"/>
    <dgm:cxn modelId="{2DA0BE8D-10B3-42C7-8538-790CD61C8794}" type="presParOf" srcId="{44957BFA-B7C1-4E84-8D66-6A1E67632B34}" destId="{9DD15633-35C2-4290-941C-CBF78C091287}" srcOrd="3" destOrd="0" presId="urn:microsoft.com/office/officeart/2005/8/layout/radial4"/>
    <dgm:cxn modelId="{D6642ABA-769D-49E1-A5F5-AFF064CAF0A0}" type="presParOf" srcId="{44957BFA-B7C1-4E84-8D66-6A1E67632B34}" destId="{A1CF1B08-6626-47BB-8DFD-82211AD0840C}" srcOrd="4" destOrd="0" presId="urn:microsoft.com/office/officeart/2005/8/layout/radial4"/>
    <dgm:cxn modelId="{7F6193C6-B49C-4CB5-8358-48DC3A0DB9D7}" type="presParOf" srcId="{44957BFA-B7C1-4E84-8D66-6A1E67632B34}" destId="{3CA860A6-5515-45B1-A5EA-E0F5A7CCA2D9}" srcOrd="5" destOrd="0" presId="urn:microsoft.com/office/officeart/2005/8/layout/radial4"/>
    <dgm:cxn modelId="{4BBCBCB2-71E6-4C1C-8FFB-3493FC08B39E}" type="presParOf" srcId="{44957BFA-B7C1-4E84-8D66-6A1E67632B34}" destId="{ECC9DC38-F731-4CB8-B939-18E73A35E26C}" srcOrd="6"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2766EA4-FF83-4ED5-8173-DD97A75AE0C5}" type="doc">
      <dgm:prSet loTypeId="urn:microsoft.com/office/officeart/2005/8/layout/process1" loCatId="process" qsTypeId="urn:microsoft.com/office/officeart/2005/8/quickstyle/3d7" qsCatId="3D" csTypeId="urn:microsoft.com/office/officeart/2005/8/colors/colorful1" csCatId="colorful"/>
      <dgm:spPr/>
      <dgm:t>
        <a:bodyPr/>
        <a:lstStyle/>
        <a:p>
          <a:endParaRPr lang="en-US"/>
        </a:p>
      </dgm:t>
    </dgm:pt>
    <dgm:pt modelId="{D0C71A4D-525F-4AD7-AA29-8C4FBAE1685B}">
      <dgm:prSet custT="1"/>
      <dgm:spPr/>
      <dgm:t>
        <a:bodyPr/>
        <a:lstStyle/>
        <a:p>
          <a:pPr rtl="0"/>
          <a:r>
            <a:rPr lang="en-US" sz="2000" b="0" i="0" baseline="0" dirty="0" err="1" smtClean="0">
              <a:latin typeface="Arial" pitchFamily="34" charset="0"/>
              <a:cs typeface="Arial" pitchFamily="34" charset="0"/>
            </a:rPr>
            <a:t>Permintaan</a:t>
          </a:r>
          <a:r>
            <a:rPr lang="en-US" sz="2000" b="0" i="0" baseline="0" dirty="0" smtClean="0">
              <a:latin typeface="Arial" pitchFamily="34" charset="0"/>
              <a:cs typeface="Arial" pitchFamily="34" charset="0"/>
            </a:rPr>
            <a:t>, </a:t>
          </a:r>
          <a:r>
            <a:rPr lang="en-US" sz="2000" b="0" i="0" baseline="0" dirty="0" err="1" smtClean="0">
              <a:latin typeface="Arial" pitchFamily="34" charset="0"/>
              <a:cs typeface="Arial" pitchFamily="34" charset="0"/>
            </a:rPr>
            <a:t>Penawaran</a:t>
          </a:r>
          <a:r>
            <a:rPr lang="en-US" sz="2000" b="0" i="0" baseline="0" dirty="0" smtClean="0">
              <a:latin typeface="Arial" pitchFamily="34" charset="0"/>
              <a:cs typeface="Arial" pitchFamily="34" charset="0"/>
            </a:rPr>
            <a:t>, </a:t>
          </a:r>
          <a:r>
            <a:rPr lang="en-US" sz="2000" b="0" i="0" baseline="0" dirty="0" err="1" smtClean="0">
              <a:latin typeface="Arial" pitchFamily="34" charset="0"/>
              <a:cs typeface="Arial" pitchFamily="34" charset="0"/>
            </a:rPr>
            <a:t>dan</a:t>
          </a:r>
          <a:r>
            <a:rPr lang="en-US" sz="2000" b="0" i="0" baseline="0" dirty="0" smtClean="0">
              <a:latin typeface="Arial" pitchFamily="34" charset="0"/>
              <a:cs typeface="Arial" pitchFamily="34" charset="0"/>
            </a:rPr>
            <a:t> </a:t>
          </a:r>
          <a:r>
            <a:rPr lang="en-US" sz="2000" b="0" i="0" baseline="0" dirty="0" err="1" smtClean="0">
              <a:latin typeface="Arial" pitchFamily="34" charset="0"/>
              <a:cs typeface="Arial" pitchFamily="34" charset="0"/>
              <a:hlinkClick xmlns:r="http://schemas.openxmlformats.org/officeDocument/2006/relationships" r:id="rId1" action="ppaction://hlinksldjump"/>
            </a:rPr>
            <a:t>Harga</a:t>
          </a:r>
          <a:r>
            <a:rPr lang="en-US" sz="2000" b="0" i="0" baseline="0" dirty="0" smtClean="0">
              <a:latin typeface="Arial" pitchFamily="34" charset="0"/>
              <a:cs typeface="Arial" pitchFamily="34" charset="0"/>
              <a:hlinkClick xmlns:r="http://schemas.openxmlformats.org/officeDocument/2006/relationships" r:id="rId1" action="ppaction://hlinksldjump"/>
            </a:rPr>
            <a:t> </a:t>
          </a:r>
          <a:r>
            <a:rPr lang="en-US" sz="2000" b="0" i="0" baseline="0" dirty="0" err="1" smtClean="0">
              <a:latin typeface="Arial" pitchFamily="34" charset="0"/>
              <a:cs typeface="Arial" pitchFamily="34" charset="0"/>
            </a:rPr>
            <a:t>Pasar</a:t>
          </a:r>
          <a:endParaRPr lang="en-US" sz="2000" b="0" i="0" baseline="0" dirty="0">
            <a:latin typeface="Arial" pitchFamily="34" charset="0"/>
            <a:cs typeface="Arial" pitchFamily="34" charset="0"/>
          </a:endParaRPr>
        </a:p>
      </dgm:t>
    </dgm:pt>
    <dgm:pt modelId="{683EC76B-04F3-4142-A1C4-FB2FC64361D5}" type="parTrans" cxnId="{7754596C-87D7-45E7-ADA1-F2871B752882}">
      <dgm:prSet/>
      <dgm:spPr/>
      <dgm:t>
        <a:bodyPr/>
        <a:lstStyle/>
        <a:p>
          <a:endParaRPr lang="en-US"/>
        </a:p>
      </dgm:t>
    </dgm:pt>
    <dgm:pt modelId="{588B002A-988B-4197-8DF4-198EFD8BE87F}" type="sibTrans" cxnId="{7754596C-87D7-45E7-ADA1-F2871B752882}">
      <dgm:prSet/>
      <dgm:spPr/>
      <dgm:t>
        <a:bodyPr/>
        <a:lstStyle/>
        <a:p>
          <a:endParaRPr lang="en-US"/>
        </a:p>
      </dgm:t>
    </dgm:pt>
    <dgm:pt modelId="{787CB628-89C7-4DC0-A5AF-A8A53E1B7F46}">
      <dgm:prSet custT="1"/>
      <dgm:spPr/>
      <dgm:t>
        <a:bodyPr/>
        <a:lstStyle/>
        <a:p>
          <a:pPr rtl="0"/>
          <a:r>
            <a:rPr lang="en-US" sz="2000" b="0" i="0" baseline="0" dirty="0" err="1" smtClean="0">
              <a:latin typeface="Arial" pitchFamily="34" charset="0"/>
              <a:cs typeface="Arial" pitchFamily="34" charset="0"/>
              <a:hlinkClick xmlns:r="http://schemas.openxmlformats.org/officeDocument/2006/relationships" r:id="rId2" action="ppaction://hlinksldjump"/>
            </a:rPr>
            <a:t>Pasar</a:t>
          </a:r>
          <a:r>
            <a:rPr lang="en-US" sz="2000" b="0" i="0" baseline="0" dirty="0" smtClean="0">
              <a:latin typeface="Arial" pitchFamily="34" charset="0"/>
              <a:cs typeface="Arial" pitchFamily="34" charset="0"/>
              <a:hlinkClick xmlns:r="http://schemas.openxmlformats.org/officeDocument/2006/relationships" r:id="rId2" action="ppaction://hlinksldjump"/>
            </a:rPr>
            <a:t> </a:t>
          </a:r>
          <a:r>
            <a:rPr lang="en-US" sz="2000" b="0" i="0" baseline="0" dirty="0" err="1" smtClean="0">
              <a:latin typeface="Arial" pitchFamily="34" charset="0"/>
              <a:cs typeface="Arial" pitchFamily="34" charset="0"/>
              <a:hlinkClick xmlns:r="http://schemas.openxmlformats.org/officeDocument/2006/relationships" r:id="rId2" action="ppaction://hlinksldjump"/>
            </a:rPr>
            <a:t>dalam</a:t>
          </a:r>
          <a:r>
            <a:rPr lang="en-US" sz="2000" b="0" i="0" baseline="0" dirty="0" smtClean="0">
              <a:latin typeface="Arial" pitchFamily="34" charset="0"/>
              <a:cs typeface="Arial" pitchFamily="34" charset="0"/>
              <a:hlinkClick xmlns:r="http://schemas.openxmlformats.org/officeDocument/2006/relationships" r:id="rId2" action="ppaction://hlinksldjump"/>
            </a:rPr>
            <a:t> </a:t>
          </a:r>
          <a:r>
            <a:rPr lang="en-US" sz="2000" b="0" i="0" baseline="0" dirty="0" err="1" smtClean="0">
              <a:latin typeface="Arial" pitchFamily="34" charset="0"/>
              <a:cs typeface="Arial" pitchFamily="34" charset="0"/>
              <a:hlinkClick xmlns:r="http://schemas.openxmlformats.org/officeDocument/2006/relationships" r:id="rId2" action="ppaction://hlinksldjump"/>
            </a:rPr>
            <a:t>Perekonomian</a:t>
          </a:r>
          <a:endParaRPr lang="en-US" sz="2000" b="0" i="0" baseline="0" dirty="0">
            <a:latin typeface="Arial" pitchFamily="34" charset="0"/>
            <a:cs typeface="Arial" pitchFamily="34" charset="0"/>
          </a:endParaRPr>
        </a:p>
      </dgm:t>
    </dgm:pt>
    <dgm:pt modelId="{104F991F-E10F-44DC-8D3D-BA2798B4BC31}" type="parTrans" cxnId="{E7A70809-AE72-4630-B65F-2204FA700054}">
      <dgm:prSet/>
      <dgm:spPr/>
      <dgm:t>
        <a:bodyPr/>
        <a:lstStyle/>
        <a:p>
          <a:endParaRPr lang="en-US"/>
        </a:p>
      </dgm:t>
    </dgm:pt>
    <dgm:pt modelId="{39C274C6-090A-4C6A-A590-10ECA2399E2D}" type="sibTrans" cxnId="{E7A70809-AE72-4630-B65F-2204FA700054}">
      <dgm:prSet/>
      <dgm:spPr/>
      <dgm:t>
        <a:bodyPr/>
        <a:lstStyle/>
        <a:p>
          <a:endParaRPr lang="en-US"/>
        </a:p>
      </dgm:t>
    </dgm:pt>
    <dgm:pt modelId="{7688434F-C814-495B-B475-3F631863631A}" type="pres">
      <dgm:prSet presAssocID="{72766EA4-FF83-4ED5-8173-DD97A75AE0C5}" presName="Name0" presStyleCnt="0">
        <dgm:presLayoutVars>
          <dgm:dir/>
          <dgm:resizeHandles val="exact"/>
        </dgm:presLayoutVars>
      </dgm:prSet>
      <dgm:spPr/>
      <dgm:t>
        <a:bodyPr/>
        <a:lstStyle/>
        <a:p>
          <a:endParaRPr lang="en-US"/>
        </a:p>
      </dgm:t>
    </dgm:pt>
    <dgm:pt modelId="{470701F7-F2DA-49AA-AEB3-B6B335FE57DD}" type="pres">
      <dgm:prSet presAssocID="{D0C71A4D-525F-4AD7-AA29-8C4FBAE1685B}" presName="node" presStyleLbl="node1" presStyleIdx="0" presStyleCnt="2">
        <dgm:presLayoutVars>
          <dgm:bulletEnabled val="1"/>
        </dgm:presLayoutVars>
      </dgm:prSet>
      <dgm:spPr/>
      <dgm:t>
        <a:bodyPr/>
        <a:lstStyle/>
        <a:p>
          <a:endParaRPr lang="en-US"/>
        </a:p>
      </dgm:t>
    </dgm:pt>
    <dgm:pt modelId="{B57038C5-E341-4C27-A96B-34E0FED48A42}" type="pres">
      <dgm:prSet presAssocID="{588B002A-988B-4197-8DF4-198EFD8BE87F}" presName="sibTrans" presStyleLbl="sibTrans2D1" presStyleIdx="0" presStyleCnt="1"/>
      <dgm:spPr>
        <a:prstGeom prst="sun">
          <a:avLst/>
        </a:prstGeom>
      </dgm:spPr>
      <dgm:t>
        <a:bodyPr/>
        <a:lstStyle/>
        <a:p>
          <a:endParaRPr lang="en-US"/>
        </a:p>
      </dgm:t>
    </dgm:pt>
    <dgm:pt modelId="{B2468115-F696-4763-AEC8-4496532F9FF2}" type="pres">
      <dgm:prSet presAssocID="{588B002A-988B-4197-8DF4-198EFD8BE87F}" presName="connectorText" presStyleLbl="sibTrans2D1" presStyleIdx="0" presStyleCnt="1"/>
      <dgm:spPr/>
      <dgm:t>
        <a:bodyPr/>
        <a:lstStyle/>
        <a:p>
          <a:endParaRPr lang="en-US"/>
        </a:p>
      </dgm:t>
    </dgm:pt>
    <dgm:pt modelId="{87CBC6D2-F540-47C8-832D-45EE99644208}" type="pres">
      <dgm:prSet presAssocID="{787CB628-89C7-4DC0-A5AF-A8A53E1B7F46}" presName="node" presStyleLbl="node1" presStyleIdx="1" presStyleCnt="2">
        <dgm:presLayoutVars>
          <dgm:bulletEnabled val="1"/>
        </dgm:presLayoutVars>
      </dgm:prSet>
      <dgm:spPr/>
      <dgm:t>
        <a:bodyPr/>
        <a:lstStyle/>
        <a:p>
          <a:endParaRPr lang="en-US"/>
        </a:p>
      </dgm:t>
    </dgm:pt>
  </dgm:ptLst>
  <dgm:cxnLst>
    <dgm:cxn modelId="{04562783-9175-4142-8265-C0075BCE62C0}" type="presOf" srcId="{72766EA4-FF83-4ED5-8173-DD97A75AE0C5}" destId="{7688434F-C814-495B-B475-3F631863631A}" srcOrd="0" destOrd="0" presId="urn:microsoft.com/office/officeart/2005/8/layout/process1"/>
    <dgm:cxn modelId="{4E9AE642-0FFD-4CB4-B2BD-B7C4A396E68D}" type="presOf" srcId="{D0C71A4D-525F-4AD7-AA29-8C4FBAE1685B}" destId="{470701F7-F2DA-49AA-AEB3-B6B335FE57DD}" srcOrd="0" destOrd="0" presId="urn:microsoft.com/office/officeart/2005/8/layout/process1"/>
    <dgm:cxn modelId="{C0E69F6A-3ABA-4BF3-89D9-F69592DB418C}" type="presOf" srcId="{787CB628-89C7-4DC0-A5AF-A8A53E1B7F46}" destId="{87CBC6D2-F540-47C8-832D-45EE99644208}" srcOrd="0" destOrd="0" presId="urn:microsoft.com/office/officeart/2005/8/layout/process1"/>
    <dgm:cxn modelId="{5230EE55-E54E-4849-B1AF-7DFD185328A4}" type="presOf" srcId="{588B002A-988B-4197-8DF4-198EFD8BE87F}" destId="{B57038C5-E341-4C27-A96B-34E0FED48A42}" srcOrd="0" destOrd="0" presId="urn:microsoft.com/office/officeart/2005/8/layout/process1"/>
    <dgm:cxn modelId="{7754596C-87D7-45E7-ADA1-F2871B752882}" srcId="{72766EA4-FF83-4ED5-8173-DD97A75AE0C5}" destId="{D0C71A4D-525F-4AD7-AA29-8C4FBAE1685B}" srcOrd="0" destOrd="0" parTransId="{683EC76B-04F3-4142-A1C4-FB2FC64361D5}" sibTransId="{588B002A-988B-4197-8DF4-198EFD8BE87F}"/>
    <dgm:cxn modelId="{C3028417-1AFF-455E-B915-7172DB8AFB32}" type="presOf" srcId="{588B002A-988B-4197-8DF4-198EFD8BE87F}" destId="{B2468115-F696-4763-AEC8-4496532F9FF2}" srcOrd="1" destOrd="0" presId="urn:microsoft.com/office/officeart/2005/8/layout/process1"/>
    <dgm:cxn modelId="{E7A70809-AE72-4630-B65F-2204FA700054}" srcId="{72766EA4-FF83-4ED5-8173-DD97A75AE0C5}" destId="{787CB628-89C7-4DC0-A5AF-A8A53E1B7F46}" srcOrd="1" destOrd="0" parTransId="{104F991F-E10F-44DC-8D3D-BA2798B4BC31}" sibTransId="{39C274C6-090A-4C6A-A590-10ECA2399E2D}"/>
    <dgm:cxn modelId="{AFD67115-C968-413D-9E9F-C49A15F1900A}" type="presParOf" srcId="{7688434F-C814-495B-B475-3F631863631A}" destId="{470701F7-F2DA-49AA-AEB3-B6B335FE57DD}" srcOrd="0" destOrd="0" presId="urn:microsoft.com/office/officeart/2005/8/layout/process1"/>
    <dgm:cxn modelId="{FB276489-9A8F-4B09-96B4-E72B6C51A449}" type="presParOf" srcId="{7688434F-C814-495B-B475-3F631863631A}" destId="{B57038C5-E341-4C27-A96B-34E0FED48A42}" srcOrd="1" destOrd="0" presId="urn:microsoft.com/office/officeart/2005/8/layout/process1"/>
    <dgm:cxn modelId="{A7150ACB-CF9C-44F1-A297-B65EF94D2E23}" type="presParOf" srcId="{B57038C5-E341-4C27-A96B-34E0FED48A42}" destId="{B2468115-F696-4763-AEC8-4496532F9FF2}" srcOrd="0" destOrd="0" presId="urn:microsoft.com/office/officeart/2005/8/layout/process1"/>
    <dgm:cxn modelId="{C164AF68-79A4-4874-8A02-2CD1963F3657}" type="presParOf" srcId="{7688434F-C814-495B-B475-3F631863631A}" destId="{87CBC6D2-F540-47C8-832D-45EE99644208}" srcOrd="2" destOrd="0" presId="urn:microsoft.com/office/officeart/2005/8/layout/process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3" loCatId="hierarchy" qsTypeId="urn:microsoft.com/office/officeart/2005/8/quickstyle/3d5" qsCatId="3D" csTypeId="urn:microsoft.com/office/officeart/2005/8/colors/accent2_3#3" csCatId="accent1" phldr="0"/>
      <dgm:spPr/>
      <dgm:t>
        <a:bodyPr/>
        <a:lstStyle/>
        <a:p>
          <a:endParaRPr lang="en-US"/>
        </a:p>
      </dgm:t>
    </dgm:pt>
    <dgm:pt modelId="{47C757F0-AA23-46BE-9311-EA432CDEEAA1}">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ID" altLang="en-US" sz="2800" b="1" dirty="0" err="1"/>
            <a:t>Harga</a:t>
          </a:r>
          <a:endParaRPr lang="en-ID" altLang="en-US" sz="2800" b="1" dirty="0"/>
        </a:p>
      </dgm:t>
    </dgm:pt>
    <dgm:pt modelId="{AB39B06D-FE6C-48B2-B5B4-77CD0C8CF7AD}" type="parTrans" cxnId="{8D2ABF4F-C333-49E8-92F8-914C2BA6FC04}">
      <dgm:prSet/>
      <dgm:spPr/>
      <dgm:t>
        <a:bodyPr/>
        <a:lstStyle/>
        <a:p>
          <a:endParaRPr lang="en-US"/>
        </a:p>
      </dgm:t>
    </dgm:pt>
    <dgm:pt modelId="{DF0D1C21-B79E-4875-B7FA-EF183CB48B88}" type="sibTrans" cxnId="{8D2ABF4F-C333-49E8-92F8-914C2BA6FC04}">
      <dgm:prSet/>
      <dgm:spPr/>
      <dgm:t>
        <a:bodyPr/>
        <a:lstStyle/>
        <a:p>
          <a:endParaRPr lang="en-US"/>
        </a:p>
      </dgm:t>
    </dgm:pt>
    <dgm:pt modelId="{4EC42421-831D-4CD3-8215-2AF4300F9C01}">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ID" altLang="en-US" sz="2400" b="1" dirty="0" err="1"/>
            <a:t>Permintaan</a:t>
          </a:r>
          <a:endParaRPr lang="en-ID" altLang="en-US" sz="2400" b="1" dirty="0"/>
        </a:p>
      </dgm:t>
    </dgm:pt>
    <dgm:pt modelId="{8D5FB264-0A5C-4C3A-85B7-453D9BD837DF}" type="parTrans" cxnId="{F80456CF-5377-4E4C-B71C-042585ABEFDF}">
      <dgm:prSet/>
      <dgm:spPr/>
      <dgm:t>
        <a:bodyPr/>
        <a:lstStyle/>
        <a:p>
          <a:endParaRPr lang="en-US"/>
        </a:p>
      </dgm:t>
    </dgm:pt>
    <dgm:pt modelId="{A1825131-D805-48C8-BFCE-E45C02E6F5CE}" type="sibTrans" cxnId="{F80456CF-5377-4E4C-B71C-042585ABEFDF}">
      <dgm:prSet/>
      <dgm:spPr/>
      <dgm:t>
        <a:bodyPr/>
        <a:lstStyle/>
        <a:p>
          <a:endParaRPr lang="en-US"/>
        </a:p>
      </dgm:t>
    </dgm:pt>
    <dgm:pt modelId="{CF717C8A-B40B-4AFF-BF49-65ABB7DF8190}">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ID" altLang="en-US" sz="2400" b="1" dirty="0" err="1"/>
            <a:t>Penawaran</a:t>
          </a:r>
          <a:endParaRPr lang="en-ID" altLang="en-US" sz="2400" b="1" dirty="0"/>
        </a:p>
      </dgm:t>
    </dgm:pt>
    <dgm:pt modelId="{CCF68ADE-40B6-47D0-93C1-88EC13ADC8AC}" type="parTrans" cxnId="{E18C6F3E-00DF-46CC-87F4-DCB502416FCD}">
      <dgm:prSet/>
      <dgm:spPr/>
      <dgm:t>
        <a:bodyPr/>
        <a:lstStyle/>
        <a:p>
          <a:endParaRPr lang="en-US"/>
        </a:p>
      </dgm:t>
    </dgm:pt>
    <dgm:pt modelId="{630D3E0B-D1D7-4E1A-8193-515AA5E1866F}" type="sibTrans" cxnId="{E18C6F3E-00DF-46CC-87F4-DCB502416FCD}">
      <dgm:prSet/>
      <dgm:spPr/>
      <dgm:t>
        <a:bodyPr/>
        <a:lstStyle/>
        <a:p>
          <a:endParaRPr 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t>
        <a:bodyPr/>
        <a:lstStyle/>
        <a:p>
          <a:endParaRPr lang="en-US"/>
        </a:p>
      </dgm:t>
    </dgm:pt>
    <dgm:pt modelId="{F728C3E8-5128-4BB6-90CC-A86769ECE335}" type="pres">
      <dgm:prSet presAssocID="{47C757F0-AA23-46BE-9311-EA432CDEEAA1}" presName="hierRoot1" presStyleCnt="0">
        <dgm:presLayoutVars>
          <dgm:hierBranch val="init"/>
        </dgm:presLayoutVars>
      </dgm:prSet>
      <dgm:spPr/>
      <dgm:t>
        <a:bodyPr/>
        <a:lstStyle/>
        <a:p>
          <a:endParaRPr lang="en-US"/>
        </a:p>
      </dgm:t>
    </dgm:pt>
    <dgm:pt modelId="{79147750-B6BF-43FD-83A0-7ACDC9B53EFF}" type="pres">
      <dgm:prSet presAssocID="{47C757F0-AA23-46BE-9311-EA432CDEEAA1}" presName="rootComposite1" presStyleCnt="0"/>
      <dgm:spPr/>
      <dgm:t>
        <a:bodyPr/>
        <a:lstStyle/>
        <a:p>
          <a:endParaRPr lang="en-US"/>
        </a:p>
      </dgm:t>
    </dgm:pt>
    <dgm:pt modelId="{AE79172D-D441-42BB-84EA-E3D989670DED}" type="pres">
      <dgm:prSet presAssocID="{47C757F0-AA23-46BE-9311-EA432CDEEAA1}" presName="rootText1" presStyleLbl="node0" presStyleIdx="0" presStyleCnt="1">
        <dgm:presLayoutVars>
          <dgm:chPref val="3"/>
        </dgm:presLayoutVars>
      </dgm:prSet>
      <dgm:spPr/>
      <dgm:t>
        <a:bodyPr/>
        <a:lstStyle/>
        <a:p>
          <a:endParaRPr lang="en-US"/>
        </a:p>
      </dgm:t>
    </dgm:pt>
    <dgm:pt modelId="{86420519-308D-4A6A-8FEA-6FB2E39BA448}" type="pres">
      <dgm:prSet presAssocID="{47C757F0-AA23-46BE-9311-EA432CDEEAA1}" presName="rootConnector1" presStyleLbl="node1" presStyleIdx="0" presStyleCnt="0"/>
      <dgm:spPr/>
      <dgm:t>
        <a:bodyPr/>
        <a:lstStyle/>
        <a:p>
          <a:endParaRPr lang="en-US"/>
        </a:p>
      </dgm:t>
    </dgm:pt>
    <dgm:pt modelId="{9A0FF10C-81C7-47CD-A320-768F2009480B}" type="pres">
      <dgm:prSet presAssocID="{47C757F0-AA23-46BE-9311-EA432CDEEAA1}" presName="hierChild2" presStyleCnt="0"/>
      <dgm:spPr/>
      <dgm:t>
        <a:bodyPr/>
        <a:lstStyle/>
        <a:p>
          <a:endParaRPr lang="en-US"/>
        </a:p>
      </dgm:t>
    </dgm:pt>
    <dgm:pt modelId="{F492B679-3C8C-4E72-95A8-8B81298826E7}" type="pres">
      <dgm:prSet presAssocID="{8D5FB264-0A5C-4C3A-85B7-453D9BD837DF}" presName="Name37" presStyleLbl="parChTrans1D2" presStyleIdx="0" presStyleCnt="2"/>
      <dgm:spPr/>
      <dgm:t>
        <a:bodyPr/>
        <a:lstStyle/>
        <a:p>
          <a:endParaRPr lang="en-US"/>
        </a:p>
      </dgm:t>
    </dgm:pt>
    <dgm:pt modelId="{C6F584B9-7EA2-46D8-913B-8F508509ECAB}" type="pres">
      <dgm:prSet presAssocID="{4EC42421-831D-4CD3-8215-2AF4300F9C01}" presName="hierRoot2" presStyleCnt="0">
        <dgm:presLayoutVars>
          <dgm:hierBranch val="init"/>
        </dgm:presLayoutVars>
      </dgm:prSet>
      <dgm:spPr/>
      <dgm:t>
        <a:bodyPr/>
        <a:lstStyle/>
        <a:p>
          <a:endParaRPr lang="en-US"/>
        </a:p>
      </dgm:t>
    </dgm:pt>
    <dgm:pt modelId="{6CAD9CE6-86A1-4F7D-98A6-3AF53F55F9E3}" type="pres">
      <dgm:prSet presAssocID="{4EC42421-831D-4CD3-8215-2AF4300F9C01}" presName="rootComposite" presStyleCnt="0"/>
      <dgm:spPr/>
      <dgm:t>
        <a:bodyPr/>
        <a:lstStyle/>
        <a:p>
          <a:endParaRPr lang="en-US"/>
        </a:p>
      </dgm:t>
    </dgm:pt>
    <dgm:pt modelId="{08A0D1D2-3A20-4D63-8E35-B7C8B6B16D48}" type="pres">
      <dgm:prSet presAssocID="{4EC42421-831D-4CD3-8215-2AF4300F9C01}" presName="rootText" presStyleLbl="node2" presStyleIdx="0" presStyleCnt="2">
        <dgm:presLayoutVars>
          <dgm:chPref val="3"/>
        </dgm:presLayoutVars>
      </dgm:prSet>
      <dgm:spPr/>
      <dgm:t>
        <a:bodyPr/>
        <a:lstStyle/>
        <a:p>
          <a:endParaRPr lang="en-US"/>
        </a:p>
      </dgm:t>
    </dgm:pt>
    <dgm:pt modelId="{6238C53E-A961-488B-8FBD-6EC13507B069}" type="pres">
      <dgm:prSet presAssocID="{4EC42421-831D-4CD3-8215-2AF4300F9C01}" presName="rootConnector" presStyleLbl="node2" presStyleIdx="0" presStyleCnt="2"/>
      <dgm:spPr/>
      <dgm:t>
        <a:bodyPr/>
        <a:lstStyle/>
        <a:p>
          <a:endParaRPr lang="en-US"/>
        </a:p>
      </dgm:t>
    </dgm:pt>
    <dgm:pt modelId="{A9C46FD3-3BE9-4E6E-BFF6-B0B42B13F857}" type="pres">
      <dgm:prSet presAssocID="{4EC42421-831D-4CD3-8215-2AF4300F9C01}" presName="hierChild4" presStyleCnt="0"/>
      <dgm:spPr/>
      <dgm:t>
        <a:bodyPr/>
        <a:lstStyle/>
        <a:p>
          <a:endParaRPr lang="en-US"/>
        </a:p>
      </dgm:t>
    </dgm:pt>
    <dgm:pt modelId="{A663BBFB-A120-4F5B-82EC-DB644DB9966B}" type="pres">
      <dgm:prSet presAssocID="{4EC42421-831D-4CD3-8215-2AF4300F9C01}" presName="hierChild5" presStyleCnt="0"/>
      <dgm:spPr/>
      <dgm:t>
        <a:bodyPr/>
        <a:lstStyle/>
        <a:p>
          <a:endParaRPr lang="en-US"/>
        </a:p>
      </dgm:t>
    </dgm:pt>
    <dgm:pt modelId="{AB3A8128-6C86-49B7-B5CC-0153888815E5}" type="pres">
      <dgm:prSet presAssocID="{CCF68ADE-40B6-47D0-93C1-88EC13ADC8AC}" presName="Name37" presStyleLbl="parChTrans1D2" presStyleIdx="1" presStyleCnt="2"/>
      <dgm:spPr/>
      <dgm:t>
        <a:bodyPr/>
        <a:lstStyle/>
        <a:p>
          <a:endParaRPr lang="en-US"/>
        </a:p>
      </dgm:t>
    </dgm:pt>
    <dgm:pt modelId="{1A917F9A-DDE6-4568-B35C-7FABCEF0A586}" type="pres">
      <dgm:prSet presAssocID="{CF717C8A-B40B-4AFF-BF49-65ABB7DF8190}" presName="hierRoot2" presStyleCnt="0">
        <dgm:presLayoutVars>
          <dgm:hierBranch val="init"/>
        </dgm:presLayoutVars>
      </dgm:prSet>
      <dgm:spPr/>
      <dgm:t>
        <a:bodyPr/>
        <a:lstStyle/>
        <a:p>
          <a:endParaRPr lang="en-US"/>
        </a:p>
      </dgm:t>
    </dgm:pt>
    <dgm:pt modelId="{FA949B67-3DB7-47FA-97C9-4A653E762F22}" type="pres">
      <dgm:prSet presAssocID="{CF717C8A-B40B-4AFF-BF49-65ABB7DF8190}" presName="rootComposite" presStyleCnt="0"/>
      <dgm:spPr/>
      <dgm:t>
        <a:bodyPr/>
        <a:lstStyle/>
        <a:p>
          <a:endParaRPr lang="en-US"/>
        </a:p>
      </dgm:t>
    </dgm:pt>
    <dgm:pt modelId="{7D64F4A3-0E55-47AC-A59B-9D5A9DC25552}" type="pres">
      <dgm:prSet presAssocID="{CF717C8A-B40B-4AFF-BF49-65ABB7DF8190}" presName="rootText" presStyleLbl="node2" presStyleIdx="1" presStyleCnt="2">
        <dgm:presLayoutVars>
          <dgm:chPref val="3"/>
        </dgm:presLayoutVars>
      </dgm:prSet>
      <dgm:spPr/>
      <dgm:t>
        <a:bodyPr/>
        <a:lstStyle/>
        <a:p>
          <a:endParaRPr lang="en-US"/>
        </a:p>
      </dgm:t>
    </dgm:pt>
    <dgm:pt modelId="{5667CB49-EC34-46BC-AD2D-72F3BD95D049}" type="pres">
      <dgm:prSet presAssocID="{CF717C8A-B40B-4AFF-BF49-65ABB7DF8190}" presName="rootConnector" presStyleLbl="node2" presStyleIdx="1" presStyleCnt="2"/>
      <dgm:spPr/>
      <dgm:t>
        <a:bodyPr/>
        <a:lstStyle/>
        <a:p>
          <a:endParaRPr lang="en-US"/>
        </a:p>
      </dgm:t>
    </dgm:pt>
    <dgm:pt modelId="{EB3A10DA-2FA4-4DAD-8341-8078D7F83716}" type="pres">
      <dgm:prSet presAssocID="{CF717C8A-B40B-4AFF-BF49-65ABB7DF8190}" presName="hierChild4" presStyleCnt="0"/>
      <dgm:spPr/>
      <dgm:t>
        <a:bodyPr/>
        <a:lstStyle/>
        <a:p>
          <a:endParaRPr lang="en-US"/>
        </a:p>
      </dgm:t>
    </dgm:pt>
    <dgm:pt modelId="{B05C5608-85C8-433E-A928-1755312B673B}" type="pres">
      <dgm:prSet presAssocID="{CF717C8A-B40B-4AFF-BF49-65ABB7DF8190}" presName="hierChild5" presStyleCnt="0"/>
      <dgm:spPr/>
      <dgm:t>
        <a:bodyPr/>
        <a:lstStyle/>
        <a:p>
          <a:endParaRPr lang="en-US"/>
        </a:p>
      </dgm:t>
    </dgm:pt>
    <dgm:pt modelId="{0E819307-1B4E-434E-BA76-D5A4192B0663}" type="pres">
      <dgm:prSet presAssocID="{47C757F0-AA23-46BE-9311-EA432CDEEAA1}" presName="hierChild3" presStyleCnt="0"/>
      <dgm:spPr/>
      <dgm:t>
        <a:bodyPr/>
        <a:lstStyle/>
        <a:p>
          <a:endParaRPr lang="en-US"/>
        </a:p>
      </dgm:t>
    </dgm:pt>
  </dgm:ptLst>
  <dgm:cxnLst>
    <dgm:cxn modelId="{EC555670-8532-4847-B5C1-F66842618B98}" type="presOf" srcId="{CF717C8A-B40B-4AFF-BF49-65ABB7DF8190}" destId="{7D64F4A3-0E55-47AC-A59B-9D5A9DC25552}" srcOrd="0" destOrd="0" presId="urn:microsoft.com/office/officeart/2005/8/layout/orgChart1#3"/>
    <dgm:cxn modelId="{63B03F9F-4E81-400C-B588-56674F98E162}" type="presOf" srcId="{8D5FB264-0A5C-4C3A-85B7-453D9BD837DF}" destId="{F492B679-3C8C-4E72-95A8-8B81298826E7}" srcOrd="0" destOrd="0" presId="urn:microsoft.com/office/officeart/2005/8/layout/orgChart1#3"/>
    <dgm:cxn modelId="{54C15007-AA2C-4E03-B054-3C5C0F24184E}" type="presOf" srcId="{47C757F0-AA23-46BE-9311-EA432CDEEAA1}" destId="{86420519-308D-4A6A-8FEA-6FB2E39BA448}" srcOrd="1" destOrd="0" presId="urn:microsoft.com/office/officeart/2005/8/layout/orgChart1#3"/>
    <dgm:cxn modelId="{02663DC7-2451-4FF8-BC43-9A838969DDEF}" type="presOf" srcId="{A77D31B3-3808-4FBA-8FA4-CC8D448A173E}" destId="{E498DC9C-C5AC-4482-A26F-3B99DC5D79F0}" srcOrd="0" destOrd="0" presId="urn:microsoft.com/office/officeart/2005/8/layout/orgChart1#3"/>
    <dgm:cxn modelId="{F23398B7-ED1D-4448-A806-EF7BF2E799DD}" type="presOf" srcId="{CF717C8A-B40B-4AFF-BF49-65ABB7DF8190}" destId="{5667CB49-EC34-46BC-AD2D-72F3BD95D049}" srcOrd="1" destOrd="0" presId="urn:microsoft.com/office/officeart/2005/8/layout/orgChart1#3"/>
    <dgm:cxn modelId="{1D82E931-F34E-465E-AD9D-1E8D59AE3DF3}" type="presOf" srcId="{CCF68ADE-40B6-47D0-93C1-88EC13ADC8AC}" destId="{AB3A8128-6C86-49B7-B5CC-0153888815E5}" srcOrd="0" destOrd="0" presId="urn:microsoft.com/office/officeart/2005/8/layout/orgChart1#3"/>
    <dgm:cxn modelId="{F80456CF-5377-4E4C-B71C-042585ABEFDF}" srcId="{47C757F0-AA23-46BE-9311-EA432CDEEAA1}" destId="{4EC42421-831D-4CD3-8215-2AF4300F9C01}" srcOrd="0" destOrd="0" parTransId="{8D5FB264-0A5C-4C3A-85B7-453D9BD837DF}" sibTransId="{A1825131-D805-48C8-BFCE-E45C02E6F5CE}"/>
    <dgm:cxn modelId="{B28D60ED-0B63-44C9-B8D7-430DEC4F611C}" type="presOf" srcId="{47C757F0-AA23-46BE-9311-EA432CDEEAA1}" destId="{AE79172D-D441-42BB-84EA-E3D989670DED}" srcOrd="0" destOrd="0" presId="urn:microsoft.com/office/officeart/2005/8/layout/orgChart1#3"/>
    <dgm:cxn modelId="{565E8CC1-5ED5-4DDA-950C-C7B840A021CE}" type="presOf" srcId="{4EC42421-831D-4CD3-8215-2AF4300F9C01}" destId="{08A0D1D2-3A20-4D63-8E35-B7C8B6B16D48}" srcOrd="0" destOrd="0" presId="urn:microsoft.com/office/officeart/2005/8/layout/orgChart1#3"/>
    <dgm:cxn modelId="{BF7BE3F3-AF28-47D4-BC1C-BE4B8D152D73}" type="presOf" srcId="{4EC42421-831D-4CD3-8215-2AF4300F9C01}" destId="{6238C53E-A961-488B-8FBD-6EC13507B069}" srcOrd="1" destOrd="0" presId="urn:microsoft.com/office/officeart/2005/8/layout/orgChart1#3"/>
    <dgm:cxn modelId="{E18C6F3E-00DF-46CC-87F4-DCB502416FCD}" srcId="{47C757F0-AA23-46BE-9311-EA432CDEEAA1}" destId="{CF717C8A-B40B-4AFF-BF49-65ABB7DF8190}" srcOrd="1" destOrd="0" parTransId="{CCF68ADE-40B6-47D0-93C1-88EC13ADC8AC}" sibTransId="{630D3E0B-D1D7-4E1A-8193-515AA5E1866F}"/>
    <dgm:cxn modelId="{8D2ABF4F-C333-49E8-92F8-914C2BA6FC04}" srcId="{A77D31B3-3808-4FBA-8FA4-CC8D448A173E}" destId="{47C757F0-AA23-46BE-9311-EA432CDEEAA1}" srcOrd="0" destOrd="0" parTransId="{AB39B06D-FE6C-48B2-B5B4-77CD0C8CF7AD}" sibTransId="{DF0D1C21-B79E-4875-B7FA-EF183CB48B88}"/>
    <dgm:cxn modelId="{7AC4DA35-8757-4475-B183-EE81199B48E3}" type="presParOf" srcId="{E498DC9C-C5AC-4482-A26F-3B99DC5D79F0}" destId="{F728C3E8-5128-4BB6-90CC-A86769ECE335}" srcOrd="0" destOrd="0" presId="urn:microsoft.com/office/officeart/2005/8/layout/orgChart1#3"/>
    <dgm:cxn modelId="{387B313C-AB8E-40FE-B62E-521F8F494494}" type="presParOf" srcId="{F728C3E8-5128-4BB6-90CC-A86769ECE335}" destId="{79147750-B6BF-43FD-83A0-7ACDC9B53EFF}" srcOrd="0" destOrd="0" presId="urn:microsoft.com/office/officeart/2005/8/layout/orgChart1#3"/>
    <dgm:cxn modelId="{29C80C83-BEAF-4BA2-828D-70A73550E24F}" type="presParOf" srcId="{79147750-B6BF-43FD-83A0-7ACDC9B53EFF}" destId="{AE79172D-D441-42BB-84EA-E3D989670DED}" srcOrd="0" destOrd="0" presId="urn:microsoft.com/office/officeart/2005/8/layout/orgChart1#3"/>
    <dgm:cxn modelId="{694EF8B6-37FD-417B-B18C-FEFBB3FC1047}" type="presParOf" srcId="{79147750-B6BF-43FD-83A0-7ACDC9B53EFF}" destId="{86420519-308D-4A6A-8FEA-6FB2E39BA448}" srcOrd="1" destOrd="0" presId="urn:microsoft.com/office/officeart/2005/8/layout/orgChart1#3"/>
    <dgm:cxn modelId="{3D181AD5-27D0-42CE-9E68-6D91FF0D0669}" type="presParOf" srcId="{F728C3E8-5128-4BB6-90CC-A86769ECE335}" destId="{9A0FF10C-81C7-47CD-A320-768F2009480B}" srcOrd="1" destOrd="0" presId="urn:microsoft.com/office/officeart/2005/8/layout/orgChart1#3"/>
    <dgm:cxn modelId="{93D5D937-6C38-4FBA-AF82-A163E29AD77E}" type="presParOf" srcId="{9A0FF10C-81C7-47CD-A320-768F2009480B}" destId="{F492B679-3C8C-4E72-95A8-8B81298826E7}" srcOrd="0" destOrd="0" presId="urn:microsoft.com/office/officeart/2005/8/layout/orgChart1#3"/>
    <dgm:cxn modelId="{9B5A5519-58F5-41D7-A504-8F2423B7CC69}" type="presParOf" srcId="{9A0FF10C-81C7-47CD-A320-768F2009480B}" destId="{C6F584B9-7EA2-46D8-913B-8F508509ECAB}" srcOrd="1" destOrd="0" presId="urn:microsoft.com/office/officeart/2005/8/layout/orgChart1#3"/>
    <dgm:cxn modelId="{C2A0A1E6-596D-4B37-BD9E-32316AEA684D}" type="presParOf" srcId="{C6F584B9-7EA2-46D8-913B-8F508509ECAB}" destId="{6CAD9CE6-86A1-4F7D-98A6-3AF53F55F9E3}" srcOrd="0" destOrd="0" presId="urn:microsoft.com/office/officeart/2005/8/layout/orgChart1#3"/>
    <dgm:cxn modelId="{B3441687-54B0-4D15-97A9-EE8850DAFCC9}" type="presParOf" srcId="{6CAD9CE6-86A1-4F7D-98A6-3AF53F55F9E3}" destId="{08A0D1D2-3A20-4D63-8E35-B7C8B6B16D48}" srcOrd="0" destOrd="0" presId="urn:microsoft.com/office/officeart/2005/8/layout/orgChart1#3"/>
    <dgm:cxn modelId="{B21BC369-A97A-42C0-9D21-DA48D4AE97D9}" type="presParOf" srcId="{6CAD9CE6-86A1-4F7D-98A6-3AF53F55F9E3}" destId="{6238C53E-A961-488B-8FBD-6EC13507B069}" srcOrd="1" destOrd="0" presId="urn:microsoft.com/office/officeart/2005/8/layout/orgChart1#3"/>
    <dgm:cxn modelId="{910BF765-F0A8-420E-B102-9585B9AE244A}" type="presParOf" srcId="{C6F584B9-7EA2-46D8-913B-8F508509ECAB}" destId="{A9C46FD3-3BE9-4E6E-BFF6-B0B42B13F857}" srcOrd="1" destOrd="0" presId="urn:microsoft.com/office/officeart/2005/8/layout/orgChart1#3"/>
    <dgm:cxn modelId="{6DFA5044-E06F-43FD-8014-C48F5928A555}" type="presParOf" srcId="{C6F584B9-7EA2-46D8-913B-8F508509ECAB}" destId="{A663BBFB-A120-4F5B-82EC-DB644DB9966B}" srcOrd="2" destOrd="0" presId="urn:microsoft.com/office/officeart/2005/8/layout/orgChart1#3"/>
    <dgm:cxn modelId="{91FCF6C1-959F-4850-9D97-313CF5409973}" type="presParOf" srcId="{9A0FF10C-81C7-47CD-A320-768F2009480B}" destId="{AB3A8128-6C86-49B7-B5CC-0153888815E5}" srcOrd="2" destOrd="0" presId="urn:microsoft.com/office/officeart/2005/8/layout/orgChart1#3"/>
    <dgm:cxn modelId="{4FC9329E-1037-4BD2-B491-000872C71C94}" type="presParOf" srcId="{9A0FF10C-81C7-47CD-A320-768F2009480B}" destId="{1A917F9A-DDE6-4568-B35C-7FABCEF0A586}" srcOrd="3" destOrd="0" presId="urn:microsoft.com/office/officeart/2005/8/layout/orgChart1#3"/>
    <dgm:cxn modelId="{57E5FBC9-7710-4127-BEA5-E91F90BC50E9}" type="presParOf" srcId="{1A917F9A-DDE6-4568-B35C-7FABCEF0A586}" destId="{FA949B67-3DB7-47FA-97C9-4A653E762F22}" srcOrd="0" destOrd="0" presId="urn:microsoft.com/office/officeart/2005/8/layout/orgChart1#3"/>
    <dgm:cxn modelId="{87879C57-7E6A-4189-BCBC-C7690D8D80DE}" type="presParOf" srcId="{FA949B67-3DB7-47FA-97C9-4A653E762F22}" destId="{7D64F4A3-0E55-47AC-A59B-9D5A9DC25552}" srcOrd="0" destOrd="0" presId="urn:microsoft.com/office/officeart/2005/8/layout/orgChart1#3"/>
    <dgm:cxn modelId="{D33F1362-5D54-4CEA-B377-06261F74DB96}" type="presParOf" srcId="{FA949B67-3DB7-47FA-97C9-4A653E762F22}" destId="{5667CB49-EC34-46BC-AD2D-72F3BD95D049}" srcOrd="1" destOrd="0" presId="urn:microsoft.com/office/officeart/2005/8/layout/orgChart1#3"/>
    <dgm:cxn modelId="{CD1C9D2C-9DB8-4ACC-A92B-D3F562C1596B}" type="presParOf" srcId="{1A917F9A-DDE6-4568-B35C-7FABCEF0A586}" destId="{EB3A10DA-2FA4-4DAD-8341-8078D7F83716}" srcOrd="1" destOrd="0" presId="urn:microsoft.com/office/officeart/2005/8/layout/orgChart1#3"/>
    <dgm:cxn modelId="{FAD8671A-2179-4709-B079-67333E84F650}" type="presParOf" srcId="{1A917F9A-DDE6-4568-B35C-7FABCEF0A586}" destId="{B05C5608-85C8-433E-A928-1755312B673B}" srcOrd="2" destOrd="0" presId="urn:microsoft.com/office/officeart/2005/8/layout/orgChart1#3"/>
    <dgm:cxn modelId="{50CEFD50-7EDE-466A-9DD7-C2C50D2F00C2}" type="presParOf" srcId="{F728C3E8-5128-4BB6-90CC-A86769ECE335}" destId="{0E819307-1B4E-434E-BA76-D5A4192B0663}" srcOrd="2" destOrd="0" presId="urn:microsoft.com/office/officeart/2005/8/layout/orgChart1#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68FBB7B-694A-47BF-865D-2F44C1051453}" type="doc">
      <dgm:prSet loTypeId="urn:microsoft.com/office/officeart/2005/8/layout/hList1" loCatId="list" qsTypeId="urn:microsoft.com/office/officeart/2005/8/quickstyle/simple3#2" qsCatId="simple" csTypeId="urn:microsoft.com/office/officeart/2005/8/colors/accent2_2#1" csCatId="accent1" phldr="1"/>
      <dgm:spPr/>
      <dgm:t>
        <a:bodyPr/>
        <a:lstStyle/>
        <a:p>
          <a:endParaRPr lang="en-US"/>
        </a:p>
      </dgm:t>
    </dgm:pt>
    <dgm:pt modelId="{BD5427FF-4EB1-4006-BF7F-42158E0C5129}">
      <dgm:prSet phldrT="[Text]" phldr="0" custT="0"/>
      <dgm:spPr/>
      <dgm:t>
        <a:bodyPr vert="horz" wrap="square"/>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a:lnSpc>
              <a:spcPct val="100000"/>
            </a:lnSpc>
            <a:spcBef>
              <a:spcPct val="0"/>
            </a:spcBef>
            <a:spcAft>
              <a:spcPct val="35000"/>
            </a:spcAft>
          </a:pPr>
          <a:r>
            <a:rPr lang="en-ID" altLang="en-US" b="1" dirty="0" err="1"/>
            <a:t>Hukum</a:t>
          </a:r>
          <a:r>
            <a:rPr lang="en-ID" altLang="en-US" b="1" dirty="0"/>
            <a:t> </a:t>
          </a:r>
          <a:r>
            <a:rPr lang="en-ID" altLang="en-US" b="1" dirty="0" err="1"/>
            <a:t>Permintaan</a:t>
          </a:r>
          <a:endParaRPr lang="en-ID" altLang="en-US" b="1" dirty="0"/>
        </a:p>
      </dgm:t>
    </dgm:pt>
    <dgm:pt modelId="{A2F6D805-3B53-408A-A2A3-20BC3BF0D242}" type="parTrans" cxnId="{4F0E00AE-2895-4337-AA11-2E97E335F28C}">
      <dgm:prSet/>
      <dgm:spPr/>
      <dgm:t>
        <a:bodyPr/>
        <a:lstStyle/>
        <a:p>
          <a:endParaRPr lang="en-US"/>
        </a:p>
      </dgm:t>
    </dgm:pt>
    <dgm:pt modelId="{D47F9812-1256-4E44-A6BE-BEC559BE8FF3}" type="sibTrans" cxnId="{4F0E00AE-2895-4337-AA11-2E97E335F28C}">
      <dgm:prSet/>
      <dgm:spPr/>
      <dgm:t>
        <a:bodyPr/>
        <a:lstStyle/>
        <a:p>
          <a:endParaRPr lang="en-US"/>
        </a:p>
      </dgm:t>
    </dgm:pt>
    <dgm:pt modelId="{3A7B819B-DBE9-4610-B22A-5573EA6D532D}">
      <dgm:prSet phldrT="[Text]" phldr="0" custT="1"/>
      <dgm:spPr/>
      <dgm:t>
        <a:bodyPr vert="horz" wrap="square"/>
        <a:lstStyle>
          <a:lvl1pPr algn="l">
            <a:defRPr sz="29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algn="ctr">
            <a:lnSpc>
              <a:spcPct val="100000"/>
            </a:lnSpc>
            <a:spcBef>
              <a:spcPct val="0"/>
            </a:spcBef>
            <a:spcAft>
              <a:spcPct val="15000"/>
            </a:spcAft>
          </a:pPr>
          <a:r>
            <a:rPr lang="en-ID" altLang="en-US" sz="1800" dirty="0" smtClean="0"/>
            <a:t>S</a:t>
          </a:r>
          <a:r>
            <a:rPr lang="en-US" sz="1800" dirty="0" err="1"/>
            <a:t>emakin</a:t>
          </a:r>
          <a:r>
            <a:rPr lang="en-US" sz="1800" dirty="0"/>
            <a:t> </a:t>
          </a:r>
          <a:r>
            <a:rPr lang="en-US" sz="1800" dirty="0" err="1"/>
            <a:t>rendah</a:t>
          </a:r>
          <a:r>
            <a:rPr lang="en-US" sz="1800" dirty="0"/>
            <a:t> </a:t>
          </a:r>
          <a:r>
            <a:rPr lang="en-US" sz="1800" dirty="0" err="1"/>
            <a:t>harga</a:t>
          </a:r>
          <a:r>
            <a:rPr lang="en-US" sz="1800" dirty="0"/>
            <a:t> </a:t>
          </a:r>
          <a:r>
            <a:rPr lang="en-US" sz="1800" dirty="0" err="1"/>
            <a:t>suatu</a:t>
          </a:r>
          <a:r>
            <a:rPr lang="en-US" sz="1800" dirty="0"/>
            <a:t> </a:t>
          </a:r>
          <a:r>
            <a:rPr lang="en-US" sz="1800" dirty="0" err="1"/>
            <a:t>barang</a:t>
          </a:r>
          <a:r>
            <a:rPr lang="en-US" sz="1800" dirty="0"/>
            <a:t>, </a:t>
          </a:r>
          <a:r>
            <a:rPr lang="en-US" sz="1800" dirty="0" err="1"/>
            <a:t>semakin</a:t>
          </a:r>
          <a:r>
            <a:rPr lang="en-US" sz="1800" dirty="0"/>
            <a:t> </a:t>
          </a:r>
          <a:r>
            <a:rPr lang="en-US" sz="1800" dirty="0" err="1"/>
            <a:t>banyak</a:t>
          </a:r>
          <a:r>
            <a:rPr lang="en-US" sz="1800" dirty="0"/>
            <a:t> </a:t>
          </a:r>
          <a:r>
            <a:rPr lang="en-US" sz="1800" dirty="0" err="1"/>
            <a:t>jumlah</a:t>
          </a:r>
          <a:r>
            <a:rPr lang="en-US" sz="1800" dirty="0"/>
            <a:t> </a:t>
          </a:r>
          <a:r>
            <a:rPr lang="en-US" sz="1800" dirty="0" err="1"/>
            <a:t>barang</a:t>
          </a:r>
          <a:r>
            <a:rPr lang="en-US" sz="1800" dirty="0"/>
            <a:t> yang </a:t>
          </a:r>
          <a:r>
            <a:rPr lang="en-US" sz="1800" dirty="0" err="1"/>
            <a:t>diminta</a:t>
          </a:r>
          <a:r>
            <a:rPr lang="en-US" sz="1800" dirty="0"/>
            <a:t>. </a:t>
          </a:r>
          <a:r>
            <a:rPr lang="en-US" sz="1800" dirty="0" err="1"/>
            <a:t>Sebaliknya</a:t>
          </a:r>
          <a:r>
            <a:rPr lang="en-US" sz="1800" dirty="0"/>
            <a:t>, </a:t>
          </a:r>
          <a:r>
            <a:rPr lang="en-US" sz="1800" dirty="0" err="1"/>
            <a:t>semakin</a:t>
          </a:r>
          <a:r>
            <a:rPr lang="en-US" sz="1800" dirty="0"/>
            <a:t> </a:t>
          </a:r>
          <a:r>
            <a:rPr lang="en-US" sz="1800" dirty="0" err="1"/>
            <a:t>tinggi</a:t>
          </a:r>
          <a:r>
            <a:rPr lang="en-US" sz="1800" dirty="0"/>
            <a:t> </a:t>
          </a:r>
          <a:r>
            <a:rPr lang="en-US" sz="1800" dirty="0" err="1"/>
            <a:t>harga</a:t>
          </a:r>
          <a:r>
            <a:rPr lang="en-US" sz="1800" dirty="0"/>
            <a:t> </a:t>
          </a:r>
          <a:r>
            <a:rPr lang="en-US" sz="1800" dirty="0" err="1"/>
            <a:t>suatu</a:t>
          </a:r>
          <a:r>
            <a:rPr lang="en-US" sz="1800" dirty="0"/>
            <a:t> </a:t>
          </a:r>
          <a:r>
            <a:rPr lang="en-US" sz="1800" dirty="0" err="1"/>
            <a:t>barang</a:t>
          </a:r>
          <a:r>
            <a:rPr lang="en-US" sz="1800" dirty="0"/>
            <a:t>, </a:t>
          </a:r>
          <a:r>
            <a:rPr lang="en-US" sz="1800" dirty="0" err="1"/>
            <a:t>semakin</a:t>
          </a:r>
          <a:r>
            <a:rPr lang="en-US" sz="1800" dirty="0"/>
            <a:t> </a:t>
          </a:r>
          <a:r>
            <a:rPr lang="en-US" sz="1800" dirty="0" err="1"/>
            <a:t>sedikit</a:t>
          </a:r>
          <a:r>
            <a:rPr lang="en-US" sz="1800" dirty="0"/>
            <a:t> </a:t>
          </a:r>
          <a:r>
            <a:rPr lang="en-US" sz="1800" dirty="0" err="1"/>
            <a:t>jumlah</a:t>
          </a:r>
          <a:r>
            <a:rPr lang="en-US" sz="1800" dirty="0"/>
            <a:t> </a:t>
          </a:r>
          <a:r>
            <a:rPr lang="en-US" sz="1800" dirty="0" err="1"/>
            <a:t>barang</a:t>
          </a:r>
          <a:r>
            <a:rPr lang="en-US" sz="1800" dirty="0"/>
            <a:t> yang </a:t>
          </a:r>
          <a:r>
            <a:rPr lang="en-US" sz="1800" dirty="0" err="1" smtClean="0"/>
            <a:t>diminta</a:t>
          </a:r>
          <a:endParaRPr lang="en-ID" altLang="en-US" sz="1800" dirty="0"/>
        </a:p>
      </dgm:t>
    </dgm:pt>
    <dgm:pt modelId="{DC4BEA23-BF6E-42AD-9BF0-CFBDE86A80F1}" type="parTrans" cxnId="{113F9D5E-D60C-493B-8DC0-3777B8F24966}">
      <dgm:prSet/>
      <dgm:spPr/>
      <dgm:t>
        <a:bodyPr/>
        <a:lstStyle/>
        <a:p>
          <a:endParaRPr lang="en-US"/>
        </a:p>
      </dgm:t>
    </dgm:pt>
    <dgm:pt modelId="{0BF6ACD3-AE1A-4691-8CBE-DBE77AB8A685}" type="sibTrans" cxnId="{113F9D5E-D60C-493B-8DC0-3777B8F24966}">
      <dgm:prSet/>
      <dgm:spPr/>
      <dgm:t>
        <a:bodyPr/>
        <a:lstStyle/>
        <a:p>
          <a:endParaRPr lang="en-US"/>
        </a:p>
      </dgm:t>
    </dgm:pt>
    <dgm:pt modelId="{D5FB6A06-3991-4223-AD64-C4F7F6F4DF69}" type="pres">
      <dgm:prSet presAssocID="{468FBB7B-694A-47BF-865D-2F44C1051453}" presName="Name0" presStyleCnt="0">
        <dgm:presLayoutVars>
          <dgm:dir/>
          <dgm:animLvl val="lvl"/>
          <dgm:resizeHandles val="exact"/>
        </dgm:presLayoutVars>
      </dgm:prSet>
      <dgm:spPr/>
      <dgm:t>
        <a:bodyPr/>
        <a:lstStyle/>
        <a:p>
          <a:endParaRPr lang="en-US"/>
        </a:p>
      </dgm:t>
    </dgm:pt>
    <dgm:pt modelId="{5EB24CCF-928A-4018-A934-89F31F564A83}" type="pres">
      <dgm:prSet presAssocID="{BD5427FF-4EB1-4006-BF7F-42158E0C5129}" presName="composite" presStyleCnt="0"/>
      <dgm:spPr/>
    </dgm:pt>
    <dgm:pt modelId="{5D9704F8-5A95-419F-B794-1E2F82666BDB}" type="pres">
      <dgm:prSet presAssocID="{BD5427FF-4EB1-4006-BF7F-42158E0C5129}" presName="parTx" presStyleLbl="alignNode1" presStyleIdx="0" presStyleCnt="1">
        <dgm:presLayoutVars>
          <dgm:chMax val="0"/>
          <dgm:chPref val="0"/>
          <dgm:bulletEnabled val="1"/>
        </dgm:presLayoutVars>
      </dgm:prSet>
      <dgm:spPr/>
      <dgm:t>
        <a:bodyPr/>
        <a:lstStyle/>
        <a:p>
          <a:endParaRPr lang="en-US"/>
        </a:p>
      </dgm:t>
    </dgm:pt>
    <dgm:pt modelId="{C0A6D3D8-DBC2-45B6-8DEF-789A72552BB4}" type="pres">
      <dgm:prSet presAssocID="{BD5427FF-4EB1-4006-BF7F-42158E0C5129}" presName="desTx" presStyleLbl="alignAccFollowNode1" presStyleIdx="0" presStyleCnt="1">
        <dgm:presLayoutVars>
          <dgm:bulletEnabled val="1"/>
        </dgm:presLayoutVars>
      </dgm:prSet>
      <dgm:spPr/>
      <dgm:t>
        <a:bodyPr/>
        <a:lstStyle/>
        <a:p>
          <a:endParaRPr lang="en-US"/>
        </a:p>
      </dgm:t>
    </dgm:pt>
  </dgm:ptLst>
  <dgm:cxnLst>
    <dgm:cxn modelId="{4F0E00AE-2895-4337-AA11-2E97E335F28C}" srcId="{468FBB7B-694A-47BF-865D-2F44C1051453}" destId="{BD5427FF-4EB1-4006-BF7F-42158E0C5129}" srcOrd="0" destOrd="0" parTransId="{A2F6D805-3B53-408A-A2A3-20BC3BF0D242}" sibTransId="{D47F9812-1256-4E44-A6BE-BEC559BE8FF3}"/>
    <dgm:cxn modelId="{CB35293D-BF64-4F2E-97C9-E2A83CFB4E9D}" type="presOf" srcId="{BD5427FF-4EB1-4006-BF7F-42158E0C5129}" destId="{5D9704F8-5A95-419F-B794-1E2F82666BDB}" srcOrd="0" destOrd="0" presId="urn:microsoft.com/office/officeart/2005/8/layout/hList1"/>
    <dgm:cxn modelId="{113F9D5E-D60C-493B-8DC0-3777B8F24966}" srcId="{BD5427FF-4EB1-4006-BF7F-42158E0C5129}" destId="{3A7B819B-DBE9-4610-B22A-5573EA6D532D}" srcOrd="0" destOrd="0" parTransId="{DC4BEA23-BF6E-42AD-9BF0-CFBDE86A80F1}" sibTransId="{0BF6ACD3-AE1A-4691-8CBE-DBE77AB8A685}"/>
    <dgm:cxn modelId="{219D3353-3206-475C-8777-50E47501AE5B}" type="presOf" srcId="{468FBB7B-694A-47BF-865D-2F44C1051453}" destId="{D5FB6A06-3991-4223-AD64-C4F7F6F4DF69}" srcOrd="0" destOrd="0" presId="urn:microsoft.com/office/officeart/2005/8/layout/hList1"/>
    <dgm:cxn modelId="{06339620-B289-47DD-BF6C-6B22AED2843B}" type="presOf" srcId="{3A7B819B-DBE9-4610-B22A-5573EA6D532D}" destId="{C0A6D3D8-DBC2-45B6-8DEF-789A72552BB4}" srcOrd="0" destOrd="0" presId="urn:microsoft.com/office/officeart/2005/8/layout/hList1"/>
    <dgm:cxn modelId="{FD2FDF87-1B90-4CC8-B1F9-742E8ED3337B}" type="presParOf" srcId="{D5FB6A06-3991-4223-AD64-C4F7F6F4DF69}" destId="{5EB24CCF-928A-4018-A934-89F31F564A83}" srcOrd="0" destOrd="0" presId="urn:microsoft.com/office/officeart/2005/8/layout/hList1"/>
    <dgm:cxn modelId="{26F59D83-542F-416A-B121-5D751149BED7}" type="presParOf" srcId="{5EB24CCF-928A-4018-A934-89F31F564A83}" destId="{5D9704F8-5A95-419F-B794-1E2F82666BDB}" srcOrd="0" destOrd="0" presId="urn:microsoft.com/office/officeart/2005/8/layout/hList1"/>
    <dgm:cxn modelId="{4C0628E7-A24A-4A1D-9D3D-4497155E73B4}" type="presParOf" srcId="{5EB24CCF-928A-4018-A934-89F31F564A83}" destId="{C0A6D3D8-DBC2-45B6-8DEF-789A72552BB4}"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3d6" qsCatId="3D" csTypeId="urn:microsoft.com/office/officeart/2005/8/colors/colorful2#1" csCatId="accent1" phldr="1"/>
      <dgm:spPr/>
      <dgm:t>
        <a:bodyPr/>
        <a:lstStyle/>
        <a:p>
          <a:endParaRPr lang="en-US"/>
        </a:p>
      </dgm:t>
    </dgm:pt>
    <dgm:pt modelId="{90DDC401-903F-495B-A387-FFA8A45891F6}">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ID" altLang="en-US" sz="3200" dirty="0" err="1" smtClean="0"/>
            <a:t>Hukum</a:t>
          </a:r>
          <a:r>
            <a:rPr lang="en-ID" altLang="en-US" sz="3200" dirty="0" smtClean="0"/>
            <a:t> </a:t>
          </a:r>
          <a:r>
            <a:rPr lang="en-ID" altLang="en-US" sz="3200" dirty="0" err="1" smtClean="0"/>
            <a:t>Penawaran</a:t>
          </a:r>
          <a:endParaRPr lang="en-ID" altLang="en-US" sz="3200" dirty="0"/>
        </a:p>
      </dgm:t>
    </dgm:pt>
    <dgm:pt modelId="{C8BB0B8A-C63A-4F83-B8DD-3A7CE259E4EE}" type="parTrans" cxnId="{C2CCB769-E499-4FFE-8A4D-64F54411978C}">
      <dgm:prSet/>
      <dgm:spPr/>
      <dgm:t>
        <a:bodyPr/>
        <a:lstStyle/>
        <a:p>
          <a:endParaRPr lang="en-US"/>
        </a:p>
      </dgm:t>
    </dgm:pt>
    <dgm:pt modelId="{35E5E878-0907-4014-9CFA-56AEFE6C22E5}" type="sibTrans" cxnId="{C2CCB769-E499-4FFE-8A4D-64F54411978C}">
      <dgm:prSet/>
      <dgm:spPr/>
      <dgm:t>
        <a:bodyPr/>
        <a:lstStyle/>
        <a:p>
          <a:endParaRPr lang="en-US"/>
        </a:p>
      </dgm:t>
    </dgm:pt>
    <dgm:pt modelId="{E08CEB0C-E37F-4DCA-A8EA-4B2CD3AD7754}">
      <dgm:prSet phldrT="[Tex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en-US" altLang="en-US" sz="2000" dirty="0" smtClean="0"/>
            <a:t>M</a:t>
          </a:r>
          <a:r>
            <a:rPr lang="en-US" sz="2000" dirty="0" smtClean="0"/>
            <a:t>akin </a:t>
          </a:r>
          <a:r>
            <a:rPr lang="en-US" sz="2000" dirty="0" err="1"/>
            <a:t>tinggi</a:t>
          </a:r>
          <a:r>
            <a:rPr lang="en-US" sz="2000" dirty="0"/>
            <a:t> </a:t>
          </a:r>
          <a:r>
            <a:rPr lang="en-US" sz="2000" dirty="0" err="1"/>
            <a:t>harga</a:t>
          </a:r>
          <a:r>
            <a:rPr lang="en-US" sz="2000" dirty="0"/>
            <a:t> </a:t>
          </a:r>
          <a:r>
            <a:rPr lang="en-US" sz="2000" dirty="0" err="1"/>
            <a:t>suatu</a:t>
          </a:r>
          <a:r>
            <a:rPr lang="en-US" sz="2000" dirty="0"/>
            <a:t> </a:t>
          </a:r>
          <a:r>
            <a:rPr lang="en-US" sz="2000" dirty="0" err="1"/>
            <a:t>barang</a:t>
          </a:r>
          <a:r>
            <a:rPr lang="en-US" sz="2000" dirty="0"/>
            <a:t>, </a:t>
          </a:r>
          <a:r>
            <a:rPr lang="en-US" sz="2000" dirty="0" err="1" smtClean="0"/>
            <a:t>makin</a:t>
          </a:r>
          <a:r>
            <a:rPr lang="en-US" sz="2000" dirty="0" smtClean="0"/>
            <a:t> </a:t>
          </a:r>
          <a:r>
            <a:rPr lang="en-US" sz="2000" dirty="0" err="1"/>
            <a:t>banyak</a:t>
          </a:r>
          <a:r>
            <a:rPr lang="en-US" sz="2000" dirty="0"/>
            <a:t> </a:t>
          </a:r>
          <a:r>
            <a:rPr lang="en-US" sz="2000" dirty="0" err="1"/>
            <a:t>jumlah</a:t>
          </a:r>
          <a:r>
            <a:rPr lang="en-US" sz="2000" dirty="0"/>
            <a:t> </a:t>
          </a:r>
          <a:r>
            <a:rPr lang="en-US" sz="2000" dirty="0" err="1"/>
            <a:t>barang</a:t>
          </a:r>
          <a:r>
            <a:rPr lang="en-US" sz="2000" dirty="0"/>
            <a:t> yang </a:t>
          </a:r>
          <a:r>
            <a:rPr lang="en-US" sz="2000" dirty="0" err="1"/>
            <a:t>akan</a:t>
          </a:r>
          <a:r>
            <a:rPr lang="en-US" sz="2000" dirty="0"/>
            <a:t> </a:t>
          </a:r>
          <a:r>
            <a:rPr lang="en-US" sz="2000" dirty="0" err="1"/>
            <a:t>ditawarkan</a:t>
          </a:r>
          <a:r>
            <a:rPr lang="en-US" sz="2000" dirty="0"/>
            <a:t> </a:t>
          </a:r>
          <a:r>
            <a:rPr lang="en-US" sz="2000" dirty="0" err="1"/>
            <a:t>produsen</a:t>
          </a:r>
          <a:r>
            <a:rPr lang="en-US" sz="2000" dirty="0"/>
            <a:t>. </a:t>
          </a:r>
          <a:r>
            <a:rPr lang="en-US" sz="2000" dirty="0" err="1"/>
            <a:t>Sebaliknya</a:t>
          </a:r>
          <a:r>
            <a:rPr lang="en-US" sz="2000" dirty="0"/>
            <a:t>, </a:t>
          </a:r>
          <a:r>
            <a:rPr lang="en-US" sz="2000" dirty="0" err="1" smtClean="0"/>
            <a:t>makin</a:t>
          </a:r>
          <a:r>
            <a:rPr lang="en-US" sz="2000" dirty="0" smtClean="0"/>
            <a:t> </a:t>
          </a:r>
          <a:r>
            <a:rPr lang="en-US" sz="2000" dirty="0" err="1"/>
            <a:t>rendah</a:t>
          </a:r>
          <a:r>
            <a:rPr lang="en-US" sz="2000" dirty="0"/>
            <a:t> </a:t>
          </a:r>
          <a:r>
            <a:rPr lang="en-US" sz="2000" dirty="0" err="1"/>
            <a:t>harga</a:t>
          </a:r>
          <a:r>
            <a:rPr lang="en-US" sz="2000" dirty="0"/>
            <a:t> </a:t>
          </a:r>
          <a:r>
            <a:rPr lang="en-US" sz="2000" dirty="0" err="1"/>
            <a:t>barang</a:t>
          </a:r>
          <a:r>
            <a:rPr lang="en-US" sz="2000" dirty="0"/>
            <a:t>, </a:t>
          </a:r>
          <a:r>
            <a:rPr lang="en-US" sz="2000" dirty="0" err="1" smtClean="0"/>
            <a:t>makin</a:t>
          </a:r>
          <a:r>
            <a:rPr lang="en-US" sz="2000" dirty="0" smtClean="0"/>
            <a:t> </a:t>
          </a:r>
          <a:r>
            <a:rPr lang="en-US" sz="2000" dirty="0" err="1"/>
            <a:t>sedikit</a:t>
          </a:r>
          <a:r>
            <a:rPr lang="en-US" sz="2000" dirty="0"/>
            <a:t> </a:t>
          </a:r>
          <a:r>
            <a:rPr lang="en-US" sz="2000" dirty="0" err="1"/>
            <a:t>jumlah</a:t>
          </a:r>
          <a:r>
            <a:rPr lang="en-US" sz="2000" dirty="0"/>
            <a:t> </a:t>
          </a:r>
          <a:r>
            <a:rPr lang="en-US" sz="2000" dirty="0" err="1"/>
            <a:t>barang</a:t>
          </a:r>
          <a:r>
            <a:rPr lang="en-US" sz="2000" dirty="0"/>
            <a:t> yang </a:t>
          </a:r>
          <a:r>
            <a:rPr lang="en-US" sz="2000" dirty="0" err="1"/>
            <a:t>akan</a:t>
          </a:r>
          <a:r>
            <a:rPr lang="en-US" sz="2000" dirty="0"/>
            <a:t> </a:t>
          </a:r>
          <a:r>
            <a:rPr lang="en-US" sz="2000" dirty="0" err="1"/>
            <a:t>ditawarkan</a:t>
          </a:r>
          <a:r>
            <a:rPr lang="en-US" sz="2000" dirty="0"/>
            <a:t> </a:t>
          </a:r>
          <a:r>
            <a:rPr lang="en-US" sz="2000" dirty="0" err="1" smtClean="0"/>
            <a:t>produsen</a:t>
          </a:r>
          <a:r>
            <a:rPr lang="en-US" sz="2000" dirty="0" smtClean="0"/>
            <a:t>.</a:t>
          </a:r>
          <a:endParaRPr lang="en-ID" altLang="en-US" sz="2000" dirty="0"/>
        </a:p>
      </dgm:t>
    </dgm:pt>
    <dgm:pt modelId="{FB4BCC77-44E9-4065-8A2F-90CD32DE34E3}" type="parTrans" cxnId="{D826F3BE-C272-413A-A730-68A99A937890}">
      <dgm:prSet/>
      <dgm:spPr/>
      <dgm:t>
        <a:bodyPr/>
        <a:lstStyle/>
        <a:p>
          <a:endParaRPr lang="en-US"/>
        </a:p>
      </dgm:t>
    </dgm:pt>
    <dgm:pt modelId="{41FED480-3E2E-47A2-B997-02D527BC8082}" type="sibTrans" cxnId="{D826F3BE-C272-413A-A730-68A99A937890}">
      <dgm:prSet/>
      <dgm:spPr/>
      <dgm:t>
        <a:bodyPr/>
        <a:lstStyle/>
        <a:p>
          <a:endParaRPr lang="en-US"/>
        </a:p>
      </dgm:t>
    </dgm:pt>
    <dgm:pt modelId="{D5935282-3C7C-4F88-A1AE-C27DB8591514}" type="pres">
      <dgm:prSet presAssocID="{2E15931E-1654-4B73-89B2-8E333D9C42E0}" presName="Name0" presStyleCnt="0">
        <dgm:presLayoutVars>
          <dgm:dir/>
          <dgm:animLvl val="lvl"/>
          <dgm:resizeHandles val="exact"/>
        </dgm:presLayoutVars>
      </dgm:prSet>
      <dgm:spPr/>
      <dgm:t>
        <a:bodyPr/>
        <a:lstStyle/>
        <a:p>
          <a:endParaRPr lang="en-US"/>
        </a:p>
      </dgm:t>
    </dgm:pt>
    <dgm:pt modelId="{E61486FD-113E-4C87-8ADF-B1A8E2A84801}" type="pres">
      <dgm:prSet presAssocID="{90DDC401-903F-495B-A387-FFA8A45891F6}" presName="linNode" presStyleCnt="0"/>
      <dgm:spPr/>
      <dgm:t>
        <a:bodyPr/>
        <a:lstStyle/>
        <a:p>
          <a:endParaRPr lang="en-US"/>
        </a:p>
      </dgm:t>
    </dgm:pt>
    <dgm:pt modelId="{96BE2B31-D87C-43E1-BE64-4C27B13F4AA4}" type="pres">
      <dgm:prSet presAssocID="{90DDC401-903F-495B-A387-FFA8A45891F6}" presName="parentText" presStyleLbl="node1" presStyleIdx="0" presStyleCnt="1">
        <dgm:presLayoutVars>
          <dgm:chMax val="1"/>
          <dgm:bulletEnabled val="1"/>
        </dgm:presLayoutVars>
      </dgm:prSet>
      <dgm:spPr/>
      <dgm:t>
        <a:bodyPr/>
        <a:lstStyle/>
        <a:p>
          <a:endParaRPr lang="en-US"/>
        </a:p>
      </dgm:t>
    </dgm:pt>
    <dgm:pt modelId="{DD9406C3-FC80-4468-A55B-122D744D43F0}" type="pres">
      <dgm:prSet presAssocID="{90DDC401-903F-495B-A387-FFA8A45891F6}" presName="descendantText" presStyleLbl="alignAccFollowNode1" presStyleIdx="0" presStyleCnt="1">
        <dgm:presLayoutVars>
          <dgm:bulletEnabled val="1"/>
        </dgm:presLayoutVars>
      </dgm:prSet>
      <dgm:spPr/>
      <dgm:t>
        <a:bodyPr/>
        <a:lstStyle/>
        <a:p>
          <a:endParaRPr lang="en-US"/>
        </a:p>
      </dgm:t>
    </dgm:pt>
  </dgm:ptLst>
  <dgm:cxnLst>
    <dgm:cxn modelId="{F886D75A-40E7-4731-893D-87927829641E}" type="presOf" srcId="{90DDC401-903F-495B-A387-FFA8A45891F6}" destId="{96BE2B31-D87C-43E1-BE64-4C27B13F4AA4}" srcOrd="0" destOrd="0" presId="urn:microsoft.com/office/officeart/2005/8/layout/vList5"/>
    <dgm:cxn modelId="{26E26F70-7070-4E0D-B2E4-9F20A8097A73}" type="presOf" srcId="{2E15931E-1654-4B73-89B2-8E333D9C42E0}" destId="{D5935282-3C7C-4F88-A1AE-C27DB8591514}" srcOrd="0" destOrd="0" presId="urn:microsoft.com/office/officeart/2005/8/layout/vList5"/>
    <dgm:cxn modelId="{C2CCB769-E499-4FFE-8A4D-64F54411978C}" srcId="{2E15931E-1654-4B73-89B2-8E333D9C42E0}" destId="{90DDC401-903F-495B-A387-FFA8A45891F6}" srcOrd="0" destOrd="0" parTransId="{C8BB0B8A-C63A-4F83-B8DD-3A7CE259E4EE}" sibTransId="{35E5E878-0907-4014-9CFA-56AEFE6C22E5}"/>
    <dgm:cxn modelId="{9FCB500F-CD97-4D7A-A5DF-979FF0ACFFCE}" type="presOf" srcId="{E08CEB0C-E37F-4DCA-A8EA-4B2CD3AD7754}" destId="{DD9406C3-FC80-4468-A55B-122D744D43F0}" srcOrd="0" destOrd="0" presId="urn:microsoft.com/office/officeart/2005/8/layout/vList5"/>
    <dgm:cxn modelId="{D826F3BE-C272-413A-A730-68A99A937890}" srcId="{90DDC401-903F-495B-A387-FFA8A45891F6}" destId="{E08CEB0C-E37F-4DCA-A8EA-4B2CD3AD7754}" srcOrd="0" destOrd="0" parTransId="{FB4BCC77-44E9-4065-8A2F-90CD32DE34E3}" sibTransId="{41FED480-3E2E-47A2-B997-02D527BC8082}"/>
    <dgm:cxn modelId="{B093DCE1-B95D-48C3-8541-627FD9FB3DF1}" type="presParOf" srcId="{D5935282-3C7C-4F88-A1AE-C27DB8591514}" destId="{E61486FD-113E-4C87-8ADF-B1A8E2A84801}" srcOrd="0" destOrd="0" presId="urn:microsoft.com/office/officeart/2005/8/layout/vList5"/>
    <dgm:cxn modelId="{2602E160-72D9-4DF6-B234-6CA159EC7507}" type="presParOf" srcId="{E61486FD-113E-4C87-8ADF-B1A8E2A84801}" destId="{96BE2B31-D87C-43E1-BE64-4C27B13F4AA4}" srcOrd="0" destOrd="0" presId="urn:microsoft.com/office/officeart/2005/8/layout/vList5"/>
    <dgm:cxn modelId="{CAF26A35-F187-43A1-97EF-17B2F8DD760B}" type="presParOf" srcId="{E61486FD-113E-4C87-8ADF-B1A8E2A84801}" destId="{DD9406C3-FC80-4468-A55B-122D744D43F0}" srcOrd="1" destOrd="0" presId="urn:microsoft.com/office/officeart/2005/8/layout/vList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3d3" qsCatId="3D" csTypeId="urn:microsoft.com/office/officeart/2005/8/colors/accent2_2#2" csCatId="accent1" phldr="1"/>
      <dgm:spPr/>
    </dgm:pt>
    <dgm:pt modelId="{3F25DA44-7F3E-4C17-A40B-7F663FDBEA65}">
      <dgm:prSet phldrT="[Text]" phldr="0" custT="1"/>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en-ID" altLang="en-US" sz="2000" dirty="0" err="1" smtClean="0"/>
            <a:t>Proses</a:t>
          </a:r>
          <a:r>
            <a:rPr lang="en-ID" altLang="en-US" sz="2000" dirty="0" smtClean="0"/>
            <a:t> </a:t>
          </a:r>
          <a:r>
            <a:rPr lang="en-ID" altLang="en-US" sz="2000" dirty="0" err="1" smtClean="0"/>
            <a:t>terbentuknya</a:t>
          </a:r>
          <a:r>
            <a:rPr lang="en-ID" altLang="en-US" sz="2000" dirty="0" smtClean="0"/>
            <a:t> </a:t>
          </a:r>
          <a:r>
            <a:rPr lang="en-ID" altLang="en-US" sz="2000" dirty="0" err="1" smtClean="0"/>
            <a:t>harga</a:t>
          </a:r>
          <a:r>
            <a:rPr lang="en-ID" altLang="en-US" sz="2000" dirty="0" smtClean="0"/>
            <a:t> </a:t>
          </a:r>
          <a:r>
            <a:rPr lang="en-ID" altLang="en-US" sz="2000" dirty="0" err="1" smtClean="0"/>
            <a:t>pasar</a:t>
          </a:r>
          <a:endParaRPr lang="en-ID" altLang="en-US" sz="2000" dirty="0"/>
        </a:p>
      </dgm:t>
    </dgm:pt>
    <dgm:pt modelId="{EE9066D1-3403-4469-8E8C-0D40A82430F2}" type="parTrans" cxnId="{1FAD6DE5-A921-4B16-AC9A-A672A89A713C}">
      <dgm:prSet/>
      <dgm:spPr/>
      <dgm:t>
        <a:bodyPr/>
        <a:lstStyle/>
        <a:p>
          <a:endParaRPr lang="en-US"/>
        </a:p>
      </dgm:t>
    </dgm:pt>
    <dgm:pt modelId="{8EC5AF5E-9C9F-410A-A755-A3EA5186F948}" type="sibTrans" cxnId="{1FAD6DE5-A921-4B16-AC9A-A672A89A713C}">
      <dgm:prSet/>
      <dgm:spPr/>
      <dgm:t>
        <a:bodyPr/>
        <a:lstStyle/>
        <a:p>
          <a:endParaRPr lang="en-US"/>
        </a:p>
      </dgm:t>
    </dgm:pt>
    <dgm:pt modelId="{2E2F4D3A-969C-4DB2-9FA9-5C4A40369351}">
      <dgm:prSet phldrT="[Text]" phldr="0" custT="1"/>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en-ID" altLang="en-US" sz="2000" dirty="0" err="1" smtClean="0"/>
            <a:t>Efek</a:t>
          </a:r>
          <a:r>
            <a:rPr lang="en-ID" altLang="en-US" sz="2000" dirty="0" smtClean="0"/>
            <a:t> </a:t>
          </a:r>
          <a:r>
            <a:rPr lang="en-ID" altLang="en-US" sz="2000" dirty="0" err="1" smtClean="0"/>
            <a:t>perubahan</a:t>
          </a:r>
          <a:r>
            <a:rPr lang="en-ID" altLang="en-US" sz="2000" dirty="0" smtClean="0"/>
            <a:t> </a:t>
          </a:r>
          <a:r>
            <a:rPr lang="en-ID" altLang="en-US" sz="2000" dirty="0" err="1" smtClean="0"/>
            <a:t>permintaan</a:t>
          </a:r>
          <a:r>
            <a:rPr lang="en-ID" altLang="en-US" sz="2000" dirty="0" smtClean="0"/>
            <a:t> </a:t>
          </a:r>
          <a:r>
            <a:rPr lang="en-ID" altLang="en-US" sz="2000" dirty="0" err="1" smtClean="0"/>
            <a:t>dan</a:t>
          </a:r>
          <a:r>
            <a:rPr lang="en-ID" altLang="en-US" sz="2000" dirty="0" smtClean="0"/>
            <a:t> </a:t>
          </a:r>
          <a:r>
            <a:rPr lang="en-ID" altLang="en-US" sz="2000" dirty="0" err="1" smtClean="0"/>
            <a:t>penawaran</a:t>
          </a:r>
          <a:r>
            <a:rPr lang="en-ID" altLang="en-US" sz="2000" dirty="0" smtClean="0"/>
            <a:t> </a:t>
          </a:r>
          <a:r>
            <a:rPr lang="en-ID" altLang="en-US" sz="2000" dirty="0" err="1" smtClean="0"/>
            <a:t>terhadap</a:t>
          </a:r>
          <a:r>
            <a:rPr lang="en-ID" altLang="en-US" sz="2000" dirty="0" smtClean="0"/>
            <a:t> </a:t>
          </a:r>
          <a:r>
            <a:rPr lang="en-ID" altLang="en-US" sz="2000" dirty="0" err="1" smtClean="0"/>
            <a:t>keseimbangan</a:t>
          </a:r>
          <a:r>
            <a:rPr lang="en-ID" altLang="en-US" sz="2000" dirty="0" smtClean="0"/>
            <a:t> </a:t>
          </a:r>
          <a:r>
            <a:rPr lang="en-ID" altLang="en-US" sz="2000" dirty="0" err="1" smtClean="0"/>
            <a:t>pasar</a:t>
          </a:r>
          <a:endParaRPr lang="en-ID" altLang="en-US" sz="2000" dirty="0"/>
        </a:p>
      </dgm:t>
    </dgm:pt>
    <dgm:pt modelId="{1E934BFE-4D40-486C-8784-F698A10C4CF5}" type="parTrans" cxnId="{EEEF7731-27D5-405D-9E59-9B845790BA8F}">
      <dgm:prSet/>
      <dgm:spPr/>
      <dgm:t>
        <a:bodyPr/>
        <a:lstStyle/>
        <a:p>
          <a:endParaRPr lang="en-US"/>
        </a:p>
      </dgm:t>
    </dgm:pt>
    <dgm:pt modelId="{EC1AFF77-9232-4EEB-95CB-85CEAB3B1FC0}" type="sibTrans" cxnId="{EEEF7731-27D5-405D-9E59-9B845790BA8F}">
      <dgm:prSet/>
      <dgm:spPr/>
      <dgm:t>
        <a:bodyPr/>
        <a:lstStyle/>
        <a:p>
          <a:endParaRPr lang="en-US"/>
        </a:p>
      </dgm:t>
    </dgm:pt>
    <dgm:pt modelId="{BF708676-7EFC-4C81-9D3A-3E677EAC1C7B}" type="pres">
      <dgm:prSet presAssocID="{8EB1D179-D23D-41D4-AEEF-E4B9FEB06903}" presName="Name0" presStyleCnt="0">
        <dgm:presLayoutVars>
          <dgm:dir/>
          <dgm:resizeHandles val="exact"/>
        </dgm:presLayoutVars>
      </dgm:prSet>
      <dgm:spPr/>
    </dgm:pt>
    <dgm:pt modelId="{111DEAC9-5D4C-4A6A-A44E-082A26F60596}" type="pres">
      <dgm:prSet presAssocID="{3F25DA44-7F3E-4C17-A40B-7F663FDBEA65}" presName="node" presStyleLbl="node1" presStyleIdx="0" presStyleCnt="2">
        <dgm:presLayoutVars>
          <dgm:bulletEnabled val="1"/>
        </dgm:presLayoutVars>
      </dgm:prSet>
      <dgm:spPr/>
      <dgm:t>
        <a:bodyPr/>
        <a:lstStyle/>
        <a:p>
          <a:endParaRPr lang="en-US"/>
        </a:p>
      </dgm:t>
    </dgm:pt>
    <dgm:pt modelId="{8A5CF0CE-3323-464D-9C63-05C1BDB053F5}" type="pres">
      <dgm:prSet presAssocID="{8EC5AF5E-9C9F-410A-A755-A3EA5186F948}" presName="sibTrans" presStyleLbl="sibTrans2D1" presStyleIdx="0" presStyleCnt="1"/>
      <dgm:spPr/>
      <dgm:t>
        <a:bodyPr/>
        <a:lstStyle/>
        <a:p>
          <a:endParaRPr lang="en-US"/>
        </a:p>
      </dgm:t>
    </dgm:pt>
    <dgm:pt modelId="{5FA465F6-7607-499F-BFB2-52F4E071FB67}" type="pres">
      <dgm:prSet presAssocID="{8EC5AF5E-9C9F-410A-A755-A3EA5186F948}" presName="connectorText" presStyleLbl="sibTrans2D1" presStyleIdx="0" presStyleCnt="1"/>
      <dgm:spPr/>
      <dgm:t>
        <a:bodyPr/>
        <a:lstStyle/>
        <a:p>
          <a:endParaRPr lang="en-US"/>
        </a:p>
      </dgm:t>
    </dgm:pt>
    <dgm:pt modelId="{552FB8E7-A5FB-4CC3-94C3-CE0BDF19F9F1}" type="pres">
      <dgm:prSet presAssocID="{2E2F4D3A-969C-4DB2-9FA9-5C4A40369351}" presName="node" presStyleLbl="node1" presStyleIdx="1" presStyleCnt="2">
        <dgm:presLayoutVars>
          <dgm:bulletEnabled val="1"/>
        </dgm:presLayoutVars>
      </dgm:prSet>
      <dgm:spPr/>
      <dgm:t>
        <a:bodyPr/>
        <a:lstStyle/>
        <a:p>
          <a:endParaRPr lang="en-US"/>
        </a:p>
      </dgm:t>
    </dgm:pt>
  </dgm:ptLst>
  <dgm:cxnLst>
    <dgm:cxn modelId="{8553CA5F-B813-4006-AA0A-D91A31EF0F67}" type="presOf" srcId="{8EC5AF5E-9C9F-410A-A755-A3EA5186F948}" destId="{5FA465F6-7607-499F-BFB2-52F4E071FB67}" srcOrd="1" destOrd="0" presId="urn:microsoft.com/office/officeart/2005/8/layout/process1"/>
    <dgm:cxn modelId="{A3BD0DBB-BACA-448A-B161-FAF48F71DBEA}" type="presOf" srcId="{8EC5AF5E-9C9F-410A-A755-A3EA5186F948}" destId="{8A5CF0CE-3323-464D-9C63-05C1BDB053F5}" srcOrd="0" destOrd="0" presId="urn:microsoft.com/office/officeart/2005/8/layout/process1"/>
    <dgm:cxn modelId="{3881448B-AB46-41C7-947D-08970E19E7CE}" type="presOf" srcId="{8EB1D179-D23D-41D4-AEEF-E4B9FEB06903}" destId="{BF708676-7EFC-4C81-9D3A-3E677EAC1C7B}" srcOrd="0" destOrd="0" presId="urn:microsoft.com/office/officeart/2005/8/layout/process1"/>
    <dgm:cxn modelId="{6C268182-507B-4D8F-8AC0-FB85F433C003}" type="presOf" srcId="{2E2F4D3A-969C-4DB2-9FA9-5C4A40369351}" destId="{552FB8E7-A5FB-4CC3-94C3-CE0BDF19F9F1}" srcOrd="0" destOrd="0" presId="urn:microsoft.com/office/officeart/2005/8/layout/process1"/>
    <dgm:cxn modelId="{1FAD6DE5-A921-4B16-AC9A-A672A89A713C}" srcId="{8EB1D179-D23D-41D4-AEEF-E4B9FEB06903}" destId="{3F25DA44-7F3E-4C17-A40B-7F663FDBEA65}" srcOrd="0" destOrd="0" parTransId="{EE9066D1-3403-4469-8E8C-0D40A82430F2}" sibTransId="{8EC5AF5E-9C9F-410A-A755-A3EA5186F948}"/>
    <dgm:cxn modelId="{EEEF7731-27D5-405D-9E59-9B845790BA8F}" srcId="{8EB1D179-D23D-41D4-AEEF-E4B9FEB06903}" destId="{2E2F4D3A-969C-4DB2-9FA9-5C4A40369351}" srcOrd="1" destOrd="0" parTransId="{1E934BFE-4D40-486C-8784-F698A10C4CF5}" sibTransId="{EC1AFF77-9232-4EEB-95CB-85CEAB3B1FC0}"/>
    <dgm:cxn modelId="{C7159A83-4F89-4F0B-B4A8-25A642F84928}" type="presOf" srcId="{3F25DA44-7F3E-4C17-A40B-7F663FDBEA65}" destId="{111DEAC9-5D4C-4A6A-A44E-082A26F60596}" srcOrd="0" destOrd="0" presId="urn:microsoft.com/office/officeart/2005/8/layout/process1"/>
    <dgm:cxn modelId="{B964B891-89C9-4058-8807-E84A6F791651}" type="presParOf" srcId="{BF708676-7EFC-4C81-9D3A-3E677EAC1C7B}" destId="{111DEAC9-5D4C-4A6A-A44E-082A26F60596}" srcOrd="0" destOrd="0" presId="urn:microsoft.com/office/officeart/2005/8/layout/process1"/>
    <dgm:cxn modelId="{3FE49D25-214A-4EC7-9990-F89C8D776FCF}" type="presParOf" srcId="{BF708676-7EFC-4C81-9D3A-3E677EAC1C7B}" destId="{8A5CF0CE-3323-464D-9C63-05C1BDB053F5}" srcOrd="1" destOrd="0" presId="urn:microsoft.com/office/officeart/2005/8/layout/process1"/>
    <dgm:cxn modelId="{4DDB28DA-201E-4C05-86C6-1531AEE39A04}" type="presParOf" srcId="{8A5CF0CE-3323-464D-9C63-05C1BDB053F5}" destId="{5FA465F6-7607-499F-BFB2-52F4E071FB67}" srcOrd="0" destOrd="0" presId="urn:microsoft.com/office/officeart/2005/8/layout/process1"/>
    <dgm:cxn modelId="{11A67A5C-8292-4DB1-BBEC-AC52C5126CFF}" type="presParOf" srcId="{BF708676-7EFC-4C81-9D3A-3E677EAC1C7B}" destId="{552FB8E7-A5FB-4CC3-94C3-CE0BDF19F9F1}" srcOrd="2"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06C2808-4946-4D10-B3C6-CFECB6B88B69}" type="doc">
      <dgm:prSet loTypeId="urn:microsoft.com/office/officeart/2005/8/layout/radial5" loCatId="relationship" qsTypeId="urn:microsoft.com/office/officeart/2005/8/quickstyle/3d3" qsCatId="3D" csTypeId="urn:microsoft.com/office/officeart/2005/8/colors/colorful1" csCatId="colorful" phldr="1"/>
      <dgm:spPr/>
      <dgm:t>
        <a:bodyPr/>
        <a:lstStyle/>
        <a:p>
          <a:endParaRPr lang="en-US"/>
        </a:p>
      </dgm:t>
    </dgm:pt>
    <dgm:pt modelId="{606C32C2-2B81-43D2-8731-7AA5BC539E85}">
      <dgm:prSet phldrT="[Text]" phldr="0" custT="1"/>
      <dgm:spPr/>
      <dgm:t>
        <a:bodyPr vert="horz" wrap="square"/>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a:lnSpc>
              <a:spcPct val="100000"/>
            </a:lnSpc>
            <a:spcBef>
              <a:spcPct val="0"/>
            </a:spcBef>
            <a:spcAft>
              <a:spcPct val="35000"/>
            </a:spcAft>
          </a:pPr>
          <a:r>
            <a:rPr lang="en-ID" altLang="en-US" sz="1600" b="1" dirty="0" err="1" smtClean="0"/>
            <a:t>Elastisitas</a:t>
          </a:r>
          <a:endParaRPr lang="en-ID" altLang="en-US" sz="1600" b="1" dirty="0"/>
        </a:p>
      </dgm:t>
    </dgm:pt>
    <dgm:pt modelId="{6A930F7C-102B-4B74-A810-0EF8A77C9C80}" type="parTrans" cxnId="{5AC173FF-6209-4F7D-854F-5115F50F7DE1}">
      <dgm:prSet/>
      <dgm:spPr/>
      <dgm:t>
        <a:bodyPr/>
        <a:lstStyle/>
        <a:p>
          <a:endParaRPr lang="en-US"/>
        </a:p>
      </dgm:t>
    </dgm:pt>
    <dgm:pt modelId="{6834A72C-D888-4AEC-9D62-346A2EEC237F}" type="sibTrans" cxnId="{5AC173FF-6209-4F7D-854F-5115F50F7DE1}">
      <dgm:prSet/>
      <dgm:spPr/>
      <dgm:t>
        <a:bodyPr/>
        <a:lstStyle/>
        <a:p>
          <a:endParaRPr lang="en-US"/>
        </a:p>
      </dgm:t>
    </dgm:pt>
    <dgm:pt modelId="{31D1D303-25E8-4D32-91E3-085595839514}">
      <dgm:prSet phldrT="[Text]" phldr="0" custT="1"/>
      <dgm:spPr/>
      <dgm:t>
        <a:bodyPr vert="horz" wrap="square"/>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a:lnSpc>
              <a:spcPct val="100000"/>
            </a:lnSpc>
            <a:spcBef>
              <a:spcPct val="0"/>
            </a:spcBef>
            <a:spcAft>
              <a:spcPct val="35000"/>
            </a:spcAft>
          </a:pPr>
          <a:r>
            <a:rPr lang="en-ID" altLang="en-US" sz="1600" b="1" dirty="0" err="1" smtClean="0"/>
            <a:t>Elastisitas</a:t>
          </a:r>
          <a:r>
            <a:rPr lang="en-ID" altLang="en-US" sz="1600" b="1" dirty="0" smtClean="0"/>
            <a:t> </a:t>
          </a:r>
          <a:r>
            <a:rPr lang="en-ID" altLang="en-US" sz="1600" b="1" dirty="0" err="1" smtClean="0"/>
            <a:t>Permintaan</a:t>
          </a:r>
          <a:endParaRPr lang="en-ID" altLang="en-US" sz="1600" b="1" dirty="0"/>
        </a:p>
      </dgm:t>
    </dgm:pt>
    <dgm:pt modelId="{E7143639-131F-4238-BF6C-40B660E1F12E}" type="parTrans" cxnId="{78000D58-C00B-41A9-A609-ECC8E36AA844}">
      <dgm:prSet/>
      <dgm:spPr/>
      <dgm:t>
        <a:bodyPr/>
        <a:lstStyle/>
        <a:p>
          <a:endParaRPr lang="en-US"/>
        </a:p>
      </dgm:t>
    </dgm:pt>
    <dgm:pt modelId="{5A4727C6-0B9F-4DBB-9FD5-4817C9BACE96}" type="sibTrans" cxnId="{78000D58-C00B-41A9-A609-ECC8E36AA844}">
      <dgm:prSet/>
      <dgm:spPr/>
      <dgm:t>
        <a:bodyPr/>
        <a:lstStyle/>
        <a:p>
          <a:endParaRPr lang="en-US"/>
        </a:p>
      </dgm:t>
    </dgm:pt>
    <dgm:pt modelId="{ACC556BC-B091-4088-80C6-AED14A312FB5}">
      <dgm:prSet phldrT="[Text]" phldr="0" custT="1"/>
      <dgm:spPr/>
      <dgm:t>
        <a:bodyPr vert="horz" wrap="square"/>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a:lnSpc>
              <a:spcPct val="100000"/>
            </a:lnSpc>
            <a:spcBef>
              <a:spcPct val="0"/>
            </a:spcBef>
            <a:spcAft>
              <a:spcPct val="35000"/>
            </a:spcAft>
          </a:pPr>
          <a:r>
            <a:rPr lang="en-ID" altLang="en-US" sz="1600" b="1" dirty="0" err="1" smtClean="0"/>
            <a:t>Elastisitas</a:t>
          </a:r>
          <a:r>
            <a:rPr lang="en-ID" altLang="en-US" sz="1600" b="1" dirty="0" smtClean="0"/>
            <a:t> </a:t>
          </a:r>
          <a:r>
            <a:rPr lang="en-ID" altLang="en-US" sz="1600" b="1" dirty="0" err="1" smtClean="0"/>
            <a:t>Penawaran</a:t>
          </a:r>
          <a:endParaRPr lang="en-ID" altLang="en-US" sz="1600" b="1" dirty="0"/>
        </a:p>
      </dgm:t>
    </dgm:pt>
    <dgm:pt modelId="{D8C837FD-B8AC-4CC7-A639-B541B9D52215}" type="parTrans" cxnId="{A2870FAB-7EDE-49B3-9B64-59ED0433464F}">
      <dgm:prSet/>
      <dgm:spPr/>
      <dgm:t>
        <a:bodyPr/>
        <a:lstStyle/>
        <a:p>
          <a:endParaRPr lang="en-US"/>
        </a:p>
      </dgm:t>
    </dgm:pt>
    <dgm:pt modelId="{F98D1FBC-D7A2-45AF-ABA0-D342C8F70BC4}" type="sibTrans" cxnId="{A2870FAB-7EDE-49B3-9B64-59ED0433464F}">
      <dgm:prSet/>
      <dgm:spPr/>
      <dgm:t>
        <a:bodyPr/>
        <a:lstStyle/>
        <a:p>
          <a:endParaRPr lang="en-US"/>
        </a:p>
      </dgm:t>
    </dgm:pt>
    <dgm:pt modelId="{3159887D-BC34-4F44-B574-5DC0809E4A70}" type="pres">
      <dgm:prSet presAssocID="{E06C2808-4946-4D10-B3C6-CFECB6B88B69}" presName="Name0" presStyleCnt="0">
        <dgm:presLayoutVars>
          <dgm:chMax val="1"/>
          <dgm:dir/>
          <dgm:animLvl val="ctr"/>
          <dgm:resizeHandles val="exact"/>
        </dgm:presLayoutVars>
      </dgm:prSet>
      <dgm:spPr/>
      <dgm:t>
        <a:bodyPr/>
        <a:lstStyle/>
        <a:p>
          <a:endParaRPr lang="en-US"/>
        </a:p>
      </dgm:t>
    </dgm:pt>
    <dgm:pt modelId="{B49960C0-2478-4BCF-A9C0-745AB8F5088C}" type="pres">
      <dgm:prSet presAssocID="{606C32C2-2B81-43D2-8731-7AA5BC539E85}" presName="centerShape" presStyleLbl="node0" presStyleIdx="0" presStyleCnt="1" custScaleX="117713"/>
      <dgm:spPr/>
      <dgm:t>
        <a:bodyPr/>
        <a:lstStyle/>
        <a:p>
          <a:endParaRPr lang="en-US"/>
        </a:p>
      </dgm:t>
    </dgm:pt>
    <dgm:pt modelId="{BAA4AF61-D85D-4172-B49F-287A0B9C89FD}" type="pres">
      <dgm:prSet presAssocID="{E7143639-131F-4238-BF6C-40B660E1F12E}" presName="parTrans" presStyleLbl="sibTrans2D1" presStyleIdx="0" presStyleCnt="2"/>
      <dgm:spPr/>
      <dgm:t>
        <a:bodyPr/>
        <a:lstStyle/>
        <a:p>
          <a:endParaRPr lang="en-US"/>
        </a:p>
      </dgm:t>
    </dgm:pt>
    <dgm:pt modelId="{0EA34702-5ACE-401D-9EDC-0AEAC90B2447}" type="pres">
      <dgm:prSet presAssocID="{E7143639-131F-4238-BF6C-40B660E1F12E}" presName="connectorText" presStyleLbl="sibTrans2D1" presStyleIdx="0" presStyleCnt="2"/>
      <dgm:spPr/>
      <dgm:t>
        <a:bodyPr/>
        <a:lstStyle/>
        <a:p>
          <a:endParaRPr lang="en-US"/>
        </a:p>
      </dgm:t>
    </dgm:pt>
    <dgm:pt modelId="{9E9F3594-8892-41E8-B3EB-FCDEECCFF202}" type="pres">
      <dgm:prSet presAssocID="{31D1D303-25E8-4D32-91E3-085595839514}" presName="node" presStyleLbl="node1" presStyleIdx="0" presStyleCnt="2" custScaleX="117713">
        <dgm:presLayoutVars>
          <dgm:bulletEnabled val="1"/>
        </dgm:presLayoutVars>
      </dgm:prSet>
      <dgm:spPr/>
      <dgm:t>
        <a:bodyPr/>
        <a:lstStyle/>
        <a:p>
          <a:endParaRPr lang="en-US"/>
        </a:p>
      </dgm:t>
    </dgm:pt>
    <dgm:pt modelId="{61326397-1233-4C08-8969-7FBCBC2B26B2}" type="pres">
      <dgm:prSet presAssocID="{D8C837FD-B8AC-4CC7-A639-B541B9D52215}" presName="parTrans" presStyleLbl="sibTrans2D1" presStyleIdx="1" presStyleCnt="2"/>
      <dgm:spPr/>
      <dgm:t>
        <a:bodyPr/>
        <a:lstStyle/>
        <a:p>
          <a:endParaRPr lang="en-US"/>
        </a:p>
      </dgm:t>
    </dgm:pt>
    <dgm:pt modelId="{6505D330-90B3-4BB2-8F76-B02E19E3B067}" type="pres">
      <dgm:prSet presAssocID="{D8C837FD-B8AC-4CC7-A639-B541B9D52215}" presName="connectorText" presStyleLbl="sibTrans2D1" presStyleIdx="1" presStyleCnt="2"/>
      <dgm:spPr/>
      <dgm:t>
        <a:bodyPr/>
        <a:lstStyle/>
        <a:p>
          <a:endParaRPr lang="en-US"/>
        </a:p>
      </dgm:t>
    </dgm:pt>
    <dgm:pt modelId="{EFD94A1D-1705-44D4-9F71-52ACA21AC469}" type="pres">
      <dgm:prSet presAssocID="{ACC556BC-B091-4088-80C6-AED14A312FB5}" presName="node" presStyleLbl="node1" presStyleIdx="1" presStyleCnt="2" custScaleX="117713">
        <dgm:presLayoutVars>
          <dgm:bulletEnabled val="1"/>
        </dgm:presLayoutVars>
      </dgm:prSet>
      <dgm:spPr/>
      <dgm:t>
        <a:bodyPr/>
        <a:lstStyle/>
        <a:p>
          <a:endParaRPr lang="en-US"/>
        </a:p>
      </dgm:t>
    </dgm:pt>
  </dgm:ptLst>
  <dgm:cxnLst>
    <dgm:cxn modelId="{C62AE603-16D1-482A-B056-F4ED604FC2AA}" type="presOf" srcId="{E7143639-131F-4238-BF6C-40B660E1F12E}" destId="{BAA4AF61-D85D-4172-B49F-287A0B9C89FD}" srcOrd="0" destOrd="0" presId="urn:microsoft.com/office/officeart/2005/8/layout/radial5"/>
    <dgm:cxn modelId="{487B1D3B-027C-41B2-9180-16436BDBF435}" type="presOf" srcId="{E7143639-131F-4238-BF6C-40B660E1F12E}" destId="{0EA34702-5ACE-401D-9EDC-0AEAC90B2447}" srcOrd="1" destOrd="0" presId="urn:microsoft.com/office/officeart/2005/8/layout/radial5"/>
    <dgm:cxn modelId="{99B536C6-6CD6-49DB-8F21-0591DD054FC2}" type="presOf" srcId="{E06C2808-4946-4D10-B3C6-CFECB6B88B69}" destId="{3159887D-BC34-4F44-B574-5DC0809E4A70}" srcOrd="0" destOrd="0" presId="urn:microsoft.com/office/officeart/2005/8/layout/radial5"/>
    <dgm:cxn modelId="{5AC173FF-6209-4F7D-854F-5115F50F7DE1}" srcId="{E06C2808-4946-4D10-B3C6-CFECB6B88B69}" destId="{606C32C2-2B81-43D2-8731-7AA5BC539E85}" srcOrd="0" destOrd="0" parTransId="{6A930F7C-102B-4B74-A810-0EF8A77C9C80}" sibTransId="{6834A72C-D888-4AEC-9D62-346A2EEC237F}"/>
    <dgm:cxn modelId="{0471DD24-B84D-4DA8-9A1D-3C2EFFD91E6A}" type="presOf" srcId="{ACC556BC-B091-4088-80C6-AED14A312FB5}" destId="{EFD94A1D-1705-44D4-9F71-52ACA21AC469}" srcOrd="0" destOrd="0" presId="urn:microsoft.com/office/officeart/2005/8/layout/radial5"/>
    <dgm:cxn modelId="{78000D58-C00B-41A9-A609-ECC8E36AA844}" srcId="{606C32C2-2B81-43D2-8731-7AA5BC539E85}" destId="{31D1D303-25E8-4D32-91E3-085595839514}" srcOrd="0" destOrd="0" parTransId="{E7143639-131F-4238-BF6C-40B660E1F12E}" sibTransId="{5A4727C6-0B9F-4DBB-9FD5-4817C9BACE96}"/>
    <dgm:cxn modelId="{A2870FAB-7EDE-49B3-9B64-59ED0433464F}" srcId="{606C32C2-2B81-43D2-8731-7AA5BC539E85}" destId="{ACC556BC-B091-4088-80C6-AED14A312FB5}" srcOrd="1" destOrd="0" parTransId="{D8C837FD-B8AC-4CC7-A639-B541B9D52215}" sibTransId="{F98D1FBC-D7A2-45AF-ABA0-D342C8F70BC4}"/>
    <dgm:cxn modelId="{9A15C923-F34A-45EC-ADAB-2F56EB03F081}" type="presOf" srcId="{606C32C2-2B81-43D2-8731-7AA5BC539E85}" destId="{B49960C0-2478-4BCF-A9C0-745AB8F5088C}" srcOrd="0" destOrd="0" presId="urn:microsoft.com/office/officeart/2005/8/layout/radial5"/>
    <dgm:cxn modelId="{C628705F-54B8-4EE3-AA27-5857709E2069}" type="presOf" srcId="{31D1D303-25E8-4D32-91E3-085595839514}" destId="{9E9F3594-8892-41E8-B3EB-FCDEECCFF202}" srcOrd="0" destOrd="0" presId="urn:microsoft.com/office/officeart/2005/8/layout/radial5"/>
    <dgm:cxn modelId="{C17A1A33-7A25-4BF9-96AF-1296327E1DD8}" type="presOf" srcId="{D8C837FD-B8AC-4CC7-A639-B541B9D52215}" destId="{61326397-1233-4C08-8969-7FBCBC2B26B2}" srcOrd="0" destOrd="0" presId="urn:microsoft.com/office/officeart/2005/8/layout/radial5"/>
    <dgm:cxn modelId="{0395C257-DDEE-4692-B20B-123AA4FF32E6}" type="presOf" srcId="{D8C837FD-B8AC-4CC7-A639-B541B9D52215}" destId="{6505D330-90B3-4BB2-8F76-B02E19E3B067}" srcOrd="1" destOrd="0" presId="urn:microsoft.com/office/officeart/2005/8/layout/radial5"/>
    <dgm:cxn modelId="{9A8EB49D-C266-425B-AED8-6EFE38586C2C}" type="presParOf" srcId="{3159887D-BC34-4F44-B574-5DC0809E4A70}" destId="{B49960C0-2478-4BCF-A9C0-745AB8F5088C}" srcOrd="0" destOrd="0" presId="urn:microsoft.com/office/officeart/2005/8/layout/radial5"/>
    <dgm:cxn modelId="{C9E7529B-F037-44A6-A3D0-AB522A79DD24}" type="presParOf" srcId="{3159887D-BC34-4F44-B574-5DC0809E4A70}" destId="{BAA4AF61-D85D-4172-B49F-287A0B9C89FD}" srcOrd="1" destOrd="0" presId="urn:microsoft.com/office/officeart/2005/8/layout/radial5"/>
    <dgm:cxn modelId="{4CCE643D-D5CC-42EA-984B-AD3B5082981C}" type="presParOf" srcId="{BAA4AF61-D85D-4172-B49F-287A0B9C89FD}" destId="{0EA34702-5ACE-401D-9EDC-0AEAC90B2447}" srcOrd="0" destOrd="0" presId="urn:microsoft.com/office/officeart/2005/8/layout/radial5"/>
    <dgm:cxn modelId="{C430AC7B-25C1-4B40-86D0-0A5F8914F9CC}" type="presParOf" srcId="{3159887D-BC34-4F44-B574-5DC0809E4A70}" destId="{9E9F3594-8892-41E8-B3EB-FCDEECCFF202}" srcOrd="2" destOrd="0" presId="urn:microsoft.com/office/officeart/2005/8/layout/radial5"/>
    <dgm:cxn modelId="{1BF1E555-7553-432C-8C04-ACB30B035705}" type="presParOf" srcId="{3159887D-BC34-4F44-B574-5DC0809E4A70}" destId="{61326397-1233-4C08-8969-7FBCBC2B26B2}" srcOrd="3" destOrd="0" presId="urn:microsoft.com/office/officeart/2005/8/layout/radial5"/>
    <dgm:cxn modelId="{B8D8EE26-90F6-4FBD-9DDD-79DE2C15CD1C}" type="presParOf" srcId="{61326397-1233-4C08-8969-7FBCBC2B26B2}" destId="{6505D330-90B3-4BB2-8F76-B02E19E3B067}" srcOrd="0" destOrd="0" presId="urn:microsoft.com/office/officeart/2005/8/layout/radial5"/>
    <dgm:cxn modelId="{C3D30BFE-5FEB-4346-BBC6-00B0314AA68F}" type="presParOf" srcId="{3159887D-BC34-4F44-B574-5DC0809E4A70}" destId="{EFD94A1D-1705-44D4-9F71-52ACA21AC469}" srcOrd="4"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9A51499-AB46-406C-A40F-F36F5A01C427}" type="doc">
      <dgm:prSet loTypeId="urn:microsoft.com/office/officeart/2005/8/layout/vList6" loCatId="list" qsTypeId="urn:microsoft.com/office/officeart/2005/8/quickstyle/3d9" qsCatId="3D" csTypeId="urn:microsoft.com/office/officeart/2005/8/colors/colorful5" csCatId="colorful" phldr="1"/>
      <dgm:spPr/>
      <dgm:t>
        <a:bodyPr/>
        <a:lstStyle/>
        <a:p>
          <a:endParaRPr lang="en-US"/>
        </a:p>
      </dgm:t>
    </dgm:pt>
    <dgm:pt modelId="{350D2F4F-27BD-449F-8CF0-2EEF7865E8D8}">
      <dgm:prSet phldrT="[Text]" phldr="0" custT="1"/>
      <dgm:spPr/>
      <dgm:t>
        <a:bodyPr vert="horz" wrap="square"/>
        <a:lstStyle/>
        <a:p>
          <a:r>
            <a:rPr lang="en-ID" altLang="en-US" sz="3200" dirty="0" err="1" smtClean="0">
              <a:sym typeface="+mn-ea"/>
            </a:rPr>
            <a:t>Apa</a:t>
          </a:r>
          <a:r>
            <a:rPr lang="en-ID" altLang="en-US" sz="3200" dirty="0" smtClean="0">
              <a:sym typeface="+mn-ea"/>
            </a:rPr>
            <a:t> </a:t>
          </a:r>
          <a:r>
            <a:rPr lang="en-ID" altLang="en-US" sz="3200" dirty="0" err="1" smtClean="0">
              <a:sym typeface="+mn-ea"/>
            </a:rPr>
            <a:t>peran</a:t>
          </a:r>
          <a:r>
            <a:rPr lang="en-ID" altLang="en-US" sz="3200" dirty="0" smtClean="0">
              <a:sym typeface="+mn-ea"/>
            </a:rPr>
            <a:t> </a:t>
          </a:r>
          <a:r>
            <a:rPr lang="en-ID" altLang="en-US" sz="3200" dirty="0" err="1" smtClean="0">
              <a:sym typeface="+mn-ea"/>
            </a:rPr>
            <a:t>iptek</a:t>
          </a:r>
          <a:r>
            <a:rPr lang="en-ID" altLang="en-US" sz="3200" dirty="0" smtClean="0">
              <a:sym typeface="+mn-ea"/>
            </a:rPr>
            <a:t> </a:t>
          </a:r>
          <a:r>
            <a:rPr lang="en-ID" altLang="en-US" sz="3200" dirty="0" err="1" smtClean="0">
              <a:sym typeface="+mn-ea"/>
            </a:rPr>
            <a:t>dalam</a:t>
          </a:r>
          <a:r>
            <a:rPr lang="en-ID" altLang="en-US" sz="3200" dirty="0" smtClean="0">
              <a:sym typeface="+mn-ea"/>
            </a:rPr>
            <a:t> </a:t>
          </a:r>
          <a:r>
            <a:rPr lang="en-ID" altLang="en-US" sz="3200" dirty="0" err="1" smtClean="0">
              <a:sym typeface="+mn-ea"/>
            </a:rPr>
            <a:t>perubahan</a:t>
          </a:r>
          <a:r>
            <a:rPr lang="en-ID" altLang="en-US" sz="3200" dirty="0" smtClean="0">
              <a:sym typeface="+mn-ea"/>
            </a:rPr>
            <a:t> </a:t>
          </a:r>
          <a:r>
            <a:rPr lang="en-ID" altLang="en-US" sz="3200" dirty="0" err="1" smtClean="0">
              <a:sym typeface="+mn-ea"/>
            </a:rPr>
            <a:t>pasar</a:t>
          </a:r>
          <a:r>
            <a:rPr lang="en-ID" altLang="en-US" sz="3200" dirty="0" smtClean="0">
              <a:sym typeface="+mn-ea"/>
            </a:rPr>
            <a:t>?</a:t>
          </a:r>
          <a:endParaRPr lang="en-US" sz="3200" dirty="0"/>
        </a:p>
      </dgm:t>
    </dgm:pt>
    <dgm:pt modelId="{A2C7AEB8-34B9-432D-B546-0B2E216E281C}" type="parTrans" cxnId="{3F32A463-F86C-4061-A354-4B8D3679EA4D}">
      <dgm:prSet/>
      <dgm:spPr/>
      <dgm:t>
        <a:bodyPr/>
        <a:lstStyle/>
        <a:p>
          <a:endParaRPr lang="en-US"/>
        </a:p>
      </dgm:t>
    </dgm:pt>
    <dgm:pt modelId="{2545C1DB-8AD0-4D5C-8587-557274C7CEFE}" type="sibTrans" cxnId="{3F32A463-F86C-4061-A354-4B8D3679EA4D}">
      <dgm:prSet/>
      <dgm:spPr/>
      <dgm:t>
        <a:bodyPr/>
        <a:lstStyle/>
        <a:p>
          <a:endParaRPr lang="en-US"/>
        </a:p>
      </dgm:t>
    </dgm:pt>
    <dgm:pt modelId="{B6FE536A-96DD-46D6-93AE-EF18F6CA26BE}">
      <dgm:prSet phldrT="[Text]" phldr="0" custT="1"/>
      <dgm:spPr/>
      <dgm:t>
        <a:bodyPr vert="horz" wrap="square"/>
        <a:lstStyle/>
        <a:p>
          <a:r>
            <a:rPr lang="en-ID" altLang="en-US" sz="2400" dirty="0" smtClean="0">
              <a:sym typeface="+mn-ea"/>
            </a:rPr>
            <a:t>M</a:t>
          </a:r>
          <a:r>
            <a:rPr lang="en-US" sz="2400" dirty="0" err="1" smtClean="0">
              <a:sym typeface="+mn-ea"/>
            </a:rPr>
            <a:t>emperpendek</a:t>
          </a:r>
          <a:r>
            <a:rPr lang="en-US" sz="2400" dirty="0" smtClean="0">
              <a:sym typeface="+mn-ea"/>
            </a:rPr>
            <a:t> </a:t>
          </a:r>
          <a:r>
            <a:rPr lang="en-US" sz="2400" dirty="0" err="1" smtClean="0">
              <a:sym typeface="+mn-ea"/>
            </a:rPr>
            <a:t>jarak</a:t>
          </a:r>
          <a:r>
            <a:rPr lang="en-US" sz="2400" dirty="0" smtClean="0">
              <a:sym typeface="+mn-ea"/>
            </a:rPr>
            <a:t> </a:t>
          </a:r>
          <a:r>
            <a:rPr lang="en-US" sz="2400" dirty="0" err="1" smtClean="0">
              <a:sym typeface="+mn-ea"/>
            </a:rPr>
            <a:t>antara</a:t>
          </a:r>
          <a:r>
            <a:rPr lang="en-US" sz="2400" dirty="0" smtClean="0">
              <a:sym typeface="+mn-ea"/>
            </a:rPr>
            <a:t> </a:t>
          </a:r>
          <a:r>
            <a:rPr lang="en-US" sz="2400" dirty="0" err="1" smtClean="0">
              <a:sym typeface="+mn-ea"/>
            </a:rPr>
            <a:t>penjual</a:t>
          </a:r>
          <a:r>
            <a:rPr lang="en-US" sz="2400" dirty="0" smtClean="0">
              <a:sym typeface="+mn-ea"/>
            </a:rPr>
            <a:t> </a:t>
          </a:r>
          <a:r>
            <a:rPr lang="en-US" sz="2400" dirty="0" err="1" smtClean="0">
              <a:sym typeface="+mn-ea"/>
            </a:rPr>
            <a:t>dan</a:t>
          </a:r>
          <a:r>
            <a:rPr lang="en-US" sz="2400" dirty="0" smtClean="0">
              <a:sym typeface="+mn-ea"/>
            </a:rPr>
            <a:t> </a:t>
          </a:r>
          <a:r>
            <a:rPr lang="en-US" sz="2400" dirty="0" err="1" smtClean="0">
              <a:sym typeface="+mn-ea"/>
            </a:rPr>
            <a:t>pembeli</a:t>
          </a:r>
          <a:endParaRPr lang="en-ID" altLang="en-US" sz="2400" dirty="0">
            <a:sym typeface="+mn-ea"/>
          </a:endParaRPr>
        </a:p>
      </dgm:t>
    </dgm:pt>
    <dgm:pt modelId="{E7E74190-10C8-4C52-AD85-5259B695DDC9}" type="parTrans" cxnId="{AA741727-7588-48F5-8DBB-4BEF45C6B323}">
      <dgm:prSet/>
      <dgm:spPr/>
      <dgm:t>
        <a:bodyPr/>
        <a:lstStyle/>
        <a:p>
          <a:endParaRPr lang="en-US"/>
        </a:p>
      </dgm:t>
    </dgm:pt>
    <dgm:pt modelId="{90E2139A-80F4-4B8D-BA94-049CF0F39D89}" type="sibTrans" cxnId="{AA741727-7588-48F5-8DBB-4BEF45C6B323}">
      <dgm:prSet/>
      <dgm:spPr/>
      <dgm:t>
        <a:bodyPr/>
        <a:lstStyle/>
        <a:p>
          <a:endParaRPr lang="en-US"/>
        </a:p>
      </dgm:t>
    </dgm:pt>
    <dgm:pt modelId="{0EAD492A-F593-4B37-9892-A51B95BC6D29}">
      <dgm:prSet phldrT="[Text]" phldr="0" custT="1"/>
      <dgm:spPr/>
      <dgm:t>
        <a:bodyPr vert="horz" wrap="square"/>
        <a:lstStyle/>
        <a:p>
          <a:r>
            <a:rPr lang="en-ID" altLang="en-US" sz="2400" dirty="0" smtClean="0">
              <a:sym typeface="+mn-ea"/>
            </a:rPr>
            <a:t>M</a:t>
          </a:r>
          <a:r>
            <a:rPr lang="en-US" sz="2400" dirty="0" err="1" smtClean="0">
              <a:sym typeface="+mn-ea"/>
            </a:rPr>
            <a:t>enambah</a:t>
          </a:r>
          <a:r>
            <a:rPr lang="en-US" sz="2400" dirty="0" smtClean="0">
              <a:sym typeface="+mn-ea"/>
            </a:rPr>
            <a:t> </a:t>
          </a:r>
          <a:r>
            <a:rPr lang="en-US" sz="2400" dirty="0" err="1" smtClean="0">
              <a:sym typeface="+mn-ea"/>
            </a:rPr>
            <a:t>jangkauan</a:t>
          </a:r>
          <a:r>
            <a:rPr lang="en-US" sz="2400" dirty="0" smtClean="0">
              <a:sym typeface="+mn-ea"/>
            </a:rPr>
            <a:t> </a:t>
          </a:r>
          <a:r>
            <a:rPr lang="en-US" sz="2400" dirty="0" err="1" smtClean="0">
              <a:sym typeface="+mn-ea"/>
            </a:rPr>
            <a:t>pasar</a:t>
          </a:r>
          <a:endParaRPr lang="en-ID" altLang="en-US" sz="2400" dirty="0">
            <a:sym typeface="+mn-ea"/>
          </a:endParaRPr>
        </a:p>
      </dgm:t>
    </dgm:pt>
    <dgm:pt modelId="{264DE83A-B148-4599-ABEE-123F843677BC}" type="parTrans" cxnId="{B6EB140E-4841-4670-9F34-69C7A4A0A9CF}">
      <dgm:prSet/>
      <dgm:spPr/>
      <dgm:t>
        <a:bodyPr/>
        <a:lstStyle/>
        <a:p>
          <a:endParaRPr lang="en-US"/>
        </a:p>
      </dgm:t>
    </dgm:pt>
    <dgm:pt modelId="{EB50CE3F-6824-4643-9018-D88B9282A381}" type="sibTrans" cxnId="{B6EB140E-4841-4670-9F34-69C7A4A0A9CF}">
      <dgm:prSet/>
      <dgm:spPr/>
      <dgm:t>
        <a:bodyPr/>
        <a:lstStyle/>
        <a:p>
          <a:endParaRPr lang="en-US"/>
        </a:p>
      </dgm:t>
    </dgm:pt>
    <dgm:pt modelId="{55AC0C90-2096-4CED-B863-0235AE91B006}">
      <dgm:prSet phldrT="[Text]" phldr="0" custT="1"/>
      <dgm:spPr/>
      <dgm:t>
        <a:bodyPr vert="horz" wrap="square"/>
        <a:lstStyle/>
        <a:p>
          <a:r>
            <a:rPr lang="en-ID" altLang="en-US" sz="2400" dirty="0" smtClean="0">
              <a:sym typeface="+mn-ea"/>
            </a:rPr>
            <a:t>B</a:t>
          </a:r>
          <a:r>
            <a:rPr lang="en-US" sz="2400" dirty="0" err="1" smtClean="0">
              <a:sym typeface="+mn-ea"/>
            </a:rPr>
            <a:t>iaya</a:t>
          </a:r>
          <a:r>
            <a:rPr lang="en-US" sz="2400" dirty="0" smtClean="0">
              <a:sym typeface="+mn-ea"/>
            </a:rPr>
            <a:t> </a:t>
          </a:r>
          <a:r>
            <a:rPr lang="en-US" sz="2400" dirty="0" err="1" smtClean="0">
              <a:sym typeface="+mn-ea"/>
            </a:rPr>
            <a:t>produksi</a:t>
          </a:r>
          <a:r>
            <a:rPr lang="en-US" sz="2400" dirty="0" smtClean="0">
              <a:sym typeface="+mn-ea"/>
            </a:rPr>
            <a:t> </a:t>
          </a:r>
          <a:r>
            <a:rPr lang="en-US" sz="2400" dirty="0" err="1" smtClean="0">
              <a:sym typeface="+mn-ea"/>
            </a:rPr>
            <a:t>lebih</a:t>
          </a:r>
          <a:r>
            <a:rPr lang="en-US" sz="2400" dirty="0" smtClean="0">
              <a:sym typeface="+mn-ea"/>
            </a:rPr>
            <a:t> </a:t>
          </a:r>
          <a:r>
            <a:rPr lang="en-US" sz="2400" dirty="0" err="1" smtClean="0">
              <a:sym typeface="+mn-ea"/>
            </a:rPr>
            <a:t>efisien</a:t>
          </a:r>
          <a:endParaRPr lang="en-ID" altLang="en-US" sz="2400" dirty="0">
            <a:sym typeface="+mn-ea"/>
          </a:endParaRPr>
        </a:p>
      </dgm:t>
    </dgm:pt>
    <dgm:pt modelId="{5AC7CEDC-DEBA-4439-9A5A-5E8C66F7D60B}" type="parTrans" cxnId="{22512916-177A-4A46-9D75-700BA4461288}">
      <dgm:prSet/>
      <dgm:spPr/>
      <dgm:t>
        <a:bodyPr/>
        <a:lstStyle/>
        <a:p>
          <a:endParaRPr lang="en-US"/>
        </a:p>
      </dgm:t>
    </dgm:pt>
    <dgm:pt modelId="{F2C4CD19-024C-4D5B-AB3E-3E6CD9CE4E0B}" type="sibTrans" cxnId="{22512916-177A-4A46-9D75-700BA4461288}">
      <dgm:prSet/>
      <dgm:spPr/>
      <dgm:t>
        <a:bodyPr/>
        <a:lstStyle/>
        <a:p>
          <a:endParaRPr lang="en-US"/>
        </a:p>
      </dgm:t>
    </dgm:pt>
    <dgm:pt modelId="{98625E44-425C-448E-B3AE-B61A7B49B5E3}">
      <dgm:prSet phldrT="[Text]" phldr="0" custT="1"/>
      <dgm:spPr/>
      <dgm:t>
        <a:bodyPr vert="horz" wrap="square"/>
        <a:lstStyle/>
        <a:p>
          <a:r>
            <a:rPr lang="en-US" sz="2400" dirty="0" smtClean="0">
              <a:sym typeface="+mn-ea"/>
            </a:rPr>
            <a:t>Makin </a:t>
          </a:r>
          <a:r>
            <a:rPr lang="en-US" sz="2400" dirty="0" err="1" smtClean="0">
              <a:sym typeface="+mn-ea"/>
            </a:rPr>
            <a:t>banyak</a:t>
          </a:r>
          <a:r>
            <a:rPr lang="en-US" sz="2400" dirty="0" smtClean="0">
              <a:sym typeface="+mn-ea"/>
            </a:rPr>
            <a:t> </a:t>
          </a:r>
          <a:r>
            <a:rPr lang="en-US" sz="2400" dirty="0" err="1" smtClean="0">
              <a:sym typeface="+mn-ea"/>
            </a:rPr>
            <a:t>produsen</a:t>
          </a:r>
          <a:r>
            <a:rPr lang="en-US" sz="2400" dirty="0" smtClean="0">
              <a:sym typeface="+mn-ea"/>
            </a:rPr>
            <a:t>/</a:t>
          </a:r>
          <a:r>
            <a:rPr lang="en-US" sz="2400" dirty="0" err="1" smtClean="0">
              <a:sym typeface="+mn-ea"/>
            </a:rPr>
            <a:t>penjual</a:t>
          </a:r>
          <a:endParaRPr lang="en-ID" altLang="en-US" sz="2400" dirty="0">
            <a:sym typeface="+mn-ea"/>
          </a:endParaRPr>
        </a:p>
      </dgm:t>
    </dgm:pt>
    <dgm:pt modelId="{3B0EF214-5A0A-44C5-8E31-808914FCF8B1}" type="parTrans" cxnId="{AF3029A0-58FF-48C4-ADD3-F4090FB585A0}">
      <dgm:prSet/>
      <dgm:spPr/>
      <dgm:t>
        <a:bodyPr/>
        <a:lstStyle/>
        <a:p>
          <a:endParaRPr lang="en-US"/>
        </a:p>
      </dgm:t>
    </dgm:pt>
    <dgm:pt modelId="{E751B440-B22E-4219-9F3C-D4F9A7E27EFD}" type="sibTrans" cxnId="{AF3029A0-58FF-48C4-ADD3-F4090FB585A0}">
      <dgm:prSet/>
      <dgm:spPr/>
      <dgm:t>
        <a:bodyPr/>
        <a:lstStyle/>
        <a:p>
          <a:endParaRPr lang="en-US"/>
        </a:p>
      </dgm:t>
    </dgm:pt>
    <dgm:pt modelId="{88052652-57AB-4BF5-BEC7-E1BCCA4E31A5}">
      <dgm:prSet phldrT="[Text]" phldr="0" custT="1"/>
      <dgm:spPr/>
      <dgm:t>
        <a:bodyPr vert="horz" wrap="square"/>
        <a:lstStyle/>
        <a:p>
          <a:r>
            <a:rPr lang="en-ID" altLang="en-US" sz="2400" dirty="0" err="1" smtClean="0">
              <a:sym typeface="+mn-ea"/>
            </a:rPr>
            <a:t>Konsumen</a:t>
          </a:r>
          <a:r>
            <a:rPr lang="en-ID" altLang="en-US" sz="2400" dirty="0" smtClean="0">
              <a:sym typeface="+mn-ea"/>
            </a:rPr>
            <a:t> </a:t>
          </a:r>
          <a:r>
            <a:rPr lang="en-ID" altLang="en-US" sz="2400" dirty="0" err="1" smtClean="0">
              <a:sym typeface="+mn-ea"/>
            </a:rPr>
            <a:t>mudah</a:t>
          </a:r>
          <a:r>
            <a:rPr lang="en-ID" altLang="en-US" sz="2400" dirty="0" smtClean="0">
              <a:sym typeface="+mn-ea"/>
            </a:rPr>
            <a:t> </a:t>
          </a:r>
          <a:r>
            <a:rPr lang="en-ID" altLang="en-US" sz="2400" dirty="0" err="1" smtClean="0">
              <a:sym typeface="+mn-ea"/>
            </a:rPr>
            <a:t>memperoleh</a:t>
          </a:r>
          <a:r>
            <a:rPr lang="en-ID" altLang="en-US" sz="2400" dirty="0" smtClean="0">
              <a:sym typeface="+mn-ea"/>
            </a:rPr>
            <a:t> </a:t>
          </a:r>
          <a:r>
            <a:rPr lang="en-ID" altLang="en-US" sz="2400" dirty="0" err="1" smtClean="0">
              <a:sym typeface="+mn-ea"/>
            </a:rPr>
            <a:t>informasi</a:t>
          </a:r>
          <a:r>
            <a:rPr lang="en-ID" altLang="en-US" sz="2400" dirty="0" smtClean="0">
              <a:sym typeface="+mn-ea"/>
            </a:rPr>
            <a:t> </a:t>
          </a:r>
          <a:r>
            <a:rPr lang="en-ID" altLang="en-US" sz="2400" dirty="0" err="1" smtClean="0">
              <a:sym typeface="+mn-ea"/>
            </a:rPr>
            <a:t>tentang</a:t>
          </a:r>
          <a:r>
            <a:rPr lang="en-ID" altLang="en-US" sz="2400" dirty="0" smtClean="0">
              <a:sym typeface="+mn-ea"/>
            </a:rPr>
            <a:t> </a:t>
          </a:r>
          <a:r>
            <a:rPr lang="en-ID" altLang="en-US" sz="2400" dirty="0" err="1" smtClean="0">
              <a:sym typeface="+mn-ea"/>
            </a:rPr>
            <a:t>produk</a:t>
          </a:r>
          <a:endParaRPr lang="en-ID" altLang="en-US" sz="2400" dirty="0">
            <a:sym typeface="+mn-ea"/>
          </a:endParaRPr>
        </a:p>
      </dgm:t>
    </dgm:pt>
    <dgm:pt modelId="{CB5888F5-6EFE-40EE-9CB8-DC338E9FDEE7}" type="parTrans" cxnId="{9D4C4A13-4393-4905-9CDA-0D345EA3EBC7}">
      <dgm:prSet/>
      <dgm:spPr/>
      <dgm:t>
        <a:bodyPr/>
        <a:lstStyle/>
        <a:p>
          <a:endParaRPr lang="en-US"/>
        </a:p>
      </dgm:t>
    </dgm:pt>
    <dgm:pt modelId="{9B343AC8-E1FC-431C-9BC2-96C1D4D48802}" type="sibTrans" cxnId="{9D4C4A13-4393-4905-9CDA-0D345EA3EBC7}">
      <dgm:prSet/>
      <dgm:spPr/>
      <dgm:t>
        <a:bodyPr/>
        <a:lstStyle/>
        <a:p>
          <a:endParaRPr lang="en-US"/>
        </a:p>
      </dgm:t>
    </dgm:pt>
    <dgm:pt modelId="{3CA9BEB6-9239-43CE-89F5-9FAE22F9E271}">
      <dgm:prSet phldrT="[Text]" phldr="0" custT="1"/>
      <dgm:spPr/>
      <dgm:t>
        <a:bodyPr vert="horz" wrap="square"/>
        <a:lstStyle/>
        <a:p>
          <a:r>
            <a:rPr lang="en-ID" altLang="en-US" sz="2400" dirty="0" err="1" smtClean="0">
              <a:sym typeface="+mn-ea"/>
            </a:rPr>
            <a:t>Persaingan</a:t>
          </a:r>
          <a:r>
            <a:rPr lang="en-ID" altLang="en-US" sz="2400" dirty="0" smtClean="0">
              <a:sym typeface="+mn-ea"/>
            </a:rPr>
            <a:t> </a:t>
          </a:r>
          <a:r>
            <a:rPr lang="en-ID" altLang="en-US" sz="2400" dirty="0" err="1" smtClean="0">
              <a:sym typeface="+mn-ea"/>
            </a:rPr>
            <a:t>pasar</a:t>
          </a:r>
          <a:r>
            <a:rPr lang="en-ID" altLang="en-US" sz="2400" dirty="0" smtClean="0">
              <a:sym typeface="+mn-ea"/>
            </a:rPr>
            <a:t> </a:t>
          </a:r>
          <a:r>
            <a:rPr lang="en-ID" altLang="en-US" sz="2400" dirty="0" err="1" smtClean="0">
              <a:sym typeface="+mn-ea"/>
            </a:rPr>
            <a:t>sangat</a:t>
          </a:r>
          <a:r>
            <a:rPr lang="en-ID" altLang="en-US" sz="2400" dirty="0" smtClean="0">
              <a:sym typeface="+mn-ea"/>
            </a:rPr>
            <a:t> </a:t>
          </a:r>
          <a:r>
            <a:rPr lang="en-ID" altLang="en-US" sz="2400" dirty="0" err="1" smtClean="0">
              <a:sym typeface="+mn-ea"/>
            </a:rPr>
            <a:t>ketat</a:t>
          </a:r>
          <a:endParaRPr lang="en-ID" altLang="en-US" sz="2400" dirty="0">
            <a:sym typeface="+mn-ea"/>
          </a:endParaRPr>
        </a:p>
      </dgm:t>
    </dgm:pt>
    <dgm:pt modelId="{F38D1912-767D-4E19-9A6A-7BC66B3E11EC}" type="parTrans" cxnId="{5BDE3058-DC70-4412-93A5-353724789487}">
      <dgm:prSet/>
      <dgm:spPr/>
      <dgm:t>
        <a:bodyPr/>
        <a:lstStyle/>
        <a:p>
          <a:endParaRPr lang="en-US"/>
        </a:p>
      </dgm:t>
    </dgm:pt>
    <dgm:pt modelId="{26EDD44A-4284-4DA6-A843-F49A55ED5273}" type="sibTrans" cxnId="{5BDE3058-DC70-4412-93A5-353724789487}">
      <dgm:prSet/>
      <dgm:spPr/>
      <dgm:t>
        <a:bodyPr/>
        <a:lstStyle/>
        <a:p>
          <a:endParaRPr lang="en-US"/>
        </a:p>
      </dgm:t>
    </dgm:pt>
    <dgm:pt modelId="{77954BB9-818D-46A0-9F9D-0E93FDF05D3B}" type="pres">
      <dgm:prSet presAssocID="{19A51499-AB46-406C-A40F-F36F5A01C427}" presName="Name0" presStyleCnt="0">
        <dgm:presLayoutVars>
          <dgm:dir/>
          <dgm:animLvl val="lvl"/>
          <dgm:resizeHandles/>
        </dgm:presLayoutVars>
      </dgm:prSet>
      <dgm:spPr/>
      <dgm:t>
        <a:bodyPr/>
        <a:lstStyle/>
        <a:p>
          <a:endParaRPr lang="en-US"/>
        </a:p>
      </dgm:t>
    </dgm:pt>
    <dgm:pt modelId="{72127CD3-E859-4572-B2B0-3F367A5424B2}" type="pres">
      <dgm:prSet presAssocID="{350D2F4F-27BD-449F-8CF0-2EEF7865E8D8}" presName="linNode" presStyleCnt="0"/>
      <dgm:spPr/>
    </dgm:pt>
    <dgm:pt modelId="{A10107FE-7406-4836-8666-C00018583848}" type="pres">
      <dgm:prSet presAssocID="{350D2F4F-27BD-449F-8CF0-2EEF7865E8D8}" presName="parentShp" presStyleLbl="node1" presStyleIdx="0" presStyleCnt="1" custScaleY="224992">
        <dgm:presLayoutVars>
          <dgm:bulletEnabled val="1"/>
        </dgm:presLayoutVars>
      </dgm:prSet>
      <dgm:spPr/>
      <dgm:t>
        <a:bodyPr/>
        <a:lstStyle/>
        <a:p>
          <a:endParaRPr lang="en-US"/>
        </a:p>
      </dgm:t>
    </dgm:pt>
    <dgm:pt modelId="{370C2819-0777-457C-B078-0B5FD591677D}" type="pres">
      <dgm:prSet presAssocID="{350D2F4F-27BD-449F-8CF0-2EEF7865E8D8}" presName="childShp" presStyleLbl="bgAccFollowNode1" presStyleIdx="0" presStyleCnt="1" custScaleY="210989">
        <dgm:presLayoutVars>
          <dgm:bulletEnabled val="1"/>
        </dgm:presLayoutVars>
      </dgm:prSet>
      <dgm:spPr>
        <a:prstGeom prst="foldedCorner">
          <a:avLst/>
        </a:prstGeom>
      </dgm:spPr>
      <dgm:t>
        <a:bodyPr/>
        <a:lstStyle/>
        <a:p>
          <a:endParaRPr lang="en-US"/>
        </a:p>
      </dgm:t>
    </dgm:pt>
  </dgm:ptLst>
  <dgm:cxnLst>
    <dgm:cxn modelId="{3602F9F1-C179-467C-A703-090865981B64}" type="presOf" srcId="{0EAD492A-F593-4B37-9892-A51B95BC6D29}" destId="{370C2819-0777-457C-B078-0B5FD591677D}" srcOrd="0" destOrd="1" presId="urn:microsoft.com/office/officeart/2005/8/layout/vList6"/>
    <dgm:cxn modelId="{3F32A463-F86C-4061-A354-4B8D3679EA4D}" srcId="{19A51499-AB46-406C-A40F-F36F5A01C427}" destId="{350D2F4F-27BD-449F-8CF0-2EEF7865E8D8}" srcOrd="0" destOrd="0" parTransId="{A2C7AEB8-34B9-432D-B546-0B2E216E281C}" sibTransId="{2545C1DB-8AD0-4D5C-8587-557274C7CEFE}"/>
    <dgm:cxn modelId="{0121E872-B8C3-4AC2-AF16-C7E74C837E60}" type="presOf" srcId="{55AC0C90-2096-4CED-B863-0235AE91B006}" destId="{370C2819-0777-457C-B078-0B5FD591677D}" srcOrd="0" destOrd="2" presId="urn:microsoft.com/office/officeart/2005/8/layout/vList6"/>
    <dgm:cxn modelId="{4B0ED72A-D3BF-4964-9BE7-2F3A9112CF79}" type="presOf" srcId="{19A51499-AB46-406C-A40F-F36F5A01C427}" destId="{77954BB9-818D-46A0-9F9D-0E93FDF05D3B}" srcOrd="0" destOrd="0" presId="urn:microsoft.com/office/officeart/2005/8/layout/vList6"/>
    <dgm:cxn modelId="{5AA89974-29F6-4331-8640-590E4388B0AD}" type="presOf" srcId="{98625E44-425C-448E-B3AE-B61A7B49B5E3}" destId="{370C2819-0777-457C-B078-0B5FD591677D}" srcOrd="0" destOrd="3" presId="urn:microsoft.com/office/officeart/2005/8/layout/vList6"/>
    <dgm:cxn modelId="{E96B31C7-655C-4959-BCDF-195491613969}" type="presOf" srcId="{3CA9BEB6-9239-43CE-89F5-9FAE22F9E271}" destId="{370C2819-0777-457C-B078-0B5FD591677D}" srcOrd="0" destOrd="5" presId="urn:microsoft.com/office/officeart/2005/8/layout/vList6"/>
    <dgm:cxn modelId="{AF3029A0-58FF-48C4-ADD3-F4090FB585A0}" srcId="{350D2F4F-27BD-449F-8CF0-2EEF7865E8D8}" destId="{98625E44-425C-448E-B3AE-B61A7B49B5E3}" srcOrd="3" destOrd="0" parTransId="{3B0EF214-5A0A-44C5-8E31-808914FCF8B1}" sibTransId="{E751B440-B22E-4219-9F3C-D4F9A7E27EFD}"/>
    <dgm:cxn modelId="{B24F2513-5362-47FC-A57A-4785AC48C4CF}" type="presOf" srcId="{B6FE536A-96DD-46D6-93AE-EF18F6CA26BE}" destId="{370C2819-0777-457C-B078-0B5FD591677D}" srcOrd="0" destOrd="0" presId="urn:microsoft.com/office/officeart/2005/8/layout/vList6"/>
    <dgm:cxn modelId="{9D4C4A13-4393-4905-9CDA-0D345EA3EBC7}" srcId="{350D2F4F-27BD-449F-8CF0-2EEF7865E8D8}" destId="{88052652-57AB-4BF5-BEC7-E1BCCA4E31A5}" srcOrd="4" destOrd="0" parTransId="{CB5888F5-6EFE-40EE-9CB8-DC338E9FDEE7}" sibTransId="{9B343AC8-E1FC-431C-9BC2-96C1D4D48802}"/>
    <dgm:cxn modelId="{AA741727-7588-48F5-8DBB-4BEF45C6B323}" srcId="{350D2F4F-27BD-449F-8CF0-2EEF7865E8D8}" destId="{B6FE536A-96DD-46D6-93AE-EF18F6CA26BE}" srcOrd="0" destOrd="0" parTransId="{E7E74190-10C8-4C52-AD85-5259B695DDC9}" sibTransId="{90E2139A-80F4-4B8D-BA94-049CF0F39D89}"/>
    <dgm:cxn modelId="{5BDE3058-DC70-4412-93A5-353724789487}" srcId="{350D2F4F-27BD-449F-8CF0-2EEF7865E8D8}" destId="{3CA9BEB6-9239-43CE-89F5-9FAE22F9E271}" srcOrd="5" destOrd="0" parTransId="{F38D1912-767D-4E19-9A6A-7BC66B3E11EC}" sibTransId="{26EDD44A-4284-4DA6-A843-F49A55ED5273}"/>
    <dgm:cxn modelId="{B6EB140E-4841-4670-9F34-69C7A4A0A9CF}" srcId="{350D2F4F-27BD-449F-8CF0-2EEF7865E8D8}" destId="{0EAD492A-F593-4B37-9892-A51B95BC6D29}" srcOrd="1" destOrd="0" parTransId="{264DE83A-B148-4599-ABEE-123F843677BC}" sibTransId="{EB50CE3F-6824-4643-9018-D88B9282A381}"/>
    <dgm:cxn modelId="{C0EC47FA-B4C0-4556-8E65-F33A661156EE}" type="presOf" srcId="{88052652-57AB-4BF5-BEC7-E1BCCA4E31A5}" destId="{370C2819-0777-457C-B078-0B5FD591677D}" srcOrd="0" destOrd="4" presId="urn:microsoft.com/office/officeart/2005/8/layout/vList6"/>
    <dgm:cxn modelId="{066EEB1B-262A-40A9-8C74-999D770F8F21}" type="presOf" srcId="{350D2F4F-27BD-449F-8CF0-2EEF7865E8D8}" destId="{A10107FE-7406-4836-8666-C00018583848}" srcOrd="0" destOrd="0" presId="urn:microsoft.com/office/officeart/2005/8/layout/vList6"/>
    <dgm:cxn modelId="{22512916-177A-4A46-9D75-700BA4461288}" srcId="{350D2F4F-27BD-449F-8CF0-2EEF7865E8D8}" destId="{55AC0C90-2096-4CED-B863-0235AE91B006}" srcOrd="2" destOrd="0" parTransId="{5AC7CEDC-DEBA-4439-9A5A-5E8C66F7D60B}" sibTransId="{F2C4CD19-024C-4D5B-AB3E-3E6CD9CE4E0B}"/>
    <dgm:cxn modelId="{8115778A-6F89-46D5-8022-18A0BFD7CA42}" type="presParOf" srcId="{77954BB9-818D-46A0-9F9D-0E93FDF05D3B}" destId="{72127CD3-E859-4572-B2B0-3F367A5424B2}" srcOrd="0" destOrd="0" presId="urn:microsoft.com/office/officeart/2005/8/layout/vList6"/>
    <dgm:cxn modelId="{82625124-FA5A-416F-B7F4-5BA627CDF379}" type="presParOf" srcId="{72127CD3-E859-4572-B2B0-3F367A5424B2}" destId="{A10107FE-7406-4836-8666-C00018583848}" srcOrd="0" destOrd="0" presId="urn:microsoft.com/office/officeart/2005/8/layout/vList6"/>
    <dgm:cxn modelId="{BE6FC621-8762-4B80-86C3-05596C5E77B0}" type="presParOf" srcId="{72127CD3-E859-4572-B2B0-3F367A5424B2}" destId="{370C2819-0777-457C-B078-0B5FD591677D}"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3d3" qsCatId="3D" csTypeId="urn:microsoft.com/office/officeart/2005/8/colors/colorful5" csCatId="colorful" phldr="1"/>
      <dgm:spPr/>
    </dgm:pt>
    <dgm:pt modelId="{3F25DA44-7F3E-4C17-A40B-7F663FDBEA65}">
      <dgm:prSet phldrT="[Text]" phldr="0" custT="0"/>
      <dgm:spPr/>
      <dgm:t>
        <a:bodyPr vert="horz" wrap="square"/>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a:lnSpc>
              <a:spcPct val="100000"/>
            </a:lnSpc>
            <a:spcBef>
              <a:spcPct val="0"/>
            </a:spcBef>
            <a:spcAft>
              <a:spcPct val="35000"/>
            </a:spcAft>
          </a:pPr>
          <a:r>
            <a:rPr lang="en-ID" altLang="en-US" b="1" dirty="0" err="1" smtClean="0">
              <a:sym typeface="+mn-ea"/>
            </a:rPr>
            <a:t>Pasar</a:t>
          </a:r>
          <a:r>
            <a:rPr lang="en-ID" altLang="en-US" b="1" dirty="0" smtClean="0">
              <a:sym typeface="+mn-ea"/>
            </a:rPr>
            <a:t> </a:t>
          </a:r>
          <a:r>
            <a:rPr lang="en-ID" altLang="en-US" b="1" dirty="0" err="1" smtClean="0">
              <a:sym typeface="+mn-ea"/>
            </a:rPr>
            <a:t>barang</a:t>
          </a:r>
          <a:r>
            <a:rPr lang="en-ID" altLang="en-US" b="1" dirty="0" smtClean="0">
              <a:sym typeface="+mn-ea"/>
            </a:rPr>
            <a:t> (o</a:t>
          </a:r>
          <a:r>
            <a:rPr lang="en-ID" altLang="en-US" b="1" i="1" dirty="0" smtClean="0">
              <a:sym typeface="+mn-ea"/>
            </a:rPr>
            <a:t>utput</a:t>
          </a:r>
          <a:r>
            <a:rPr lang="en-ID" altLang="en-US" b="1" dirty="0" smtClean="0">
              <a:sym typeface="+mn-ea"/>
            </a:rPr>
            <a:t>)</a:t>
          </a:r>
          <a:endParaRPr lang="en-ID" altLang="en-US" b="1" dirty="0">
            <a:sym typeface="+mn-ea"/>
          </a:endParaRPr>
        </a:p>
      </dgm:t>
    </dgm:pt>
    <dgm:pt modelId="{EE9066D1-3403-4469-8E8C-0D40A82430F2}" type="parTrans" cxnId="{28BAE6DF-21CD-4751-8B6B-B77C470BC24F}">
      <dgm:prSet/>
      <dgm:spPr/>
      <dgm:t>
        <a:bodyPr/>
        <a:lstStyle/>
        <a:p>
          <a:endParaRPr lang="en-US"/>
        </a:p>
      </dgm:t>
    </dgm:pt>
    <dgm:pt modelId="{8EC5AF5E-9C9F-410A-A755-A3EA5186F948}" type="sibTrans" cxnId="{28BAE6DF-21CD-4751-8B6B-B77C470BC24F}">
      <dgm:prSet/>
      <dgm:spPr/>
      <dgm:t>
        <a:bodyPr/>
        <a:lstStyle/>
        <a:p>
          <a:endParaRPr lang="en-US"/>
        </a:p>
      </dgm:t>
    </dgm:pt>
    <dgm:pt modelId="{37B86CFA-59B5-46FA-8A6B-9FB187CE14DF}">
      <dgm:prSet phldrT="[Text]" phldr="0" custT="0"/>
      <dgm:spPr/>
      <dgm:t>
        <a:bodyPr vert="horz" wrap="square"/>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a:lnSpc>
              <a:spcPct val="100000"/>
            </a:lnSpc>
            <a:spcBef>
              <a:spcPct val="0"/>
            </a:spcBef>
            <a:spcAft>
              <a:spcPct val="35000"/>
            </a:spcAft>
          </a:pPr>
          <a:r>
            <a:rPr lang="en-ID" altLang="en-US" b="1" dirty="0" err="1" smtClean="0">
              <a:sym typeface="+mn-ea"/>
            </a:rPr>
            <a:t>Pasar</a:t>
          </a:r>
          <a:r>
            <a:rPr lang="en-ID" altLang="en-US" b="1" dirty="0" smtClean="0">
              <a:sym typeface="+mn-ea"/>
            </a:rPr>
            <a:t> </a:t>
          </a:r>
          <a:r>
            <a:rPr lang="en-ID" altLang="en-US" b="1" dirty="0" err="1" smtClean="0">
              <a:sym typeface="+mn-ea"/>
            </a:rPr>
            <a:t>faktor</a:t>
          </a:r>
          <a:r>
            <a:rPr lang="en-ID" altLang="en-US" b="1" dirty="0" smtClean="0">
              <a:sym typeface="+mn-ea"/>
            </a:rPr>
            <a:t> </a:t>
          </a:r>
          <a:r>
            <a:rPr lang="en-ID" altLang="en-US" b="1" dirty="0" err="1" smtClean="0">
              <a:sym typeface="+mn-ea"/>
            </a:rPr>
            <a:t>produksi</a:t>
          </a:r>
          <a:r>
            <a:rPr lang="en-ID" altLang="en-US" b="1" dirty="0" smtClean="0">
              <a:sym typeface="+mn-ea"/>
            </a:rPr>
            <a:t> (</a:t>
          </a:r>
          <a:r>
            <a:rPr lang="en-ID" altLang="en-US" b="1" i="1" dirty="0" smtClean="0">
              <a:sym typeface="+mn-ea"/>
            </a:rPr>
            <a:t>input</a:t>
          </a:r>
          <a:r>
            <a:rPr lang="en-ID" altLang="en-US" b="1" dirty="0" smtClean="0">
              <a:sym typeface="+mn-ea"/>
            </a:rPr>
            <a:t>)</a:t>
          </a:r>
          <a:endParaRPr lang="en-ID" altLang="en-US" b="1" dirty="0">
            <a:sym typeface="+mn-ea"/>
          </a:endParaRPr>
        </a:p>
      </dgm:t>
    </dgm:pt>
    <dgm:pt modelId="{9DABF4F3-A9E6-40B1-A863-AC9409CC14BB}" type="parTrans" cxnId="{3C6E985C-1C06-45B5-A0C0-A530D8AF3A24}">
      <dgm:prSet/>
      <dgm:spPr/>
      <dgm:t>
        <a:bodyPr/>
        <a:lstStyle/>
        <a:p>
          <a:endParaRPr lang="en-US"/>
        </a:p>
      </dgm:t>
    </dgm:pt>
    <dgm:pt modelId="{18EFF3C3-47F9-402B-A3F3-E9310EA281B4}" type="sibTrans" cxnId="{3C6E985C-1C06-45B5-A0C0-A530D8AF3A24}">
      <dgm:prSet/>
      <dgm:spPr/>
      <dgm:t>
        <a:bodyPr/>
        <a:lstStyle/>
        <a:p>
          <a:endParaRPr lang="en-US"/>
        </a:p>
      </dgm:t>
    </dgm:pt>
    <dgm:pt modelId="{BF708676-7EFC-4C81-9D3A-3E677EAC1C7B}" type="pres">
      <dgm:prSet presAssocID="{8EB1D179-D23D-41D4-AEEF-E4B9FEB06903}" presName="Name0" presStyleCnt="0">
        <dgm:presLayoutVars>
          <dgm:dir/>
          <dgm:resizeHandles val="exact"/>
        </dgm:presLayoutVars>
      </dgm:prSet>
      <dgm:spPr/>
    </dgm:pt>
    <dgm:pt modelId="{111DEAC9-5D4C-4A6A-A44E-082A26F60596}" type="pres">
      <dgm:prSet presAssocID="{3F25DA44-7F3E-4C17-A40B-7F663FDBEA65}" presName="node" presStyleLbl="node1" presStyleIdx="0" presStyleCnt="2">
        <dgm:presLayoutVars>
          <dgm:bulletEnabled val="1"/>
        </dgm:presLayoutVars>
      </dgm:prSet>
      <dgm:spPr/>
      <dgm:t>
        <a:bodyPr/>
        <a:lstStyle/>
        <a:p>
          <a:endParaRPr lang="en-US"/>
        </a:p>
      </dgm:t>
    </dgm:pt>
    <dgm:pt modelId="{8A5CF0CE-3323-464D-9C63-05C1BDB053F5}" type="pres">
      <dgm:prSet presAssocID="{8EC5AF5E-9C9F-410A-A755-A3EA5186F948}" presName="sibTrans" presStyleLbl="sibTrans2D1" presStyleIdx="0" presStyleCnt="1"/>
      <dgm:spPr/>
      <dgm:t>
        <a:bodyPr/>
        <a:lstStyle/>
        <a:p>
          <a:endParaRPr lang="en-US"/>
        </a:p>
      </dgm:t>
    </dgm:pt>
    <dgm:pt modelId="{5FA465F6-7607-499F-BFB2-52F4E071FB67}" type="pres">
      <dgm:prSet presAssocID="{8EC5AF5E-9C9F-410A-A755-A3EA5186F948}" presName="connectorText" presStyleLbl="sibTrans2D1" presStyleIdx="0" presStyleCnt="1"/>
      <dgm:spPr/>
      <dgm:t>
        <a:bodyPr/>
        <a:lstStyle/>
        <a:p>
          <a:endParaRPr lang="en-US"/>
        </a:p>
      </dgm:t>
    </dgm:pt>
    <dgm:pt modelId="{A1E15D63-E1FF-4A28-A04F-A2B65927BC31}" type="pres">
      <dgm:prSet presAssocID="{37B86CFA-59B5-46FA-8A6B-9FB187CE14DF}" presName="node" presStyleLbl="node1" presStyleIdx="1" presStyleCnt="2">
        <dgm:presLayoutVars>
          <dgm:bulletEnabled val="1"/>
        </dgm:presLayoutVars>
      </dgm:prSet>
      <dgm:spPr/>
      <dgm:t>
        <a:bodyPr/>
        <a:lstStyle/>
        <a:p>
          <a:endParaRPr lang="en-US"/>
        </a:p>
      </dgm:t>
    </dgm:pt>
  </dgm:ptLst>
  <dgm:cxnLst>
    <dgm:cxn modelId="{B92B3702-27B5-4795-A96B-36BE10BB249F}" type="presOf" srcId="{8EC5AF5E-9C9F-410A-A755-A3EA5186F948}" destId="{8A5CF0CE-3323-464D-9C63-05C1BDB053F5}" srcOrd="0" destOrd="0" presId="urn:microsoft.com/office/officeart/2005/8/layout/process1"/>
    <dgm:cxn modelId="{3C6E985C-1C06-45B5-A0C0-A530D8AF3A24}" srcId="{8EB1D179-D23D-41D4-AEEF-E4B9FEB06903}" destId="{37B86CFA-59B5-46FA-8A6B-9FB187CE14DF}" srcOrd="1" destOrd="0" parTransId="{9DABF4F3-A9E6-40B1-A863-AC9409CC14BB}" sibTransId="{18EFF3C3-47F9-402B-A3F3-E9310EA281B4}"/>
    <dgm:cxn modelId="{FA2DB456-BD5C-4E49-A4D4-2C4431E1F3B6}" type="presOf" srcId="{37B86CFA-59B5-46FA-8A6B-9FB187CE14DF}" destId="{A1E15D63-E1FF-4A28-A04F-A2B65927BC31}" srcOrd="0" destOrd="0" presId="urn:microsoft.com/office/officeart/2005/8/layout/process1"/>
    <dgm:cxn modelId="{45C46D94-8B69-41D8-92E8-18B592EBD03A}" type="presOf" srcId="{8EC5AF5E-9C9F-410A-A755-A3EA5186F948}" destId="{5FA465F6-7607-499F-BFB2-52F4E071FB67}" srcOrd="1" destOrd="0" presId="urn:microsoft.com/office/officeart/2005/8/layout/process1"/>
    <dgm:cxn modelId="{A9C5369D-7623-42C9-9F52-A2A0B9A8891D}" type="presOf" srcId="{3F25DA44-7F3E-4C17-A40B-7F663FDBEA65}" destId="{111DEAC9-5D4C-4A6A-A44E-082A26F60596}" srcOrd="0" destOrd="0" presId="urn:microsoft.com/office/officeart/2005/8/layout/process1"/>
    <dgm:cxn modelId="{28BAE6DF-21CD-4751-8B6B-B77C470BC24F}" srcId="{8EB1D179-D23D-41D4-AEEF-E4B9FEB06903}" destId="{3F25DA44-7F3E-4C17-A40B-7F663FDBEA65}" srcOrd="0" destOrd="0" parTransId="{EE9066D1-3403-4469-8E8C-0D40A82430F2}" sibTransId="{8EC5AF5E-9C9F-410A-A755-A3EA5186F948}"/>
    <dgm:cxn modelId="{EE3E5F6E-0D4A-4C6F-9612-175825161236}" type="presOf" srcId="{8EB1D179-D23D-41D4-AEEF-E4B9FEB06903}" destId="{BF708676-7EFC-4C81-9D3A-3E677EAC1C7B}" srcOrd="0" destOrd="0" presId="urn:microsoft.com/office/officeart/2005/8/layout/process1"/>
    <dgm:cxn modelId="{7FE82861-C149-457B-A429-A38ED33F0DE8}" type="presParOf" srcId="{BF708676-7EFC-4C81-9D3A-3E677EAC1C7B}" destId="{111DEAC9-5D4C-4A6A-A44E-082A26F60596}" srcOrd="0" destOrd="0" presId="urn:microsoft.com/office/officeart/2005/8/layout/process1"/>
    <dgm:cxn modelId="{167F51F0-0D14-4A72-A9AE-B3350F1E6FFB}" type="presParOf" srcId="{BF708676-7EFC-4C81-9D3A-3E677EAC1C7B}" destId="{8A5CF0CE-3323-464D-9C63-05C1BDB053F5}" srcOrd="1" destOrd="0" presId="urn:microsoft.com/office/officeart/2005/8/layout/process1"/>
    <dgm:cxn modelId="{93D8EF88-12F4-4E91-BB6D-2B6C4A52A5B7}" type="presParOf" srcId="{8A5CF0CE-3323-464D-9C63-05C1BDB053F5}" destId="{5FA465F6-7607-499F-BFB2-52F4E071FB67}" srcOrd="0" destOrd="0" presId="urn:microsoft.com/office/officeart/2005/8/layout/process1"/>
    <dgm:cxn modelId="{512667A7-9E34-4708-B746-127728F60538}" type="presParOf" srcId="{BF708676-7EFC-4C81-9D3A-3E677EAC1C7B}" destId="{A1E15D63-E1FF-4A28-A04F-A2B65927BC31}" srcOrd="2"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BD5213-66B4-4607-9ED0-31C850D042C3}"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n-US"/>
        </a:p>
      </dgm:t>
    </dgm:pt>
    <dgm:pt modelId="{FB9F40FE-99B0-4A72-B85E-49EE57B671ED}">
      <dgm:prSet phldrT="[Text]"/>
      <dgm:spPr/>
      <dgm:t>
        <a:bodyPr/>
        <a:lstStyle/>
        <a:p>
          <a:r>
            <a:rPr lang="en-ID" b="1" dirty="0" smtClean="0"/>
            <a:t>Ilmu Ekonomi Deskriptif</a:t>
          </a:r>
          <a:endParaRPr lang="en-US" b="1" dirty="0"/>
        </a:p>
      </dgm:t>
    </dgm:pt>
    <dgm:pt modelId="{CE75B3AE-E0DB-47CF-8BE0-07AC84DAA9EC}" type="parTrans" cxnId="{96F8B92A-806F-4952-A54F-1927DEDE2BA4}">
      <dgm:prSet/>
      <dgm:spPr/>
      <dgm:t>
        <a:bodyPr/>
        <a:lstStyle/>
        <a:p>
          <a:endParaRPr lang="en-US"/>
        </a:p>
      </dgm:t>
    </dgm:pt>
    <dgm:pt modelId="{45025B07-B8C0-4B81-8C56-CE2F31E29B71}" type="sibTrans" cxnId="{96F8B92A-806F-4952-A54F-1927DEDE2BA4}">
      <dgm:prSet/>
      <dgm:spPr/>
      <dgm:t>
        <a:bodyPr/>
        <a:lstStyle/>
        <a:p>
          <a:endParaRPr lang="en-US"/>
        </a:p>
      </dgm:t>
    </dgm:pt>
    <dgm:pt modelId="{06A10B66-D439-4DF7-8B0C-E3773D9BBCCA}">
      <dgm:prSet phldrT="[Text]" custT="1"/>
      <dgm:spPr/>
      <dgm:t>
        <a:bodyPr/>
        <a:lstStyle/>
        <a:p>
          <a:r>
            <a:rPr lang="en-US" sz="1600" dirty="0" smtClean="0"/>
            <a:t>Analisis ekonomi yang menggambarkan keadaan ekonomi sebenarnya berdasarkan fakta dalam perekonomian. </a:t>
          </a:r>
          <a:endParaRPr lang="en-US" sz="1600" dirty="0"/>
        </a:p>
      </dgm:t>
    </dgm:pt>
    <dgm:pt modelId="{6BCF3333-502D-4652-AC9C-97EDF1059D9C}" type="parTrans" cxnId="{BF91A30F-4AE0-4DCA-940B-B6E6797CF99B}">
      <dgm:prSet/>
      <dgm:spPr/>
      <dgm:t>
        <a:bodyPr/>
        <a:lstStyle/>
        <a:p>
          <a:endParaRPr lang="en-US"/>
        </a:p>
      </dgm:t>
    </dgm:pt>
    <dgm:pt modelId="{98625E2F-31FE-40F6-8B19-8A3BA77910A7}" type="sibTrans" cxnId="{BF91A30F-4AE0-4DCA-940B-B6E6797CF99B}">
      <dgm:prSet/>
      <dgm:spPr/>
      <dgm:t>
        <a:bodyPr/>
        <a:lstStyle/>
        <a:p>
          <a:endParaRPr lang="en-US"/>
        </a:p>
      </dgm:t>
    </dgm:pt>
    <dgm:pt modelId="{D83DA8C1-35C4-4123-A81A-AB78C34C100E}">
      <dgm:prSet phldrT="[Text]"/>
      <dgm:spPr/>
      <dgm:t>
        <a:bodyPr/>
        <a:lstStyle/>
        <a:p>
          <a:r>
            <a:rPr lang="en-ID" b="1" dirty="0" err="1" smtClean="0"/>
            <a:t>Ilmu</a:t>
          </a:r>
          <a:r>
            <a:rPr lang="en-ID" b="1" dirty="0" smtClean="0"/>
            <a:t> </a:t>
          </a:r>
          <a:r>
            <a:rPr lang="en-ID" b="1" dirty="0" err="1" smtClean="0"/>
            <a:t>Ekonomi</a:t>
          </a:r>
          <a:r>
            <a:rPr lang="en-ID" b="1" dirty="0" smtClean="0"/>
            <a:t> </a:t>
          </a:r>
          <a:r>
            <a:rPr lang="en-ID" b="1" dirty="0" err="1" smtClean="0"/>
            <a:t>Teori</a:t>
          </a:r>
          <a:endParaRPr lang="en-US" b="1" dirty="0"/>
        </a:p>
      </dgm:t>
    </dgm:pt>
    <dgm:pt modelId="{F1F06CC0-90DB-4BAD-9A38-962A1FCD3873}" type="parTrans" cxnId="{75D3FD83-493F-494A-BCFC-9578548BF0F6}">
      <dgm:prSet/>
      <dgm:spPr/>
      <dgm:t>
        <a:bodyPr/>
        <a:lstStyle/>
        <a:p>
          <a:endParaRPr lang="en-US"/>
        </a:p>
      </dgm:t>
    </dgm:pt>
    <dgm:pt modelId="{BABC2821-B6A6-4AF3-8D00-71C7C969F467}" type="sibTrans" cxnId="{75D3FD83-493F-494A-BCFC-9578548BF0F6}">
      <dgm:prSet/>
      <dgm:spPr/>
      <dgm:t>
        <a:bodyPr/>
        <a:lstStyle/>
        <a:p>
          <a:endParaRPr lang="en-US"/>
        </a:p>
      </dgm:t>
    </dgm:pt>
    <dgm:pt modelId="{CF345AAE-8E17-4762-920B-8B0E38E70C9F}">
      <dgm:prSet phldrT="[Text]" custT="1"/>
      <dgm:spPr/>
      <dgm:t>
        <a:bodyPr/>
        <a:lstStyle/>
        <a:p>
          <a:r>
            <a:rPr lang="en-ID" sz="1600" dirty="0" smtClean="0"/>
            <a:t>Ekonomi mikro, </a:t>
          </a:r>
          <a:r>
            <a:rPr lang="en-US" sz="1600" dirty="0" err="1" smtClean="0"/>
            <a:t>mengkaji</a:t>
          </a:r>
          <a:r>
            <a:rPr lang="en-US" sz="1600" dirty="0" smtClean="0"/>
            <a:t> pilihan dan interaksi individu yang memproduksi dan mengonsumsi suatu produk dalam satu perusahaan atau industri. </a:t>
          </a:r>
          <a:r>
            <a:rPr lang="en-ID" sz="1600" dirty="0" smtClean="0"/>
            <a:t> </a:t>
          </a:r>
          <a:endParaRPr lang="en-US" sz="1600" dirty="0"/>
        </a:p>
      </dgm:t>
    </dgm:pt>
    <dgm:pt modelId="{53B12B63-D7AE-4A29-BFBA-8303B2A7D407}" type="parTrans" cxnId="{F0AABCC1-4A81-46B2-B7CF-896A21564BFC}">
      <dgm:prSet/>
      <dgm:spPr/>
      <dgm:t>
        <a:bodyPr/>
        <a:lstStyle/>
        <a:p>
          <a:endParaRPr lang="en-US"/>
        </a:p>
      </dgm:t>
    </dgm:pt>
    <dgm:pt modelId="{119F6CF1-DF80-41E0-826E-A14305B73A9B}" type="sibTrans" cxnId="{F0AABCC1-4A81-46B2-B7CF-896A21564BFC}">
      <dgm:prSet/>
      <dgm:spPr/>
      <dgm:t>
        <a:bodyPr/>
        <a:lstStyle/>
        <a:p>
          <a:endParaRPr lang="en-US"/>
        </a:p>
      </dgm:t>
    </dgm:pt>
    <dgm:pt modelId="{D7C19047-D5F0-47B0-94AA-4504E1072FD0}">
      <dgm:prSet phldrT="[Text]" custT="1"/>
      <dgm:spPr/>
      <dgm:t>
        <a:bodyPr/>
        <a:lstStyle/>
        <a:p>
          <a:r>
            <a:rPr lang="en-ID" sz="1600" dirty="0" smtClean="0"/>
            <a:t>Ekonomi makro, </a:t>
          </a:r>
          <a:r>
            <a:rPr lang="en-US" sz="1600" dirty="0" smtClean="0"/>
            <a:t>kegiatan perekonomian yang mempelajari mekanisme kerja perekonomian secara keseluruhan. </a:t>
          </a:r>
          <a:endParaRPr lang="en-US" sz="1600" dirty="0"/>
        </a:p>
      </dgm:t>
    </dgm:pt>
    <dgm:pt modelId="{CDA53FBC-AB34-432B-ACA3-B738ECEED305}" type="parTrans" cxnId="{8826ECA0-6C22-4AFB-B9B0-96254D820CE5}">
      <dgm:prSet/>
      <dgm:spPr/>
      <dgm:t>
        <a:bodyPr/>
        <a:lstStyle/>
        <a:p>
          <a:endParaRPr lang="en-US"/>
        </a:p>
      </dgm:t>
    </dgm:pt>
    <dgm:pt modelId="{F9A5FF47-F338-45A2-BC5E-551F2D5752A4}" type="sibTrans" cxnId="{8826ECA0-6C22-4AFB-B9B0-96254D820CE5}">
      <dgm:prSet/>
      <dgm:spPr/>
      <dgm:t>
        <a:bodyPr/>
        <a:lstStyle/>
        <a:p>
          <a:endParaRPr lang="en-US"/>
        </a:p>
      </dgm:t>
    </dgm:pt>
    <dgm:pt modelId="{DA1091E4-2B50-4703-AD65-CBE6A1C6DA38}">
      <dgm:prSet phldrT="[Text]"/>
      <dgm:spPr/>
      <dgm:t>
        <a:bodyPr/>
        <a:lstStyle/>
        <a:p>
          <a:r>
            <a:rPr lang="en-ID" b="1" dirty="0" smtClean="0"/>
            <a:t>Ilmu Ekonomi Terapan</a:t>
          </a:r>
          <a:endParaRPr lang="en-US" b="1" dirty="0"/>
        </a:p>
      </dgm:t>
    </dgm:pt>
    <dgm:pt modelId="{ED12A551-1645-4249-87B7-F22096DE233B}" type="parTrans" cxnId="{B9C07835-2A05-476B-B353-BCB9F9D5180E}">
      <dgm:prSet/>
      <dgm:spPr/>
      <dgm:t>
        <a:bodyPr/>
        <a:lstStyle/>
        <a:p>
          <a:endParaRPr lang="en-US"/>
        </a:p>
      </dgm:t>
    </dgm:pt>
    <dgm:pt modelId="{8B585749-8E41-4A47-B66B-7332AB6DFF4B}" type="sibTrans" cxnId="{B9C07835-2A05-476B-B353-BCB9F9D5180E}">
      <dgm:prSet/>
      <dgm:spPr/>
      <dgm:t>
        <a:bodyPr/>
        <a:lstStyle/>
        <a:p>
          <a:endParaRPr lang="en-US"/>
        </a:p>
      </dgm:t>
    </dgm:pt>
    <dgm:pt modelId="{FB572FAA-344A-48D7-9515-856C14517278}">
      <dgm:prSet phldrT="[Text]" custT="1"/>
      <dgm:spPr/>
      <dgm:t>
        <a:bodyPr/>
        <a:lstStyle/>
        <a:p>
          <a:r>
            <a:rPr lang="en-US" sz="1600" dirty="0" err="1" smtClean="0"/>
            <a:t>Penerapan</a:t>
          </a:r>
          <a:r>
            <a:rPr lang="en-US" sz="1600" dirty="0" smtClean="0"/>
            <a:t> </a:t>
          </a:r>
          <a:r>
            <a:rPr lang="en-US" sz="1600" dirty="0" err="1" smtClean="0"/>
            <a:t>ilmu</a:t>
          </a:r>
          <a:r>
            <a:rPr lang="en-US" sz="1600" dirty="0" smtClean="0"/>
            <a:t> ekonomi yang menjelaskan cara kerja sistem perekonomian untuk mengatasi masalah ekonomi dalam masyarakat</a:t>
          </a:r>
          <a:endParaRPr lang="en-US" sz="1600" dirty="0"/>
        </a:p>
      </dgm:t>
    </dgm:pt>
    <dgm:pt modelId="{4B3E1AE4-6845-4B59-BBAC-6C71444D1A40}" type="parTrans" cxnId="{8BABAA15-9483-4919-ADF7-47ED85D79812}">
      <dgm:prSet/>
      <dgm:spPr/>
      <dgm:t>
        <a:bodyPr/>
        <a:lstStyle/>
        <a:p>
          <a:endParaRPr lang="en-US"/>
        </a:p>
      </dgm:t>
    </dgm:pt>
    <dgm:pt modelId="{CD8AD2F6-F1EF-4270-9480-7989B1BB7332}" type="sibTrans" cxnId="{8BABAA15-9483-4919-ADF7-47ED85D79812}">
      <dgm:prSet/>
      <dgm:spPr/>
      <dgm:t>
        <a:bodyPr/>
        <a:lstStyle/>
        <a:p>
          <a:endParaRPr lang="en-US"/>
        </a:p>
      </dgm:t>
    </dgm:pt>
    <dgm:pt modelId="{DA6F5C19-303F-4921-8C81-F5BEEB5685CF}">
      <dgm:prSet phldrT="[Text]" custT="1"/>
      <dgm:spPr/>
      <dgm:t>
        <a:bodyPr/>
        <a:lstStyle/>
        <a:p>
          <a:r>
            <a:rPr lang="en-US" sz="1600" dirty="0" smtClean="0"/>
            <a:t>Contoh ilmu ekonomi deskriptif adalah krisis moneter di Indonesia </a:t>
          </a:r>
          <a:r>
            <a:rPr lang="en-US" sz="1600" dirty="0" err="1" smtClean="0"/>
            <a:t>pada</a:t>
          </a:r>
          <a:r>
            <a:rPr lang="en-US" sz="1600" dirty="0" smtClean="0"/>
            <a:t> 1998</a:t>
          </a:r>
          <a:endParaRPr lang="en-US" sz="1600" dirty="0"/>
        </a:p>
      </dgm:t>
    </dgm:pt>
    <dgm:pt modelId="{F039E3BC-83F8-4D55-A08C-3C1D26EEB8AF}" type="sibTrans" cxnId="{0F5C4769-FBF0-4F2E-8F2D-B1EDC87497E3}">
      <dgm:prSet/>
      <dgm:spPr/>
      <dgm:t>
        <a:bodyPr/>
        <a:lstStyle/>
        <a:p>
          <a:endParaRPr lang="en-US"/>
        </a:p>
      </dgm:t>
    </dgm:pt>
    <dgm:pt modelId="{92B65F84-3813-4D15-BB36-50995FCC3C35}" type="parTrans" cxnId="{0F5C4769-FBF0-4F2E-8F2D-B1EDC87497E3}">
      <dgm:prSet/>
      <dgm:spPr/>
      <dgm:t>
        <a:bodyPr/>
        <a:lstStyle/>
        <a:p>
          <a:endParaRPr lang="en-US"/>
        </a:p>
      </dgm:t>
    </dgm:pt>
    <dgm:pt modelId="{E22D8DDF-D4E6-41DD-A7F5-2723667C66A3}">
      <dgm:prSet phldrT="[Text]" custT="1"/>
      <dgm:spPr/>
      <dgm:t>
        <a:bodyPr/>
        <a:lstStyle/>
        <a:p>
          <a:r>
            <a:rPr lang="en-US" sz="1600" dirty="0" err="1" smtClean="0"/>
            <a:t>Konsep</a:t>
          </a:r>
          <a:r>
            <a:rPr lang="en-US" sz="1600" dirty="0" smtClean="0"/>
            <a:t> pemikiran yang diperoleh dari data dalam kehidupan ekonomi kemudian disusun, diolah, dan dianalisis sehingga menjadi kesimpulan bersifat umum. </a:t>
          </a:r>
          <a:endParaRPr lang="en-US" sz="1600" dirty="0"/>
        </a:p>
      </dgm:t>
    </dgm:pt>
    <dgm:pt modelId="{68A4DBBA-DB59-4E05-9FE6-564550EBB201}" type="parTrans" cxnId="{767257C9-4D87-4936-A766-82821EF997F8}">
      <dgm:prSet/>
      <dgm:spPr/>
      <dgm:t>
        <a:bodyPr/>
        <a:lstStyle/>
        <a:p>
          <a:endParaRPr lang="en-US"/>
        </a:p>
      </dgm:t>
    </dgm:pt>
    <dgm:pt modelId="{55567555-A0BB-4C39-B5C2-B5B05AAC1DFF}" type="sibTrans" cxnId="{767257C9-4D87-4936-A766-82821EF997F8}">
      <dgm:prSet/>
      <dgm:spPr/>
      <dgm:t>
        <a:bodyPr/>
        <a:lstStyle/>
        <a:p>
          <a:endParaRPr lang="en-US"/>
        </a:p>
      </dgm:t>
    </dgm:pt>
    <dgm:pt modelId="{B12F788B-3CB7-4BFD-AC7E-214741B3EA17}" type="pres">
      <dgm:prSet presAssocID="{9ABD5213-66B4-4607-9ED0-31C850D042C3}" presName="linearFlow" presStyleCnt="0">
        <dgm:presLayoutVars>
          <dgm:dir/>
          <dgm:animLvl val="lvl"/>
          <dgm:resizeHandles val="exact"/>
        </dgm:presLayoutVars>
      </dgm:prSet>
      <dgm:spPr/>
      <dgm:t>
        <a:bodyPr/>
        <a:lstStyle/>
        <a:p>
          <a:endParaRPr lang="en-US"/>
        </a:p>
      </dgm:t>
    </dgm:pt>
    <dgm:pt modelId="{8EFFFB0F-6FBE-4004-A57A-B740EE53E894}" type="pres">
      <dgm:prSet presAssocID="{FB9F40FE-99B0-4A72-B85E-49EE57B671ED}" presName="composite" presStyleCnt="0"/>
      <dgm:spPr/>
      <dgm:t>
        <a:bodyPr/>
        <a:lstStyle/>
        <a:p>
          <a:endParaRPr lang="en-US"/>
        </a:p>
      </dgm:t>
    </dgm:pt>
    <dgm:pt modelId="{718C1280-7C6A-4D60-B301-5A1E004A639E}" type="pres">
      <dgm:prSet presAssocID="{FB9F40FE-99B0-4A72-B85E-49EE57B671ED}" presName="parentText" presStyleLbl="alignNode1" presStyleIdx="0" presStyleCnt="3">
        <dgm:presLayoutVars>
          <dgm:chMax val="1"/>
          <dgm:bulletEnabled val="1"/>
        </dgm:presLayoutVars>
      </dgm:prSet>
      <dgm:spPr/>
      <dgm:t>
        <a:bodyPr/>
        <a:lstStyle/>
        <a:p>
          <a:endParaRPr lang="en-US"/>
        </a:p>
      </dgm:t>
    </dgm:pt>
    <dgm:pt modelId="{3BBD2006-9BA9-440A-9419-15347BEBD87F}" type="pres">
      <dgm:prSet presAssocID="{FB9F40FE-99B0-4A72-B85E-49EE57B671ED}" presName="descendantText" presStyleLbl="alignAcc1" presStyleIdx="0" presStyleCnt="3" custScaleY="108620">
        <dgm:presLayoutVars>
          <dgm:bulletEnabled val="1"/>
        </dgm:presLayoutVars>
      </dgm:prSet>
      <dgm:spPr/>
      <dgm:t>
        <a:bodyPr/>
        <a:lstStyle/>
        <a:p>
          <a:endParaRPr lang="en-US"/>
        </a:p>
      </dgm:t>
    </dgm:pt>
    <dgm:pt modelId="{E96BA0A3-CC74-441B-A9E3-1BFF66D5EA7B}" type="pres">
      <dgm:prSet presAssocID="{45025B07-B8C0-4B81-8C56-CE2F31E29B71}" presName="sp" presStyleCnt="0"/>
      <dgm:spPr/>
      <dgm:t>
        <a:bodyPr/>
        <a:lstStyle/>
        <a:p>
          <a:endParaRPr lang="en-US"/>
        </a:p>
      </dgm:t>
    </dgm:pt>
    <dgm:pt modelId="{2BE19010-54D6-497E-8587-DEF04D299808}" type="pres">
      <dgm:prSet presAssocID="{D83DA8C1-35C4-4123-A81A-AB78C34C100E}" presName="composite" presStyleCnt="0"/>
      <dgm:spPr/>
      <dgm:t>
        <a:bodyPr/>
        <a:lstStyle/>
        <a:p>
          <a:endParaRPr lang="en-US"/>
        </a:p>
      </dgm:t>
    </dgm:pt>
    <dgm:pt modelId="{CD48776D-C23B-4870-B49E-10C7BE90208F}" type="pres">
      <dgm:prSet presAssocID="{D83DA8C1-35C4-4123-A81A-AB78C34C100E}" presName="parentText" presStyleLbl="alignNode1" presStyleIdx="1" presStyleCnt="3">
        <dgm:presLayoutVars>
          <dgm:chMax val="1"/>
          <dgm:bulletEnabled val="1"/>
        </dgm:presLayoutVars>
      </dgm:prSet>
      <dgm:spPr/>
      <dgm:t>
        <a:bodyPr/>
        <a:lstStyle/>
        <a:p>
          <a:endParaRPr lang="en-US"/>
        </a:p>
      </dgm:t>
    </dgm:pt>
    <dgm:pt modelId="{6D65831E-1C47-4216-B11F-A6B8BBE77CA7}" type="pres">
      <dgm:prSet presAssocID="{D83DA8C1-35C4-4123-A81A-AB78C34C100E}" presName="descendantText" presStyleLbl="alignAcc1" presStyleIdx="1" presStyleCnt="3" custScaleY="128705">
        <dgm:presLayoutVars>
          <dgm:bulletEnabled val="1"/>
        </dgm:presLayoutVars>
      </dgm:prSet>
      <dgm:spPr/>
      <dgm:t>
        <a:bodyPr/>
        <a:lstStyle/>
        <a:p>
          <a:endParaRPr lang="en-US"/>
        </a:p>
      </dgm:t>
    </dgm:pt>
    <dgm:pt modelId="{FAB0CC85-E974-42C0-8E93-D7E00F8DE245}" type="pres">
      <dgm:prSet presAssocID="{BABC2821-B6A6-4AF3-8D00-71C7C969F467}" presName="sp" presStyleCnt="0"/>
      <dgm:spPr/>
      <dgm:t>
        <a:bodyPr/>
        <a:lstStyle/>
        <a:p>
          <a:endParaRPr lang="en-US"/>
        </a:p>
      </dgm:t>
    </dgm:pt>
    <dgm:pt modelId="{ECDAA2D7-2298-4F19-BF20-AC8BD1557542}" type="pres">
      <dgm:prSet presAssocID="{DA1091E4-2B50-4703-AD65-CBE6A1C6DA38}" presName="composite" presStyleCnt="0"/>
      <dgm:spPr/>
      <dgm:t>
        <a:bodyPr/>
        <a:lstStyle/>
        <a:p>
          <a:endParaRPr lang="en-US"/>
        </a:p>
      </dgm:t>
    </dgm:pt>
    <dgm:pt modelId="{F52A6BBE-81DA-40D4-9CFA-F487A195D450}" type="pres">
      <dgm:prSet presAssocID="{DA1091E4-2B50-4703-AD65-CBE6A1C6DA38}" presName="parentText" presStyleLbl="alignNode1" presStyleIdx="2" presStyleCnt="3" custLinFactNeighborX="0" custLinFactNeighborY="12012">
        <dgm:presLayoutVars>
          <dgm:chMax val="1"/>
          <dgm:bulletEnabled val="1"/>
        </dgm:presLayoutVars>
      </dgm:prSet>
      <dgm:spPr/>
      <dgm:t>
        <a:bodyPr/>
        <a:lstStyle/>
        <a:p>
          <a:endParaRPr lang="en-US"/>
        </a:p>
      </dgm:t>
    </dgm:pt>
    <dgm:pt modelId="{C48E460C-B065-4163-AFCC-18DED7E9474A}" type="pres">
      <dgm:prSet presAssocID="{DA1091E4-2B50-4703-AD65-CBE6A1C6DA38}" presName="descendantText" presStyleLbl="alignAcc1" presStyleIdx="2" presStyleCnt="3" custScaleY="99168" custLinFactNeighborX="389" custLinFactNeighborY="18838">
        <dgm:presLayoutVars>
          <dgm:bulletEnabled val="1"/>
        </dgm:presLayoutVars>
      </dgm:prSet>
      <dgm:spPr/>
      <dgm:t>
        <a:bodyPr/>
        <a:lstStyle/>
        <a:p>
          <a:endParaRPr lang="en-US"/>
        </a:p>
      </dgm:t>
    </dgm:pt>
  </dgm:ptLst>
  <dgm:cxnLst>
    <dgm:cxn modelId="{B9C07835-2A05-476B-B353-BCB9F9D5180E}" srcId="{9ABD5213-66B4-4607-9ED0-31C850D042C3}" destId="{DA1091E4-2B50-4703-AD65-CBE6A1C6DA38}" srcOrd="2" destOrd="0" parTransId="{ED12A551-1645-4249-87B7-F22096DE233B}" sibTransId="{8B585749-8E41-4A47-B66B-7332AB6DFF4B}"/>
    <dgm:cxn modelId="{77468112-AE54-4FA9-8D75-67876390BBFE}" type="presOf" srcId="{DA1091E4-2B50-4703-AD65-CBE6A1C6DA38}" destId="{F52A6BBE-81DA-40D4-9CFA-F487A195D450}" srcOrd="0" destOrd="0" presId="urn:microsoft.com/office/officeart/2005/8/layout/chevron2"/>
    <dgm:cxn modelId="{447F65D4-5007-46CA-A9FC-CE74ACB13DFD}" type="presOf" srcId="{DA6F5C19-303F-4921-8C81-F5BEEB5685CF}" destId="{3BBD2006-9BA9-440A-9419-15347BEBD87F}" srcOrd="0" destOrd="1" presId="urn:microsoft.com/office/officeart/2005/8/layout/chevron2"/>
    <dgm:cxn modelId="{0F5C4769-FBF0-4F2E-8F2D-B1EDC87497E3}" srcId="{FB9F40FE-99B0-4A72-B85E-49EE57B671ED}" destId="{DA6F5C19-303F-4921-8C81-F5BEEB5685CF}" srcOrd="1" destOrd="0" parTransId="{92B65F84-3813-4D15-BB36-50995FCC3C35}" sibTransId="{F039E3BC-83F8-4D55-A08C-3C1D26EEB8AF}"/>
    <dgm:cxn modelId="{75D3FD83-493F-494A-BCFC-9578548BF0F6}" srcId="{9ABD5213-66B4-4607-9ED0-31C850D042C3}" destId="{D83DA8C1-35C4-4123-A81A-AB78C34C100E}" srcOrd="1" destOrd="0" parTransId="{F1F06CC0-90DB-4BAD-9A38-962A1FCD3873}" sibTransId="{BABC2821-B6A6-4AF3-8D00-71C7C969F467}"/>
    <dgm:cxn modelId="{767257C9-4D87-4936-A766-82821EF997F8}" srcId="{D83DA8C1-35C4-4123-A81A-AB78C34C100E}" destId="{E22D8DDF-D4E6-41DD-A7F5-2723667C66A3}" srcOrd="0" destOrd="0" parTransId="{68A4DBBA-DB59-4E05-9FE6-564550EBB201}" sibTransId="{55567555-A0BB-4C39-B5C2-B5B05AAC1DFF}"/>
    <dgm:cxn modelId="{8826ECA0-6C22-4AFB-B9B0-96254D820CE5}" srcId="{D83DA8C1-35C4-4123-A81A-AB78C34C100E}" destId="{D7C19047-D5F0-47B0-94AA-4504E1072FD0}" srcOrd="2" destOrd="0" parTransId="{CDA53FBC-AB34-432B-ACA3-B738ECEED305}" sibTransId="{F9A5FF47-F338-45A2-BC5E-551F2D5752A4}"/>
    <dgm:cxn modelId="{8BABAA15-9483-4919-ADF7-47ED85D79812}" srcId="{DA1091E4-2B50-4703-AD65-CBE6A1C6DA38}" destId="{FB572FAA-344A-48D7-9515-856C14517278}" srcOrd="0" destOrd="0" parTransId="{4B3E1AE4-6845-4B59-BBAC-6C71444D1A40}" sibTransId="{CD8AD2F6-F1EF-4270-9480-7989B1BB7332}"/>
    <dgm:cxn modelId="{BF91A30F-4AE0-4DCA-940B-B6E6797CF99B}" srcId="{FB9F40FE-99B0-4A72-B85E-49EE57B671ED}" destId="{06A10B66-D439-4DF7-8B0C-E3773D9BBCCA}" srcOrd="0" destOrd="0" parTransId="{6BCF3333-502D-4652-AC9C-97EDF1059D9C}" sibTransId="{98625E2F-31FE-40F6-8B19-8A3BA77910A7}"/>
    <dgm:cxn modelId="{F644EA13-887C-426E-8837-E83B5A8FAD48}" type="presOf" srcId="{D83DA8C1-35C4-4123-A81A-AB78C34C100E}" destId="{CD48776D-C23B-4870-B49E-10C7BE90208F}" srcOrd="0" destOrd="0" presId="urn:microsoft.com/office/officeart/2005/8/layout/chevron2"/>
    <dgm:cxn modelId="{622BF475-1597-4D64-BC7A-5B4AEE70EF46}" type="presOf" srcId="{9ABD5213-66B4-4607-9ED0-31C850D042C3}" destId="{B12F788B-3CB7-4BFD-AC7E-214741B3EA17}" srcOrd="0" destOrd="0" presId="urn:microsoft.com/office/officeart/2005/8/layout/chevron2"/>
    <dgm:cxn modelId="{B303A1D1-0F4F-45C4-9DE0-CD59A6CDB366}" type="presOf" srcId="{E22D8DDF-D4E6-41DD-A7F5-2723667C66A3}" destId="{6D65831E-1C47-4216-B11F-A6B8BBE77CA7}" srcOrd="0" destOrd="0" presId="urn:microsoft.com/office/officeart/2005/8/layout/chevron2"/>
    <dgm:cxn modelId="{96F8B92A-806F-4952-A54F-1927DEDE2BA4}" srcId="{9ABD5213-66B4-4607-9ED0-31C850D042C3}" destId="{FB9F40FE-99B0-4A72-B85E-49EE57B671ED}" srcOrd="0" destOrd="0" parTransId="{CE75B3AE-E0DB-47CF-8BE0-07AC84DAA9EC}" sibTransId="{45025B07-B8C0-4B81-8C56-CE2F31E29B71}"/>
    <dgm:cxn modelId="{3BB14811-713C-4DF9-9ADD-8F115E8B3EEB}" type="presOf" srcId="{06A10B66-D439-4DF7-8B0C-E3773D9BBCCA}" destId="{3BBD2006-9BA9-440A-9419-15347BEBD87F}" srcOrd="0" destOrd="0" presId="urn:microsoft.com/office/officeart/2005/8/layout/chevron2"/>
    <dgm:cxn modelId="{8800962C-A67A-4639-AC25-6D0C625C2351}" type="presOf" srcId="{FB572FAA-344A-48D7-9515-856C14517278}" destId="{C48E460C-B065-4163-AFCC-18DED7E9474A}" srcOrd="0" destOrd="0" presId="urn:microsoft.com/office/officeart/2005/8/layout/chevron2"/>
    <dgm:cxn modelId="{F9F5B575-A4EA-4664-A382-78468B650409}" type="presOf" srcId="{CF345AAE-8E17-4762-920B-8B0E38E70C9F}" destId="{6D65831E-1C47-4216-B11F-A6B8BBE77CA7}" srcOrd="0" destOrd="1" presId="urn:microsoft.com/office/officeart/2005/8/layout/chevron2"/>
    <dgm:cxn modelId="{F0AABCC1-4A81-46B2-B7CF-896A21564BFC}" srcId="{D83DA8C1-35C4-4123-A81A-AB78C34C100E}" destId="{CF345AAE-8E17-4762-920B-8B0E38E70C9F}" srcOrd="1" destOrd="0" parTransId="{53B12B63-D7AE-4A29-BFBA-8303B2A7D407}" sibTransId="{119F6CF1-DF80-41E0-826E-A14305B73A9B}"/>
    <dgm:cxn modelId="{EC5FC17B-C299-4AA5-880B-9A6DF1572DF8}" type="presOf" srcId="{FB9F40FE-99B0-4A72-B85E-49EE57B671ED}" destId="{718C1280-7C6A-4D60-B301-5A1E004A639E}" srcOrd="0" destOrd="0" presId="urn:microsoft.com/office/officeart/2005/8/layout/chevron2"/>
    <dgm:cxn modelId="{D918189F-8B28-4F09-8B5B-1B4CD363190D}" type="presOf" srcId="{D7C19047-D5F0-47B0-94AA-4504E1072FD0}" destId="{6D65831E-1C47-4216-B11F-A6B8BBE77CA7}" srcOrd="0" destOrd="2" presId="urn:microsoft.com/office/officeart/2005/8/layout/chevron2"/>
    <dgm:cxn modelId="{E50B2CE0-5F51-4BF3-BD76-29A641ED07A3}" type="presParOf" srcId="{B12F788B-3CB7-4BFD-AC7E-214741B3EA17}" destId="{8EFFFB0F-6FBE-4004-A57A-B740EE53E894}" srcOrd="0" destOrd="0" presId="urn:microsoft.com/office/officeart/2005/8/layout/chevron2"/>
    <dgm:cxn modelId="{FA03C782-E772-47E2-974F-D1F5E01ED7E4}" type="presParOf" srcId="{8EFFFB0F-6FBE-4004-A57A-B740EE53E894}" destId="{718C1280-7C6A-4D60-B301-5A1E004A639E}" srcOrd="0" destOrd="0" presId="urn:microsoft.com/office/officeart/2005/8/layout/chevron2"/>
    <dgm:cxn modelId="{6C3E2BE3-E792-404F-A4C5-30575C61C4ED}" type="presParOf" srcId="{8EFFFB0F-6FBE-4004-A57A-B740EE53E894}" destId="{3BBD2006-9BA9-440A-9419-15347BEBD87F}" srcOrd="1" destOrd="0" presId="urn:microsoft.com/office/officeart/2005/8/layout/chevron2"/>
    <dgm:cxn modelId="{A6A285D4-2B70-404E-8D4E-A2ED777D4BF3}" type="presParOf" srcId="{B12F788B-3CB7-4BFD-AC7E-214741B3EA17}" destId="{E96BA0A3-CC74-441B-A9E3-1BFF66D5EA7B}" srcOrd="1" destOrd="0" presId="urn:microsoft.com/office/officeart/2005/8/layout/chevron2"/>
    <dgm:cxn modelId="{7FDF06F0-82BC-451B-B900-F4EA83CDE5D1}" type="presParOf" srcId="{B12F788B-3CB7-4BFD-AC7E-214741B3EA17}" destId="{2BE19010-54D6-497E-8587-DEF04D299808}" srcOrd="2" destOrd="0" presId="urn:microsoft.com/office/officeart/2005/8/layout/chevron2"/>
    <dgm:cxn modelId="{63284411-2CA6-477F-9F57-D6079202DBF7}" type="presParOf" srcId="{2BE19010-54D6-497E-8587-DEF04D299808}" destId="{CD48776D-C23B-4870-B49E-10C7BE90208F}" srcOrd="0" destOrd="0" presId="urn:microsoft.com/office/officeart/2005/8/layout/chevron2"/>
    <dgm:cxn modelId="{E204525A-35B6-401D-B710-765B4BCF1F0A}" type="presParOf" srcId="{2BE19010-54D6-497E-8587-DEF04D299808}" destId="{6D65831E-1C47-4216-B11F-A6B8BBE77CA7}" srcOrd="1" destOrd="0" presId="urn:microsoft.com/office/officeart/2005/8/layout/chevron2"/>
    <dgm:cxn modelId="{A213D722-F47A-4150-9A1B-74F85058C231}" type="presParOf" srcId="{B12F788B-3CB7-4BFD-AC7E-214741B3EA17}" destId="{FAB0CC85-E974-42C0-8E93-D7E00F8DE245}" srcOrd="3" destOrd="0" presId="urn:microsoft.com/office/officeart/2005/8/layout/chevron2"/>
    <dgm:cxn modelId="{19361FA7-9F99-4467-8267-59C15055B7ED}" type="presParOf" srcId="{B12F788B-3CB7-4BFD-AC7E-214741B3EA17}" destId="{ECDAA2D7-2298-4F19-BF20-AC8BD1557542}" srcOrd="4" destOrd="0" presId="urn:microsoft.com/office/officeart/2005/8/layout/chevron2"/>
    <dgm:cxn modelId="{66583FCD-C6F8-4D7E-9AD4-683A47D7E345}" type="presParOf" srcId="{ECDAA2D7-2298-4F19-BF20-AC8BD1557542}" destId="{F52A6BBE-81DA-40D4-9CFA-F487A195D450}" srcOrd="0" destOrd="0" presId="urn:microsoft.com/office/officeart/2005/8/layout/chevron2"/>
    <dgm:cxn modelId="{23DF7792-E576-4001-9271-97B8F6790379}" type="presParOf" srcId="{ECDAA2D7-2298-4F19-BF20-AC8BD1557542}" destId="{C48E460C-B065-4163-AFCC-18DED7E9474A}"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E0A00C-3075-47FA-8043-39AC24C29D35}" type="doc">
      <dgm:prSet loTypeId="urn:microsoft.com/office/officeart/2005/8/layout/hierarchy3" loCatId="relationship" qsTypeId="urn:microsoft.com/office/officeart/2005/8/quickstyle/3d2" qsCatId="3D" csTypeId="urn:microsoft.com/office/officeart/2005/8/colors/colorful3" csCatId="colorful" phldr="1"/>
      <dgm:spPr/>
      <dgm:t>
        <a:bodyPr/>
        <a:lstStyle/>
        <a:p>
          <a:endParaRPr lang="en-US"/>
        </a:p>
      </dgm:t>
    </dgm:pt>
    <dgm:pt modelId="{428E5340-AA54-4A63-BD67-68BD40F34CB2}">
      <dgm:prSet phldrT="[Text]" custT="1"/>
      <dgm:spPr/>
      <dgm:t>
        <a:bodyPr/>
        <a:lstStyle/>
        <a:p>
          <a:r>
            <a:rPr lang="en-ID" sz="2400" b="0" dirty="0" smtClean="0"/>
            <a:t>Tindakan Ekonomi</a:t>
          </a:r>
          <a:endParaRPr lang="en-US" sz="2400" b="0" dirty="0"/>
        </a:p>
      </dgm:t>
    </dgm:pt>
    <dgm:pt modelId="{8735760F-9C3B-4B38-B468-B09AE63E9B7F}" type="parTrans" cxnId="{33520440-F69C-471E-BA3F-3B5F31F1A019}">
      <dgm:prSet/>
      <dgm:spPr/>
      <dgm:t>
        <a:bodyPr/>
        <a:lstStyle/>
        <a:p>
          <a:endParaRPr lang="en-US"/>
        </a:p>
      </dgm:t>
    </dgm:pt>
    <dgm:pt modelId="{FA6FB63F-A63B-4D85-85BF-F467695BFB03}" type="sibTrans" cxnId="{33520440-F69C-471E-BA3F-3B5F31F1A019}">
      <dgm:prSet/>
      <dgm:spPr/>
      <dgm:t>
        <a:bodyPr/>
        <a:lstStyle/>
        <a:p>
          <a:endParaRPr lang="en-US"/>
        </a:p>
      </dgm:t>
    </dgm:pt>
    <dgm:pt modelId="{05058383-FDC8-46A7-A1D6-39A61C56E67D}">
      <dgm:prSet phldrT="[Text]"/>
      <dgm:spPr/>
      <dgm:t>
        <a:bodyPr/>
        <a:lstStyle/>
        <a:p>
          <a:r>
            <a:rPr lang="en-ID" dirty="0" err="1" smtClean="0"/>
            <a:t>Tindakan</a:t>
          </a:r>
          <a:r>
            <a:rPr lang="en-ID" dirty="0" smtClean="0"/>
            <a:t> </a:t>
          </a:r>
          <a:r>
            <a:rPr lang="en-ID" dirty="0" err="1" smtClean="0"/>
            <a:t>ekonomi</a:t>
          </a:r>
          <a:r>
            <a:rPr lang="en-ID" dirty="0" smtClean="0"/>
            <a:t> </a:t>
          </a:r>
          <a:r>
            <a:rPr lang="en-ID" dirty="0" err="1" smtClean="0"/>
            <a:t>rasional</a:t>
          </a:r>
          <a:endParaRPr lang="en-US" dirty="0"/>
        </a:p>
      </dgm:t>
    </dgm:pt>
    <dgm:pt modelId="{17C0149C-BFF3-4D8B-96F2-E86F300B711C}" type="parTrans" cxnId="{01B1AB2B-E602-42D4-AF60-1CE284F92932}">
      <dgm:prSet/>
      <dgm:spPr/>
      <dgm:t>
        <a:bodyPr/>
        <a:lstStyle/>
        <a:p>
          <a:endParaRPr lang="en-US"/>
        </a:p>
      </dgm:t>
    </dgm:pt>
    <dgm:pt modelId="{A479133F-C829-442C-A11B-3B6AEE92DD19}" type="sibTrans" cxnId="{01B1AB2B-E602-42D4-AF60-1CE284F92932}">
      <dgm:prSet/>
      <dgm:spPr/>
      <dgm:t>
        <a:bodyPr/>
        <a:lstStyle/>
        <a:p>
          <a:endParaRPr lang="en-US"/>
        </a:p>
      </dgm:t>
    </dgm:pt>
    <dgm:pt modelId="{AB0C3E89-48DB-4358-A47D-5C79B9332274}">
      <dgm:prSet phldrT="[Text]"/>
      <dgm:spPr/>
      <dgm:t>
        <a:bodyPr/>
        <a:lstStyle/>
        <a:p>
          <a:r>
            <a:rPr lang="en-ID" dirty="0" err="1" smtClean="0"/>
            <a:t>Tindakan</a:t>
          </a:r>
          <a:r>
            <a:rPr lang="en-ID" dirty="0" smtClean="0"/>
            <a:t> </a:t>
          </a:r>
          <a:r>
            <a:rPr lang="en-ID" dirty="0" err="1" smtClean="0"/>
            <a:t>ekonomi</a:t>
          </a:r>
          <a:r>
            <a:rPr lang="en-ID" dirty="0" smtClean="0"/>
            <a:t> </a:t>
          </a:r>
          <a:r>
            <a:rPr lang="en-ID" dirty="0" err="1" smtClean="0"/>
            <a:t>irasional</a:t>
          </a:r>
          <a:endParaRPr lang="en-US" dirty="0"/>
        </a:p>
      </dgm:t>
    </dgm:pt>
    <dgm:pt modelId="{AE034F76-6821-47FE-9EB7-D74FFAD182F2}" type="parTrans" cxnId="{AED79B2E-7A31-459B-9DAE-45F5B8E345EF}">
      <dgm:prSet/>
      <dgm:spPr/>
      <dgm:t>
        <a:bodyPr/>
        <a:lstStyle/>
        <a:p>
          <a:endParaRPr lang="en-US"/>
        </a:p>
      </dgm:t>
    </dgm:pt>
    <dgm:pt modelId="{6DB5EC19-BD98-4BFE-A502-D77A832D5F27}" type="sibTrans" cxnId="{AED79B2E-7A31-459B-9DAE-45F5B8E345EF}">
      <dgm:prSet/>
      <dgm:spPr/>
      <dgm:t>
        <a:bodyPr/>
        <a:lstStyle/>
        <a:p>
          <a:endParaRPr lang="en-US"/>
        </a:p>
      </dgm:t>
    </dgm:pt>
    <dgm:pt modelId="{157B57C9-A4EE-4C96-93E1-CE03FCEEA1A6}">
      <dgm:prSet phldrT="[Text]" custT="1"/>
      <dgm:spPr/>
      <dgm:t>
        <a:bodyPr/>
        <a:lstStyle/>
        <a:p>
          <a:r>
            <a:rPr lang="en-ID" sz="2400" b="0" dirty="0" smtClean="0"/>
            <a:t>Motif </a:t>
          </a:r>
          <a:r>
            <a:rPr lang="en-ID" sz="2400" b="0" dirty="0" err="1" smtClean="0"/>
            <a:t>Ekonomi</a:t>
          </a:r>
          <a:endParaRPr lang="en-US" sz="2400" b="0" dirty="0"/>
        </a:p>
      </dgm:t>
    </dgm:pt>
    <dgm:pt modelId="{329CC266-453E-4896-9214-54398C57F7E4}" type="parTrans" cxnId="{710A8092-C64E-44C0-925F-E1F4FB2A01FC}">
      <dgm:prSet/>
      <dgm:spPr/>
      <dgm:t>
        <a:bodyPr/>
        <a:lstStyle/>
        <a:p>
          <a:endParaRPr lang="en-US"/>
        </a:p>
      </dgm:t>
    </dgm:pt>
    <dgm:pt modelId="{69A9CBD5-D624-418B-9C31-4235DD17C4C7}" type="sibTrans" cxnId="{710A8092-C64E-44C0-925F-E1F4FB2A01FC}">
      <dgm:prSet/>
      <dgm:spPr/>
      <dgm:t>
        <a:bodyPr/>
        <a:lstStyle/>
        <a:p>
          <a:endParaRPr lang="en-US"/>
        </a:p>
      </dgm:t>
    </dgm:pt>
    <dgm:pt modelId="{A554FF12-0193-4060-B389-355881E25AA2}">
      <dgm:prSet phldrT="[Text]"/>
      <dgm:spPr/>
      <dgm:t>
        <a:bodyPr/>
        <a:lstStyle/>
        <a:p>
          <a:r>
            <a:rPr lang="en-US" dirty="0" smtClean="0"/>
            <a:t>Motif </a:t>
          </a:r>
          <a:r>
            <a:rPr lang="en-US" dirty="0" err="1" smtClean="0"/>
            <a:t>ekonomi</a:t>
          </a:r>
          <a:r>
            <a:rPr lang="en-US" dirty="0" smtClean="0"/>
            <a:t> </a:t>
          </a:r>
          <a:r>
            <a:rPr lang="en-US" dirty="0" err="1" smtClean="0"/>
            <a:t>dalam</a:t>
          </a:r>
          <a:r>
            <a:rPr lang="en-US" dirty="0" smtClean="0"/>
            <a:t> </a:t>
          </a:r>
          <a:r>
            <a:rPr lang="en-US" dirty="0" err="1" smtClean="0"/>
            <a:t>kegiatan</a:t>
          </a:r>
          <a:r>
            <a:rPr lang="en-US" dirty="0" smtClean="0"/>
            <a:t> </a:t>
          </a:r>
          <a:r>
            <a:rPr lang="en-US" dirty="0" err="1" smtClean="0"/>
            <a:t>produksi</a:t>
          </a:r>
          <a:endParaRPr lang="en-US" dirty="0"/>
        </a:p>
      </dgm:t>
    </dgm:pt>
    <dgm:pt modelId="{4CD71634-5C5D-4FE9-B170-BBBC00DEAB92}" type="parTrans" cxnId="{3F510296-B897-4F4D-86B6-30523B58F649}">
      <dgm:prSet/>
      <dgm:spPr/>
      <dgm:t>
        <a:bodyPr/>
        <a:lstStyle/>
        <a:p>
          <a:endParaRPr lang="en-US"/>
        </a:p>
      </dgm:t>
    </dgm:pt>
    <dgm:pt modelId="{731B2349-A728-4B1C-A3A7-EEFA722EAFED}" type="sibTrans" cxnId="{3F510296-B897-4F4D-86B6-30523B58F649}">
      <dgm:prSet/>
      <dgm:spPr/>
      <dgm:t>
        <a:bodyPr/>
        <a:lstStyle/>
        <a:p>
          <a:endParaRPr lang="en-US"/>
        </a:p>
      </dgm:t>
    </dgm:pt>
    <dgm:pt modelId="{80C00257-D453-46D2-BD0C-B2855AA15A07}">
      <dgm:prSet phldrT="[Text]"/>
      <dgm:spPr/>
      <dgm:t>
        <a:bodyPr/>
        <a:lstStyle/>
        <a:p>
          <a:r>
            <a:rPr lang="en-US" dirty="0" smtClean="0"/>
            <a:t>Motif </a:t>
          </a:r>
          <a:r>
            <a:rPr lang="en-US" dirty="0" err="1" smtClean="0"/>
            <a:t>ekonomi</a:t>
          </a:r>
          <a:r>
            <a:rPr lang="en-US" dirty="0" smtClean="0"/>
            <a:t> </a:t>
          </a:r>
          <a:r>
            <a:rPr lang="en-US" dirty="0" err="1" smtClean="0"/>
            <a:t>dalam</a:t>
          </a:r>
          <a:r>
            <a:rPr lang="en-US" dirty="0" smtClean="0"/>
            <a:t> </a:t>
          </a:r>
          <a:r>
            <a:rPr lang="en-US" dirty="0" err="1" smtClean="0"/>
            <a:t>kegiatan</a:t>
          </a:r>
          <a:r>
            <a:rPr lang="en-US" dirty="0" smtClean="0"/>
            <a:t> </a:t>
          </a:r>
          <a:r>
            <a:rPr lang="en-US" dirty="0" err="1" smtClean="0"/>
            <a:t>konsumsi</a:t>
          </a:r>
          <a:endParaRPr lang="en-US" dirty="0"/>
        </a:p>
      </dgm:t>
    </dgm:pt>
    <dgm:pt modelId="{6AB35D47-B09C-4511-B2AC-DAFC33CD88A3}" type="parTrans" cxnId="{A05343E3-B5E5-4F54-AC3D-0A036D0498DF}">
      <dgm:prSet/>
      <dgm:spPr/>
      <dgm:t>
        <a:bodyPr/>
        <a:lstStyle/>
        <a:p>
          <a:endParaRPr lang="en-US"/>
        </a:p>
      </dgm:t>
    </dgm:pt>
    <dgm:pt modelId="{268D1077-A83F-436E-9B23-792C19BD6763}" type="sibTrans" cxnId="{A05343E3-B5E5-4F54-AC3D-0A036D0498DF}">
      <dgm:prSet/>
      <dgm:spPr/>
      <dgm:t>
        <a:bodyPr/>
        <a:lstStyle/>
        <a:p>
          <a:endParaRPr lang="en-US"/>
        </a:p>
      </dgm:t>
    </dgm:pt>
    <dgm:pt modelId="{6E34A758-75F1-44A2-A8D4-EFE469EE4D59}">
      <dgm:prSet/>
      <dgm:spPr/>
      <dgm:t>
        <a:bodyPr/>
        <a:lstStyle/>
        <a:p>
          <a:r>
            <a:rPr lang="en-US" dirty="0" err="1" smtClean="0"/>
            <a:t>Penerapan</a:t>
          </a:r>
          <a:r>
            <a:rPr lang="en-US" dirty="0" smtClean="0"/>
            <a:t> </a:t>
          </a:r>
          <a:r>
            <a:rPr lang="en-US" dirty="0" err="1" smtClean="0"/>
            <a:t>prinsip</a:t>
          </a:r>
          <a:r>
            <a:rPr lang="en-US" dirty="0" smtClean="0"/>
            <a:t> </a:t>
          </a:r>
          <a:r>
            <a:rPr lang="en-US" dirty="0" err="1" smtClean="0"/>
            <a:t>ekonomi</a:t>
          </a:r>
          <a:r>
            <a:rPr lang="en-US" dirty="0" smtClean="0"/>
            <a:t> </a:t>
          </a:r>
          <a:r>
            <a:rPr lang="en-US" dirty="0" err="1" smtClean="0"/>
            <a:t>dalam</a:t>
          </a:r>
          <a:r>
            <a:rPr lang="en-US" dirty="0" smtClean="0"/>
            <a:t> </a:t>
          </a:r>
          <a:r>
            <a:rPr lang="en-US" dirty="0" err="1" smtClean="0"/>
            <a:t>kegiatan</a:t>
          </a:r>
          <a:r>
            <a:rPr lang="en-US" dirty="0" smtClean="0"/>
            <a:t> </a:t>
          </a:r>
          <a:r>
            <a:rPr lang="en-US" dirty="0" err="1" smtClean="0"/>
            <a:t>konsumsi</a:t>
          </a:r>
          <a:endParaRPr lang="en-US" dirty="0"/>
        </a:p>
      </dgm:t>
    </dgm:pt>
    <dgm:pt modelId="{BBD8341A-F2DC-4201-BE7A-03CEB326AEE2}" type="parTrans" cxnId="{AB7016E8-A29C-4FC6-875A-E5975D748B55}">
      <dgm:prSet/>
      <dgm:spPr/>
      <dgm:t>
        <a:bodyPr/>
        <a:lstStyle/>
        <a:p>
          <a:endParaRPr lang="en-US"/>
        </a:p>
      </dgm:t>
    </dgm:pt>
    <dgm:pt modelId="{A106EAD6-FFD8-4D20-85CA-DB8A92FC268F}" type="sibTrans" cxnId="{AB7016E8-A29C-4FC6-875A-E5975D748B55}">
      <dgm:prSet/>
      <dgm:spPr/>
      <dgm:t>
        <a:bodyPr/>
        <a:lstStyle/>
        <a:p>
          <a:endParaRPr lang="en-US"/>
        </a:p>
      </dgm:t>
    </dgm:pt>
    <dgm:pt modelId="{C850EBB1-7F25-4C88-B14D-E96CF485127A}">
      <dgm:prSet custT="1"/>
      <dgm:spPr/>
      <dgm:t>
        <a:bodyPr/>
        <a:lstStyle/>
        <a:p>
          <a:r>
            <a:rPr lang="en-ID" sz="2400" b="0" dirty="0" err="1" smtClean="0"/>
            <a:t>Prinsip</a:t>
          </a:r>
          <a:r>
            <a:rPr lang="en-ID" sz="2400" b="0" dirty="0" smtClean="0"/>
            <a:t> </a:t>
          </a:r>
          <a:r>
            <a:rPr lang="en-ID" sz="2400" b="0" dirty="0" err="1" smtClean="0"/>
            <a:t>Ekonomi</a:t>
          </a:r>
          <a:endParaRPr lang="en-US" sz="2400" b="0" dirty="0"/>
        </a:p>
      </dgm:t>
    </dgm:pt>
    <dgm:pt modelId="{FBA41D22-8D38-4726-940B-7E464947C542}" type="parTrans" cxnId="{1F6A6E36-A2FF-436B-BD3B-27E44DEABE68}">
      <dgm:prSet/>
      <dgm:spPr/>
      <dgm:t>
        <a:bodyPr/>
        <a:lstStyle/>
        <a:p>
          <a:endParaRPr lang="en-US"/>
        </a:p>
      </dgm:t>
    </dgm:pt>
    <dgm:pt modelId="{8D3F45F0-8699-48DE-9174-C401E6476BFC}" type="sibTrans" cxnId="{1F6A6E36-A2FF-436B-BD3B-27E44DEABE68}">
      <dgm:prSet/>
      <dgm:spPr/>
      <dgm:t>
        <a:bodyPr/>
        <a:lstStyle/>
        <a:p>
          <a:endParaRPr lang="en-US"/>
        </a:p>
      </dgm:t>
    </dgm:pt>
    <dgm:pt modelId="{9AAC6B78-37C9-45B2-BA61-5C0A50EF14E3}">
      <dgm:prSet/>
      <dgm:spPr/>
      <dgm:t>
        <a:bodyPr/>
        <a:lstStyle/>
        <a:p>
          <a:r>
            <a:rPr lang="en-US" dirty="0" err="1" smtClean="0"/>
            <a:t>Penerapan</a:t>
          </a:r>
          <a:r>
            <a:rPr lang="en-US" dirty="0" smtClean="0"/>
            <a:t> </a:t>
          </a:r>
          <a:r>
            <a:rPr lang="en-US" dirty="0" err="1" smtClean="0"/>
            <a:t>prinsip</a:t>
          </a:r>
          <a:r>
            <a:rPr lang="en-US" dirty="0" smtClean="0"/>
            <a:t> </a:t>
          </a:r>
          <a:r>
            <a:rPr lang="en-US" dirty="0" err="1" smtClean="0"/>
            <a:t>ekonomi</a:t>
          </a:r>
          <a:r>
            <a:rPr lang="en-US" dirty="0" smtClean="0"/>
            <a:t> </a:t>
          </a:r>
          <a:r>
            <a:rPr lang="en-US" dirty="0" err="1" smtClean="0"/>
            <a:t>dalam</a:t>
          </a:r>
          <a:r>
            <a:rPr lang="en-US" dirty="0" smtClean="0"/>
            <a:t> </a:t>
          </a:r>
          <a:r>
            <a:rPr lang="en-US" dirty="0" err="1" smtClean="0"/>
            <a:t>kegiatan</a:t>
          </a:r>
          <a:r>
            <a:rPr lang="en-US" dirty="0" smtClean="0"/>
            <a:t> </a:t>
          </a:r>
          <a:r>
            <a:rPr lang="en-US" dirty="0" err="1" smtClean="0"/>
            <a:t>produksi</a:t>
          </a:r>
          <a:endParaRPr lang="en-US" dirty="0"/>
        </a:p>
      </dgm:t>
    </dgm:pt>
    <dgm:pt modelId="{2D08AC1C-1056-4CF7-95AF-DDE6944D408D}" type="parTrans" cxnId="{5F3FA398-AE49-48A3-B7EF-0B050BE2CBB4}">
      <dgm:prSet/>
      <dgm:spPr/>
      <dgm:t>
        <a:bodyPr/>
        <a:lstStyle/>
        <a:p>
          <a:endParaRPr lang="en-US"/>
        </a:p>
      </dgm:t>
    </dgm:pt>
    <dgm:pt modelId="{F4D1961A-911F-470D-A5C0-8719371A0EA3}" type="sibTrans" cxnId="{5F3FA398-AE49-48A3-B7EF-0B050BE2CBB4}">
      <dgm:prSet/>
      <dgm:spPr/>
      <dgm:t>
        <a:bodyPr/>
        <a:lstStyle/>
        <a:p>
          <a:endParaRPr lang="en-US"/>
        </a:p>
      </dgm:t>
    </dgm:pt>
    <dgm:pt modelId="{88B2B1B1-C6B7-47A5-B71B-B5A2131D81EF}">
      <dgm:prSet/>
      <dgm:spPr/>
      <dgm:t>
        <a:bodyPr/>
        <a:lstStyle/>
        <a:p>
          <a:r>
            <a:rPr lang="en-US" dirty="0" smtClean="0"/>
            <a:t>Motif </a:t>
          </a:r>
          <a:r>
            <a:rPr lang="en-US" dirty="0" err="1" smtClean="0"/>
            <a:t>ekonomi</a:t>
          </a:r>
          <a:r>
            <a:rPr lang="en-US" dirty="0" smtClean="0"/>
            <a:t> </a:t>
          </a:r>
          <a:r>
            <a:rPr lang="en-US" dirty="0" err="1" smtClean="0"/>
            <a:t>dalam</a:t>
          </a:r>
          <a:r>
            <a:rPr lang="en-US" dirty="0" smtClean="0"/>
            <a:t> </a:t>
          </a:r>
          <a:r>
            <a:rPr lang="en-US" dirty="0" err="1" smtClean="0"/>
            <a:t>kegiatan</a:t>
          </a:r>
          <a:r>
            <a:rPr lang="en-US" dirty="0" smtClean="0"/>
            <a:t> </a:t>
          </a:r>
          <a:r>
            <a:rPr lang="en-US" dirty="0" err="1" smtClean="0"/>
            <a:t>distribusi</a:t>
          </a:r>
          <a:endParaRPr lang="en-US" dirty="0"/>
        </a:p>
      </dgm:t>
    </dgm:pt>
    <dgm:pt modelId="{62E34BF8-0720-4AA2-A6D3-58A46A4891B9}" type="parTrans" cxnId="{6B7521F2-4191-404B-B629-ABF542E47F40}">
      <dgm:prSet/>
      <dgm:spPr/>
      <dgm:t>
        <a:bodyPr/>
        <a:lstStyle/>
        <a:p>
          <a:endParaRPr lang="en-US"/>
        </a:p>
      </dgm:t>
    </dgm:pt>
    <dgm:pt modelId="{1F73F34B-B589-4C12-811D-76FE217A5001}" type="sibTrans" cxnId="{6B7521F2-4191-404B-B629-ABF542E47F40}">
      <dgm:prSet/>
      <dgm:spPr/>
      <dgm:t>
        <a:bodyPr/>
        <a:lstStyle/>
        <a:p>
          <a:endParaRPr lang="en-US"/>
        </a:p>
      </dgm:t>
    </dgm:pt>
    <dgm:pt modelId="{A2BE0597-A5CA-4967-AFE9-99CA07B93494}">
      <dgm:prSet/>
      <dgm:spPr/>
      <dgm:t>
        <a:bodyPr/>
        <a:lstStyle/>
        <a:p>
          <a:r>
            <a:rPr lang="en-US" dirty="0" err="1" smtClean="0"/>
            <a:t>Penerapan</a:t>
          </a:r>
          <a:r>
            <a:rPr lang="en-US" dirty="0" smtClean="0"/>
            <a:t> </a:t>
          </a:r>
          <a:r>
            <a:rPr lang="en-US" dirty="0" err="1" smtClean="0"/>
            <a:t>prinsip</a:t>
          </a:r>
          <a:r>
            <a:rPr lang="en-US" dirty="0" smtClean="0"/>
            <a:t> </a:t>
          </a:r>
          <a:r>
            <a:rPr lang="en-US" dirty="0" err="1" smtClean="0"/>
            <a:t>ekonomi</a:t>
          </a:r>
          <a:r>
            <a:rPr lang="en-US" dirty="0" smtClean="0"/>
            <a:t> </a:t>
          </a:r>
          <a:r>
            <a:rPr lang="en-US" dirty="0" err="1" smtClean="0"/>
            <a:t>dalam</a:t>
          </a:r>
          <a:r>
            <a:rPr lang="en-US" dirty="0" smtClean="0"/>
            <a:t> </a:t>
          </a:r>
          <a:r>
            <a:rPr lang="en-US" dirty="0" err="1" smtClean="0"/>
            <a:t>kegiatan</a:t>
          </a:r>
          <a:r>
            <a:rPr lang="en-US" dirty="0" smtClean="0"/>
            <a:t> </a:t>
          </a:r>
          <a:r>
            <a:rPr lang="en-US" dirty="0" err="1" smtClean="0"/>
            <a:t>perdagangan</a:t>
          </a:r>
          <a:endParaRPr lang="en-US" dirty="0"/>
        </a:p>
      </dgm:t>
    </dgm:pt>
    <dgm:pt modelId="{49F04B5F-0323-405F-82DE-08BC3E7E9168}" type="parTrans" cxnId="{46814921-0F9F-4084-B3FF-96EC44536991}">
      <dgm:prSet/>
      <dgm:spPr/>
      <dgm:t>
        <a:bodyPr/>
        <a:lstStyle/>
        <a:p>
          <a:endParaRPr lang="en-US"/>
        </a:p>
      </dgm:t>
    </dgm:pt>
    <dgm:pt modelId="{F20B073A-9599-4725-A8DA-616C2BB3B8A0}" type="sibTrans" cxnId="{46814921-0F9F-4084-B3FF-96EC44536991}">
      <dgm:prSet/>
      <dgm:spPr/>
      <dgm:t>
        <a:bodyPr/>
        <a:lstStyle/>
        <a:p>
          <a:endParaRPr lang="en-US"/>
        </a:p>
      </dgm:t>
    </dgm:pt>
    <dgm:pt modelId="{76F70EAE-6E88-4EBE-A2F4-8505154D2EFD}" type="pres">
      <dgm:prSet presAssocID="{1CE0A00C-3075-47FA-8043-39AC24C29D35}" presName="diagram" presStyleCnt="0">
        <dgm:presLayoutVars>
          <dgm:chPref val="1"/>
          <dgm:dir/>
          <dgm:animOne val="branch"/>
          <dgm:animLvl val="lvl"/>
          <dgm:resizeHandles/>
        </dgm:presLayoutVars>
      </dgm:prSet>
      <dgm:spPr/>
      <dgm:t>
        <a:bodyPr/>
        <a:lstStyle/>
        <a:p>
          <a:endParaRPr lang="en-US"/>
        </a:p>
      </dgm:t>
    </dgm:pt>
    <dgm:pt modelId="{0C64BB31-B047-44A4-91CD-2271E3FA85A4}" type="pres">
      <dgm:prSet presAssocID="{428E5340-AA54-4A63-BD67-68BD40F34CB2}" presName="root" presStyleCnt="0"/>
      <dgm:spPr/>
    </dgm:pt>
    <dgm:pt modelId="{A98AD474-3EE8-47D3-8A8F-264BFE883BED}" type="pres">
      <dgm:prSet presAssocID="{428E5340-AA54-4A63-BD67-68BD40F34CB2}" presName="rootComposite" presStyleCnt="0"/>
      <dgm:spPr/>
    </dgm:pt>
    <dgm:pt modelId="{A8E38886-86BB-4371-90ED-78DDDB5140BA}" type="pres">
      <dgm:prSet presAssocID="{428E5340-AA54-4A63-BD67-68BD40F34CB2}" presName="rootText" presStyleLbl="node1" presStyleIdx="0" presStyleCnt="3"/>
      <dgm:spPr/>
      <dgm:t>
        <a:bodyPr/>
        <a:lstStyle/>
        <a:p>
          <a:endParaRPr lang="en-US"/>
        </a:p>
      </dgm:t>
    </dgm:pt>
    <dgm:pt modelId="{3795C9AC-B259-4082-982C-8670A837BA4E}" type="pres">
      <dgm:prSet presAssocID="{428E5340-AA54-4A63-BD67-68BD40F34CB2}" presName="rootConnector" presStyleLbl="node1" presStyleIdx="0" presStyleCnt="3"/>
      <dgm:spPr/>
      <dgm:t>
        <a:bodyPr/>
        <a:lstStyle/>
        <a:p>
          <a:endParaRPr lang="en-US"/>
        </a:p>
      </dgm:t>
    </dgm:pt>
    <dgm:pt modelId="{6DC111C3-30CD-456D-AFC7-9401E299A55A}" type="pres">
      <dgm:prSet presAssocID="{428E5340-AA54-4A63-BD67-68BD40F34CB2}" presName="childShape" presStyleCnt="0"/>
      <dgm:spPr/>
    </dgm:pt>
    <dgm:pt modelId="{776E68E2-E4A5-4868-9C2D-BBFAAC92053C}" type="pres">
      <dgm:prSet presAssocID="{17C0149C-BFF3-4D8B-96F2-E86F300B711C}" presName="Name13" presStyleLbl="parChTrans1D2" presStyleIdx="0" presStyleCnt="8"/>
      <dgm:spPr/>
      <dgm:t>
        <a:bodyPr/>
        <a:lstStyle/>
        <a:p>
          <a:endParaRPr lang="en-US"/>
        </a:p>
      </dgm:t>
    </dgm:pt>
    <dgm:pt modelId="{327D6A44-1E46-4DFD-AE72-8CED59138F1C}" type="pres">
      <dgm:prSet presAssocID="{05058383-FDC8-46A7-A1D6-39A61C56E67D}" presName="childText" presStyleLbl="bgAcc1" presStyleIdx="0" presStyleCnt="8">
        <dgm:presLayoutVars>
          <dgm:bulletEnabled val="1"/>
        </dgm:presLayoutVars>
      </dgm:prSet>
      <dgm:spPr/>
      <dgm:t>
        <a:bodyPr/>
        <a:lstStyle/>
        <a:p>
          <a:endParaRPr lang="en-US"/>
        </a:p>
      </dgm:t>
    </dgm:pt>
    <dgm:pt modelId="{5CC734FC-B8AC-4B1D-8314-A6564C45B809}" type="pres">
      <dgm:prSet presAssocID="{AE034F76-6821-47FE-9EB7-D74FFAD182F2}" presName="Name13" presStyleLbl="parChTrans1D2" presStyleIdx="1" presStyleCnt="8"/>
      <dgm:spPr/>
      <dgm:t>
        <a:bodyPr/>
        <a:lstStyle/>
        <a:p>
          <a:endParaRPr lang="en-US"/>
        </a:p>
      </dgm:t>
    </dgm:pt>
    <dgm:pt modelId="{3758E77A-619C-4156-87EC-FB5776A56973}" type="pres">
      <dgm:prSet presAssocID="{AB0C3E89-48DB-4358-A47D-5C79B9332274}" presName="childText" presStyleLbl="bgAcc1" presStyleIdx="1" presStyleCnt="8">
        <dgm:presLayoutVars>
          <dgm:bulletEnabled val="1"/>
        </dgm:presLayoutVars>
      </dgm:prSet>
      <dgm:spPr/>
      <dgm:t>
        <a:bodyPr/>
        <a:lstStyle/>
        <a:p>
          <a:endParaRPr lang="en-US"/>
        </a:p>
      </dgm:t>
    </dgm:pt>
    <dgm:pt modelId="{388529B9-1D13-40F5-B6E3-90C5B57081DB}" type="pres">
      <dgm:prSet presAssocID="{157B57C9-A4EE-4C96-93E1-CE03FCEEA1A6}" presName="root" presStyleCnt="0"/>
      <dgm:spPr/>
    </dgm:pt>
    <dgm:pt modelId="{F8CBACF0-0D1D-4182-BF39-4D30A739D75A}" type="pres">
      <dgm:prSet presAssocID="{157B57C9-A4EE-4C96-93E1-CE03FCEEA1A6}" presName="rootComposite" presStyleCnt="0"/>
      <dgm:spPr/>
    </dgm:pt>
    <dgm:pt modelId="{6904EE3B-92FD-4793-BCDF-3AA5B854E707}" type="pres">
      <dgm:prSet presAssocID="{157B57C9-A4EE-4C96-93E1-CE03FCEEA1A6}" presName="rootText" presStyleLbl="node1" presStyleIdx="1" presStyleCnt="3"/>
      <dgm:spPr/>
      <dgm:t>
        <a:bodyPr/>
        <a:lstStyle/>
        <a:p>
          <a:endParaRPr lang="en-US"/>
        </a:p>
      </dgm:t>
    </dgm:pt>
    <dgm:pt modelId="{6599962F-5C56-475B-8CA8-3C04EE029F46}" type="pres">
      <dgm:prSet presAssocID="{157B57C9-A4EE-4C96-93E1-CE03FCEEA1A6}" presName="rootConnector" presStyleLbl="node1" presStyleIdx="1" presStyleCnt="3"/>
      <dgm:spPr/>
      <dgm:t>
        <a:bodyPr/>
        <a:lstStyle/>
        <a:p>
          <a:endParaRPr lang="en-US"/>
        </a:p>
      </dgm:t>
    </dgm:pt>
    <dgm:pt modelId="{EECC69AE-8439-4E06-934F-1B9F996C1C39}" type="pres">
      <dgm:prSet presAssocID="{157B57C9-A4EE-4C96-93E1-CE03FCEEA1A6}" presName="childShape" presStyleCnt="0"/>
      <dgm:spPr/>
    </dgm:pt>
    <dgm:pt modelId="{C715F915-B9F1-4864-9452-84B9A2523425}" type="pres">
      <dgm:prSet presAssocID="{4CD71634-5C5D-4FE9-B170-BBBC00DEAB92}" presName="Name13" presStyleLbl="parChTrans1D2" presStyleIdx="2" presStyleCnt="8"/>
      <dgm:spPr/>
      <dgm:t>
        <a:bodyPr/>
        <a:lstStyle/>
        <a:p>
          <a:endParaRPr lang="en-US"/>
        </a:p>
      </dgm:t>
    </dgm:pt>
    <dgm:pt modelId="{9F7E21AF-C198-4542-9CAC-F02F5EA99CC3}" type="pres">
      <dgm:prSet presAssocID="{A554FF12-0193-4060-B389-355881E25AA2}" presName="childText" presStyleLbl="bgAcc1" presStyleIdx="2" presStyleCnt="8">
        <dgm:presLayoutVars>
          <dgm:bulletEnabled val="1"/>
        </dgm:presLayoutVars>
      </dgm:prSet>
      <dgm:spPr/>
      <dgm:t>
        <a:bodyPr/>
        <a:lstStyle/>
        <a:p>
          <a:endParaRPr lang="en-US"/>
        </a:p>
      </dgm:t>
    </dgm:pt>
    <dgm:pt modelId="{9BA88D92-AFBA-426E-B817-859ACE64C9E1}" type="pres">
      <dgm:prSet presAssocID="{6AB35D47-B09C-4511-B2AC-DAFC33CD88A3}" presName="Name13" presStyleLbl="parChTrans1D2" presStyleIdx="3" presStyleCnt="8"/>
      <dgm:spPr/>
      <dgm:t>
        <a:bodyPr/>
        <a:lstStyle/>
        <a:p>
          <a:endParaRPr lang="en-US"/>
        </a:p>
      </dgm:t>
    </dgm:pt>
    <dgm:pt modelId="{2B75A82C-0B3C-4061-A23C-C3EBF826D9C3}" type="pres">
      <dgm:prSet presAssocID="{80C00257-D453-46D2-BD0C-B2855AA15A07}" presName="childText" presStyleLbl="bgAcc1" presStyleIdx="3" presStyleCnt="8">
        <dgm:presLayoutVars>
          <dgm:bulletEnabled val="1"/>
        </dgm:presLayoutVars>
      </dgm:prSet>
      <dgm:spPr/>
      <dgm:t>
        <a:bodyPr/>
        <a:lstStyle/>
        <a:p>
          <a:endParaRPr lang="en-US"/>
        </a:p>
      </dgm:t>
    </dgm:pt>
    <dgm:pt modelId="{2A8FDB69-A7DC-469C-915C-787E7EB36F6E}" type="pres">
      <dgm:prSet presAssocID="{62E34BF8-0720-4AA2-A6D3-58A46A4891B9}" presName="Name13" presStyleLbl="parChTrans1D2" presStyleIdx="4" presStyleCnt="8"/>
      <dgm:spPr/>
      <dgm:t>
        <a:bodyPr/>
        <a:lstStyle/>
        <a:p>
          <a:endParaRPr lang="en-US"/>
        </a:p>
      </dgm:t>
    </dgm:pt>
    <dgm:pt modelId="{FC46A9FA-D6C7-47AF-8696-B441E1C9656C}" type="pres">
      <dgm:prSet presAssocID="{88B2B1B1-C6B7-47A5-B71B-B5A2131D81EF}" presName="childText" presStyleLbl="bgAcc1" presStyleIdx="4" presStyleCnt="8">
        <dgm:presLayoutVars>
          <dgm:bulletEnabled val="1"/>
        </dgm:presLayoutVars>
      </dgm:prSet>
      <dgm:spPr/>
      <dgm:t>
        <a:bodyPr/>
        <a:lstStyle/>
        <a:p>
          <a:endParaRPr lang="en-US"/>
        </a:p>
      </dgm:t>
    </dgm:pt>
    <dgm:pt modelId="{9F7029BD-6894-4E3B-A797-BE899ABD6A75}" type="pres">
      <dgm:prSet presAssocID="{C850EBB1-7F25-4C88-B14D-E96CF485127A}" presName="root" presStyleCnt="0"/>
      <dgm:spPr/>
    </dgm:pt>
    <dgm:pt modelId="{BB26C755-874E-431D-B97E-90ACBD7650C9}" type="pres">
      <dgm:prSet presAssocID="{C850EBB1-7F25-4C88-B14D-E96CF485127A}" presName="rootComposite" presStyleCnt="0"/>
      <dgm:spPr/>
    </dgm:pt>
    <dgm:pt modelId="{CE0A722C-B404-469C-AA57-99415F473378}" type="pres">
      <dgm:prSet presAssocID="{C850EBB1-7F25-4C88-B14D-E96CF485127A}" presName="rootText" presStyleLbl="node1" presStyleIdx="2" presStyleCnt="3"/>
      <dgm:spPr/>
      <dgm:t>
        <a:bodyPr/>
        <a:lstStyle/>
        <a:p>
          <a:endParaRPr lang="en-US"/>
        </a:p>
      </dgm:t>
    </dgm:pt>
    <dgm:pt modelId="{3BF00711-B63F-4FFE-914E-BE9F8762A1A1}" type="pres">
      <dgm:prSet presAssocID="{C850EBB1-7F25-4C88-B14D-E96CF485127A}" presName="rootConnector" presStyleLbl="node1" presStyleIdx="2" presStyleCnt="3"/>
      <dgm:spPr/>
      <dgm:t>
        <a:bodyPr/>
        <a:lstStyle/>
        <a:p>
          <a:endParaRPr lang="en-US"/>
        </a:p>
      </dgm:t>
    </dgm:pt>
    <dgm:pt modelId="{F5E5EAF5-6597-48DD-ADBA-5CF213A251FF}" type="pres">
      <dgm:prSet presAssocID="{C850EBB1-7F25-4C88-B14D-E96CF485127A}" presName="childShape" presStyleCnt="0"/>
      <dgm:spPr/>
    </dgm:pt>
    <dgm:pt modelId="{AFF61851-0CB8-4BA9-A839-64152E270DA0}" type="pres">
      <dgm:prSet presAssocID="{BBD8341A-F2DC-4201-BE7A-03CEB326AEE2}" presName="Name13" presStyleLbl="parChTrans1D2" presStyleIdx="5" presStyleCnt="8"/>
      <dgm:spPr/>
      <dgm:t>
        <a:bodyPr/>
        <a:lstStyle/>
        <a:p>
          <a:endParaRPr lang="en-US"/>
        </a:p>
      </dgm:t>
    </dgm:pt>
    <dgm:pt modelId="{93E241F2-1EBD-44E7-B9B2-46701C958E9D}" type="pres">
      <dgm:prSet presAssocID="{6E34A758-75F1-44A2-A8D4-EFE469EE4D59}" presName="childText" presStyleLbl="bgAcc1" presStyleIdx="5" presStyleCnt="8">
        <dgm:presLayoutVars>
          <dgm:bulletEnabled val="1"/>
        </dgm:presLayoutVars>
      </dgm:prSet>
      <dgm:spPr/>
      <dgm:t>
        <a:bodyPr/>
        <a:lstStyle/>
        <a:p>
          <a:endParaRPr lang="en-US"/>
        </a:p>
      </dgm:t>
    </dgm:pt>
    <dgm:pt modelId="{348C6228-F1F4-4757-9DE6-C20B03EE2ABA}" type="pres">
      <dgm:prSet presAssocID="{2D08AC1C-1056-4CF7-95AF-DDE6944D408D}" presName="Name13" presStyleLbl="parChTrans1D2" presStyleIdx="6" presStyleCnt="8"/>
      <dgm:spPr/>
      <dgm:t>
        <a:bodyPr/>
        <a:lstStyle/>
        <a:p>
          <a:endParaRPr lang="en-US"/>
        </a:p>
      </dgm:t>
    </dgm:pt>
    <dgm:pt modelId="{688F0D74-C49D-4494-9A4D-221C8471A592}" type="pres">
      <dgm:prSet presAssocID="{9AAC6B78-37C9-45B2-BA61-5C0A50EF14E3}" presName="childText" presStyleLbl="bgAcc1" presStyleIdx="6" presStyleCnt="8">
        <dgm:presLayoutVars>
          <dgm:bulletEnabled val="1"/>
        </dgm:presLayoutVars>
      </dgm:prSet>
      <dgm:spPr/>
      <dgm:t>
        <a:bodyPr/>
        <a:lstStyle/>
        <a:p>
          <a:endParaRPr lang="en-US"/>
        </a:p>
      </dgm:t>
    </dgm:pt>
    <dgm:pt modelId="{BD646F51-0378-4E8F-9A50-C49ABF10E8FD}" type="pres">
      <dgm:prSet presAssocID="{49F04B5F-0323-405F-82DE-08BC3E7E9168}" presName="Name13" presStyleLbl="parChTrans1D2" presStyleIdx="7" presStyleCnt="8"/>
      <dgm:spPr/>
      <dgm:t>
        <a:bodyPr/>
        <a:lstStyle/>
        <a:p>
          <a:endParaRPr lang="en-US"/>
        </a:p>
      </dgm:t>
    </dgm:pt>
    <dgm:pt modelId="{6D59F2CA-AA09-4CD3-ABD0-24AD03E13D25}" type="pres">
      <dgm:prSet presAssocID="{A2BE0597-A5CA-4967-AFE9-99CA07B93494}" presName="childText" presStyleLbl="bgAcc1" presStyleIdx="7" presStyleCnt="8">
        <dgm:presLayoutVars>
          <dgm:bulletEnabled val="1"/>
        </dgm:presLayoutVars>
      </dgm:prSet>
      <dgm:spPr/>
      <dgm:t>
        <a:bodyPr/>
        <a:lstStyle/>
        <a:p>
          <a:endParaRPr lang="en-US"/>
        </a:p>
      </dgm:t>
    </dgm:pt>
  </dgm:ptLst>
  <dgm:cxnLst>
    <dgm:cxn modelId="{1F7A4E7A-275F-4FE0-AC5B-BECEAEA50FA1}" type="presOf" srcId="{2D08AC1C-1056-4CF7-95AF-DDE6944D408D}" destId="{348C6228-F1F4-4757-9DE6-C20B03EE2ABA}" srcOrd="0" destOrd="0" presId="urn:microsoft.com/office/officeart/2005/8/layout/hierarchy3"/>
    <dgm:cxn modelId="{C0EC1151-39A1-4DAF-8D6E-031A3F27D4BE}" type="presOf" srcId="{6AB35D47-B09C-4511-B2AC-DAFC33CD88A3}" destId="{9BA88D92-AFBA-426E-B817-859ACE64C9E1}" srcOrd="0" destOrd="0" presId="urn:microsoft.com/office/officeart/2005/8/layout/hierarchy3"/>
    <dgm:cxn modelId="{AB7016E8-A29C-4FC6-875A-E5975D748B55}" srcId="{C850EBB1-7F25-4C88-B14D-E96CF485127A}" destId="{6E34A758-75F1-44A2-A8D4-EFE469EE4D59}" srcOrd="0" destOrd="0" parTransId="{BBD8341A-F2DC-4201-BE7A-03CEB326AEE2}" sibTransId="{A106EAD6-FFD8-4D20-85CA-DB8A92FC268F}"/>
    <dgm:cxn modelId="{AED79B2E-7A31-459B-9DAE-45F5B8E345EF}" srcId="{428E5340-AA54-4A63-BD67-68BD40F34CB2}" destId="{AB0C3E89-48DB-4358-A47D-5C79B9332274}" srcOrd="1" destOrd="0" parTransId="{AE034F76-6821-47FE-9EB7-D74FFAD182F2}" sibTransId="{6DB5EC19-BD98-4BFE-A502-D77A832D5F27}"/>
    <dgm:cxn modelId="{169CEE6B-AF13-494E-B617-A6DC09EBE4E8}" type="presOf" srcId="{BBD8341A-F2DC-4201-BE7A-03CEB326AEE2}" destId="{AFF61851-0CB8-4BA9-A839-64152E270DA0}" srcOrd="0" destOrd="0" presId="urn:microsoft.com/office/officeart/2005/8/layout/hierarchy3"/>
    <dgm:cxn modelId="{A05343E3-B5E5-4F54-AC3D-0A036D0498DF}" srcId="{157B57C9-A4EE-4C96-93E1-CE03FCEEA1A6}" destId="{80C00257-D453-46D2-BD0C-B2855AA15A07}" srcOrd="1" destOrd="0" parTransId="{6AB35D47-B09C-4511-B2AC-DAFC33CD88A3}" sibTransId="{268D1077-A83F-436E-9B23-792C19BD6763}"/>
    <dgm:cxn modelId="{24A45ACD-F551-4A49-B63B-51F823E8D568}" type="presOf" srcId="{1CE0A00C-3075-47FA-8043-39AC24C29D35}" destId="{76F70EAE-6E88-4EBE-A2F4-8505154D2EFD}" srcOrd="0" destOrd="0" presId="urn:microsoft.com/office/officeart/2005/8/layout/hierarchy3"/>
    <dgm:cxn modelId="{18042513-B3CF-4808-B4D6-E29DEACF8822}" type="presOf" srcId="{88B2B1B1-C6B7-47A5-B71B-B5A2131D81EF}" destId="{FC46A9FA-D6C7-47AF-8696-B441E1C9656C}" srcOrd="0" destOrd="0" presId="urn:microsoft.com/office/officeart/2005/8/layout/hierarchy3"/>
    <dgm:cxn modelId="{1F6A6E36-A2FF-436B-BD3B-27E44DEABE68}" srcId="{1CE0A00C-3075-47FA-8043-39AC24C29D35}" destId="{C850EBB1-7F25-4C88-B14D-E96CF485127A}" srcOrd="2" destOrd="0" parTransId="{FBA41D22-8D38-4726-940B-7E464947C542}" sibTransId="{8D3F45F0-8699-48DE-9174-C401E6476BFC}"/>
    <dgm:cxn modelId="{7B876A7C-961E-4694-B57A-29425B2C2146}" type="presOf" srcId="{157B57C9-A4EE-4C96-93E1-CE03FCEEA1A6}" destId="{6904EE3B-92FD-4793-BCDF-3AA5B854E707}" srcOrd="0" destOrd="0" presId="urn:microsoft.com/office/officeart/2005/8/layout/hierarchy3"/>
    <dgm:cxn modelId="{01B1AB2B-E602-42D4-AF60-1CE284F92932}" srcId="{428E5340-AA54-4A63-BD67-68BD40F34CB2}" destId="{05058383-FDC8-46A7-A1D6-39A61C56E67D}" srcOrd="0" destOrd="0" parTransId="{17C0149C-BFF3-4D8B-96F2-E86F300B711C}" sibTransId="{A479133F-C829-442C-A11B-3B6AEE92DD19}"/>
    <dgm:cxn modelId="{5F3FA398-AE49-48A3-B7EF-0B050BE2CBB4}" srcId="{C850EBB1-7F25-4C88-B14D-E96CF485127A}" destId="{9AAC6B78-37C9-45B2-BA61-5C0A50EF14E3}" srcOrd="1" destOrd="0" parTransId="{2D08AC1C-1056-4CF7-95AF-DDE6944D408D}" sibTransId="{F4D1961A-911F-470D-A5C0-8719371A0EA3}"/>
    <dgm:cxn modelId="{8C00C30A-846A-4513-9973-B4FF1A4770B8}" type="presOf" srcId="{80C00257-D453-46D2-BD0C-B2855AA15A07}" destId="{2B75A82C-0B3C-4061-A23C-C3EBF826D9C3}" srcOrd="0" destOrd="0" presId="urn:microsoft.com/office/officeart/2005/8/layout/hierarchy3"/>
    <dgm:cxn modelId="{5DE2A927-6718-42B4-9A36-A1F30D031982}" type="presOf" srcId="{AE034F76-6821-47FE-9EB7-D74FFAD182F2}" destId="{5CC734FC-B8AC-4B1D-8314-A6564C45B809}" srcOrd="0" destOrd="0" presId="urn:microsoft.com/office/officeart/2005/8/layout/hierarchy3"/>
    <dgm:cxn modelId="{46814921-0F9F-4084-B3FF-96EC44536991}" srcId="{C850EBB1-7F25-4C88-B14D-E96CF485127A}" destId="{A2BE0597-A5CA-4967-AFE9-99CA07B93494}" srcOrd="2" destOrd="0" parTransId="{49F04B5F-0323-405F-82DE-08BC3E7E9168}" sibTransId="{F20B073A-9599-4725-A8DA-616C2BB3B8A0}"/>
    <dgm:cxn modelId="{9033C3BB-A8A0-4FA3-B470-95096EFE1EF1}" type="presOf" srcId="{A2BE0597-A5CA-4967-AFE9-99CA07B93494}" destId="{6D59F2CA-AA09-4CD3-ABD0-24AD03E13D25}" srcOrd="0" destOrd="0" presId="urn:microsoft.com/office/officeart/2005/8/layout/hierarchy3"/>
    <dgm:cxn modelId="{51E457F6-D1C5-4E66-B156-6DC6F5844824}" type="presOf" srcId="{9AAC6B78-37C9-45B2-BA61-5C0A50EF14E3}" destId="{688F0D74-C49D-4494-9A4D-221C8471A592}" srcOrd="0" destOrd="0" presId="urn:microsoft.com/office/officeart/2005/8/layout/hierarchy3"/>
    <dgm:cxn modelId="{E3DF541F-DC65-4454-95F0-F7B19141FDE9}" type="presOf" srcId="{17C0149C-BFF3-4D8B-96F2-E86F300B711C}" destId="{776E68E2-E4A5-4868-9C2D-BBFAAC92053C}" srcOrd="0" destOrd="0" presId="urn:microsoft.com/office/officeart/2005/8/layout/hierarchy3"/>
    <dgm:cxn modelId="{2DCBA43C-9DFA-46C4-A4A5-B8DE5E1ABAB3}" type="presOf" srcId="{157B57C9-A4EE-4C96-93E1-CE03FCEEA1A6}" destId="{6599962F-5C56-475B-8CA8-3C04EE029F46}" srcOrd="1" destOrd="0" presId="urn:microsoft.com/office/officeart/2005/8/layout/hierarchy3"/>
    <dgm:cxn modelId="{DBE4C630-BAF8-412A-AE5F-2B5C9674CA3B}" type="presOf" srcId="{A554FF12-0193-4060-B389-355881E25AA2}" destId="{9F7E21AF-C198-4542-9CAC-F02F5EA99CC3}" srcOrd="0" destOrd="0" presId="urn:microsoft.com/office/officeart/2005/8/layout/hierarchy3"/>
    <dgm:cxn modelId="{33520440-F69C-471E-BA3F-3B5F31F1A019}" srcId="{1CE0A00C-3075-47FA-8043-39AC24C29D35}" destId="{428E5340-AA54-4A63-BD67-68BD40F34CB2}" srcOrd="0" destOrd="0" parTransId="{8735760F-9C3B-4B38-B468-B09AE63E9B7F}" sibTransId="{FA6FB63F-A63B-4D85-85BF-F467695BFB03}"/>
    <dgm:cxn modelId="{505575C0-1F8A-4239-B662-B35A91DEB158}" type="presOf" srcId="{428E5340-AA54-4A63-BD67-68BD40F34CB2}" destId="{A8E38886-86BB-4371-90ED-78DDDB5140BA}" srcOrd="0" destOrd="0" presId="urn:microsoft.com/office/officeart/2005/8/layout/hierarchy3"/>
    <dgm:cxn modelId="{710A8092-C64E-44C0-925F-E1F4FB2A01FC}" srcId="{1CE0A00C-3075-47FA-8043-39AC24C29D35}" destId="{157B57C9-A4EE-4C96-93E1-CE03FCEEA1A6}" srcOrd="1" destOrd="0" parTransId="{329CC266-453E-4896-9214-54398C57F7E4}" sibTransId="{69A9CBD5-D624-418B-9C31-4235DD17C4C7}"/>
    <dgm:cxn modelId="{3436CBAD-0D41-43DD-9873-DA6966F80D8D}" type="presOf" srcId="{49F04B5F-0323-405F-82DE-08BC3E7E9168}" destId="{BD646F51-0378-4E8F-9A50-C49ABF10E8FD}" srcOrd="0" destOrd="0" presId="urn:microsoft.com/office/officeart/2005/8/layout/hierarchy3"/>
    <dgm:cxn modelId="{5D5AD793-D2E5-490B-9CBF-94ED72BE8164}" type="presOf" srcId="{428E5340-AA54-4A63-BD67-68BD40F34CB2}" destId="{3795C9AC-B259-4082-982C-8670A837BA4E}" srcOrd="1" destOrd="0" presId="urn:microsoft.com/office/officeart/2005/8/layout/hierarchy3"/>
    <dgm:cxn modelId="{3F510296-B897-4F4D-86B6-30523B58F649}" srcId="{157B57C9-A4EE-4C96-93E1-CE03FCEEA1A6}" destId="{A554FF12-0193-4060-B389-355881E25AA2}" srcOrd="0" destOrd="0" parTransId="{4CD71634-5C5D-4FE9-B170-BBBC00DEAB92}" sibTransId="{731B2349-A728-4B1C-A3A7-EEFA722EAFED}"/>
    <dgm:cxn modelId="{515C83D3-1EE0-4E27-82EA-B0D4547C97AD}" type="presOf" srcId="{C850EBB1-7F25-4C88-B14D-E96CF485127A}" destId="{CE0A722C-B404-469C-AA57-99415F473378}" srcOrd="0" destOrd="0" presId="urn:microsoft.com/office/officeart/2005/8/layout/hierarchy3"/>
    <dgm:cxn modelId="{FB64D478-0256-4F7F-ABCC-7610A72F2786}" type="presOf" srcId="{AB0C3E89-48DB-4358-A47D-5C79B9332274}" destId="{3758E77A-619C-4156-87EC-FB5776A56973}" srcOrd="0" destOrd="0" presId="urn:microsoft.com/office/officeart/2005/8/layout/hierarchy3"/>
    <dgm:cxn modelId="{ED201CDE-8C01-470C-BBD6-FD9C7F553F64}" type="presOf" srcId="{4CD71634-5C5D-4FE9-B170-BBBC00DEAB92}" destId="{C715F915-B9F1-4864-9452-84B9A2523425}" srcOrd="0" destOrd="0" presId="urn:microsoft.com/office/officeart/2005/8/layout/hierarchy3"/>
    <dgm:cxn modelId="{B6E4169B-BBEB-43CE-9AD0-23EE6B35F8CD}" type="presOf" srcId="{C850EBB1-7F25-4C88-B14D-E96CF485127A}" destId="{3BF00711-B63F-4FFE-914E-BE9F8762A1A1}" srcOrd="1" destOrd="0" presId="urn:microsoft.com/office/officeart/2005/8/layout/hierarchy3"/>
    <dgm:cxn modelId="{0B4ADA29-2E8C-4EE5-BD64-3A070A7F20B5}" type="presOf" srcId="{62E34BF8-0720-4AA2-A6D3-58A46A4891B9}" destId="{2A8FDB69-A7DC-469C-915C-787E7EB36F6E}" srcOrd="0" destOrd="0" presId="urn:microsoft.com/office/officeart/2005/8/layout/hierarchy3"/>
    <dgm:cxn modelId="{ECFC22E2-0B2D-44AE-A36D-DC5A3D214CA3}" type="presOf" srcId="{6E34A758-75F1-44A2-A8D4-EFE469EE4D59}" destId="{93E241F2-1EBD-44E7-B9B2-46701C958E9D}" srcOrd="0" destOrd="0" presId="urn:microsoft.com/office/officeart/2005/8/layout/hierarchy3"/>
    <dgm:cxn modelId="{E59DB370-7F1B-4D99-BEAA-0EB0F5198742}" type="presOf" srcId="{05058383-FDC8-46A7-A1D6-39A61C56E67D}" destId="{327D6A44-1E46-4DFD-AE72-8CED59138F1C}" srcOrd="0" destOrd="0" presId="urn:microsoft.com/office/officeart/2005/8/layout/hierarchy3"/>
    <dgm:cxn modelId="{6B7521F2-4191-404B-B629-ABF542E47F40}" srcId="{157B57C9-A4EE-4C96-93E1-CE03FCEEA1A6}" destId="{88B2B1B1-C6B7-47A5-B71B-B5A2131D81EF}" srcOrd="2" destOrd="0" parTransId="{62E34BF8-0720-4AA2-A6D3-58A46A4891B9}" sibTransId="{1F73F34B-B589-4C12-811D-76FE217A5001}"/>
    <dgm:cxn modelId="{3A14F85E-631E-4817-BE08-894462AC96E1}" type="presParOf" srcId="{76F70EAE-6E88-4EBE-A2F4-8505154D2EFD}" destId="{0C64BB31-B047-44A4-91CD-2271E3FA85A4}" srcOrd="0" destOrd="0" presId="urn:microsoft.com/office/officeart/2005/8/layout/hierarchy3"/>
    <dgm:cxn modelId="{33547DF9-C716-4548-B9ED-4BE4026C5362}" type="presParOf" srcId="{0C64BB31-B047-44A4-91CD-2271E3FA85A4}" destId="{A98AD474-3EE8-47D3-8A8F-264BFE883BED}" srcOrd="0" destOrd="0" presId="urn:microsoft.com/office/officeart/2005/8/layout/hierarchy3"/>
    <dgm:cxn modelId="{382E5E4E-C28A-40E4-83CF-B9A9C13A486D}" type="presParOf" srcId="{A98AD474-3EE8-47D3-8A8F-264BFE883BED}" destId="{A8E38886-86BB-4371-90ED-78DDDB5140BA}" srcOrd="0" destOrd="0" presId="urn:microsoft.com/office/officeart/2005/8/layout/hierarchy3"/>
    <dgm:cxn modelId="{5796FD47-4BE7-4A95-BC60-EE3A4BF84BD6}" type="presParOf" srcId="{A98AD474-3EE8-47D3-8A8F-264BFE883BED}" destId="{3795C9AC-B259-4082-982C-8670A837BA4E}" srcOrd="1" destOrd="0" presId="urn:microsoft.com/office/officeart/2005/8/layout/hierarchy3"/>
    <dgm:cxn modelId="{60CB83D7-DA2B-494B-B9F0-347708A1FD4E}" type="presParOf" srcId="{0C64BB31-B047-44A4-91CD-2271E3FA85A4}" destId="{6DC111C3-30CD-456D-AFC7-9401E299A55A}" srcOrd="1" destOrd="0" presId="urn:microsoft.com/office/officeart/2005/8/layout/hierarchy3"/>
    <dgm:cxn modelId="{6D18B032-DD15-46DC-A731-79C483310673}" type="presParOf" srcId="{6DC111C3-30CD-456D-AFC7-9401E299A55A}" destId="{776E68E2-E4A5-4868-9C2D-BBFAAC92053C}" srcOrd="0" destOrd="0" presId="urn:microsoft.com/office/officeart/2005/8/layout/hierarchy3"/>
    <dgm:cxn modelId="{B80D7DF2-E97C-42D1-9B97-7110B03243C7}" type="presParOf" srcId="{6DC111C3-30CD-456D-AFC7-9401E299A55A}" destId="{327D6A44-1E46-4DFD-AE72-8CED59138F1C}" srcOrd="1" destOrd="0" presId="urn:microsoft.com/office/officeart/2005/8/layout/hierarchy3"/>
    <dgm:cxn modelId="{281A51FE-B930-453C-B043-6EF03CCA9E6E}" type="presParOf" srcId="{6DC111C3-30CD-456D-AFC7-9401E299A55A}" destId="{5CC734FC-B8AC-4B1D-8314-A6564C45B809}" srcOrd="2" destOrd="0" presId="urn:microsoft.com/office/officeart/2005/8/layout/hierarchy3"/>
    <dgm:cxn modelId="{313BBB43-14A7-473C-B03B-7853C1FC0A6F}" type="presParOf" srcId="{6DC111C3-30CD-456D-AFC7-9401E299A55A}" destId="{3758E77A-619C-4156-87EC-FB5776A56973}" srcOrd="3" destOrd="0" presId="urn:microsoft.com/office/officeart/2005/8/layout/hierarchy3"/>
    <dgm:cxn modelId="{DB59C41D-CDED-44A3-8AD3-7F9F58BF1631}" type="presParOf" srcId="{76F70EAE-6E88-4EBE-A2F4-8505154D2EFD}" destId="{388529B9-1D13-40F5-B6E3-90C5B57081DB}" srcOrd="1" destOrd="0" presId="urn:microsoft.com/office/officeart/2005/8/layout/hierarchy3"/>
    <dgm:cxn modelId="{80A5668B-0CB5-435D-ADFB-C94E4BCDE622}" type="presParOf" srcId="{388529B9-1D13-40F5-B6E3-90C5B57081DB}" destId="{F8CBACF0-0D1D-4182-BF39-4D30A739D75A}" srcOrd="0" destOrd="0" presId="urn:microsoft.com/office/officeart/2005/8/layout/hierarchy3"/>
    <dgm:cxn modelId="{D5113DC4-4721-41C4-AFC6-8D8FF137F92C}" type="presParOf" srcId="{F8CBACF0-0D1D-4182-BF39-4D30A739D75A}" destId="{6904EE3B-92FD-4793-BCDF-3AA5B854E707}" srcOrd="0" destOrd="0" presId="urn:microsoft.com/office/officeart/2005/8/layout/hierarchy3"/>
    <dgm:cxn modelId="{C78B255C-362B-46D7-93B1-EEAE70A6AFBE}" type="presParOf" srcId="{F8CBACF0-0D1D-4182-BF39-4D30A739D75A}" destId="{6599962F-5C56-475B-8CA8-3C04EE029F46}" srcOrd="1" destOrd="0" presId="urn:microsoft.com/office/officeart/2005/8/layout/hierarchy3"/>
    <dgm:cxn modelId="{63F1ACB5-27C9-41D9-BA8F-FD63758E925A}" type="presParOf" srcId="{388529B9-1D13-40F5-B6E3-90C5B57081DB}" destId="{EECC69AE-8439-4E06-934F-1B9F996C1C39}" srcOrd="1" destOrd="0" presId="urn:microsoft.com/office/officeart/2005/8/layout/hierarchy3"/>
    <dgm:cxn modelId="{A99B7843-674B-4CCC-BA0C-F2666FCA8744}" type="presParOf" srcId="{EECC69AE-8439-4E06-934F-1B9F996C1C39}" destId="{C715F915-B9F1-4864-9452-84B9A2523425}" srcOrd="0" destOrd="0" presId="urn:microsoft.com/office/officeart/2005/8/layout/hierarchy3"/>
    <dgm:cxn modelId="{7560929C-CC50-4681-A1E9-673F0BD4B436}" type="presParOf" srcId="{EECC69AE-8439-4E06-934F-1B9F996C1C39}" destId="{9F7E21AF-C198-4542-9CAC-F02F5EA99CC3}" srcOrd="1" destOrd="0" presId="urn:microsoft.com/office/officeart/2005/8/layout/hierarchy3"/>
    <dgm:cxn modelId="{B5D7AD91-3DD5-4E33-BA31-B1D9B1F6145E}" type="presParOf" srcId="{EECC69AE-8439-4E06-934F-1B9F996C1C39}" destId="{9BA88D92-AFBA-426E-B817-859ACE64C9E1}" srcOrd="2" destOrd="0" presId="urn:microsoft.com/office/officeart/2005/8/layout/hierarchy3"/>
    <dgm:cxn modelId="{F851CC42-DA28-43D0-AB7B-7CECBAD2037D}" type="presParOf" srcId="{EECC69AE-8439-4E06-934F-1B9F996C1C39}" destId="{2B75A82C-0B3C-4061-A23C-C3EBF826D9C3}" srcOrd="3" destOrd="0" presId="urn:microsoft.com/office/officeart/2005/8/layout/hierarchy3"/>
    <dgm:cxn modelId="{0E1F3F38-0594-4B3E-B642-4917BBF32ED1}" type="presParOf" srcId="{EECC69AE-8439-4E06-934F-1B9F996C1C39}" destId="{2A8FDB69-A7DC-469C-915C-787E7EB36F6E}" srcOrd="4" destOrd="0" presId="urn:microsoft.com/office/officeart/2005/8/layout/hierarchy3"/>
    <dgm:cxn modelId="{EC30419C-7BA7-4088-BCCD-C283220C263A}" type="presParOf" srcId="{EECC69AE-8439-4E06-934F-1B9F996C1C39}" destId="{FC46A9FA-D6C7-47AF-8696-B441E1C9656C}" srcOrd="5" destOrd="0" presId="urn:microsoft.com/office/officeart/2005/8/layout/hierarchy3"/>
    <dgm:cxn modelId="{6F8B693B-0D4B-461C-BE0E-29EE947CED80}" type="presParOf" srcId="{76F70EAE-6E88-4EBE-A2F4-8505154D2EFD}" destId="{9F7029BD-6894-4E3B-A797-BE899ABD6A75}" srcOrd="2" destOrd="0" presId="urn:microsoft.com/office/officeart/2005/8/layout/hierarchy3"/>
    <dgm:cxn modelId="{71FAE428-2D84-4BBB-B299-7C0DB463FF4B}" type="presParOf" srcId="{9F7029BD-6894-4E3B-A797-BE899ABD6A75}" destId="{BB26C755-874E-431D-B97E-90ACBD7650C9}" srcOrd="0" destOrd="0" presId="urn:microsoft.com/office/officeart/2005/8/layout/hierarchy3"/>
    <dgm:cxn modelId="{8DDE4402-969A-4389-8D86-9AB05284E617}" type="presParOf" srcId="{BB26C755-874E-431D-B97E-90ACBD7650C9}" destId="{CE0A722C-B404-469C-AA57-99415F473378}" srcOrd="0" destOrd="0" presId="urn:microsoft.com/office/officeart/2005/8/layout/hierarchy3"/>
    <dgm:cxn modelId="{5BA5FDA5-B500-4727-BEF1-8C070A1F735B}" type="presParOf" srcId="{BB26C755-874E-431D-B97E-90ACBD7650C9}" destId="{3BF00711-B63F-4FFE-914E-BE9F8762A1A1}" srcOrd="1" destOrd="0" presId="urn:microsoft.com/office/officeart/2005/8/layout/hierarchy3"/>
    <dgm:cxn modelId="{B936E075-F099-48AD-AD0B-019D258548F4}" type="presParOf" srcId="{9F7029BD-6894-4E3B-A797-BE899ABD6A75}" destId="{F5E5EAF5-6597-48DD-ADBA-5CF213A251FF}" srcOrd="1" destOrd="0" presId="urn:microsoft.com/office/officeart/2005/8/layout/hierarchy3"/>
    <dgm:cxn modelId="{312C0A42-88E8-4A59-BB6E-A070846715DA}" type="presParOf" srcId="{F5E5EAF5-6597-48DD-ADBA-5CF213A251FF}" destId="{AFF61851-0CB8-4BA9-A839-64152E270DA0}" srcOrd="0" destOrd="0" presId="urn:microsoft.com/office/officeart/2005/8/layout/hierarchy3"/>
    <dgm:cxn modelId="{C8E58400-6546-4EDC-A3A3-7E8D0F1E88FE}" type="presParOf" srcId="{F5E5EAF5-6597-48DD-ADBA-5CF213A251FF}" destId="{93E241F2-1EBD-44E7-B9B2-46701C958E9D}" srcOrd="1" destOrd="0" presId="urn:microsoft.com/office/officeart/2005/8/layout/hierarchy3"/>
    <dgm:cxn modelId="{F6450126-8F71-464E-85F6-646EB3DFC5B3}" type="presParOf" srcId="{F5E5EAF5-6597-48DD-ADBA-5CF213A251FF}" destId="{348C6228-F1F4-4757-9DE6-C20B03EE2ABA}" srcOrd="2" destOrd="0" presId="urn:microsoft.com/office/officeart/2005/8/layout/hierarchy3"/>
    <dgm:cxn modelId="{4C0DB977-7898-4751-9EAE-C4765D973FCD}" type="presParOf" srcId="{F5E5EAF5-6597-48DD-ADBA-5CF213A251FF}" destId="{688F0D74-C49D-4494-9A4D-221C8471A592}" srcOrd="3" destOrd="0" presId="urn:microsoft.com/office/officeart/2005/8/layout/hierarchy3"/>
    <dgm:cxn modelId="{DFE80473-00FF-4F05-9659-CC2CD61B5944}" type="presParOf" srcId="{F5E5EAF5-6597-48DD-ADBA-5CF213A251FF}" destId="{BD646F51-0378-4E8F-9A50-C49ABF10E8FD}" srcOrd="4" destOrd="0" presId="urn:microsoft.com/office/officeart/2005/8/layout/hierarchy3"/>
    <dgm:cxn modelId="{0C80CEAC-1838-4608-AB43-885728B78C60}" type="presParOf" srcId="{F5E5EAF5-6597-48DD-ADBA-5CF213A251FF}" destId="{6D59F2CA-AA09-4CD3-ABD0-24AD03E13D25}" srcOrd="5"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5A06F2-BB67-4EAB-BB01-7569B0E541A4}" type="doc">
      <dgm:prSet loTypeId="urn:microsoft.com/office/officeart/2005/8/layout/list1" loCatId="list" qsTypeId="urn:microsoft.com/office/officeart/2005/8/quickstyle/3d8" qsCatId="3D" csTypeId="urn:microsoft.com/office/officeart/2005/8/colors/accent1_2" csCatId="accent1" phldr="1"/>
      <dgm:spPr/>
    </dgm:pt>
    <dgm:pt modelId="{B7BDBBE7-714E-4087-8642-285A67FBC6D4}">
      <dgm:prSet custT="1"/>
      <dgm:spPr/>
      <dgm:t>
        <a:bodyPr/>
        <a:lstStyle/>
        <a:p>
          <a:r>
            <a:rPr lang="en-US" sz="2000" dirty="0" err="1" smtClean="0"/>
            <a:t>Keterbatasan</a:t>
          </a:r>
          <a:r>
            <a:rPr lang="en-US" sz="2000" dirty="0" smtClean="0"/>
            <a:t> </a:t>
          </a:r>
          <a:r>
            <a:rPr lang="en-US" sz="2000" dirty="0" err="1" smtClean="0"/>
            <a:t>jumlah</a:t>
          </a:r>
          <a:r>
            <a:rPr lang="en-US" sz="2000" dirty="0" smtClean="0"/>
            <a:t> </a:t>
          </a:r>
          <a:r>
            <a:rPr lang="en-US" sz="2000" dirty="0" err="1" smtClean="0"/>
            <a:t>benda</a:t>
          </a:r>
          <a:r>
            <a:rPr lang="en-US" sz="2000" dirty="0" smtClean="0"/>
            <a:t> </a:t>
          </a:r>
          <a:r>
            <a:rPr lang="en-US" sz="2000" dirty="0" err="1" smtClean="0"/>
            <a:t>pemuas</a:t>
          </a:r>
          <a:r>
            <a:rPr lang="en-US" sz="2000" dirty="0" smtClean="0"/>
            <a:t> </a:t>
          </a:r>
          <a:r>
            <a:rPr lang="en-US" sz="2000" dirty="0" err="1" smtClean="0"/>
            <a:t>kebutuhan</a:t>
          </a:r>
          <a:endParaRPr lang="en-US" sz="2000" dirty="0" smtClean="0"/>
        </a:p>
      </dgm:t>
    </dgm:pt>
    <dgm:pt modelId="{51AA8423-966B-4980-A875-39238601C13D}" type="parTrans" cxnId="{ECB437B0-450F-4C12-8001-4E0234436003}">
      <dgm:prSet/>
      <dgm:spPr/>
      <dgm:t>
        <a:bodyPr/>
        <a:lstStyle/>
        <a:p>
          <a:endParaRPr lang="en-US"/>
        </a:p>
      </dgm:t>
    </dgm:pt>
    <dgm:pt modelId="{7C0BBA94-564E-4E76-BBF7-975703AAF0CB}" type="sibTrans" cxnId="{ECB437B0-450F-4C12-8001-4E0234436003}">
      <dgm:prSet/>
      <dgm:spPr/>
      <dgm:t>
        <a:bodyPr/>
        <a:lstStyle/>
        <a:p>
          <a:endParaRPr lang="en-US"/>
        </a:p>
      </dgm:t>
    </dgm:pt>
    <dgm:pt modelId="{F10A3F89-4856-40C8-AD08-465269B02392}">
      <dgm:prSet custT="1"/>
      <dgm:spPr/>
      <dgm:t>
        <a:bodyPr/>
        <a:lstStyle/>
        <a:p>
          <a:r>
            <a:rPr lang="en-US" sz="2000" dirty="0" err="1" smtClean="0"/>
            <a:t>Kerusakan</a:t>
          </a:r>
          <a:r>
            <a:rPr lang="en-US" sz="2000" dirty="0" smtClean="0"/>
            <a:t> </a:t>
          </a:r>
          <a:r>
            <a:rPr lang="en-US" sz="2000" dirty="0" err="1" smtClean="0"/>
            <a:t>sumber</a:t>
          </a:r>
          <a:r>
            <a:rPr lang="en-US" sz="2000" dirty="0" smtClean="0"/>
            <a:t> </a:t>
          </a:r>
          <a:r>
            <a:rPr lang="en-US" sz="2000" dirty="0" err="1" smtClean="0"/>
            <a:t>daya</a:t>
          </a:r>
          <a:r>
            <a:rPr lang="en-US" sz="2000" dirty="0" smtClean="0"/>
            <a:t> </a:t>
          </a:r>
          <a:r>
            <a:rPr lang="en-US" sz="2000" dirty="0" err="1" smtClean="0"/>
            <a:t>alam</a:t>
          </a:r>
          <a:r>
            <a:rPr lang="en-US" sz="2000" dirty="0" smtClean="0"/>
            <a:t> yang </a:t>
          </a:r>
          <a:r>
            <a:rPr lang="en-US" sz="2000" dirty="0" err="1" smtClean="0"/>
            <a:t>diakibatkan</a:t>
          </a:r>
          <a:r>
            <a:rPr lang="en-US" sz="2000" dirty="0" smtClean="0"/>
            <a:t> </a:t>
          </a:r>
          <a:r>
            <a:rPr lang="en-US" sz="2000" dirty="0" err="1" smtClean="0"/>
            <a:t>manusia</a:t>
          </a:r>
          <a:endParaRPr lang="en-US" sz="2000" dirty="0" smtClean="0"/>
        </a:p>
      </dgm:t>
    </dgm:pt>
    <dgm:pt modelId="{D0E387CF-BAB2-468A-918A-AD7DE99D1F50}" type="parTrans" cxnId="{109ADC1F-5746-4E71-88C4-D69F15B65F10}">
      <dgm:prSet/>
      <dgm:spPr/>
      <dgm:t>
        <a:bodyPr/>
        <a:lstStyle/>
        <a:p>
          <a:endParaRPr lang="en-US"/>
        </a:p>
      </dgm:t>
    </dgm:pt>
    <dgm:pt modelId="{06D5B479-A89E-4C19-9E6D-AE8D64A57277}" type="sibTrans" cxnId="{109ADC1F-5746-4E71-88C4-D69F15B65F10}">
      <dgm:prSet/>
      <dgm:spPr/>
      <dgm:t>
        <a:bodyPr/>
        <a:lstStyle/>
        <a:p>
          <a:endParaRPr lang="en-US"/>
        </a:p>
      </dgm:t>
    </dgm:pt>
    <dgm:pt modelId="{96E4A16B-DD4F-4960-A4E0-92C0609A39F6}">
      <dgm:prSet custT="1"/>
      <dgm:spPr/>
      <dgm:t>
        <a:bodyPr/>
        <a:lstStyle/>
        <a:p>
          <a:r>
            <a:rPr lang="en-US" sz="2000" dirty="0" err="1" smtClean="0"/>
            <a:t>Keterbatasan</a:t>
          </a:r>
          <a:r>
            <a:rPr lang="en-US" sz="2000" dirty="0" smtClean="0"/>
            <a:t> </a:t>
          </a:r>
          <a:r>
            <a:rPr lang="en-US" sz="2000" dirty="0" err="1" smtClean="0"/>
            <a:t>kemampuan</a:t>
          </a:r>
          <a:r>
            <a:rPr lang="en-US" sz="2000" dirty="0" smtClean="0"/>
            <a:t> </a:t>
          </a:r>
          <a:r>
            <a:rPr lang="en-US" sz="2000" dirty="0" err="1" smtClean="0"/>
            <a:t>manusia</a:t>
          </a:r>
          <a:r>
            <a:rPr lang="en-US" sz="2000" dirty="0" smtClean="0"/>
            <a:t> </a:t>
          </a:r>
          <a:r>
            <a:rPr lang="en-US" sz="2000" dirty="0" err="1" smtClean="0"/>
            <a:t>untuk</a:t>
          </a:r>
          <a:r>
            <a:rPr lang="en-US" sz="2000" dirty="0" smtClean="0"/>
            <a:t> </a:t>
          </a:r>
          <a:r>
            <a:rPr lang="en-US" sz="2000" dirty="0" err="1" smtClean="0"/>
            <a:t>mengolah</a:t>
          </a:r>
          <a:r>
            <a:rPr lang="en-US" sz="2000" dirty="0" smtClean="0"/>
            <a:t> </a:t>
          </a:r>
          <a:r>
            <a:rPr lang="en-US" sz="2000" dirty="0" err="1" smtClean="0"/>
            <a:t>sumber</a:t>
          </a:r>
          <a:r>
            <a:rPr lang="en-US" sz="2000" dirty="0" smtClean="0"/>
            <a:t> </a:t>
          </a:r>
          <a:r>
            <a:rPr lang="en-US" sz="2000" dirty="0" err="1" smtClean="0"/>
            <a:t>daya</a:t>
          </a:r>
          <a:endParaRPr lang="en-US" sz="2000" dirty="0" smtClean="0"/>
        </a:p>
      </dgm:t>
    </dgm:pt>
    <dgm:pt modelId="{6B7D1D19-349F-4B6D-9BA7-061A8AD8EE70}" type="parTrans" cxnId="{6453387A-5294-4411-851F-52954DD0EDA5}">
      <dgm:prSet/>
      <dgm:spPr/>
      <dgm:t>
        <a:bodyPr/>
        <a:lstStyle/>
        <a:p>
          <a:endParaRPr lang="en-US"/>
        </a:p>
      </dgm:t>
    </dgm:pt>
    <dgm:pt modelId="{AA17C189-7DA0-4D9D-B577-2BF05AA53594}" type="sibTrans" cxnId="{6453387A-5294-4411-851F-52954DD0EDA5}">
      <dgm:prSet/>
      <dgm:spPr/>
      <dgm:t>
        <a:bodyPr/>
        <a:lstStyle/>
        <a:p>
          <a:endParaRPr lang="en-US"/>
        </a:p>
      </dgm:t>
    </dgm:pt>
    <dgm:pt modelId="{640DEC68-7CE1-4A87-BF09-B93A395C158F}">
      <dgm:prSet custT="1"/>
      <dgm:spPr/>
      <dgm:t>
        <a:bodyPr/>
        <a:lstStyle/>
        <a:p>
          <a:r>
            <a:rPr lang="en-US" sz="2000" dirty="0" err="1" smtClean="0"/>
            <a:t>Pertumbuhan</a:t>
          </a:r>
          <a:r>
            <a:rPr lang="en-US" sz="2000" dirty="0" smtClean="0"/>
            <a:t> </a:t>
          </a:r>
          <a:r>
            <a:rPr lang="en-US" sz="2000" dirty="0" err="1" smtClean="0"/>
            <a:t>manusia</a:t>
          </a:r>
          <a:r>
            <a:rPr lang="en-US" sz="2000" dirty="0" smtClean="0"/>
            <a:t> </a:t>
          </a:r>
          <a:r>
            <a:rPr lang="en-US" sz="2000" dirty="0" err="1" smtClean="0"/>
            <a:t>lebih</a:t>
          </a:r>
          <a:r>
            <a:rPr lang="en-US" sz="2000" dirty="0" smtClean="0"/>
            <a:t> </a:t>
          </a:r>
          <a:r>
            <a:rPr lang="en-US" sz="2000" dirty="0" err="1" smtClean="0"/>
            <a:t>cepat</a:t>
          </a:r>
          <a:r>
            <a:rPr lang="en-US" sz="2000" dirty="0" smtClean="0"/>
            <a:t> </a:t>
          </a:r>
          <a:r>
            <a:rPr lang="en-US" sz="2000" dirty="0" err="1" smtClean="0"/>
            <a:t>dibandingkan</a:t>
          </a:r>
          <a:r>
            <a:rPr lang="en-US" sz="2000" dirty="0" smtClean="0"/>
            <a:t> </a:t>
          </a:r>
          <a:r>
            <a:rPr lang="en-US" sz="2000" dirty="0" err="1" smtClean="0"/>
            <a:t>kemampuan</a:t>
          </a:r>
          <a:r>
            <a:rPr lang="en-US" sz="2000" dirty="0" smtClean="0"/>
            <a:t> </a:t>
          </a:r>
          <a:r>
            <a:rPr lang="en-US" sz="2000" dirty="0" err="1" smtClean="0"/>
            <a:t>penyediaan</a:t>
          </a:r>
          <a:r>
            <a:rPr lang="en-US" sz="2000" dirty="0" smtClean="0"/>
            <a:t> </a:t>
          </a:r>
          <a:r>
            <a:rPr lang="en-US" sz="2000" dirty="0" err="1" smtClean="0"/>
            <a:t>sarana</a:t>
          </a:r>
          <a:r>
            <a:rPr lang="en-US" sz="2000" dirty="0" smtClean="0"/>
            <a:t> </a:t>
          </a:r>
          <a:r>
            <a:rPr lang="en-US" sz="2000" dirty="0" err="1" smtClean="0"/>
            <a:t>kebutuhan</a:t>
          </a:r>
          <a:endParaRPr lang="en-US" sz="2000" dirty="0" smtClean="0"/>
        </a:p>
      </dgm:t>
    </dgm:pt>
    <dgm:pt modelId="{C2ED444F-A9EE-4E30-B210-E65EF4540124}" type="parTrans" cxnId="{28D4FA6B-3375-4340-8CF4-27FA42DCCCB3}">
      <dgm:prSet/>
      <dgm:spPr/>
      <dgm:t>
        <a:bodyPr/>
        <a:lstStyle/>
        <a:p>
          <a:endParaRPr lang="en-US"/>
        </a:p>
      </dgm:t>
    </dgm:pt>
    <dgm:pt modelId="{AA69A59E-6F27-46EE-9C5F-74FF9BCB26A3}" type="sibTrans" cxnId="{28D4FA6B-3375-4340-8CF4-27FA42DCCCB3}">
      <dgm:prSet/>
      <dgm:spPr/>
      <dgm:t>
        <a:bodyPr/>
        <a:lstStyle/>
        <a:p>
          <a:endParaRPr lang="en-US"/>
        </a:p>
      </dgm:t>
    </dgm:pt>
    <dgm:pt modelId="{AC45010F-A310-4D2C-A866-E48C61648465}">
      <dgm:prSet custT="1"/>
      <dgm:spPr/>
      <dgm:t>
        <a:bodyPr/>
        <a:lstStyle/>
        <a:p>
          <a:r>
            <a:rPr lang="en-US" sz="2000" dirty="0" err="1" smtClean="0"/>
            <a:t>Bencana</a:t>
          </a:r>
          <a:r>
            <a:rPr lang="en-US" sz="2000" dirty="0" smtClean="0"/>
            <a:t> </a:t>
          </a:r>
          <a:r>
            <a:rPr lang="en-US" sz="2000" dirty="0" err="1" smtClean="0"/>
            <a:t>alam</a:t>
          </a:r>
          <a:endParaRPr lang="en-US" sz="2000" dirty="0" smtClean="0"/>
        </a:p>
      </dgm:t>
    </dgm:pt>
    <dgm:pt modelId="{CFE30FD6-A47E-4F55-BDCB-AE8E8AA9856C}" type="parTrans" cxnId="{CDA29CDF-F104-4074-BDE8-7A36E80A9FE5}">
      <dgm:prSet/>
      <dgm:spPr/>
      <dgm:t>
        <a:bodyPr/>
        <a:lstStyle/>
        <a:p>
          <a:endParaRPr lang="en-US"/>
        </a:p>
      </dgm:t>
    </dgm:pt>
    <dgm:pt modelId="{984CCB19-BBAE-4CF8-A62A-3B747ADB479A}" type="sibTrans" cxnId="{CDA29CDF-F104-4074-BDE8-7A36E80A9FE5}">
      <dgm:prSet/>
      <dgm:spPr/>
      <dgm:t>
        <a:bodyPr/>
        <a:lstStyle/>
        <a:p>
          <a:endParaRPr lang="en-US"/>
        </a:p>
      </dgm:t>
    </dgm:pt>
    <dgm:pt modelId="{980B912C-AB57-4812-94AF-46520BBC0E3C}">
      <dgm:prSet custT="1"/>
      <dgm:spPr/>
      <dgm:t>
        <a:bodyPr/>
        <a:lstStyle/>
        <a:p>
          <a:r>
            <a:rPr lang="en-US" sz="2000" dirty="0" err="1" smtClean="0"/>
            <a:t>Perbedaan</a:t>
          </a:r>
          <a:r>
            <a:rPr lang="en-US" sz="2000" dirty="0" smtClean="0"/>
            <a:t> </a:t>
          </a:r>
          <a:r>
            <a:rPr lang="en-US" sz="2000" dirty="0" err="1" smtClean="0"/>
            <a:t>letak</a:t>
          </a:r>
          <a:r>
            <a:rPr lang="en-US" sz="2000" dirty="0" smtClean="0"/>
            <a:t> </a:t>
          </a:r>
          <a:r>
            <a:rPr lang="en-US" sz="2000" dirty="0" err="1" smtClean="0"/>
            <a:t>geografis</a:t>
          </a:r>
          <a:endParaRPr lang="en-US" sz="2000" dirty="0" smtClean="0"/>
        </a:p>
      </dgm:t>
    </dgm:pt>
    <dgm:pt modelId="{0DA323BB-A470-4F69-A925-1375FD321ED3}" type="parTrans" cxnId="{C51AD0FB-B0BB-4E04-B7A9-CB13E3FAB73F}">
      <dgm:prSet/>
      <dgm:spPr/>
      <dgm:t>
        <a:bodyPr/>
        <a:lstStyle/>
        <a:p>
          <a:endParaRPr lang="en-US"/>
        </a:p>
      </dgm:t>
    </dgm:pt>
    <dgm:pt modelId="{B20C67AA-4CF4-4300-AC04-6B55E562982A}" type="sibTrans" cxnId="{C51AD0FB-B0BB-4E04-B7A9-CB13E3FAB73F}">
      <dgm:prSet/>
      <dgm:spPr/>
      <dgm:t>
        <a:bodyPr/>
        <a:lstStyle/>
        <a:p>
          <a:endParaRPr lang="en-US"/>
        </a:p>
      </dgm:t>
    </dgm:pt>
    <dgm:pt modelId="{28D02F04-7C36-4C1A-A4E4-7B886FEEC296}">
      <dgm:prSet custT="1"/>
      <dgm:spPr/>
      <dgm:t>
        <a:bodyPr/>
        <a:lstStyle/>
        <a:p>
          <a:r>
            <a:rPr lang="en-US" sz="2000" dirty="0" err="1" smtClean="0"/>
            <a:t>Pertumbuhan</a:t>
          </a:r>
          <a:r>
            <a:rPr lang="en-US" sz="2000" dirty="0" smtClean="0"/>
            <a:t> </a:t>
          </a:r>
          <a:r>
            <a:rPr lang="en-US" sz="2000" dirty="0" err="1" smtClean="0"/>
            <a:t>penduduk</a:t>
          </a:r>
          <a:r>
            <a:rPr lang="en-US" sz="2000" dirty="0" smtClean="0"/>
            <a:t> </a:t>
          </a:r>
          <a:r>
            <a:rPr lang="en-US" sz="2000" dirty="0" err="1" smtClean="0"/>
            <a:t>tidak</a:t>
          </a:r>
          <a:r>
            <a:rPr lang="en-US" sz="2000" dirty="0" smtClean="0"/>
            <a:t> </a:t>
          </a:r>
          <a:r>
            <a:rPr lang="en-US" sz="2000" dirty="0" err="1" smtClean="0"/>
            <a:t>seimbang</a:t>
          </a:r>
          <a:endParaRPr lang="en-US" sz="2000" dirty="0" smtClean="0"/>
        </a:p>
      </dgm:t>
    </dgm:pt>
    <dgm:pt modelId="{0C836774-A3F7-4354-B4FF-755C74E62EA1}" type="parTrans" cxnId="{DCB3D4DE-D825-4BE6-A536-FB3085381D18}">
      <dgm:prSet/>
      <dgm:spPr/>
      <dgm:t>
        <a:bodyPr/>
        <a:lstStyle/>
        <a:p>
          <a:endParaRPr lang="en-US"/>
        </a:p>
      </dgm:t>
    </dgm:pt>
    <dgm:pt modelId="{42472C63-5739-4F08-89F5-DB11CCB3E1AF}" type="sibTrans" cxnId="{DCB3D4DE-D825-4BE6-A536-FB3085381D18}">
      <dgm:prSet/>
      <dgm:spPr/>
      <dgm:t>
        <a:bodyPr/>
        <a:lstStyle/>
        <a:p>
          <a:endParaRPr lang="en-US"/>
        </a:p>
      </dgm:t>
    </dgm:pt>
    <dgm:pt modelId="{11272077-1937-4071-A8B1-90F40AEB60D5}">
      <dgm:prSet custT="1"/>
      <dgm:spPr/>
      <dgm:t>
        <a:bodyPr/>
        <a:lstStyle/>
        <a:p>
          <a:r>
            <a:rPr lang="en-US" sz="2000" dirty="0" err="1" smtClean="0"/>
            <a:t>Kemampuan</a:t>
          </a:r>
          <a:r>
            <a:rPr lang="en-US" sz="2000" dirty="0" smtClean="0"/>
            <a:t> </a:t>
          </a:r>
          <a:r>
            <a:rPr lang="en-US" sz="2000" dirty="0" err="1" smtClean="0"/>
            <a:t>untuk</a:t>
          </a:r>
          <a:r>
            <a:rPr lang="en-US" sz="2000" dirty="0" smtClean="0"/>
            <a:t> </a:t>
          </a:r>
          <a:r>
            <a:rPr lang="en-US" sz="2000" dirty="0" err="1" smtClean="0"/>
            <a:t>memproduksi</a:t>
          </a:r>
          <a:r>
            <a:rPr lang="en-US" sz="2000" dirty="0" smtClean="0"/>
            <a:t> </a:t>
          </a:r>
          <a:r>
            <a:rPr lang="en-US" sz="2000" dirty="0" err="1" smtClean="0"/>
            <a:t>rendah</a:t>
          </a:r>
          <a:endParaRPr lang="en-US" sz="2000" dirty="0" smtClean="0"/>
        </a:p>
      </dgm:t>
    </dgm:pt>
    <dgm:pt modelId="{D89CF03B-CC3C-4B8F-9223-B8A2B6CE4987}" type="parTrans" cxnId="{09DD267A-184F-452A-8CF1-C6D1DB529D96}">
      <dgm:prSet/>
      <dgm:spPr/>
      <dgm:t>
        <a:bodyPr/>
        <a:lstStyle/>
        <a:p>
          <a:endParaRPr lang="en-US"/>
        </a:p>
      </dgm:t>
    </dgm:pt>
    <dgm:pt modelId="{A0A84032-6876-424F-935B-E990CA8FA015}" type="sibTrans" cxnId="{09DD267A-184F-452A-8CF1-C6D1DB529D96}">
      <dgm:prSet/>
      <dgm:spPr/>
      <dgm:t>
        <a:bodyPr/>
        <a:lstStyle/>
        <a:p>
          <a:endParaRPr lang="en-US"/>
        </a:p>
      </dgm:t>
    </dgm:pt>
    <dgm:pt modelId="{2754D91A-6BD7-4C66-A944-1B5FA0CBFD5B}">
      <dgm:prSet custT="1"/>
      <dgm:spPr/>
      <dgm:t>
        <a:bodyPr/>
        <a:lstStyle/>
        <a:p>
          <a:r>
            <a:rPr lang="en-US" sz="2000" dirty="0" err="1" smtClean="0"/>
            <a:t>Perkembangan</a:t>
          </a:r>
          <a:r>
            <a:rPr lang="en-US" sz="2000" dirty="0" smtClean="0"/>
            <a:t> </a:t>
          </a:r>
          <a:r>
            <a:rPr lang="en-US" sz="2000" dirty="0" err="1" smtClean="0"/>
            <a:t>teknologi</a:t>
          </a:r>
          <a:r>
            <a:rPr lang="en-US" sz="2000" dirty="0" smtClean="0"/>
            <a:t> </a:t>
          </a:r>
          <a:r>
            <a:rPr lang="en-US" sz="2000" dirty="0" err="1" smtClean="0"/>
            <a:t>berjalan</a:t>
          </a:r>
          <a:r>
            <a:rPr lang="en-US" sz="2000" dirty="0" smtClean="0"/>
            <a:t> </a:t>
          </a:r>
          <a:r>
            <a:rPr lang="en-US" sz="2000" dirty="0" err="1" smtClean="0"/>
            <a:t>lambat</a:t>
          </a:r>
          <a:endParaRPr lang="en-US" sz="2000" dirty="0" smtClean="0"/>
        </a:p>
      </dgm:t>
    </dgm:pt>
    <dgm:pt modelId="{12E1D639-5962-43EA-8888-906587B7F3B9}" type="parTrans" cxnId="{C3AA570C-77E8-4789-A7A5-13CB7D6F5F97}">
      <dgm:prSet/>
      <dgm:spPr/>
      <dgm:t>
        <a:bodyPr/>
        <a:lstStyle/>
        <a:p>
          <a:endParaRPr lang="en-US"/>
        </a:p>
      </dgm:t>
    </dgm:pt>
    <dgm:pt modelId="{1129E7B5-C586-4B5E-9310-24B04DA2AFA8}" type="sibTrans" cxnId="{C3AA570C-77E8-4789-A7A5-13CB7D6F5F97}">
      <dgm:prSet/>
      <dgm:spPr/>
      <dgm:t>
        <a:bodyPr/>
        <a:lstStyle/>
        <a:p>
          <a:endParaRPr lang="en-US"/>
        </a:p>
      </dgm:t>
    </dgm:pt>
    <dgm:pt modelId="{DDCD06A5-8135-440A-B696-F49CC2FC0CE6}">
      <dgm:prSet custT="1"/>
      <dgm:spPr/>
      <dgm:t>
        <a:bodyPr/>
        <a:lstStyle/>
        <a:p>
          <a:r>
            <a:rPr lang="en-US" sz="2800" dirty="0" err="1" smtClean="0"/>
            <a:t>Penyebab</a:t>
          </a:r>
          <a:r>
            <a:rPr lang="en-US" sz="2800" dirty="0" smtClean="0"/>
            <a:t> </a:t>
          </a:r>
          <a:r>
            <a:rPr lang="en-US" sz="2800" dirty="0" err="1" smtClean="0"/>
            <a:t>Kelangkaan</a:t>
          </a:r>
          <a:endParaRPr lang="en-US" sz="2800" dirty="0" smtClean="0"/>
        </a:p>
      </dgm:t>
    </dgm:pt>
    <dgm:pt modelId="{58B60B66-2C87-4899-936C-5C7373972394}" type="parTrans" cxnId="{4E061404-744A-44E3-8BB1-E60AD7FDCE8C}">
      <dgm:prSet/>
      <dgm:spPr/>
      <dgm:t>
        <a:bodyPr/>
        <a:lstStyle/>
        <a:p>
          <a:endParaRPr lang="en-US"/>
        </a:p>
      </dgm:t>
    </dgm:pt>
    <dgm:pt modelId="{B0A05110-4376-49F2-8D03-1E8F74342077}" type="sibTrans" cxnId="{4E061404-744A-44E3-8BB1-E60AD7FDCE8C}">
      <dgm:prSet/>
      <dgm:spPr/>
      <dgm:t>
        <a:bodyPr/>
        <a:lstStyle/>
        <a:p>
          <a:endParaRPr lang="en-US"/>
        </a:p>
      </dgm:t>
    </dgm:pt>
    <dgm:pt modelId="{9AA2EF1B-F4BA-4163-988A-EE0D8D3FC143}" type="pres">
      <dgm:prSet presAssocID="{8B5A06F2-BB67-4EAB-BB01-7569B0E541A4}" presName="linear" presStyleCnt="0">
        <dgm:presLayoutVars>
          <dgm:dir/>
          <dgm:animLvl val="lvl"/>
          <dgm:resizeHandles val="exact"/>
        </dgm:presLayoutVars>
      </dgm:prSet>
      <dgm:spPr/>
    </dgm:pt>
    <dgm:pt modelId="{D662AB98-22A2-4E0A-B04C-70B6F9530D7F}" type="pres">
      <dgm:prSet presAssocID="{DDCD06A5-8135-440A-B696-F49CC2FC0CE6}" presName="parentLin" presStyleCnt="0"/>
      <dgm:spPr/>
    </dgm:pt>
    <dgm:pt modelId="{F2AA8B77-5E38-434A-AB41-BB4D8C4BEDD2}" type="pres">
      <dgm:prSet presAssocID="{DDCD06A5-8135-440A-B696-F49CC2FC0CE6}" presName="parentLeftMargin" presStyleLbl="node1" presStyleIdx="0" presStyleCnt="1"/>
      <dgm:spPr/>
      <dgm:t>
        <a:bodyPr/>
        <a:lstStyle/>
        <a:p>
          <a:endParaRPr lang="en-US"/>
        </a:p>
      </dgm:t>
    </dgm:pt>
    <dgm:pt modelId="{B12E2166-C096-4A59-B103-059B0BFB19B1}" type="pres">
      <dgm:prSet presAssocID="{DDCD06A5-8135-440A-B696-F49CC2FC0CE6}" presName="parentText" presStyleLbl="node1" presStyleIdx="0" presStyleCnt="1">
        <dgm:presLayoutVars>
          <dgm:chMax val="0"/>
          <dgm:bulletEnabled val="1"/>
        </dgm:presLayoutVars>
      </dgm:prSet>
      <dgm:spPr/>
      <dgm:t>
        <a:bodyPr/>
        <a:lstStyle/>
        <a:p>
          <a:endParaRPr lang="en-US"/>
        </a:p>
      </dgm:t>
    </dgm:pt>
    <dgm:pt modelId="{1A01F35F-D3B1-4B32-898D-0AD4E3311673}" type="pres">
      <dgm:prSet presAssocID="{DDCD06A5-8135-440A-B696-F49CC2FC0CE6}" presName="negativeSpace" presStyleCnt="0"/>
      <dgm:spPr/>
    </dgm:pt>
    <dgm:pt modelId="{62D824ED-2C7A-4013-9ECC-A71F07B64683}" type="pres">
      <dgm:prSet presAssocID="{DDCD06A5-8135-440A-B696-F49CC2FC0CE6}" presName="childText" presStyleLbl="conFgAcc1" presStyleIdx="0" presStyleCnt="1">
        <dgm:presLayoutVars>
          <dgm:bulletEnabled val="1"/>
        </dgm:presLayoutVars>
      </dgm:prSet>
      <dgm:spPr/>
      <dgm:t>
        <a:bodyPr/>
        <a:lstStyle/>
        <a:p>
          <a:endParaRPr lang="en-US"/>
        </a:p>
      </dgm:t>
    </dgm:pt>
  </dgm:ptLst>
  <dgm:cxnLst>
    <dgm:cxn modelId="{3C538C7D-0E50-4BCA-B775-0457A4E8B40C}" type="presOf" srcId="{980B912C-AB57-4812-94AF-46520BBC0E3C}" destId="{62D824ED-2C7A-4013-9ECC-A71F07B64683}" srcOrd="0" destOrd="5" presId="urn:microsoft.com/office/officeart/2005/8/layout/list1"/>
    <dgm:cxn modelId="{578A1F27-2524-4495-8A65-704058D35F22}" type="presOf" srcId="{28D02F04-7C36-4C1A-A4E4-7B886FEEC296}" destId="{62D824ED-2C7A-4013-9ECC-A71F07B64683}" srcOrd="0" destOrd="6" presId="urn:microsoft.com/office/officeart/2005/8/layout/list1"/>
    <dgm:cxn modelId="{4E061404-744A-44E3-8BB1-E60AD7FDCE8C}" srcId="{8B5A06F2-BB67-4EAB-BB01-7569B0E541A4}" destId="{DDCD06A5-8135-440A-B696-F49CC2FC0CE6}" srcOrd="0" destOrd="0" parTransId="{58B60B66-2C87-4899-936C-5C7373972394}" sibTransId="{B0A05110-4376-49F2-8D03-1E8F74342077}"/>
    <dgm:cxn modelId="{6453387A-5294-4411-851F-52954DD0EDA5}" srcId="{DDCD06A5-8135-440A-B696-F49CC2FC0CE6}" destId="{96E4A16B-DD4F-4960-A4E0-92C0609A39F6}" srcOrd="2" destOrd="0" parTransId="{6B7D1D19-349F-4B6D-9BA7-061A8AD8EE70}" sibTransId="{AA17C189-7DA0-4D9D-B577-2BF05AA53594}"/>
    <dgm:cxn modelId="{C51AD0FB-B0BB-4E04-B7A9-CB13E3FAB73F}" srcId="{DDCD06A5-8135-440A-B696-F49CC2FC0CE6}" destId="{980B912C-AB57-4812-94AF-46520BBC0E3C}" srcOrd="5" destOrd="0" parTransId="{0DA323BB-A470-4F69-A925-1375FD321ED3}" sibTransId="{B20C67AA-4CF4-4300-AC04-6B55E562982A}"/>
    <dgm:cxn modelId="{A70EABFB-66CA-4613-8B05-A5F3CA23732E}" type="presOf" srcId="{11272077-1937-4071-A8B1-90F40AEB60D5}" destId="{62D824ED-2C7A-4013-9ECC-A71F07B64683}" srcOrd="0" destOrd="7" presId="urn:microsoft.com/office/officeart/2005/8/layout/list1"/>
    <dgm:cxn modelId="{649BCEC6-8970-49A5-BE3B-55AEF47ECCB1}" type="presOf" srcId="{640DEC68-7CE1-4A87-BF09-B93A395C158F}" destId="{62D824ED-2C7A-4013-9ECC-A71F07B64683}" srcOrd="0" destOrd="3" presId="urn:microsoft.com/office/officeart/2005/8/layout/list1"/>
    <dgm:cxn modelId="{5D0D73A9-648A-41C8-AC8A-26D56558D4E9}" type="presOf" srcId="{AC45010F-A310-4D2C-A866-E48C61648465}" destId="{62D824ED-2C7A-4013-9ECC-A71F07B64683}" srcOrd="0" destOrd="4" presId="urn:microsoft.com/office/officeart/2005/8/layout/list1"/>
    <dgm:cxn modelId="{10350BF5-8623-47A3-B09A-B1B460AF028A}" type="presOf" srcId="{DDCD06A5-8135-440A-B696-F49CC2FC0CE6}" destId="{F2AA8B77-5E38-434A-AB41-BB4D8C4BEDD2}" srcOrd="0" destOrd="0" presId="urn:microsoft.com/office/officeart/2005/8/layout/list1"/>
    <dgm:cxn modelId="{C3AA570C-77E8-4789-A7A5-13CB7D6F5F97}" srcId="{DDCD06A5-8135-440A-B696-F49CC2FC0CE6}" destId="{2754D91A-6BD7-4C66-A944-1B5FA0CBFD5B}" srcOrd="8" destOrd="0" parTransId="{12E1D639-5962-43EA-8888-906587B7F3B9}" sibTransId="{1129E7B5-C586-4B5E-9310-24B04DA2AFA8}"/>
    <dgm:cxn modelId="{109ADC1F-5746-4E71-88C4-D69F15B65F10}" srcId="{DDCD06A5-8135-440A-B696-F49CC2FC0CE6}" destId="{F10A3F89-4856-40C8-AD08-465269B02392}" srcOrd="1" destOrd="0" parTransId="{D0E387CF-BAB2-468A-918A-AD7DE99D1F50}" sibTransId="{06D5B479-A89E-4C19-9E6D-AE8D64A57277}"/>
    <dgm:cxn modelId="{28D4FA6B-3375-4340-8CF4-27FA42DCCCB3}" srcId="{DDCD06A5-8135-440A-B696-F49CC2FC0CE6}" destId="{640DEC68-7CE1-4A87-BF09-B93A395C158F}" srcOrd="3" destOrd="0" parTransId="{C2ED444F-A9EE-4E30-B210-E65EF4540124}" sibTransId="{AA69A59E-6F27-46EE-9C5F-74FF9BCB26A3}"/>
    <dgm:cxn modelId="{E06DDDFB-A3AB-45F0-9D72-1731A5B23076}" type="presOf" srcId="{8B5A06F2-BB67-4EAB-BB01-7569B0E541A4}" destId="{9AA2EF1B-F4BA-4163-988A-EE0D8D3FC143}" srcOrd="0" destOrd="0" presId="urn:microsoft.com/office/officeart/2005/8/layout/list1"/>
    <dgm:cxn modelId="{700C3D42-A89E-46AB-B4E5-6E2144ABE80E}" type="presOf" srcId="{2754D91A-6BD7-4C66-A944-1B5FA0CBFD5B}" destId="{62D824ED-2C7A-4013-9ECC-A71F07B64683}" srcOrd="0" destOrd="8" presId="urn:microsoft.com/office/officeart/2005/8/layout/list1"/>
    <dgm:cxn modelId="{DCB3D4DE-D825-4BE6-A536-FB3085381D18}" srcId="{DDCD06A5-8135-440A-B696-F49CC2FC0CE6}" destId="{28D02F04-7C36-4C1A-A4E4-7B886FEEC296}" srcOrd="6" destOrd="0" parTransId="{0C836774-A3F7-4354-B4FF-755C74E62EA1}" sibTransId="{42472C63-5739-4F08-89F5-DB11CCB3E1AF}"/>
    <dgm:cxn modelId="{CDA29CDF-F104-4074-BDE8-7A36E80A9FE5}" srcId="{DDCD06A5-8135-440A-B696-F49CC2FC0CE6}" destId="{AC45010F-A310-4D2C-A866-E48C61648465}" srcOrd="4" destOrd="0" parTransId="{CFE30FD6-A47E-4F55-BDCB-AE8E8AA9856C}" sibTransId="{984CCB19-BBAE-4CF8-A62A-3B747ADB479A}"/>
    <dgm:cxn modelId="{EB592855-B5B6-485A-AD46-A71E205C82F8}" type="presOf" srcId="{DDCD06A5-8135-440A-B696-F49CC2FC0CE6}" destId="{B12E2166-C096-4A59-B103-059B0BFB19B1}" srcOrd="1" destOrd="0" presId="urn:microsoft.com/office/officeart/2005/8/layout/list1"/>
    <dgm:cxn modelId="{A0145D72-BF2E-484A-A2F9-8A5FC5E239E1}" type="presOf" srcId="{96E4A16B-DD4F-4960-A4E0-92C0609A39F6}" destId="{62D824ED-2C7A-4013-9ECC-A71F07B64683}" srcOrd="0" destOrd="2" presId="urn:microsoft.com/office/officeart/2005/8/layout/list1"/>
    <dgm:cxn modelId="{09DD267A-184F-452A-8CF1-C6D1DB529D96}" srcId="{DDCD06A5-8135-440A-B696-F49CC2FC0CE6}" destId="{11272077-1937-4071-A8B1-90F40AEB60D5}" srcOrd="7" destOrd="0" parTransId="{D89CF03B-CC3C-4B8F-9223-B8A2B6CE4987}" sibTransId="{A0A84032-6876-424F-935B-E990CA8FA015}"/>
    <dgm:cxn modelId="{ECB437B0-450F-4C12-8001-4E0234436003}" srcId="{DDCD06A5-8135-440A-B696-F49CC2FC0CE6}" destId="{B7BDBBE7-714E-4087-8642-285A67FBC6D4}" srcOrd="0" destOrd="0" parTransId="{51AA8423-966B-4980-A875-39238601C13D}" sibTransId="{7C0BBA94-564E-4E76-BBF7-975703AAF0CB}"/>
    <dgm:cxn modelId="{264074E9-B07F-45FF-B773-CA0C6B4B7A74}" type="presOf" srcId="{F10A3F89-4856-40C8-AD08-465269B02392}" destId="{62D824ED-2C7A-4013-9ECC-A71F07B64683}" srcOrd="0" destOrd="1" presId="urn:microsoft.com/office/officeart/2005/8/layout/list1"/>
    <dgm:cxn modelId="{4447D6A5-A818-4F74-B617-3CCB51D9ECDA}" type="presOf" srcId="{B7BDBBE7-714E-4087-8642-285A67FBC6D4}" destId="{62D824ED-2C7A-4013-9ECC-A71F07B64683}" srcOrd="0" destOrd="0" presId="urn:microsoft.com/office/officeart/2005/8/layout/list1"/>
    <dgm:cxn modelId="{5D38975B-BC4C-43B8-9005-F5B687D114D1}" type="presParOf" srcId="{9AA2EF1B-F4BA-4163-988A-EE0D8D3FC143}" destId="{D662AB98-22A2-4E0A-B04C-70B6F9530D7F}" srcOrd="0" destOrd="0" presId="urn:microsoft.com/office/officeart/2005/8/layout/list1"/>
    <dgm:cxn modelId="{D10CA874-11EF-48D2-8C5E-B67E269E39CE}" type="presParOf" srcId="{D662AB98-22A2-4E0A-B04C-70B6F9530D7F}" destId="{F2AA8B77-5E38-434A-AB41-BB4D8C4BEDD2}" srcOrd="0" destOrd="0" presId="urn:microsoft.com/office/officeart/2005/8/layout/list1"/>
    <dgm:cxn modelId="{ADAB98C7-5403-4824-A279-FA49280F96BF}" type="presParOf" srcId="{D662AB98-22A2-4E0A-B04C-70B6F9530D7F}" destId="{B12E2166-C096-4A59-B103-059B0BFB19B1}" srcOrd="1" destOrd="0" presId="urn:microsoft.com/office/officeart/2005/8/layout/list1"/>
    <dgm:cxn modelId="{05C5AB57-79A8-4B0D-BA0A-73B166A054CC}" type="presParOf" srcId="{9AA2EF1B-F4BA-4163-988A-EE0D8D3FC143}" destId="{1A01F35F-D3B1-4B32-898D-0AD4E3311673}" srcOrd="1" destOrd="0" presId="urn:microsoft.com/office/officeart/2005/8/layout/list1"/>
    <dgm:cxn modelId="{338FFA9A-1F23-4F69-8556-7B57EB833AC6}" type="presParOf" srcId="{9AA2EF1B-F4BA-4163-988A-EE0D8D3FC143}" destId="{62D824ED-2C7A-4013-9ECC-A71F07B64683}" srcOrd="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B93065-31EE-4770-A90E-3F879FD318B3}"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D0C393DC-1B4F-4E24-9F84-F495328EA414}">
      <dgm:prSet phldrT="[Text]"/>
      <dgm:spPr/>
      <dgm:t>
        <a:bodyPr/>
        <a:lstStyle/>
        <a:p>
          <a:r>
            <a:rPr lang="en-US" b="0" dirty="0" err="1" smtClean="0"/>
            <a:t>Kesenjangan</a:t>
          </a:r>
          <a:r>
            <a:rPr lang="en-US" b="0" dirty="0" smtClean="0"/>
            <a:t> </a:t>
          </a:r>
          <a:r>
            <a:rPr lang="en-US" b="0" dirty="0" err="1" smtClean="0"/>
            <a:t>antara</a:t>
          </a:r>
          <a:r>
            <a:rPr lang="en-US" b="0" dirty="0" smtClean="0"/>
            <a:t> </a:t>
          </a:r>
          <a:r>
            <a:rPr lang="en-US" b="0" dirty="0" err="1" smtClean="0"/>
            <a:t>kebutuhan</a:t>
          </a:r>
          <a:r>
            <a:rPr lang="en-US" b="0" dirty="0" smtClean="0"/>
            <a:t> </a:t>
          </a:r>
          <a:r>
            <a:rPr lang="en-US" b="0" dirty="0" err="1" smtClean="0"/>
            <a:t>dan</a:t>
          </a:r>
          <a:r>
            <a:rPr lang="en-US" b="0" dirty="0" smtClean="0"/>
            <a:t> </a:t>
          </a:r>
          <a:r>
            <a:rPr lang="en-US" b="0" dirty="0" err="1" smtClean="0"/>
            <a:t>alat</a:t>
          </a:r>
          <a:r>
            <a:rPr lang="en-US" b="0" dirty="0" smtClean="0"/>
            <a:t> </a:t>
          </a:r>
          <a:r>
            <a:rPr lang="en-US" b="0" dirty="0" err="1" smtClean="0"/>
            <a:t>pemuas</a:t>
          </a:r>
          <a:r>
            <a:rPr lang="en-US" b="0" dirty="0" smtClean="0"/>
            <a:t> </a:t>
          </a:r>
          <a:r>
            <a:rPr lang="en-US" b="0" dirty="0" err="1" smtClean="0"/>
            <a:t>kebutuhan</a:t>
          </a:r>
          <a:r>
            <a:rPr lang="en-US" b="0" dirty="0" smtClean="0"/>
            <a:t> </a:t>
          </a:r>
          <a:r>
            <a:rPr lang="en-US" b="0" dirty="0" err="1" smtClean="0"/>
            <a:t>inilah</a:t>
          </a:r>
          <a:r>
            <a:rPr lang="en-US" b="0" dirty="0" smtClean="0"/>
            <a:t> yang </a:t>
          </a:r>
          <a:r>
            <a:rPr lang="en-US" b="0" dirty="0" err="1" smtClean="0"/>
            <a:t>menimbulkan</a:t>
          </a:r>
          <a:r>
            <a:rPr lang="en-US" b="0" dirty="0" smtClean="0"/>
            <a:t> </a:t>
          </a:r>
          <a:r>
            <a:rPr lang="en-US" b="0" dirty="0" err="1" smtClean="0"/>
            <a:t>masalah</a:t>
          </a:r>
          <a:r>
            <a:rPr lang="en-US" b="0" dirty="0" smtClean="0"/>
            <a:t> </a:t>
          </a:r>
          <a:r>
            <a:rPr lang="en-US" b="0" dirty="0" err="1" smtClean="0"/>
            <a:t>ekonomi</a:t>
          </a:r>
          <a:endParaRPr lang="en-US" b="0" dirty="0"/>
        </a:p>
      </dgm:t>
    </dgm:pt>
    <dgm:pt modelId="{179C556B-D929-4FCB-8143-D17317F8CE31}" type="parTrans" cxnId="{C906D67C-E32F-428D-87C8-E7AFC6ED0516}">
      <dgm:prSet/>
      <dgm:spPr/>
      <dgm:t>
        <a:bodyPr/>
        <a:lstStyle/>
        <a:p>
          <a:endParaRPr lang="en-US"/>
        </a:p>
      </dgm:t>
    </dgm:pt>
    <dgm:pt modelId="{90D09C6E-4864-4277-BD54-44110241CCB4}" type="sibTrans" cxnId="{C906D67C-E32F-428D-87C8-E7AFC6ED0516}">
      <dgm:prSet/>
      <dgm:spPr/>
      <dgm:t>
        <a:bodyPr/>
        <a:lstStyle/>
        <a:p>
          <a:endParaRPr lang="en-US"/>
        </a:p>
      </dgm:t>
    </dgm:pt>
    <dgm:pt modelId="{0DB3770B-F5B4-45E6-AD2A-DBC677F3AABA}" type="pres">
      <dgm:prSet presAssocID="{B3B93065-31EE-4770-A90E-3F879FD318B3}" presName="Name0" presStyleCnt="0">
        <dgm:presLayoutVars>
          <dgm:dir/>
          <dgm:animLvl val="lvl"/>
          <dgm:resizeHandles val="exact"/>
        </dgm:presLayoutVars>
      </dgm:prSet>
      <dgm:spPr/>
      <dgm:t>
        <a:bodyPr/>
        <a:lstStyle/>
        <a:p>
          <a:endParaRPr lang="en-US"/>
        </a:p>
      </dgm:t>
    </dgm:pt>
    <dgm:pt modelId="{AD23489D-BED7-45BC-A1BE-4C29994B639E}" type="pres">
      <dgm:prSet presAssocID="{D0C393DC-1B4F-4E24-9F84-F495328EA414}" presName="boxAndChildren" presStyleCnt="0"/>
      <dgm:spPr/>
    </dgm:pt>
    <dgm:pt modelId="{66EAB6E8-0A79-46DF-8EB1-3DB70DFD051B}" type="pres">
      <dgm:prSet presAssocID="{D0C393DC-1B4F-4E24-9F84-F495328EA414}" presName="parentTextBox" presStyleLbl="node1" presStyleIdx="0" presStyleCnt="1"/>
      <dgm:spPr/>
      <dgm:t>
        <a:bodyPr/>
        <a:lstStyle/>
        <a:p>
          <a:endParaRPr lang="en-US"/>
        </a:p>
      </dgm:t>
    </dgm:pt>
  </dgm:ptLst>
  <dgm:cxnLst>
    <dgm:cxn modelId="{47E06755-5FCA-497E-81A8-8345AD0C430A}" type="presOf" srcId="{D0C393DC-1B4F-4E24-9F84-F495328EA414}" destId="{66EAB6E8-0A79-46DF-8EB1-3DB70DFD051B}" srcOrd="0" destOrd="0" presId="urn:microsoft.com/office/officeart/2005/8/layout/process4"/>
    <dgm:cxn modelId="{C906D67C-E32F-428D-87C8-E7AFC6ED0516}" srcId="{B3B93065-31EE-4770-A90E-3F879FD318B3}" destId="{D0C393DC-1B4F-4E24-9F84-F495328EA414}" srcOrd="0" destOrd="0" parTransId="{179C556B-D929-4FCB-8143-D17317F8CE31}" sibTransId="{90D09C6E-4864-4277-BD54-44110241CCB4}"/>
    <dgm:cxn modelId="{B4436AEA-D1EC-4AB3-B625-C597773E14CC}" type="presOf" srcId="{B3B93065-31EE-4770-A90E-3F879FD318B3}" destId="{0DB3770B-F5B4-45E6-AD2A-DBC677F3AABA}" srcOrd="0" destOrd="0" presId="urn:microsoft.com/office/officeart/2005/8/layout/process4"/>
    <dgm:cxn modelId="{11DC5A36-ACF4-4E06-A2FD-CDEE7610996F}" type="presParOf" srcId="{0DB3770B-F5B4-45E6-AD2A-DBC677F3AABA}" destId="{AD23489D-BED7-45BC-A1BE-4C29994B639E}" srcOrd="0" destOrd="0" presId="urn:microsoft.com/office/officeart/2005/8/layout/process4"/>
    <dgm:cxn modelId="{48075A74-78BA-452A-A90C-567DC5EA5164}" type="presParOf" srcId="{AD23489D-BED7-45BC-A1BE-4C29994B639E}" destId="{66EAB6E8-0A79-46DF-8EB1-3DB70DFD051B}" srcOrd="0" destOrd="0" presId="urn:microsoft.com/office/officeart/2005/8/layout/process4"/>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7B9AB6-BBCC-49D5-8B2A-32249EB853CE}" type="doc">
      <dgm:prSet loTypeId="urn:microsoft.com/office/officeart/2005/8/layout/pyramid2" loCatId="list" qsTypeId="urn:microsoft.com/office/officeart/2005/8/quickstyle/3d1" qsCatId="3D" csTypeId="urn:microsoft.com/office/officeart/2005/8/colors/accent3_2" csCatId="accent3" phldr="1"/>
      <dgm:spPr/>
      <dgm:t>
        <a:bodyPr/>
        <a:lstStyle/>
        <a:p>
          <a:endParaRPr lang="en-US"/>
        </a:p>
      </dgm:t>
    </dgm:pt>
    <dgm:pt modelId="{B3F529F7-1DCE-4EE2-B573-EF8C126A62F1}">
      <dgm:prSet custT="1"/>
      <dgm:spPr/>
      <dgm:t>
        <a:bodyPr/>
        <a:lstStyle/>
        <a:p>
          <a:pPr algn="l"/>
          <a:r>
            <a:rPr lang="en-US" sz="2000" dirty="0" err="1" smtClean="0"/>
            <a:t>Membuat</a:t>
          </a:r>
          <a:r>
            <a:rPr lang="en-US" sz="2000" dirty="0" smtClean="0"/>
            <a:t> </a:t>
          </a:r>
          <a:r>
            <a:rPr lang="en-US" sz="2000" dirty="0" err="1" smtClean="0"/>
            <a:t>skala</a:t>
          </a:r>
          <a:r>
            <a:rPr lang="en-US" sz="2000" dirty="0" smtClean="0"/>
            <a:t> </a:t>
          </a:r>
          <a:r>
            <a:rPr lang="en-US" sz="2000" dirty="0" err="1" smtClean="0"/>
            <a:t>prioritas</a:t>
          </a:r>
          <a:r>
            <a:rPr lang="en-US" sz="2000" dirty="0" smtClean="0"/>
            <a:t> </a:t>
          </a:r>
          <a:r>
            <a:rPr lang="en-US" sz="2000" dirty="0" err="1" smtClean="0"/>
            <a:t>kebutuhan</a:t>
          </a:r>
          <a:endParaRPr lang="en-US" sz="2000" b="1" dirty="0" smtClean="0"/>
        </a:p>
      </dgm:t>
    </dgm:pt>
    <dgm:pt modelId="{D0C944F7-453B-45E5-976C-1E048482F6B0}" type="parTrans" cxnId="{6EA5CDAC-4CBC-46BF-8A55-AD50744473B7}">
      <dgm:prSet/>
      <dgm:spPr/>
      <dgm:t>
        <a:bodyPr/>
        <a:lstStyle/>
        <a:p>
          <a:endParaRPr lang="en-US"/>
        </a:p>
      </dgm:t>
    </dgm:pt>
    <dgm:pt modelId="{7BB372C6-D37A-4BA7-97E5-9DCDD008FDF2}" type="sibTrans" cxnId="{6EA5CDAC-4CBC-46BF-8A55-AD50744473B7}">
      <dgm:prSet custT="1"/>
      <dgm:spPr/>
      <dgm:t>
        <a:bodyPr/>
        <a:lstStyle/>
        <a:p>
          <a:endParaRPr lang="en-US" sz="1800"/>
        </a:p>
      </dgm:t>
    </dgm:pt>
    <dgm:pt modelId="{9E064AD8-4223-419B-8721-7A39418B25AA}">
      <dgm:prSet custT="1"/>
      <dgm:spPr/>
      <dgm:t>
        <a:bodyPr/>
        <a:lstStyle/>
        <a:p>
          <a:pPr algn="l"/>
          <a:r>
            <a:rPr lang="en-US" sz="2000" dirty="0" err="1" smtClean="0"/>
            <a:t>Menentukan</a:t>
          </a:r>
          <a:r>
            <a:rPr lang="en-US" sz="2000" dirty="0" smtClean="0"/>
            <a:t> </a:t>
          </a:r>
          <a:r>
            <a:rPr lang="en-US" sz="2000" dirty="0" err="1" smtClean="0"/>
            <a:t>sumber</a:t>
          </a:r>
          <a:r>
            <a:rPr lang="en-US" sz="2000" dirty="0" smtClean="0"/>
            <a:t> </a:t>
          </a:r>
          <a:r>
            <a:rPr lang="en-US" sz="2000" dirty="0" err="1" smtClean="0"/>
            <a:t>daya</a:t>
          </a:r>
          <a:r>
            <a:rPr lang="en-US" sz="2000" dirty="0" smtClean="0"/>
            <a:t> </a:t>
          </a:r>
          <a:r>
            <a:rPr lang="en-US" sz="2000" dirty="0" err="1" smtClean="0"/>
            <a:t>alternatif</a:t>
          </a:r>
          <a:endParaRPr lang="en-US" sz="2000" b="1" dirty="0" smtClean="0"/>
        </a:p>
      </dgm:t>
    </dgm:pt>
    <dgm:pt modelId="{44D8736C-5572-4B91-95B3-EE7AC3FEA4EF}" type="parTrans" cxnId="{1728F148-1D1A-4ACB-B63A-DCB2D293F5E5}">
      <dgm:prSet/>
      <dgm:spPr/>
      <dgm:t>
        <a:bodyPr/>
        <a:lstStyle/>
        <a:p>
          <a:endParaRPr lang="en-US"/>
        </a:p>
      </dgm:t>
    </dgm:pt>
    <dgm:pt modelId="{B195402D-DD98-4241-B19B-6232C8C9A9D3}" type="sibTrans" cxnId="{1728F148-1D1A-4ACB-B63A-DCB2D293F5E5}">
      <dgm:prSet custT="1"/>
      <dgm:spPr/>
      <dgm:t>
        <a:bodyPr/>
        <a:lstStyle/>
        <a:p>
          <a:endParaRPr lang="en-US" sz="1800"/>
        </a:p>
      </dgm:t>
    </dgm:pt>
    <dgm:pt modelId="{41DDE4B6-12B5-4751-A3DB-8E003A3E86CB}">
      <dgm:prSet custT="1"/>
      <dgm:spPr/>
      <dgm:t>
        <a:bodyPr/>
        <a:lstStyle/>
        <a:p>
          <a:pPr algn="l"/>
          <a:r>
            <a:rPr lang="en-US" sz="2000" dirty="0" err="1" smtClean="0"/>
            <a:t>Mengelola</a:t>
          </a:r>
          <a:r>
            <a:rPr lang="en-US" sz="2000" dirty="0" smtClean="0"/>
            <a:t> </a:t>
          </a:r>
          <a:r>
            <a:rPr lang="en-US" sz="2000" dirty="0" err="1" smtClean="0"/>
            <a:t>keuangan</a:t>
          </a:r>
          <a:r>
            <a:rPr lang="en-US" sz="2000" dirty="0" smtClean="0"/>
            <a:t> </a:t>
          </a:r>
          <a:r>
            <a:rPr lang="en-US" sz="2000" dirty="0" err="1" smtClean="0"/>
            <a:t>secara</a:t>
          </a:r>
          <a:r>
            <a:rPr lang="en-US" sz="2000" dirty="0" smtClean="0"/>
            <a:t> </a:t>
          </a:r>
          <a:r>
            <a:rPr lang="en-US" sz="2000" dirty="0" err="1" smtClean="0"/>
            <a:t>efisien</a:t>
          </a:r>
          <a:endParaRPr lang="en-US" sz="2000" b="1" dirty="0" smtClean="0"/>
        </a:p>
      </dgm:t>
    </dgm:pt>
    <dgm:pt modelId="{02A90252-4DDE-4A05-9B9A-09984A561838}" type="parTrans" cxnId="{AADF0E3D-0BAD-4FC3-94E5-B58D4BBB349D}">
      <dgm:prSet/>
      <dgm:spPr/>
      <dgm:t>
        <a:bodyPr/>
        <a:lstStyle/>
        <a:p>
          <a:endParaRPr lang="en-US"/>
        </a:p>
      </dgm:t>
    </dgm:pt>
    <dgm:pt modelId="{579D667F-C33A-4334-BD29-1DC8D2A7D491}" type="sibTrans" cxnId="{AADF0E3D-0BAD-4FC3-94E5-B58D4BBB349D}">
      <dgm:prSet custT="1"/>
      <dgm:spPr/>
      <dgm:t>
        <a:bodyPr/>
        <a:lstStyle/>
        <a:p>
          <a:endParaRPr lang="en-US" sz="1800"/>
        </a:p>
      </dgm:t>
    </dgm:pt>
    <dgm:pt modelId="{3A6EAB56-639F-4939-95AB-0BAA9AFEAD4B}">
      <dgm:prSet custT="1"/>
      <dgm:spPr/>
      <dgm:t>
        <a:bodyPr/>
        <a:lstStyle/>
        <a:p>
          <a:pPr algn="l"/>
          <a:r>
            <a:rPr lang="en-US" sz="2000" dirty="0" err="1" smtClean="0"/>
            <a:t>Memanfaatkan</a:t>
          </a:r>
          <a:r>
            <a:rPr lang="en-US" sz="2000" dirty="0" smtClean="0"/>
            <a:t> </a:t>
          </a:r>
          <a:r>
            <a:rPr lang="en-US" sz="2000" dirty="0" err="1" smtClean="0"/>
            <a:t>kemajuan</a:t>
          </a:r>
          <a:r>
            <a:rPr lang="en-US" sz="2000" dirty="0" smtClean="0"/>
            <a:t> </a:t>
          </a:r>
          <a:r>
            <a:rPr lang="en-US" sz="2000" dirty="0" err="1" smtClean="0"/>
            <a:t>teknologi</a:t>
          </a:r>
          <a:endParaRPr lang="en-US" sz="2000" b="1" dirty="0" smtClean="0"/>
        </a:p>
      </dgm:t>
    </dgm:pt>
    <dgm:pt modelId="{9F05504C-6840-43DF-9255-409F1EB96363}" type="parTrans" cxnId="{6DA2BAD4-CDEE-4239-A6E6-70956E2CEAA9}">
      <dgm:prSet/>
      <dgm:spPr/>
      <dgm:t>
        <a:bodyPr/>
        <a:lstStyle/>
        <a:p>
          <a:endParaRPr lang="en-US"/>
        </a:p>
      </dgm:t>
    </dgm:pt>
    <dgm:pt modelId="{80A69BCC-1D54-45C0-9B6A-828C9D56EA3E}" type="sibTrans" cxnId="{6DA2BAD4-CDEE-4239-A6E6-70956E2CEAA9}">
      <dgm:prSet custT="1"/>
      <dgm:spPr/>
      <dgm:t>
        <a:bodyPr/>
        <a:lstStyle/>
        <a:p>
          <a:endParaRPr lang="en-US" sz="1800"/>
        </a:p>
      </dgm:t>
    </dgm:pt>
    <dgm:pt modelId="{ABDCE143-85AD-44DF-874B-9708611391C6}">
      <dgm:prSet custT="1"/>
      <dgm:spPr/>
      <dgm:t>
        <a:bodyPr/>
        <a:lstStyle/>
        <a:p>
          <a:pPr algn="l"/>
          <a:r>
            <a:rPr lang="en-US" sz="2000" smtClean="0"/>
            <a:t>Memanfaatkan bahan substitusi</a:t>
          </a:r>
          <a:endParaRPr lang="en-US" sz="2000" b="1" dirty="0" smtClean="0"/>
        </a:p>
      </dgm:t>
    </dgm:pt>
    <dgm:pt modelId="{98A55DA2-9E92-4370-AAF5-429B353239B6}" type="parTrans" cxnId="{2DF090EB-D163-453F-80ED-5B398BF0756F}">
      <dgm:prSet/>
      <dgm:spPr/>
      <dgm:t>
        <a:bodyPr/>
        <a:lstStyle/>
        <a:p>
          <a:endParaRPr lang="en-US"/>
        </a:p>
      </dgm:t>
    </dgm:pt>
    <dgm:pt modelId="{64D8FC2E-3E3A-4B7A-B093-03A719A38A5E}" type="sibTrans" cxnId="{2DF090EB-D163-453F-80ED-5B398BF0756F}">
      <dgm:prSet custT="1"/>
      <dgm:spPr/>
      <dgm:t>
        <a:bodyPr/>
        <a:lstStyle/>
        <a:p>
          <a:endParaRPr lang="en-US" sz="1800"/>
        </a:p>
      </dgm:t>
    </dgm:pt>
    <dgm:pt modelId="{1AF9CC03-A2F9-49D7-8DFE-3CE0434255AE}">
      <dgm:prSet custT="1"/>
      <dgm:spPr/>
      <dgm:t>
        <a:bodyPr/>
        <a:lstStyle/>
        <a:p>
          <a:pPr algn="l"/>
          <a:r>
            <a:rPr lang="en-US" sz="2000" dirty="0" err="1" smtClean="0"/>
            <a:t>Mendaur</a:t>
          </a:r>
          <a:r>
            <a:rPr lang="en-US" sz="2000" dirty="0" smtClean="0"/>
            <a:t> </a:t>
          </a:r>
          <a:r>
            <a:rPr lang="en-US" sz="2000" dirty="0" err="1" smtClean="0"/>
            <a:t>ulang</a:t>
          </a:r>
          <a:r>
            <a:rPr lang="en-US" sz="2000" dirty="0" smtClean="0"/>
            <a:t> </a:t>
          </a:r>
          <a:r>
            <a:rPr lang="en-US" sz="2000" dirty="0" err="1" smtClean="0"/>
            <a:t>atau</a:t>
          </a:r>
          <a:r>
            <a:rPr lang="en-US" sz="2000" dirty="0" smtClean="0"/>
            <a:t> </a:t>
          </a:r>
          <a:r>
            <a:rPr lang="en-US" sz="2000" dirty="0" err="1" smtClean="0"/>
            <a:t>memanfaatkan</a:t>
          </a:r>
          <a:r>
            <a:rPr lang="en-US" sz="2000" dirty="0" smtClean="0"/>
            <a:t> </a:t>
          </a:r>
          <a:r>
            <a:rPr lang="en-US" sz="2000" dirty="0" err="1" smtClean="0"/>
            <a:t>kembali</a:t>
          </a:r>
          <a:endParaRPr lang="en-US" sz="2000" b="1" dirty="0" smtClean="0"/>
        </a:p>
      </dgm:t>
    </dgm:pt>
    <dgm:pt modelId="{36A76505-FE32-4CB2-AFAA-79D6F922259A}" type="parTrans" cxnId="{B83F004A-65A9-4C3F-B449-8993E78446C9}">
      <dgm:prSet/>
      <dgm:spPr/>
      <dgm:t>
        <a:bodyPr/>
        <a:lstStyle/>
        <a:p>
          <a:endParaRPr lang="en-US"/>
        </a:p>
      </dgm:t>
    </dgm:pt>
    <dgm:pt modelId="{E9BC2D31-3519-4634-949E-7F7E77564555}" type="sibTrans" cxnId="{B83F004A-65A9-4C3F-B449-8993E78446C9}">
      <dgm:prSet/>
      <dgm:spPr/>
      <dgm:t>
        <a:bodyPr/>
        <a:lstStyle/>
        <a:p>
          <a:endParaRPr lang="en-US"/>
        </a:p>
      </dgm:t>
    </dgm:pt>
    <dgm:pt modelId="{25E22F03-0BD3-49B7-BFF5-54921CC0899C}" type="pres">
      <dgm:prSet presAssocID="{7F7B9AB6-BBCC-49D5-8B2A-32249EB853CE}" presName="compositeShape" presStyleCnt="0">
        <dgm:presLayoutVars>
          <dgm:dir/>
          <dgm:resizeHandles/>
        </dgm:presLayoutVars>
      </dgm:prSet>
      <dgm:spPr/>
      <dgm:t>
        <a:bodyPr/>
        <a:lstStyle/>
        <a:p>
          <a:endParaRPr lang="en-US"/>
        </a:p>
      </dgm:t>
    </dgm:pt>
    <dgm:pt modelId="{AB247814-73FF-4FE8-8D92-EE5745524009}" type="pres">
      <dgm:prSet presAssocID="{7F7B9AB6-BBCC-49D5-8B2A-32249EB853CE}" presName="pyramid" presStyleLbl="node1" presStyleIdx="0" presStyleCnt="1"/>
      <dgm:spPr/>
      <dgm:t>
        <a:bodyPr/>
        <a:lstStyle/>
        <a:p>
          <a:endParaRPr lang="en-US"/>
        </a:p>
      </dgm:t>
    </dgm:pt>
    <dgm:pt modelId="{D0448707-2269-48C6-BE58-20D7B8E06043}" type="pres">
      <dgm:prSet presAssocID="{7F7B9AB6-BBCC-49D5-8B2A-32249EB853CE}" presName="theList" presStyleCnt="0"/>
      <dgm:spPr/>
      <dgm:t>
        <a:bodyPr/>
        <a:lstStyle/>
        <a:p>
          <a:endParaRPr lang="en-US"/>
        </a:p>
      </dgm:t>
    </dgm:pt>
    <dgm:pt modelId="{B30A1560-F7C6-4588-ACD8-30E99C662EF7}" type="pres">
      <dgm:prSet presAssocID="{B3F529F7-1DCE-4EE2-B573-EF8C126A62F1}" presName="aNode" presStyleLbl="fgAcc1" presStyleIdx="0" presStyleCnt="6">
        <dgm:presLayoutVars>
          <dgm:bulletEnabled val="1"/>
        </dgm:presLayoutVars>
      </dgm:prSet>
      <dgm:spPr/>
      <dgm:t>
        <a:bodyPr/>
        <a:lstStyle/>
        <a:p>
          <a:endParaRPr lang="en-US"/>
        </a:p>
      </dgm:t>
    </dgm:pt>
    <dgm:pt modelId="{F2A8538C-A435-46F7-BA04-4C1545502CDA}" type="pres">
      <dgm:prSet presAssocID="{B3F529F7-1DCE-4EE2-B573-EF8C126A62F1}" presName="aSpace" presStyleCnt="0"/>
      <dgm:spPr/>
      <dgm:t>
        <a:bodyPr/>
        <a:lstStyle/>
        <a:p>
          <a:endParaRPr lang="en-US"/>
        </a:p>
      </dgm:t>
    </dgm:pt>
    <dgm:pt modelId="{85876E63-02ED-46A0-9EF0-E770779B4270}" type="pres">
      <dgm:prSet presAssocID="{9E064AD8-4223-419B-8721-7A39418B25AA}" presName="aNode" presStyleLbl="fgAcc1" presStyleIdx="1" presStyleCnt="6">
        <dgm:presLayoutVars>
          <dgm:bulletEnabled val="1"/>
        </dgm:presLayoutVars>
      </dgm:prSet>
      <dgm:spPr/>
      <dgm:t>
        <a:bodyPr/>
        <a:lstStyle/>
        <a:p>
          <a:endParaRPr lang="en-US"/>
        </a:p>
      </dgm:t>
    </dgm:pt>
    <dgm:pt modelId="{CEE88992-5BBF-4E0E-8BD5-2F84A82F7803}" type="pres">
      <dgm:prSet presAssocID="{9E064AD8-4223-419B-8721-7A39418B25AA}" presName="aSpace" presStyleCnt="0"/>
      <dgm:spPr/>
      <dgm:t>
        <a:bodyPr/>
        <a:lstStyle/>
        <a:p>
          <a:endParaRPr lang="en-US"/>
        </a:p>
      </dgm:t>
    </dgm:pt>
    <dgm:pt modelId="{16B7F87D-254E-4E4F-818B-FD414E221871}" type="pres">
      <dgm:prSet presAssocID="{41DDE4B6-12B5-4751-A3DB-8E003A3E86CB}" presName="aNode" presStyleLbl="fgAcc1" presStyleIdx="2" presStyleCnt="6">
        <dgm:presLayoutVars>
          <dgm:bulletEnabled val="1"/>
        </dgm:presLayoutVars>
      </dgm:prSet>
      <dgm:spPr/>
      <dgm:t>
        <a:bodyPr/>
        <a:lstStyle/>
        <a:p>
          <a:endParaRPr lang="en-US"/>
        </a:p>
      </dgm:t>
    </dgm:pt>
    <dgm:pt modelId="{1250BA29-4DF0-4AA2-9D0F-9129E01179C1}" type="pres">
      <dgm:prSet presAssocID="{41DDE4B6-12B5-4751-A3DB-8E003A3E86CB}" presName="aSpace" presStyleCnt="0"/>
      <dgm:spPr/>
      <dgm:t>
        <a:bodyPr/>
        <a:lstStyle/>
        <a:p>
          <a:endParaRPr lang="en-US"/>
        </a:p>
      </dgm:t>
    </dgm:pt>
    <dgm:pt modelId="{FB92E2B3-CA3A-4ED0-82F8-000E85FA36C7}" type="pres">
      <dgm:prSet presAssocID="{3A6EAB56-639F-4939-95AB-0BAA9AFEAD4B}" presName="aNode" presStyleLbl="fgAcc1" presStyleIdx="3" presStyleCnt="6">
        <dgm:presLayoutVars>
          <dgm:bulletEnabled val="1"/>
        </dgm:presLayoutVars>
      </dgm:prSet>
      <dgm:spPr/>
      <dgm:t>
        <a:bodyPr/>
        <a:lstStyle/>
        <a:p>
          <a:endParaRPr lang="en-US"/>
        </a:p>
      </dgm:t>
    </dgm:pt>
    <dgm:pt modelId="{1C5D5AE4-3D7A-43F2-98E6-EE69F0FBF434}" type="pres">
      <dgm:prSet presAssocID="{3A6EAB56-639F-4939-95AB-0BAA9AFEAD4B}" presName="aSpace" presStyleCnt="0"/>
      <dgm:spPr/>
      <dgm:t>
        <a:bodyPr/>
        <a:lstStyle/>
        <a:p>
          <a:endParaRPr lang="en-US"/>
        </a:p>
      </dgm:t>
    </dgm:pt>
    <dgm:pt modelId="{E8A38C3D-9646-4854-927E-A560680EBC98}" type="pres">
      <dgm:prSet presAssocID="{ABDCE143-85AD-44DF-874B-9708611391C6}" presName="aNode" presStyleLbl="fgAcc1" presStyleIdx="4" presStyleCnt="6">
        <dgm:presLayoutVars>
          <dgm:bulletEnabled val="1"/>
        </dgm:presLayoutVars>
      </dgm:prSet>
      <dgm:spPr/>
      <dgm:t>
        <a:bodyPr/>
        <a:lstStyle/>
        <a:p>
          <a:endParaRPr lang="en-US"/>
        </a:p>
      </dgm:t>
    </dgm:pt>
    <dgm:pt modelId="{CF1B5E03-0D0D-4811-8601-08D25B612D83}" type="pres">
      <dgm:prSet presAssocID="{ABDCE143-85AD-44DF-874B-9708611391C6}" presName="aSpace" presStyleCnt="0"/>
      <dgm:spPr/>
      <dgm:t>
        <a:bodyPr/>
        <a:lstStyle/>
        <a:p>
          <a:endParaRPr lang="en-US"/>
        </a:p>
      </dgm:t>
    </dgm:pt>
    <dgm:pt modelId="{5CEB09D7-919F-4740-A795-8930D510D925}" type="pres">
      <dgm:prSet presAssocID="{1AF9CC03-A2F9-49D7-8DFE-3CE0434255AE}" presName="aNode" presStyleLbl="fgAcc1" presStyleIdx="5" presStyleCnt="6">
        <dgm:presLayoutVars>
          <dgm:bulletEnabled val="1"/>
        </dgm:presLayoutVars>
      </dgm:prSet>
      <dgm:spPr/>
      <dgm:t>
        <a:bodyPr/>
        <a:lstStyle/>
        <a:p>
          <a:endParaRPr lang="en-US"/>
        </a:p>
      </dgm:t>
    </dgm:pt>
    <dgm:pt modelId="{B8235CFE-F97C-4E89-8142-B3918494CA0B}" type="pres">
      <dgm:prSet presAssocID="{1AF9CC03-A2F9-49D7-8DFE-3CE0434255AE}" presName="aSpace" presStyleCnt="0"/>
      <dgm:spPr/>
      <dgm:t>
        <a:bodyPr/>
        <a:lstStyle/>
        <a:p>
          <a:endParaRPr lang="en-US"/>
        </a:p>
      </dgm:t>
    </dgm:pt>
  </dgm:ptLst>
  <dgm:cxnLst>
    <dgm:cxn modelId="{1728F148-1D1A-4ACB-B63A-DCB2D293F5E5}" srcId="{7F7B9AB6-BBCC-49D5-8B2A-32249EB853CE}" destId="{9E064AD8-4223-419B-8721-7A39418B25AA}" srcOrd="1" destOrd="0" parTransId="{44D8736C-5572-4B91-95B3-EE7AC3FEA4EF}" sibTransId="{B195402D-DD98-4241-B19B-6232C8C9A9D3}"/>
    <dgm:cxn modelId="{B1F43528-113D-49B7-B06F-ADB04FD53DDC}" type="presOf" srcId="{ABDCE143-85AD-44DF-874B-9708611391C6}" destId="{E8A38C3D-9646-4854-927E-A560680EBC98}" srcOrd="0" destOrd="0" presId="urn:microsoft.com/office/officeart/2005/8/layout/pyramid2"/>
    <dgm:cxn modelId="{AADF0E3D-0BAD-4FC3-94E5-B58D4BBB349D}" srcId="{7F7B9AB6-BBCC-49D5-8B2A-32249EB853CE}" destId="{41DDE4B6-12B5-4751-A3DB-8E003A3E86CB}" srcOrd="2" destOrd="0" parTransId="{02A90252-4DDE-4A05-9B9A-09984A561838}" sibTransId="{579D667F-C33A-4334-BD29-1DC8D2A7D491}"/>
    <dgm:cxn modelId="{6DA2BAD4-CDEE-4239-A6E6-70956E2CEAA9}" srcId="{7F7B9AB6-BBCC-49D5-8B2A-32249EB853CE}" destId="{3A6EAB56-639F-4939-95AB-0BAA9AFEAD4B}" srcOrd="3" destOrd="0" parTransId="{9F05504C-6840-43DF-9255-409F1EB96363}" sibTransId="{80A69BCC-1D54-45C0-9B6A-828C9D56EA3E}"/>
    <dgm:cxn modelId="{B587FE10-61C3-42CA-8EB7-60256C3A0B1F}" type="presOf" srcId="{41DDE4B6-12B5-4751-A3DB-8E003A3E86CB}" destId="{16B7F87D-254E-4E4F-818B-FD414E221871}" srcOrd="0" destOrd="0" presId="urn:microsoft.com/office/officeart/2005/8/layout/pyramid2"/>
    <dgm:cxn modelId="{B83F004A-65A9-4C3F-B449-8993E78446C9}" srcId="{7F7B9AB6-BBCC-49D5-8B2A-32249EB853CE}" destId="{1AF9CC03-A2F9-49D7-8DFE-3CE0434255AE}" srcOrd="5" destOrd="0" parTransId="{36A76505-FE32-4CB2-AFAA-79D6F922259A}" sibTransId="{E9BC2D31-3519-4634-949E-7F7E77564555}"/>
    <dgm:cxn modelId="{C97BAC7B-1555-4B40-9A52-9E85D7522DEE}" type="presOf" srcId="{9E064AD8-4223-419B-8721-7A39418B25AA}" destId="{85876E63-02ED-46A0-9EF0-E770779B4270}" srcOrd="0" destOrd="0" presId="urn:microsoft.com/office/officeart/2005/8/layout/pyramid2"/>
    <dgm:cxn modelId="{6EA5CDAC-4CBC-46BF-8A55-AD50744473B7}" srcId="{7F7B9AB6-BBCC-49D5-8B2A-32249EB853CE}" destId="{B3F529F7-1DCE-4EE2-B573-EF8C126A62F1}" srcOrd="0" destOrd="0" parTransId="{D0C944F7-453B-45E5-976C-1E048482F6B0}" sibTransId="{7BB372C6-D37A-4BA7-97E5-9DCDD008FDF2}"/>
    <dgm:cxn modelId="{AC398CD9-9878-4976-A94E-F393FB4B9646}" type="presOf" srcId="{B3F529F7-1DCE-4EE2-B573-EF8C126A62F1}" destId="{B30A1560-F7C6-4588-ACD8-30E99C662EF7}" srcOrd="0" destOrd="0" presId="urn:microsoft.com/office/officeart/2005/8/layout/pyramid2"/>
    <dgm:cxn modelId="{BCA13170-C0AB-40FB-875B-59938FBE35EE}" type="presOf" srcId="{3A6EAB56-639F-4939-95AB-0BAA9AFEAD4B}" destId="{FB92E2B3-CA3A-4ED0-82F8-000E85FA36C7}" srcOrd="0" destOrd="0" presId="urn:microsoft.com/office/officeart/2005/8/layout/pyramid2"/>
    <dgm:cxn modelId="{2DF090EB-D163-453F-80ED-5B398BF0756F}" srcId="{7F7B9AB6-BBCC-49D5-8B2A-32249EB853CE}" destId="{ABDCE143-85AD-44DF-874B-9708611391C6}" srcOrd="4" destOrd="0" parTransId="{98A55DA2-9E92-4370-AAF5-429B353239B6}" sibTransId="{64D8FC2E-3E3A-4B7A-B093-03A719A38A5E}"/>
    <dgm:cxn modelId="{61DDA75B-44D4-4874-AD90-437E0AB44488}" type="presOf" srcId="{1AF9CC03-A2F9-49D7-8DFE-3CE0434255AE}" destId="{5CEB09D7-919F-4740-A795-8930D510D925}" srcOrd="0" destOrd="0" presId="urn:microsoft.com/office/officeart/2005/8/layout/pyramid2"/>
    <dgm:cxn modelId="{F819AA47-B476-45D1-978B-CB3B50FD15F7}" type="presOf" srcId="{7F7B9AB6-BBCC-49D5-8B2A-32249EB853CE}" destId="{25E22F03-0BD3-49B7-BFF5-54921CC0899C}" srcOrd="0" destOrd="0" presId="urn:microsoft.com/office/officeart/2005/8/layout/pyramid2"/>
    <dgm:cxn modelId="{FCBB8D82-021E-4C74-84F8-A04305AC7736}" type="presParOf" srcId="{25E22F03-0BD3-49B7-BFF5-54921CC0899C}" destId="{AB247814-73FF-4FE8-8D92-EE5745524009}" srcOrd="0" destOrd="0" presId="urn:microsoft.com/office/officeart/2005/8/layout/pyramid2"/>
    <dgm:cxn modelId="{03A76ACA-2290-4607-A5C5-6184C91B463E}" type="presParOf" srcId="{25E22F03-0BD3-49B7-BFF5-54921CC0899C}" destId="{D0448707-2269-48C6-BE58-20D7B8E06043}" srcOrd="1" destOrd="0" presId="urn:microsoft.com/office/officeart/2005/8/layout/pyramid2"/>
    <dgm:cxn modelId="{7DB9ED6E-0CED-40C3-8BD9-E4C8C4B92E7A}" type="presParOf" srcId="{D0448707-2269-48C6-BE58-20D7B8E06043}" destId="{B30A1560-F7C6-4588-ACD8-30E99C662EF7}" srcOrd="0" destOrd="0" presId="urn:microsoft.com/office/officeart/2005/8/layout/pyramid2"/>
    <dgm:cxn modelId="{09BDA1D2-387C-4BF1-A98B-F665C0720E04}" type="presParOf" srcId="{D0448707-2269-48C6-BE58-20D7B8E06043}" destId="{F2A8538C-A435-46F7-BA04-4C1545502CDA}" srcOrd="1" destOrd="0" presId="urn:microsoft.com/office/officeart/2005/8/layout/pyramid2"/>
    <dgm:cxn modelId="{F833108B-D8DD-4CCE-B465-999EF26080A4}" type="presParOf" srcId="{D0448707-2269-48C6-BE58-20D7B8E06043}" destId="{85876E63-02ED-46A0-9EF0-E770779B4270}" srcOrd="2" destOrd="0" presId="urn:microsoft.com/office/officeart/2005/8/layout/pyramid2"/>
    <dgm:cxn modelId="{41E8D92A-F930-4124-A5C6-FDD54F97F6CA}" type="presParOf" srcId="{D0448707-2269-48C6-BE58-20D7B8E06043}" destId="{CEE88992-5BBF-4E0E-8BD5-2F84A82F7803}" srcOrd="3" destOrd="0" presId="urn:microsoft.com/office/officeart/2005/8/layout/pyramid2"/>
    <dgm:cxn modelId="{ABC11A8B-B3A6-49C0-8127-E7A3F4CE2301}" type="presParOf" srcId="{D0448707-2269-48C6-BE58-20D7B8E06043}" destId="{16B7F87D-254E-4E4F-818B-FD414E221871}" srcOrd="4" destOrd="0" presId="urn:microsoft.com/office/officeart/2005/8/layout/pyramid2"/>
    <dgm:cxn modelId="{10172F5B-16E8-4194-8BEA-B469636D8D18}" type="presParOf" srcId="{D0448707-2269-48C6-BE58-20D7B8E06043}" destId="{1250BA29-4DF0-4AA2-9D0F-9129E01179C1}" srcOrd="5" destOrd="0" presId="urn:microsoft.com/office/officeart/2005/8/layout/pyramid2"/>
    <dgm:cxn modelId="{6A62A2A0-67A2-4C43-BF40-0581E17CD8C5}" type="presParOf" srcId="{D0448707-2269-48C6-BE58-20D7B8E06043}" destId="{FB92E2B3-CA3A-4ED0-82F8-000E85FA36C7}" srcOrd="6" destOrd="0" presId="urn:microsoft.com/office/officeart/2005/8/layout/pyramid2"/>
    <dgm:cxn modelId="{8021E07A-D9BF-4CB5-A9B2-79718FE5ECBA}" type="presParOf" srcId="{D0448707-2269-48C6-BE58-20D7B8E06043}" destId="{1C5D5AE4-3D7A-43F2-98E6-EE69F0FBF434}" srcOrd="7" destOrd="0" presId="urn:microsoft.com/office/officeart/2005/8/layout/pyramid2"/>
    <dgm:cxn modelId="{6CCCAE46-0827-4CCD-B790-1F37B1DA9D61}" type="presParOf" srcId="{D0448707-2269-48C6-BE58-20D7B8E06043}" destId="{E8A38C3D-9646-4854-927E-A560680EBC98}" srcOrd="8" destOrd="0" presId="urn:microsoft.com/office/officeart/2005/8/layout/pyramid2"/>
    <dgm:cxn modelId="{3D3EF737-FA17-4E53-890A-75328666BA79}" type="presParOf" srcId="{D0448707-2269-48C6-BE58-20D7B8E06043}" destId="{CF1B5E03-0D0D-4811-8601-08D25B612D83}" srcOrd="9" destOrd="0" presId="urn:microsoft.com/office/officeart/2005/8/layout/pyramid2"/>
    <dgm:cxn modelId="{266EAED9-59C9-43F8-A97A-06E20059AB0E}" type="presParOf" srcId="{D0448707-2269-48C6-BE58-20D7B8E06043}" destId="{5CEB09D7-919F-4740-A795-8930D510D925}" srcOrd="10" destOrd="0" presId="urn:microsoft.com/office/officeart/2005/8/layout/pyramid2"/>
    <dgm:cxn modelId="{79C03BB0-9806-4DC1-B002-843BC1EB6739}" type="presParOf" srcId="{D0448707-2269-48C6-BE58-20D7B8E06043}" destId="{B8235CFE-F97C-4E89-8142-B3918494CA0B}" srcOrd="11"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B2DAEF-07C3-43C5-BE7F-E8FE47AB2037}">
      <dsp:nvSpPr>
        <dsp:cNvPr id="0" name=""/>
        <dsp:cNvSpPr/>
      </dsp:nvSpPr>
      <dsp:spPr>
        <a:xfrm>
          <a:off x="1092334" y="1162049"/>
          <a:ext cx="3486150" cy="3486150"/>
        </a:xfrm>
        <a:prstGeom prst="ellipse">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FD46A94-C979-4E97-8D3F-5843D4C62118}">
      <dsp:nvSpPr>
        <dsp:cNvPr id="0" name=""/>
        <dsp:cNvSpPr/>
      </dsp:nvSpPr>
      <dsp:spPr>
        <a:xfrm>
          <a:off x="1590563" y="1660278"/>
          <a:ext cx="2489692" cy="2489692"/>
        </a:xfrm>
        <a:prstGeom prst="ellipse">
          <a:avLst/>
        </a:prstGeom>
        <a:solidFill>
          <a:schemeClr val="accent2">
            <a:hueOff val="3121013"/>
            <a:satOff val="-3893"/>
            <a:lumOff val="9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889A0D0-1D47-448A-B321-C6A81344A0C8}">
      <dsp:nvSpPr>
        <dsp:cNvPr id="0" name=""/>
        <dsp:cNvSpPr/>
      </dsp:nvSpPr>
      <dsp:spPr>
        <a:xfrm>
          <a:off x="2088501" y="2158217"/>
          <a:ext cx="1493815" cy="1493815"/>
        </a:xfrm>
        <a:prstGeom prst="ellipse">
          <a:avLst/>
        </a:prstGeom>
        <a:solidFill>
          <a:schemeClr val="accent2">
            <a:hueOff val="1560506"/>
            <a:satOff val="-1946"/>
            <a:lumOff val="45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C405AC3-7A95-4202-9DBA-C399431B4608}">
      <dsp:nvSpPr>
        <dsp:cNvPr id="0" name=""/>
        <dsp:cNvSpPr/>
      </dsp:nvSpPr>
      <dsp:spPr>
        <a:xfrm>
          <a:off x="2586440" y="2656155"/>
          <a:ext cx="497938" cy="497938"/>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73D3A27-DA39-4DBB-BCE6-15065071E4A6}">
      <dsp:nvSpPr>
        <dsp:cNvPr id="0" name=""/>
        <dsp:cNvSpPr/>
      </dsp:nvSpPr>
      <dsp:spPr>
        <a:xfrm>
          <a:off x="5210903" y="0"/>
          <a:ext cx="3736438" cy="83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latin typeface="Arial" pitchFamily="34" charset="0"/>
              <a:cs typeface="Arial" pitchFamily="34" charset="0"/>
              <a:hlinkClick xmlns:r="http://schemas.openxmlformats.org/officeDocument/2006/relationships" r:id="" action="ppaction://hlinksldjump"/>
            </a:rPr>
            <a:t>BAB I</a:t>
          </a:r>
          <a:r>
            <a:rPr lang="en-US" sz="2000" b="1" kern="1200" dirty="0" smtClean="0">
              <a:latin typeface="Arial" pitchFamily="34" charset="0"/>
              <a:cs typeface="Arial" pitchFamily="34" charset="0"/>
            </a:rPr>
            <a:t> </a:t>
          </a:r>
          <a:r>
            <a:rPr lang="en-US" sz="2000" b="1" kern="1200" dirty="0" smtClean="0">
              <a:latin typeface="Arial" pitchFamily="34" charset="0"/>
              <a:cs typeface="Arial" pitchFamily="34" charset="0"/>
            </a:rPr>
            <a:t>Konsep Ilmu </a:t>
          </a:r>
          <a:r>
            <a:rPr lang="en-US" sz="2000" b="1" kern="1200" dirty="0" smtClean="0">
              <a:latin typeface="Arial" pitchFamily="34" charset="0"/>
              <a:cs typeface="Arial" pitchFamily="34" charset="0"/>
            </a:rPr>
            <a:t>Ekonomi</a:t>
          </a:r>
          <a:endParaRPr lang="en-US" sz="2000" kern="1200" dirty="0">
            <a:latin typeface="Arial" pitchFamily="34" charset="0"/>
            <a:cs typeface="Arial" pitchFamily="34" charset="0"/>
          </a:endParaRPr>
        </a:p>
      </dsp:txBody>
      <dsp:txXfrm>
        <a:off x="5210903" y="0"/>
        <a:ext cx="3736438" cy="833770"/>
      </dsp:txXfrm>
    </dsp:sp>
    <dsp:sp modelId="{D01F9C8F-DF1C-41C5-9E51-C23530A0B826}">
      <dsp:nvSpPr>
        <dsp:cNvPr id="0" name=""/>
        <dsp:cNvSpPr/>
      </dsp:nvSpPr>
      <dsp:spPr>
        <a:xfrm>
          <a:off x="4723740" y="416885"/>
          <a:ext cx="4357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09107BE8-CDDB-4858-998B-8938B595DE85}">
      <dsp:nvSpPr>
        <dsp:cNvPr id="0" name=""/>
        <dsp:cNvSpPr/>
      </dsp:nvSpPr>
      <dsp:spPr>
        <a:xfrm rot="5400000">
          <a:off x="2533276" y="691419"/>
          <a:ext cx="2463546" cy="191738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4EE888F8-18BB-4765-A767-F07ADD9DE24E}">
      <dsp:nvSpPr>
        <dsp:cNvPr id="0" name=""/>
        <dsp:cNvSpPr/>
      </dsp:nvSpPr>
      <dsp:spPr>
        <a:xfrm>
          <a:off x="5210903" y="833770"/>
          <a:ext cx="3736438" cy="83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latin typeface="Arial" pitchFamily="34" charset="0"/>
              <a:cs typeface="Arial" pitchFamily="34" charset="0"/>
              <a:hlinkClick xmlns:r="http://schemas.openxmlformats.org/officeDocument/2006/relationships" r:id="" action="ppaction://hlinksldjump"/>
            </a:rPr>
            <a:t>BAB II</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Masalah</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Ekonomi</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dalam</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Sistem</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Ekonomi</a:t>
          </a:r>
          <a:endParaRPr lang="en-US" sz="2000" kern="1200" dirty="0">
            <a:latin typeface="Arial" pitchFamily="34" charset="0"/>
            <a:cs typeface="Arial" pitchFamily="34" charset="0"/>
          </a:endParaRPr>
        </a:p>
      </dsp:txBody>
      <dsp:txXfrm>
        <a:off x="5210903" y="833770"/>
        <a:ext cx="3736438" cy="833770"/>
      </dsp:txXfrm>
    </dsp:sp>
    <dsp:sp modelId="{6C6D295E-4F7F-447D-8AFC-46EF1D43C266}">
      <dsp:nvSpPr>
        <dsp:cNvPr id="0" name=""/>
        <dsp:cNvSpPr/>
      </dsp:nvSpPr>
      <dsp:spPr>
        <a:xfrm>
          <a:off x="4723740" y="1250656"/>
          <a:ext cx="4357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4D5A1E5F-FB4A-4683-A614-8F66FC27E557}">
      <dsp:nvSpPr>
        <dsp:cNvPr id="0" name=""/>
        <dsp:cNvSpPr/>
      </dsp:nvSpPr>
      <dsp:spPr>
        <a:xfrm rot="5400000">
          <a:off x="2959748" y="1511536"/>
          <a:ext cx="2023129" cy="1501949"/>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62D9E7B0-5FD5-46C6-907E-DF99CEA20799}">
      <dsp:nvSpPr>
        <dsp:cNvPr id="0" name=""/>
        <dsp:cNvSpPr/>
      </dsp:nvSpPr>
      <dsp:spPr>
        <a:xfrm>
          <a:off x="5210903" y="1667541"/>
          <a:ext cx="3736438" cy="83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latin typeface="Arial" pitchFamily="34" charset="0"/>
              <a:cs typeface="Arial" pitchFamily="34" charset="0"/>
              <a:hlinkClick xmlns:r="http://schemas.openxmlformats.org/officeDocument/2006/relationships" r:id="" action="ppaction://hlinksldjump"/>
            </a:rPr>
            <a:t>BAB III</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Peran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Pelaku</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Ekonomi</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dalam</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Kegiatan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Ekonomi</a:t>
          </a:r>
          <a:endParaRPr lang="en-US" sz="2000" kern="1200" dirty="0">
            <a:latin typeface="Arial" pitchFamily="34" charset="0"/>
            <a:cs typeface="Arial" pitchFamily="34" charset="0"/>
          </a:endParaRPr>
        </a:p>
      </dsp:txBody>
      <dsp:txXfrm>
        <a:off x="5210903" y="1667541"/>
        <a:ext cx="3736438" cy="833770"/>
      </dsp:txXfrm>
    </dsp:sp>
    <dsp:sp modelId="{917DAB10-2D4A-45A4-80DF-EFEFB8712164}">
      <dsp:nvSpPr>
        <dsp:cNvPr id="0" name=""/>
        <dsp:cNvSpPr/>
      </dsp:nvSpPr>
      <dsp:spPr>
        <a:xfrm>
          <a:off x="4723740" y="2084427"/>
          <a:ext cx="4357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25B8411E-BE4E-44E9-A152-94F90E1205EB}">
      <dsp:nvSpPr>
        <dsp:cNvPr id="0" name=""/>
        <dsp:cNvSpPr/>
      </dsp:nvSpPr>
      <dsp:spPr>
        <a:xfrm rot="5400000">
          <a:off x="3372566" y="2275874"/>
          <a:ext cx="1543202" cy="1159144"/>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97EC2CD9-E779-4240-96BB-6E092DE682DD}">
      <dsp:nvSpPr>
        <dsp:cNvPr id="0" name=""/>
        <dsp:cNvSpPr/>
      </dsp:nvSpPr>
      <dsp:spPr>
        <a:xfrm>
          <a:off x="5210903" y="2501312"/>
          <a:ext cx="3736438" cy="83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latin typeface="Arial" pitchFamily="34" charset="0"/>
              <a:cs typeface="Arial" pitchFamily="34" charset="0"/>
              <a:hlinkClick xmlns:r="http://schemas.openxmlformats.org/officeDocument/2006/relationships" r:id="" action="ppaction://hlinksldjump"/>
            </a:rPr>
            <a:t>BAB IV</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Terbentuknya</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Harga</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Pasar</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dan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Struktur</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Pasar</a:t>
          </a:r>
          <a:endParaRPr lang="en-US" sz="2000" kern="1200" dirty="0">
            <a:latin typeface="Arial" pitchFamily="34" charset="0"/>
            <a:cs typeface="Arial" pitchFamily="34" charset="0"/>
          </a:endParaRPr>
        </a:p>
      </dsp:txBody>
      <dsp:txXfrm>
        <a:off x="5210903" y="2501312"/>
        <a:ext cx="3736438" cy="833770"/>
      </dsp:txXfrm>
    </dsp:sp>
    <dsp:sp modelId="{4B28D7A6-D7EA-4332-9CF1-68BC5B7A8956}">
      <dsp:nvSpPr>
        <dsp:cNvPr id="0" name=""/>
        <dsp:cNvSpPr/>
      </dsp:nvSpPr>
      <dsp:spPr>
        <a:xfrm>
          <a:off x="4723740" y="2918198"/>
          <a:ext cx="4357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E6C0CE65-0730-40AA-B1DD-5A0EB792BCC4}">
      <dsp:nvSpPr>
        <dsp:cNvPr id="0" name=""/>
        <dsp:cNvSpPr/>
      </dsp:nvSpPr>
      <dsp:spPr>
        <a:xfrm rot="5400000">
          <a:off x="3786372" y="3043234"/>
          <a:ext cx="1060719" cy="809948"/>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C63D71-C0A9-4F90-B5E7-0B3B3FB7BC18}">
      <dsp:nvSpPr>
        <dsp:cNvPr id="0" name=""/>
        <dsp:cNvSpPr/>
      </dsp:nvSpPr>
      <dsp:spPr>
        <a:xfrm>
          <a:off x="4118" y="0"/>
          <a:ext cx="3962102" cy="5145088"/>
        </a:xfrm>
        <a:prstGeom prst="roundRect">
          <a:avLst>
            <a:gd name="adj" fmla="val 10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smtClean="0"/>
            <a:t>Timbulnya</a:t>
          </a:r>
          <a:r>
            <a:rPr lang="en-US" sz="3200" b="1" kern="1200" dirty="0" smtClean="0"/>
            <a:t> </a:t>
          </a:r>
          <a:r>
            <a:rPr lang="en-US" sz="3200" b="1" kern="1200" dirty="0" err="1" smtClean="0"/>
            <a:t>biaya</a:t>
          </a:r>
          <a:r>
            <a:rPr lang="en-US" sz="3200" b="1" kern="1200" dirty="0" smtClean="0"/>
            <a:t> </a:t>
          </a:r>
          <a:r>
            <a:rPr lang="en-US" sz="3200" b="1" kern="1200" dirty="0" err="1" smtClean="0"/>
            <a:t>peluang</a:t>
          </a:r>
          <a:endParaRPr lang="en-US" sz="3200" kern="1200" dirty="0"/>
        </a:p>
      </dsp:txBody>
      <dsp:txXfrm>
        <a:off x="4118" y="0"/>
        <a:ext cx="3962102" cy="1543526"/>
      </dsp:txXfrm>
    </dsp:sp>
    <dsp:sp modelId="{EB6F7094-0E29-43AD-93E0-7F5732326D36}">
      <dsp:nvSpPr>
        <dsp:cNvPr id="0" name=""/>
        <dsp:cNvSpPr/>
      </dsp:nvSpPr>
      <dsp:spPr>
        <a:xfrm>
          <a:off x="400329" y="1543526"/>
          <a:ext cx="3169681" cy="3344307"/>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45720" rIns="60960" bIns="45720" numCol="1" spcCol="1270" anchor="t" anchorCtr="0">
          <a:noAutofit/>
        </a:bodyPr>
        <a:lstStyle/>
        <a:p>
          <a:pPr lvl="0" algn="l" defTabSz="1066800">
            <a:lnSpc>
              <a:spcPct val="90000"/>
            </a:lnSpc>
            <a:spcBef>
              <a:spcPct val="0"/>
            </a:spcBef>
            <a:spcAft>
              <a:spcPct val="35000"/>
            </a:spcAft>
          </a:pPr>
          <a:r>
            <a:rPr lang="en-US" sz="2400" kern="1200" dirty="0" err="1" smtClean="0"/>
            <a:t>Adanya</a:t>
          </a:r>
          <a:r>
            <a:rPr lang="en-US" sz="2400" kern="1200" dirty="0" smtClean="0"/>
            <a:t> pengorbanan individu dalam menentukan suatu pilihan terbaik atas berbagai alternatif </a:t>
          </a:r>
          <a:r>
            <a:rPr lang="en-US" sz="2400" kern="1200" dirty="0" err="1" smtClean="0"/>
            <a:t>pilihan</a:t>
          </a:r>
          <a:r>
            <a:rPr lang="en-US" sz="2400" kern="1200" dirty="0" smtClean="0"/>
            <a:t> lain</a:t>
          </a:r>
          <a:endParaRPr lang="en-US" sz="2400" kern="1200" dirty="0"/>
        </a:p>
      </dsp:txBody>
      <dsp:txXfrm>
        <a:off x="400329" y="1543526"/>
        <a:ext cx="3169681" cy="3344307"/>
      </dsp:txXfrm>
    </dsp:sp>
    <dsp:sp modelId="{C69F75B4-307D-4527-8308-9F2D40E643AC}">
      <dsp:nvSpPr>
        <dsp:cNvPr id="0" name=""/>
        <dsp:cNvSpPr/>
      </dsp:nvSpPr>
      <dsp:spPr>
        <a:xfrm>
          <a:off x="4263378" y="0"/>
          <a:ext cx="3962102" cy="5145088"/>
        </a:xfrm>
        <a:prstGeom prst="roundRect">
          <a:avLst>
            <a:gd name="adj" fmla="val 10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smtClean="0"/>
            <a:t>Biaya</a:t>
          </a:r>
          <a:r>
            <a:rPr lang="en-US" sz="3200" b="1" kern="1200" dirty="0" smtClean="0"/>
            <a:t> peluang </a:t>
          </a:r>
          <a:r>
            <a:rPr lang="en-US" sz="3200" b="1" kern="1200" dirty="0" err="1" smtClean="0"/>
            <a:t>tenaga</a:t>
          </a:r>
          <a:r>
            <a:rPr lang="en-US" sz="3200" b="1" kern="1200" dirty="0" smtClean="0"/>
            <a:t> </a:t>
          </a:r>
          <a:r>
            <a:rPr lang="en-US" sz="3200" b="1" kern="1200" dirty="0" err="1" smtClean="0"/>
            <a:t>kerja</a:t>
          </a:r>
          <a:endParaRPr lang="en-US" sz="3200" kern="1200" dirty="0"/>
        </a:p>
      </dsp:txBody>
      <dsp:txXfrm>
        <a:off x="4263378" y="0"/>
        <a:ext cx="3962102" cy="1543526"/>
      </dsp:txXfrm>
    </dsp:sp>
    <dsp:sp modelId="{C39B6395-A43D-4307-9BE7-AC4000D4888C}">
      <dsp:nvSpPr>
        <dsp:cNvPr id="0" name=""/>
        <dsp:cNvSpPr/>
      </dsp:nvSpPr>
      <dsp:spPr>
        <a:xfrm>
          <a:off x="4659589" y="1543526"/>
          <a:ext cx="3169681" cy="3344307"/>
        </a:xfrm>
        <a:prstGeom prst="roundRect">
          <a:avLst>
            <a:gd name="adj" fmla="val 1000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45720" rIns="60960" bIns="45720" numCol="1" spcCol="1270" anchor="t" anchorCtr="0">
          <a:noAutofit/>
        </a:bodyPr>
        <a:lstStyle/>
        <a:p>
          <a:pPr lvl="0" algn="l" defTabSz="1066800">
            <a:lnSpc>
              <a:spcPct val="90000"/>
            </a:lnSpc>
            <a:spcBef>
              <a:spcPct val="0"/>
            </a:spcBef>
            <a:spcAft>
              <a:spcPct val="35000"/>
            </a:spcAft>
          </a:pPr>
          <a:r>
            <a:rPr lang="en-US" sz="2400" kern="1200" dirty="0" err="1" smtClean="0"/>
            <a:t>Nilai</a:t>
          </a:r>
          <a:r>
            <a:rPr lang="en-US" sz="2400" kern="1200" dirty="0" smtClean="0"/>
            <a:t> kesempatan tenaga kerja dalam memproduksi </a:t>
          </a:r>
          <a:r>
            <a:rPr lang="en-US" sz="2400" kern="1200" dirty="0" err="1" smtClean="0"/>
            <a:t>barang</a:t>
          </a:r>
          <a:r>
            <a:rPr lang="en-US" sz="2400" kern="1200" dirty="0" smtClean="0"/>
            <a:t> </a:t>
          </a:r>
          <a:r>
            <a:rPr lang="en-US" sz="2400" kern="1200" dirty="0" err="1" smtClean="0"/>
            <a:t>dan</a:t>
          </a:r>
          <a:r>
            <a:rPr lang="en-US" sz="2400" kern="1200" dirty="0" smtClean="0"/>
            <a:t>/</a:t>
          </a:r>
          <a:r>
            <a:rPr lang="en-US" sz="2400" kern="1200" dirty="0" err="1" smtClean="0"/>
            <a:t>atau</a:t>
          </a:r>
          <a:r>
            <a:rPr lang="en-US" sz="2400" kern="1200" dirty="0" smtClean="0"/>
            <a:t> jasa yang harus dikorbankan karena memilih memproduksi barang dan/atau </a:t>
          </a:r>
          <a:r>
            <a:rPr lang="en-US" sz="2400" kern="1200" dirty="0" err="1" smtClean="0"/>
            <a:t>jasa</a:t>
          </a:r>
          <a:r>
            <a:rPr lang="en-US" sz="2400" kern="1200" dirty="0" smtClean="0"/>
            <a:t> lain</a:t>
          </a:r>
          <a:endParaRPr lang="en-US" sz="2400" kern="1200" dirty="0"/>
        </a:p>
      </dsp:txBody>
      <dsp:txXfrm>
        <a:off x="4659589" y="1543526"/>
        <a:ext cx="3169681" cy="334430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E620-E3C6-493F-9D58-62C1A2A34D2F}">
      <dsp:nvSpPr>
        <dsp:cNvPr id="0" name=""/>
        <dsp:cNvSpPr/>
      </dsp:nvSpPr>
      <dsp:spPr>
        <a:xfrm>
          <a:off x="0" y="405299"/>
          <a:ext cx="5029199"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A3D6DA7-0BAE-424F-A1F6-BB1D812B53FA}">
      <dsp:nvSpPr>
        <dsp:cNvPr id="0" name=""/>
        <dsp:cNvSpPr/>
      </dsp:nvSpPr>
      <dsp:spPr>
        <a:xfrm>
          <a:off x="251460" y="110099"/>
          <a:ext cx="4178093" cy="59040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064" tIns="0" rIns="133064" bIns="0" numCol="1" spcCol="1270" anchor="ctr" anchorCtr="0">
          <a:noAutofit/>
        </a:bodyPr>
        <a:lstStyle/>
        <a:p>
          <a:pPr lvl="0" algn="l" defTabSz="800100">
            <a:lnSpc>
              <a:spcPct val="90000"/>
            </a:lnSpc>
            <a:spcBef>
              <a:spcPct val="0"/>
            </a:spcBef>
            <a:spcAft>
              <a:spcPct val="35000"/>
            </a:spcAft>
          </a:pPr>
          <a:r>
            <a:rPr lang="en-US" sz="1800" kern="1200" dirty="0" err="1" smtClean="0"/>
            <a:t>Menulis</a:t>
          </a:r>
          <a:r>
            <a:rPr lang="en-US" sz="1800" kern="1200" dirty="0" smtClean="0"/>
            <a:t> </a:t>
          </a:r>
          <a:r>
            <a:rPr lang="en-US" sz="1800" kern="1200" dirty="0" err="1" smtClean="0"/>
            <a:t>semua</a:t>
          </a:r>
          <a:r>
            <a:rPr lang="en-US" sz="1800" kern="1200" dirty="0" smtClean="0"/>
            <a:t> </a:t>
          </a:r>
          <a:r>
            <a:rPr lang="en-US" sz="1800" kern="1200" dirty="0" err="1" smtClean="0"/>
            <a:t>kebutuhan</a:t>
          </a:r>
          <a:endParaRPr lang="en-US" sz="1800" kern="1200" dirty="0" smtClean="0"/>
        </a:p>
      </dsp:txBody>
      <dsp:txXfrm>
        <a:off x="251460" y="110099"/>
        <a:ext cx="4178093" cy="590400"/>
      </dsp:txXfrm>
    </dsp:sp>
    <dsp:sp modelId="{169DECD4-C842-4B5C-BE1A-ABC01A48D5F3}">
      <dsp:nvSpPr>
        <dsp:cNvPr id="0" name=""/>
        <dsp:cNvSpPr/>
      </dsp:nvSpPr>
      <dsp:spPr>
        <a:xfrm>
          <a:off x="0" y="1312500"/>
          <a:ext cx="5029199"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F4EBF61-F0C3-4E58-B343-85A0FA5B79F0}">
      <dsp:nvSpPr>
        <dsp:cNvPr id="0" name=""/>
        <dsp:cNvSpPr/>
      </dsp:nvSpPr>
      <dsp:spPr>
        <a:xfrm>
          <a:off x="251460" y="1017300"/>
          <a:ext cx="4178093" cy="59040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064" tIns="0" rIns="133064" bIns="0" numCol="1" spcCol="1270" anchor="ctr" anchorCtr="0">
          <a:noAutofit/>
        </a:bodyPr>
        <a:lstStyle/>
        <a:p>
          <a:pPr lvl="0" algn="l" defTabSz="800100">
            <a:lnSpc>
              <a:spcPct val="90000"/>
            </a:lnSpc>
            <a:spcBef>
              <a:spcPct val="0"/>
            </a:spcBef>
            <a:spcAft>
              <a:spcPct val="35000"/>
            </a:spcAft>
          </a:pPr>
          <a:r>
            <a:rPr lang="en-US" sz="1800" kern="1200" dirty="0" err="1" smtClean="0"/>
            <a:t>Menyusun</a:t>
          </a:r>
          <a:r>
            <a:rPr lang="en-US" sz="1800" kern="1200" dirty="0" smtClean="0"/>
            <a:t> </a:t>
          </a:r>
          <a:r>
            <a:rPr lang="en-US" sz="1800" kern="1200" dirty="0" err="1" smtClean="0"/>
            <a:t>urutan</a:t>
          </a:r>
          <a:r>
            <a:rPr lang="en-US" sz="1800" kern="1200" dirty="0" smtClean="0"/>
            <a:t> </a:t>
          </a:r>
          <a:r>
            <a:rPr lang="en-US" sz="1800" kern="1200" dirty="0" err="1" smtClean="0"/>
            <a:t>kebutuhan</a:t>
          </a:r>
          <a:r>
            <a:rPr lang="en-US" sz="1800" kern="1200" dirty="0" smtClean="0"/>
            <a:t> </a:t>
          </a:r>
          <a:r>
            <a:rPr lang="en-US" sz="1800" kern="1200" dirty="0" err="1" smtClean="0"/>
            <a:t>berdasarkan</a:t>
          </a:r>
          <a:r>
            <a:rPr lang="en-US" sz="1800" kern="1200" dirty="0" smtClean="0"/>
            <a:t> </a:t>
          </a:r>
          <a:r>
            <a:rPr lang="en-US" sz="1800" kern="1200" dirty="0" err="1" smtClean="0"/>
            <a:t>tingkat</a:t>
          </a:r>
          <a:r>
            <a:rPr lang="en-US" sz="1800" kern="1200" dirty="0" smtClean="0"/>
            <a:t> </a:t>
          </a:r>
          <a:r>
            <a:rPr lang="en-US" sz="1800" kern="1200" dirty="0" err="1" smtClean="0"/>
            <a:t>kepentingannya</a:t>
          </a:r>
          <a:endParaRPr lang="en-US" sz="1800" kern="1200" dirty="0" smtClean="0"/>
        </a:p>
      </dsp:txBody>
      <dsp:txXfrm>
        <a:off x="251460" y="1017300"/>
        <a:ext cx="4178093" cy="590400"/>
      </dsp:txXfrm>
    </dsp:sp>
    <dsp:sp modelId="{658F4719-C4AA-4481-90ED-1643E3450217}">
      <dsp:nvSpPr>
        <dsp:cNvPr id="0" name=""/>
        <dsp:cNvSpPr/>
      </dsp:nvSpPr>
      <dsp:spPr>
        <a:xfrm>
          <a:off x="0" y="2219700"/>
          <a:ext cx="5029199"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3351ED1-C036-4525-9D57-15912B77EE67}">
      <dsp:nvSpPr>
        <dsp:cNvPr id="0" name=""/>
        <dsp:cNvSpPr/>
      </dsp:nvSpPr>
      <dsp:spPr>
        <a:xfrm>
          <a:off x="251460" y="1924500"/>
          <a:ext cx="4178093" cy="59040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064" tIns="0" rIns="133064" bIns="0" numCol="1" spcCol="1270" anchor="ctr" anchorCtr="0">
          <a:noAutofit/>
        </a:bodyPr>
        <a:lstStyle/>
        <a:p>
          <a:pPr lvl="0" algn="l" defTabSz="800100">
            <a:lnSpc>
              <a:spcPct val="90000"/>
            </a:lnSpc>
            <a:spcBef>
              <a:spcPct val="0"/>
            </a:spcBef>
            <a:spcAft>
              <a:spcPct val="35000"/>
            </a:spcAft>
          </a:pPr>
          <a:r>
            <a:rPr lang="en-US" sz="1800" kern="1200" dirty="0" err="1" smtClean="0"/>
            <a:t>Membuat</a:t>
          </a:r>
          <a:r>
            <a:rPr lang="en-US" sz="1800" kern="1200" dirty="0" smtClean="0"/>
            <a:t> </a:t>
          </a:r>
          <a:r>
            <a:rPr lang="en-US" sz="1800" kern="1200" dirty="0" err="1" smtClean="0"/>
            <a:t>catatan</a:t>
          </a:r>
          <a:r>
            <a:rPr lang="en-US" sz="1800" kern="1200" dirty="0" smtClean="0"/>
            <a:t> </a:t>
          </a:r>
          <a:r>
            <a:rPr lang="en-US" sz="1800" kern="1200" dirty="0" err="1" smtClean="0"/>
            <a:t>kebutuhan</a:t>
          </a:r>
          <a:r>
            <a:rPr lang="en-US" sz="1800" kern="1200" dirty="0" smtClean="0"/>
            <a:t> </a:t>
          </a:r>
          <a:r>
            <a:rPr lang="en-US" sz="1800" kern="1200" dirty="0" err="1" smtClean="0"/>
            <a:t>alokasi</a:t>
          </a:r>
          <a:r>
            <a:rPr lang="en-US" sz="1800" kern="1200" dirty="0" smtClean="0"/>
            <a:t> </a:t>
          </a:r>
          <a:r>
            <a:rPr lang="en-US" sz="1800" kern="1200" dirty="0" err="1" smtClean="0"/>
            <a:t>dana</a:t>
          </a:r>
          <a:endParaRPr lang="en-US" sz="1800" kern="1200" dirty="0" smtClean="0"/>
        </a:p>
      </dsp:txBody>
      <dsp:txXfrm>
        <a:off x="251460" y="1924500"/>
        <a:ext cx="4178093" cy="590400"/>
      </dsp:txXfrm>
    </dsp:sp>
    <dsp:sp modelId="{B274DD4D-B9AD-4403-BB21-4F2B637DCB11}">
      <dsp:nvSpPr>
        <dsp:cNvPr id="0" name=""/>
        <dsp:cNvSpPr/>
      </dsp:nvSpPr>
      <dsp:spPr>
        <a:xfrm>
          <a:off x="0" y="3126900"/>
          <a:ext cx="5029199"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DF07E4D-4506-4953-8CC7-723A3C33CE12}">
      <dsp:nvSpPr>
        <dsp:cNvPr id="0" name=""/>
        <dsp:cNvSpPr/>
      </dsp:nvSpPr>
      <dsp:spPr>
        <a:xfrm>
          <a:off x="251460" y="2831700"/>
          <a:ext cx="4178093" cy="59040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064" tIns="0" rIns="133064" bIns="0" numCol="1" spcCol="1270" anchor="ctr" anchorCtr="0">
          <a:noAutofit/>
        </a:bodyPr>
        <a:lstStyle/>
        <a:p>
          <a:pPr lvl="0" algn="l" defTabSz="800100">
            <a:lnSpc>
              <a:spcPct val="90000"/>
            </a:lnSpc>
            <a:spcBef>
              <a:spcPct val="0"/>
            </a:spcBef>
            <a:spcAft>
              <a:spcPct val="35000"/>
            </a:spcAft>
          </a:pPr>
          <a:r>
            <a:rPr lang="en-US" sz="1800" kern="1200" dirty="0" err="1" smtClean="0"/>
            <a:t>Memilih</a:t>
          </a:r>
          <a:r>
            <a:rPr lang="en-US" sz="1800" kern="1200" dirty="0" smtClean="0"/>
            <a:t> </a:t>
          </a:r>
          <a:r>
            <a:rPr lang="en-US" sz="1800" kern="1200" dirty="0" err="1" smtClean="0"/>
            <a:t>kebutuhan</a:t>
          </a:r>
          <a:r>
            <a:rPr lang="en-US" sz="1800" kern="1200" dirty="0" smtClean="0"/>
            <a:t> yang paling </a:t>
          </a:r>
          <a:r>
            <a:rPr lang="en-US" sz="1800" kern="1200" dirty="0" err="1" smtClean="0"/>
            <a:t>memberi</a:t>
          </a:r>
          <a:r>
            <a:rPr lang="en-US" sz="1800" kern="1200" dirty="0" smtClean="0"/>
            <a:t> </a:t>
          </a:r>
          <a:r>
            <a:rPr lang="en-US" sz="1800" kern="1200" dirty="0" err="1" smtClean="0"/>
            <a:t>manfaat</a:t>
          </a:r>
          <a:r>
            <a:rPr lang="en-US" sz="1800" kern="1200" dirty="0" smtClean="0"/>
            <a:t> </a:t>
          </a:r>
          <a:r>
            <a:rPr lang="en-US" sz="1800" kern="1200" dirty="0" err="1" smtClean="0"/>
            <a:t>secara</a:t>
          </a:r>
          <a:r>
            <a:rPr lang="en-US" sz="1800" kern="1200" dirty="0" smtClean="0"/>
            <a:t> optimal</a:t>
          </a:r>
        </a:p>
      </dsp:txBody>
      <dsp:txXfrm>
        <a:off x="251460" y="2831700"/>
        <a:ext cx="4178093" cy="590400"/>
      </dsp:txXfrm>
    </dsp:sp>
    <dsp:sp modelId="{DD5F0411-0A87-4B02-8EB2-C59748B012B1}">
      <dsp:nvSpPr>
        <dsp:cNvPr id="0" name=""/>
        <dsp:cNvSpPr/>
      </dsp:nvSpPr>
      <dsp:spPr>
        <a:xfrm>
          <a:off x="0" y="4144200"/>
          <a:ext cx="5029199"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606167E-4B70-4BBE-AF9D-E612E050171E}">
      <dsp:nvSpPr>
        <dsp:cNvPr id="0" name=""/>
        <dsp:cNvSpPr/>
      </dsp:nvSpPr>
      <dsp:spPr>
        <a:xfrm>
          <a:off x="251460" y="3738900"/>
          <a:ext cx="4178093" cy="59040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064" tIns="0" rIns="133064" bIns="0" numCol="1" spcCol="1270" anchor="ctr" anchorCtr="0">
          <a:noAutofit/>
        </a:bodyPr>
        <a:lstStyle/>
        <a:p>
          <a:pPr lvl="0" algn="l" defTabSz="800100">
            <a:lnSpc>
              <a:spcPct val="90000"/>
            </a:lnSpc>
            <a:spcBef>
              <a:spcPct val="0"/>
            </a:spcBef>
            <a:spcAft>
              <a:spcPct val="35000"/>
            </a:spcAft>
          </a:pPr>
          <a:r>
            <a:rPr lang="en-US" sz="1800" kern="1200" dirty="0" err="1" smtClean="0"/>
            <a:t>Memenuhi</a:t>
          </a:r>
          <a:r>
            <a:rPr lang="en-US" sz="1800" kern="1200" dirty="0" smtClean="0"/>
            <a:t> </a:t>
          </a:r>
          <a:r>
            <a:rPr lang="en-US" sz="1800" kern="1200" dirty="0" err="1" smtClean="0"/>
            <a:t>semua</a:t>
          </a:r>
          <a:r>
            <a:rPr lang="en-US" sz="1800" kern="1200" dirty="0" smtClean="0"/>
            <a:t> </a:t>
          </a:r>
          <a:r>
            <a:rPr lang="en-US" sz="1800" kern="1200" dirty="0" err="1" smtClean="0"/>
            <a:t>kebutuhan</a:t>
          </a:r>
          <a:r>
            <a:rPr lang="en-US" sz="1800" kern="1200" dirty="0" smtClean="0"/>
            <a:t> </a:t>
          </a:r>
          <a:r>
            <a:rPr lang="en-US" sz="1800" kern="1200" dirty="0" err="1" smtClean="0"/>
            <a:t>sesuai</a:t>
          </a:r>
          <a:r>
            <a:rPr lang="en-US" sz="1800" kern="1200" dirty="0" smtClean="0"/>
            <a:t> </a:t>
          </a:r>
          <a:r>
            <a:rPr lang="en-US" sz="1800" kern="1200" dirty="0" err="1" smtClean="0"/>
            <a:t>daftar</a:t>
          </a:r>
          <a:r>
            <a:rPr lang="en-US" sz="1800" kern="1200" dirty="0" smtClean="0"/>
            <a:t> yang </a:t>
          </a:r>
          <a:r>
            <a:rPr lang="en-US" sz="1800" kern="1200" dirty="0" err="1" smtClean="0"/>
            <a:t>telah</a:t>
          </a:r>
          <a:r>
            <a:rPr lang="en-US" sz="1800" kern="1200" dirty="0" smtClean="0"/>
            <a:t> </a:t>
          </a:r>
          <a:r>
            <a:rPr lang="en-US" sz="1800" kern="1200" dirty="0" err="1" smtClean="0"/>
            <a:t>ditentukan</a:t>
          </a:r>
          <a:endParaRPr lang="en-US" sz="1800" kern="1200" dirty="0"/>
        </a:p>
      </dsp:txBody>
      <dsp:txXfrm>
        <a:off x="251460" y="3738900"/>
        <a:ext cx="4178093" cy="5904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071B5B-BAED-48F8-99FC-AE105355D30D}">
      <dsp:nvSpPr>
        <dsp:cNvPr id="0" name=""/>
        <dsp:cNvSpPr/>
      </dsp:nvSpPr>
      <dsp:spPr>
        <a:xfrm>
          <a:off x="2704855" y="873"/>
          <a:ext cx="4076003" cy="1263802"/>
        </a:xfrm>
        <a:prstGeom prst="rightArrow">
          <a:avLst>
            <a:gd name="adj1" fmla="val 75000"/>
            <a:gd name="adj2" fmla="val 50000"/>
          </a:avLst>
        </a:prstGeom>
        <a:solidFill>
          <a:schemeClr val="accent2">
            <a:tint val="40000"/>
            <a:alpha val="9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t>Kebutuhan</a:t>
          </a:r>
          <a:r>
            <a:rPr lang="en-US" sz="1800" kern="1200" dirty="0" smtClean="0"/>
            <a:t> primer</a:t>
          </a:r>
          <a:endParaRPr lang="en-US" sz="1800" kern="1200" dirty="0"/>
        </a:p>
        <a:p>
          <a:pPr marL="171450" lvl="1" indent="-171450" algn="l" defTabSz="800100">
            <a:lnSpc>
              <a:spcPct val="90000"/>
            </a:lnSpc>
            <a:spcBef>
              <a:spcPct val="0"/>
            </a:spcBef>
            <a:spcAft>
              <a:spcPct val="15000"/>
            </a:spcAft>
            <a:buChar char="••"/>
          </a:pPr>
          <a:r>
            <a:rPr lang="en-US" sz="1800" kern="1200" dirty="0" err="1" smtClean="0"/>
            <a:t>Kebutuhan</a:t>
          </a:r>
          <a:r>
            <a:rPr lang="en-US" sz="1800" kern="1200" dirty="0" smtClean="0"/>
            <a:t> </a:t>
          </a:r>
          <a:r>
            <a:rPr lang="en-US" sz="1800" kern="1200" dirty="0" err="1" smtClean="0"/>
            <a:t>sekunder</a:t>
          </a:r>
          <a:endParaRPr lang="en-US" sz="1800" kern="1200" dirty="0"/>
        </a:p>
        <a:p>
          <a:pPr marL="171450" lvl="1" indent="-171450" algn="l" defTabSz="800100">
            <a:lnSpc>
              <a:spcPct val="90000"/>
            </a:lnSpc>
            <a:spcBef>
              <a:spcPct val="0"/>
            </a:spcBef>
            <a:spcAft>
              <a:spcPct val="15000"/>
            </a:spcAft>
            <a:buChar char="••"/>
          </a:pPr>
          <a:r>
            <a:rPr lang="en-US" sz="1800" kern="1200" dirty="0" err="1" smtClean="0"/>
            <a:t>Kebutuhan</a:t>
          </a:r>
          <a:r>
            <a:rPr lang="en-US" sz="1800" kern="1200" dirty="0" smtClean="0"/>
            <a:t> </a:t>
          </a:r>
          <a:r>
            <a:rPr lang="en-US" sz="1800" kern="1200" dirty="0" err="1" smtClean="0"/>
            <a:t>tersier</a:t>
          </a:r>
          <a:endParaRPr lang="en-US" sz="1800" kern="1200" dirty="0"/>
        </a:p>
      </dsp:txBody>
      <dsp:txXfrm>
        <a:off x="2704855" y="873"/>
        <a:ext cx="4076003" cy="1263802"/>
      </dsp:txXfrm>
    </dsp:sp>
    <dsp:sp modelId="{BB147784-8C90-4B7A-9E0B-1E6DF1FF4516}">
      <dsp:nvSpPr>
        <dsp:cNvPr id="0" name=""/>
        <dsp:cNvSpPr/>
      </dsp:nvSpPr>
      <dsp:spPr>
        <a:xfrm>
          <a:off x="941" y="49239"/>
          <a:ext cx="2703914" cy="116707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err="1" smtClean="0"/>
            <a:t>Menurut</a:t>
          </a:r>
          <a:r>
            <a:rPr lang="en-US" sz="2000" b="1" kern="1200" dirty="0" smtClean="0"/>
            <a:t> </a:t>
          </a:r>
          <a:r>
            <a:rPr lang="en-US" sz="2000" b="1" kern="1200" dirty="0" err="1" smtClean="0"/>
            <a:t>intensitas</a:t>
          </a:r>
          <a:r>
            <a:rPr lang="en-US" sz="2000" b="1" kern="1200" dirty="0" smtClean="0"/>
            <a:t> </a:t>
          </a:r>
          <a:r>
            <a:rPr lang="en-US" sz="2000" b="1" kern="1200" dirty="0" err="1" smtClean="0"/>
            <a:t>kegunaannya</a:t>
          </a:r>
          <a:r>
            <a:rPr lang="en-US" sz="2000" kern="1200" dirty="0" smtClean="0"/>
            <a:t>:</a:t>
          </a:r>
          <a:endParaRPr lang="en-US" sz="2000" kern="1200" dirty="0"/>
        </a:p>
      </dsp:txBody>
      <dsp:txXfrm>
        <a:off x="941" y="49239"/>
        <a:ext cx="2703914" cy="1167070"/>
      </dsp:txXfrm>
    </dsp:sp>
    <dsp:sp modelId="{3D528EAA-B8E3-4E46-9AA9-BFB76D4692EA}">
      <dsp:nvSpPr>
        <dsp:cNvPr id="0" name=""/>
        <dsp:cNvSpPr/>
      </dsp:nvSpPr>
      <dsp:spPr>
        <a:xfrm>
          <a:off x="2712719" y="1371798"/>
          <a:ext cx="4069080" cy="1071227"/>
        </a:xfrm>
        <a:prstGeom prst="rightArrow">
          <a:avLst>
            <a:gd name="adj1" fmla="val 75000"/>
            <a:gd name="adj2" fmla="val 50000"/>
          </a:avLst>
        </a:prstGeom>
        <a:solidFill>
          <a:schemeClr val="accent3">
            <a:tint val="40000"/>
            <a:alpha val="9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t>Kebutuhan</a:t>
          </a:r>
          <a:r>
            <a:rPr lang="en-US" sz="1800" kern="1200" dirty="0" smtClean="0"/>
            <a:t> </a:t>
          </a:r>
          <a:r>
            <a:rPr lang="en-US" sz="1800" kern="1200" dirty="0" err="1" smtClean="0"/>
            <a:t>sekarang</a:t>
          </a:r>
          <a:endParaRPr lang="en-US" sz="1800" kern="1200" dirty="0"/>
        </a:p>
        <a:p>
          <a:pPr marL="171450" lvl="1" indent="-171450" algn="l" defTabSz="800100">
            <a:lnSpc>
              <a:spcPct val="90000"/>
            </a:lnSpc>
            <a:spcBef>
              <a:spcPct val="0"/>
            </a:spcBef>
            <a:spcAft>
              <a:spcPct val="15000"/>
            </a:spcAft>
            <a:buChar char="••"/>
          </a:pPr>
          <a:r>
            <a:rPr lang="en-US" sz="1800" kern="1200" dirty="0" err="1" smtClean="0"/>
            <a:t>Kebutuhan</a:t>
          </a:r>
          <a:r>
            <a:rPr lang="en-US" sz="1800" kern="1200" dirty="0" smtClean="0"/>
            <a:t> </a:t>
          </a:r>
          <a:r>
            <a:rPr lang="en-US" sz="1800" kern="1200" dirty="0" err="1" smtClean="0"/>
            <a:t>akan</a:t>
          </a:r>
          <a:r>
            <a:rPr lang="en-US" sz="1800" kern="1200" dirty="0" smtClean="0"/>
            <a:t> </a:t>
          </a:r>
          <a:r>
            <a:rPr lang="en-US" sz="1800" kern="1200" dirty="0" err="1" smtClean="0"/>
            <a:t>datang</a:t>
          </a:r>
          <a:endParaRPr lang="en-US" sz="1800" kern="1200" dirty="0"/>
        </a:p>
        <a:p>
          <a:pPr marL="171450" lvl="1" indent="-171450" algn="l" defTabSz="800100">
            <a:lnSpc>
              <a:spcPct val="90000"/>
            </a:lnSpc>
            <a:spcBef>
              <a:spcPct val="0"/>
            </a:spcBef>
            <a:spcAft>
              <a:spcPct val="15000"/>
            </a:spcAft>
            <a:buChar char="••"/>
          </a:pPr>
          <a:r>
            <a:rPr lang="en-US" sz="1800" kern="1200" dirty="0" err="1" smtClean="0"/>
            <a:t>Kebutuhan</a:t>
          </a:r>
          <a:r>
            <a:rPr lang="en-US" sz="1800" kern="1200" dirty="0" smtClean="0"/>
            <a:t> tidak terduga.</a:t>
          </a:r>
          <a:endParaRPr lang="en-US" sz="1800" kern="1200" dirty="0"/>
        </a:p>
      </dsp:txBody>
      <dsp:txXfrm>
        <a:off x="2712719" y="1371798"/>
        <a:ext cx="4069080" cy="1071227"/>
      </dsp:txXfrm>
    </dsp:sp>
    <dsp:sp modelId="{65B60A8F-7D52-4B36-821F-20632B906D9C}">
      <dsp:nvSpPr>
        <dsp:cNvPr id="0" name=""/>
        <dsp:cNvSpPr/>
      </dsp:nvSpPr>
      <dsp:spPr>
        <a:xfrm>
          <a:off x="0" y="1371798"/>
          <a:ext cx="2712720" cy="1071227"/>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err="1" smtClean="0"/>
            <a:t>Menurut</a:t>
          </a:r>
          <a:r>
            <a:rPr lang="en-US" sz="2000" b="1" kern="1200" dirty="0" smtClean="0"/>
            <a:t> </a:t>
          </a:r>
          <a:r>
            <a:rPr lang="en-US" sz="2000" b="1" kern="1200" dirty="0" err="1" smtClean="0"/>
            <a:t>waktu</a:t>
          </a:r>
          <a:r>
            <a:rPr lang="en-US" sz="2000" b="1" kern="1200" dirty="0" smtClean="0"/>
            <a:t> </a:t>
          </a:r>
          <a:r>
            <a:rPr lang="en-US" sz="2000" b="1" kern="1200" dirty="0" err="1" smtClean="0"/>
            <a:t>pemenuhannya</a:t>
          </a:r>
          <a:endParaRPr lang="en-US" sz="2000" kern="1200" dirty="0"/>
        </a:p>
      </dsp:txBody>
      <dsp:txXfrm>
        <a:off x="0" y="1371798"/>
        <a:ext cx="2712720" cy="1071227"/>
      </dsp:txXfrm>
    </dsp:sp>
    <dsp:sp modelId="{9F3CA489-0A25-46AA-AA1E-3B482714D2F4}">
      <dsp:nvSpPr>
        <dsp:cNvPr id="0" name=""/>
        <dsp:cNvSpPr/>
      </dsp:nvSpPr>
      <dsp:spPr>
        <a:xfrm>
          <a:off x="2712719" y="2550148"/>
          <a:ext cx="4069080" cy="1071227"/>
        </a:xfrm>
        <a:prstGeom prst="rightArrow">
          <a:avLst>
            <a:gd name="adj1" fmla="val 75000"/>
            <a:gd name="adj2" fmla="val 50000"/>
          </a:avLst>
        </a:prstGeom>
        <a:solidFill>
          <a:schemeClr val="accent4">
            <a:tint val="40000"/>
            <a:alpha val="9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t>Kebutuhan</a:t>
          </a:r>
          <a:r>
            <a:rPr lang="en-US" sz="1800" kern="1200" dirty="0" smtClean="0"/>
            <a:t> </a:t>
          </a:r>
          <a:r>
            <a:rPr lang="en-US" sz="1800" kern="1200" dirty="0" err="1" smtClean="0"/>
            <a:t>jasmani</a:t>
          </a:r>
          <a:endParaRPr lang="en-US" sz="1800" kern="1200" dirty="0"/>
        </a:p>
        <a:p>
          <a:pPr marL="171450" lvl="1" indent="-171450" algn="l" defTabSz="800100">
            <a:lnSpc>
              <a:spcPct val="90000"/>
            </a:lnSpc>
            <a:spcBef>
              <a:spcPct val="0"/>
            </a:spcBef>
            <a:spcAft>
              <a:spcPct val="15000"/>
            </a:spcAft>
            <a:buChar char="••"/>
          </a:pPr>
          <a:r>
            <a:rPr lang="en-US" sz="1800" kern="1200" dirty="0" err="1" smtClean="0"/>
            <a:t>Kebutuhan</a:t>
          </a:r>
          <a:r>
            <a:rPr lang="en-US" sz="1800" kern="1200" dirty="0" smtClean="0"/>
            <a:t> </a:t>
          </a:r>
          <a:r>
            <a:rPr lang="en-US" sz="1800" kern="1200" dirty="0" err="1" smtClean="0"/>
            <a:t>rohani</a:t>
          </a:r>
          <a:endParaRPr lang="en-US" sz="1800" kern="1200" dirty="0"/>
        </a:p>
      </dsp:txBody>
      <dsp:txXfrm>
        <a:off x="2712719" y="2550148"/>
        <a:ext cx="4069080" cy="1071227"/>
      </dsp:txXfrm>
    </dsp:sp>
    <dsp:sp modelId="{4A8BA3B1-8615-4E36-A046-48CB21AFEF93}">
      <dsp:nvSpPr>
        <dsp:cNvPr id="0" name=""/>
        <dsp:cNvSpPr/>
      </dsp:nvSpPr>
      <dsp:spPr>
        <a:xfrm>
          <a:off x="0" y="2550148"/>
          <a:ext cx="2712720" cy="1071227"/>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err="1" smtClean="0"/>
            <a:t>Menurut</a:t>
          </a:r>
          <a:r>
            <a:rPr lang="en-US" sz="2000" b="1" kern="1200" dirty="0" smtClean="0"/>
            <a:t> </a:t>
          </a:r>
          <a:r>
            <a:rPr lang="en-US" sz="2000" b="1" kern="1200" dirty="0" err="1" smtClean="0"/>
            <a:t>sifatnya</a:t>
          </a:r>
          <a:endParaRPr lang="en-US" sz="2000" kern="1200" dirty="0"/>
        </a:p>
      </dsp:txBody>
      <dsp:txXfrm>
        <a:off x="0" y="2550148"/>
        <a:ext cx="2712720" cy="1071227"/>
      </dsp:txXfrm>
    </dsp:sp>
    <dsp:sp modelId="{B62EFAB2-221F-46AB-9DC2-F65DCFCC2F14}">
      <dsp:nvSpPr>
        <dsp:cNvPr id="0" name=""/>
        <dsp:cNvSpPr/>
      </dsp:nvSpPr>
      <dsp:spPr>
        <a:xfrm>
          <a:off x="2712719" y="3728499"/>
          <a:ext cx="4069080" cy="1071227"/>
        </a:xfrm>
        <a:prstGeom prst="rightArrow">
          <a:avLst>
            <a:gd name="adj1" fmla="val 75000"/>
            <a:gd name="adj2" fmla="val 50000"/>
          </a:avLst>
        </a:prstGeom>
        <a:solidFill>
          <a:schemeClr val="accent5">
            <a:tint val="40000"/>
            <a:alpha val="9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t>Kebutuhan</a:t>
          </a:r>
          <a:r>
            <a:rPr lang="en-US" sz="1800" kern="1200" dirty="0" smtClean="0"/>
            <a:t> </a:t>
          </a:r>
          <a:r>
            <a:rPr lang="en-US" sz="1800" kern="1200" dirty="0" err="1" smtClean="0"/>
            <a:t>individu</a:t>
          </a:r>
          <a:endParaRPr lang="en-US" sz="1800" kern="1200" dirty="0"/>
        </a:p>
        <a:p>
          <a:pPr marL="171450" lvl="1" indent="-171450" algn="l" defTabSz="800100">
            <a:lnSpc>
              <a:spcPct val="90000"/>
            </a:lnSpc>
            <a:spcBef>
              <a:spcPct val="0"/>
            </a:spcBef>
            <a:spcAft>
              <a:spcPct val="15000"/>
            </a:spcAft>
            <a:buChar char="••"/>
          </a:pPr>
          <a:r>
            <a:rPr lang="en-US" sz="1800" kern="1200" dirty="0" err="1" smtClean="0"/>
            <a:t>Kebutuhan</a:t>
          </a:r>
          <a:r>
            <a:rPr lang="en-US" sz="1800" kern="1200" dirty="0" smtClean="0"/>
            <a:t> </a:t>
          </a:r>
          <a:r>
            <a:rPr lang="en-US" sz="1800" kern="1200" dirty="0" err="1" smtClean="0"/>
            <a:t>sosial</a:t>
          </a:r>
          <a:endParaRPr lang="en-US" sz="1800" kern="1200" dirty="0"/>
        </a:p>
      </dsp:txBody>
      <dsp:txXfrm>
        <a:off x="2712719" y="3728499"/>
        <a:ext cx="4069080" cy="1071227"/>
      </dsp:txXfrm>
    </dsp:sp>
    <dsp:sp modelId="{6BFEF0CE-2CD7-4431-A4D3-2D1CD23CAD81}">
      <dsp:nvSpPr>
        <dsp:cNvPr id="0" name=""/>
        <dsp:cNvSpPr/>
      </dsp:nvSpPr>
      <dsp:spPr>
        <a:xfrm>
          <a:off x="0" y="3728499"/>
          <a:ext cx="2712720" cy="1071227"/>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err="1" smtClean="0"/>
            <a:t>Menurut</a:t>
          </a:r>
          <a:r>
            <a:rPr lang="en-US" sz="2000" b="1" kern="1200" dirty="0" smtClean="0"/>
            <a:t> subjek yang </a:t>
          </a:r>
          <a:r>
            <a:rPr lang="en-US" sz="2000" b="1" kern="1200" dirty="0" err="1" smtClean="0"/>
            <a:t>membutuhkan</a:t>
          </a:r>
          <a:endParaRPr lang="en-US" sz="2000" kern="1200" dirty="0"/>
        </a:p>
      </dsp:txBody>
      <dsp:txXfrm>
        <a:off x="0" y="3728499"/>
        <a:ext cx="2712720" cy="107122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00540F-6607-4270-83B3-DAF7885EE2DF}">
      <dsp:nvSpPr>
        <dsp:cNvPr id="0" name=""/>
        <dsp:cNvSpPr/>
      </dsp:nvSpPr>
      <dsp:spPr>
        <a:xfrm>
          <a:off x="2560320" y="1953"/>
          <a:ext cx="3840480" cy="1057609"/>
        </a:xfrm>
        <a:prstGeom prst="rightArrow">
          <a:avLst>
            <a:gd name="adj1" fmla="val 75000"/>
            <a:gd name="adj2" fmla="val 50000"/>
          </a:avLst>
        </a:prstGeom>
        <a:solidFill>
          <a:schemeClr val="accent2">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a:t>
          </a:r>
          <a:r>
            <a:rPr lang="en-ID" sz="1800" kern="1200" dirty="0" err="1" smtClean="0"/>
            <a:t>ekonomi</a:t>
          </a:r>
          <a:endParaRPr lang="en-US" sz="1800" kern="1200" dirty="0"/>
        </a:p>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a:t>
          </a:r>
          <a:r>
            <a:rPr lang="en-ID" sz="1800" kern="1200" dirty="0" err="1" smtClean="0"/>
            <a:t>bebas</a:t>
          </a:r>
          <a:endParaRPr lang="en-US" sz="1800" kern="1200" dirty="0"/>
        </a:p>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a:t>
          </a:r>
          <a:r>
            <a:rPr lang="en-ID" sz="1800" i="1" kern="1200" dirty="0" smtClean="0"/>
            <a:t>illith</a:t>
          </a:r>
          <a:endParaRPr lang="en-US" sz="1800" i="1" kern="1200" dirty="0"/>
        </a:p>
      </dsp:txBody>
      <dsp:txXfrm>
        <a:off x="2560320" y="1953"/>
        <a:ext cx="3840480" cy="1057609"/>
      </dsp:txXfrm>
    </dsp:sp>
    <dsp:sp modelId="{EEEE74B8-1CA4-44CA-89BC-2F8BAAFA86A4}">
      <dsp:nvSpPr>
        <dsp:cNvPr id="0" name=""/>
        <dsp:cNvSpPr/>
      </dsp:nvSpPr>
      <dsp:spPr>
        <a:xfrm>
          <a:off x="0" y="1953"/>
          <a:ext cx="2560320" cy="1057609"/>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ID" sz="2000" b="1" kern="1200" dirty="0" err="1" smtClean="0"/>
            <a:t>Menurut</a:t>
          </a:r>
          <a:r>
            <a:rPr lang="en-ID" sz="2000" b="1" kern="1200" dirty="0" smtClean="0"/>
            <a:t> </a:t>
          </a:r>
          <a:r>
            <a:rPr lang="en-ID" sz="2000" b="1" kern="1200" dirty="0" err="1" smtClean="0"/>
            <a:t>intesitas</a:t>
          </a:r>
          <a:r>
            <a:rPr lang="en-ID" sz="2000" b="1" kern="1200" dirty="0" smtClean="0"/>
            <a:t> </a:t>
          </a:r>
          <a:r>
            <a:rPr lang="en-ID" sz="2000" b="1" kern="1200" dirty="0" err="1" smtClean="0"/>
            <a:t>kegunaan</a:t>
          </a:r>
          <a:endParaRPr lang="en-US" sz="2000" b="1" kern="1200" dirty="0"/>
        </a:p>
      </dsp:txBody>
      <dsp:txXfrm>
        <a:off x="0" y="1953"/>
        <a:ext cx="2560320" cy="1057609"/>
      </dsp:txXfrm>
    </dsp:sp>
    <dsp:sp modelId="{EB16FD59-2251-48C7-876F-14E1ED4484C1}">
      <dsp:nvSpPr>
        <dsp:cNvPr id="0" name=""/>
        <dsp:cNvSpPr/>
      </dsp:nvSpPr>
      <dsp:spPr>
        <a:xfrm>
          <a:off x="2560320" y="1165324"/>
          <a:ext cx="3840480" cy="1057609"/>
        </a:xfrm>
        <a:prstGeom prst="rightArrow">
          <a:avLst>
            <a:gd name="adj1" fmla="val 75000"/>
            <a:gd name="adj2" fmla="val 50000"/>
          </a:avLst>
        </a:prstGeom>
        <a:solidFill>
          <a:schemeClr val="accent3">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a:t>
          </a:r>
          <a:r>
            <a:rPr lang="en-ID" sz="1800" kern="1200" dirty="0" err="1" smtClean="0"/>
            <a:t>konsumsi</a:t>
          </a:r>
          <a:endParaRPr lang="en-US" sz="1800" kern="1200" dirty="0"/>
        </a:p>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produksi</a:t>
          </a:r>
          <a:endParaRPr lang="en-US" sz="1800" kern="1200" dirty="0"/>
        </a:p>
      </dsp:txBody>
      <dsp:txXfrm>
        <a:off x="2560320" y="1165324"/>
        <a:ext cx="3840480" cy="1057609"/>
      </dsp:txXfrm>
    </dsp:sp>
    <dsp:sp modelId="{B92D52D6-D2AF-4431-9442-D7B7A7B59745}">
      <dsp:nvSpPr>
        <dsp:cNvPr id="0" name=""/>
        <dsp:cNvSpPr/>
      </dsp:nvSpPr>
      <dsp:spPr>
        <a:xfrm>
          <a:off x="0" y="1165324"/>
          <a:ext cx="2560320" cy="1057609"/>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ID" sz="2000" b="1" kern="1200" dirty="0" err="1" smtClean="0"/>
            <a:t>Menurut</a:t>
          </a:r>
          <a:r>
            <a:rPr lang="en-ID" sz="2000" b="1" kern="1200" dirty="0" smtClean="0"/>
            <a:t> </a:t>
          </a:r>
          <a:r>
            <a:rPr lang="en-ID" sz="2000" b="1" kern="1200" dirty="0" err="1" smtClean="0"/>
            <a:t>cara</a:t>
          </a:r>
          <a:r>
            <a:rPr lang="en-ID" sz="2000" b="1" kern="1200" dirty="0" smtClean="0"/>
            <a:t> </a:t>
          </a:r>
          <a:r>
            <a:rPr lang="en-ID" sz="2000" b="1" kern="1200" dirty="0" err="1" smtClean="0"/>
            <a:t>pemakaian</a:t>
          </a:r>
          <a:endParaRPr lang="en-US" sz="2000" b="1" kern="1200" dirty="0"/>
        </a:p>
      </dsp:txBody>
      <dsp:txXfrm>
        <a:off x="0" y="1165324"/>
        <a:ext cx="2560320" cy="1057609"/>
      </dsp:txXfrm>
    </dsp:sp>
    <dsp:sp modelId="{2EBDD5EE-7C10-4BE4-857D-25412D3DC6EE}">
      <dsp:nvSpPr>
        <dsp:cNvPr id="0" name=""/>
        <dsp:cNvSpPr/>
      </dsp:nvSpPr>
      <dsp:spPr>
        <a:xfrm>
          <a:off x="2560320" y="2328695"/>
          <a:ext cx="3840480" cy="1057609"/>
        </a:xfrm>
        <a:prstGeom prst="rightArrow">
          <a:avLst>
            <a:gd name="adj1" fmla="val 75000"/>
            <a:gd name="adj2" fmla="val 50000"/>
          </a:avLst>
        </a:prstGeom>
        <a:solidFill>
          <a:schemeClr val="accent4">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a:t>
          </a:r>
          <a:r>
            <a:rPr lang="en-ID" sz="1800" kern="1200" dirty="0" err="1" smtClean="0"/>
            <a:t>mentah</a:t>
          </a:r>
          <a:endParaRPr lang="en-US" sz="1800" kern="1200" dirty="0"/>
        </a:p>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a:t>
          </a:r>
          <a:r>
            <a:rPr lang="en-ID" sz="1800" kern="1200" dirty="0" err="1" smtClean="0"/>
            <a:t>setengah</a:t>
          </a:r>
          <a:r>
            <a:rPr lang="en-ID" sz="1800" kern="1200" dirty="0" smtClean="0"/>
            <a:t> </a:t>
          </a:r>
          <a:r>
            <a:rPr lang="en-ID" sz="1800" kern="1200" dirty="0" err="1" smtClean="0"/>
            <a:t>jadi</a:t>
          </a:r>
          <a:endParaRPr lang="en-US" sz="1800" kern="1200" dirty="0"/>
        </a:p>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jadi</a:t>
          </a:r>
          <a:endParaRPr lang="en-US" sz="1800" kern="1200" dirty="0"/>
        </a:p>
      </dsp:txBody>
      <dsp:txXfrm>
        <a:off x="2560320" y="2328695"/>
        <a:ext cx="3840480" cy="1057609"/>
      </dsp:txXfrm>
    </dsp:sp>
    <dsp:sp modelId="{8A80E369-38E6-4C6C-AFBA-5D5B3EDF5390}">
      <dsp:nvSpPr>
        <dsp:cNvPr id="0" name=""/>
        <dsp:cNvSpPr/>
      </dsp:nvSpPr>
      <dsp:spPr>
        <a:xfrm>
          <a:off x="0" y="2328695"/>
          <a:ext cx="2560320" cy="1057609"/>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ID" sz="2000" b="1" kern="1200" dirty="0" err="1" smtClean="0"/>
            <a:t>Menurut</a:t>
          </a:r>
          <a:r>
            <a:rPr lang="en-ID" sz="2000" b="1" kern="1200" dirty="0" smtClean="0"/>
            <a:t> </a:t>
          </a:r>
          <a:r>
            <a:rPr lang="en-ID" sz="2000" b="1" kern="1200" dirty="0" err="1" smtClean="0"/>
            <a:t>cara</a:t>
          </a:r>
          <a:r>
            <a:rPr lang="en-ID" sz="2000" b="1" kern="1200" dirty="0" smtClean="0"/>
            <a:t> </a:t>
          </a:r>
          <a:r>
            <a:rPr lang="en-ID" sz="2000" b="1" kern="1200" dirty="0" err="1" smtClean="0"/>
            <a:t>pembuatan</a:t>
          </a:r>
          <a:endParaRPr lang="en-US" sz="2000" b="1" kern="1200" dirty="0"/>
        </a:p>
      </dsp:txBody>
      <dsp:txXfrm>
        <a:off x="0" y="2328695"/>
        <a:ext cx="2560320" cy="1057609"/>
      </dsp:txXfrm>
    </dsp:sp>
    <dsp:sp modelId="{650BFC5C-B89A-4CBF-8A6B-E920BE34766F}">
      <dsp:nvSpPr>
        <dsp:cNvPr id="0" name=""/>
        <dsp:cNvSpPr/>
      </dsp:nvSpPr>
      <dsp:spPr>
        <a:xfrm>
          <a:off x="2560320" y="3492065"/>
          <a:ext cx="3840480" cy="1057609"/>
        </a:xfrm>
        <a:prstGeom prst="rightArrow">
          <a:avLst>
            <a:gd name="adj1" fmla="val 75000"/>
            <a:gd name="adj2" fmla="val 50000"/>
          </a:avLst>
        </a:prstGeom>
        <a:solidFill>
          <a:schemeClr val="accent5">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a:t>
          </a:r>
          <a:r>
            <a:rPr lang="en-ID" sz="1800" kern="1200" dirty="0" err="1" smtClean="0"/>
            <a:t>konkret</a:t>
          </a:r>
          <a:endParaRPr lang="en-US" sz="1800" kern="1200" dirty="0"/>
        </a:p>
        <a:p>
          <a:pPr marL="171450" lvl="1" indent="-171450" algn="l" defTabSz="800100">
            <a:lnSpc>
              <a:spcPct val="90000"/>
            </a:lnSpc>
            <a:spcBef>
              <a:spcPct val="0"/>
            </a:spcBef>
            <a:spcAft>
              <a:spcPct val="15000"/>
            </a:spcAft>
            <a:buChar char="••"/>
          </a:pPr>
          <a:r>
            <a:rPr lang="en-ID" sz="1800" kern="1200" smtClean="0"/>
            <a:t>Barang </a:t>
          </a:r>
          <a:r>
            <a:rPr lang="en-ID" sz="1800" kern="1200" dirty="0" smtClean="0"/>
            <a:t>abstrak</a:t>
          </a:r>
          <a:endParaRPr lang="en-US" sz="1800" kern="1200" dirty="0"/>
        </a:p>
      </dsp:txBody>
      <dsp:txXfrm>
        <a:off x="2560320" y="3492065"/>
        <a:ext cx="3840480" cy="1057609"/>
      </dsp:txXfrm>
    </dsp:sp>
    <dsp:sp modelId="{1444E0AB-F0D5-40E2-9EF7-11CF887A32D0}">
      <dsp:nvSpPr>
        <dsp:cNvPr id="0" name=""/>
        <dsp:cNvSpPr/>
      </dsp:nvSpPr>
      <dsp:spPr>
        <a:xfrm>
          <a:off x="0" y="3492065"/>
          <a:ext cx="2560320" cy="1057609"/>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ID" sz="2000" b="1" kern="1200" dirty="0" err="1" smtClean="0"/>
            <a:t>Menurut</a:t>
          </a:r>
          <a:r>
            <a:rPr lang="en-ID" sz="2000" b="1" kern="1200" dirty="0" smtClean="0"/>
            <a:t> </a:t>
          </a:r>
          <a:r>
            <a:rPr lang="en-ID" sz="2000" b="1" kern="1200" dirty="0" err="1" smtClean="0"/>
            <a:t>bentuknya</a:t>
          </a:r>
          <a:endParaRPr lang="en-US" sz="2000" b="1" kern="1200" dirty="0"/>
        </a:p>
      </dsp:txBody>
      <dsp:txXfrm>
        <a:off x="0" y="3492065"/>
        <a:ext cx="2560320" cy="1057609"/>
      </dsp:txXfrm>
    </dsp:sp>
    <dsp:sp modelId="{FCC1ECED-0C4E-4A3A-94A8-A4CB2E0A1A70}">
      <dsp:nvSpPr>
        <dsp:cNvPr id="0" name=""/>
        <dsp:cNvSpPr/>
      </dsp:nvSpPr>
      <dsp:spPr>
        <a:xfrm>
          <a:off x="2560320" y="4655436"/>
          <a:ext cx="3840480" cy="1057609"/>
        </a:xfrm>
        <a:prstGeom prst="rightArrow">
          <a:avLst>
            <a:gd name="adj1" fmla="val 75000"/>
            <a:gd name="adj2" fmla="val 50000"/>
          </a:avLst>
        </a:prstGeom>
        <a:solidFill>
          <a:schemeClr val="accent6">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a:t>
          </a:r>
          <a:r>
            <a:rPr lang="en-ID" sz="1800" kern="1200" dirty="0" err="1" smtClean="0"/>
            <a:t>substitusi</a:t>
          </a:r>
          <a:endParaRPr lang="en-US" sz="1800" kern="1200" dirty="0"/>
        </a:p>
        <a:p>
          <a:pPr marL="171450" lvl="1" indent="-171450" algn="l" defTabSz="800100">
            <a:lnSpc>
              <a:spcPct val="90000"/>
            </a:lnSpc>
            <a:spcBef>
              <a:spcPct val="0"/>
            </a:spcBef>
            <a:spcAft>
              <a:spcPct val="15000"/>
            </a:spcAft>
            <a:buChar char="••"/>
          </a:pPr>
          <a:r>
            <a:rPr lang="en-ID" sz="1800" kern="1200" dirty="0" err="1" smtClean="0"/>
            <a:t>Barang</a:t>
          </a:r>
          <a:r>
            <a:rPr lang="en-ID" sz="1800" kern="1200" dirty="0" smtClean="0"/>
            <a:t> komplementer</a:t>
          </a:r>
          <a:endParaRPr lang="en-US" sz="1800" kern="1200" dirty="0"/>
        </a:p>
      </dsp:txBody>
      <dsp:txXfrm>
        <a:off x="2560320" y="4655436"/>
        <a:ext cx="3840480" cy="1057609"/>
      </dsp:txXfrm>
    </dsp:sp>
    <dsp:sp modelId="{5E794FB9-D703-4B70-9778-AC142250E17C}">
      <dsp:nvSpPr>
        <dsp:cNvPr id="0" name=""/>
        <dsp:cNvSpPr/>
      </dsp:nvSpPr>
      <dsp:spPr>
        <a:xfrm>
          <a:off x="0" y="4655436"/>
          <a:ext cx="2560320" cy="1057609"/>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ID" sz="2000" b="1" kern="1200" dirty="0" err="1" smtClean="0"/>
            <a:t>Menurut</a:t>
          </a:r>
          <a:r>
            <a:rPr lang="en-ID" sz="2000" b="1" kern="1200" dirty="0" smtClean="0"/>
            <a:t> </a:t>
          </a:r>
          <a:r>
            <a:rPr lang="en-ID" sz="2000" b="1" kern="1200" dirty="0" err="1" smtClean="0"/>
            <a:t>hubungan</a:t>
          </a:r>
          <a:r>
            <a:rPr lang="en-ID" sz="2000" b="1" kern="1200" dirty="0" smtClean="0"/>
            <a:t> dengan </a:t>
          </a:r>
          <a:r>
            <a:rPr lang="en-ID" sz="2000" b="1" kern="1200" dirty="0" err="1" smtClean="0"/>
            <a:t>barang</a:t>
          </a:r>
          <a:r>
            <a:rPr lang="en-ID" sz="2000" b="1" kern="1200" dirty="0" smtClean="0"/>
            <a:t> lain</a:t>
          </a:r>
          <a:endParaRPr lang="en-US" sz="2000" b="1" kern="1200" dirty="0"/>
        </a:p>
      </dsp:txBody>
      <dsp:txXfrm>
        <a:off x="0" y="4655436"/>
        <a:ext cx="2560320" cy="105760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E0CF2-36F3-47A8-8A04-B4D28C435E84}">
      <dsp:nvSpPr>
        <dsp:cNvPr id="0" name=""/>
        <dsp:cNvSpPr/>
      </dsp:nvSpPr>
      <dsp:spPr>
        <a:xfrm>
          <a:off x="0" y="463717"/>
          <a:ext cx="7543800" cy="2197125"/>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585483" tIns="645668" rIns="585483" bIns="113792" numCol="1" spcCol="1270" anchor="ctr" anchorCtr="0">
          <a:noAutofit/>
        </a:bodyPr>
        <a:lstStyle/>
        <a:p>
          <a:pPr marL="171450" lvl="1" indent="-171450" algn="l" defTabSz="711200">
            <a:lnSpc>
              <a:spcPct val="100000"/>
            </a:lnSpc>
            <a:spcBef>
              <a:spcPct val="0"/>
            </a:spcBef>
            <a:spcAft>
              <a:spcPts val="0"/>
            </a:spcAft>
            <a:buChar char="••"/>
          </a:pPr>
          <a:r>
            <a:rPr lang="en-US" sz="1600" kern="1200" dirty="0" smtClean="0">
              <a:latin typeface="Arial" pitchFamily="34" charset="0"/>
              <a:cs typeface="Arial" pitchFamily="34" charset="0"/>
            </a:rPr>
            <a:t>Melalui pengamatan terhadap perilaku konsumen dan produsen, </a:t>
          </a:r>
          <a:r>
            <a:rPr lang="en-US" sz="1600" kern="1200" dirty="0" smtClean="0">
              <a:latin typeface="Arial" pitchFamily="34" charset="0"/>
              <a:cs typeface="Arial" pitchFamily="34" charset="0"/>
            </a:rPr>
            <a:t>Anda mampu </a:t>
          </a:r>
          <a:r>
            <a:rPr lang="en-US" sz="1600" kern="1200" dirty="0" smtClean="0">
              <a:latin typeface="Arial" pitchFamily="34" charset="0"/>
              <a:cs typeface="Arial" pitchFamily="34" charset="0"/>
            </a:rPr>
            <a:t>menjelaskan masalah pokok ekonomi dengan benar.</a:t>
          </a:r>
          <a:endParaRPr lang="en-US" sz="1800" b="1" kern="1200" dirty="0">
            <a:latin typeface="Arial" pitchFamily="34" charset="0"/>
            <a:cs typeface="Arial" pitchFamily="34" charset="0"/>
          </a:endParaRPr>
        </a:p>
        <a:p>
          <a:pPr marL="171450" lvl="1" indent="-171450" algn="l" defTabSz="711200">
            <a:lnSpc>
              <a:spcPct val="100000"/>
            </a:lnSpc>
            <a:spcBef>
              <a:spcPct val="0"/>
            </a:spcBef>
            <a:spcAft>
              <a:spcPts val="0"/>
            </a:spcAft>
            <a:buChar char="••"/>
          </a:pPr>
          <a:r>
            <a:rPr lang="en-US" sz="1600" kern="1200" dirty="0" smtClean="0">
              <a:latin typeface="Arial" pitchFamily="34" charset="0"/>
              <a:cs typeface="Arial" pitchFamily="34" charset="0"/>
            </a:rPr>
            <a:t>Dengan membaca teks tentang sistem ekonomi, </a:t>
          </a:r>
          <a:r>
            <a:rPr lang="en-US" sz="1600" kern="1200" dirty="0" smtClean="0">
              <a:latin typeface="Arial" pitchFamily="34" charset="0"/>
              <a:cs typeface="Arial" pitchFamily="34" charset="0"/>
            </a:rPr>
            <a:t>Anda </a:t>
          </a:r>
          <a:r>
            <a:rPr lang="en-US" sz="1600" kern="1200" dirty="0" smtClean="0">
              <a:latin typeface="Arial" pitchFamily="34" charset="0"/>
              <a:cs typeface="Arial" pitchFamily="34" charset="0"/>
            </a:rPr>
            <a:t>mampu membedakan ciri-ciri sistem </a:t>
          </a:r>
          <a:r>
            <a:rPr lang="en-US" sz="1600" kern="1200" dirty="0" smtClean="0">
              <a:latin typeface="Arial" pitchFamily="34" charset="0"/>
              <a:cs typeface="Arial" pitchFamily="34" charset="0"/>
            </a:rPr>
            <a:t>ekonomi </a:t>
          </a:r>
          <a:r>
            <a:rPr lang="en-US" sz="1600" kern="1200" dirty="0" smtClean="0">
              <a:latin typeface="Arial" pitchFamily="34" charset="0"/>
              <a:cs typeface="Arial" pitchFamily="34" charset="0"/>
            </a:rPr>
            <a:t>dengan tepat.</a:t>
          </a:r>
          <a:endParaRPr lang="en-US" sz="1800" b="1" kern="1200" dirty="0">
            <a:latin typeface="Arial" pitchFamily="34" charset="0"/>
            <a:cs typeface="Arial" pitchFamily="34" charset="0"/>
          </a:endParaRPr>
        </a:p>
        <a:p>
          <a:pPr marL="171450" lvl="1" indent="-171450" algn="l" defTabSz="711200">
            <a:lnSpc>
              <a:spcPct val="100000"/>
            </a:lnSpc>
            <a:spcBef>
              <a:spcPct val="0"/>
            </a:spcBef>
            <a:spcAft>
              <a:spcPts val="0"/>
            </a:spcAft>
            <a:buChar char="••"/>
          </a:pPr>
          <a:r>
            <a:rPr lang="en-US" sz="1600" kern="1200" dirty="0" smtClean="0">
              <a:latin typeface="Arial" pitchFamily="34" charset="0"/>
              <a:cs typeface="Arial" pitchFamily="34" charset="0"/>
            </a:rPr>
            <a:t>Melalui </a:t>
          </a:r>
          <a:r>
            <a:rPr lang="en-US" sz="1600" kern="1200" dirty="0" smtClean="0">
              <a:latin typeface="Arial" pitchFamily="34" charset="0"/>
              <a:cs typeface="Arial" pitchFamily="34" charset="0"/>
            </a:rPr>
            <a:t>diskusi Anda </a:t>
          </a:r>
          <a:r>
            <a:rPr lang="en-US" sz="1600" kern="1200" dirty="0" smtClean="0">
              <a:latin typeface="Arial" pitchFamily="34" charset="0"/>
              <a:cs typeface="Arial" pitchFamily="34" charset="0"/>
            </a:rPr>
            <a:t>mampu menjelaskan dampak positif dan negatif sistem demokrasi ekonomi dengan benar.</a:t>
          </a:r>
          <a:endParaRPr lang="en-US" sz="1800" b="1" kern="1200" dirty="0">
            <a:latin typeface="Arial" pitchFamily="34" charset="0"/>
            <a:cs typeface="Arial" pitchFamily="34" charset="0"/>
          </a:endParaRPr>
        </a:p>
      </dsp:txBody>
      <dsp:txXfrm>
        <a:off x="0" y="463717"/>
        <a:ext cx="7543800" cy="2197125"/>
      </dsp:txXfrm>
    </dsp:sp>
    <dsp:sp modelId="{822E6496-8BE0-4611-BEC3-52A6A4DB8C74}">
      <dsp:nvSpPr>
        <dsp:cNvPr id="0" name=""/>
        <dsp:cNvSpPr/>
      </dsp:nvSpPr>
      <dsp:spPr>
        <a:xfrm>
          <a:off x="377190" y="6157"/>
          <a:ext cx="5280660" cy="915120"/>
        </a:xfrm>
        <a:prstGeom prst="roundRect">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596" tIns="0" rIns="199596" bIns="0" numCol="1" spcCol="1270" anchor="ctr" anchorCtr="0">
          <a:noAutofit/>
        </a:bodyPr>
        <a:lstStyle/>
        <a:p>
          <a:pPr lvl="0" algn="l" defTabSz="800100">
            <a:lnSpc>
              <a:spcPct val="90000"/>
            </a:lnSpc>
            <a:spcBef>
              <a:spcPct val="0"/>
            </a:spcBef>
            <a:spcAft>
              <a:spcPts val="0"/>
            </a:spcAft>
          </a:pPr>
          <a:r>
            <a:rPr lang="en-US" sz="1800" b="1" kern="1200" dirty="0" err="1" smtClean="0">
              <a:latin typeface="Arial" pitchFamily="34" charset="0"/>
              <a:cs typeface="Arial" pitchFamily="34" charset="0"/>
            </a:rPr>
            <a:t>Tujuan</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Pembelajaran</a:t>
          </a:r>
          <a:endParaRPr lang="en-US" sz="1800" b="1" kern="1200" dirty="0">
            <a:latin typeface="Arial" pitchFamily="34" charset="0"/>
            <a:cs typeface="Arial" pitchFamily="34" charset="0"/>
          </a:endParaRPr>
        </a:p>
      </dsp:txBody>
      <dsp:txXfrm>
        <a:off x="377190" y="6157"/>
        <a:ext cx="5280660" cy="91512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547158-E83D-4313-859B-895EFB9D8987}">
      <dsp:nvSpPr>
        <dsp:cNvPr id="0" name=""/>
        <dsp:cNvSpPr/>
      </dsp:nvSpPr>
      <dsp:spPr>
        <a:xfrm>
          <a:off x="995" y="0"/>
          <a:ext cx="2587749" cy="1295400"/>
        </a:xfrm>
        <a:prstGeom prst="roundRect">
          <a:avLst>
            <a:gd name="adj" fmla="val 10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0" kern="1200" dirty="0">
            <a:latin typeface="Arial" pitchFamily="34" charset="0"/>
            <a:cs typeface="Arial" pitchFamily="34" charset="0"/>
          </a:endParaRPr>
        </a:p>
      </dsp:txBody>
      <dsp:txXfrm>
        <a:off x="995" y="0"/>
        <a:ext cx="2587749" cy="388620"/>
      </dsp:txXfrm>
    </dsp:sp>
    <dsp:sp modelId="{318591D2-727C-4154-B747-455CD24A584B}">
      <dsp:nvSpPr>
        <dsp:cNvPr id="0" name=""/>
        <dsp:cNvSpPr/>
      </dsp:nvSpPr>
      <dsp:spPr>
        <a:xfrm>
          <a:off x="259770" y="388620"/>
          <a:ext cx="2070199" cy="84201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ID" sz="2000" b="0" kern="1200" dirty="0" err="1" smtClean="0">
              <a:latin typeface="Arial" pitchFamily="34" charset="0"/>
              <a:cs typeface="Arial" pitchFamily="34" charset="0"/>
              <a:hlinkClick xmlns:r="http://schemas.openxmlformats.org/officeDocument/2006/relationships" r:id="" action="ppaction://hlinksldjump"/>
            </a:rPr>
            <a:t>Masalah</a:t>
          </a:r>
          <a:r>
            <a:rPr lang="en-ID" sz="2000" b="0" kern="1200" dirty="0" smtClean="0">
              <a:latin typeface="Arial" pitchFamily="34" charset="0"/>
              <a:cs typeface="Arial" pitchFamily="34" charset="0"/>
              <a:hlinkClick xmlns:r="http://schemas.openxmlformats.org/officeDocument/2006/relationships" r:id="" action="ppaction://hlinksldjump"/>
            </a:rPr>
            <a:t> </a:t>
          </a:r>
          <a:r>
            <a:rPr lang="en-ID" sz="2000" b="0" kern="1200" dirty="0" err="1" smtClean="0">
              <a:latin typeface="Arial" pitchFamily="34" charset="0"/>
              <a:cs typeface="Arial" pitchFamily="34" charset="0"/>
              <a:hlinkClick xmlns:r="http://schemas.openxmlformats.org/officeDocument/2006/relationships" r:id="" action="ppaction://hlinksldjump"/>
            </a:rPr>
            <a:t>Ekonomi</a:t>
          </a:r>
          <a:endParaRPr lang="en-US" sz="2000" b="0" kern="1200" dirty="0">
            <a:latin typeface="Arial" pitchFamily="34" charset="0"/>
            <a:cs typeface="Arial" pitchFamily="34" charset="0"/>
          </a:endParaRPr>
        </a:p>
      </dsp:txBody>
      <dsp:txXfrm>
        <a:off x="259770" y="388620"/>
        <a:ext cx="2070199" cy="842010"/>
      </dsp:txXfrm>
    </dsp:sp>
    <dsp:sp modelId="{C5299EA4-0CF0-4A04-9358-9ABD425EC132}">
      <dsp:nvSpPr>
        <dsp:cNvPr id="0" name=""/>
        <dsp:cNvSpPr/>
      </dsp:nvSpPr>
      <dsp:spPr>
        <a:xfrm>
          <a:off x="2782825" y="0"/>
          <a:ext cx="2587749" cy="1295400"/>
        </a:xfrm>
        <a:prstGeom prst="roundRect">
          <a:avLst>
            <a:gd name="adj" fmla="val 10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ID" sz="2000" b="0" kern="1200" dirty="0">
            <a:latin typeface="Arial" pitchFamily="34" charset="0"/>
            <a:cs typeface="Arial" pitchFamily="34" charset="0"/>
          </a:endParaRPr>
        </a:p>
      </dsp:txBody>
      <dsp:txXfrm>
        <a:off x="2782825" y="0"/>
        <a:ext cx="2587749" cy="388620"/>
      </dsp:txXfrm>
    </dsp:sp>
    <dsp:sp modelId="{F7869DE4-9955-4D3F-9F4B-B705C99A6F44}">
      <dsp:nvSpPr>
        <dsp:cNvPr id="0" name=""/>
        <dsp:cNvSpPr/>
      </dsp:nvSpPr>
      <dsp:spPr>
        <a:xfrm>
          <a:off x="3041600" y="388620"/>
          <a:ext cx="2070199" cy="842010"/>
        </a:xfrm>
        <a:prstGeom prst="roundRect">
          <a:avLst>
            <a:gd name="adj" fmla="val 10000"/>
          </a:avLst>
        </a:prstGeom>
        <a:solidFill>
          <a:schemeClr val="accent2">
            <a:hueOff val="2340759"/>
            <a:satOff val="-2919"/>
            <a:lumOff val="68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ID" sz="2000" b="0" kern="1200" dirty="0" err="1" smtClean="0">
              <a:latin typeface="Arial" pitchFamily="34" charset="0"/>
              <a:cs typeface="Arial" pitchFamily="34" charset="0"/>
              <a:hlinkClick xmlns:r="http://schemas.openxmlformats.org/officeDocument/2006/relationships" r:id="" action="ppaction://noaction"/>
            </a:rPr>
            <a:t>Sistem</a:t>
          </a:r>
          <a:r>
            <a:rPr lang="en-ID" sz="2000" b="0" kern="1200" dirty="0" smtClean="0">
              <a:latin typeface="Arial" pitchFamily="34" charset="0"/>
              <a:cs typeface="Arial" pitchFamily="34" charset="0"/>
              <a:hlinkClick xmlns:r="http://schemas.openxmlformats.org/officeDocument/2006/relationships" r:id="" action="ppaction://noaction"/>
            </a:rPr>
            <a:t> </a:t>
          </a:r>
          <a:r>
            <a:rPr lang="en-ID" sz="2000" b="0" kern="1200" dirty="0" err="1" smtClean="0">
              <a:latin typeface="Arial" pitchFamily="34" charset="0"/>
              <a:cs typeface="Arial" pitchFamily="34" charset="0"/>
              <a:hlinkClick xmlns:r="http://schemas.openxmlformats.org/officeDocument/2006/relationships" r:id="" action="ppaction://noaction"/>
            </a:rPr>
            <a:t>Ekonomi</a:t>
          </a:r>
          <a:endParaRPr lang="en-ID" sz="2000" b="0" kern="1200" dirty="0">
            <a:latin typeface="Arial" pitchFamily="34" charset="0"/>
            <a:cs typeface="Arial" pitchFamily="34" charset="0"/>
          </a:endParaRPr>
        </a:p>
      </dsp:txBody>
      <dsp:txXfrm>
        <a:off x="3041600" y="388620"/>
        <a:ext cx="2070199" cy="842010"/>
      </dsp:txXfrm>
    </dsp:sp>
    <dsp:sp modelId="{D65A93CC-887C-4BE8-AD26-41457AA35137}">
      <dsp:nvSpPr>
        <dsp:cNvPr id="0" name=""/>
        <dsp:cNvSpPr/>
      </dsp:nvSpPr>
      <dsp:spPr>
        <a:xfrm>
          <a:off x="5564655" y="0"/>
          <a:ext cx="2587749" cy="1295400"/>
        </a:xfrm>
        <a:prstGeom prst="roundRect">
          <a:avLst>
            <a:gd name="adj" fmla="val 10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0" kern="1200" dirty="0">
            <a:latin typeface="Arial" pitchFamily="34" charset="0"/>
            <a:cs typeface="Arial" pitchFamily="34" charset="0"/>
          </a:endParaRPr>
        </a:p>
      </dsp:txBody>
      <dsp:txXfrm>
        <a:off x="5564655" y="0"/>
        <a:ext cx="2587749" cy="388620"/>
      </dsp:txXfrm>
    </dsp:sp>
    <dsp:sp modelId="{1D58C951-E0E5-4723-841A-1E89F705DEBB}">
      <dsp:nvSpPr>
        <dsp:cNvPr id="0" name=""/>
        <dsp:cNvSpPr/>
      </dsp:nvSpPr>
      <dsp:spPr>
        <a:xfrm>
          <a:off x="5823430" y="388620"/>
          <a:ext cx="2070199" cy="842010"/>
        </a:xfrm>
        <a:prstGeom prst="roundRect">
          <a:avLst>
            <a:gd name="adj" fmla="val 1000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ID" sz="2000" b="0" kern="1200" dirty="0" err="1" smtClean="0">
              <a:latin typeface="Arial" pitchFamily="34" charset="0"/>
              <a:cs typeface="Arial" pitchFamily="34" charset="0"/>
              <a:hlinkClick xmlns:r="http://schemas.openxmlformats.org/officeDocument/2006/relationships" r:id="" action="ppaction://hlinksldjump"/>
            </a:rPr>
            <a:t>Sistem</a:t>
          </a:r>
          <a:r>
            <a:rPr lang="en-ID" sz="2000" b="0" kern="1200" dirty="0" smtClean="0">
              <a:latin typeface="Arial" pitchFamily="34" charset="0"/>
              <a:cs typeface="Arial" pitchFamily="34" charset="0"/>
              <a:hlinkClick xmlns:r="http://schemas.openxmlformats.org/officeDocument/2006/relationships" r:id="" action="ppaction://hlinksldjump"/>
            </a:rPr>
            <a:t> </a:t>
          </a:r>
          <a:r>
            <a:rPr lang="en-ID" sz="2000" b="0" kern="1200" dirty="0" err="1" smtClean="0">
              <a:latin typeface="Arial" pitchFamily="34" charset="0"/>
              <a:cs typeface="Arial" pitchFamily="34" charset="0"/>
              <a:hlinkClick xmlns:r="http://schemas.openxmlformats.org/officeDocument/2006/relationships" r:id="" action="ppaction://hlinksldjump"/>
            </a:rPr>
            <a:t>Ekonomi</a:t>
          </a:r>
          <a:r>
            <a:rPr lang="en-ID" sz="2000" b="0" kern="1200" dirty="0" smtClean="0">
              <a:latin typeface="Arial" pitchFamily="34" charset="0"/>
              <a:cs typeface="Arial" pitchFamily="34" charset="0"/>
              <a:hlinkClick xmlns:r="http://schemas.openxmlformats.org/officeDocument/2006/relationships" r:id="" action="ppaction://hlinksldjump"/>
            </a:rPr>
            <a:t> </a:t>
          </a:r>
          <a:br>
            <a:rPr lang="en-ID" sz="2000" b="0" kern="1200" dirty="0" smtClean="0">
              <a:latin typeface="Arial" pitchFamily="34" charset="0"/>
              <a:cs typeface="Arial" pitchFamily="34" charset="0"/>
              <a:hlinkClick xmlns:r="http://schemas.openxmlformats.org/officeDocument/2006/relationships" r:id="" action="ppaction://hlinksldjump"/>
            </a:rPr>
          </a:br>
          <a:r>
            <a:rPr lang="en-ID" sz="2000" b="0" kern="1200" dirty="0" err="1" smtClean="0">
              <a:latin typeface="Arial" pitchFamily="34" charset="0"/>
              <a:cs typeface="Arial" pitchFamily="34" charset="0"/>
              <a:hlinkClick xmlns:r="http://schemas.openxmlformats.org/officeDocument/2006/relationships" r:id="" action="ppaction://hlinksldjump"/>
            </a:rPr>
            <a:t>di</a:t>
          </a:r>
          <a:r>
            <a:rPr lang="en-ID" sz="2000" b="0" kern="1200" dirty="0" smtClean="0">
              <a:latin typeface="Arial" pitchFamily="34" charset="0"/>
              <a:cs typeface="Arial" pitchFamily="34" charset="0"/>
              <a:hlinkClick xmlns:r="http://schemas.openxmlformats.org/officeDocument/2006/relationships" r:id="" action="ppaction://hlinksldjump"/>
            </a:rPr>
            <a:t> Indonesia</a:t>
          </a:r>
          <a:endParaRPr lang="en-US" sz="2000" b="0" kern="1200" dirty="0">
            <a:latin typeface="Arial" pitchFamily="34" charset="0"/>
            <a:cs typeface="Arial" pitchFamily="34" charset="0"/>
          </a:endParaRPr>
        </a:p>
      </dsp:txBody>
      <dsp:txXfrm>
        <a:off x="5823430" y="388620"/>
        <a:ext cx="2070199" cy="84201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47AE98-DB2C-4A11-A5B2-DCA85434A000}">
      <dsp:nvSpPr>
        <dsp:cNvPr id="0" name=""/>
        <dsp:cNvSpPr/>
      </dsp:nvSpPr>
      <dsp:spPr>
        <a:xfrm>
          <a:off x="0" y="604651"/>
          <a:ext cx="8229600" cy="3291840"/>
        </a:xfrm>
        <a:prstGeom prst="leftRightRibbon">
          <a:avLst/>
        </a:prstGeom>
        <a:solidFill>
          <a:srgbClr val="1F91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27913-05C8-4DDB-AF9F-7518E96C720D}">
      <dsp:nvSpPr>
        <dsp:cNvPr id="0" name=""/>
        <dsp:cNvSpPr/>
      </dsp:nvSpPr>
      <dsp:spPr>
        <a:xfrm>
          <a:off x="987552" y="1193133"/>
          <a:ext cx="2715768"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ID" sz="3200" kern="1200" dirty="0" smtClean="0"/>
            <a:t>Permasalahan </a:t>
          </a:r>
          <a:r>
            <a:rPr lang="en-ID" sz="3200" kern="1200" dirty="0" smtClean="0">
              <a:hlinkClick xmlns:r="http://schemas.openxmlformats.org/officeDocument/2006/relationships" r:id="" action="ppaction://noaction"/>
            </a:rPr>
            <a:t>ekonomi klasik</a:t>
          </a:r>
          <a:endParaRPr lang="en-US" sz="3200" kern="1200" dirty="0"/>
        </a:p>
      </dsp:txBody>
      <dsp:txXfrm>
        <a:off x="987552" y="1193133"/>
        <a:ext cx="2715768" cy="1613001"/>
      </dsp:txXfrm>
    </dsp:sp>
    <dsp:sp modelId="{00415776-0C24-432D-A576-7AE7CC07D2E1}">
      <dsp:nvSpPr>
        <dsp:cNvPr id="0" name=""/>
        <dsp:cNvSpPr/>
      </dsp:nvSpPr>
      <dsp:spPr>
        <a:xfrm>
          <a:off x="4114800" y="1719827"/>
          <a:ext cx="3209544"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ID" sz="3200" kern="1200" dirty="0" smtClean="0"/>
            <a:t>Permasalahan </a:t>
          </a:r>
          <a:r>
            <a:rPr lang="en-ID" sz="3200" kern="1200" dirty="0" smtClean="0">
              <a:hlinkClick xmlns:r="http://schemas.openxmlformats.org/officeDocument/2006/relationships" r:id="" action="ppaction://hlinksldjump"/>
            </a:rPr>
            <a:t>ekonomi modern</a:t>
          </a:r>
          <a:endParaRPr lang="en-US" sz="3200" kern="1200" dirty="0"/>
        </a:p>
      </dsp:txBody>
      <dsp:txXfrm>
        <a:off x="4114800" y="1719827"/>
        <a:ext cx="3209544" cy="1613001"/>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50B07E-D12D-48D3-9740-A381E41FE018}">
      <dsp:nvSpPr>
        <dsp:cNvPr id="0" name=""/>
        <dsp:cNvSpPr/>
      </dsp:nvSpPr>
      <dsp:spPr>
        <a:xfrm>
          <a:off x="849694" y="0"/>
          <a:ext cx="6797555" cy="4248472"/>
        </a:xfrm>
        <a:prstGeom prst="swooshArrow">
          <a:avLst>
            <a:gd name="adj1" fmla="val 25000"/>
            <a:gd name="adj2" fmla="val 25000"/>
          </a:avLst>
        </a:prstGeom>
        <a:solidFill>
          <a:schemeClr val="accent3">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B7B33CA-D92B-4E80-ACAB-6605877D65AC}">
      <dsp:nvSpPr>
        <dsp:cNvPr id="0" name=""/>
        <dsp:cNvSpPr/>
      </dsp:nvSpPr>
      <dsp:spPr>
        <a:xfrm>
          <a:off x="1712983" y="2932295"/>
          <a:ext cx="176736" cy="17673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D53FE86-11C5-4B43-86CC-A4891230E29E}">
      <dsp:nvSpPr>
        <dsp:cNvPr id="0" name=""/>
        <dsp:cNvSpPr/>
      </dsp:nvSpPr>
      <dsp:spPr>
        <a:xfrm>
          <a:off x="1801352" y="3020663"/>
          <a:ext cx="1583830" cy="12278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649" tIns="0" rIns="0" bIns="0" numCol="1" spcCol="1270" anchor="t" anchorCtr="0">
          <a:noAutofit/>
        </a:bodyPr>
        <a:lstStyle/>
        <a:p>
          <a:pPr lvl="0" algn="l" defTabSz="1244600">
            <a:lnSpc>
              <a:spcPct val="90000"/>
            </a:lnSpc>
            <a:spcBef>
              <a:spcPct val="0"/>
            </a:spcBef>
            <a:spcAft>
              <a:spcPct val="35000"/>
            </a:spcAft>
          </a:pPr>
          <a:r>
            <a:rPr lang="en-ID" sz="2800" kern="1200" dirty="0" smtClean="0"/>
            <a:t>Produksi</a:t>
          </a:r>
          <a:endParaRPr lang="en-US" sz="2800" kern="1200" dirty="0"/>
        </a:p>
      </dsp:txBody>
      <dsp:txXfrm>
        <a:off x="1801352" y="3020663"/>
        <a:ext cx="1583830" cy="1227808"/>
      </dsp:txXfrm>
    </dsp:sp>
    <dsp:sp modelId="{A4B6DF5F-9F80-42A9-9A92-E71BAF5AF313}">
      <dsp:nvSpPr>
        <dsp:cNvPr id="0" name=""/>
        <dsp:cNvSpPr/>
      </dsp:nvSpPr>
      <dsp:spPr>
        <a:xfrm>
          <a:off x="3273022" y="1777560"/>
          <a:ext cx="319485" cy="319485"/>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8AB0C29-7820-41B2-9A23-933CF9618D9A}">
      <dsp:nvSpPr>
        <dsp:cNvPr id="0" name=""/>
        <dsp:cNvSpPr/>
      </dsp:nvSpPr>
      <dsp:spPr>
        <a:xfrm>
          <a:off x="3432765" y="1937303"/>
          <a:ext cx="1631413" cy="231116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9289" tIns="0" rIns="0" bIns="0" numCol="1" spcCol="1270" anchor="t" anchorCtr="0">
          <a:noAutofit/>
        </a:bodyPr>
        <a:lstStyle/>
        <a:p>
          <a:pPr lvl="0" algn="l" defTabSz="1244600">
            <a:lnSpc>
              <a:spcPct val="90000"/>
            </a:lnSpc>
            <a:spcBef>
              <a:spcPct val="0"/>
            </a:spcBef>
            <a:spcAft>
              <a:spcPct val="35000"/>
            </a:spcAft>
          </a:pPr>
          <a:r>
            <a:rPr lang="en-ID" sz="2800" kern="1200" dirty="0" smtClean="0"/>
            <a:t>Distribusi</a:t>
          </a:r>
          <a:endParaRPr lang="en-US" sz="2800" kern="1200" dirty="0"/>
        </a:p>
      </dsp:txBody>
      <dsp:txXfrm>
        <a:off x="3432765" y="1937303"/>
        <a:ext cx="1631413" cy="2311168"/>
      </dsp:txXfrm>
    </dsp:sp>
    <dsp:sp modelId="{596FE9A5-3288-40B8-ABD0-A66E666C978D}">
      <dsp:nvSpPr>
        <dsp:cNvPr id="0" name=""/>
        <dsp:cNvSpPr/>
      </dsp:nvSpPr>
      <dsp:spPr>
        <a:xfrm>
          <a:off x="5149148" y="1074863"/>
          <a:ext cx="441841" cy="441841"/>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449A9C-C780-42D2-B69F-6EB839924F5E}">
      <dsp:nvSpPr>
        <dsp:cNvPr id="0" name=""/>
        <dsp:cNvSpPr/>
      </dsp:nvSpPr>
      <dsp:spPr>
        <a:xfrm>
          <a:off x="5370068" y="1295783"/>
          <a:ext cx="1631413" cy="295268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4122" tIns="0" rIns="0" bIns="0" numCol="1" spcCol="1270" anchor="t" anchorCtr="0">
          <a:noAutofit/>
        </a:bodyPr>
        <a:lstStyle/>
        <a:p>
          <a:pPr lvl="0" algn="l" defTabSz="1244600">
            <a:lnSpc>
              <a:spcPct val="90000"/>
            </a:lnSpc>
            <a:spcBef>
              <a:spcPct val="0"/>
            </a:spcBef>
            <a:spcAft>
              <a:spcPct val="35000"/>
            </a:spcAft>
          </a:pPr>
          <a:r>
            <a:rPr lang="en-ID" sz="2800" kern="1200" dirty="0" smtClean="0"/>
            <a:t>Konsumsi</a:t>
          </a:r>
          <a:endParaRPr lang="en-US" sz="2800" kern="1200" dirty="0"/>
        </a:p>
      </dsp:txBody>
      <dsp:txXfrm>
        <a:off x="5370068" y="1295783"/>
        <a:ext cx="1631413" cy="2952688"/>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A83794-3D8B-4C40-A01D-460F99ABC1C9}">
      <dsp:nvSpPr>
        <dsp:cNvPr id="0" name=""/>
        <dsp:cNvSpPr/>
      </dsp:nvSpPr>
      <dsp:spPr>
        <a:xfrm>
          <a:off x="0" y="489419"/>
          <a:ext cx="8229600" cy="781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C27FA0D0-1C56-4559-9662-6C6B0AB8F1A7}">
      <dsp:nvSpPr>
        <dsp:cNvPr id="0" name=""/>
        <dsp:cNvSpPr/>
      </dsp:nvSpPr>
      <dsp:spPr>
        <a:xfrm>
          <a:off x="411480" y="31859"/>
          <a:ext cx="5760720" cy="915120"/>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ID" sz="2800" kern="1200" dirty="0" smtClean="0"/>
            <a:t>Barang apa (</a:t>
          </a:r>
          <a:r>
            <a:rPr lang="en-ID" sz="2800" i="1" kern="1200" dirty="0" smtClean="0"/>
            <a:t>what</a:t>
          </a:r>
          <a:r>
            <a:rPr lang="en-ID" sz="2800" kern="1200" dirty="0" smtClean="0"/>
            <a:t>) yang akan diproduksi?</a:t>
          </a:r>
          <a:endParaRPr lang="en-US" sz="2800" kern="1200" dirty="0"/>
        </a:p>
      </dsp:txBody>
      <dsp:txXfrm>
        <a:off x="411480" y="31859"/>
        <a:ext cx="5760720" cy="915120"/>
      </dsp:txXfrm>
    </dsp:sp>
    <dsp:sp modelId="{560DFFF2-574E-442E-AF49-FEE43DAA6534}">
      <dsp:nvSpPr>
        <dsp:cNvPr id="0" name=""/>
        <dsp:cNvSpPr/>
      </dsp:nvSpPr>
      <dsp:spPr>
        <a:xfrm>
          <a:off x="0" y="1895579"/>
          <a:ext cx="8229600" cy="7812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7B25DB8E-2623-4C08-A834-A198729A02A9}">
      <dsp:nvSpPr>
        <dsp:cNvPr id="0" name=""/>
        <dsp:cNvSpPr/>
      </dsp:nvSpPr>
      <dsp:spPr>
        <a:xfrm>
          <a:off x="411480" y="1438019"/>
          <a:ext cx="5760720" cy="915120"/>
        </a:xfrm>
        <a:prstGeom prst="roundRect">
          <a:avLst/>
        </a:prstGeom>
        <a:solidFill>
          <a:schemeClr val="accent3">
            <a:hueOff val="5625132"/>
            <a:satOff val="-8440"/>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ID" sz="2800" kern="1200" dirty="0" smtClean="0"/>
            <a:t>Bagaimana (</a:t>
          </a:r>
          <a:r>
            <a:rPr lang="en-ID" sz="2800" i="1" kern="1200" dirty="0" smtClean="0"/>
            <a:t>how</a:t>
          </a:r>
          <a:r>
            <a:rPr lang="en-ID" sz="2800" kern="1200" dirty="0" smtClean="0"/>
            <a:t>) </a:t>
          </a:r>
          <a:r>
            <a:rPr lang="en-ID" sz="2800" kern="1200" dirty="0" err="1" smtClean="0"/>
            <a:t>barang</a:t>
          </a:r>
          <a:r>
            <a:rPr lang="en-ID" sz="2800" kern="1200" dirty="0" smtClean="0"/>
            <a:t> </a:t>
          </a:r>
          <a:r>
            <a:rPr lang="en-ID" sz="2800" kern="1200" dirty="0" err="1" smtClean="0"/>
            <a:t>tersebut</a:t>
          </a:r>
          <a:r>
            <a:rPr lang="en-ID" sz="2800" kern="1200" dirty="0" smtClean="0"/>
            <a:t> </a:t>
          </a:r>
          <a:r>
            <a:rPr lang="en-ID" sz="2800" kern="1200" dirty="0" err="1" smtClean="0"/>
            <a:t>diproduksi</a:t>
          </a:r>
          <a:r>
            <a:rPr lang="en-ID" sz="2800" kern="1200" dirty="0" smtClean="0"/>
            <a:t>?</a:t>
          </a:r>
          <a:endParaRPr lang="en-US" sz="2800" kern="1200" dirty="0"/>
        </a:p>
      </dsp:txBody>
      <dsp:txXfrm>
        <a:off x="411480" y="1438019"/>
        <a:ext cx="5760720" cy="915120"/>
      </dsp:txXfrm>
    </dsp:sp>
    <dsp:sp modelId="{1E63B4E8-93A7-4616-B7BF-50EE90C5E341}">
      <dsp:nvSpPr>
        <dsp:cNvPr id="0" name=""/>
        <dsp:cNvSpPr/>
      </dsp:nvSpPr>
      <dsp:spPr>
        <a:xfrm>
          <a:off x="0" y="3301740"/>
          <a:ext cx="8229600" cy="7812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99873613-3D8F-48EE-8BC5-EFCC611BF369}">
      <dsp:nvSpPr>
        <dsp:cNvPr id="0" name=""/>
        <dsp:cNvSpPr/>
      </dsp:nvSpPr>
      <dsp:spPr>
        <a:xfrm>
          <a:off x="411480" y="2844180"/>
          <a:ext cx="5760720" cy="915120"/>
        </a:xfrm>
        <a:prstGeom prst="roundRect">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ID" sz="2800" i="1" kern="1200" dirty="0" smtClean="0"/>
            <a:t>Untuk siapa (for whom</a:t>
          </a:r>
          <a:r>
            <a:rPr lang="en-ID" sz="2800" kern="1200" dirty="0" smtClean="0"/>
            <a:t>) barang tersebut diproduksi?</a:t>
          </a:r>
          <a:endParaRPr lang="en-US" sz="2800" kern="1200" dirty="0"/>
        </a:p>
      </dsp:txBody>
      <dsp:txXfrm>
        <a:off x="411480" y="2844180"/>
        <a:ext cx="5760720" cy="91512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4D64FD-1A7C-45B8-BC51-DA0012E3E453}">
      <dsp:nvSpPr>
        <dsp:cNvPr id="0" name=""/>
        <dsp:cNvSpPr/>
      </dsp:nvSpPr>
      <dsp:spPr>
        <a:xfrm>
          <a:off x="2428" y="428638"/>
          <a:ext cx="2368153" cy="947261"/>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i="1" kern="1200" dirty="0" smtClean="0"/>
            <a:t>what</a:t>
          </a:r>
          <a:endParaRPr lang="en-US" sz="2800" b="1" i="1" kern="1200" dirty="0"/>
        </a:p>
      </dsp:txBody>
      <dsp:txXfrm>
        <a:off x="2428" y="428638"/>
        <a:ext cx="2368153" cy="947261"/>
      </dsp:txXfrm>
    </dsp:sp>
    <dsp:sp modelId="{4161F5CF-F16C-4E54-9BCC-EC024C243F94}">
      <dsp:nvSpPr>
        <dsp:cNvPr id="0" name=""/>
        <dsp:cNvSpPr/>
      </dsp:nvSpPr>
      <dsp:spPr>
        <a:xfrm>
          <a:off x="2428" y="1375899"/>
          <a:ext cx="2368153" cy="3300862"/>
        </a:xfrm>
        <a:prstGeom prst="rect">
          <a:avLst/>
        </a:prstGeom>
        <a:solidFill>
          <a:schemeClr val="accent3">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mj-lt"/>
              <a:cs typeface="Arial" pitchFamily="34" charset="0"/>
            </a:rPr>
            <a:t>Terkait</a:t>
          </a:r>
          <a:r>
            <a:rPr lang="en-US" sz="1800" kern="1200" dirty="0" smtClean="0">
              <a:latin typeface="+mj-lt"/>
              <a:cs typeface="Arial" pitchFamily="34" charset="0"/>
            </a:rPr>
            <a:t> </a:t>
          </a:r>
          <a:r>
            <a:rPr lang="en-US" sz="1800" kern="1200" dirty="0" err="1" smtClean="0">
              <a:latin typeface="+mj-lt"/>
              <a:cs typeface="Arial" pitchFamily="34" charset="0"/>
            </a:rPr>
            <a:t>penggunaan</a:t>
          </a:r>
          <a:r>
            <a:rPr lang="en-US" sz="1800" kern="1200" dirty="0" smtClean="0">
              <a:latin typeface="+mj-lt"/>
              <a:cs typeface="Arial" pitchFamily="34" charset="0"/>
            </a:rPr>
            <a:t> </a:t>
          </a:r>
          <a:r>
            <a:rPr lang="en-US" sz="1800" kern="1200" dirty="0" err="1" smtClean="0">
              <a:latin typeface="+mj-lt"/>
              <a:cs typeface="Arial" pitchFamily="34" charset="0"/>
            </a:rPr>
            <a:t>satu</a:t>
          </a:r>
          <a:r>
            <a:rPr lang="en-US" sz="1800" kern="1200" dirty="0" smtClean="0">
              <a:latin typeface="+mj-lt"/>
              <a:cs typeface="Arial" pitchFamily="34" charset="0"/>
            </a:rPr>
            <a:t> </a:t>
          </a:r>
          <a:r>
            <a:rPr lang="en-US" sz="1800" kern="1200" dirty="0" err="1" smtClean="0">
              <a:latin typeface="+mj-lt"/>
              <a:cs typeface="Arial" pitchFamily="34" charset="0"/>
            </a:rPr>
            <a:t>sumber</a:t>
          </a:r>
          <a:r>
            <a:rPr lang="en-US" sz="1800" kern="1200" dirty="0" smtClean="0">
              <a:latin typeface="+mj-lt"/>
              <a:cs typeface="Arial" pitchFamily="34" charset="0"/>
            </a:rPr>
            <a:t> </a:t>
          </a:r>
          <a:r>
            <a:rPr lang="en-US" sz="1800" kern="1200" dirty="0" err="1" smtClean="0">
              <a:latin typeface="+mj-lt"/>
              <a:cs typeface="Arial" pitchFamily="34" charset="0"/>
            </a:rPr>
            <a:t>daya</a:t>
          </a:r>
          <a:r>
            <a:rPr lang="en-US" sz="1800" kern="1200" dirty="0" smtClean="0">
              <a:latin typeface="+mj-lt"/>
              <a:cs typeface="Arial" pitchFamily="34" charset="0"/>
            </a:rPr>
            <a:t> </a:t>
          </a:r>
          <a:r>
            <a:rPr lang="en-US" sz="1800" kern="1200" dirty="0" err="1" smtClean="0">
              <a:latin typeface="+mj-lt"/>
              <a:cs typeface="Arial" pitchFamily="34" charset="0"/>
            </a:rPr>
            <a:t>tertentu</a:t>
          </a:r>
          <a:r>
            <a:rPr lang="en-US" sz="1800" kern="1200" dirty="0" smtClean="0">
              <a:latin typeface="+mj-lt"/>
              <a:cs typeface="Arial" pitchFamily="34" charset="0"/>
            </a:rPr>
            <a:t> </a:t>
          </a:r>
          <a:r>
            <a:rPr lang="en-US" sz="1800" kern="1200" dirty="0" err="1" smtClean="0">
              <a:latin typeface="+mj-lt"/>
              <a:cs typeface="Arial" pitchFamily="34" charset="0"/>
            </a:rPr>
            <a:t>dan</a:t>
          </a:r>
          <a:r>
            <a:rPr lang="en-US" sz="1800" kern="1200" dirty="0" smtClean="0">
              <a:latin typeface="+mj-lt"/>
              <a:cs typeface="Arial" pitchFamily="34" charset="0"/>
            </a:rPr>
            <a:t> </a:t>
          </a:r>
          <a:r>
            <a:rPr lang="en-US" sz="1800" kern="1200" dirty="0" err="1" smtClean="0">
              <a:latin typeface="+mj-lt"/>
              <a:cs typeface="Arial" pitchFamily="34" charset="0"/>
            </a:rPr>
            <a:t>produk</a:t>
          </a:r>
          <a:r>
            <a:rPr lang="en-US" sz="1800" kern="1200" dirty="0" smtClean="0">
              <a:latin typeface="+mj-lt"/>
              <a:cs typeface="Arial" pitchFamily="34" charset="0"/>
            </a:rPr>
            <a:t> yang </a:t>
          </a:r>
          <a:r>
            <a:rPr lang="en-US" sz="1800" kern="1200" dirty="0" err="1" smtClean="0">
              <a:latin typeface="+mj-lt"/>
              <a:cs typeface="Arial" pitchFamily="34" charset="0"/>
            </a:rPr>
            <a:t>akan</a:t>
          </a:r>
          <a:r>
            <a:rPr lang="en-US" sz="1800" kern="1200" dirty="0" smtClean="0">
              <a:latin typeface="+mj-lt"/>
              <a:cs typeface="Arial" pitchFamily="34" charset="0"/>
            </a:rPr>
            <a:t> </a:t>
          </a:r>
          <a:r>
            <a:rPr lang="en-US" sz="1800" kern="1200" dirty="0" err="1" smtClean="0">
              <a:latin typeface="+mj-lt"/>
              <a:cs typeface="Arial" pitchFamily="34" charset="0"/>
            </a:rPr>
            <a:t>dihasilkan</a:t>
          </a:r>
          <a:r>
            <a:rPr lang="en-US" sz="1800" kern="1200" dirty="0" smtClean="0">
              <a:latin typeface="+mj-lt"/>
              <a:cs typeface="Arial" pitchFamily="34" charset="0"/>
            </a:rPr>
            <a:t>.</a:t>
          </a:r>
          <a:endParaRPr lang="en-US" sz="180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kern="1200" dirty="0" err="1" smtClean="0">
              <a:latin typeface="+mj-lt"/>
              <a:cs typeface="Arial" pitchFamily="34" charset="0"/>
            </a:rPr>
            <a:t>Menentukan</a:t>
          </a:r>
          <a:r>
            <a:rPr lang="en-US" sz="1800" kern="1200" dirty="0" smtClean="0">
              <a:latin typeface="+mj-lt"/>
              <a:cs typeface="Arial" pitchFamily="34" charset="0"/>
            </a:rPr>
            <a:t> </a:t>
          </a:r>
          <a:r>
            <a:rPr lang="en-US" sz="1800" kern="1200" dirty="0" err="1" smtClean="0">
              <a:latin typeface="+mj-lt"/>
              <a:cs typeface="Arial" pitchFamily="34" charset="0"/>
            </a:rPr>
            <a:t>jenis</a:t>
          </a:r>
          <a:r>
            <a:rPr lang="en-US" sz="1800" kern="1200" dirty="0" smtClean="0">
              <a:latin typeface="+mj-lt"/>
              <a:cs typeface="Arial" pitchFamily="34" charset="0"/>
            </a:rPr>
            <a:t> </a:t>
          </a:r>
          <a:r>
            <a:rPr lang="en-US" sz="1800" kern="1200" dirty="0" err="1" smtClean="0">
              <a:latin typeface="+mj-lt"/>
              <a:cs typeface="Arial" pitchFamily="34" charset="0"/>
            </a:rPr>
            <a:t>dan</a:t>
          </a:r>
          <a:r>
            <a:rPr lang="en-US" sz="1800" kern="1200" dirty="0" smtClean="0">
              <a:latin typeface="+mj-lt"/>
              <a:cs typeface="Arial" pitchFamily="34" charset="0"/>
            </a:rPr>
            <a:t> </a:t>
          </a:r>
          <a:r>
            <a:rPr lang="en-US" sz="1800" kern="1200" dirty="0" err="1" smtClean="0">
              <a:latin typeface="+mj-lt"/>
              <a:cs typeface="Arial" pitchFamily="34" charset="0"/>
            </a:rPr>
            <a:t>jumlah</a:t>
          </a:r>
          <a:r>
            <a:rPr lang="en-US" sz="1800" kern="1200" dirty="0" smtClean="0">
              <a:latin typeface="+mj-lt"/>
              <a:cs typeface="Arial" pitchFamily="34" charset="0"/>
            </a:rPr>
            <a:t> </a:t>
          </a:r>
          <a:r>
            <a:rPr lang="en-US" sz="1800" kern="1200" dirty="0" err="1" smtClean="0">
              <a:latin typeface="+mj-lt"/>
              <a:cs typeface="Arial" pitchFamily="34" charset="0"/>
            </a:rPr>
            <a:t>produk</a:t>
          </a:r>
          <a:r>
            <a:rPr lang="en-US" sz="1800" kern="1200" dirty="0" smtClean="0">
              <a:latin typeface="+mj-lt"/>
              <a:cs typeface="Arial" pitchFamily="34" charset="0"/>
            </a:rPr>
            <a:t> yang </a:t>
          </a:r>
          <a:r>
            <a:rPr lang="en-US" sz="1800" kern="1200" dirty="0" err="1" smtClean="0">
              <a:latin typeface="+mj-lt"/>
              <a:cs typeface="Arial" pitchFamily="34" charset="0"/>
            </a:rPr>
            <a:t>akan</a:t>
          </a:r>
          <a:r>
            <a:rPr lang="en-US" sz="1800" kern="1200" dirty="0" smtClean="0">
              <a:latin typeface="+mj-lt"/>
              <a:cs typeface="Arial" pitchFamily="34" charset="0"/>
            </a:rPr>
            <a:t> </a:t>
          </a:r>
          <a:r>
            <a:rPr lang="en-US" sz="1800" kern="1200" dirty="0" err="1" smtClean="0">
              <a:latin typeface="+mj-lt"/>
              <a:cs typeface="Arial" pitchFamily="34" charset="0"/>
            </a:rPr>
            <a:t>dihasilkan</a:t>
          </a:r>
          <a:r>
            <a:rPr lang="en-US" sz="1800" kern="1200" dirty="0" smtClean="0">
              <a:latin typeface="+mj-lt"/>
              <a:cs typeface="Arial" pitchFamily="34" charset="0"/>
            </a:rPr>
            <a:t> </a:t>
          </a:r>
          <a:r>
            <a:rPr lang="en-US" sz="1800" kern="1200" dirty="0" err="1" smtClean="0">
              <a:latin typeface="+mj-lt"/>
              <a:cs typeface="Arial" pitchFamily="34" charset="0"/>
            </a:rPr>
            <a:t>sesuai</a:t>
          </a:r>
          <a:r>
            <a:rPr lang="en-US" sz="1800" kern="1200" dirty="0" smtClean="0">
              <a:latin typeface="+mj-lt"/>
              <a:cs typeface="Arial" pitchFamily="34" charset="0"/>
            </a:rPr>
            <a:t> </a:t>
          </a:r>
          <a:r>
            <a:rPr lang="en-US" sz="1800" kern="1200" dirty="0" err="1" smtClean="0">
              <a:latin typeface="+mj-lt"/>
              <a:cs typeface="Arial" pitchFamily="34" charset="0"/>
            </a:rPr>
            <a:t>kebutuhan</a:t>
          </a:r>
          <a:r>
            <a:rPr lang="en-US" sz="1800" kern="1200" dirty="0" smtClean="0">
              <a:latin typeface="+mj-lt"/>
              <a:cs typeface="Arial" pitchFamily="34" charset="0"/>
            </a:rPr>
            <a:t> </a:t>
          </a:r>
          <a:r>
            <a:rPr lang="en-US" sz="1800" kern="1200" dirty="0" err="1" smtClean="0">
              <a:latin typeface="+mj-lt"/>
              <a:cs typeface="Arial" pitchFamily="34" charset="0"/>
            </a:rPr>
            <a:t>masyarakat</a:t>
          </a:r>
          <a:r>
            <a:rPr lang="en-US" sz="1800" i="1" kern="1200" dirty="0" smtClean="0">
              <a:latin typeface="+mj-lt"/>
              <a:cs typeface="Arial" pitchFamily="34" charset="0"/>
            </a:rPr>
            <a:t>.</a:t>
          </a:r>
          <a:endParaRPr lang="en-US" sz="1800" kern="1200" dirty="0" smtClean="0">
            <a:latin typeface="+mj-lt"/>
            <a:cs typeface="Arial" pitchFamily="34" charset="0"/>
          </a:endParaRPr>
        </a:p>
      </dsp:txBody>
      <dsp:txXfrm>
        <a:off x="2428" y="1375899"/>
        <a:ext cx="2368153" cy="3300862"/>
      </dsp:txXfrm>
    </dsp:sp>
    <dsp:sp modelId="{97503BA0-5410-4EA1-BB43-CF206854ADB2}">
      <dsp:nvSpPr>
        <dsp:cNvPr id="0" name=""/>
        <dsp:cNvSpPr/>
      </dsp:nvSpPr>
      <dsp:spPr>
        <a:xfrm>
          <a:off x="2702123" y="428638"/>
          <a:ext cx="2368153" cy="947261"/>
        </a:xfrm>
        <a:prstGeom prst="rect">
          <a:avLst/>
        </a:prstGeom>
        <a:solidFill>
          <a:schemeClr val="accent3">
            <a:hueOff val="5625132"/>
            <a:satOff val="-8440"/>
            <a:lumOff val="-1373"/>
            <a:alphaOff val="0"/>
          </a:schemeClr>
        </a:solidFill>
        <a:ln w="9525" cap="flat" cmpd="sng" algn="ctr">
          <a:solidFill>
            <a:schemeClr val="accent3">
              <a:hueOff val="5625132"/>
              <a:satOff val="-8440"/>
              <a:lumOff val="-1373"/>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i="1" kern="1200" dirty="0" smtClean="0"/>
            <a:t>how</a:t>
          </a:r>
          <a:endParaRPr lang="en-US" sz="2800" b="1" i="1" kern="1200" dirty="0"/>
        </a:p>
      </dsp:txBody>
      <dsp:txXfrm>
        <a:off x="2702123" y="428638"/>
        <a:ext cx="2368153" cy="947261"/>
      </dsp:txXfrm>
    </dsp:sp>
    <dsp:sp modelId="{376CE5EB-8704-4B86-861A-A1CDF237D917}">
      <dsp:nvSpPr>
        <dsp:cNvPr id="0" name=""/>
        <dsp:cNvSpPr/>
      </dsp:nvSpPr>
      <dsp:spPr>
        <a:xfrm>
          <a:off x="2702123" y="1375899"/>
          <a:ext cx="2368153" cy="3300862"/>
        </a:xfrm>
        <a:prstGeom prst="rect">
          <a:avLst/>
        </a:prstGeom>
        <a:solidFill>
          <a:schemeClr val="accent3">
            <a:tint val="40000"/>
            <a:alpha val="90000"/>
            <a:hueOff val="5358425"/>
            <a:satOff val="-6896"/>
            <a:lumOff val="-53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mj-lt"/>
              <a:cs typeface="Arial" pitchFamily="34" charset="0"/>
            </a:rPr>
            <a:t>Terkait</a:t>
          </a:r>
          <a:r>
            <a:rPr lang="en-US" sz="1800" kern="1200" dirty="0" smtClean="0">
              <a:latin typeface="+mj-lt"/>
              <a:cs typeface="Arial" pitchFamily="34" charset="0"/>
            </a:rPr>
            <a:t> </a:t>
          </a:r>
          <a:r>
            <a:rPr lang="en-US" sz="1800" kern="1200" dirty="0" err="1" smtClean="0">
              <a:latin typeface="+mj-lt"/>
              <a:cs typeface="Arial" pitchFamily="34" charset="0"/>
            </a:rPr>
            <a:t>teknik</a:t>
          </a:r>
          <a:r>
            <a:rPr lang="en-US" sz="1800" kern="1200" dirty="0" smtClean="0">
              <a:latin typeface="+mj-lt"/>
              <a:cs typeface="Arial" pitchFamily="34" charset="0"/>
            </a:rPr>
            <a:t> </a:t>
          </a:r>
          <a:r>
            <a:rPr lang="en-US" sz="1800" kern="1200" dirty="0" err="1" smtClean="0">
              <a:latin typeface="+mj-lt"/>
              <a:cs typeface="Arial" pitchFamily="34" charset="0"/>
            </a:rPr>
            <a:t>produksi</a:t>
          </a:r>
          <a:r>
            <a:rPr lang="en-US" sz="1800" kern="1200" dirty="0" smtClean="0">
              <a:latin typeface="+mj-lt"/>
              <a:cs typeface="Arial" pitchFamily="34" charset="0"/>
            </a:rPr>
            <a:t> yang </a:t>
          </a:r>
          <a:r>
            <a:rPr lang="en-US" sz="1800" kern="1200" dirty="0" err="1" smtClean="0">
              <a:latin typeface="+mj-lt"/>
              <a:cs typeface="Arial" pitchFamily="34" charset="0"/>
            </a:rPr>
            <a:t>digunakan</a:t>
          </a:r>
          <a:r>
            <a:rPr lang="en-US" sz="1800" kern="1200" dirty="0" smtClean="0">
              <a:latin typeface="+mj-lt"/>
              <a:cs typeface="Arial" pitchFamily="34" charset="0"/>
            </a:rPr>
            <a:t> </a:t>
          </a:r>
          <a:r>
            <a:rPr lang="en-US" sz="1800" kern="1200" dirty="0" err="1" smtClean="0">
              <a:latin typeface="+mj-lt"/>
              <a:cs typeface="Arial" pitchFamily="34" charset="0"/>
            </a:rPr>
            <a:t>produsen</a:t>
          </a:r>
          <a:r>
            <a:rPr lang="en-US" sz="1800" kern="1200" dirty="0" smtClean="0">
              <a:latin typeface="+mj-lt"/>
              <a:cs typeface="Arial" pitchFamily="34" charset="0"/>
            </a:rPr>
            <a:t> </a:t>
          </a:r>
          <a:r>
            <a:rPr lang="en-US" sz="1800" kern="1200" dirty="0" err="1" smtClean="0">
              <a:latin typeface="+mj-lt"/>
              <a:cs typeface="Arial" pitchFamily="34" charset="0"/>
            </a:rPr>
            <a:t>dalam</a:t>
          </a:r>
          <a:r>
            <a:rPr lang="en-US" sz="1800" kern="1200" dirty="0" smtClean="0">
              <a:latin typeface="+mj-lt"/>
              <a:cs typeface="Arial" pitchFamily="34" charset="0"/>
            </a:rPr>
            <a:t> </a:t>
          </a:r>
          <a:r>
            <a:rPr lang="en-US" sz="1800" kern="1200" dirty="0" err="1" smtClean="0">
              <a:latin typeface="+mj-lt"/>
              <a:cs typeface="Arial" pitchFamily="34" charset="0"/>
            </a:rPr>
            <a:t>proses</a:t>
          </a:r>
          <a:r>
            <a:rPr lang="en-US" sz="1800" kern="1200" dirty="0" smtClean="0">
              <a:latin typeface="+mj-lt"/>
              <a:cs typeface="Arial" pitchFamily="34" charset="0"/>
            </a:rPr>
            <a:t> </a:t>
          </a:r>
          <a:r>
            <a:rPr lang="en-US" sz="1800" kern="1200" dirty="0" err="1" smtClean="0">
              <a:latin typeface="+mj-lt"/>
              <a:cs typeface="Arial" pitchFamily="34" charset="0"/>
            </a:rPr>
            <a:t>produksi</a:t>
          </a:r>
          <a:r>
            <a:rPr lang="en-US" sz="1800" kern="1200" dirty="0" smtClean="0">
              <a:latin typeface="+mj-lt"/>
              <a:cs typeface="Arial" pitchFamily="34" charset="0"/>
            </a:rPr>
            <a:t>.</a:t>
          </a:r>
          <a:endParaRPr lang="en-US" sz="180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kern="1200" dirty="0" err="1" smtClean="0">
              <a:latin typeface="+mj-lt"/>
              <a:cs typeface="Arial" pitchFamily="34" charset="0"/>
            </a:rPr>
            <a:t>Penentuan</a:t>
          </a:r>
          <a:r>
            <a:rPr lang="en-US" sz="1800" kern="1200" dirty="0" smtClean="0">
              <a:latin typeface="+mj-lt"/>
              <a:cs typeface="Arial" pitchFamily="34" charset="0"/>
            </a:rPr>
            <a:t> </a:t>
          </a:r>
          <a:r>
            <a:rPr lang="en-US" sz="1800" kern="1200" dirty="0" err="1" smtClean="0">
              <a:latin typeface="+mj-lt"/>
              <a:cs typeface="Arial" pitchFamily="34" charset="0"/>
            </a:rPr>
            <a:t>teknik</a:t>
          </a:r>
          <a:r>
            <a:rPr lang="en-US" sz="1800" kern="1200" dirty="0" smtClean="0">
              <a:latin typeface="+mj-lt"/>
              <a:cs typeface="Arial" pitchFamily="34" charset="0"/>
            </a:rPr>
            <a:t> </a:t>
          </a:r>
          <a:r>
            <a:rPr lang="en-US" sz="1800" kern="1200" dirty="0" err="1" smtClean="0">
              <a:latin typeface="+mj-lt"/>
              <a:cs typeface="Arial" pitchFamily="34" charset="0"/>
            </a:rPr>
            <a:t>produksi</a:t>
          </a:r>
          <a:r>
            <a:rPr lang="en-US" sz="1800" kern="1200" dirty="0" smtClean="0">
              <a:latin typeface="+mj-lt"/>
              <a:cs typeface="Arial" pitchFamily="34" charset="0"/>
            </a:rPr>
            <a:t> </a:t>
          </a:r>
          <a:r>
            <a:rPr lang="en-US" sz="1800" kern="1200" dirty="0" err="1" smtClean="0">
              <a:latin typeface="+mj-lt"/>
              <a:cs typeface="Arial" pitchFamily="34" charset="0"/>
            </a:rPr>
            <a:t>perlu</a:t>
          </a:r>
          <a:r>
            <a:rPr lang="en-US" sz="1800" kern="1200" dirty="0" smtClean="0">
              <a:latin typeface="+mj-lt"/>
              <a:cs typeface="Arial" pitchFamily="34" charset="0"/>
            </a:rPr>
            <a:t> </a:t>
          </a:r>
          <a:r>
            <a:rPr lang="en-US" sz="1800" kern="1200" dirty="0" err="1" smtClean="0">
              <a:latin typeface="+mj-lt"/>
              <a:cs typeface="Arial" pitchFamily="34" charset="0"/>
            </a:rPr>
            <a:t>mempertimbangkan</a:t>
          </a:r>
          <a:r>
            <a:rPr lang="en-US" sz="1800" kern="1200" dirty="0" smtClean="0">
              <a:latin typeface="+mj-lt"/>
              <a:cs typeface="Arial" pitchFamily="34" charset="0"/>
            </a:rPr>
            <a:t> </a:t>
          </a:r>
          <a:r>
            <a:rPr lang="en-US" sz="1800" kern="1200" dirty="0" err="1" smtClean="0">
              <a:latin typeface="+mj-lt"/>
              <a:cs typeface="Arial" pitchFamily="34" charset="0"/>
            </a:rPr>
            <a:t>biaya</a:t>
          </a:r>
          <a:r>
            <a:rPr lang="en-US" sz="1800" kern="1200" dirty="0" smtClean="0">
              <a:latin typeface="+mj-lt"/>
              <a:cs typeface="Arial" pitchFamily="34" charset="0"/>
            </a:rPr>
            <a:t> </a:t>
          </a:r>
          <a:r>
            <a:rPr lang="en-US" sz="1800" kern="1200" dirty="0" err="1" smtClean="0">
              <a:latin typeface="+mj-lt"/>
              <a:cs typeface="Arial" pitchFamily="34" charset="0"/>
            </a:rPr>
            <a:t>produksi</a:t>
          </a:r>
          <a:r>
            <a:rPr lang="en-US" sz="1800" kern="1200" dirty="0" smtClean="0">
              <a:latin typeface="+mj-lt"/>
              <a:cs typeface="Arial" pitchFamily="34" charset="0"/>
            </a:rPr>
            <a:t> yang </a:t>
          </a:r>
          <a:r>
            <a:rPr lang="en-US" sz="1800" kern="1200" dirty="0" err="1" smtClean="0">
              <a:latin typeface="+mj-lt"/>
              <a:cs typeface="Arial" pitchFamily="34" charset="0"/>
            </a:rPr>
            <a:t>dikeluarkan</a:t>
          </a:r>
          <a:r>
            <a:rPr lang="en-US" sz="1800" kern="1200" dirty="0" smtClean="0">
              <a:latin typeface="+mj-lt"/>
              <a:cs typeface="Arial" pitchFamily="34" charset="0"/>
            </a:rPr>
            <a:t> </a:t>
          </a:r>
          <a:r>
            <a:rPr lang="en-US" sz="1800" kern="1200" dirty="0" err="1" smtClean="0">
              <a:latin typeface="+mj-lt"/>
              <a:cs typeface="Arial" pitchFamily="34" charset="0"/>
            </a:rPr>
            <a:t>dan</a:t>
          </a:r>
          <a:r>
            <a:rPr lang="en-US" sz="1800" kern="1200" dirty="0" smtClean="0">
              <a:latin typeface="+mj-lt"/>
              <a:cs typeface="Arial" pitchFamily="34" charset="0"/>
            </a:rPr>
            <a:t> </a:t>
          </a:r>
          <a:r>
            <a:rPr lang="en-US" sz="1800" kern="1200" dirty="0" err="1" smtClean="0">
              <a:latin typeface="+mj-lt"/>
              <a:cs typeface="Arial" pitchFamily="34" charset="0"/>
            </a:rPr>
            <a:t>keuntungan</a:t>
          </a:r>
          <a:r>
            <a:rPr lang="en-US" sz="1800" kern="1200" dirty="0" smtClean="0">
              <a:latin typeface="+mj-lt"/>
              <a:cs typeface="Arial" pitchFamily="34" charset="0"/>
            </a:rPr>
            <a:t> yang </a:t>
          </a:r>
          <a:r>
            <a:rPr lang="en-US" sz="1800" kern="1200" dirty="0" err="1" smtClean="0">
              <a:latin typeface="+mj-lt"/>
              <a:cs typeface="Arial" pitchFamily="34" charset="0"/>
            </a:rPr>
            <a:t>diperoleh</a:t>
          </a:r>
          <a:r>
            <a:rPr lang="en-US" sz="1800" kern="1200" dirty="0" smtClean="0">
              <a:latin typeface="+mj-lt"/>
              <a:cs typeface="Arial" pitchFamily="34" charset="0"/>
            </a:rPr>
            <a:t> </a:t>
          </a:r>
          <a:r>
            <a:rPr lang="en-US" sz="1800" kern="1200" dirty="0" err="1" smtClean="0">
              <a:latin typeface="+mj-lt"/>
              <a:cs typeface="Arial" pitchFamily="34" charset="0"/>
            </a:rPr>
            <a:t>produsen</a:t>
          </a:r>
          <a:r>
            <a:rPr lang="en-US" sz="1800" kern="1200" dirty="0" smtClean="0">
              <a:latin typeface="+mj-lt"/>
              <a:cs typeface="Arial" pitchFamily="34" charset="0"/>
            </a:rPr>
            <a:t>.</a:t>
          </a:r>
          <a:endParaRPr lang="en-US" sz="1800" kern="1200" dirty="0">
            <a:latin typeface="+mj-lt"/>
            <a:cs typeface="Arial" pitchFamily="34" charset="0"/>
          </a:endParaRPr>
        </a:p>
      </dsp:txBody>
      <dsp:txXfrm>
        <a:off x="2702123" y="1375899"/>
        <a:ext cx="2368153" cy="3300862"/>
      </dsp:txXfrm>
    </dsp:sp>
    <dsp:sp modelId="{60B7E4C2-1315-4C30-9D05-91D2E213BDB7}">
      <dsp:nvSpPr>
        <dsp:cNvPr id="0" name=""/>
        <dsp:cNvSpPr/>
      </dsp:nvSpPr>
      <dsp:spPr>
        <a:xfrm>
          <a:off x="5401818" y="428638"/>
          <a:ext cx="2368153" cy="947261"/>
        </a:xfrm>
        <a:prstGeom prst="rect">
          <a:avLst/>
        </a:prstGeom>
        <a:solidFill>
          <a:schemeClr val="accent3">
            <a:hueOff val="11250264"/>
            <a:satOff val="-16880"/>
            <a:lumOff val="-2745"/>
            <a:alphaOff val="0"/>
          </a:schemeClr>
        </a:solidFill>
        <a:ln w="9525" cap="flat" cmpd="sng" algn="ctr">
          <a:solidFill>
            <a:schemeClr val="accent3">
              <a:hueOff val="11250264"/>
              <a:satOff val="-16880"/>
              <a:lumOff val="-2745"/>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i="1" kern="1200" dirty="0" smtClean="0"/>
            <a:t>for whom</a:t>
          </a:r>
          <a:endParaRPr lang="en-US" sz="2800" b="1" i="1" kern="1200" dirty="0"/>
        </a:p>
      </dsp:txBody>
      <dsp:txXfrm>
        <a:off x="5401818" y="428638"/>
        <a:ext cx="2368153" cy="947261"/>
      </dsp:txXfrm>
    </dsp:sp>
    <dsp:sp modelId="{BEB79C9D-0319-497F-9242-5D6748B7A326}">
      <dsp:nvSpPr>
        <dsp:cNvPr id="0" name=""/>
        <dsp:cNvSpPr/>
      </dsp:nvSpPr>
      <dsp:spPr>
        <a:xfrm>
          <a:off x="5401818" y="1375899"/>
          <a:ext cx="2368153" cy="3300862"/>
        </a:xfrm>
        <a:prstGeom prst="rect">
          <a:avLst/>
        </a:prstGeom>
        <a:solidFill>
          <a:schemeClr val="accent3">
            <a:tint val="40000"/>
            <a:alpha val="90000"/>
            <a:hueOff val="10716850"/>
            <a:satOff val="-13793"/>
            <a:lumOff val="-107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mj-lt"/>
              <a:cs typeface="Arial" pitchFamily="34" charset="0"/>
            </a:rPr>
            <a:t>Berkaitan</a:t>
          </a:r>
          <a:r>
            <a:rPr lang="en-US" sz="1800" kern="1200" dirty="0" smtClean="0">
              <a:latin typeface="+mj-lt"/>
              <a:cs typeface="Arial" pitchFamily="34" charset="0"/>
            </a:rPr>
            <a:t> </a:t>
          </a:r>
          <a:r>
            <a:rPr lang="en-US" sz="1800" kern="1200" dirty="0" err="1" smtClean="0">
              <a:latin typeface="+mj-lt"/>
              <a:cs typeface="Arial" pitchFamily="34" charset="0"/>
            </a:rPr>
            <a:t>dengan</a:t>
          </a:r>
          <a:r>
            <a:rPr lang="en-US" sz="1800" kern="1200" dirty="0" smtClean="0">
              <a:latin typeface="+mj-lt"/>
              <a:cs typeface="Arial" pitchFamily="34" charset="0"/>
            </a:rPr>
            <a:t> </a:t>
          </a:r>
          <a:r>
            <a:rPr lang="en-US" sz="1800" kern="1200" dirty="0" err="1" smtClean="0">
              <a:latin typeface="+mj-lt"/>
              <a:cs typeface="Arial" pitchFamily="34" charset="0"/>
            </a:rPr>
            <a:t>segmen</a:t>
          </a:r>
          <a:r>
            <a:rPr lang="en-US" sz="1800" kern="1200" dirty="0" smtClean="0">
              <a:latin typeface="+mj-lt"/>
              <a:cs typeface="Arial" pitchFamily="34" charset="0"/>
            </a:rPr>
            <a:t> </a:t>
          </a:r>
          <a:r>
            <a:rPr lang="en-US" sz="1800" kern="1200" dirty="0" err="1" smtClean="0">
              <a:latin typeface="+mj-lt"/>
              <a:cs typeface="Arial" pitchFamily="34" charset="0"/>
            </a:rPr>
            <a:t>pasar</a:t>
          </a:r>
          <a:r>
            <a:rPr lang="en-US" sz="1800" kern="1200" dirty="0" smtClean="0">
              <a:latin typeface="+mj-lt"/>
              <a:cs typeface="Arial" pitchFamily="34" charset="0"/>
            </a:rPr>
            <a:t> </a:t>
          </a:r>
          <a:r>
            <a:rPr lang="en-US" sz="1800" kern="1200" dirty="0" err="1" smtClean="0">
              <a:latin typeface="+mj-lt"/>
              <a:cs typeface="Arial" pitchFamily="34" charset="0"/>
            </a:rPr>
            <a:t>atau</a:t>
          </a:r>
          <a:r>
            <a:rPr lang="en-US" sz="1800" kern="1200" dirty="0" smtClean="0">
              <a:latin typeface="+mj-lt"/>
              <a:cs typeface="Arial" pitchFamily="34" charset="0"/>
            </a:rPr>
            <a:t> target </a:t>
          </a:r>
          <a:r>
            <a:rPr lang="en-US" sz="1800" kern="1200" dirty="0" err="1" smtClean="0">
              <a:latin typeface="+mj-lt"/>
              <a:cs typeface="Arial" pitchFamily="34" charset="0"/>
            </a:rPr>
            <a:t>pasar</a:t>
          </a:r>
          <a:r>
            <a:rPr lang="en-US" sz="1800" kern="1200" dirty="0" smtClean="0">
              <a:latin typeface="+mj-lt"/>
              <a:cs typeface="Arial" pitchFamily="34" charset="0"/>
            </a:rPr>
            <a:t> </a:t>
          </a:r>
          <a:r>
            <a:rPr lang="en-US" sz="1800" kern="1200" dirty="0" err="1" smtClean="0">
              <a:latin typeface="+mj-lt"/>
              <a:cs typeface="Arial" pitchFamily="34" charset="0"/>
            </a:rPr>
            <a:t>atas</a:t>
          </a:r>
          <a:r>
            <a:rPr lang="en-US" sz="1800" kern="1200" dirty="0" smtClean="0">
              <a:latin typeface="+mj-lt"/>
              <a:cs typeface="Arial" pitchFamily="34" charset="0"/>
            </a:rPr>
            <a:t> </a:t>
          </a:r>
          <a:r>
            <a:rPr lang="en-US" sz="1800" kern="1200" dirty="0" err="1" smtClean="0">
              <a:latin typeface="+mj-lt"/>
              <a:cs typeface="Arial" pitchFamily="34" charset="0"/>
            </a:rPr>
            <a:t>produk</a:t>
          </a:r>
          <a:r>
            <a:rPr lang="en-US" sz="1800" kern="1200" dirty="0" smtClean="0">
              <a:latin typeface="+mj-lt"/>
              <a:cs typeface="Arial" pitchFamily="34" charset="0"/>
            </a:rPr>
            <a:t> yang </a:t>
          </a:r>
          <a:r>
            <a:rPr lang="en-US" sz="1800" kern="1200" dirty="0" err="1" smtClean="0">
              <a:latin typeface="+mj-lt"/>
              <a:cs typeface="Arial" pitchFamily="34" charset="0"/>
            </a:rPr>
            <a:t>dihasilkan</a:t>
          </a:r>
          <a:r>
            <a:rPr lang="en-US" sz="1800" kern="1200" dirty="0" smtClean="0">
              <a:latin typeface="+mj-lt"/>
              <a:cs typeface="Arial" pitchFamily="34" charset="0"/>
            </a:rPr>
            <a:t> </a:t>
          </a:r>
          <a:r>
            <a:rPr lang="en-US" sz="1800" kern="1200" dirty="0" err="1" smtClean="0">
              <a:latin typeface="+mj-lt"/>
              <a:cs typeface="Arial" pitchFamily="34" charset="0"/>
            </a:rPr>
            <a:t>produsen</a:t>
          </a:r>
          <a:r>
            <a:rPr lang="en-US" sz="1800" kern="1200" dirty="0" smtClean="0">
              <a:latin typeface="+mj-lt"/>
              <a:cs typeface="Arial" pitchFamily="34" charset="0"/>
            </a:rPr>
            <a:t>.</a:t>
          </a:r>
          <a:endParaRPr lang="en-US" sz="1800" kern="1200" dirty="0">
            <a:latin typeface="+mj-lt"/>
            <a:cs typeface="Arial" pitchFamily="34" charset="0"/>
          </a:endParaRPr>
        </a:p>
      </dsp:txBody>
      <dsp:txXfrm>
        <a:off x="5401818" y="1375899"/>
        <a:ext cx="2368153" cy="33008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2FACF2-AFFB-43DB-B950-91FEBB3A1FF1}">
      <dsp:nvSpPr>
        <dsp:cNvPr id="0" name=""/>
        <dsp:cNvSpPr/>
      </dsp:nvSpPr>
      <dsp:spPr>
        <a:xfrm>
          <a:off x="0" y="784259"/>
          <a:ext cx="6172199" cy="4914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79031" tIns="1083056" rIns="479031" bIns="113792" numCol="1" spcCol="1270" anchor="t" anchorCtr="0">
          <a:noAutofit/>
        </a:bodyPr>
        <a:lstStyle/>
        <a:p>
          <a:pPr marL="171450" lvl="1" indent="-171450" algn="l" defTabSz="711200">
            <a:lnSpc>
              <a:spcPct val="90000"/>
            </a:lnSpc>
            <a:spcBef>
              <a:spcPct val="0"/>
            </a:spcBef>
            <a:spcAft>
              <a:spcPct val="15000"/>
            </a:spcAft>
            <a:buChar char="••"/>
          </a:pPr>
          <a:endParaRPr lang="en-US" sz="1600" b="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b="0" kern="1200" dirty="0" smtClean="0">
              <a:latin typeface="Arial" pitchFamily="34" charset="0"/>
              <a:cs typeface="Arial" pitchFamily="34" charset="0"/>
            </a:rPr>
            <a:t>Melalui kegiatan diskusi, membaca teks, dan pengamatan, </a:t>
          </a:r>
          <a:r>
            <a:rPr lang="en-US" sz="1600" b="0" kern="1200" dirty="0" smtClean="0">
              <a:latin typeface="Arial" pitchFamily="34" charset="0"/>
              <a:cs typeface="Arial" pitchFamily="34" charset="0"/>
            </a:rPr>
            <a:t>Anda </a:t>
          </a:r>
          <a:r>
            <a:rPr lang="en-US" sz="1600" b="0" kern="1200" dirty="0" smtClean="0">
              <a:latin typeface="Arial" pitchFamily="34" charset="0"/>
              <a:cs typeface="Arial" pitchFamily="34" charset="0"/>
            </a:rPr>
            <a:t>mampu menjelaskan pengertian, sejarah lahirnya ilmu ekonomi, ilmu ekonomi teori dan terapan, tindakan ekonomi, motif ekonomi, penerapan prinsip ekonomi, masalah ekonomi, dan konsep biaya peluang</a:t>
          </a:r>
          <a:endParaRPr lang="en-US" sz="1600" b="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b="0" kern="1200" dirty="0" smtClean="0">
              <a:latin typeface="Arial" pitchFamily="34" charset="0"/>
              <a:cs typeface="Arial" pitchFamily="34" charset="0"/>
            </a:rPr>
            <a:t>Setelah membaca materi skala prioritas, </a:t>
          </a:r>
          <a:r>
            <a:rPr lang="en-US" sz="1600" b="0" kern="1200" dirty="0" smtClean="0">
              <a:latin typeface="Arial" pitchFamily="34" charset="0"/>
              <a:cs typeface="Arial" pitchFamily="34" charset="0"/>
            </a:rPr>
            <a:t>Anda </a:t>
          </a:r>
          <a:r>
            <a:rPr lang="en-US" sz="1600" b="0" kern="1200" dirty="0" smtClean="0">
              <a:latin typeface="Arial" pitchFamily="34" charset="0"/>
              <a:cs typeface="Arial" pitchFamily="34" charset="0"/>
            </a:rPr>
            <a:t>mampu mendeskripsikan pilihan (kebutuhan dan keinginan) dan menyusun skala prioritas kebutuhan</a:t>
          </a:r>
        </a:p>
        <a:p>
          <a:pPr marL="171450" lvl="1" indent="-171450" algn="l" defTabSz="711200">
            <a:lnSpc>
              <a:spcPct val="90000"/>
            </a:lnSpc>
            <a:spcBef>
              <a:spcPct val="0"/>
            </a:spcBef>
            <a:spcAft>
              <a:spcPct val="15000"/>
            </a:spcAft>
            <a:buChar char="••"/>
          </a:pPr>
          <a:r>
            <a:rPr lang="en-US" sz="1600" b="0" kern="1200" dirty="0" smtClean="0">
              <a:latin typeface="Arial" pitchFamily="34" charset="0"/>
              <a:cs typeface="Arial" pitchFamily="34" charset="0"/>
            </a:rPr>
            <a:t>Setelah membaca materi </a:t>
          </a:r>
          <a:r>
            <a:rPr lang="en-US" sz="1600" b="0" kern="1200" dirty="0" smtClean="0">
              <a:latin typeface="Arial" pitchFamily="34" charset="0"/>
              <a:cs typeface="Arial" pitchFamily="34" charset="0"/>
            </a:rPr>
            <a:t>kebutuhan, Anda mampu </a:t>
          </a:r>
          <a:r>
            <a:rPr lang="en-US" sz="1600" b="0" kern="1200" dirty="0" smtClean="0">
              <a:latin typeface="Arial" pitchFamily="34" charset="0"/>
              <a:cs typeface="Arial" pitchFamily="34" charset="0"/>
            </a:rPr>
            <a:t>menjelaskan berbagai macam kebutuhan dan alat pemuas kebutuhan</a:t>
          </a:r>
        </a:p>
        <a:p>
          <a:pPr marL="171450" lvl="1" indent="-171450" algn="l" defTabSz="711200">
            <a:lnSpc>
              <a:spcPct val="90000"/>
            </a:lnSpc>
            <a:spcBef>
              <a:spcPct val="0"/>
            </a:spcBef>
            <a:spcAft>
              <a:spcPct val="15000"/>
            </a:spcAft>
            <a:buChar char="••"/>
          </a:pPr>
          <a:r>
            <a:rPr lang="en-US" sz="1600" b="0" kern="1200" dirty="0" smtClean="0">
              <a:latin typeface="Arial" pitchFamily="34" charset="0"/>
              <a:cs typeface="Arial" pitchFamily="34" charset="0"/>
            </a:rPr>
            <a:t>Setelah melakukan pengamatan, </a:t>
          </a:r>
          <a:r>
            <a:rPr lang="en-US" sz="1600" b="0" kern="1200" dirty="0" smtClean="0">
              <a:latin typeface="Arial" pitchFamily="34" charset="0"/>
              <a:cs typeface="Arial" pitchFamily="34" charset="0"/>
            </a:rPr>
            <a:t>Anda mampu </a:t>
          </a:r>
          <a:r>
            <a:rPr lang="en-US" sz="1600" b="0" kern="1200" dirty="0" smtClean="0">
              <a:latin typeface="Arial" pitchFamily="34" charset="0"/>
              <a:cs typeface="Arial" pitchFamily="34" charset="0"/>
            </a:rPr>
            <a:t>menyajikan hasil identifikasi tentang kelangkaan dan biaya peluang berdasarkan informasi dan data yang relevan</a:t>
          </a:r>
        </a:p>
      </dsp:txBody>
      <dsp:txXfrm>
        <a:off x="0" y="784259"/>
        <a:ext cx="6172199" cy="4914000"/>
      </dsp:txXfrm>
    </dsp:sp>
    <dsp:sp modelId="{F73349AD-A0FC-4BF8-8AAE-E0A2D8C949E7}">
      <dsp:nvSpPr>
        <dsp:cNvPr id="0" name=""/>
        <dsp:cNvSpPr/>
      </dsp:nvSpPr>
      <dsp:spPr>
        <a:xfrm>
          <a:off x="308610" y="16739"/>
          <a:ext cx="4320540" cy="153504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889000">
            <a:lnSpc>
              <a:spcPct val="90000"/>
            </a:lnSpc>
            <a:spcBef>
              <a:spcPct val="0"/>
            </a:spcBef>
            <a:spcAft>
              <a:spcPct val="35000"/>
            </a:spcAft>
          </a:pPr>
          <a:r>
            <a:rPr lang="en-US" sz="2000" b="1" kern="1200" dirty="0" err="1" smtClean="0">
              <a:latin typeface="Arial" pitchFamily="34" charset="0"/>
              <a:cs typeface="Arial" pitchFamily="34" charset="0"/>
            </a:rPr>
            <a:t>Tujuan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Pembelajaran</a:t>
          </a:r>
          <a:endParaRPr lang="en-US" sz="2000" b="1" kern="1200" dirty="0">
            <a:latin typeface="Arial" pitchFamily="34" charset="0"/>
            <a:cs typeface="Arial" pitchFamily="34" charset="0"/>
          </a:endParaRPr>
        </a:p>
      </dsp:txBody>
      <dsp:txXfrm>
        <a:off x="308610" y="16739"/>
        <a:ext cx="4320540" cy="153504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EE4502-B70F-4D45-9EB2-EDC7840944A7}">
      <dsp:nvSpPr>
        <dsp:cNvPr id="0" name=""/>
        <dsp:cNvSpPr/>
      </dsp:nvSpPr>
      <dsp:spPr>
        <a:xfrm>
          <a:off x="623" y="325142"/>
          <a:ext cx="2430549" cy="145832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D" sz="2200" kern="1200" dirty="0" smtClean="0"/>
            <a:t>Sistem Ekonomi </a:t>
          </a:r>
          <a:r>
            <a:rPr lang="en-ID" sz="2200" kern="1200" dirty="0" smtClean="0">
              <a:hlinkClick xmlns:r="http://schemas.openxmlformats.org/officeDocument/2006/relationships" r:id="" action="ppaction://hlinksldjump"/>
            </a:rPr>
            <a:t>Tradisional</a:t>
          </a:r>
          <a:endParaRPr lang="en-US" sz="2200" kern="1200" dirty="0"/>
        </a:p>
      </dsp:txBody>
      <dsp:txXfrm>
        <a:off x="623" y="325142"/>
        <a:ext cx="2430549" cy="1458329"/>
      </dsp:txXfrm>
    </dsp:sp>
    <dsp:sp modelId="{B1A90EA8-1540-4036-8ECC-96E1C24DC2C4}">
      <dsp:nvSpPr>
        <dsp:cNvPr id="0" name=""/>
        <dsp:cNvSpPr/>
      </dsp:nvSpPr>
      <dsp:spPr>
        <a:xfrm>
          <a:off x="2674227" y="325142"/>
          <a:ext cx="2430549" cy="1458329"/>
        </a:xfrm>
        <a:prstGeom prst="rect">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D" sz="2200" kern="1200" dirty="0" smtClean="0"/>
            <a:t>Sistem Ekonomi </a:t>
          </a:r>
          <a:r>
            <a:rPr lang="en-ID" sz="2200" kern="1200" dirty="0" smtClean="0">
              <a:hlinkClick xmlns:r="http://schemas.openxmlformats.org/officeDocument/2006/relationships" r:id="" action="ppaction://hlinksldjump"/>
            </a:rPr>
            <a:t>Komando/Terpusat</a:t>
          </a:r>
          <a:endParaRPr lang="en-US" sz="2200" kern="1200" dirty="0"/>
        </a:p>
      </dsp:txBody>
      <dsp:txXfrm>
        <a:off x="2674227" y="325142"/>
        <a:ext cx="2430549" cy="1458329"/>
      </dsp:txXfrm>
    </dsp:sp>
    <dsp:sp modelId="{7B100692-F3A2-49A3-A809-1CD2E8BBD5E6}">
      <dsp:nvSpPr>
        <dsp:cNvPr id="0" name=""/>
        <dsp:cNvSpPr/>
      </dsp:nvSpPr>
      <dsp:spPr>
        <a:xfrm>
          <a:off x="623" y="2026527"/>
          <a:ext cx="2430549" cy="1458329"/>
        </a:xfrm>
        <a:prstGeom prst="rect">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D" sz="2200" kern="1200" dirty="0" smtClean="0"/>
            <a:t>Sistem Ekonomi </a:t>
          </a:r>
          <a:r>
            <a:rPr lang="en-ID" sz="2200" kern="1200" dirty="0" smtClean="0">
              <a:hlinkClick xmlns:r="http://schemas.openxmlformats.org/officeDocument/2006/relationships" r:id="" action="ppaction://hlinksldjump"/>
            </a:rPr>
            <a:t>Pasar Bebas/Liberal</a:t>
          </a:r>
          <a:endParaRPr lang="en-US" sz="2200" kern="1200" dirty="0"/>
        </a:p>
      </dsp:txBody>
      <dsp:txXfrm>
        <a:off x="623" y="2026527"/>
        <a:ext cx="2430549" cy="1458329"/>
      </dsp:txXfrm>
    </dsp:sp>
    <dsp:sp modelId="{3E609AAA-08C9-4824-B09B-982189432212}">
      <dsp:nvSpPr>
        <dsp:cNvPr id="0" name=""/>
        <dsp:cNvSpPr/>
      </dsp:nvSpPr>
      <dsp:spPr>
        <a:xfrm>
          <a:off x="2674227" y="2026527"/>
          <a:ext cx="2430549" cy="1458329"/>
        </a:xfrm>
        <a:prstGeom prst="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D" sz="2200" kern="1200" dirty="0" smtClean="0"/>
            <a:t>Sistem </a:t>
          </a:r>
          <a:r>
            <a:rPr lang="en-ID" sz="2200" kern="1200" dirty="0" smtClean="0"/>
            <a:t>Ekonomi </a:t>
          </a:r>
          <a:r>
            <a:rPr lang="en-ID" sz="2200" kern="1200" dirty="0" smtClean="0">
              <a:hlinkClick xmlns:r="http://schemas.openxmlformats.org/officeDocument/2006/relationships" r:id="" action="ppaction://hlinksldjump"/>
            </a:rPr>
            <a:t>Campuran</a:t>
          </a:r>
          <a:endParaRPr lang="en-US" sz="2200" kern="1200" dirty="0"/>
        </a:p>
      </dsp:txBody>
      <dsp:txXfrm>
        <a:off x="2674227" y="2026527"/>
        <a:ext cx="2430549" cy="145832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9B924F-7D5C-4035-A9D0-766FB73F7A90}">
      <dsp:nvSpPr>
        <dsp:cNvPr id="0" name=""/>
        <dsp:cNvSpPr/>
      </dsp:nvSpPr>
      <dsp:spPr>
        <a:xfrm>
          <a:off x="961635" y="2075"/>
          <a:ext cx="2490088" cy="1494053"/>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D" sz="3200" kern="1200" dirty="0" smtClean="0"/>
            <a:t>Kekeluargaan</a:t>
          </a:r>
          <a:endParaRPr lang="en-US" sz="3200" kern="1200" dirty="0"/>
        </a:p>
      </dsp:txBody>
      <dsp:txXfrm>
        <a:off x="961635" y="2075"/>
        <a:ext cx="2490088" cy="1494053"/>
      </dsp:txXfrm>
    </dsp:sp>
    <dsp:sp modelId="{65E4DE01-B32E-4087-A9A4-500C1EA2D5CE}">
      <dsp:nvSpPr>
        <dsp:cNvPr id="0" name=""/>
        <dsp:cNvSpPr/>
      </dsp:nvSpPr>
      <dsp:spPr>
        <a:xfrm>
          <a:off x="3700732" y="2075"/>
          <a:ext cx="2490088" cy="1494053"/>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D" sz="3200" kern="1200" dirty="0" smtClean="0"/>
            <a:t>Kerja sama</a:t>
          </a:r>
          <a:endParaRPr lang="en-US" sz="3200" kern="1200" dirty="0"/>
        </a:p>
      </dsp:txBody>
      <dsp:txXfrm>
        <a:off x="3700732" y="2075"/>
        <a:ext cx="2490088" cy="1494053"/>
      </dsp:txXfrm>
    </dsp:sp>
    <dsp:sp modelId="{51AE306E-632F-4DE2-B66B-A88842BC6783}">
      <dsp:nvSpPr>
        <dsp:cNvPr id="0" name=""/>
        <dsp:cNvSpPr/>
      </dsp:nvSpPr>
      <dsp:spPr>
        <a:xfrm>
          <a:off x="961635" y="1745137"/>
          <a:ext cx="2490088" cy="1494053"/>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D" sz="3200" kern="1200" dirty="0" smtClean="0"/>
            <a:t>Gotong royong</a:t>
          </a:r>
          <a:endParaRPr lang="en-US" sz="3200" kern="1200" dirty="0"/>
        </a:p>
      </dsp:txBody>
      <dsp:txXfrm>
        <a:off x="961635" y="1745137"/>
        <a:ext cx="2490088" cy="1494053"/>
      </dsp:txXfrm>
    </dsp:sp>
    <dsp:sp modelId="{567013BB-CD10-4A19-92CF-F81DE5E504EE}">
      <dsp:nvSpPr>
        <dsp:cNvPr id="0" name=""/>
        <dsp:cNvSpPr/>
      </dsp:nvSpPr>
      <dsp:spPr>
        <a:xfrm>
          <a:off x="3700732" y="1745137"/>
          <a:ext cx="2490088" cy="1494053"/>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D" sz="3200" kern="1200" dirty="0" smtClean="0"/>
            <a:t>Keadilan</a:t>
          </a:r>
          <a:endParaRPr lang="en-US" sz="3200" kern="1200" dirty="0"/>
        </a:p>
      </dsp:txBody>
      <dsp:txXfrm>
        <a:off x="3700732" y="1745137"/>
        <a:ext cx="2490088" cy="1494053"/>
      </dsp:txXfrm>
    </dsp:sp>
    <dsp:sp modelId="{6F305742-8883-4AFE-92B7-3D193AE03358}">
      <dsp:nvSpPr>
        <dsp:cNvPr id="0" name=""/>
        <dsp:cNvSpPr/>
      </dsp:nvSpPr>
      <dsp:spPr>
        <a:xfrm>
          <a:off x="2331183" y="3488199"/>
          <a:ext cx="2490088" cy="1494053"/>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D" sz="3200" kern="1200" dirty="0" smtClean="0"/>
            <a:t>Kemandirian</a:t>
          </a:r>
          <a:endParaRPr lang="en-US" sz="3200" kern="1200" dirty="0"/>
        </a:p>
      </dsp:txBody>
      <dsp:txXfrm>
        <a:off x="2331183" y="3488199"/>
        <a:ext cx="2490088" cy="1494053"/>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77E107-2695-4FF4-85FE-57442AFE5DFA}">
      <dsp:nvSpPr>
        <dsp:cNvPr id="0" name=""/>
        <dsp:cNvSpPr/>
      </dsp:nvSpPr>
      <dsp:spPr>
        <a:xfrm rot="16200000">
          <a:off x="316" y="606313"/>
          <a:ext cx="3627685" cy="3627685"/>
        </a:xfrm>
        <a:prstGeom prst="upArrow">
          <a:avLst>
            <a:gd name="adj1" fmla="val 50000"/>
            <a:gd name="adj2" fmla="val 35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ID" sz="4300" kern="1200" dirty="0" smtClean="0">
              <a:hlinkClick xmlns:r="http://schemas.openxmlformats.org/officeDocument/2006/relationships" r:id="" action="ppaction://hlinksldjump"/>
            </a:rPr>
            <a:t>Dampak positif</a:t>
          </a:r>
          <a:endParaRPr lang="en-US" sz="4300" kern="1200" dirty="0"/>
        </a:p>
      </dsp:txBody>
      <dsp:txXfrm rot="16200000">
        <a:off x="316" y="606313"/>
        <a:ext cx="3627685" cy="3627685"/>
      </dsp:txXfrm>
    </dsp:sp>
    <dsp:sp modelId="{DF1D8000-10AC-497D-B7FF-0DFD01D7ED6C}">
      <dsp:nvSpPr>
        <dsp:cNvPr id="0" name=""/>
        <dsp:cNvSpPr/>
      </dsp:nvSpPr>
      <dsp:spPr>
        <a:xfrm rot="5400000">
          <a:off x="3991997" y="606313"/>
          <a:ext cx="3627685" cy="3627685"/>
        </a:xfrm>
        <a:prstGeom prst="upArrow">
          <a:avLst>
            <a:gd name="adj1" fmla="val 50000"/>
            <a:gd name="adj2" fmla="val 35000"/>
          </a:avLst>
        </a:prstGeom>
        <a:solidFill>
          <a:schemeClr val="accent3">
            <a:hueOff val="11250264"/>
            <a:satOff val="-16880"/>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ID" sz="4300" kern="1200" dirty="0" smtClean="0">
              <a:hlinkClick xmlns:r="http://schemas.openxmlformats.org/officeDocument/2006/relationships" r:id="" action="ppaction://hlinksldjump"/>
            </a:rPr>
            <a:t>Dampak negatif</a:t>
          </a:r>
          <a:endParaRPr lang="en-US" sz="4300" kern="1200" dirty="0"/>
        </a:p>
      </dsp:txBody>
      <dsp:txXfrm rot="5400000">
        <a:off x="3991997" y="606313"/>
        <a:ext cx="3627685" cy="362768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CEB89F-CE8F-42E3-B7C3-2A6D6090F121}">
      <dsp:nvSpPr>
        <dsp:cNvPr id="0" name=""/>
        <dsp:cNvSpPr/>
      </dsp:nvSpPr>
      <dsp:spPr>
        <a:xfrm>
          <a:off x="0" y="4312535"/>
          <a:ext cx="7391400" cy="943477"/>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charset="0"/>
              <a:cs typeface="Arial" charset="0"/>
            </a:rPr>
            <a:t>Potensi</a:t>
          </a:r>
          <a:r>
            <a:rPr lang="en-US" sz="1800" kern="1200" dirty="0" smtClean="0">
              <a:latin typeface="Arial" charset="0"/>
              <a:cs typeface="Arial" charset="0"/>
            </a:rPr>
            <a:t>, </a:t>
          </a:r>
          <a:r>
            <a:rPr lang="en-US" sz="1800" kern="1200" dirty="0" err="1" smtClean="0">
              <a:latin typeface="Arial" charset="0"/>
              <a:cs typeface="Arial" charset="0"/>
            </a:rPr>
            <a:t>inisiatif</a:t>
          </a:r>
          <a:r>
            <a:rPr lang="en-US" sz="1800" kern="1200" dirty="0" smtClean="0">
              <a:latin typeface="Arial" charset="0"/>
              <a:cs typeface="Arial" charset="0"/>
            </a:rPr>
            <a:t>, </a:t>
          </a:r>
          <a:r>
            <a:rPr lang="en-US" sz="1800" kern="1200" dirty="0" err="1" smtClean="0">
              <a:latin typeface="Arial" charset="0"/>
              <a:cs typeface="Arial" charset="0"/>
            </a:rPr>
            <a:t>dan</a:t>
          </a:r>
          <a:r>
            <a:rPr lang="en-US" sz="1800" kern="1200" dirty="0" smtClean="0">
              <a:latin typeface="Arial" charset="0"/>
              <a:cs typeface="Arial" charset="0"/>
            </a:rPr>
            <a:t> </a:t>
          </a:r>
          <a:r>
            <a:rPr lang="en-US" sz="1800" kern="1200" dirty="0" err="1" smtClean="0">
              <a:latin typeface="Arial" charset="0"/>
              <a:cs typeface="Arial" charset="0"/>
            </a:rPr>
            <a:t>daya</a:t>
          </a:r>
          <a:r>
            <a:rPr lang="en-US" sz="1800" kern="1200" dirty="0" smtClean="0">
              <a:latin typeface="Arial" charset="0"/>
              <a:cs typeface="Arial" charset="0"/>
            </a:rPr>
            <a:t> </a:t>
          </a:r>
          <a:r>
            <a:rPr lang="en-US" sz="1800" kern="1200" dirty="0" err="1" smtClean="0">
              <a:latin typeface="Arial" charset="0"/>
              <a:cs typeface="Arial" charset="0"/>
            </a:rPr>
            <a:t>kreasi</a:t>
          </a:r>
          <a:r>
            <a:rPr lang="en-US" sz="1800" kern="1200" dirty="0" smtClean="0">
              <a:latin typeface="Arial" charset="0"/>
              <a:cs typeface="Arial" charset="0"/>
            </a:rPr>
            <a:t> </a:t>
          </a:r>
          <a:r>
            <a:rPr lang="en-US" sz="1800" kern="1200" dirty="0" err="1" smtClean="0">
              <a:latin typeface="Arial" charset="0"/>
              <a:cs typeface="Arial" charset="0"/>
            </a:rPr>
            <a:t>warga</a:t>
          </a:r>
          <a:r>
            <a:rPr lang="en-US" sz="1800" kern="1200" dirty="0" smtClean="0">
              <a:latin typeface="Arial" charset="0"/>
              <a:cs typeface="Arial" charset="0"/>
            </a:rPr>
            <a:t> </a:t>
          </a:r>
          <a:r>
            <a:rPr lang="en-US" sz="1800" kern="1200" dirty="0" err="1" smtClean="0">
              <a:latin typeface="Arial" charset="0"/>
              <a:cs typeface="Arial" charset="0"/>
            </a:rPr>
            <a:t>negara</a:t>
          </a:r>
          <a:r>
            <a:rPr lang="en-US" sz="1800" kern="1200" dirty="0" smtClean="0">
              <a:latin typeface="Arial" charset="0"/>
              <a:cs typeface="Arial" charset="0"/>
            </a:rPr>
            <a:t> </a:t>
          </a:r>
          <a:r>
            <a:rPr lang="en-US" sz="1800" kern="1200" dirty="0" err="1" smtClean="0">
              <a:latin typeface="Arial" charset="0"/>
              <a:cs typeface="Arial" charset="0"/>
            </a:rPr>
            <a:t>dikembangkan</a:t>
          </a:r>
          <a:r>
            <a:rPr lang="en-US" sz="1800" kern="1200" dirty="0" smtClean="0">
              <a:latin typeface="Arial" charset="0"/>
              <a:cs typeface="Arial" charset="0"/>
            </a:rPr>
            <a:t> </a:t>
          </a:r>
          <a:r>
            <a:rPr lang="en-US" sz="1800" kern="1200" dirty="0" err="1" smtClean="0">
              <a:latin typeface="Arial" charset="0"/>
              <a:cs typeface="Arial" charset="0"/>
            </a:rPr>
            <a:t>sepenuhnya</a:t>
          </a:r>
          <a:r>
            <a:rPr lang="en-US" sz="1800" kern="1200" dirty="0" smtClean="0">
              <a:latin typeface="Arial" charset="0"/>
              <a:cs typeface="Arial" charset="0"/>
            </a:rPr>
            <a:t> </a:t>
          </a:r>
          <a:r>
            <a:rPr lang="en-US" sz="1800" kern="1200" dirty="0" err="1" smtClean="0">
              <a:latin typeface="Arial" charset="0"/>
              <a:cs typeface="Arial" charset="0"/>
            </a:rPr>
            <a:t>selama</a:t>
          </a:r>
          <a:r>
            <a:rPr lang="en-US" sz="1800" kern="1200" dirty="0" smtClean="0">
              <a:latin typeface="Arial" charset="0"/>
              <a:cs typeface="Arial" charset="0"/>
            </a:rPr>
            <a:t> </a:t>
          </a:r>
          <a:r>
            <a:rPr lang="en-US" sz="1800" kern="1200" dirty="0" err="1" smtClean="0">
              <a:latin typeface="Arial" charset="0"/>
              <a:cs typeface="Arial" charset="0"/>
            </a:rPr>
            <a:t>tidak</a:t>
          </a:r>
          <a:r>
            <a:rPr lang="en-US" sz="1800" kern="1200" dirty="0" smtClean="0">
              <a:latin typeface="Arial" charset="0"/>
              <a:cs typeface="Arial" charset="0"/>
            </a:rPr>
            <a:t> </a:t>
          </a:r>
          <a:r>
            <a:rPr lang="en-US" sz="1800" kern="1200" dirty="0" err="1" smtClean="0">
              <a:latin typeface="Arial" charset="0"/>
              <a:cs typeface="Arial" charset="0"/>
            </a:rPr>
            <a:t>merugikan</a:t>
          </a:r>
          <a:r>
            <a:rPr lang="en-US" sz="1800" kern="1200" dirty="0" smtClean="0">
              <a:latin typeface="Arial" charset="0"/>
              <a:cs typeface="Arial" charset="0"/>
            </a:rPr>
            <a:t> </a:t>
          </a:r>
          <a:r>
            <a:rPr lang="en-US" sz="1800" kern="1200" dirty="0" err="1" smtClean="0">
              <a:latin typeface="Arial" charset="0"/>
              <a:cs typeface="Arial" charset="0"/>
            </a:rPr>
            <a:t>masyarakat</a:t>
          </a:r>
          <a:r>
            <a:rPr lang="en-US" sz="1800" kern="1200" dirty="0" smtClean="0">
              <a:latin typeface="Arial" charset="0"/>
              <a:cs typeface="Arial" charset="0"/>
            </a:rPr>
            <a:t>.</a:t>
          </a:r>
        </a:p>
      </dsp:txBody>
      <dsp:txXfrm>
        <a:off x="0" y="4312535"/>
        <a:ext cx="7391400" cy="943477"/>
      </dsp:txXfrm>
    </dsp:sp>
    <dsp:sp modelId="{74ABB151-6BFC-4EA7-BB31-3D72F8C51924}">
      <dsp:nvSpPr>
        <dsp:cNvPr id="0" name=""/>
        <dsp:cNvSpPr/>
      </dsp:nvSpPr>
      <dsp:spPr>
        <a:xfrm rot="10800000">
          <a:off x="0" y="2875619"/>
          <a:ext cx="7391400" cy="1451068"/>
        </a:xfrm>
        <a:prstGeom prst="upArrowCallout">
          <a:avLst/>
        </a:prstGeom>
        <a:solidFill>
          <a:schemeClr val="accent2">
            <a:hueOff val="1560506"/>
            <a:satOff val="-1946"/>
            <a:lumOff val="45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charset="0"/>
              <a:cs typeface="Arial" charset="0"/>
            </a:rPr>
            <a:t>Warga</a:t>
          </a:r>
          <a:r>
            <a:rPr lang="en-US" sz="1800" kern="1200" dirty="0" smtClean="0">
              <a:latin typeface="Arial" charset="0"/>
              <a:cs typeface="Arial" charset="0"/>
            </a:rPr>
            <a:t> </a:t>
          </a:r>
          <a:r>
            <a:rPr lang="en-US" sz="1800" kern="1200" dirty="0" err="1" smtClean="0">
              <a:latin typeface="Arial" charset="0"/>
              <a:cs typeface="Arial" charset="0"/>
            </a:rPr>
            <a:t>negara</a:t>
          </a:r>
          <a:r>
            <a:rPr lang="en-US" sz="1800" kern="1200" dirty="0" smtClean="0">
              <a:latin typeface="Arial" charset="0"/>
              <a:cs typeface="Arial" charset="0"/>
            </a:rPr>
            <a:t> </a:t>
          </a:r>
          <a:r>
            <a:rPr lang="en-US" sz="1800" kern="1200" dirty="0" err="1" smtClean="0">
              <a:latin typeface="Arial" charset="0"/>
              <a:cs typeface="Arial" charset="0"/>
            </a:rPr>
            <a:t>bebas</a:t>
          </a:r>
          <a:r>
            <a:rPr lang="en-US" sz="1800" kern="1200" dirty="0" smtClean="0">
              <a:latin typeface="Arial" charset="0"/>
              <a:cs typeface="Arial" charset="0"/>
            </a:rPr>
            <a:t> </a:t>
          </a:r>
          <a:r>
            <a:rPr lang="en-US" sz="1800" kern="1200" dirty="0" err="1" smtClean="0">
              <a:latin typeface="Arial" charset="0"/>
              <a:cs typeface="Arial" charset="0"/>
            </a:rPr>
            <a:t>memilih</a:t>
          </a:r>
          <a:r>
            <a:rPr lang="en-US" sz="1800" kern="1200" dirty="0" smtClean="0">
              <a:latin typeface="Arial" charset="0"/>
              <a:cs typeface="Arial" charset="0"/>
            </a:rPr>
            <a:t> </a:t>
          </a:r>
          <a:r>
            <a:rPr lang="en-US" sz="1800" kern="1200" dirty="0" err="1" smtClean="0">
              <a:latin typeface="Arial" charset="0"/>
              <a:cs typeface="Arial" charset="0"/>
            </a:rPr>
            <a:t>pekerjaan</a:t>
          </a:r>
          <a:r>
            <a:rPr lang="en-US" sz="1800" kern="1200" dirty="0" smtClean="0">
              <a:latin typeface="Arial" charset="0"/>
              <a:cs typeface="Arial" charset="0"/>
            </a:rPr>
            <a:t> yang </a:t>
          </a:r>
          <a:r>
            <a:rPr lang="en-US" sz="1800" kern="1200" dirty="0" err="1" smtClean="0">
              <a:latin typeface="Arial" charset="0"/>
              <a:cs typeface="Arial" charset="0"/>
            </a:rPr>
            <a:t>dikehendaki</a:t>
          </a:r>
          <a:r>
            <a:rPr lang="en-US" sz="1800" kern="1200" dirty="0" smtClean="0">
              <a:latin typeface="Arial" charset="0"/>
              <a:cs typeface="Arial" charset="0"/>
            </a:rPr>
            <a:t>, </a:t>
          </a:r>
          <a:r>
            <a:rPr lang="en-US" sz="1800" kern="1200" dirty="0" err="1" smtClean="0">
              <a:latin typeface="Arial" charset="0"/>
              <a:cs typeface="Arial" charset="0"/>
            </a:rPr>
            <a:t>serta</a:t>
          </a:r>
          <a:r>
            <a:rPr lang="en-US" sz="1800" kern="1200" dirty="0" smtClean="0">
              <a:latin typeface="Arial" charset="0"/>
              <a:cs typeface="Arial" charset="0"/>
            </a:rPr>
            <a:t> </a:t>
          </a:r>
          <a:r>
            <a:rPr lang="en-US" sz="1800" kern="1200" dirty="0" err="1" smtClean="0">
              <a:latin typeface="Arial" charset="0"/>
              <a:cs typeface="Arial" charset="0"/>
            </a:rPr>
            <a:t>memiliki</a:t>
          </a:r>
          <a:r>
            <a:rPr lang="en-US" sz="1800" kern="1200" dirty="0" smtClean="0">
              <a:latin typeface="Arial" charset="0"/>
              <a:cs typeface="Arial" charset="0"/>
            </a:rPr>
            <a:t> </a:t>
          </a:r>
          <a:r>
            <a:rPr lang="en-US" sz="1800" kern="1200" dirty="0" err="1" smtClean="0">
              <a:latin typeface="Arial" charset="0"/>
              <a:cs typeface="Arial" charset="0"/>
            </a:rPr>
            <a:t>hak</a:t>
          </a:r>
          <a:r>
            <a:rPr lang="en-US" sz="1800" kern="1200" dirty="0" smtClean="0">
              <a:latin typeface="Arial" charset="0"/>
              <a:cs typeface="Arial" charset="0"/>
            </a:rPr>
            <a:t> </a:t>
          </a:r>
          <a:r>
            <a:rPr lang="en-US" sz="1800" kern="1200" dirty="0" err="1" smtClean="0">
              <a:latin typeface="Arial" charset="0"/>
              <a:cs typeface="Arial" charset="0"/>
            </a:rPr>
            <a:t>atas</a:t>
          </a:r>
          <a:r>
            <a:rPr lang="en-US" sz="1800" kern="1200" dirty="0" smtClean="0">
              <a:latin typeface="Arial" charset="0"/>
              <a:cs typeface="Arial" charset="0"/>
            </a:rPr>
            <a:t> </a:t>
          </a:r>
          <a:r>
            <a:rPr lang="en-US" sz="1800" kern="1200" dirty="0" err="1" smtClean="0">
              <a:latin typeface="Arial" charset="0"/>
              <a:cs typeface="Arial" charset="0"/>
            </a:rPr>
            <a:t>pekerjaan</a:t>
          </a:r>
          <a:r>
            <a:rPr lang="en-US" sz="1800" kern="1200" dirty="0" smtClean="0">
              <a:latin typeface="Arial" charset="0"/>
              <a:cs typeface="Arial" charset="0"/>
            </a:rPr>
            <a:t> </a:t>
          </a:r>
          <a:r>
            <a:rPr lang="en-US" sz="1800" kern="1200" dirty="0" err="1" smtClean="0">
              <a:latin typeface="Arial" charset="0"/>
              <a:cs typeface="Arial" charset="0"/>
            </a:rPr>
            <a:t>dan</a:t>
          </a:r>
          <a:r>
            <a:rPr lang="en-US" sz="1800" kern="1200" dirty="0" smtClean="0">
              <a:latin typeface="Arial" charset="0"/>
              <a:cs typeface="Arial" charset="0"/>
            </a:rPr>
            <a:t> </a:t>
          </a:r>
          <a:r>
            <a:rPr lang="en-US" sz="1800" kern="1200" dirty="0" err="1" smtClean="0">
              <a:latin typeface="Arial" charset="0"/>
              <a:cs typeface="Arial" charset="0"/>
            </a:rPr>
            <a:t>penghidupan</a:t>
          </a:r>
          <a:r>
            <a:rPr lang="en-US" sz="1800" kern="1200" dirty="0" smtClean="0">
              <a:latin typeface="Arial" charset="0"/>
              <a:cs typeface="Arial" charset="0"/>
            </a:rPr>
            <a:t> yang </a:t>
          </a:r>
          <a:r>
            <a:rPr lang="en-US" sz="1800" kern="1200" dirty="0" err="1" smtClean="0">
              <a:latin typeface="Arial" charset="0"/>
              <a:cs typeface="Arial" charset="0"/>
            </a:rPr>
            <a:t>layak</a:t>
          </a:r>
          <a:r>
            <a:rPr lang="en-US" sz="1800" kern="1200" dirty="0" smtClean="0">
              <a:latin typeface="Arial" charset="0"/>
              <a:cs typeface="Arial" charset="0"/>
            </a:rPr>
            <a:t>.</a:t>
          </a:r>
        </a:p>
      </dsp:txBody>
      <dsp:txXfrm rot="10800000">
        <a:off x="0" y="2875619"/>
        <a:ext cx="7391400" cy="1451068"/>
      </dsp:txXfrm>
    </dsp:sp>
    <dsp:sp modelId="{BDDE4707-EF64-4864-9061-42EB6CA08F98}">
      <dsp:nvSpPr>
        <dsp:cNvPr id="0" name=""/>
        <dsp:cNvSpPr/>
      </dsp:nvSpPr>
      <dsp:spPr>
        <a:xfrm rot="10800000">
          <a:off x="0" y="1438703"/>
          <a:ext cx="7391400" cy="1451068"/>
        </a:xfrm>
        <a:prstGeom prst="upArrowCallout">
          <a:avLst/>
        </a:prstGeom>
        <a:solidFill>
          <a:schemeClr val="accent2">
            <a:hueOff val="3121013"/>
            <a:satOff val="-3893"/>
            <a:lumOff val="91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charset="0"/>
              <a:cs typeface="Arial" charset="0"/>
            </a:rPr>
            <a:t>Cabang-cabang</a:t>
          </a:r>
          <a:r>
            <a:rPr lang="en-US" sz="1800" kern="1200" dirty="0" smtClean="0">
              <a:latin typeface="Arial" charset="0"/>
              <a:cs typeface="Arial" charset="0"/>
            </a:rPr>
            <a:t> </a:t>
          </a:r>
          <a:r>
            <a:rPr lang="en-US" sz="1800" kern="1200" dirty="0" err="1" smtClean="0">
              <a:latin typeface="Arial" charset="0"/>
              <a:cs typeface="Arial" charset="0"/>
            </a:rPr>
            <a:t>produksi</a:t>
          </a:r>
          <a:r>
            <a:rPr lang="en-US" sz="1800" kern="1200" dirty="0" smtClean="0">
              <a:latin typeface="Arial" charset="0"/>
              <a:cs typeface="Arial" charset="0"/>
            </a:rPr>
            <a:t> yang </a:t>
          </a:r>
          <a:r>
            <a:rPr lang="en-US" sz="1800" kern="1200" dirty="0" err="1" smtClean="0">
              <a:latin typeface="Arial" charset="0"/>
              <a:cs typeface="Arial" charset="0"/>
            </a:rPr>
            <a:t>penting</a:t>
          </a:r>
          <a:r>
            <a:rPr lang="en-US" sz="1800" kern="1200" dirty="0" smtClean="0">
              <a:latin typeface="Arial" charset="0"/>
              <a:cs typeface="Arial" charset="0"/>
            </a:rPr>
            <a:t> </a:t>
          </a:r>
          <a:r>
            <a:rPr lang="en-US" sz="1800" kern="1200" dirty="0" err="1" smtClean="0">
              <a:latin typeface="Arial" charset="0"/>
              <a:cs typeface="Arial" charset="0"/>
            </a:rPr>
            <a:t>dan</a:t>
          </a:r>
          <a:r>
            <a:rPr lang="en-US" sz="1800" kern="1200" dirty="0" smtClean="0">
              <a:latin typeface="Arial" charset="0"/>
              <a:cs typeface="Arial" charset="0"/>
            </a:rPr>
            <a:t> vital </a:t>
          </a:r>
          <a:r>
            <a:rPr lang="en-US" sz="1800" kern="1200" dirty="0" err="1" smtClean="0">
              <a:latin typeface="Arial" charset="0"/>
              <a:cs typeface="Arial" charset="0"/>
            </a:rPr>
            <a:t>bagi</a:t>
          </a:r>
          <a:r>
            <a:rPr lang="en-US" sz="1800" kern="1200" dirty="0" smtClean="0">
              <a:latin typeface="Arial" charset="0"/>
              <a:cs typeface="Arial" charset="0"/>
            </a:rPr>
            <a:t> </a:t>
          </a:r>
          <a:r>
            <a:rPr lang="en-US" sz="1800" kern="1200" dirty="0" err="1" smtClean="0">
              <a:latin typeface="Arial" charset="0"/>
              <a:cs typeface="Arial" charset="0"/>
            </a:rPr>
            <a:t>negara</a:t>
          </a:r>
          <a:r>
            <a:rPr lang="en-US" sz="1800" kern="1200" dirty="0" smtClean="0">
              <a:latin typeface="Arial" charset="0"/>
              <a:cs typeface="Arial" charset="0"/>
            </a:rPr>
            <a:t> </a:t>
          </a:r>
          <a:r>
            <a:rPr lang="en-US" sz="1800" kern="1200" dirty="0" err="1" smtClean="0">
              <a:latin typeface="Arial" charset="0"/>
              <a:cs typeface="Arial" charset="0"/>
            </a:rPr>
            <a:t>serta</a:t>
          </a:r>
          <a:r>
            <a:rPr lang="en-US" sz="1800" kern="1200" dirty="0" smtClean="0">
              <a:latin typeface="Arial" charset="0"/>
              <a:cs typeface="Arial" charset="0"/>
            </a:rPr>
            <a:t> </a:t>
          </a:r>
          <a:r>
            <a:rPr lang="en-US" sz="1800" kern="1200" dirty="0" err="1" smtClean="0">
              <a:latin typeface="Arial" charset="0"/>
              <a:cs typeface="Arial" charset="0"/>
            </a:rPr>
            <a:t>meliputi</a:t>
          </a:r>
          <a:r>
            <a:rPr lang="en-US" sz="1800" kern="1200" dirty="0" smtClean="0">
              <a:latin typeface="Arial" charset="0"/>
              <a:cs typeface="Arial" charset="0"/>
            </a:rPr>
            <a:t> </a:t>
          </a:r>
          <a:r>
            <a:rPr lang="en-US" sz="1800" kern="1200" dirty="0" err="1" smtClean="0">
              <a:latin typeface="Arial" charset="0"/>
              <a:cs typeface="Arial" charset="0"/>
            </a:rPr>
            <a:t>hajat</a:t>
          </a:r>
          <a:r>
            <a:rPr lang="en-US" sz="1800" kern="1200" dirty="0" smtClean="0">
              <a:latin typeface="Arial" charset="0"/>
              <a:cs typeface="Arial" charset="0"/>
            </a:rPr>
            <a:t> </a:t>
          </a:r>
          <a:r>
            <a:rPr lang="en-US" sz="1800" kern="1200" dirty="0" err="1" smtClean="0">
              <a:latin typeface="Arial" charset="0"/>
              <a:cs typeface="Arial" charset="0"/>
            </a:rPr>
            <a:t>hidup</a:t>
          </a:r>
          <a:r>
            <a:rPr lang="en-US" sz="1800" kern="1200" dirty="0" smtClean="0">
              <a:latin typeface="Arial" charset="0"/>
              <a:cs typeface="Arial" charset="0"/>
            </a:rPr>
            <a:t> </a:t>
          </a:r>
          <a:r>
            <a:rPr lang="en-US" sz="1800" kern="1200" dirty="0" err="1" smtClean="0">
              <a:latin typeface="Arial" charset="0"/>
              <a:cs typeface="Arial" charset="0"/>
            </a:rPr>
            <a:t>orang</a:t>
          </a:r>
          <a:r>
            <a:rPr lang="en-US" sz="1800" kern="1200" dirty="0" smtClean="0">
              <a:latin typeface="Arial" charset="0"/>
              <a:cs typeface="Arial" charset="0"/>
            </a:rPr>
            <a:t> </a:t>
          </a:r>
          <a:r>
            <a:rPr lang="en-US" sz="1800" kern="1200" dirty="0" err="1" smtClean="0">
              <a:latin typeface="Arial" charset="0"/>
              <a:cs typeface="Arial" charset="0"/>
            </a:rPr>
            <a:t>banyak</a:t>
          </a:r>
          <a:r>
            <a:rPr lang="en-US" sz="1800" kern="1200" dirty="0" smtClean="0">
              <a:latin typeface="Arial" charset="0"/>
              <a:cs typeface="Arial" charset="0"/>
            </a:rPr>
            <a:t> </a:t>
          </a:r>
          <a:r>
            <a:rPr lang="en-US" sz="1800" kern="1200" dirty="0" err="1" smtClean="0">
              <a:latin typeface="Arial" charset="0"/>
              <a:cs typeface="Arial" charset="0"/>
            </a:rPr>
            <a:t>dikuasai</a:t>
          </a:r>
          <a:r>
            <a:rPr lang="en-US" sz="1800" kern="1200" dirty="0" smtClean="0">
              <a:latin typeface="Arial" charset="0"/>
              <a:cs typeface="Arial" charset="0"/>
            </a:rPr>
            <a:t> </a:t>
          </a:r>
          <a:r>
            <a:rPr lang="en-US" sz="1800" kern="1200" dirty="0" err="1" smtClean="0">
              <a:latin typeface="Arial" charset="0"/>
              <a:cs typeface="Arial" charset="0"/>
            </a:rPr>
            <a:t>oleh</a:t>
          </a:r>
          <a:r>
            <a:rPr lang="en-US" sz="1800" kern="1200" dirty="0" smtClean="0">
              <a:latin typeface="Arial" charset="0"/>
              <a:cs typeface="Arial" charset="0"/>
            </a:rPr>
            <a:t> </a:t>
          </a:r>
          <a:r>
            <a:rPr lang="en-US" sz="1800" kern="1200" dirty="0" err="1" smtClean="0">
              <a:latin typeface="Arial" charset="0"/>
              <a:cs typeface="Arial" charset="0"/>
            </a:rPr>
            <a:t>negara</a:t>
          </a:r>
          <a:r>
            <a:rPr lang="en-US" sz="1800" kern="1200" dirty="0" smtClean="0">
              <a:latin typeface="Arial" charset="0"/>
              <a:cs typeface="Arial" charset="0"/>
            </a:rPr>
            <a:t>.</a:t>
          </a:r>
        </a:p>
      </dsp:txBody>
      <dsp:txXfrm rot="10800000">
        <a:off x="0" y="1438703"/>
        <a:ext cx="7391400" cy="1451068"/>
      </dsp:txXfrm>
    </dsp:sp>
    <dsp:sp modelId="{27FCAF7F-1FBC-4516-862D-C61222A480CE}">
      <dsp:nvSpPr>
        <dsp:cNvPr id="0" name=""/>
        <dsp:cNvSpPr/>
      </dsp:nvSpPr>
      <dsp:spPr>
        <a:xfrm rot="10800000">
          <a:off x="0" y="1787"/>
          <a:ext cx="7391400" cy="1451068"/>
        </a:xfrm>
        <a:prstGeom prst="upArrowCallout">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charset="0"/>
              <a:cs typeface="Arial" charset="0"/>
            </a:rPr>
            <a:t>Perekonomian</a:t>
          </a:r>
          <a:r>
            <a:rPr lang="en-US" sz="1800" kern="1200" dirty="0" smtClean="0">
              <a:latin typeface="Arial" charset="0"/>
              <a:cs typeface="Arial" charset="0"/>
            </a:rPr>
            <a:t> </a:t>
          </a:r>
          <a:r>
            <a:rPr lang="en-US" sz="1800" kern="1200" dirty="0" err="1" smtClean="0">
              <a:latin typeface="Arial" charset="0"/>
              <a:cs typeface="Arial" charset="0"/>
            </a:rPr>
            <a:t>disusun</a:t>
          </a:r>
          <a:r>
            <a:rPr lang="en-US" sz="1800" kern="1200" dirty="0" smtClean="0">
              <a:latin typeface="Arial" charset="0"/>
              <a:cs typeface="Arial" charset="0"/>
            </a:rPr>
            <a:t> </a:t>
          </a:r>
          <a:r>
            <a:rPr lang="en-US" sz="1800" kern="1200" dirty="0" err="1" smtClean="0">
              <a:latin typeface="Arial" charset="0"/>
              <a:cs typeface="Arial" charset="0"/>
            </a:rPr>
            <a:t>sebagai</a:t>
          </a:r>
          <a:r>
            <a:rPr lang="en-US" sz="1800" kern="1200" dirty="0" smtClean="0">
              <a:latin typeface="Arial" charset="0"/>
              <a:cs typeface="Arial" charset="0"/>
            </a:rPr>
            <a:t> </a:t>
          </a:r>
          <a:r>
            <a:rPr lang="en-US" sz="1800" kern="1200" dirty="0" err="1" smtClean="0">
              <a:latin typeface="Arial" charset="0"/>
              <a:cs typeface="Arial" charset="0"/>
            </a:rPr>
            <a:t>usaha</a:t>
          </a:r>
          <a:r>
            <a:rPr lang="en-US" sz="1800" kern="1200" dirty="0" smtClean="0">
              <a:latin typeface="Arial" charset="0"/>
              <a:cs typeface="Arial" charset="0"/>
            </a:rPr>
            <a:t> </a:t>
          </a:r>
          <a:r>
            <a:rPr lang="en-US" sz="1800" kern="1200" dirty="0" err="1" smtClean="0">
              <a:latin typeface="Arial" charset="0"/>
              <a:cs typeface="Arial" charset="0"/>
            </a:rPr>
            <a:t>bersama</a:t>
          </a:r>
          <a:r>
            <a:rPr lang="en-US" sz="1800" kern="1200" dirty="0" smtClean="0">
              <a:latin typeface="Arial" charset="0"/>
              <a:cs typeface="Arial" charset="0"/>
            </a:rPr>
            <a:t> </a:t>
          </a:r>
          <a:r>
            <a:rPr lang="en-US" sz="1800" kern="1200" dirty="0" err="1" smtClean="0">
              <a:latin typeface="Arial" charset="0"/>
              <a:cs typeface="Arial" charset="0"/>
            </a:rPr>
            <a:t>berdasar</a:t>
          </a:r>
          <a:r>
            <a:rPr lang="en-US" sz="1800" kern="1200" dirty="0" smtClean="0">
              <a:latin typeface="Arial" charset="0"/>
              <a:cs typeface="Arial" charset="0"/>
            </a:rPr>
            <a:t> </a:t>
          </a:r>
          <a:r>
            <a:rPr lang="en-US" sz="1800" kern="1200" dirty="0" err="1" smtClean="0">
              <a:latin typeface="Arial" charset="0"/>
              <a:cs typeface="Arial" charset="0"/>
            </a:rPr>
            <a:t>atas</a:t>
          </a:r>
          <a:r>
            <a:rPr lang="en-US" sz="1800" kern="1200" dirty="0" smtClean="0">
              <a:latin typeface="Arial" charset="0"/>
              <a:cs typeface="Arial" charset="0"/>
            </a:rPr>
            <a:t> </a:t>
          </a:r>
          <a:r>
            <a:rPr lang="en-US" sz="1800" kern="1200" dirty="0" err="1" smtClean="0">
              <a:latin typeface="Arial" charset="0"/>
              <a:cs typeface="Arial" charset="0"/>
            </a:rPr>
            <a:t>asas</a:t>
          </a:r>
          <a:r>
            <a:rPr lang="en-US" sz="1800" kern="1200" dirty="0" smtClean="0">
              <a:latin typeface="Arial" charset="0"/>
              <a:cs typeface="Arial" charset="0"/>
            </a:rPr>
            <a:t> </a:t>
          </a:r>
          <a:r>
            <a:rPr lang="en-US" sz="1800" kern="1200" dirty="0" err="1" smtClean="0">
              <a:latin typeface="Arial" charset="0"/>
              <a:cs typeface="Arial" charset="0"/>
            </a:rPr>
            <a:t>kekeluargaan</a:t>
          </a:r>
          <a:r>
            <a:rPr lang="en-US" sz="1800" kern="1200" dirty="0" smtClean="0">
              <a:latin typeface="Arial" charset="0"/>
              <a:cs typeface="Arial" charset="0"/>
            </a:rPr>
            <a:t>.</a:t>
          </a:r>
          <a:endParaRPr lang="en-US" sz="1800" kern="1200" dirty="0"/>
        </a:p>
      </dsp:txBody>
      <dsp:txXfrm rot="10800000">
        <a:off x="0" y="1787"/>
        <a:ext cx="7391400" cy="1451068"/>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EB8997-8504-4AB9-8849-94CA496C70AF}">
      <dsp:nvSpPr>
        <dsp:cNvPr id="0" name=""/>
        <dsp:cNvSpPr/>
      </dsp:nvSpPr>
      <dsp:spPr>
        <a:xfrm>
          <a:off x="306070" y="0"/>
          <a:ext cx="5232400" cy="5232400"/>
        </a:xfrm>
        <a:prstGeom prst="triangl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7A09917-E03F-416B-99D6-8ED11FBC0F69}">
      <dsp:nvSpPr>
        <dsp:cNvPr id="0" name=""/>
        <dsp:cNvSpPr/>
      </dsp:nvSpPr>
      <dsp:spPr>
        <a:xfrm>
          <a:off x="2922270" y="523750"/>
          <a:ext cx="3401060" cy="929977"/>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charset="0"/>
              <a:cs typeface="Arial" charset="0"/>
            </a:rPr>
            <a:t>Perkembangan</a:t>
          </a:r>
          <a:r>
            <a:rPr lang="en-US" sz="1700" kern="1200" dirty="0" smtClean="0">
              <a:latin typeface="Arial" charset="0"/>
              <a:cs typeface="Arial" charset="0"/>
            </a:rPr>
            <a:t> </a:t>
          </a:r>
          <a:r>
            <a:rPr lang="en-US" sz="1700" kern="1200" dirty="0" err="1" smtClean="0">
              <a:latin typeface="Arial" charset="0"/>
              <a:cs typeface="Arial" charset="0"/>
            </a:rPr>
            <a:t>ekonomi</a:t>
          </a:r>
          <a:r>
            <a:rPr lang="en-US" sz="1700" kern="1200" dirty="0" smtClean="0">
              <a:latin typeface="Arial" charset="0"/>
              <a:cs typeface="Arial" charset="0"/>
            </a:rPr>
            <a:t> modern </a:t>
          </a:r>
          <a:r>
            <a:rPr lang="en-US" sz="1700" kern="1200" dirty="0" err="1" smtClean="0">
              <a:latin typeface="Arial" charset="0"/>
              <a:cs typeface="Arial" charset="0"/>
            </a:rPr>
            <a:t>dan</a:t>
          </a:r>
          <a:r>
            <a:rPr lang="en-US" sz="1700" kern="1200" dirty="0" smtClean="0">
              <a:latin typeface="Arial" charset="0"/>
              <a:cs typeface="Arial" charset="0"/>
            </a:rPr>
            <a:t> </a:t>
          </a:r>
          <a:r>
            <a:rPr lang="en-US" sz="1700" kern="1200" dirty="0" err="1" smtClean="0">
              <a:latin typeface="Arial" charset="0"/>
              <a:cs typeface="Arial" charset="0"/>
            </a:rPr>
            <a:t>tradisional</a:t>
          </a:r>
          <a:r>
            <a:rPr lang="en-US" sz="1700" kern="1200" dirty="0" smtClean="0">
              <a:latin typeface="Arial" charset="0"/>
              <a:cs typeface="Arial" charset="0"/>
            </a:rPr>
            <a:t> </a:t>
          </a:r>
          <a:r>
            <a:rPr lang="en-US" sz="1700" kern="1200" dirty="0" err="1" smtClean="0">
              <a:latin typeface="Arial" charset="0"/>
              <a:cs typeface="Arial" charset="0"/>
            </a:rPr>
            <a:t>berjalan</a:t>
          </a:r>
          <a:r>
            <a:rPr lang="en-US" sz="1700" kern="1200" dirty="0" smtClean="0">
              <a:latin typeface="Arial" charset="0"/>
              <a:cs typeface="Arial" charset="0"/>
            </a:rPr>
            <a:t> </a:t>
          </a:r>
          <a:r>
            <a:rPr lang="en-US" sz="1700" kern="1200" dirty="0" err="1" smtClean="0">
              <a:latin typeface="Arial" charset="0"/>
              <a:cs typeface="Arial" charset="0"/>
            </a:rPr>
            <a:t>secara</a:t>
          </a:r>
          <a:r>
            <a:rPr lang="en-US" sz="1700" kern="1200" dirty="0" smtClean="0">
              <a:latin typeface="Arial" charset="0"/>
              <a:cs typeface="Arial" charset="0"/>
            </a:rPr>
            <a:t> </a:t>
          </a:r>
          <a:r>
            <a:rPr lang="en-US" sz="1700" kern="1200" dirty="0" err="1" smtClean="0">
              <a:latin typeface="Arial" charset="0"/>
              <a:cs typeface="Arial" charset="0"/>
            </a:rPr>
            <a:t>tidak</a:t>
          </a:r>
          <a:r>
            <a:rPr lang="en-US" sz="1700" kern="1200" dirty="0" smtClean="0">
              <a:latin typeface="Arial" charset="0"/>
              <a:cs typeface="Arial" charset="0"/>
            </a:rPr>
            <a:t> </a:t>
          </a:r>
          <a:r>
            <a:rPr lang="en-US" sz="1700" kern="1200" dirty="0" err="1" smtClean="0">
              <a:latin typeface="Arial" charset="0"/>
              <a:cs typeface="Arial" charset="0"/>
            </a:rPr>
            <a:t>seimbang</a:t>
          </a:r>
          <a:r>
            <a:rPr lang="en-US" sz="1700" kern="1200" dirty="0" smtClean="0">
              <a:latin typeface="Arial" charset="0"/>
              <a:cs typeface="Arial" charset="0"/>
            </a:rPr>
            <a:t>.</a:t>
          </a:r>
          <a:endParaRPr lang="en-US" sz="1700" kern="1200" dirty="0"/>
        </a:p>
      </dsp:txBody>
      <dsp:txXfrm>
        <a:off x="2922270" y="523750"/>
        <a:ext cx="3401060" cy="929977"/>
      </dsp:txXfrm>
    </dsp:sp>
    <dsp:sp modelId="{9457032B-6890-400C-A215-563C47E864C3}">
      <dsp:nvSpPr>
        <dsp:cNvPr id="0" name=""/>
        <dsp:cNvSpPr/>
      </dsp:nvSpPr>
      <dsp:spPr>
        <a:xfrm>
          <a:off x="2922270" y="1569975"/>
          <a:ext cx="3401060" cy="929977"/>
        </a:xfrm>
        <a:prstGeom prst="round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charset="0"/>
              <a:cs typeface="Arial" charset="0"/>
            </a:rPr>
            <a:t>Pelaksanaan</a:t>
          </a:r>
          <a:r>
            <a:rPr lang="en-US" sz="1700" kern="1200" dirty="0" smtClean="0">
              <a:latin typeface="Arial" charset="0"/>
              <a:cs typeface="Arial" charset="0"/>
            </a:rPr>
            <a:t> </a:t>
          </a:r>
          <a:r>
            <a:rPr lang="en-US" sz="1700" kern="1200" dirty="0" err="1" smtClean="0">
              <a:latin typeface="Arial" charset="0"/>
              <a:cs typeface="Arial" charset="0"/>
            </a:rPr>
            <a:t>kebijakan</a:t>
          </a:r>
          <a:r>
            <a:rPr lang="en-US" sz="1700" kern="1200" dirty="0" smtClean="0">
              <a:latin typeface="Arial" charset="0"/>
              <a:cs typeface="Arial" charset="0"/>
            </a:rPr>
            <a:t> </a:t>
          </a:r>
          <a:r>
            <a:rPr lang="en-US" sz="1700" kern="1200" dirty="0" err="1" smtClean="0">
              <a:latin typeface="Arial" charset="0"/>
              <a:cs typeface="Arial" charset="0"/>
            </a:rPr>
            <a:t>oleh</a:t>
          </a:r>
          <a:r>
            <a:rPr lang="en-US" sz="1700" kern="1200" dirty="0" smtClean="0">
              <a:latin typeface="Arial" charset="0"/>
              <a:cs typeface="Arial" charset="0"/>
            </a:rPr>
            <a:t> </a:t>
          </a:r>
          <a:r>
            <a:rPr lang="en-US" sz="1700" kern="1200" dirty="0" err="1" smtClean="0">
              <a:latin typeface="Arial" charset="0"/>
              <a:cs typeface="Arial" charset="0"/>
            </a:rPr>
            <a:t>pemerintah</a:t>
          </a:r>
          <a:r>
            <a:rPr lang="en-US" sz="1700" kern="1200" dirty="0" smtClean="0">
              <a:latin typeface="Arial" charset="0"/>
              <a:cs typeface="Arial" charset="0"/>
            </a:rPr>
            <a:t> </a:t>
          </a:r>
          <a:r>
            <a:rPr lang="en-US" sz="1700" kern="1200" dirty="0" err="1" smtClean="0">
              <a:latin typeface="Arial" charset="0"/>
              <a:cs typeface="Arial" charset="0"/>
            </a:rPr>
            <a:t>untuk</a:t>
          </a:r>
          <a:r>
            <a:rPr lang="en-US" sz="1700" kern="1200" dirty="0" smtClean="0">
              <a:latin typeface="Arial" charset="0"/>
              <a:cs typeface="Arial" charset="0"/>
            </a:rPr>
            <a:t> </a:t>
          </a:r>
          <a:r>
            <a:rPr lang="en-US" sz="1700" kern="1200" dirty="0" err="1" smtClean="0">
              <a:latin typeface="Arial" charset="0"/>
              <a:cs typeface="Arial" charset="0"/>
            </a:rPr>
            <a:t>mengawasi</a:t>
          </a:r>
          <a:r>
            <a:rPr lang="en-US" sz="1700" kern="1200" dirty="0" smtClean="0">
              <a:latin typeface="Arial" charset="0"/>
              <a:cs typeface="Arial" charset="0"/>
            </a:rPr>
            <a:t> </a:t>
          </a:r>
          <a:r>
            <a:rPr lang="en-US" sz="1700" kern="1200" dirty="0" err="1" smtClean="0">
              <a:latin typeface="Arial" charset="0"/>
              <a:cs typeface="Arial" charset="0"/>
            </a:rPr>
            <a:t>perekonomian</a:t>
          </a:r>
          <a:r>
            <a:rPr lang="en-US" sz="1700" kern="1200" dirty="0" smtClean="0">
              <a:latin typeface="Arial" charset="0"/>
              <a:cs typeface="Arial" charset="0"/>
            </a:rPr>
            <a:t> </a:t>
          </a:r>
          <a:r>
            <a:rPr lang="en-US" sz="1700" kern="1200" dirty="0" err="1" smtClean="0">
              <a:latin typeface="Arial" charset="0"/>
              <a:cs typeface="Arial" charset="0"/>
            </a:rPr>
            <a:t>masih</a:t>
          </a:r>
          <a:r>
            <a:rPr lang="en-US" sz="1700" kern="1200" dirty="0" smtClean="0">
              <a:latin typeface="Arial" charset="0"/>
              <a:cs typeface="Arial" charset="0"/>
            </a:rPr>
            <a:t> </a:t>
          </a:r>
          <a:r>
            <a:rPr lang="en-US" sz="1700" kern="1200" dirty="0" err="1" smtClean="0">
              <a:latin typeface="Arial" charset="0"/>
              <a:cs typeface="Arial" charset="0"/>
            </a:rPr>
            <a:t>lemah</a:t>
          </a:r>
          <a:r>
            <a:rPr lang="en-US" sz="1700" kern="1200" dirty="0" smtClean="0">
              <a:latin typeface="Arial" charset="0"/>
              <a:cs typeface="Arial" charset="0"/>
            </a:rPr>
            <a:t>.</a:t>
          </a:r>
        </a:p>
      </dsp:txBody>
      <dsp:txXfrm>
        <a:off x="2922270" y="1569975"/>
        <a:ext cx="3401060" cy="929977"/>
      </dsp:txXfrm>
    </dsp:sp>
    <dsp:sp modelId="{7EC9B8B6-3A64-470F-ACA6-E6FED03421A9}">
      <dsp:nvSpPr>
        <dsp:cNvPr id="0" name=""/>
        <dsp:cNvSpPr/>
      </dsp:nvSpPr>
      <dsp:spPr>
        <a:xfrm>
          <a:off x="2922270" y="2616200"/>
          <a:ext cx="3401060" cy="929977"/>
        </a:xfrm>
        <a:prstGeom prst="round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latin typeface="Arial" charset="0"/>
              <a:cs typeface="Arial" charset="0"/>
            </a:rPr>
            <a:t>Terdapat monopoli atas sumber produksi.</a:t>
          </a:r>
          <a:endParaRPr lang="en-US" sz="1700" kern="1200" dirty="0" smtClean="0">
            <a:latin typeface="Arial" charset="0"/>
            <a:cs typeface="Arial" charset="0"/>
          </a:endParaRPr>
        </a:p>
      </dsp:txBody>
      <dsp:txXfrm>
        <a:off x="2922270" y="2616200"/>
        <a:ext cx="3401060" cy="929977"/>
      </dsp:txXfrm>
    </dsp:sp>
    <dsp:sp modelId="{561FB2D4-0676-4BC0-9A5B-36F5C374EF92}">
      <dsp:nvSpPr>
        <dsp:cNvPr id="0" name=""/>
        <dsp:cNvSpPr/>
      </dsp:nvSpPr>
      <dsp:spPr>
        <a:xfrm>
          <a:off x="2922270" y="3662424"/>
          <a:ext cx="3401060" cy="929977"/>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latin typeface="Arial" charset="0"/>
              <a:cs typeface="Arial" charset="0"/>
            </a:rPr>
            <a:t>Munculnya korupsi, kolusi, dan nepotisme (KKN).</a:t>
          </a:r>
          <a:endParaRPr lang="en-US" sz="1700" kern="1200" dirty="0" smtClean="0">
            <a:latin typeface="Arial" charset="0"/>
            <a:cs typeface="Arial" charset="0"/>
          </a:endParaRPr>
        </a:p>
      </dsp:txBody>
      <dsp:txXfrm>
        <a:off x="2922270" y="3662424"/>
        <a:ext cx="3401060" cy="929977"/>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786EFA-5322-42DF-95DA-00F8A2B05FEF}">
      <dsp:nvSpPr>
        <dsp:cNvPr id="0" name=""/>
        <dsp:cNvSpPr/>
      </dsp:nvSpPr>
      <dsp:spPr>
        <a:xfrm>
          <a:off x="0" y="0"/>
          <a:ext cx="7239000" cy="625476"/>
        </a:xfrm>
        <a:prstGeom prst="rect">
          <a:avLst/>
        </a:prstGeom>
        <a:solidFill>
          <a:schemeClr val="accent6">
            <a:shade val="80000"/>
            <a:hueOff val="0"/>
            <a:satOff val="0"/>
            <a:lumOff val="0"/>
            <a:alphaOff val="0"/>
          </a:schemeClr>
        </a:solidFill>
        <a:ln w="9525"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lvl="0" algn="l" defTabSz="889000">
            <a:lnSpc>
              <a:spcPct val="90000"/>
            </a:lnSpc>
            <a:spcBef>
              <a:spcPct val="0"/>
            </a:spcBef>
            <a:spcAft>
              <a:spcPts val="0"/>
            </a:spcAft>
          </a:pPr>
          <a:r>
            <a:rPr lang="en-US" sz="2000" b="1" kern="1200" dirty="0" err="1" smtClean="0">
              <a:latin typeface="Arial" pitchFamily="34" charset="0"/>
              <a:cs typeface="Arial" pitchFamily="34" charset="0"/>
            </a:rPr>
            <a:t>Tujuan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Pembelajaran</a:t>
          </a:r>
          <a:endParaRPr lang="en-US" sz="2000" b="1" kern="1200" dirty="0">
            <a:latin typeface="Arial" pitchFamily="34" charset="0"/>
            <a:cs typeface="Arial" pitchFamily="34" charset="0"/>
          </a:endParaRPr>
        </a:p>
      </dsp:txBody>
      <dsp:txXfrm>
        <a:off x="0" y="0"/>
        <a:ext cx="7239000" cy="625476"/>
      </dsp:txXfrm>
    </dsp:sp>
    <dsp:sp modelId="{F61D38FA-9C52-49F5-BC85-D600029ECE32}">
      <dsp:nvSpPr>
        <dsp:cNvPr id="0" name=""/>
        <dsp:cNvSpPr/>
      </dsp:nvSpPr>
      <dsp:spPr>
        <a:xfrm>
          <a:off x="0" y="554270"/>
          <a:ext cx="7239000" cy="2843108"/>
        </a:xfrm>
        <a:prstGeom prst="rect">
          <a:avLst/>
        </a:prstGeom>
        <a:solidFill>
          <a:schemeClr val="accent6">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31775" lvl="1" indent="-231775" algn="l" defTabSz="800100">
            <a:lnSpc>
              <a:spcPct val="100000"/>
            </a:lnSpc>
            <a:spcBef>
              <a:spcPct val="0"/>
            </a:spcBef>
            <a:spcAft>
              <a:spcPts val="0"/>
            </a:spcAft>
            <a:buChar char="••"/>
          </a:pPr>
          <a:r>
            <a:rPr lang="en-US" sz="1800" kern="1200" dirty="0" smtClean="0"/>
            <a:t>Melalui tanya jawab mengenai kegiatan ekonomi, </a:t>
          </a:r>
          <a:r>
            <a:rPr lang="en-US" sz="1800" kern="1200" dirty="0" smtClean="0"/>
            <a:t>Anda </a:t>
          </a:r>
          <a:r>
            <a:rPr lang="en-US" sz="1800" kern="1200" dirty="0" smtClean="0"/>
            <a:t>mampu menjabarkan kegiatan ekonomi dengan runtut.</a:t>
          </a:r>
          <a:endParaRPr lang="en-US" sz="1800" kern="1200" dirty="0">
            <a:latin typeface="Arial" pitchFamily="34" charset="0"/>
            <a:cs typeface="Arial" pitchFamily="34" charset="0"/>
          </a:endParaRPr>
        </a:p>
        <a:p>
          <a:pPr marL="231775" lvl="1" indent="-231775" algn="l" defTabSz="2711450">
            <a:lnSpc>
              <a:spcPct val="100000"/>
            </a:lnSpc>
            <a:spcBef>
              <a:spcPct val="0"/>
            </a:spcBef>
            <a:spcAft>
              <a:spcPts val="0"/>
            </a:spcAft>
            <a:buChar char="••"/>
          </a:pPr>
          <a:r>
            <a:rPr lang="en-US" kern="1200" dirty="0" smtClean="0"/>
            <a:t>Melalui penugasan, </a:t>
          </a:r>
          <a:r>
            <a:rPr lang="en-US" kern="1200" dirty="0" smtClean="0"/>
            <a:t>Anda mampu menghitung tingkat kepuasan konsumen dengan tepat.</a:t>
          </a:r>
          <a:endParaRPr lang="en-US" sz="1800" kern="1200" dirty="0">
            <a:latin typeface="Arial" pitchFamily="34" charset="0"/>
            <a:cs typeface="Arial" pitchFamily="34" charset="0"/>
          </a:endParaRPr>
        </a:p>
        <a:p>
          <a:pPr marL="231775" lvl="1" indent="-231775" algn="l" defTabSz="2711450">
            <a:lnSpc>
              <a:spcPct val="100000"/>
            </a:lnSpc>
            <a:spcBef>
              <a:spcPct val="0"/>
            </a:spcBef>
            <a:spcAft>
              <a:spcPts val="0"/>
            </a:spcAft>
            <a:buChar char="••"/>
          </a:pPr>
          <a:r>
            <a:rPr lang="en-US" kern="1200" dirty="0" smtClean="0"/>
            <a:t>Melalui diskusi, </a:t>
          </a:r>
          <a:r>
            <a:rPr lang="en-US" kern="1200" dirty="0" smtClean="0"/>
            <a:t>Anda </a:t>
          </a:r>
          <a:r>
            <a:rPr lang="en-US" kern="1200" dirty="0" smtClean="0"/>
            <a:t>mampu menjelaskan peran pelaku ekonomi dalam kegiatan ekonomi dengan benar.</a:t>
          </a:r>
          <a:endParaRPr lang="en-US" sz="1800" kern="1200" dirty="0">
            <a:latin typeface="Arial" pitchFamily="34" charset="0"/>
            <a:cs typeface="Arial" pitchFamily="34" charset="0"/>
          </a:endParaRPr>
        </a:p>
        <a:p>
          <a:pPr marL="231775" lvl="1" indent="-231775" algn="l" defTabSz="2711450">
            <a:lnSpc>
              <a:spcPct val="100000"/>
            </a:lnSpc>
            <a:spcBef>
              <a:spcPct val="0"/>
            </a:spcBef>
            <a:spcAft>
              <a:spcPts val="0"/>
            </a:spcAft>
            <a:buChar char="••"/>
          </a:pPr>
          <a:r>
            <a:rPr lang="en-US" kern="1200" dirty="0" smtClean="0"/>
            <a:t>Melalui pengamatan diagram, </a:t>
          </a:r>
          <a:r>
            <a:rPr lang="en-US" kern="1200" dirty="0" smtClean="0"/>
            <a:t>Anda </a:t>
          </a:r>
          <a:r>
            <a:rPr lang="en-US" kern="1200" dirty="0" smtClean="0"/>
            <a:t>mampu membedakan jenis-jenis </a:t>
          </a:r>
          <a:r>
            <a:rPr lang="en-US" i="1" kern="1200" dirty="0" smtClean="0"/>
            <a:t>circular flow diagram</a:t>
          </a:r>
          <a:r>
            <a:rPr lang="en-US" kern="1200" dirty="0" smtClean="0"/>
            <a:t> dengan tepat.</a:t>
          </a:r>
          <a:endParaRPr lang="en-US" sz="1800" kern="1200" dirty="0">
            <a:latin typeface="Arial" pitchFamily="34" charset="0"/>
            <a:cs typeface="Arial" pitchFamily="34" charset="0"/>
          </a:endParaRPr>
        </a:p>
      </dsp:txBody>
      <dsp:txXfrm>
        <a:off x="0" y="554270"/>
        <a:ext cx="7239000" cy="2843108"/>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5F55F-FF86-41F0-A29B-2B223D15C20E}">
      <dsp:nvSpPr>
        <dsp:cNvPr id="0" name=""/>
        <dsp:cNvSpPr/>
      </dsp:nvSpPr>
      <dsp:spPr>
        <a:xfrm>
          <a:off x="1341417" y="370347"/>
          <a:ext cx="1385608" cy="924200"/>
        </a:xfrm>
        <a:prstGeom prst="rect">
          <a:avLst/>
        </a:prstGeom>
        <a:solidFill>
          <a:schemeClr val="accent2">
            <a:tint val="40000"/>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44450" h="63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n-US" sz="2100" kern="1200" dirty="0" err="1" smtClean="0">
              <a:hlinkClick xmlns:r="http://schemas.openxmlformats.org/officeDocument/2006/relationships" r:id="" action="ppaction://hlinksldjump"/>
            </a:rPr>
            <a:t>Kegiatan</a:t>
          </a:r>
          <a:r>
            <a:rPr lang="en-US" sz="2100" kern="1200" dirty="0" smtClean="0">
              <a:hlinkClick xmlns:r="http://schemas.openxmlformats.org/officeDocument/2006/relationships" r:id="" action="ppaction://hlinksldjump"/>
            </a:rPr>
            <a:t> </a:t>
          </a:r>
          <a:r>
            <a:rPr lang="en-US" sz="2100" kern="1200" dirty="0" err="1" smtClean="0">
              <a:hlinkClick xmlns:r="http://schemas.openxmlformats.org/officeDocument/2006/relationships" r:id="" action="ppaction://hlinksldjump"/>
            </a:rPr>
            <a:t>ekonomi</a:t>
          </a:r>
          <a:endParaRPr lang="en-US" sz="2100" kern="1200" dirty="0"/>
        </a:p>
      </dsp:txBody>
      <dsp:txXfrm>
        <a:off x="1563115" y="370347"/>
        <a:ext cx="1163911" cy="924200"/>
      </dsp:txXfrm>
    </dsp:sp>
    <dsp:sp modelId="{AB70C8D1-77FE-475D-8C0B-399D5C957F43}">
      <dsp:nvSpPr>
        <dsp:cNvPr id="0" name=""/>
        <dsp:cNvSpPr/>
      </dsp:nvSpPr>
      <dsp:spPr>
        <a:xfrm>
          <a:off x="602426" y="851"/>
          <a:ext cx="923738" cy="923738"/>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endParaRPr lang="en-US" sz="4600" kern="1200" dirty="0"/>
        </a:p>
      </dsp:txBody>
      <dsp:txXfrm>
        <a:off x="602426" y="851"/>
        <a:ext cx="923738" cy="923738"/>
      </dsp:txXfrm>
    </dsp:sp>
    <dsp:sp modelId="{20A8BCDB-8116-46C0-B73B-D1977AA85798}">
      <dsp:nvSpPr>
        <dsp:cNvPr id="0" name=""/>
        <dsp:cNvSpPr/>
      </dsp:nvSpPr>
      <dsp:spPr>
        <a:xfrm>
          <a:off x="3650765" y="370347"/>
          <a:ext cx="1385608" cy="924200"/>
        </a:xfrm>
        <a:prstGeom prst="rect">
          <a:avLst/>
        </a:prstGeom>
        <a:solidFill>
          <a:schemeClr val="accent3">
            <a:tint val="40000"/>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44450" h="63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n-US" sz="2100" kern="1200" dirty="0" err="1" smtClean="0">
              <a:hlinkClick xmlns:r="http://schemas.openxmlformats.org/officeDocument/2006/relationships" r:id="" action="ppaction://hlinksldjump"/>
            </a:rPr>
            <a:t>Pelaku</a:t>
          </a:r>
          <a:r>
            <a:rPr lang="en-US" sz="2100" kern="1200" dirty="0" smtClean="0">
              <a:hlinkClick xmlns:r="http://schemas.openxmlformats.org/officeDocument/2006/relationships" r:id="" action="ppaction://hlinksldjump"/>
            </a:rPr>
            <a:t> </a:t>
          </a:r>
          <a:r>
            <a:rPr lang="en-US" sz="2100" kern="1200" dirty="0" err="1" smtClean="0">
              <a:hlinkClick xmlns:r="http://schemas.openxmlformats.org/officeDocument/2006/relationships" r:id="" action="ppaction://hlinksldjump"/>
            </a:rPr>
            <a:t>ekonomi</a:t>
          </a:r>
          <a:endParaRPr lang="en-US" sz="2100" kern="1200" dirty="0"/>
        </a:p>
      </dsp:txBody>
      <dsp:txXfrm>
        <a:off x="3872462" y="370347"/>
        <a:ext cx="1163911" cy="924200"/>
      </dsp:txXfrm>
    </dsp:sp>
    <dsp:sp modelId="{01D114F7-5F8A-4619-B349-EDE42A2273E3}">
      <dsp:nvSpPr>
        <dsp:cNvPr id="0" name=""/>
        <dsp:cNvSpPr/>
      </dsp:nvSpPr>
      <dsp:spPr>
        <a:xfrm>
          <a:off x="3082740" y="73235"/>
          <a:ext cx="617325" cy="54758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p>
      </dsp:txBody>
      <dsp:txXfrm>
        <a:off x="3082740" y="73235"/>
        <a:ext cx="617325" cy="547583"/>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34E226-A9D6-4AA1-AF35-7E618E194F56}">
      <dsp:nvSpPr>
        <dsp:cNvPr id="0" name=""/>
        <dsp:cNvSpPr/>
      </dsp:nvSpPr>
      <dsp:spPr>
        <a:xfrm rot="5400000">
          <a:off x="3753961" y="-1459537"/>
          <a:ext cx="782637" cy="3901440"/>
        </a:xfrm>
        <a:prstGeom prst="round2SameRect">
          <a:avLst/>
        </a:prstGeom>
        <a:solidFill>
          <a:schemeClr val="accent2">
            <a:tint val="40000"/>
            <a:alpha val="9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mn-lt"/>
              <a:cs typeface="Arial" charset="0"/>
            </a:rPr>
            <a:t>Semua</a:t>
          </a:r>
          <a:r>
            <a:rPr lang="en-US" sz="1600" kern="1200" dirty="0" smtClean="0">
              <a:latin typeface="+mn-lt"/>
              <a:cs typeface="Arial" charset="0"/>
            </a:rPr>
            <a:t> </a:t>
          </a:r>
          <a:r>
            <a:rPr lang="en-US" sz="1600" kern="1200" dirty="0" err="1" smtClean="0">
              <a:latin typeface="+mn-lt"/>
              <a:cs typeface="Arial" charset="0"/>
            </a:rPr>
            <a:t>kekayaan</a:t>
          </a:r>
          <a:r>
            <a:rPr lang="en-US" sz="1600" kern="1200" dirty="0" smtClean="0">
              <a:latin typeface="+mn-lt"/>
              <a:cs typeface="Arial" charset="0"/>
            </a:rPr>
            <a:t> </a:t>
          </a:r>
          <a:r>
            <a:rPr lang="en-US" sz="1600" kern="1200" dirty="0" err="1" smtClean="0">
              <a:latin typeface="+mn-lt"/>
              <a:cs typeface="Arial" charset="0"/>
            </a:rPr>
            <a:t>sumber</a:t>
          </a:r>
          <a:r>
            <a:rPr lang="en-US" sz="1600" kern="1200" dirty="0" smtClean="0">
              <a:latin typeface="+mn-lt"/>
              <a:cs typeface="Arial" charset="0"/>
            </a:rPr>
            <a:t> </a:t>
          </a:r>
          <a:r>
            <a:rPr lang="en-US" sz="1600" kern="1200" dirty="0" err="1" smtClean="0">
              <a:latin typeface="+mn-lt"/>
              <a:cs typeface="Arial" charset="0"/>
            </a:rPr>
            <a:t>daya</a:t>
          </a:r>
          <a:r>
            <a:rPr lang="en-US" sz="1600" kern="1200" dirty="0" smtClean="0">
              <a:latin typeface="+mn-lt"/>
              <a:cs typeface="Arial" charset="0"/>
            </a:rPr>
            <a:t> </a:t>
          </a:r>
          <a:r>
            <a:rPr lang="en-US" sz="1600" kern="1200" dirty="0" err="1" smtClean="0">
              <a:latin typeface="+mn-lt"/>
              <a:cs typeface="Arial" charset="0"/>
            </a:rPr>
            <a:t>alam</a:t>
          </a:r>
          <a:r>
            <a:rPr lang="en-US" sz="1600" kern="1200" dirty="0" smtClean="0">
              <a:latin typeface="+mn-lt"/>
              <a:cs typeface="Arial" charset="0"/>
            </a:rPr>
            <a:t> yang </a:t>
          </a:r>
          <a:r>
            <a:rPr lang="en-US" sz="1600" kern="1200" dirty="0" err="1" smtClean="0">
              <a:latin typeface="+mn-lt"/>
              <a:cs typeface="Arial" charset="0"/>
            </a:rPr>
            <a:t>ada</a:t>
          </a:r>
          <a:r>
            <a:rPr lang="en-US" sz="1600" kern="1200" dirty="0" smtClean="0">
              <a:latin typeface="+mn-lt"/>
              <a:cs typeface="Arial" charset="0"/>
            </a:rPr>
            <a:t> </a:t>
          </a:r>
          <a:r>
            <a:rPr lang="en-US" sz="1600" kern="1200" dirty="0" err="1" smtClean="0">
              <a:latin typeface="+mn-lt"/>
              <a:cs typeface="Arial" charset="0"/>
            </a:rPr>
            <a:t>di</a:t>
          </a:r>
          <a:r>
            <a:rPr lang="en-US" sz="1600" kern="1200" dirty="0" smtClean="0">
              <a:latin typeface="+mn-lt"/>
              <a:cs typeface="Arial" charset="0"/>
            </a:rPr>
            <a:t> </a:t>
          </a:r>
          <a:r>
            <a:rPr lang="en-US" sz="1600" kern="1200" dirty="0" err="1" smtClean="0">
              <a:latin typeface="+mn-lt"/>
              <a:cs typeface="Arial" charset="0"/>
            </a:rPr>
            <a:t>bumi</a:t>
          </a:r>
          <a:r>
            <a:rPr lang="en-US" sz="1600" kern="1200" dirty="0" smtClean="0">
              <a:latin typeface="+mn-lt"/>
              <a:cs typeface="Arial" charset="0"/>
            </a:rPr>
            <a:t> </a:t>
          </a:r>
          <a:r>
            <a:rPr lang="en-US" sz="1600" kern="1200" dirty="0" err="1" smtClean="0">
              <a:latin typeface="+mn-lt"/>
              <a:cs typeface="Arial" charset="0"/>
            </a:rPr>
            <a:t>untuk</a:t>
          </a:r>
          <a:r>
            <a:rPr lang="en-US" sz="1600" kern="1200" dirty="0" smtClean="0">
              <a:latin typeface="+mn-lt"/>
              <a:cs typeface="Arial" charset="0"/>
            </a:rPr>
            <a:t> </a:t>
          </a:r>
          <a:r>
            <a:rPr lang="en-US" sz="1600" kern="1200" dirty="0" err="1" smtClean="0">
              <a:latin typeface="+mn-lt"/>
              <a:cs typeface="Arial" charset="0"/>
            </a:rPr>
            <a:t>digunakan</a:t>
          </a:r>
          <a:r>
            <a:rPr lang="en-US" sz="1600" kern="1200" dirty="0" smtClean="0">
              <a:latin typeface="+mn-lt"/>
              <a:cs typeface="Arial" charset="0"/>
            </a:rPr>
            <a:t> </a:t>
          </a:r>
          <a:r>
            <a:rPr lang="en-US" sz="1600" kern="1200" dirty="0" err="1" smtClean="0">
              <a:latin typeface="+mn-lt"/>
              <a:cs typeface="Arial" charset="0"/>
            </a:rPr>
            <a:t>dalam</a:t>
          </a:r>
          <a:r>
            <a:rPr lang="en-US" sz="1600" kern="1200" dirty="0" smtClean="0">
              <a:latin typeface="+mn-lt"/>
              <a:cs typeface="Arial" charset="0"/>
            </a:rPr>
            <a:t> </a:t>
          </a:r>
          <a:r>
            <a:rPr lang="en-US" sz="1600" kern="1200" dirty="0" err="1" smtClean="0">
              <a:latin typeface="+mn-lt"/>
              <a:cs typeface="Arial" charset="0"/>
            </a:rPr>
            <a:t>proses</a:t>
          </a:r>
          <a:r>
            <a:rPr lang="en-US" sz="1600" kern="1200" dirty="0" smtClean="0">
              <a:latin typeface="+mn-lt"/>
              <a:cs typeface="Arial" charset="0"/>
            </a:rPr>
            <a:t> </a:t>
          </a:r>
          <a:r>
            <a:rPr lang="en-US" sz="1600" kern="1200" dirty="0" err="1" smtClean="0">
              <a:latin typeface="+mn-lt"/>
              <a:cs typeface="Arial" charset="0"/>
            </a:rPr>
            <a:t>produksi</a:t>
          </a:r>
          <a:endParaRPr lang="en-US" sz="1600" kern="1200" dirty="0">
            <a:latin typeface="+mn-lt"/>
          </a:endParaRPr>
        </a:p>
      </dsp:txBody>
      <dsp:txXfrm rot="5400000">
        <a:off x="3753961" y="-1459537"/>
        <a:ext cx="782637" cy="3901440"/>
      </dsp:txXfrm>
    </dsp:sp>
    <dsp:sp modelId="{73DE0A77-0009-4E91-820B-823040A067B7}">
      <dsp:nvSpPr>
        <dsp:cNvPr id="0" name=""/>
        <dsp:cNvSpPr/>
      </dsp:nvSpPr>
      <dsp:spPr>
        <a:xfrm>
          <a:off x="0" y="2033"/>
          <a:ext cx="2194560" cy="978296"/>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0" kern="1200" dirty="0" err="1" smtClean="0">
              <a:latin typeface="Arial" pitchFamily="34" charset="0"/>
              <a:cs typeface="Arial" pitchFamily="34" charset="0"/>
            </a:rPr>
            <a:t>Faktor</a:t>
          </a: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produksi</a:t>
          </a: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alam</a:t>
          </a:r>
          <a:endParaRPr lang="en-US" sz="2200" b="0" kern="1200" dirty="0">
            <a:latin typeface="Arial" pitchFamily="34" charset="0"/>
            <a:cs typeface="Arial" pitchFamily="34" charset="0"/>
          </a:endParaRPr>
        </a:p>
      </dsp:txBody>
      <dsp:txXfrm>
        <a:off x="0" y="2033"/>
        <a:ext cx="2194560" cy="978296"/>
      </dsp:txXfrm>
    </dsp:sp>
    <dsp:sp modelId="{EC2C68F6-2A7A-44DD-A2B4-B79CA5AFA6D9}">
      <dsp:nvSpPr>
        <dsp:cNvPr id="0" name=""/>
        <dsp:cNvSpPr/>
      </dsp:nvSpPr>
      <dsp:spPr>
        <a:xfrm rot="5400000">
          <a:off x="3753961" y="-432325"/>
          <a:ext cx="782637" cy="3901440"/>
        </a:xfrm>
        <a:prstGeom prst="round2SameRect">
          <a:avLst/>
        </a:prstGeom>
        <a:solidFill>
          <a:schemeClr val="accent2">
            <a:tint val="40000"/>
            <a:alpha val="90000"/>
            <a:hueOff val="1675274"/>
            <a:satOff val="-1459"/>
            <a:lumOff val="-2"/>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mn-lt"/>
              <a:cs typeface="Arial" charset="0"/>
            </a:rPr>
            <a:t>Faktor</a:t>
          </a:r>
          <a:r>
            <a:rPr lang="en-US" sz="1600" kern="1200" dirty="0" smtClean="0">
              <a:latin typeface="+mn-lt"/>
              <a:cs typeface="Arial" charset="0"/>
            </a:rPr>
            <a:t> </a:t>
          </a:r>
          <a:r>
            <a:rPr lang="en-US" sz="1600" kern="1200" dirty="0" err="1" smtClean="0">
              <a:latin typeface="+mn-lt"/>
              <a:cs typeface="Arial" charset="0"/>
            </a:rPr>
            <a:t>produksi</a:t>
          </a:r>
          <a:r>
            <a:rPr lang="en-US" sz="1600" kern="1200" dirty="0" smtClean="0">
              <a:latin typeface="+mn-lt"/>
              <a:cs typeface="Arial" charset="0"/>
            </a:rPr>
            <a:t> yang </a:t>
          </a:r>
          <a:r>
            <a:rPr lang="en-US" sz="1600" kern="1200" dirty="0" err="1" smtClean="0">
              <a:latin typeface="+mn-lt"/>
              <a:cs typeface="Arial" charset="0"/>
            </a:rPr>
            <a:t>secara</a:t>
          </a:r>
          <a:r>
            <a:rPr lang="en-US" sz="1600" kern="1200" dirty="0" smtClean="0">
              <a:latin typeface="+mn-lt"/>
              <a:cs typeface="Arial" charset="0"/>
            </a:rPr>
            <a:t> </a:t>
          </a:r>
          <a:r>
            <a:rPr lang="en-US" sz="1600" kern="1200" dirty="0" err="1" smtClean="0">
              <a:latin typeface="+mn-lt"/>
              <a:cs typeface="Arial" charset="0"/>
            </a:rPr>
            <a:t>langsung</a:t>
          </a:r>
          <a:r>
            <a:rPr lang="en-US" sz="1600" kern="1200" dirty="0" smtClean="0">
              <a:latin typeface="+mn-lt"/>
              <a:cs typeface="Arial" charset="0"/>
            </a:rPr>
            <a:t> </a:t>
          </a:r>
          <a:r>
            <a:rPr lang="en-US" sz="1600" kern="1200" dirty="0" err="1" smtClean="0">
              <a:latin typeface="+mn-lt"/>
              <a:cs typeface="Arial" charset="0"/>
            </a:rPr>
            <a:t>maupun</a:t>
          </a:r>
          <a:r>
            <a:rPr lang="en-US" sz="1600" kern="1200" dirty="0" smtClean="0">
              <a:latin typeface="+mn-lt"/>
              <a:cs typeface="Arial" charset="0"/>
            </a:rPr>
            <a:t> </a:t>
          </a:r>
          <a:r>
            <a:rPr lang="en-US" sz="1600" kern="1200" dirty="0" err="1" smtClean="0">
              <a:latin typeface="+mn-lt"/>
              <a:cs typeface="Arial" charset="0"/>
            </a:rPr>
            <a:t>tidak</a:t>
          </a:r>
          <a:r>
            <a:rPr lang="en-US" sz="1600" kern="1200" dirty="0" smtClean="0">
              <a:latin typeface="+mn-lt"/>
              <a:cs typeface="Arial" charset="0"/>
            </a:rPr>
            <a:t> </a:t>
          </a:r>
          <a:r>
            <a:rPr lang="en-US" sz="1600" kern="1200" dirty="0" err="1" smtClean="0">
              <a:latin typeface="+mn-lt"/>
              <a:cs typeface="Arial" charset="0"/>
            </a:rPr>
            <a:t>langsung</a:t>
          </a:r>
          <a:r>
            <a:rPr lang="en-US" sz="1600" kern="1200" dirty="0" smtClean="0">
              <a:latin typeface="+mn-lt"/>
              <a:cs typeface="Arial" charset="0"/>
            </a:rPr>
            <a:t> </a:t>
          </a:r>
          <a:r>
            <a:rPr lang="en-US" sz="1600" kern="1200" dirty="0" err="1" smtClean="0">
              <a:latin typeface="+mn-lt"/>
              <a:cs typeface="Arial" charset="0"/>
            </a:rPr>
            <a:t>menjalankan</a:t>
          </a:r>
          <a:r>
            <a:rPr lang="en-US" sz="1600" kern="1200" dirty="0" smtClean="0">
              <a:latin typeface="+mn-lt"/>
              <a:cs typeface="Arial" charset="0"/>
            </a:rPr>
            <a:t> </a:t>
          </a:r>
          <a:r>
            <a:rPr lang="en-US" sz="1600" kern="1200" dirty="0" err="1" smtClean="0">
              <a:latin typeface="+mn-lt"/>
              <a:cs typeface="Arial" charset="0"/>
            </a:rPr>
            <a:t>kegiatan</a:t>
          </a:r>
          <a:r>
            <a:rPr lang="en-US" sz="1600" kern="1200" dirty="0" smtClean="0">
              <a:latin typeface="+mn-lt"/>
              <a:cs typeface="Arial" charset="0"/>
            </a:rPr>
            <a:t> </a:t>
          </a:r>
          <a:r>
            <a:rPr lang="en-US" sz="1600" kern="1200" dirty="0" err="1" smtClean="0">
              <a:latin typeface="+mn-lt"/>
              <a:cs typeface="Arial" charset="0"/>
            </a:rPr>
            <a:t>produksi</a:t>
          </a:r>
          <a:endParaRPr lang="en-US" sz="1600" kern="1200" dirty="0">
            <a:latin typeface="+mn-lt"/>
          </a:endParaRPr>
        </a:p>
      </dsp:txBody>
      <dsp:txXfrm rot="5400000">
        <a:off x="3753961" y="-432325"/>
        <a:ext cx="782637" cy="3901440"/>
      </dsp:txXfrm>
    </dsp:sp>
    <dsp:sp modelId="{01BFB6D1-289F-4D86-B0AD-01CF11BD0FEB}">
      <dsp:nvSpPr>
        <dsp:cNvPr id="0" name=""/>
        <dsp:cNvSpPr/>
      </dsp:nvSpPr>
      <dsp:spPr>
        <a:xfrm>
          <a:off x="0" y="1029245"/>
          <a:ext cx="2194560" cy="978296"/>
        </a:xfrm>
        <a:prstGeom prst="roundRect">
          <a:avLst/>
        </a:prstGeom>
        <a:solidFill>
          <a:schemeClr val="accent2">
            <a:hueOff val="1560506"/>
            <a:satOff val="-1946"/>
            <a:lumOff val="45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0" kern="1200" dirty="0" err="1" smtClean="0">
              <a:latin typeface="Arial" charset="0"/>
              <a:cs typeface="Arial" charset="0"/>
            </a:rPr>
            <a:t>Faktor</a:t>
          </a:r>
          <a:r>
            <a:rPr lang="en-US" sz="2200" b="0" kern="1200" dirty="0" smtClean="0">
              <a:latin typeface="Arial" charset="0"/>
              <a:cs typeface="Arial" charset="0"/>
            </a:rPr>
            <a:t> </a:t>
          </a:r>
          <a:r>
            <a:rPr lang="en-US" sz="2200" b="0" kern="1200" dirty="0" err="1" smtClean="0">
              <a:latin typeface="Arial" charset="0"/>
              <a:cs typeface="Arial" charset="0"/>
            </a:rPr>
            <a:t>produksi</a:t>
          </a:r>
          <a:r>
            <a:rPr lang="en-US" sz="2200" b="0" kern="1200" dirty="0" smtClean="0">
              <a:latin typeface="Arial" charset="0"/>
              <a:cs typeface="Arial" charset="0"/>
            </a:rPr>
            <a:t> </a:t>
          </a:r>
          <a:r>
            <a:rPr lang="en-US" sz="2200" b="0" kern="1200" dirty="0" err="1" smtClean="0">
              <a:latin typeface="Arial" charset="0"/>
              <a:cs typeface="Arial" charset="0"/>
            </a:rPr>
            <a:t>tenaga</a:t>
          </a:r>
          <a:r>
            <a:rPr lang="en-US" sz="2200" b="0" kern="1200" dirty="0" smtClean="0">
              <a:latin typeface="Arial" charset="0"/>
              <a:cs typeface="Arial" charset="0"/>
            </a:rPr>
            <a:t> </a:t>
          </a:r>
          <a:r>
            <a:rPr lang="en-US" sz="2200" b="0" kern="1200" dirty="0" err="1" smtClean="0">
              <a:latin typeface="Arial" charset="0"/>
              <a:cs typeface="Arial" charset="0"/>
            </a:rPr>
            <a:t>kerja</a:t>
          </a:r>
          <a:endParaRPr lang="en-US" sz="2200" b="0" kern="1200" dirty="0"/>
        </a:p>
      </dsp:txBody>
      <dsp:txXfrm>
        <a:off x="0" y="1029245"/>
        <a:ext cx="2194560" cy="978296"/>
      </dsp:txXfrm>
    </dsp:sp>
    <dsp:sp modelId="{B3923F93-4CEA-4018-A815-BE5F240A1D5D}">
      <dsp:nvSpPr>
        <dsp:cNvPr id="0" name=""/>
        <dsp:cNvSpPr/>
      </dsp:nvSpPr>
      <dsp:spPr>
        <a:xfrm rot="5400000">
          <a:off x="3753961" y="594885"/>
          <a:ext cx="782637" cy="3901440"/>
        </a:xfrm>
        <a:prstGeom prst="round2SameRect">
          <a:avLst/>
        </a:prstGeom>
        <a:solidFill>
          <a:schemeClr val="accent2">
            <a:tint val="40000"/>
            <a:alpha val="90000"/>
            <a:hueOff val="3350547"/>
            <a:satOff val="-2919"/>
            <a:lumOff val="-4"/>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mn-lt"/>
              <a:cs typeface="Arial" charset="0"/>
            </a:rPr>
            <a:t>Faktor</a:t>
          </a:r>
          <a:r>
            <a:rPr lang="en-US" sz="1600" kern="1200" dirty="0" smtClean="0">
              <a:latin typeface="+mn-lt"/>
              <a:cs typeface="Arial" charset="0"/>
            </a:rPr>
            <a:t> </a:t>
          </a:r>
          <a:r>
            <a:rPr lang="en-US" sz="1600" kern="1200" dirty="0" err="1" smtClean="0">
              <a:latin typeface="+mn-lt"/>
              <a:cs typeface="Arial" charset="0"/>
            </a:rPr>
            <a:t>penunjang</a:t>
          </a:r>
          <a:r>
            <a:rPr lang="en-US" sz="1600" kern="1200" dirty="0" smtClean="0">
              <a:latin typeface="+mn-lt"/>
              <a:cs typeface="Arial" charset="0"/>
            </a:rPr>
            <a:t> yang </a:t>
          </a:r>
          <a:r>
            <a:rPr lang="en-US" sz="1600" kern="1200" dirty="0" err="1" smtClean="0">
              <a:latin typeface="+mn-lt"/>
              <a:cs typeface="Arial" charset="0"/>
            </a:rPr>
            <a:t>mempercepat</a:t>
          </a:r>
          <a:r>
            <a:rPr lang="en-US" sz="1600" kern="1200" dirty="0" smtClean="0">
              <a:latin typeface="+mn-lt"/>
              <a:cs typeface="Arial" charset="0"/>
            </a:rPr>
            <a:t> </a:t>
          </a:r>
          <a:r>
            <a:rPr lang="en-US" sz="1600" kern="1200" dirty="0" err="1" smtClean="0">
              <a:latin typeface="+mn-lt"/>
              <a:cs typeface="Arial" charset="0"/>
            </a:rPr>
            <a:t>dan</a:t>
          </a:r>
          <a:r>
            <a:rPr lang="en-US" sz="1600" kern="1200" dirty="0" smtClean="0">
              <a:latin typeface="+mn-lt"/>
              <a:cs typeface="Arial" charset="0"/>
            </a:rPr>
            <a:t> </a:t>
          </a:r>
          <a:r>
            <a:rPr lang="en-US" sz="1600" kern="1200" dirty="0" err="1" smtClean="0">
              <a:latin typeface="+mn-lt"/>
              <a:cs typeface="Arial" charset="0"/>
            </a:rPr>
            <a:t>menambah</a:t>
          </a:r>
          <a:r>
            <a:rPr lang="en-US" sz="1600" kern="1200" dirty="0" smtClean="0">
              <a:latin typeface="+mn-lt"/>
              <a:cs typeface="Arial" charset="0"/>
            </a:rPr>
            <a:t> </a:t>
          </a:r>
          <a:r>
            <a:rPr lang="en-US" sz="1600" kern="1200" dirty="0" err="1" smtClean="0">
              <a:latin typeface="+mn-lt"/>
              <a:cs typeface="Arial" charset="0"/>
            </a:rPr>
            <a:t>kemampuan</a:t>
          </a:r>
          <a:r>
            <a:rPr lang="en-US" sz="1600" kern="1200" dirty="0" smtClean="0">
              <a:latin typeface="+mn-lt"/>
              <a:cs typeface="Arial" charset="0"/>
            </a:rPr>
            <a:t> </a:t>
          </a:r>
          <a:r>
            <a:rPr lang="en-US" sz="1600" kern="1200" dirty="0" err="1" smtClean="0">
              <a:latin typeface="+mn-lt"/>
              <a:cs typeface="Arial" charset="0"/>
            </a:rPr>
            <a:t>dalam</a:t>
          </a:r>
          <a:r>
            <a:rPr lang="en-US" sz="1600" kern="1200" dirty="0" smtClean="0">
              <a:latin typeface="+mn-lt"/>
              <a:cs typeface="Arial" charset="0"/>
            </a:rPr>
            <a:t> </a:t>
          </a:r>
          <a:r>
            <a:rPr lang="en-US" sz="1600" kern="1200" dirty="0" err="1" smtClean="0">
              <a:latin typeface="+mn-lt"/>
              <a:cs typeface="Arial" charset="0"/>
            </a:rPr>
            <a:t>memproduksi</a:t>
          </a:r>
          <a:r>
            <a:rPr lang="en-US" sz="1600" kern="1200" dirty="0" smtClean="0">
              <a:latin typeface="+mn-lt"/>
              <a:cs typeface="Arial" charset="0"/>
            </a:rPr>
            <a:t>, </a:t>
          </a:r>
          <a:r>
            <a:rPr lang="en-US" sz="1600" kern="1200" dirty="0" err="1" smtClean="0">
              <a:latin typeface="+mn-lt"/>
              <a:cs typeface="Arial" charset="0"/>
            </a:rPr>
            <a:t>biasanya</a:t>
          </a:r>
          <a:r>
            <a:rPr lang="en-US" sz="1600" kern="1200" dirty="0" smtClean="0">
              <a:latin typeface="+mn-lt"/>
              <a:cs typeface="Arial" charset="0"/>
            </a:rPr>
            <a:t> </a:t>
          </a:r>
          <a:r>
            <a:rPr lang="en-US" sz="1600" kern="1200" dirty="0" err="1" smtClean="0">
              <a:latin typeface="+mn-lt"/>
              <a:cs typeface="Arial" charset="0"/>
            </a:rPr>
            <a:t>berupa</a:t>
          </a:r>
          <a:r>
            <a:rPr lang="en-US" sz="1600" kern="1200" dirty="0" smtClean="0">
              <a:latin typeface="+mn-lt"/>
              <a:cs typeface="Arial" charset="0"/>
            </a:rPr>
            <a:t> </a:t>
          </a:r>
          <a:r>
            <a:rPr lang="en-US" sz="1600" kern="1200" dirty="0" err="1" smtClean="0">
              <a:latin typeface="+mn-lt"/>
              <a:cs typeface="Arial" charset="0"/>
            </a:rPr>
            <a:t>aset</a:t>
          </a:r>
          <a:endParaRPr lang="en-US" sz="1600" kern="1200" dirty="0">
            <a:latin typeface="+mn-lt"/>
          </a:endParaRPr>
        </a:p>
      </dsp:txBody>
      <dsp:txXfrm rot="5400000">
        <a:off x="3753961" y="594885"/>
        <a:ext cx="782637" cy="3901440"/>
      </dsp:txXfrm>
    </dsp:sp>
    <dsp:sp modelId="{88433E44-6B9D-48AA-B565-142A553134B4}">
      <dsp:nvSpPr>
        <dsp:cNvPr id="0" name=""/>
        <dsp:cNvSpPr/>
      </dsp:nvSpPr>
      <dsp:spPr>
        <a:xfrm>
          <a:off x="0" y="2056457"/>
          <a:ext cx="2194560" cy="978296"/>
        </a:xfrm>
        <a:prstGeom prst="roundRect">
          <a:avLst/>
        </a:prstGeom>
        <a:solidFill>
          <a:schemeClr val="accent2">
            <a:hueOff val="3121013"/>
            <a:satOff val="-3893"/>
            <a:lumOff val="91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0" kern="1200" dirty="0" err="1" smtClean="0">
              <a:latin typeface="Arial" charset="0"/>
              <a:cs typeface="Arial" charset="0"/>
            </a:rPr>
            <a:t>Faktor</a:t>
          </a:r>
          <a:r>
            <a:rPr lang="en-US" sz="2200" b="0" kern="1200" dirty="0" smtClean="0">
              <a:latin typeface="Arial" charset="0"/>
              <a:cs typeface="Arial" charset="0"/>
            </a:rPr>
            <a:t> </a:t>
          </a:r>
          <a:r>
            <a:rPr lang="en-US" sz="2200" b="0" kern="1200" dirty="0" err="1" smtClean="0">
              <a:latin typeface="Arial" charset="0"/>
              <a:cs typeface="Arial" charset="0"/>
            </a:rPr>
            <a:t>produksi</a:t>
          </a:r>
          <a:r>
            <a:rPr lang="en-US" sz="2200" b="0" kern="1200" dirty="0" smtClean="0">
              <a:latin typeface="Arial" charset="0"/>
              <a:cs typeface="Arial" charset="0"/>
            </a:rPr>
            <a:t> modal</a:t>
          </a:r>
          <a:endParaRPr lang="en-US" sz="2200" b="0" kern="1200" dirty="0"/>
        </a:p>
      </dsp:txBody>
      <dsp:txXfrm>
        <a:off x="0" y="2056457"/>
        <a:ext cx="2194560" cy="978296"/>
      </dsp:txXfrm>
    </dsp:sp>
    <dsp:sp modelId="{7719758B-16B9-4614-9CF3-82CC6A1A87F4}">
      <dsp:nvSpPr>
        <dsp:cNvPr id="0" name=""/>
        <dsp:cNvSpPr/>
      </dsp:nvSpPr>
      <dsp:spPr>
        <a:xfrm rot="5400000">
          <a:off x="3753961" y="1622097"/>
          <a:ext cx="782637" cy="3901440"/>
        </a:xfrm>
        <a:prstGeom prst="round2SameRect">
          <a:avLst/>
        </a:prstGeom>
        <a:solidFill>
          <a:schemeClr val="accent2">
            <a:tint val="40000"/>
            <a:alpha val="90000"/>
            <a:hueOff val="5025821"/>
            <a:satOff val="-4378"/>
            <a:lumOff val="-6"/>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mn-lt"/>
              <a:cs typeface="Arial" charset="0"/>
            </a:rPr>
            <a:t>Keterampilan</a:t>
          </a:r>
          <a:r>
            <a:rPr lang="en-US" sz="1600" kern="1200" dirty="0" smtClean="0">
              <a:latin typeface="+mn-lt"/>
              <a:cs typeface="Arial" charset="0"/>
            </a:rPr>
            <a:t> </a:t>
          </a:r>
          <a:r>
            <a:rPr lang="en-US" sz="1600" kern="1200" dirty="0" err="1" smtClean="0">
              <a:latin typeface="+mn-lt"/>
              <a:cs typeface="Arial" charset="0"/>
            </a:rPr>
            <a:t>individu</a:t>
          </a:r>
          <a:r>
            <a:rPr lang="en-US" sz="1600" kern="1200" dirty="0" smtClean="0">
              <a:latin typeface="+mn-lt"/>
              <a:cs typeface="Arial" charset="0"/>
            </a:rPr>
            <a:t> </a:t>
          </a:r>
          <a:r>
            <a:rPr lang="en-US" sz="1600" kern="1200" dirty="0" err="1" smtClean="0">
              <a:latin typeface="+mn-lt"/>
              <a:cs typeface="Arial" charset="0"/>
            </a:rPr>
            <a:t>untuk</a:t>
          </a:r>
          <a:r>
            <a:rPr lang="en-US" sz="1600" kern="1200" dirty="0" smtClean="0">
              <a:latin typeface="+mn-lt"/>
              <a:cs typeface="Arial" charset="0"/>
            </a:rPr>
            <a:t> </a:t>
          </a:r>
          <a:r>
            <a:rPr lang="en-US" sz="1600" kern="1200" dirty="0" err="1" smtClean="0">
              <a:latin typeface="+mn-lt"/>
              <a:cs typeface="Arial" charset="0"/>
            </a:rPr>
            <a:t>mengelola</a:t>
          </a:r>
          <a:r>
            <a:rPr lang="en-US" sz="1600" kern="1200" dirty="0" smtClean="0">
              <a:latin typeface="+mn-lt"/>
              <a:cs typeface="Arial" charset="0"/>
            </a:rPr>
            <a:t> </a:t>
          </a:r>
          <a:r>
            <a:rPr lang="en-US" sz="1600" kern="1200" dirty="0" err="1" smtClean="0">
              <a:latin typeface="+mn-lt"/>
              <a:cs typeface="Arial" charset="0"/>
            </a:rPr>
            <a:t>faktor</a:t>
          </a:r>
          <a:r>
            <a:rPr lang="en-US" sz="1600" kern="1200" dirty="0" smtClean="0">
              <a:latin typeface="+mn-lt"/>
              <a:cs typeface="Arial" charset="0"/>
            </a:rPr>
            <a:t> </a:t>
          </a:r>
          <a:r>
            <a:rPr lang="en-US" sz="1600" kern="1200" dirty="0" err="1" smtClean="0">
              <a:latin typeface="+mn-lt"/>
              <a:cs typeface="Arial" charset="0"/>
            </a:rPr>
            <a:t>produksi</a:t>
          </a:r>
          <a:r>
            <a:rPr lang="en-US" sz="1600" kern="1200" dirty="0" smtClean="0">
              <a:latin typeface="+mn-lt"/>
              <a:cs typeface="Arial" charset="0"/>
            </a:rPr>
            <a:t> </a:t>
          </a:r>
          <a:r>
            <a:rPr lang="en-US" sz="1600" kern="1200" dirty="0" err="1" smtClean="0">
              <a:latin typeface="+mn-lt"/>
              <a:cs typeface="Arial" charset="0"/>
            </a:rPr>
            <a:t>dalam</a:t>
          </a:r>
          <a:r>
            <a:rPr lang="en-US" sz="1600" kern="1200" dirty="0" smtClean="0">
              <a:latin typeface="+mn-lt"/>
              <a:cs typeface="Arial" charset="0"/>
            </a:rPr>
            <a:t> </a:t>
          </a:r>
          <a:r>
            <a:rPr lang="en-US" sz="1600" kern="1200" dirty="0" err="1" smtClean="0">
              <a:latin typeface="+mn-lt"/>
              <a:cs typeface="Arial" charset="0"/>
            </a:rPr>
            <a:t>menghasilkan</a:t>
          </a:r>
          <a:r>
            <a:rPr lang="en-US" sz="1600" kern="1200" dirty="0" smtClean="0">
              <a:latin typeface="+mn-lt"/>
              <a:cs typeface="Arial" charset="0"/>
            </a:rPr>
            <a:t> </a:t>
          </a:r>
          <a:r>
            <a:rPr lang="en-US" sz="1600" kern="1200" dirty="0" err="1" smtClean="0">
              <a:latin typeface="+mn-lt"/>
              <a:cs typeface="Arial" charset="0"/>
            </a:rPr>
            <a:t>barang</a:t>
          </a:r>
          <a:r>
            <a:rPr lang="en-US" sz="1600" kern="1200" dirty="0" smtClean="0">
              <a:latin typeface="+mn-lt"/>
              <a:cs typeface="Arial" charset="0"/>
            </a:rPr>
            <a:t> </a:t>
          </a:r>
          <a:r>
            <a:rPr lang="en-US" sz="1600" kern="1200" dirty="0" err="1" smtClean="0">
              <a:latin typeface="+mn-lt"/>
              <a:cs typeface="Arial" charset="0"/>
            </a:rPr>
            <a:t>dan</a:t>
          </a:r>
          <a:r>
            <a:rPr lang="en-US" sz="1600" kern="1200" dirty="0" smtClean="0">
              <a:latin typeface="+mn-lt"/>
              <a:cs typeface="Arial" charset="0"/>
            </a:rPr>
            <a:t>/</a:t>
          </a:r>
          <a:r>
            <a:rPr lang="en-US" sz="1600" kern="1200" dirty="0" err="1" smtClean="0">
              <a:latin typeface="+mn-lt"/>
              <a:cs typeface="Arial" charset="0"/>
            </a:rPr>
            <a:t>atau</a:t>
          </a:r>
          <a:r>
            <a:rPr lang="en-US" sz="1600" kern="1200" dirty="0" smtClean="0">
              <a:latin typeface="+mn-lt"/>
              <a:cs typeface="Arial" charset="0"/>
            </a:rPr>
            <a:t> </a:t>
          </a:r>
          <a:r>
            <a:rPr lang="en-US" sz="1600" kern="1200" dirty="0" err="1" smtClean="0">
              <a:latin typeface="+mn-lt"/>
              <a:cs typeface="Arial" charset="0"/>
            </a:rPr>
            <a:t>jasa</a:t>
          </a:r>
          <a:endParaRPr lang="en-US" sz="1600" kern="1200" dirty="0">
            <a:latin typeface="+mn-lt"/>
          </a:endParaRPr>
        </a:p>
      </dsp:txBody>
      <dsp:txXfrm rot="5400000">
        <a:off x="3753961" y="1622097"/>
        <a:ext cx="782637" cy="3901440"/>
      </dsp:txXfrm>
    </dsp:sp>
    <dsp:sp modelId="{529135BE-B86D-4970-8795-07CA67CC3C72}">
      <dsp:nvSpPr>
        <dsp:cNvPr id="0" name=""/>
        <dsp:cNvSpPr/>
      </dsp:nvSpPr>
      <dsp:spPr>
        <a:xfrm>
          <a:off x="0" y="3083669"/>
          <a:ext cx="2194560" cy="978296"/>
        </a:xfrm>
        <a:prstGeom prst="roundRect">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0" kern="1200" dirty="0" err="1" smtClean="0">
              <a:latin typeface="Arial" charset="0"/>
              <a:cs typeface="Arial" charset="0"/>
            </a:rPr>
            <a:t>Faktor</a:t>
          </a:r>
          <a:r>
            <a:rPr lang="en-US" sz="2200" b="0" kern="1200" dirty="0" smtClean="0">
              <a:latin typeface="Arial" charset="0"/>
              <a:cs typeface="Arial" charset="0"/>
            </a:rPr>
            <a:t> </a:t>
          </a:r>
          <a:r>
            <a:rPr lang="en-US" sz="2200" b="0" kern="1200" dirty="0" err="1" smtClean="0">
              <a:latin typeface="Arial" charset="0"/>
              <a:cs typeface="Arial" charset="0"/>
            </a:rPr>
            <a:t>produksi</a:t>
          </a:r>
          <a:r>
            <a:rPr lang="en-US" sz="2200" b="0" kern="1200" dirty="0" smtClean="0">
              <a:latin typeface="Arial" charset="0"/>
              <a:cs typeface="Arial" charset="0"/>
            </a:rPr>
            <a:t> </a:t>
          </a:r>
          <a:r>
            <a:rPr lang="en-US" sz="2200" b="0" kern="1200" dirty="0" err="1" smtClean="0">
              <a:latin typeface="Arial" charset="0"/>
              <a:cs typeface="Arial" charset="0"/>
            </a:rPr>
            <a:t>keahlian</a:t>
          </a:r>
          <a:r>
            <a:rPr lang="en-US" sz="2200" b="0" kern="1200" dirty="0" smtClean="0">
              <a:latin typeface="Arial" charset="0"/>
              <a:cs typeface="Arial" charset="0"/>
            </a:rPr>
            <a:t> </a:t>
          </a:r>
          <a:r>
            <a:rPr lang="en-US" sz="2200" b="0" kern="1200" dirty="0" err="1" smtClean="0">
              <a:latin typeface="Arial" charset="0"/>
              <a:cs typeface="Arial" charset="0"/>
            </a:rPr>
            <a:t>usaha</a:t>
          </a:r>
          <a:endParaRPr lang="en-US" sz="2200" b="0" kern="1200" dirty="0"/>
        </a:p>
      </dsp:txBody>
      <dsp:txXfrm>
        <a:off x="0" y="3083669"/>
        <a:ext cx="2194560" cy="978296"/>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FA4C68-BC18-4B35-802A-2B50FECA8860}">
      <dsp:nvSpPr>
        <dsp:cNvPr id="0" name=""/>
        <dsp:cNvSpPr/>
      </dsp:nvSpPr>
      <dsp:spPr>
        <a:xfrm>
          <a:off x="436519" y="1243583"/>
          <a:ext cx="2897258" cy="238963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Arial" charset="0"/>
              <a:cs typeface="Arial" charset="0"/>
            </a:rPr>
            <a:t>Produsen</a:t>
          </a:r>
          <a:r>
            <a:rPr lang="en-US" sz="1800" kern="1200" dirty="0" smtClean="0">
              <a:latin typeface="Arial" charset="0"/>
              <a:cs typeface="Arial" charset="0"/>
            </a:rPr>
            <a:t> </a:t>
          </a:r>
          <a:r>
            <a:rPr lang="en-US" sz="1800" kern="1200" dirty="0" err="1" smtClean="0">
              <a:latin typeface="Arial" charset="0"/>
              <a:cs typeface="Arial" charset="0"/>
            </a:rPr>
            <a:t>atau</a:t>
          </a:r>
          <a:r>
            <a:rPr lang="en-US" sz="1800" kern="1200" dirty="0" smtClean="0">
              <a:latin typeface="Arial" charset="0"/>
              <a:cs typeface="Arial" charset="0"/>
            </a:rPr>
            <a:t> </a:t>
          </a:r>
          <a:r>
            <a:rPr lang="en-US" sz="1800" kern="1200" dirty="0" err="1" smtClean="0">
              <a:latin typeface="Arial" charset="0"/>
              <a:cs typeface="Arial" charset="0"/>
            </a:rPr>
            <a:t>perusahaan</a:t>
          </a:r>
          <a:r>
            <a:rPr lang="en-US" sz="1800" kern="1200" dirty="0" smtClean="0">
              <a:latin typeface="Arial" charset="0"/>
              <a:cs typeface="Arial" charset="0"/>
            </a:rPr>
            <a:t> </a:t>
          </a:r>
          <a:r>
            <a:rPr lang="en-US" sz="1800" kern="1200" dirty="0" err="1" smtClean="0">
              <a:latin typeface="Arial" charset="0"/>
              <a:cs typeface="Arial" charset="0"/>
            </a:rPr>
            <a:t>memiliki</a:t>
          </a:r>
          <a:r>
            <a:rPr lang="en-US" sz="1800" kern="1200" dirty="0" smtClean="0">
              <a:latin typeface="Arial" charset="0"/>
              <a:cs typeface="Arial" charset="0"/>
            </a:rPr>
            <a:t> </a:t>
          </a:r>
          <a:r>
            <a:rPr lang="en-US" sz="1800" i="1" kern="1200" dirty="0" smtClean="0">
              <a:latin typeface="Arial" charset="0"/>
              <a:cs typeface="Arial" charset="0"/>
            </a:rPr>
            <a:t>input</a:t>
          </a:r>
          <a:r>
            <a:rPr lang="en-US" sz="1800" kern="1200" dirty="0" smtClean="0">
              <a:latin typeface="Arial" charset="0"/>
              <a:cs typeface="Arial" charset="0"/>
            </a:rPr>
            <a:t> </a:t>
          </a:r>
          <a:r>
            <a:rPr lang="en-US" sz="1800" kern="1200" dirty="0" err="1" smtClean="0">
              <a:latin typeface="Arial" charset="0"/>
              <a:cs typeface="Arial" charset="0"/>
            </a:rPr>
            <a:t>tetap</a:t>
          </a:r>
          <a:endParaRPr lang="en-US" sz="1800" kern="1200" dirty="0"/>
        </a:p>
        <a:p>
          <a:pPr marL="171450" lvl="1" indent="-171450" algn="l" defTabSz="800100">
            <a:lnSpc>
              <a:spcPct val="90000"/>
            </a:lnSpc>
            <a:spcBef>
              <a:spcPct val="0"/>
            </a:spcBef>
            <a:spcAft>
              <a:spcPct val="15000"/>
            </a:spcAft>
            <a:buChar char="••"/>
          </a:pPr>
          <a:r>
            <a:rPr lang="en-US" sz="1800" kern="1200" dirty="0" err="1" smtClean="0">
              <a:latin typeface="Arial" charset="0"/>
              <a:cs typeface="Arial" charset="0"/>
            </a:rPr>
            <a:t>Menentukan</a:t>
          </a:r>
          <a:r>
            <a:rPr lang="en-US" sz="1800" kern="1200" dirty="0" smtClean="0">
              <a:latin typeface="Arial" charset="0"/>
              <a:cs typeface="Arial" charset="0"/>
            </a:rPr>
            <a:t> </a:t>
          </a:r>
          <a:r>
            <a:rPr lang="en-US" sz="1800" kern="1200" dirty="0" err="1" smtClean="0">
              <a:latin typeface="Arial" charset="0"/>
              <a:cs typeface="Arial" charset="0"/>
            </a:rPr>
            <a:t>jumlah</a:t>
          </a:r>
          <a:r>
            <a:rPr lang="en-US" sz="1800" kern="1200" dirty="0" smtClean="0">
              <a:latin typeface="Arial" charset="0"/>
              <a:cs typeface="Arial" charset="0"/>
            </a:rPr>
            <a:t> </a:t>
          </a:r>
          <a:r>
            <a:rPr lang="en-US" sz="1800" i="1" kern="1200" dirty="0" smtClean="0">
              <a:latin typeface="Arial" charset="0"/>
              <a:cs typeface="Arial" charset="0"/>
            </a:rPr>
            <a:t>input</a:t>
          </a:r>
          <a:r>
            <a:rPr lang="en-US" sz="1800" kern="1200" dirty="0" smtClean="0">
              <a:latin typeface="Arial" charset="0"/>
              <a:cs typeface="Arial" charset="0"/>
            </a:rPr>
            <a:t> </a:t>
          </a:r>
          <a:r>
            <a:rPr lang="en-US" sz="1800" kern="1200" dirty="0" err="1" smtClean="0">
              <a:latin typeface="Arial" charset="0"/>
              <a:cs typeface="Arial" charset="0"/>
            </a:rPr>
            <a:t>variabel</a:t>
          </a:r>
          <a:r>
            <a:rPr lang="en-US" sz="1800" kern="1200" dirty="0" smtClean="0">
              <a:latin typeface="Arial" charset="0"/>
              <a:cs typeface="Arial" charset="0"/>
            </a:rPr>
            <a:t> yang </a:t>
          </a:r>
          <a:r>
            <a:rPr lang="en-US" sz="1800" kern="1200" dirty="0" err="1" smtClean="0">
              <a:latin typeface="Arial" charset="0"/>
              <a:cs typeface="Arial" charset="0"/>
            </a:rPr>
            <a:t>digunakan</a:t>
          </a:r>
          <a:r>
            <a:rPr lang="en-US" sz="1800" kern="1200" dirty="0" smtClean="0">
              <a:latin typeface="Arial" charset="0"/>
              <a:cs typeface="Arial" charset="0"/>
            </a:rPr>
            <a:t> </a:t>
          </a:r>
          <a:r>
            <a:rPr lang="en-US" sz="1800" kern="1200" dirty="0" err="1" smtClean="0">
              <a:latin typeface="Arial" charset="0"/>
              <a:cs typeface="Arial" charset="0"/>
            </a:rPr>
            <a:t>dalam</a:t>
          </a:r>
          <a:r>
            <a:rPr lang="en-US" sz="1800" kern="1200" dirty="0" smtClean="0">
              <a:latin typeface="Arial" charset="0"/>
              <a:cs typeface="Arial" charset="0"/>
            </a:rPr>
            <a:t> </a:t>
          </a:r>
          <a:r>
            <a:rPr lang="en-US" sz="1800" kern="1200" dirty="0" err="1" smtClean="0">
              <a:latin typeface="Arial" charset="0"/>
              <a:cs typeface="Arial" charset="0"/>
            </a:rPr>
            <a:t>proses</a:t>
          </a:r>
          <a:r>
            <a:rPr lang="en-US" sz="1800" kern="1200" dirty="0" smtClean="0">
              <a:latin typeface="Arial" charset="0"/>
              <a:cs typeface="Arial" charset="0"/>
            </a:rPr>
            <a:t> </a:t>
          </a:r>
          <a:r>
            <a:rPr lang="en-US" sz="1800" kern="1200" dirty="0" err="1" smtClean="0">
              <a:latin typeface="Arial" charset="0"/>
              <a:cs typeface="Arial" charset="0"/>
            </a:rPr>
            <a:t>produksi</a:t>
          </a:r>
          <a:endParaRPr lang="en-US" sz="1800" kern="1200" dirty="0"/>
        </a:p>
      </dsp:txBody>
      <dsp:txXfrm>
        <a:off x="436519" y="1243583"/>
        <a:ext cx="2897258" cy="1877568"/>
      </dsp:txXfrm>
    </dsp:sp>
    <dsp:sp modelId="{EC82CF1F-D0DC-4F75-B5B6-F02A04D36F98}">
      <dsp:nvSpPr>
        <dsp:cNvPr id="0" name=""/>
        <dsp:cNvSpPr/>
      </dsp:nvSpPr>
      <dsp:spPr>
        <a:xfrm>
          <a:off x="2093477" y="1916066"/>
          <a:ext cx="3042464" cy="3042464"/>
        </a:xfrm>
        <a:prstGeom prst="leftCircularArrow">
          <a:avLst>
            <a:gd name="adj1" fmla="val 2656"/>
            <a:gd name="adj2" fmla="val 323068"/>
            <a:gd name="adj3" fmla="val 2098578"/>
            <a:gd name="adj4" fmla="val 9024489"/>
            <a:gd name="adj5" fmla="val 3099"/>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FF3FAFA-6F7B-4D11-B699-6EEC6BE1EBAA}">
      <dsp:nvSpPr>
        <dsp:cNvPr id="0" name=""/>
        <dsp:cNvSpPr/>
      </dsp:nvSpPr>
      <dsp:spPr>
        <a:xfrm>
          <a:off x="1080354" y="3121152"/>
          <a:ext cx="2575340" cy="102412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err="1" smtClean="0">
              <a:latin typeface="Arial" pitchFamily="34" charset="0"/>
              <a:cs typeface="Arial" pitchFamily="34" charset="0"/>
            </a:rPr>
            <a:t>Produksi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jangka</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pendek</a:t>
          </a:r>
          <a:endParaRPr lang="en-US" sz="2400" b="0" kern="1200" dirty="0">
            <a:latin typeface="Arial" pitchFamily="34" charset="0"/>
            <a:cs typeface="Arial" pitchFamily="34" charset="0"/>
          </a:endParaRPr>
        </a:p>
      </dsp:txBody>
      <dsp:txXfrm>
        <a:off x="1080354" y="3121152"/>
        <a:ext cx="2575340" cy="1024128"/>
      </dsp:txXfrm>
    </dsp:sp>
    <dsp:sp modelId="{4C3FD0C5-88EC-4098-A697-12C6CC0DF1C8}">
      <dsp:nvSpPr>
        <dsp:cNvPr id="0" name=""/>
        <dsp:cNvSpPr/>
      </dsp:nvSpPr>
      <dsp:spPr>
        <a:xfrm>
          <a:off x="4040505" y="1243584"/>
          <a:ext cx="2897258" cy="238963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Arial" charset="0"/>
              <a:cs typeface="Arial" charset="0"/>
            </a:rPr>
            <a:t>Merupakan</a:t>
          </a:r>
          <a:r>
            <a:rPr lang="en-US" sz="1800" kern="1200" dirty="0" smtClean="0">
              <a:latin typeface="Arial" charset="0"/>
              <a:cs typeface="Arial" charset="0"/>
            </a:rPr>
            <a:t> </a:t>
          </a:r>
          <a:r>
            <a:rPr lang="en-US" sz="1800" kern="1200" dirty="0" err="1" smtClean="0">
              <a:latin typeface="Arial" charset="0"/>
              <a:cs typeface="Arial" charset="0"/>
            </a:rPr>
            <a:t>jangka</a:t>
          </a:r>
          <a:r>
            <a:rPr lang="en-US" sz="1800" kern="1200" dirty="0" smtClean="0">
              <a:latin typeface="Arial" charset="0"/>
              <a:cs typeface="Arial" charset="0"/>
            </a:rPr>
            <a:t> </a:t>
          </a:r>
          <a:r>
            <a:rPr lang="en-US" sz="1800" kern="1200" dirty="0" err="1" smtClean="0">
              <a:latin typeface="Arial" charset="0"/>
              <a:cs typeface="Arial" charset="0"/>
            </a:rPr>
            <a:t>waktu</a:t>
          </a:r>
          <a:r>
            <a:rPr lang="en-US" sz="1800" kern="1200" dirty="0" smtClean="0">
              <a:latin typeface="Arial" charset="0"/>
              <a:cs typeface="Arial" charset="0"/>
            </a:rPr>
            <a:t> </a:t>
          </a:r>
          <a:r>
            <a:rPr lang="en-US" sz="1800" kern="1200" dirty="0" err="1" smtClean="0">
              <a:latin typeface="Arial" charset="0"/>
              <a:cs typeface="Arial" charset="0"/>
            </a:rPr>
            <a:t>ketika</a:t>
          </a:r>
          <a:r>
            <a:rPr lang="en-US" sz="1800" kern="1200" dirty="0" smtClean="0">
              <a:latin typeface="Arial" charset="0"/>
              <a:cs typeface="Arial" charset="0"/>
            </a:rPr>
            <a:t> </a:t>
          </a:r>
          <a:r>
            <a:rPr lang="en-US" sz="1800" kern="1200" dirty="0" err="1" smtClean="0">
              <a:latin typeface="Arial" charset="0"/>
              <a:cs typeface="Arial" charset="0"/>
            </a:rPr>
            <a:t>semua</a:t>
          </a:r>
          <a:r>
            <a:rPr lang="en-US" sz="1800" kern="1200" dirty="0" smtClean="0">
              <a:latin typeface="Arial" charset="0"/>
              <a:cs typeface="Arial" charset="0"/>
            </a:rPr>
            <a:t> </a:t>
          </a:r>
          <a:r>
            <a:rPr lang="en-US" sz="1800" i="1" kern="1200" dirty="0" smtClean="0">
              <a:latin typeface="Arial" charset="0"/>
              <a:cs typeface="Arial" charset="0"/>
            </a:rPr>
            <a:t>input</a:t>
          </a:r>
          <a:r>
            <a:rPr lang="en-US" sz="1800" kern="1200" dirty="0" smtClean="0">
              <a:latin typeface="Arial" charset="0"/>
              <a:cs typeface="Arial" charset="0"/>
            </a:rPr>
            <a:t> </a:t>
          </a:r>
          <a:r>
            <a:rPr lang="en-US" sz="1800" kern="1200" dirty="0" err="1" smtClean="0">
              <a:latin typeface="Arial" charset="0"/>
              <a:cs typeface="Arial" charset="0"/>
            </a:rPr>
            <a:t>atau</a:t>
          </a:r>
          <a:r>
            <a:rPr lang="en-US" sz="1800" kern="1200" dirty="0" smtClean="0">
              <a:latin typeface="Arial" charset="0"/>
              <a:cs typeface="Arial" charset="0"/>
            </a:rPr>
            <a:t> </a:t>
          </a:r>
          <a:r>
            <a:rPr lang="en-US" sz="1800" kern="1200" dirty="0" err="1" smtClean="0">
              <a:latin typeface="Arial" charset="0"/>
              <a:cs typeface="Arial" charset="0"/>
            </a:rPr>
            <a:t>faktor</a:t>
          </a:r>
          <a:r>
            <a:rPr lang="en-US" sz="1800" kern="1200" dirty="0" smtClean="0">
              <a:latin typeface="Arial" charset="0"/>
              <a:cs typeface="Arial" charset="0"/>
            </a:rPr>
            <a:t> </a:t>
          </a:r>
          <a:r>
            <a:rPr lang="en-US" sz="1800" kern="1200" dirty="0" err="1" smtClean="0">
              <a:latin typeface="Arial" charset="0"/>
              <a:cs typeface="Arial" charset="0"/>
            </a:rPr>
            <a:t>produksi</a:t>
          </a:r>
          <a:r>
            <a:rPr lang="en-US" sz="1800" kern="1200" dirty="0" smtClean="0">
              <a:latin typeface="Arial" charset="0"/>
              <a:cs typeface="Arial" charset="0"/>
            </a:rPr>
            <a:t> yang </a:t>
          </a:r>
          <a:r>
            <a:rPr lang="en-US" sz="1800" kern="1200" dirty="0" err="1" smtClean="0">
              <a:latin typeface="Arial" charset="0"/>
              <a:cs typeface="Arial" charset="0"/>
            </a:rPr>
            <a:t>digunakan</a:t>
          </a:r>
          <a:r>
            <a:rPr lang="en-US" sz="1800" kern="1200" dirty="0" smtClean="0">
              <a:latin typeface="Arial" charset="0"/>
              <a:cs typeface="Arial" charset="0"/>
            </a:rPr>
            <a:t> </a:t>
          </a:r>
          <a:r>
            <a:rPr lang="en-US" sz="1800" kern="1200" dirty="0" err="1" smtClean="0">
              <a:latin typeface="Arial" charset="0"/>
              <a:cs typeface="Arial" charset="0"/>
            </a:rPr>
            <a:t>dalam</a:t>
          </a:r>
          <a:r>
            <a:rPr lang="en-US" sz="1800" kern="1200" dirty="0" smtClean="0">
              <a:latin typeface="Arial" charset="0"/>
              <a:cs typeface="Arial" charset="0"/>
            </a:rPr>
            <a:t> </a:t>
          </a:r>
          <a:r>
            <a:rPr lang="en-US" sz="1800" kern="1200" dirty="0" err="1" smtClean="0">
              <a:latin typeface="Arial" charset="0"/>
              <a:cs typeface="Arial" charset="0"/>
            </a:rPr>
            <a:t>proses</a:t>
          </a:r>
          <a:r>
            <a:rPr lang="en-US" sz="1800" kern="1200" dirty="0" smtClean="0">
              <a:latin typeface="Arial" charset="0"/>
              <a:cs typeface="Arial" charset="0"/>
            </a:rPr>
            <a:t> </a:t>
          </a:r>
          <a:r>
            <a:rPr lang="en-US" sz="1800" kern="1200" dirty="0" err="1" smtClean="0">
              <a:latin typeface="Arial" charset="0"/>
              <a:cs typeface="Arial" charset="0"/>
            </a:rPr>
            <a:t>produksi</a:t>
          </a:r>
          <a:r>
            <a:rPr lang="en-US" sz="1800" kern="1200" dirty="0" smtClean="0">
              <a:latin typeface="Arial" charset="0"/>
              <a:cs typeface="Arial" charset="0"/>
            </a:rPr>
            <a:t> </a:t>
          </a:r>
          <a:r>
            <a:rPr lang="en-US" sz="1800" kern="1200" dirty="0" err="1" smtClean="0">
              <a:latin typeface="Arial" charset="0"/>
              <a:cs typeface="Arial" charset="0"/>
            </a:rPr>
            <a:t>bersifat</a:t>
          </a:r>
          <a:r>
            <a:rPr lang="en-US" sz="1800" kern="1200" dirty="0" smtClean="0">
              <a:latin typeface="Arial" charset="0"/>
              <a:cs typeface="Arial" charset="0"/>
            </a:rPr>
            <a:t> </a:t>
          </a:r>
          <a:r>
            <a:rPr lang="en-US" sz="1800" kern="1200" dirty="0" err="1" smtClean="0">
              <a:latin typeface="Arial" charset="0"/>
              <a:cs typeface="Arial" charset="0"/>
            </a:rPr>
            <a:t>variabel</a:t>
          </a:r>
          <a:endParaRPr lang="en-US" sz="1800" kern="1200" dirty="0"/>
        </a:p>
      </dsp:txBody>
      <dsp:txXfrm>
        <a:off x="4040505" y="1755648"/>
        <a:ext cx="2897258" cy="1877568"/>
      </dsp:txXfrm>
    </dsp:sp>
    <dsp:sp modelId="{854B685A-F0F8-4A96-A008-05393A8BEE4A}">
      <dsp:nvSpPr>
        <dsp:cNvPr id="0" name=""/>
        <dsp:cNvSpPr/>
      </dsp:nvSpPr>
      <dsp:spPr>
        <a:xfrm>
          <a:off x="4684340" y="731520"/>
          <a:ext cx="2575340" cy="102412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err="1" smtClean="0">
              <a:latin typeface="Arial" pitchFamily="34" charset="0"/>
              <a:cs typeface="Arial" pitchFamily="34" charset="0"/>
            </a:rPr>
            <a:t>Produksi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jangka</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panjang</a:t>
          </a:r>
          <a:endParaRPr lang="en-US" sz="2400" b="0" kern="1200" dirty="0">
            <a:latin typeface="Arial" pitchFamily="34" charset="0"/>
            <a:cs typeface="Arial" pitchFamily="34" charset="0"/>
          </a:endParaRPr>
        </a:p>
      </dsp:txBody>
      <dsp:txXfrm>
        <a:off x="4684340" y="731520"/>
        <a:ext cx="2575340" cy="1024128"/>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C6FAF-C8D3-4E85-9F8C-6F844B169FD7}">
      <dsp:nvSpPr>
        <dsp:cNvPr id="0" name=""/>
        <dsp:cNvSpPr/>
      </dsp:nvSpPr>
      <dsp:spPr>
        <a:xfrm>
          <a:off x="0" y="3212147"/>
          <a:ext cx="7162800" cy="1054298"/>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kern="1200" dirty="0"/>
        </a:p>
      </dsp:txBody>
      <dsp:txXfrm>
        <a:off x="0" y="3212147"/>
        <a:ext cx="7162800" cy="1054298"/>
      </dsp:txXfrm>
    </dsp:sp>
    <dsp:sp modelId="{0E8160C2-6698-454F-99ED-4FE11C9C91DE}">
      <dsp:nvSpPr>
        <dsp:cNvPr id="0" name=""/>
        <dsp:cNvSpPr/>
      </dsp:nvSpPr>
      <dsp:spPr>
        <a:xfrm rot="10800000">
          <a:off x="0" y="1606450"/>
          <a:ext cx="7162800" cy="1621510"/>
        </a:xfrm>
        <a:prstGeom prst="upArrowCallou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i="0" kern="1200" dirty="0" err="1" smtClean="0">
              <a:latin typeface="Arial" charset="0"/>
              <a:cs typeface="Arial" charset="0"/>
            </a:rPr>
            <a:t>Penerimaan</a:t>
          </a:r>
          <a:r>
            <a:rPr lang="en-US" sz="2400" i="0" kern="1200" dirty="0" smtClean="0">
              <a:latin typeface="Arial" charset="0"/>
              <a:cs typeface="Arial" charset="0"/>
            </a:rPr>
            <a:t> rata-rata </a:t>
          </a:r>
          <a:r>
            <a:rPr lang="en-US" sz="2400" i="0" kern="1200" dirty="0" err="1" smtClean="0">
              <a:latin typeface="Arial" charset="0"/>
              <a:cs typeface="Arial" charset="0"/>
            </a:rPr>
            <a:t>atau</a:t>
          </a:r>
          <a:r>
            <a:rPr lang="en-US" sz="2400" i="0" kern="1200" dirty="0" smtClean="0">
              <a:latin typeface="Arial" charset="0"/>
              <a:cs typeface="Arial" charset="0"/>
            </a:rPr>
            <a:t> </a:t>
          </a:r>
          <a:r>
            <a:rPr lang="en-US" sz="2400" i="1" kern="1200" dirty="0" smtClean="0">
              <a:latin typeface="Arial" charset="0"/>
              <a:cs typeface="Arial" charset="0"/>
            </a:rPr>
            <a:t>Average Revenue</a:t>
          </a:r>
          <a:r>
            <a:rPr lang="en-US" sz="2400" i="0" kern="1200" dirty="0" smtClean="0">
              <a:latin typeface="Arial" charset="0"/>
              <a:cs typeface="Arial" charset="0"/>
            </a:rPr>
            <a:t> (AR)</a:t>
          </a:r>
          <a:endParaRPr lang="en-US" sz="2400" i="0" kern="1200" dirty="0"/>
        </a:p>
      </dsp:txBody>
      <dsp:txXfrm rot="10800000">
        <a:off x="0" y="1606450"/>
        <a:ext cx="7162800" cy="1621510"/>
      </dsp:txXfrm>
    </dsp:sp>
    <dsp:sp modelId="{07264020-D2A1-4E35-8591-9C97BC335E80}">
      <dsp:nvSpPr>
        <dsp:cNvPr id="0" name=""/>
        <dsp:cNvSpPr/>
      </dsp:nvSpPr>
      <dsp:spPr>
        <a:xfrm rot="10800000">
          <a:off x="0" y="8"/>
          <a:ext cx="7162800" cy="1621510"/>
        </a:xfrm>
        <a:prstGeom prst="upArrowCallou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i="0" kern="1200" dirty="0" err="1" smtClean="0">
              <a:latin typeface="Arial" charset="0"/>
              <a:cs typeface="Arial" charset="0"/>
            </a:rPr>
            <a:t>Penerimaan</a:t>
          </a:r>
          <a:r>
            <a:rPr lang="en-US" sz="2400" i="0" kern="1200" dirty="0" smtClean="0">
              <a:latin typeface="Arial" charset="0"/>
              <a:cs typeface="Arial" charset="0"/>
            </a:rPr>
            <a:t> total </a:t>
          </a:r>
          <a:r>
            <a:rPr lang="en-US" sz="2400" i="0" kern="1200" dirty="0" err="1" smtClean="0">
              <a:latin typeface="Arial" charset="0"/>
              <a:cs typeface="Arial" charset="0"/>
            </a:rPr>
            <a:t>atau</a:t>
          </a:r>
          <a:r>
            <a:rPr lang="en-US" sz="2400" i="0" kern="1200" dirty="0" smtClean="0">
              <a:latin typeface="Arial" charset="0"/>
              <a:cs typeface="Arial" charset="0"/>
            </a:rPr>
            <a:t> </a:t>
          </a:r>
          <a:r>
            <a:rPr lang="en-US" sz="2400" i="1" kern="1200" dirty="0" smtClean="0">
              <a:latin typeface="Arial" charset="0"/>
              <a:cs typeface="Arial" charset="0"/>
            </a:rPr>
            <a:t>Total Revenue </a:t>
          </a:r>
          <a:r>
            <a:rPr lang="en-US" sz="2400" i="0" kern="1200" dirty="0" smtClean="0">
              <a:latin typeface="Arial" charset="0"/>
              <a:cs typeface="Arial" charset="0"/>
            </a:rPr>
            <a:t>(TR)</a:t>
          </a:r>
          <a:endParaRPr lang="en-US" sz="2400" i="0" kern="1200" dirty="0"/>
        </a:p>
      </dsp:txBody>
      <dsp:txXfrm>
        <a:off x="0" y="8"/>
        <a:ext cx="7162800" cy="569150"/>
      </dsp:txXfrm>
    </dsp:sp>
    <dsp:sp modelId="{1FC682F0-C164-4387-8745-A13173798E80}">
      <dsp:nvSpPr>
        <dsp:cNvPr id="0" name=""/>
        <dsp:cNvSpPr/>
      </dsp:nvSpPr>
      <dsp:spPr>
        <a:xfrm>
          <a:off x="0" y="569904"/>
          <a:ext cx="7162800" cy="484831"/>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charset="0"/>
              <a:cs typeface="Arial" charset="0"/>
            </a:rPr>
            <a:t>TR = Q × P</a:t>
          </a:r>
          <a:endParaRPr lang="en-US" sz="2800" b="1" kern="1200" dirty="0"/>
        </a:p>
      </dsp:txBody>
      <dsp:txXfrm>
        <a:off x="0" y="569904"/>
        <a:ext cx="7162800" cy="4848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2A3E86-82BF-41C6-A9EF-55EC02BC8B75}">
      <dsp:nvSpPr>
        <dsp:cNvPr id="0" name=""/>
        <dsp:cNvSpPr/>
      </dsp:nvSpPr>
      <dsp:spPr>
        <a:xfrm>
          <a:off x="0" y="3687530"/>
          <a:ext cx="3505200" cy="806741"/>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D" sz="2000" b="0" kern="1200" dirty="0" err="1" smtClean="0">
              <a:hlinkClick xmlns:r="http://schemas.openxmlformats.org/officeDocument/2006/relationships" r:id="" action="ppaction://hlinksldjump"/>
            </a:rPr>
            <a:t>Kelangkaan</a:t>
          </a:r>
          <a:r>
            <a:rPr lang="en-ID" sz="2000" b="0" kern="1200" dirty="0" smtClean="0">
              <a:hlinkClick xmlns:r="http://schemas.openxmlformats.org/officeDocument/2006/relationships" r:id="" action="ppaction://hlinksldjump"/>
            </a:rPr>
            <a:t> </a:t>
          </a:r>
          <a:r>
            <a:rPr lang="en-ID" sz="2000" b="0" kern="1200" dirty="0" err="1" smtClean="0">
              <a:hlinkClick xmlns:r="http://schemas.openxmlformats.org/officeDocument/2006/relationships" r:id="" action="ppaction://hlinksldjump"/>
            </a:rPr>
            <a:t>dan</a:t>
          </a:r>
          <a:r>
            <a:rPr lang="en-ID" sz="2000" b="0" kern="1200" dirty="0" smtClean="0">
              <a:hlinkClick xmlns:r="http://schemas.openxmlformats.org/officeDocument/2006/relationships" r:id="" action="ppaction://hlinksldjump"/>
            </a:rPr>
            <a:t> </a:t>
          </a:r>
          <a:r>
            <a:rPr lang="en-ID" sz="2000" b="0" kern="1200" dirty="0" err="1" smtClean="0">
              <a:hlinkClick xmlns:r="http://schemas.openxmlformats.org/officeDocument/2006/relationships" r:id="" action="ppaction://hlinksldjump"/>
            </a:rPr>
            <a:t>Biaya</a:t>
          </a:r>
          <a:r>
            <a:rPr lang="en-ID" sz="2000" b="0" kern="1200" dirty="0" smtClean="0">
              <a:hlinkClick xmlns:r="http://schemas.openxmlformats.org/officeDocument/2006/relationships" r:id="" action="ppaction://hlinksldjump"/>
            </a:rPr>
            <a:t> </a:t>
          </a:r>
          <a:r>
            <a:rPr lang="en-ID" sz="2000" b="0" kern="1200" dirty="0" err="1" smtClean="0">
              <a:hlinkClick xmlns:r="http://schemas.openxmlformats.org/officeDocument/2006/relationships" r:id="" action="ppaction://hlinksldjump"/>
            </a:rPr>
            <a:t>Peluang</a:t>
          </a:r>
          <a:endParaRPr lang="en-US" sz="2000" b="0" kern="1200" dirty="0"/>
        </a:p>
      </dsp:txBody>
      <dsp:txXfrm>
        <a:off x="0" y="3687530"/>
        <a:ext cx="3505200" cy="806741"/>
      </dsp:txXfrm>
    </dsp:sp>
    <dsp:sp modelId="{1B656364-C121-452E-B4F9-482B2259D2BE}">
      <dsp:nvSpPr>
        <dsp:cNvPr id="0" name=""/>
        <dsp:cNvSpPr/>
      </dsp:nvSpPr>
      <dsp:spPr>
        <a:xfrm rot="10800000">
          <a:off x="0" y="2458862"/>
          <a:ext cx="3505200" cy="1240768"/>
        </a:xfrm>
        <a:prstGeom prst="upArrowCallout">
          <a:avLst/>
        </a:prstGeom>
        <a:solidFill>
          <a:schemeClr val="accent2">
            <a:hueOff val="1560506"/>
            <a:satOff val="-1946"/>
            <a:lumOff val="45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D" sz="2000" b="0" kern="1200" dirty="0" err="1" smtClean="0">
              <a:hlinkClick xmlns:r="http://schemas.openxmlformats.org/officeDocument/2006/relationships" r:id="" action="ppaction://hlinksldjump"/>
            </a:rPr>
            <a:t>Penerapan</a:t>
          </a:r>
          <a:r>
            <a:rPr lang="en-ID" sz="2000" b="0" kern="1200" dirty="0" smtClean="0">
              <a:hlinkClick xmlns:r="http://schemas.openxmlformats.org/officeDocument/2006/relationships" r:id="" action="ppaction://hlinksldjump"/>
            </a:rPr>
            <a:t> </a:t>
          </a:r>
          <a:r>
            <a:rPr lang="en-ID" sz="2000" b="0" kern="1200" dirty="0" err="1" smtClean="0">
              <a:hlinkClick xmlns:r="http://schemas.openxmlformats.org/officeDocument/2006/relationships" r:id="" action="ppaction://hlinksldjump"/>
            </a:rPr>
            <a:t>Prinsip</a:t>
          </a:r>
          <a:r>
            <a:rPr lang="en-ID" sz="2000" b="0" kern="1200" dirty="0" smtClean="0">
              <a:hlinkClick xmlns:r="http://schemas.openxmlformats.org/officeDocument/2006/relationships" r:id="" action="ppaction://hlinksldjump"/>
            </a:rPr>
            <a:t> </a:t>
          </a:r>
          <a:r>
            <a:rPr lang="en-ID" sz="2000" b="0" kern="1200" dirty="0" err="1" smtClean="0">
              <a:hlinkClick xmlns:r="http://schemas.openxmlformats.org/officeDocument/2006/relationships" r:id="" action="ppaction://hlinksldjump"/>
            </a:rPr>
            <a:t>Ilmu</a:t>
          </a:r>
          <a:r>
            <a:rPr lang="en-ID" sz="2000" b="0" kern="1200" dirty="0" smtClean="0">
              <a:hlinkClick xmlns:r="http://schemas.openxmlformats.org/officeDocument/2006/relationships" r:id="" action="ppaction://hlinksldjump"/>
            </a:rPr>
            <a:t> </a:t>
          </a:r>
          <a:r>
            <a:rPr lang="en-ID" sz="2000" b="0" kern="1200" dirty="0" err="1" smtClean="0">
              <a:hlinkClick xmlns:r="http://schemas.openxmlformats.org/officeDocument/2006/relationships" r:id="" action="ppaction://hlinksldjump"/>
            </a:rPr>
            <a:t>Ekonomi</a:t>
          </a:r>
          <a:endParaRPr lang="en-ID" sz="2000" b="0" kern="1200" dirty="0" smtClean="0"/>
        </a:p>
      </dsp:txBody>
      <dsp:txXfrm rot="10800000">
        <a:off x="0" y="2458862"/>
        <a:ext cx="3505200" cy="1240768"/>
      </dsp:txXfrm>
    </dsp:sp>
    <dsp:sp modelId="{2AE8FDE0-00D2-41C7-90AC-2EB0DE553D0E}">
      <dsp:nvSpPr>
        <dsp:cNvPr id="0" name=""/>
        <dsp:cNvSpPr/>
      </dsp:nvSpPr>
      <dsp:spPr>
        <a:xfrm rot="10800000">
          <a:off x="0" y="1230195"/>
          <a:ext cx="3505200" cy="1240768"/>
        </a:xfrm>
        <a:prstGeom prst="upArrowCallout">
          <a:avLst/>
        </a:prstGeom>
        <a:solidFill>
          <a:schemeClr val="accent2">
            <a:hueOff val="3121013"/>
            <a:satOff val="-3893"/>
            <a:lumOff val="91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D" sz="2000" b="0" kern="1200" dirty="0" err="1" smtClean="0">
              <a:hlinkClick xmlns:r="http://schemas.openxmlformats.org/officeDocument/2006/relationships" r:id="" action="ppaction://hlinksldjump"/>
            </a:rPr>
            <a:t>Penggolongan</a:t>
          </a:r>
          <a:r>
            <a:rPr lang="en-ID" sz="2000" b="0" kern="1200" dirty="0" smtClean="0">
              <a:hlinkClick xmlns:r="http://schemas.openxmlformats.org/officeDocument/2006/relationships" r:id="" action="ppaction://hlinksldjump"/>
            </a:rPr>
            <a:t> </a:t>
          </a:r>
          <a:r>
            <a:rPr lang="en-ID" sz="2000" b="0" kern="1200" dirty="0" err="1" smtClean="0">
              <a:hlinkClick xmlns:r="http://schemas.openxmlformats.org/officeDocument/2006/relationships" r:id="" action="ppaction://hlinksldjump"/>
            </a:rPr>
            <a:t>Ilmu</a:t>
          </a:r>
          <a:r>
            <a:rPr lang="en-ID" sz="2000" b="0" kern="1200" dirty="0" smtClean="0">
              <a:hlinkClick xmlns:r="http://schemas.openxmlformats.org/officeDocument/2006/relationships" r:id="" action="ppaction://hlinksldjump"/>
            </a:rPr>
            <a:t> </a:t>
          </a:r>
          <a:r>
            <a:rPr lang="en-ID" sz="2000" b="0" kern="1200" dirty="0" err="1" smtClean="0">
              <a:hlinkClick xmlns:r="http://schemas.openxmlformats.org/officeDocument/2006/relationships" r:id="" action="ppaction://hlinksldjump"/>
            </a:rPr>
            <a:t>Ekonomi</a:t>
          </a:r>
          <a:endParaRPr lang="en-US" sz="2000" b="0" kern="1200" dirty="0"/>
        </a:p>
      </dsp:txBody>
      <dsp:txXfrm rot="10800000">
        <a:off x="0" y="1230195"/>
        <a:ext cx="3505200" cy="1240768"/>
      </dsp:txXfrm>
    </dsp:sp>
    <dsp:sp modelId="{6F686AB4-0348-4761-B8F4-B93CF2354B7C}">
      <dsp:nvSpPr>
        <dsp:cNvPr id="0" name=""/>
        <dsp:cNvSpPr/>
      </dsp:nvSpPr>
      <dsp:spPr>
        <a:xfrm rot="10800000">
          <a:off x="0" y="1528"/>
          <a:ext cx="3505200" cy="1240768"/>
        </a:xfrm>
        <a:prstGeom prst="upArrowCallout">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D" sz="2000" b="0" kern="1200" dirty="0" err="1" smtClean="0">
              <a:hlinkClick xmlns:r="http://schemas.openxmlformats.org/officeDocument/2006/relationships" r:id="" action="ppaction://hlinksldjump"/>
            </a:rPr>
            <a:t>Mengenal</a:t>
          </a:r>
          <a:r>
            <a:rPr lang="en-ID" sz="2000" b="0" kern="1200" dirty="0" smtClean="0">
              <a:hlinkClick xmlns:r="http://schemas.openxmlformats.org/officeDocument/2006/relationships" r:id="" action="ppaction://hlinksldjump"/>
            </a:rPr>
            <a:t> </a:t>
          </a:r>
          <a:r>
            <a:rPr lang="en-ID" sz="2000" b="0" kern="1200" dirty="0" err="1" smtClean="0">
              <a:hlinkClick xmlns:r="http://schemas.openxmlformats.org/officeDocument/2006/relationships" r:id="" action="ppaction://hlinksldjump"/>
            </a:rPr>
            <a:t>Ilmu</a:t>
          </a:r>
          <a:r>
            <a:rPr lang="en-ID" sz="2000" b="0" kern="1200" dirty="0" smtClean="0">
              <a:hlinkClick xmlns:r="http://schemas.openxmlformats.org/officeDocument/2006/relationships" r:id="" action="ppaction://hlinksldjump"/>
            </a:rPr>
            <a:t> </a:t>
          </a:r>
          <a:r>
            <a:rPr lang="en-ID" sz="2000" b="0" kern="1200" dirty="0" err="1" smtClean="0">
              <a:hlinkClick xmlns:r="http://schemas.openxmlformats.org/officeDocument/2006/relationships" r:id="" action="ppaction://hlinksldjump"/>
            </a:rPr>
            <a:t>Ekonomi</a:t>
          </a:r>
          <a:endParaRPr lang="en-US" sz="2000" b="0" kern="1200" dirty="0"/>
        </a:p>
      </dsp:txBody>
      <dsp:txXfrm rot="10800000">
        <a:off x="0" y="1528"/>
        <a:ext cx="3505200" cy="1240768"/>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774F3F-C507-4704-A0FA-ED3B493B9FC9}">
      <dsp:nvSpPr>
        <dsp:cNvPr id="0" name=""/>
        <dsp:cNvSpPr/>
      </dsp:nvSpPr>
      <dsp:spPr>
        <a:xfrm>
          <a:off x="0" y="24599"/>
          <a:ext cx="4553712" cy="17280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06680" numCol="1" spcCol="1270" anchor="t" anchorCtr="0">
          <a:noAutofit/>
          <a:sp3d extrusionH="28000" prstMaterial="matte"/>
        </a:bodyPr>
        <a:lstStyle/>
        <a:p>
          <a:pPr lvl="0" algn="l" defTabSz="1244600">
            <a:lnSpc>
              <a:spcPct val="90000"/>
            </a:lnSpc>
            <a:spcBef>
              <a:spcPct val="0"/>
            </a:spcBef>
            <a:spcAft>
              <a:spcPct val="35000"/>
            </a:spcAft>
          </a:pPr>
          <a:r>
            <a:rPr lang="en-US" sz="2800" kern="1200" dirty="0" err="1" smtClean="0"/>
            <a:t>Faktor</a:t>
          </a:r>
          <a:r>
            <a:rPr lang="en-US" sz="2800" kern="1200" dirty="0" smtClean="0"/>
            <a:t> </a:t>
          </a:r>
          <a:r>
            <a:rPr lang="en-US" sz="2800" kern="1200" dirty="0" err="1" smtClean="0"/>
            <a:t>apa</a:t>
          </a:r>
          <a:r>
            <a:rPr lang="en-US" sz="2800" kern="1200" dirty="0" smtClean="0"/>
            <a:t> yang </a:t>
          </a:r>
          <a:r>
            <a:rPr lang="en-US" sz="2800" kern="1200" dirty="0" err="1" smtClean="0"/>
            <a:t>memengaruhi</a:t>
          </a:r>
          <a:r>
            <a:rPr lang="en-US" sz="2800" kern="1200" dirty="0" smtClean="0"/>
            <a:t> </a:t>
          </a:r>
          <a:r>
            <a:rPr lang="en-US" sz="2800" kern="1200" dirty="0" err="1" smtClean="0"/>
            <a:t>distribusi</a:t>
          </a:r>
          <a:r>
            <a:rPr lang="en-US" sz="2800" kern="1200" dirty="0" smtClean="0"/>
            <a:t>?</a:t>
          </a:r>
          <a:endParaRPr lang="en-US" sz="2800" kern="1200" dirty="0"/>
        </a:p>
      </dsp:txBody>
      <dsp:txXfrm>
        <a:off x="0" y="24599"/>
        <a:ext cx="4553712" cy="1152000"/>
      </dsp:txXfrm>
    </dsp:sp>
    <dsp:sp modelId="{E2A5470D-8DFB-4337-88EE-264143E54333}">
      <dsp:nvSpPr>
        <dsp:cNvPr id="0" name=""/>
        <dsp:cNvSpPr/>
      </dsp:nvSpPr>
      <dsp:spPr>
        <a:xfrm>
          <a:off x="932687" y="1176599"/>
          <a:ext cx="4553712" cy="2304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latin typeface="Arial" charset="0"/>
              <a:cs typeface="Arial" charset="0"/>
            </a:rPr>
            <a:t>Faktor</a:t>
          </a:r>
          <a:r>
            <a:rPr lang="en-US" sz="2400" kern="1200" dirty="0" smtClean="0">
              <a:latin typeface="Arial" charset="0"/>
              <a:cs typeface="Arial" charset="0"/>
            </a:rPr>
            <a:t> </a:t>
          </a:r>
          <a:r>
            <a:rPr lang="en-US" sz="2400" kern="1200" dirty="0" err="1" smtClean="0">
              <a:latin typeface="Arial" charset="0"/>
              <a:cs typeface="Arial" charset="0"/>
            </a:rPr>
            <a:t>pasar</a:t>
          </a:r>
          <a:endParaRPr lang="en-US" sz="2400" kern="1200" dirty="0"/>
        </a:p>
        <a:p>
          <a:pPr marL="228600" lvl="1" indent="-228600" algn="l" defTabSz="1066800">
            <a:lnSpc>
              <a:spcPct val="90000"/>
            </a:lnSpc>
            <a:spcBef>
              <a:spcPct val="0"/>
            </a:spcBef>
            <a:spcAft>
              <a:spcPct val="15000"/>
            </a:spcAft>
            <a:buChar char="••"/>
          </a:pPr>
          <a:r>
            <a:rPr lang="en-US" sz="2400" kern="1200" dirty="0" err="1" smtClean="0">
              <a:latin typeface="Arial" charset="0"/>
              <a:cs typeface="Arial" charset="0"/>
            </a:rPr>
            <a:t>Faktor</a:t>
          </a:r>
          <a:r>
            <a:rPr lang="en-US" sz="2400" kern="1200" dirty="0" smtClean="0">
              <a:latin typeface="Arial" charset="0"/>
              <a:cs typeface="Arial" charset="0"/>
            </a:rPr>
            <a:t> </a:t>
          </a:r>
          <a:r>
            <a:rPr lang="en-US" sz="2400" kern="1200" dirty="0" err="1" smtClean="0">
              <a:latin typeface="Arial" charset="0"/>
              <a:cs typeface="Arial" charset="0"/>
            </a:rPr>
            <a:t>barang</a:t>
          </a:r>
          <a:endParaRPr lang="en-US" sz="2400" kern="1200" dirty="0" smtClean="0">
            <a:latin typeface="Arial" charset="0"/>
            <a:cs typeface="Arial" charset="0"/>
          </a:endParaRPr>
        </a:p>
        <a:p>
          <a:pPr marL="228600" lvl="1" indent="-228600" algn="l" defTabSz="1066800">
            <a:lnSpc>
              <a:spcPct val="90000"/>
            </a:lnSpc>
            <a:spcBef>
              <a:spcPct val="0"/>
            </a:spcBef>
            <a:spcAft>
              <a:spcPct val="15000"/>
            </a:spcAft>
            <a:buChar char="••"/>
          </a:pPr>
          <a:r>
            <a:rPr lang="en-US" sz="2400" kern="1200" smtClean="0">
              <a:latin typeface="Arial" charset="0"/>
              <a:cs typeface="Arial" charset="0"/>
            </a:rPr>
            <a:t>Faktor perusahaan</a:t>
          </a:r>
          <a:endParaRPr lang="en-US" sz="2400" kern="1200" dirty="0" smtClean="0">
            <a:latin typeface="Arial" charset="0"/>
            <a:cs typeface="Arial" charset="0"/>
          </a:endParaRPr>
        </a:p>
        <a:p>
          <a:pPr marL="228600" lvl="1" indent="-228600" algn="l" defTabSz="1066800">
            <a:lnSpc>
              <a:spcPct val="90000"/>
            </a:lnSpc>
            <a:spcBef>
              <a:spcPct val="0"/>
            </a:spcBef>
            <a:spcAft>
              <a:spcPct val="15000"/>
            </a:spcAft>
            <a:buChar char="••"/>
          </a:pPr>
          <a:r>
            <a:rPr lang="en-US" sz="2400" kern="1200" dirty="0" err="1" smtClean="0">
              <a:latin typeface="Arial" charset="0"/>
              <a:cs typeface="Arial" charset="0"/>
            </a:rPr>
            <a:t>Faktor</a:t>
          </a:r>
          <a:r>
            <a:rPr lang="en-US" sz="2400" kern="1200" dirty="0" smtClean="0">
              <a:latin typeface="Arial" charset="0"/>
              <a:cs typeface="Arial" charset="0"/>
            </a:rPr>
            <a:t> </a:t>
          </a:r>
          <a:r>
            <a:rPr lang="en-US" sz="2400" kern="1200" dirty="0" err="1" smtClean="0">
              <a:latin typeface="Arial" charset="0"/>
              <a:cs typeface="Arial" charset="0"/>
            </a:rPr>
            <a:t>kebiasaan</a:t>
          </a:r>
          <a:r>
            <a:rPr lang="en-US" sz="2400" kern="1200" dirty="0" smtClean="0">
              <a:latin typeface="Arial" charset="0"/>
              <a:cs typeface="Arial" charset="0"/>
            </a:rPr>
            <a:t> </a:t>
          </a:r>
          <a:r>
            <a:rPr lang="en-US" sz="2400" kern="1200" dirty="0" err="1" smtClean="0">
              <a:latin typeface="Arial" charset="0"/>
              <a:cs typeface="Arial" charset="0"/>
            </a:rPr>
            <a:t>dalam</a:t>
          </a:r>
          <a:r>
            <a:rPr lang="en-US" sz="2400" kern="1200" dirty="0" smtClean="0">
              <a:latin typeface="Arial" charset="0"/>
              <a:cs typeface="Arial" charset="0"/>
            </a:rPr>
            <a:t> </a:t>
          </a:r>
          <a:r>
            <a:rPr lang="en-US" sz="2400" kern="1200" dirty="0" err="1" smtClean="0">
              <a:latin typeface="Arial" charset="0"/>
              <a:cs typeface="Arial" charset="0"/>
            </a:rPr>
            <a:t>pembelian</a:t>
          </a:r>
          <a:endParaRPr lang="en-US" sz="2400" kern="1200" dirty="0" smtClean="0">
            <a:latin typeface="Arial" charset="0"/>
            <a:cs typeface="Arial" charset="0"/>
          </a:endParaRPr>
        </a:p>
      </dsp:txBody>
      <dsp:txXfrm>
        <a:off x="932687" y="1176599"/>
        <a:ext cx="4553712" cy="2304000"/>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59D586-56C8-48FA-A8E5-FC6F0D6EFFD8}">
      <dsp:nvSpPr>
        <dsp:cNvPr id="0" name=""/>
        <dsp:cNvSpPr/>
      </dsp:nvSpPr>
      <dsp:spPr>
        <a:xfrm>
          <a:off x="0" y="4034809"/>
          <a:ext cx="6629400" cy="661944"/>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D" sz="1800" kern="1200" smtClean="0">
              <a:latin typeface="Arial" charset="0"/>
              <a:cs typeface="Arial" charset="0"/>
            </a:rPr>
            <a:t>Produsen – agen – pedagang besar – pegecer – konsumen  </a:t>
          </a:r>
          <a:endParaRPr lang="en-US" sz="1800" kern="1200" dirty="0" smtClean="0">
            <a:latin typeface="Arial" charset="0"/>
            <a:cs typeface="Arial" charset="0"/>
          </a:endParaRPr>
        </a:p>
      </dsp:txBody>
      <dsp:txXfrm>
        <a:off x="0" y="4034809"/>
        <a:ext cx="6629400" cy="661944"/>
      </dsp:txXfrm>
    </dsp:sp>
    <dsp:sp modelId="{B0773A6F-7192-49A0-ACC1-47ADFEC67604}">
      <dsp:nvSpPr>
        <dsp:cNvPr id="0" name=""/>
        <dsp:cNvSpPr/>
      </dsp:nvSpPr>
      <dsp:spPr>
        <a:xfrm rot="10800000">
          <a:off x="0" y="3026668"/>
          <a:ext cx="6629400" cy="1018070"/>
        </a:xfrm>
        <a:prstGeom prst="upArrowCallou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D" sz="1800" kern="1200" smtClean="0">
              <a:latin typeface="Arial" charset="0"/>
              <a:cs typeface="Arial" charset="0"/>
            </a:rPr>
            <a:t>Produsen – agen – pengecer – konsumen </a:t>
          </a:r>
          <a:endParaRPr lang="en-ID" sz="1800" kern="1200" dirty="0" smtClean="0">
            <a:latin typeface="Arial" charset="0"/>
            <a:cs typeface="Arial" charset="0"/>
          </a:endParaRPr>
        </a:p>
      </dsp:txBody>
      <dsp:txXfrm rot="10800000">
        <a:off x="0" y="3026668"/>
        <a:ext cx="6629400" cy="1018070"/>
      </dsp:txXfrm>
    </dsp:sp>
    <dsp:sp modelId="{90F5D90C-543B-47F3-A551-DB7A2FB57634}">
      <dsp:nvSpPr>
        <dsp:cNvPr id="0" name=""/>
        <dsp:cNvSpPr/>
      </dsp:nvSpPr>
      <dsp:spPr>
        <a:xfrm rot="10800000">
          <a:off x="0" y="2018527"/>
          <a:ext cx="6629400" cy="1018070"/>
        </a:xfrm>
        <a:prstGeom prst="upArrowCallou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D" sz="1800" kern="1200" dirty="0" err="1" smtClean="0">
              <a:latin typeface="Arial" charset="0"/>
              <a:cs typeface="Arial" charset="0"/>
            </a:rPr>
            <a:t>Produsen</a:t>
          </a:r>
          <a:r>
            <a:rPr lang="en-ID" sz="1800" kern="1200" dirty="0" smtClean="0">
              <a:latin typeface="Arial" charset="0"/>
              <a:cs typeface="Arial" charset="0"/>
            </a:rPr>
            <a:t> – </a:t>
          </a:r>
          <a:r>
            <a:rPr lang="en-ID" sz="1800" kern="1200" dirty="0" err="1" smtClean="0">
              <a:latin typeface="Arial" charset="0"/>
              <a:cs typeface="Arial" charset="0"/>
            </a:rPr>
            <a:t>pedagang</a:t>
          </a:r>
          <a:r>
            <a:rPr lang="en-ID" sz="1800" kern="1200" dirty="0" smtClean="0">
              <a:latin typeface="Arial" charset="0"/>
              <a:cs typeface="Arial" charset="0"/>
            </a:rPr>
            <a:t> </a:t>
          </a:r>
          <a:r>
            <a:rPr lang="en-ID" sz="1800" kern="1200" dirty="0" err="1" smtClean="0">
              <a:latin typeface="Arial" charset="0"/>
              <a:cs typeface="Arial" charset="0"/>
            </a:rPr>
            <a:t>besar</a:t>
          </a:r>
          <a:r>
            <a:rPr lang="en-ID" sz="1800" kern="1200" dirty="0" smtClean="0">
              <a:latin typeface="Arial" charset="0"/>
              <a:cs typeface="Arial" charset="0"/>
            </a:rPr>
            <a:t> – </a:t>
          </a:r>
          <a:r>
            <a:rPr lang="en-ID" sz="1800" kern="1200" dirty="0" err="1" smtClean="0">
              <a:latin typeface="Arial" charset="0"/>
              <a:cs typeface="Arial" charset="0"/>
            </a:rPr>
            <a:t>pengecer</a:t>
          </a:r>
          <a:r>
            <a:rPr lang="en-ID" sz="1800" kern="1200" dirty="0" smtClean="0">
              <a:latin typeface="Arial" charset="0"/>
              <a:cs typeface="Arial" charset="0"/>
            </a:rPr>
            <a:t> – </a:t>
          </a:r>
          <a:r>
            <a:rPr lang="en-ID" sz="1800" kern="1200" dirty="0" err="1" smtClean="0">
              <a:latin typeface="Arial" charset="0"/>
              <a:cs typeface="Arial" charset="0"/>
            </a:rPr>
            <a:t>konsumen</a:t>
          </a:r>
          <a:endParaRPr lang="en-ID" sz="1800" kern="1200" dirty="0" smtClean="0">
            <a:latin typeface="Arial" charset="0"/>
            <a:cs typeface="Arial" charset="0"/>
          </a:endParaRPr>
        </a:p>
      </dsp:txBody>
      <dsp:txXfrm rot="10800000">
        <a:off x="0" y="2018527"/>
        <a:ext cx="6629400" cy="1018070"/>
      </dsp:txXfrm>
    </dsp:sp>
    <dsp:sp modelId="{E01E1552-F098-4BAC-B727-08C6490FD932}">
      <dsp:nvSpPr>
        <dsp:cNvPr id="0" name=""/>
        <dsp:cNvSpPr/>
      </dsp:nvSpPr>
      <dsp:spPr>
        <a:xfrm rot="10800000">
          <a:off x="0" y="1010387"/>
          <a:ext cx="6629400" cy="1018070"/>
        </a:xfrm>
        <a:prstGeom prst="upArrowCallou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D" sz="1800" kern="1200" smtClean="0">
              <a:latin typeface="Arial" charset="0"/>
              <a:cs typeface="Arial" charset="0"/>
            </a:rPr>
            <a:t>Produsen – pengecer – konsumen</a:t>
          </a:r>
          <a:endParaRPr lang="en-ID" sz="1800" kern="1200" dirty="0" smtClean="0">
            <a:latin typeface="Arial" charset="0"/>
            <a:cs typeface="Arial" charset="0"/>
          </a:endParaRPr>
        </a:p>
      </dsp:txBody>
      <dsp:txXfrm rot="10800000">
        <a:off x="0" y="1010387"/>
        <a:ext cx="6629400" cy="1018070"/>
      </dsp:txXfrm>
    </dsp:sp>
    <dsp:sp modelId="{3DAD6935-F143-42CC-B8D0-9A2D65BEB59E}">
      <dsp:nvSpPr>
        <dsp:cNvPr id="0" name=""/>
        <dsp:cNvSpPr/>
      </dsp:nvSpPr>
      <dsp:spPr>
        <a:xfrm rot="10800000">
          <a:off x="0" y="2246"/>
          <a:ext cx="6629400" cy="1018070"/>
        </a:xfrm>
        <a:prstGeom prst="upArrowCallou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D" sz="1800" kern="1200" dirty="0" err="1" smtClean="0">
              <a:latin typeface="Arial" charset="0"/>
              <a:cs typeface="Arial" charset="0"/>
            </a:rPr>
            <a:t>Produsen</a:t>
          </a:r>
          <a:r>
            <a:rPr lang="en-ID" sz="1800" kern="1200" dirty="0" smtClean="0">
              <a:latin typeface="Arial" charset="0"/>
              <a:cs typeface="Arial" charset="0"/>
            </a:rPr>
            <a:t> – </a:t>
          </a:r>
          <a:r>
            <a:rPr lang="en-ID" sz="1800" kern="1200" dirty="0" err="1" smtClean="0">
              <a:latin typeface="Arial" charset="0"/>
              <a:cs typeface="Arial" charset="0"/>
            </a:rPr>
            <a:t>konsumen</a:t>
          </a:r>
          <a:r>
            <a:rPr lang="en-ID" sz="1800" kern="1200" dirty="0" smtClean="0">
              <a:latin typeface="Arial" charset="0"/>
              <a:cs typeface="Arial" charset="0"/>
            </a:rPr>
            <a:t> </a:t>
          </a:r>
          <a:endParaRPr lang="en-US" sz="1800" kern="1200" dirty="0"/>
        </a:p>
      </dsp:txBody>
      <dsp:txXfrm rot="10800000">
        <a:off x="0" y="2246"/>
        <a:ext cx="6629400" cy="101807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C2FF28-B65B-484D-92E1-25785302EAAA}">
      <dsp:nvSpPr>
        <dsp:cNvPr id="0" name=""/>
        <dsp:cNvSpPr/>
      </dsp:nvSpPr>
      <dsp:spPr>
        <a:xfrm>
          <a:off x="590547" y="1543042"/>
          <a:ext cx="2184410" cy="2184410"/>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3FA25D3-DDCB-45FE-A485-C1D94C314F3E}">
      <dsp:nvSpPr>
        <dsp:cNvPr id="0" name=""/>
        <dsp:cNvSpPr/>
      </dsp:nvSpPr>
      <dsp:spPr>
        <a:xfrm>
          <a:off x="1174752" y="2127247"/>
          <a:ext cx="1016000" cy="1016000"/>
        </a:xfrm>
        <a:prstGeom prst="teardrop">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CB49755-A236-4BF4-9CC3-44CD447FCA1B}">
      <dsp:nvSpPr>
        <dsp:cNvPr id="0" name=""/>
        <dsp:cNvSpPr/>
      </dsp:nvSpPr>
      <dsp:spPr>
        <a:xfrm>
          <a:off x="3733802" y="336547"/>
          <a:ext cx="2057400"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err="1" smtClean="0"/>
            <a:t>Memenuhi</a:t>
          </a:r>
          <a:r>
            <a:rPr lang="en-US" sz="2000" kern="1200" dirty="0" smtClean="0"/>
            <a:t> </a:t>
          </a:r>
          <a:r>
            <a:rPr lang="en-US" sz="2000" kern="1200" dirty="0" err="1" smtClean="0"/>
            <a:t>kebutuhan</a:t>
          </a:r>
          <a:r>
            <a:rPr lang="en-US" sz="2000" kern="1200" dirty="0" smtClean="0"/>
            <a:t> </a:t>
          </a:r>
          <a:r>
            <a:rPr lang="en-US" sz="2000" kern="1200" dirty="0" err="1" smtClean="0"/>
            <a:t>hidup</a:t>
          </a:r>
          <a:endParaRPr lang="en-US" sz="2000" kern="1200" dirty="0"/>
        </a:p>
      </dsp:txBody>
      <dsp:txXfrm>
        <a:off x="3733802" y="336547"/>
        <a:ext cx="2057400" cy="787400"/>
      </dsp:txXfrm>
    </dsp:sp>
    <dsp:sp modelId="{AE2861CF-3CAA-465C-949C-5F6974F6D879}">
      <dsp:nvSpPr>
        <dsp:cNvPr id="0" name=""/>
        <dsp:cNvSpPr/>
      </dsp:nvSpPr>
      <dsp:spPr>
        <a:xfrm>
          <a:off x="3333752" y="730247"/>
          <a:ext cx="3810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20A53F7E-DDC5-46E9-8E88-40007A0641BD}">
      <dsp:nvSpPr>
        <dsp:cNvPr id="0" name=""/>
        <dsp:cNvSpPr/>
      </dsp:nvSpPr>
      <dsp:spPr>
        <a:xfrm rot="5400000">
          <a:off x="1554609" y="857374"/>
          <a:ext cx="1906016" cy="164973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12DC2EE-F549-4982-BB8A-031C38C5ACAE}">
      <dsp:nvSpPr>
        <dsp:cNvPr id="0" name=""/>
        <dsp:cNvSpPr/>
      </dsp:nvSpPr>
      <dsp:spPr>
        <a:xfrm>
          <a:off x="3733802" y="1606547"/>
          <a:ext cx="2057400"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err="1" smtClean="0"/>
            <a:t>Mencapai</a:t>
          </a:r>
          <a:r>
            <a:rPr lang="en-US" sz="2000" kern="1200" dirty="0" smtClean="0"/>
            <a:t> </a:t>
          </a:r>
          <a:r>
            <a:rPr lang="en-US" sz="2000" kern="1200" dirty="0" err="1" smtClean="0"/>
            <a:t>kepuasan</a:t>
          </a:r>
          <a:r>
            <a:rPr lang="en-US" sz="2000" kern="1200" dirty="0" smtClean="0"/>
            <a:t> optimum</a:t>
          </a:r>
        </a:p>
      </dsp:txBody>
      <dsp:txXfrm>
        <a:off x="3733802" y="1606547"/>
        <a:ext cx="2057400" cy="787400"/>
      </dsp:txXfrm>
    </dsp:sp>
    <dsp:sp modelId="{82E69356-2D60-4485-BAB4-12CDFCDE122A}">
      <dsp:nvSpPr>
        <dsp:cNvPr id="0" name=""/>
        <dsp:cNvSpPr/>
      </dsp:nvSpPr>
      <dsp:spPr>
        <a:xfrm>
          <a:off x="3333752" y="2000247"/>
          <a:ext cx="3810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AF1F87D-230F-4E34-8460-5D679D41C447}">
      <dsp:nvSpPr>
        <dsp:cNvPr id="0" name=""/>
        <dsp:cNvSpPr/>
      </dsp:nvSpPr>
      <dsp:spPr>
        <a:xfrm rot="5400000">
          <a:off x="2204366" y="2208171"/>
          <a:ext cx="1334211" cy="92202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8145B5-52A7-4921-9565-80659F1E6B3C}">
      <dsp:nvSpPr>
        <dsp:cNvPr id="0" name=""/>
        <dsp:cNvSpPr/>
      </dsp:nvSpPr>
      <dsp:spPr>
        <a:xfrm rot="16200000">
          <a:off x="508000" y="-508000"/>
          <a:ext cx="2032000" cy="3048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t>Harga</a:t>
          </a:r>
          <a:r>
            <a:rPr lang="en-US" sz="2400" kern="1200" dirty="0" smtClean="0"/>
            <a:t> </a:t>
          </a:r>
          <a:r>
            <a:rPr lang="en-US" sz="2400" kern="1200" dirty="0" err="1" smtClean="0"/>
            <a:t>barang</a:t>
          </a:r>
          <a:r>
            <a:rPr lang="en-US" sz="2400" kern="1200" dirty="0" smtClean="0"/>
            <a:t> </a:t>
          </a:r>
          <a:r>
            <a:rPr lang="en-US" sz="2400" kern="1200" dirty="0" err="1" smtClean="0"/>
            <a:t>dan</a:t>
          </a:r>
          <a:r>
            <a:rPr lang="en-US" sz="2400" kern="1200" dirty="0" smtClean="0"/>
            <a:t>/</a:t>
          </a:r>
          <a:r>
            <a:rPr lang="en-US" sz="2400" kern="1200" dirty="0" err="1" smtClean="0"/>
            <a:t>atau</a:t>
          </a:r>
          <a:r>
            <a:rPr lang="en-US" sz="2400" kern="1200" dirty="0" smtClean="0"/>
            <a:t> </a:t>
          </a:r>
          <a:r>
            <a:rPr lang="en-US" sz="2400" kern="1200" dirty="0" err="1" smtClean="0"/>
            <a:t>jasa</a:t>
          </a:r>
          <a:endParaRPr lang="en-US" sz="2400" kern="1200" dirty="0" smtClean="0"/>
        </a:p>
      </dsp:txBody>
      <dsp:txXfrm rot="16200000">
        <a:off x="762000" y="-762000"/>
        <a:ext cx="1524000" cy="3048000"/>
      </dsp:txXfrm>
    </dsp:sp>
    <dsp:sp modelId="{172D6878-31EE-46C8-9197-C30328E5ABB2}">
      <dsp:nvSpPr>
        <dsp:cNvPr id="0" name=""/>
        <dsp:cNvSpPr/>
      </dsp:nvSpPr>
      <dsp:spPr>
        <a:xfrm>
          <a:off x="3048000" y="0"/>
          <a:ext cx="3048000" cy="2032000"/>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t>Kebiasaan</a:t>
          </a:r>
          <a:r>
            <a:rPr lang="en-US" sz="2400" kern="1200" dirty="0" smtClean="0"/>
            <a:t> </a:t>
          </a:r>
          <a:r>
            <a:rPr lang="en-US" sz="2400" kern="1200" dirty="0" err="1" smtClean="0"/>
            <a:t>konsumen</a:t>
          </a:r>
          <a:endParaRPr lang="en-US" sz="2400" kern="1200" dirty="0" smtClean="0"/>
        </a:p>
      </dsp:txBody>
      <dsp:txXfrm>
        <a:off x="3048000" y="0"/>
        <a:ext cx="3048000" cy="1524000"/>
      </dsp:txXfrm>
    </dsp:sp>
    <dsp:sp modelId="{791B2ECF-9F9F-4A44-8B51-309A9D111C45}">
      <dsp:nvSpPr>
        <dsp:cNvPr id="0" name=""/>
        <dsp:cNvSpPr/>
      </dsp:nvSpPr>
      <dsp:spPr>
        <a:xfrm rot="10800000">
          <a:off x="0" y="2032000"/>
          <a:ext cx="3048000" cy="20320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t>Adat</a:t>
          </a:r>
          <a:r>
            <a:rPr lang="en-US" sz="2400" kern="1200" dirty="0" smtClean="0"/>
            <a:t> </a:t>
          </a:r>
          <a:r>
            <a:rPr lang="en-US" sz="2400" kern="1200" dirty="0" err="1" smtClean="0"/>
            <a:t>istiadat</a:t>
          </a:r>
          <a:endParaRPr lang="en-US" sz="2400" kern="1200" dirty="0" smtClean="0"/>
        </a:p>
      </dsp:txBody>
      <dsp:txXfrm rot="10800000">
        <a:off x="0" y="2539999"/>
        <a:ext cx="3048000" cy="1524000"/>
      </dsp:txXfrm>
    </dsp:sp>
    <dsp:sp modelId="{2F533CF7-F659-462D-99FD-E4C792105520}">
      <dsp:nvSpPr>
        <dsp:cNvPr id="0" name=""/>
        <dsp:cNvSpPr/>
      </dsp:nvSpPr>
      <dsp:spPr>
        <a:xfrm rot="5400000">
          <a:off x="3556000" y="1523999"/>
          <a:ext cx="2032000" cy="30480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t>Harga</a:t>
          </a:r>
          <a:r>
            <a:rPr lang="en-US" sz="2400" kern="1200" dirty="0" smtClean="0"/>
            <a:t> </a:t>
          </a:r>
          <a:r>
            <a:rPr lang="en-US" sz="2400" kern="1200" dirty="0" err="1" smtClean="0"/>
            <a:t>barang</a:t>
          </a:r>
          <a:r>
            <a:rPr lang="en-US" sz="2400" kern="1200" dirty="0" smtClean="0"/>
            <a:t> </a:t>
          </a:r>
          <a:r>
            <a:rPr lang="en-US" sz="2400" kern="1200" dirty="0" err="1" smtClean="0"/>
            <a:t>substitusi</a:t>
          </a:r>
          <a:endParaRPr lang="en-US" sz="2400" kern="1200" dirty="0" smtClean="0"/>
        </a:p>
      </dsp:txBody>
      <dsp:txXfrm rot="5400000">
        <a:off x="3810000" y="1777999"/>
        <a:ext cx="1524000" cy="3048000"/>
      </dsp:txXfrm>
    </dsp:sp>
    <dsp:sp modelId="{06332C57-44CB-435F-8AEE-80BFBF4A980A}">
      <dsp:nvSpPr>
        <dsp:cNvPr id="0" name=""/>
        <dsp:cNvSpPr/>
      </dsp:nvSpPr>
      <dsp:spPr>
        <a:xfrm>
          <a:off x="1981196" y="1447800"/>
          <a:ext cx="2133606" cy="1168399"/>
        </a:xfrm>
        <a:prstGeom prst="round2Diag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Pendapatan</a:t>
          </a:r>
          <a:endParaRPr lang="en-US" sz="2400" kern="1200" dirty="0"/>
        </a:p>
      </dsp:txBody>
      <dsp:txXfrm>
        <a:off x="1981196" y="1447800"/>
        <a:ext cx="2133606" cy="1168399"/>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C18B3D-9B09-4941-842C-67B0FDFCBCD7}">
      <dsp:nvSpPr>
        <dsp:cNvPr id="0" name=""/>
        <dsp:cNvSpPr/>
      </dsp:nvSpPr>
      <dsp:spPr>
        <a:xfrm>
          <a:off x="197258" y="1224152"/>
          <a:ext cx="2851988" cy="23522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ID" sz="1700" kern="1200" dirty="0" err="1" smtClean="0">
              <a:latin typeface="Arial" charset="0"/>
              <a:cs typeface="Arial" charset="0"/>
            </a:rPr>
            <a:t>Hukum</a:t>
          </a:r>
          <a:r>
            <a:rPr lang="en-ID" sz="1700" kern="1200" dirty="0" smtClean="0">
              <a:latin typeface="Arial" charset="0"/>
              <a:cs typeface="Arial" charset="0"/>
            </a:rPr>
            <a:t> </a:t>
          </a:r>
          <a:r>
            <a:rPr lang="en-ID" sz="1700" kern="1200" dirty="0" err="1" smtClean="0">
              <a:latin typeface="Arial" charset="0"/>
              <a:cs typeface="Arial" charset="0"/>
            </a:rPr>
            <a:t>Gossen</a:t>
          </a:r>
          <a:r>
            <a:rPr lang="en-ID" sz="1700" kern="1200" dirty="0" smtClean="0">
              <a:latin typeface="Arial" charset="0"/>
              <a:cs typeface="Arial" charset="0"/>
            </a:rPr>
            <a:t> I</a:t>
          </a:r>
          <a:endParaRPr lang="en-US" sz="1700" kern="1200" dirty="0"/>
        </a:p>
        <a:p>
          <a:pPr marL="171450" lvl="1" indent="-171450" algn="l" defTabSz="755650">
            <a:lnSpc>
              <a:spcPct val="90000"/>
            </a:lnSpc>
            <a:spcBef>
              <a:spcPct val="0"/>
            </a:spcBef>
            <a:spcAft>
              <a:spcPct val="15000"/>
            </a:spcAft>
            <a:buChar char="••"/>
          </a:pPr>
          <a:r>
            <a:rPr lang="en-ID" sz="1700" kern="1200" dirty="0" err="1" smtClean="0">
              <a:latin typeface="Arial" charset="0"/>
              <a:cs typeface="Arial" charset="0"/>
            </a:rPr>
            <a:t>Hukum</a:t>
          </a:r>
          <a:r>
            <a:rPr lang="en-ID" sz="1700" kern="1200" dirty="0" smtClean="0">
              <a:latin typeface="Arial" charset="0"/>
              <a:cs typeface="Arial" charset="0"/>
            </a:rPr>
            <a:t> </a:t>
          </a:r>
          <a:r>
            <a:rPr lang="en-ID" sz="1700" kern="1200" dirty="0" err="1" smtClean="0">
              <a:latin typeface="Arial" charset="0"/>
              <a:cs typeface="Arial" charset="0"/>
            </a:rPr>
            <a:t>Gossen</a:t>
          </a:r>
          <a:r>
            <a:rPr lang="en-ID" sz="1700" kern="1200" dirty="0" smtClean="0">
              <a:latin typeface="Arial" charset="0"/>
              <a:cs typeface="Arial" charset="0"/>
            </a:rPr>
            <a:t> II</a:t>
          </a:r>
        </a:p>
      </dsp:txBody>
      <dsp:txXfrm>
        <a:off x="197258" y="1224152"/>
        <a:ext cx="2851988" cy="1848231"/>
      </dsp:txXfrm>
    </dsp:sp>
    <dsp:sp modelId="{B478688B-4B25-4835-8E09-FA470D5DDEE7}">
      <dsp:nvSpPr>
        <dsp:cNvPr id="0" name=""/>
        <dsp:cNvSpPr/>
      </dsp:nvSpPr>
      <dsp:spPr>
        <a:xfrm>
          <a:off x="1835728" y="1912710"/>
          <a:ext cx="2955655" cy="2955655"/>
        </a:xfrm>
        <a:prstGeom prst="leftCircularArrow">
          <a:avLst>
            <a:gd name="adj1" fmla="val 2518"/>
            <a:gd name="adj2" fmla="val 305231"/>
            <a:gd name="adj3" fmla="val 2080742"/>
            <a:gd name="adj4" fmla="val 9024489"/>
            <a:gd name="adj5" fmla="val 2937"/>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901CDB1-76B2-4C10-A5CF-8924418BB3A3}">
      <dsp:nvSpPr>
        <dsp:cNvPr id="0" name=""/>
        <dsp:cNvSpPr/>
      </dsp:nvSpPr>
      <dsp:spPr>
        <a:xfrm>
          <a:off x="831034" y="3072383"/>
          <a:ext cx="2535100" cy="100812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smtClean="0"/>
            <a:t>Teori</a:t>
          </a:r>
          <a:r>
            <a:rPr lang="en-US" sz="2400" kern="1200" dirty="0" smtClean="0"/>
            <a:t> </a:t>
          </a:r>
          <a:r>
            <a:rPr lang="en-US" sz="2400" kern="1200" dirty="0" err="1" smtClean="0"/>
            <a:t>kardinal</a:t>
          </a:r>
          <a:endParaRPr lang="en-US" sz="2400" kern="1200" dirty="0"/>
        </a:p>
      </dsp:txBody>
      <dsp:txXfrm>
        <a:off x="831034" y="3072383"/>
        <a:ext cx="2535100" cy="1008126"/>
      </dsp:txXfrm>
    </dsp:sp>
    <dsp:sp modelId="{36FA41E3-2AD1-4669-8CA6-9B1A6D1F437B}">
      <dsp:nvSpPr>
        <dsp:cNvPr id="0" name=""/>
        <dsp:cNvSpPr/>
      </dsp:nvSpPr>
      <dsp:spPr>
        <a:xfrm>
          <a:off x="3720465" y="1224153"/>
          <a:ext cx="2851988" cy="23522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US" sz="1700" b="0" i="0" kern="1200" dirty="0" smtClean="0">
              <a:latin typeface="Arial" pitchFamily="34" charset="0"/>
              <a:cs typeface="Arial" pitchFamily="34" charset="0"/>
            </a:rPr>
            <a:t>Tingkat </a:t>
          </a:r>
          <a:r>
            <a:rPr lang="en-US" sz="1700" b="0" i="0" kern="1200" dirty="0" err="1" smtClean="0">
              <a:latin typeface="Arial" pitchFamily="34" charset="0"/>
              <a:cs typeface="Arial" pitchFamily="34" charset="0"/>
            </a:rPr>
            <a:t>kepuasan</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konsumen</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dalam</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mengonsumsi</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suatu</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barang</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tidak</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dapat</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diukur</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dengan</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satu</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satuan</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tetapi</a:t>
          </a:r>
          <a:r>
            <a:rPr lang="en-US" sz="1700" b="0" i="0" kern="1200" dirty="0" smtClean="0">
              <a:latin typeface="Arial" pitchFamily="34" charset="0"/>
              <a:cs typeface="Arial" pitchFamily="34" charset="0"/>
            </a:rPr>
            <a:t> </a:t>
          </a:r>
          <a:r>
            <a:rPr lang="en-US" sz="1700" b="0" i="0" kern="1200" dirty="0" err="1" smtClean="0">
              <a:latin typeface="Arial" pitchFamily="34" charset="0"/>
              <a:cs typeface="Arial" pitchFamily="34" charset="0"/>
            </a:rPr>
            <a:t>dibandingkan</a:t>
          </a:r>
          <a:endParaRPr lang="en-US" sz="1700" kern="1200" dirty="0">
            <a:latin typeface="Arial" pitchFamily="34" charset="0"/>
            <a:cs typeface="Arial" pitchFamily="34" charset="0"/>
          </a:endParaRPr>
        </a:p>
      </dsp:txBody>
      <dsp:txXfrm>
        <a:off x="3720465" y="1728216"/>
        <a:ext cx="2851988" cy="1848231"/>
      </dsp:txXfrm>
    </dsp:sp>
    <dsp:sp modelId="{41205DCB-8233-4B7E-96D1-8ACD56A9B8F9}">
      <dsp:nvSpPr>
        <dsp:cNvPr id="0" name=""/>
        <dsp:cNvSpPr/>
      </dsp:nvSpPr>
      <dsp:spPr>
        <a:xfrm>
          <a:off x="4354240" y="720089"/>
          <a:ext cx="2535100" cy="100812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smtClean="0"/>
            <a:t>Teori</a:t>
          </a:r>
          <a:r>
            <a:rPr lang="en-US" sz="2400" kern="1200" dirty="0" smtClean="0"/>
            <a:t> ordinal</a:t>
          </a:r>
          <a:endParaRPr lang="en-US" sz="2400" kern="1200" dirty="0"/>
        </a:p>
      </dsp:txBody>
      <dsp:txXfrm>
        <a:off x="4354240" y="720089"/>
        <a:ext cx="2535100" cy="1008126"/>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724904-D12A-4E37-8DB1-469C486A3BA2}">
      <dsp:nvSpPr>
        <dsp:cNvPr id="0" name=""/>
        <dsp:cNvSpPr/>
      </dsp:nvSpPr>
      <dsp:spPr>
        <a:xfrm>
          <a:off x="784" y="104717"/>
          <a:ext cx="3444849" cy="2571507"/>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Arial" charset="0"/>
              <a:cs typeface="Arial" charset="0"/>
            </a:rPr>
            <a:t>Menyediakan</a:t>
          </a:r>
          <a:r>
            <a:rPr lang="en-US" sz="2000" kern="1200" dirty="0" smtClean="0">
              <a:latin typeface="Arial" charset="0"/>
              <a:cs typeface="Arial" charset="0"/>
            </a:rPr>
            <a:t> </a:t>
          </a:r>
          <a:r>
            <a:rPr lang="en-US" sz="2000" kern="1200" dirty="0" err="1" smtClean="0">
              <a:latin typeface="Arial" charset="0"/>
              <a:cs typeface="Arial" charset="0"/>
            </a:rPr>
            <a:t>faktor-faktor</a:t>
          </a:r>
          <a:r>
            <a:rPr lang="en-US" sz="2000" kern="1200" dirty="0" smtClean="0">
              <a:latin typeface="Arial" charset="0"/>
              <a:cs typeface="Arial" charset="0"/>
            </a:rPr>
            <a:t> </a:t>
          </a:r>
          <a:r>
            <a:rPr lang="en-US" sz="2000" kern="1200" dirty="0" err="1" smtClean="0">
              <a:latin typeface="Arial" charset="0"/>
              <a:cs typeface="Arial" charset="0"/>
            </a:rPr>
            <a:t>produksi</a:t>
          </a:r>
          <a:endParaRPr lang="en-US" sz="2000" kern="1200" dirty="0"/>
        </a:p>
        <a:p>
          <a:pPr marL="228600" lvl="1" indent="-228600" algn="l" defTabSz="889000">
            <a:lnSpc>
              <a:spcPct val="90000"/>
            </a:lnSpc>
            <a:spcBef>
              <a:spcPct val="0"/>
            </a:spcBef>
            <a:spcAft>
              <a:spcPct val="15000"/>
            </a:spcAft>
            <a:buChar char="••"/>
          </a:pPr>
          <a:r>
            <a:rPr lang="en-US" sz="2000" kern="1200" dirty="0" err="1" smtClean="0">
              <a:latin typeface="Arial" charset="0"/>
              <a:cs typeface="Arial" charset="0"/>
            </a:rPr>
            <a:t>Mengonsumsi</a:t>
          </a:r>
          <a:r>
            <a:rPr lang="en-US" sz="2000" kern="1200" dirty="0" smtClean="0">
              <a:latin typeface="Arial" charset="0"/>
              <a:cs typeface="Arial" charset="0"/>
            </a:rPr>
            <a:t> </a:t>
          </a:r>
          <a:r>
            <a:rPr lang="en-US" sz="2000" kern="1200" dirty="0" err="1" smtClean="0">
              <a:latin typeface="Arial" charset="0"/>
              <a:cs typeface="Arial" charset="0"/>
            </a:rPr>
            <a:t>barang</a:t>
          </a:r>
          <a:r>
            <a:rPr lang="en-US" sz="2000" kern="1200" dirty="0" smtClean="0">
              <a:latin typeface="Arial" charset="0"/>
              <a:cs typeface="Arial" charset="0"/>
            </a:rPr>
            <a:t> </a:t>
          </a:r>
          <a:r>
            <a:rPr lang="en-US" sz="2000" kern="1200" dirty="0" err="1" smtClean="0">
              <a:latin typeface="Arial" charset="0"/>
              <a:cs typeface="Arial" charset="0"/>
            </a:rPr>
            <a:t>atau</a:t>
          </a:r>
          <a:r>
            <a:rPr lang="en-US" sz="2000" kern="1200" dirty="0" smtClean="0">
              <a:latin typeface="Arial" charset="0"/>
              <a:cs typeface="Arial" charset="0"/>
            </a:rPr>
            <a:t> </a:t>
          </a:r>
          <a:r>
            <a:rPr lang="en-US" sz="2000" kern="1200" dirty="0" err="1" smtClean="0">
              <a:latin typeface="Arial" charset="0"/>
              <a:cs typeface="Arial" charset="0"/>
            </a:rPr>
            <a:t>jasa</a:t>
          </a:r>
          <a:endParaRPr lang="en-US" sz="2000" kern="1200" dirty="0" smtClean="0">
            <a:latin typeface="Arial" charset="0"/>
            <a:cs typeface="Arial" charset="0"/>
          </a:endParaRPr>
        </a:p>
        <a:p>
          <a:pPr marL="228600" lvl="1" indent="-228600" algn="l" defTabSz="889000">
            <a:lnSpc>
              <a:spcPct val="90000"/>
            </a:lnSpc>
            <a:spcBef>
              <a:spcPct val="0"/>
            </a:spcBef>
            <a:spcAft>
              <a:spcPct val="15000"/>
            </a:spcAft>
            <a:buChar char="••"/>
          </a:pPr>
          <a:r>
            <a:rPr lang="en-US" sz="2000" kern="1200" dirty="0" err="1" smtClean="0">
              <a:latin typeface="Arial" charset="0"/>
              <a:cs typeface="Arial" charset="0"/>
            </a:rPr>
            <a:t>Membayar</a:t>
          </a:r>
          <a:r>
            <a:rPr lang="en-US" sz="2000" kern="1200" dirty="0" smtClean="0">
              <a:latin typeface="Arial" charset="0"/>
              <a:cs typeface="Arial" charset="0"/>
            </a:rPr>
            <a:t> </a:t>
          </a:r>
          <a:r>
            <a:rPr lang="en-US" sz="2000" kern="1200" dirty="0" err="1" smtClean="0">
              <a:latin typeface="Arial" charset="0"/>
              <a:cs typeface="Arial" charset="0"/>
            </a:rPr>
            <a:t>pajak</a:t>
          </a:r>
          <a:r>
            <a:rPr lang="en-US" sz="2000" kern="1200" dirty="0" smtClean="0">
              <a:latin typeface="Arial" charset="0"/>
              <a:cs typeface="Arial" charset="0"/>
            </a:rPr>
            <a:t> </a:t>
          </a:r>
          <a:r>
            <a:rPr lang="en-US" sz="2000" kern="1200" dirty="0" err="1" smtClean="0">
              <a:latin typeface="Arial" charset="0"/>
              <a:cs typeface="Arial" charset="0"/>
            </a:rPr>
            <a:t>kepada</a:t>
          </a:r>
          <a:r>
            <a:rPr lang="en-US" sz="2000" kern="1200" dirty="0" smtClean="0">
              <a:latin typeface="Arial" charset="0"/>
              <a:cs typeface="Arial" charset="0"/>
            </a:rPr>
            <a:t> </a:t>
          </a:r>
          <a:r>
            <a:rPr lang="en-US" sz="2000" kern="1200" dirty="0" err="1" smtClean="0">
              <a:latin typeface="Arial" charset="0"/>
              <a:cs typeface="Arial" charset="0"/>
            </a:rPr>
            <a:t>pemerintah</a:t>
          </a:r>
          <a:r>
            <a:rPr lang="en-US" sz="2000" kern="1200" dirty="0" smtClean="0">
              <a:latin typeface="Arial" charset="0"/>
              <a:cs typeface="Arial" charset="0"/>
            </a:rPr>
            <a:t>.</a:t>
          </a:r>
        </a:p>
      </dsp:txBody>
      <dsp:txXfrm>
        <a:off x="784" y="104717"/>
        <a:ext cx="3444849" cy="2571507"/>
      </dsp:txXfrm>
    </dsp:sp>
    <dsp:sp modelId="{C430E3A9-936D-4138-A817-82AA397A25E1}">
      <dsp:nvSpPr>
        <dsp:cNvPr id="0" name=""/>
        <dsp:cNvSpPr/>
      </dsp:nvSpPr>
      <dsp:spPr>
        <a:xfrm>
          <a:off x="784" y="2676224"/>
          <a:ext cx="3444849" cy="1105748"/>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b="1" kern="1200" dirty="0" err="1" smtClean="0"/>
            <a:t>Rumah</a:t>
          </a:r>
          <a:r>
            <a:rPr lang="en-US" sz="2400" b="1" kern="1200" dirty="0" smtClean="0"/>
            <a:t> </a:t>
          </a:r>
          <a:r>
            <a:rPr lang="en-US" sz="2400" b="1" kern="1200" dirty="0" err="1" smtClean="0"/>
            <a:t>tangga</a:t>
          </a:r>
          <a:r>
            <a:rPr lang="en-US" sz="2400" b="1" kern="1200" dirty="0" smtClean="0"/>
            <a:t> </a:t>
          </a:r>
          <a:r>
            <a:rPr lang="en-US" sz="2400" b="1" kern="1200" dirty="0" err="1" smtClean="0"/>
            <a:t>konsumsi</a:t>
          </a:r>
          <a:r>
            <a:rPr lang="en-US" sz="2400" b="1" kern="1200" dirty="0" smtClean="0"/>
            <a:t> (RTK)</a:t>
          </a:r>
          <a:endParaRPr lang="en-US" sz="2400" b="1" kern="1200" dirty="0"/>
        </a:p>
      </dsp:txBody>
      <dsp:txXfrm>
        <a:off x="784" y="2676224"/>
        <a:ext cx="2425950" cy="1105748"/>
      </dsp:txXfrm>
    </dsp:sp>
    <dsp:sp modelId="{80ABCDD9-888A-49D9-8B90-A9E0B8C69737}">
      <dsp:nvSpPr>
        <dsp:cNvPr id="0" name=""/>
        <dsp:cNvSpPr/>
      </dsp:nvSpPr>
      <dsp:spPr>
        <a:xfrm>
          <a:off x="2527318" y="2855185"/>
          <a:ext cx="1205697" cy="1205697"/>
        </a:xfrm>
        <a:prstGeom prst="ellipse">
          <a:avLst/>
        </a:prstGeom>
        <a:blipFill rotWithShape="0">
          <a:blip xmlns:r="http://schemas.openxmlformats.org/officeDocument/2006/relationships" r:embed="rId1"/>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FF1B3D-1BC3-48C0-B6FF-D82A3F747D98}">
      <dsp:nvSpPr>
        <dsp:cNvPr id="0" name=""/>
        <dsp:cNvSpPr/>
      </dsp:nvSpPr>
      <dsp:spPr>
        <a:xfrm>
          <a:off x="0" y="0"/>
          <a:ext cx="3810000" cy="5410200"/>
        </a:xfrm>
        <a:prstGeom prst="roundRect">
          <a:avLst>
            <a:gd name="adj" fmla="val 1000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t>Rumah</a:t>
          </a:r>
          <a:r>
            <a:rPr lang="en-US" sz="2400" b="1" kern="1200" dirty="0" smtClean="0"/>
            <a:t> </a:t>
          </a:r>
          <a:r>
            <a:rPr lang="en-US" sz="2400" b="1" kern="1200" dirty="0" err="1" smtClean="0"/>
            <a:t>tangga</a:t>
          </a:r>
          <a:r>
            <a:rPr lang="en-US" sz="2400" b="1" kern="1200" dirty="0" smtClean="0"/>
            <a:t> </a:t>
          </a:r>
          <a:r>
            <a:rPr lang="en-US" sz="2400" b="1" kern="1200" dirty="0" err="1" smtClean="0"/>
            <a:t>produsen</a:t>
          </a:r>
          <a:r>
            <a:rPr lang="en-US" sz="2400" b="1" kern="1200" dirty="0" smtClean="0"/>
            <a:t> (RTP)</a:t>
          </a:r>
          <a:endParaRPr lang="en-US" sz="2400" b="1" kern="1200" dirty="0"/>
        </a:p>
      </dsp:txBody>
      <dsp:txXfrm>
        <a:off x="0" y="0"/>
        <a:ext cx="3810000" cy="1623060"/>
      </dsp:txXfrm>
    </dsp:sp>
    <dsp:sp modelId="{ADD153CF-487A-4107-8B33-FF7F985A2596}">
      <dsp:nvSpPr>
        <dsp:cNvPr id="0" name=""/>
        <dsp:cNvSpPr/>
      </dsp:nvSpPr>
      <dsp:spPr>
        <a:xfrm>
          <a:off x="380999" y="1623192"/>
          <a:ext cx="3048000" cy="788150"/>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charset="0"/>
              <a:cs typeface="Arial" charset="0"/>
            </a:rPr>
            <a:t>Menggunakan</a:t>
          </a:r>
          <a:r>
            <a:rPr lang="en-US" sz="2000" kern="1200" dirty="0" smtClean="0">
              <a:latin typeface="Arial" charset="0"/>
              <a:cs typeface="Arial" charset="0"/>
            </a:rPr>
            <a:t> </a:t>
          </a:r>
          <a:r>
            <a:rPr lang="en-US" sz="2000" kern="1200" dirty="0" err="1" smtClean="0">
              <a:latin typeface="Arial" charset="0"/>
              <a:cs typeface="Arial" charset="0"/>
            </a:rPr>
            <a:t>faktor-faktor</a:t>
          </a:r>
          <a:r>
            <a:rPr lang="en-US" sz="2000" kern="1200" dirty="0" smtClean="0">
              <a:latin typeface="Arial" charset="0"/>
              <a:cs typeface="Arial" charset="0"/>
            </a:rPr>
            <a:t> </a:t>
          </a:r>
          <a:r>
            <a:rPr lang="en-US" sz="2000" kern="1200" dirty="0" err="1" smtClean="0">
              <a:latin typeface="Arial" charset="0"/>
              <a:cs typeface="Arial" charset="0"/>
            </a:rPr>
            <a:t>produksi</a:t>
          </a:r>
          <a:endParaRPr lang="en-US" sz="2000" kern="1200" dirty="0"/>
        </a:p>
      </dsp:txBody>
      <dsp:txXfrm>
        <a:off x="380999" y="1623192"/>
        <a:ext cx="3048000" cy="788150"/>
      </dsp:txXfrm>
    </dsp:sp>
    <dsp:sp modelId="{24CCE1E1-1C4A-4776-B2EC-5A6D56BD84E8}">
      <dsp:nvSpPr>
        <dsp:cNvPr id="0" name=""/>
        <dsp:cNvSpPr/>
      </dsp:nvSpPr>
      <dsp:spPr>
        <a:xfrm>
          <a:off x="380999" y="2532597"/>
          <a:ext cx="3048000" cy="788150"/>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charset="0"/>
              <a:cs typeface="Arial" charset="0"/>
            </a:rPr>
            <a:t>Memproduksi</a:t>
          </a:r>
          <a:r>
            <a:rPr lang="en-US" sz="2000" kern="1200" dirty="0" smtClean="0">
              <a:latin typeface="Arial" charset="0"/>
              <a:cs typeface="Arial" charset="0"/>
            </a:rPr>
            <a:t> </a:t>
          </a:r>
          <a:r>
            <a:rPr lang="en-US" sz="2000" kern="1200" dirty="0" err="1" smtClean="0">
              <a:latin typeface="Arial" charset="0"/>
              <a:cs typeface="Arial" charset="0"/>
            </a:rPr>
            <a:t>barang</a:t>
          </a:r>
          <a:r>
            <a:rPr lang="en-US" sz="2000" kern="1200" dirty="0" smtClean="0">
              <a:latin typeface="Arial" charset="0"/>
              <a:cs typeface="Arial" charset="0"/>
            </a:rPr>
            <a:t> </a:t>
          </a:r>
          <a:r>
            <a:rPr lang="en-US" sz="2000" kern="1200" dirty="0" err="1" smtClean="0">
              <a:latin typeface="Arial" charset="0"/>
              <a:cs typeface="Arial" charset="0"/>
            </a:rPr>
            <a:t>dan</a:t>
          </a:r>
          <a:r>
            <a:rPr lang="en-US" sz="2000" kern="1200" dirty="0" smtClean="0">
              <a:latin typeface="Arial" charset="0"/>
              <a:cs typeface="Arial" charset="0"/>
            </a:rPr>
            <a:t> </a:t>
          </a:r>
          <a:r>
            <a:rPr lang="en-US" sz="2000" kern="1200" dirty="0" err="1" smtClean="0">
              <a:latin typeface="Arial" charset="0"/>
              <a:cs typeface="Arial" charset="0"/>
            </a:rPr>
            <a:t>jasa</a:t>
          </a:r>
          <a:endParaRPr lang="en-US" sz="2000" kern="1200" dirty="0"/>
        </a:p>
      </dsp:txBody>
      <dsp:txXfrm>
        <a:off x="380999" y="2532597"/>
        <a:ext cx="3048000" cy="788150"/>
      </dsp:txXfrm>
    </dsp:sp>
    <dsp:sp modelId="{ADC7F8EF-E93E-4DCF-B7B6-BF787EB8AE75}">
      <dsp:nvSpPr>
        <dsp:cNvPr id="0" name=""/>
        <dsp:cNvSpPr/>
      </dsp:nvSpPr>
      <dsp:spPr>
        <a:xfrm>
          <a:off x="380999" y="3442001"/>
          <a:ext cx="3048000" cy="788150"/>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charset="0"/>
              <a:cs typeface="Arial" charset="0"/>
            </a:rPr>
            <a:t>Membayar</a:t>
          </a:r>
          <a:r>
            <a:rPr lang="en-US" sz="2000" kern="1200" dirty="0" smtClean="0">
              <a:latin typeface="Arial" charset="0"/>
              <a:cs typeface="Arial" charset="0"/>
            </a:rPr>
            <a:t> </a:t>
          </a:r>
          <a:r>
            <a:rPr lang="en-US" sz="2000" kern="1200" dirty="0" err="1" smtClean="0">
              <a:latin typeface="Arial" charset="0"/>
              <a:cs typeface="Arial" charset="0"/>
            </a:rPr>
            <a:t>pajak</a:t>
          </a:r>
          <a:r>
            <a:rPr lang="en-US" sz="2000" kern="1200" dirty="0" smtClean="0">
              <a:latin typeface="Arial" charset="0"/>
              <a:cs typeface="Arial" charset="0"/>
            </a:rPr>
            <a:t> </a:t>
          </a:r>
          <a:r>
            <a:rPr lang="en-US" sz="2000" kern="1200" dirty="0" err="1" smtClean="0">
              <a:latin typeface="Arial" charset="0"/>
              <a:cs typeface="Arial" charset="0"/>
            </a:rPr>
            <a:t>kepada</a:t>
          </a:r>
          <a:r>
            <a:rPr lang="en-US" sz="2000" kern="1200" dirty="0" smtClean="0">
              <a:latin typeface="Arial" charset="0"/>
              <a:cs typeface="Arial" charset="0"/>
            </a:rPr>
            <a:t> </a:t>
          </a:r>
          <a:r>
            <a:rPr lang="en-US" sz="2000" kern="1200" dirty="0" err="1" smtClean="0">
              <a:latin typeface="Arial" charset="0"/>
              <a:cs typeface="Arial" charset="0"/>
            </a:rPr>
            <a:t>pemerintah</a:t>
          </a:r>
          <a:endParaRPr lang="en-US" sz="2000" kern="1200" dirty="0"/>
        </a:p>
      </dsp:txBody>
      <dsp:txXfrm>
        <a:off x="380999" y="3442001"/>
        <a:ext cx="3048000" cy="788150"/>
      </dsp:txXfrm>
    </dsp:sp>
    <dsp:sp modelId="{3B0ED3BD-0D19-4149-9853-25D31C9F8785}">
      <dsp:nvSpPr>
        <dsp:cNvPr id="0" name=""/>
        <dsp:cNvSpPr/>
      </dsp:nvSpPr>
      <dsp:spPr>
        <a:xfrm>
          <a:off x="380999" y="4351406"/>
          <a:ext cx="3048000" cy="788150"/>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charset="0"/>
              <a:cs typeface="Arial" charset="0"/>
            </a:rPr>
            <a:t>Sebagai</a:t>
          </a:r>
          <a:r>
            <a:rPr lang="en-US" sz="2000" kern="1200" dirty="0" smtClean="0">
              <a:latin typeface="Arial" charset="0"/>
              <a:cs typeface="Arial" charset="0"/>
            </a:rPr>
            <a:t> </a:t>
          </a:r>
          <a:r>
            <a:rPr lang="en-US" sz="2000" kern="1200" dirty="0" err="1" smtClean="0">
              <a:latin typeface="Arial" charset="0"/>
              <a:cs typeface="Arial" charset="0"/>
            </a:rPr>
            <a:t>agen</a:t>
          </a:r>
          <a:r>
            <a:rPr lang="en-US" sz="2000" kern="1200" dirty="0" smtClean="0">
              <a:latin typeface="Arial" charset="0"/>
              <a:cs typeface="Arial" charset="0"/>
            </a:rPr>
            <a:t> </a:t>
          </a:r>
          <a:r>
            <a:rPr lang="en-US" sz="2000" kern="1200" dirty="0" err="1" smtClean="0">
              <a:latin typeface="Arial" charset="0"/>
              <a:cs typeface="Arial" charset="0"/>
            </a:rPr>
            <a:t>pembangunan</a:t>
          </a:r>
          <a:endParaRPr lang="en-US" sz="2000" kern="1200" dirty="0"/>
        </a:p>
      </dsp:txBody>
      <dsp:txXfrm>
        <a:off x="380999" y="4351406"/>
        <a:ext cx="3048000" cy="788150"/>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EDEB87-58F8-4E9E-BC37-ACF2E593F3C7}">
      <dsp:nvSpPr>
        <dsp:cNvPr id="0" name=""/>
        <dsp:cNvSpPr/>
      </dsp:nvSpPr>
      <dsp:spPr>
        <a:xfrm>
          <a:off x="0" y="8264"/>
          <a:ext cx="4114800" cy="1267200"/>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err="1" smtClean="0"/>
            <a:t>Rumah</a:t>
          </a:r>
          <a:r>
            <a:rPr lang="en-US" sz="2400" b="1" kern="1200" dirty="0" smtClean="0"/>
            <a:t> </a:t>
          </a:r>
          <a:r>
            <a:rPr lang="en-US" sz="2400" b="1" kern="1200" dirty="0" err="1" smtClean="0"/>
            <a:t>tangga</a:t>
          </a:r>
          <a:r>
            <a:rPr lang="en-US" sz="2400" b="1" kern="1200" dirty="0" smtClean="0"/>
            <a:t> </a:t>
          </a:r>
          <a:r>
            <a:rPr lang="en-US" sz="2400" b="1" kern="1200" dirty="0" err="1" smtClean="0"/>
            <a:t>negara</a:t>
          </a:r>
          <a:r>
            <a:rPr lang="en-US" sz="2400" b="1" kern="1200" dirty="0" smtClean="0"/>
            <a:t> (RTN)</a:t>
          </a:r>
          <a:endParaRPr lang="en-US" sz="2400" b="1" kern="1200" dirty="0"/>
        </a:p>
      </dsp:txBody>
      <dsp:txXfrm>
        <a:off x="0" y="8264"/>
        <a:ext cx="4114800" cy="1267200"/>
      </dsp:txXfrm>
    </dsp:sp>
    <dsp:sp modelId="{3FFE3397-D3CC-41BA-955A-98EDFBF24637}">
      <dsp:nvSpPr>
        <dsp:cNvPr id="0" name=""/>
        <dsp:cNvSpPr/>
      </dsp:nvSpPr>
      <dsp:spPr>
        <a:xfrm>
          <a:off x="0" y="1275465"/>
          <a:ext cx="4114800" cy="1992869"/>
        </a:xfrm>
        <a:prstGeom prst="rect">
          <a:avLst/>
        </a:prstGeom>
        <a:solidFill>
          <a:schemeClr val="accent2">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Arial" charset="0"/>
              <a:cs typeface="Arial" charset="0"/>
            </a:rPr>
            <a:t>sebagai</a:t>
          </a:r>
          <a:r>
            <a:rPr lang="en-US" sz="2000" kern="1200" dirty="0" smtClean="0">
              <a:latin typeface="Arial" charset="0"/>
              <a:cs typeface="Arial" charset="0"/>
            </a:rPr>
            <a:t> </a:t>
          </a:r>
          <a:r>
            <a:rPr lang="en-US" sz="2000" kern="1200" dirty="0" err="1" smtClean="0">
              <a:latin typeface="Arial" charset="0"/>
              <a:cs typeface="Arial" charset="0"/>
            </a:rPr>
            <a:t>pengatur</a:t>
          </a:r>
          <a:r>
            <a:rPr lang="en-US" sz="2000" kern="1200" dirty="0" smtClean="0">
              <a:latin typeface="Arial" charset="0"/>
              <a:cs typeface="Arial" charset="0"/>
            </a:rPr>
            <a:t> </a:t>
          </a:r>
          <a:r>
            <a:rPr lang="en-US" sz="2000" kern="1200" dirty="0" err="1" smtClean="0">
              <a:latin typeface="Arial" charset="0"/>
              <a:cs typeface="Arial" charset="0"/>
            </a:rPr>
            <a:t>perekonomian</a:t>
          </a:r>
          <a:endParaRPr lang="en-US" sz="2000" kern="1200" dirty="0"/>
        </a:p>
        <a:p>
          <a:pPr marL="228600" lvl="1" indent="-228600" algn="l" defTabSz="889000">
            <a:lnSpc>
              <a:spcPct val="90000"/>
            </a:lnSpc>
            <a:spcBef>
              <a:spcPct val="0"/>
            </a:spcBef>
            <a:spcAft>
              <a:spcPct val="15000"/>
            </a:spcAft>
            <a:buChar char="••"/>
          </a:pPr>
          <a:r>
            <a:rPr lang="en-US" sz="2000" kern="1200" dirty="0" err="1" smtClean="0">
              <a:latin typeface="Arial" charset="0"/>
              <a:cs typeface="Arial" charset="0"/>
            </a:rPr>
            <a:t>sebagai</a:t>
          </a:r>
          <a:r>
            <a:rPr lang="en-US" sz="2000" kern="1200" dirty="0" smtClean="0">
              <a:latin typeface="Arial" charset="0"/>
              <a:cs typeface="Arial" charset="0"/>
            </a:rPr>
            <a:t> </a:t>
          </a:r>
          <a:r>
            <a:rPr lang="en-US" sz="2000" kern="1200" dirty="0" err="1" smtClean="0">
              <a:latin typeface="Arial" charset="0"/>
              <a:cs typeface="Arial" charset="0"/>
            </a:rPr>
            <a:t>produsen</a:t>
          </a:r>
          <a:r>
            <a:rPr lang="en-US" sz="2000" kern="1200" dirty="0" smtClean="0">
              <a:latin typeface="Arial" charset="0"/>
              <a:cs typeface="Arial" charset="0"/>
            </a:rPr>
            <a:t> </a:t>
          </a:r>
          <a:r>
            <a:rPr lang="en-US" sz="2000" kern="1200" dirty="0" err="1" smtClean="0">
              <a:latin typeface="Arial" charset="0"/>
              <a:cs typeface="Arial" charset="0"/>
            </a:rPr>
            <a:t>dan</a:t>
          </a:r>
          <a:r>
            <a:rPr lang="en-US" sz="2000" kern="1200" dirty="0" smtClean="0">
              <a:latin typeface="Arial" charset="0"/>
              <a:cs typeface="Arial" charset="0"/>
            </a:rPr>
            <a:t> </a:t>
          </a:r>
          <a:r>
            <a:rPr lang="en-US" sz="2000" kern="1200" dirty="0" err="1" smtClean="0">
              <a:latin typeface="Arial" charset="0"/>
              <a:cs typeface="Arial" charset="0"/>
            </a:rPr>
            <a:t>konsumen</a:t>
          </a:r>
          <a:endParaRPr lang="en-US" sz="2000" kern="1200" dirty="0"/>
        </a:p>
        <a:p>
          <a:pPr marL="228600" lvl="1" indent="-228600" algn="l" defTabSz="889000">
            <a:lnSpc>
              <a:spcPct val="90000"/>
            </a:lnSpc>
            <a:spcBef>
              <a:spcPct val="0"/>
            </a:spcBef>
            <a:spcAft>
              <a:spcPct val="15000"/>
            </a:spcAft>
            <a:buChar char="••"/>
          </a:pPr>
          <a:r>
            <a:rPr lang="en-US" sz="2000" kern="1200" dirty="0" err="1" smtClean="0">
              <a:latin typeface="Arial" charset="0"/>
              <a:cs typeface="Arial" charset="0"/>
            </a:rPr>
            <a:t>sebagai</a:t>
          </a:r>
          <a:r>
            <a:rPr lang="en-US" sz="2000" kern="1200" dirty="0" smtClean="0">
              <a:latin typeface="Arial" charset="0"/>
              <a:cs typeface="Arial" charset="0"/>
            </a:rPr>
            <a:t> </a:t>
          </a:r>
          <a:r>
            <a:rPr lang="en-US" sz="2000" kern="1200" dirty="0" err="1" smtClean="0">
              <a:latin typeface="Arial" charset="0"/>
              <a:cs typeface="Arial" charset="0"/>
            </a:rPr>
            <a:t>pendorong</a:t>
          </a:r>
          <a:r>
            <a:rPr lang="en-US" sz="2000" kern="1200" dirty="0" smtClean="0">
              <a:latin typeface="Arial" charset="0"/>
              <a:cs typeface="Arial" charset="0"/>
            </a:rPr>
            <a:t> </a:t>
          </a:r>
          <a:r>
            <a:rPr lang="en-US" sz="2000" kern="1200" dirty="0" err="1" smtClean="0">
              <a:latin typeface="Arial" charset="0"/>
              <a:cs typeface="Arial" charset="0"/>
            </a:rPr>
            <a:t>kestabilan</a:t>
          </a:r>
          <a:r>
            <a:rPr lang="en-US" sz="2000" kern="1200" dirty="0" smtClean="0">
              <a:latin typeface="Arial" charset="0"/>
              <a:cs typeface="Arial" charset="0"/>
            </a:rPr>
            <a:t> </a:t>
          </a:r>
          <a:r>
            <a:rPr lang="en-US" sz="2000" kern="1200" dirty="0" err="1" smtClean="0">
              <a:latin typeface="Arial" charset="0"/>
              <a:cs typeface="Arial" charset="0"/>
            </a:rPr>
            <a:t>iklim</a:t>
          </a:r>
          <a:r>
            <a:rPr lang="en-US" sz="2000" kern="1200" dirty="0" smtClean="0">
              <a:latin typeface="Arial" charset="0"/>
              <a:cs typeface="Arial" charset="0"/>
            </a:rPr>
            <a:t> </a:t>
          </a:r>
          <a:r>
            <a:rPr lang="en-US" sz="2000" kern="1200" dirty="0" err="1" smtClean="0">
              <a:latin typeface="Arial" charset="0"/>
              <a:cs typeface="Arial" charset="0"/>
            </a:rPr>
            <a:t>investasi</a:t>
          </a:r>
          <a:r>
            <a:rPr lang="en-US" sz="2000" kern="1200" dirty="0" smtClean="0">
              <a:latin typeface="Arial" charset="0"/>
              <a:cs typeface="Arial" charset="0"/>
            </a:rPr>
            <a:t> </a:t>
          </a:r>
          <a:r>
            <a:rPr lang="en-US" sz="2000" kern="1200" dirty="0" err="1" smtClean="0">
              <a:latin typeface="Arial" charset="0"/>
              <a:cs typeface="Arial" charset="0"/>
            </a:rPr>
            <a:t>nasional</a:t>
          </a:r>
          <a:endParaRPr lang="en-US" sz="2000" kern="1200" dirty="0"/>
        </a:p>
      </dsp:txBody>
      <dsp:txXfrm>
        <a:off x="0" y="1275465"/>
        <a:ext cx="4114800" cy="1992869"/>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8790F3-2387-4B12-AE4E-DE2BC937BC68}">
      <dsp:nvSpPr>
        <dsp:cNvPr id="0" name=""/>
        <dsp:cNvSpPr/>
      </dsp:nvSpPr>
      <dsp:spPr>
        <a:xfrm>
          <a:off x="0" y="25489"/>
          <a:ext cx="3099054" cy="2289599"/>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kern="1200" dirty="0" err="1" smtClean="0"/>
            <a:t>Masyarakat</a:t>
          </a:r>
          <a:r>
            <a:rPr lang="en-US" sz="2400" kern="1200" dirty="0" smtClean="0"/>
            <a:t> </a:t>
          </a:r>
          <a:r>
            <a:rPr lang="en-US" sz="2400" kern="1200" dirty="0" err="1" smtClean="0"/>
            <a:t>luar</a:t>
          </a:r>
          <a:r>
            <a:rPr lang="en-US" sz="2400" kern="1200" dirty="0" smtClean="0"/>
            <a:t> </a:t>
          </a:r>
          <a:r>
            <a:rPr lang="en-US" sz="2400" kern="1200" dirty="0" err="1" smtClean="0"/>
            <a:t>negeri</a:t>
          </a:r>
          <a:endParaRPr lang="en-US" sz="2400" kern="1200" dirty="0"/>
        </a:p>
      </dsp:txBody>
      <dsp:txXfrm>
        <a:off x="0" y="25489"/>
        <a:ext cx="3099054" cy="1239621"/>
      </dsp:txXfrm>
    </dsp:sp>
    <dsp:sp modelId="{24C8535D-3B81-4987-80B0-78C15C30A94C}">
      <dsp:nvSpPr>
        <dsp:cNvPr id="0" name=""/>
        <dsp:cNvSpPr/>
      </dsp:nvSpPr>
      <dsp:spPr>
        <a:xfrm>
          <a:off x="228614" y="990603"/>
          <a:ext cx="3099054" cy="30528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charset="0"/>
              <a:cs typeface="Arial" charset="0"/>
            </a:rPr>
            <a:t>sebagai eksportir dan importir barang </a:t>
          </a:r>
          <a:r>
            <a:rPr lang="en-US" sz="2000" kern="1200" dirty="0" smtClean="0">
              <a:latin typeface="Arial" charset="0"/>
              <a:cs typeface="Arial" charset="0"/>
            </a:rPr>
            <a:t>dan/atau </a:t>
          </a:r>
          <a:r>
            <a:rPr lang="en-US" sz="2000" kern="1200" dirty="0" smtClean="0">
              <a:latin typeface="Arial" charset="0"/>
              <a:cs typeface="Arial" charset="0"/>
            </a:rPr>
            <a:t>jasa</a:t>
          </a:r>
          <a:endParaRPr lang="en-US" sz="2000" kern="1200" dirty="0"/>
        </a:p>
        <a:p>
          <a:pPr marL="228600" lvl="1" indent="-228600" algn="l" defTabSz="889000">
            <a:lnSpc>
              <a:spcPct val="90000"/>
            </a:lnSpc>
            <a:spcBef>
              <a:spcPct val="0"/>
            </a:spcBef>
            <a:spcAft>
              <a:spcPct val="15000"/>
            </a:spcAft>
            <a:buChar char="••"/>
          </a:pPr>
          <a:r>
            <a:rPr lang="en-US" sz="2000" kern="1200" dirty="0" smtClean="0">
              <a:latin typeface="Arial" charset="0"/>
              <a:cs typeface="Arial" charset="0"/>
            </a:rPr>
            <a:t>sebagai eksportir dan importir faktor-faktor produksi</a:t>
          </a:r>
        </a:p>
        <a:p>
          <a:pPr marL="228600" lvl="1" indent="-228600" algn="l" defTabSz="889000">
            <a:lnSpc>
              <a:spcPct val="90000"/>
            </a:lnSpc>
            <a:spcBef>
              <a:spcPct val="0"/>
            </a:spcBef>
            <a:spcAft>
              <a:spcPct val="15000"/>
            </a:spcAft>
            <a:buChar char="••"/>
          </a:pPr>
          <a:r>
            <a:rPr lang="en-US" sz="2000" kern="1200" dirty="0" err="1" smtClean="0">
              <a:latin typeface="Arial" charset="0"/>
              <a:cs typeface="Arial" charset="0"/>
            </a:rPr>
            <a:t>sebagai</a:t>
          </a:r>
          <a:r>
            <a:rPr lang="en-US" sz="2000" kern="1200" dirty="0" smtClean="0">
              <a:latin typeface="Arial" charset="0"/>
              <a:cs typeface="Arial" charset="0"/>
            </a:rPr>
            <a:t> </a:t>
          </a:r>
          <a:r>
            <a:rPr lang="en-US" sz="2000" kern="1200" dirty="0" err="1" smtClean="0">
              <a:latin typeface="Arial" charset="0"/>
              <a:cs typeface="Arial" charset="0"/>
            </a:rPr>
            <a:t>pendukung</a:t>
          </a:r>
          <a:r>
            <a:rPr lang="en-US" sz="2000" kern="1200" dirty="0" smtClean="0">
              <a:latin typeface="Arial" charset="0"/>
              <a:cs typeface="Arial" charset="0"/>
            </a:rPr>
            <a:t> </a:t>
          </a:r>
          <a:r>
            <a:rPr lang="en-US" sz="2000" kern="1200" dirty="0" err="1" smtClean="0">
              <a:latin typeface="Arial" charset="0"/>
              <a:cs typeface="Arial" charset="0"/>
            </a:rPr>
            <a:t>perekonomian</a:t>
          </a:r>
          <a:r>
            <a:rPr lang="en-US" sz="2000" kern="1200" dirty="0" smtClean="0">
              <a:latin typeface="Arial" charset="0"/>
              <a:cs typeface="Arial" charset="0"/>
            </a:rPr>
            <a:t> </a:t>
          </a:r>
          <a:r>
            <a:rPr lang="en-US" sz="2000" kern="1200" dirty="0" err="1" smtClean="0">
              <a:latin typeface="Arial" charset="0"/>
              <a:cs typeface="Arial" charset="0"/>
            </a:rPr>
            <a:t>negara</a:t>
          </a:r>
          <a:endParaRPr lang="en-US" sz="2000" kern="1200" dirty="0"/>
        </a:p>
      </dsp:txBody>
      <dsp:txXfrm>
        <a:off x="228614" y="990603"/>
        <a:ext cx="3099054" cy="3052800"/>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F7B08B-0B53-4D0B-A0FB-825802B04902}">
      <dsp:nvSpPr>
        <dsp:cNvPr id="0" name=""/>
        <dsp:cNvSpPr/>
      </dsp:nvSpPr>
      <dsp:spPr>
        <a:xfrm>
          <a:off x="0" y="0"/>
          <a:ext cx="7772400" cy="935415"/>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err="1" smtClean="0"/>
            <a:t>Tujuan</a:t>
          </a:r>
          <a:r>
            <a:rPr lang="en-US" sz="3900" kern="1200" dirty="0" smtClean="0"/>
            <a:t> </a:t>
          </a:r>
          <a:r>
            <a:rPr lang="en-US" sz="3900" kern="1200" dirty="0" err="1" smtClean="0"/>
            <a:t>Pembelajaran</a:t>
          </a:r>
          <a:endParaRPr lang="en-US" sz="3900" kern="1200" dirty="0"/>
        </a:p>
      </dsp:txBody>
      <dsp:txXfrm>
        <a:off x="0" y="0"/>
        <a:ext cx="7772400" cy="935415"/>
      </dsp:txXfrm>
    </dsp:sp>
    <dsp:sp modelId="{97DE64A3-89F3-4D13-B6FB-81BBC96973EC}">
      <dsp:nvSpPr>
        <dsp:cNvPr id="0" name=""/>
        <dsp:cNvSpPr/>
      </dsp:nvSpPr>
      <dsp:spPr>
        <a:xfrm>
          <a:off x="0" y="944077"/>
          <a:ext cx="7772400" cy="3390660"/>
        </a:xfrm>
        <a:prstGeom prst="flowChartProcess">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Melalui kegiatan membaca materi, </a:t>
          </a:r>
          <a:r>
            <a:rPr lang="en-US" sz="1800" kern="1200" dirty="0" smtClean="0"/>
            <a:t>Anda mampu </a:t>
          </a:r>
          <a:r>
            <a:rPr lang="en-US" sz="1800" kern="1200" dirty="0" smtClean="0"/>
            <a:t>menjelaskan permintaan, kurva permintaan, dan fungsi permintaan.</a:t>
          </a:r>
          <a:endParaRPr lang="en-US" sz="1800" kern="1200" dirty="0"/>
        </a:p>
        <a:p>
          <a:pPr marL="171450" lvl="1" indent="-171450" algn="l" defTabSz="800100">
            <a:lnSpc>
              <a:spcPct val="90000"/>
            </a:lnSpc>
            <a:spcBef>
              <a:spcPct val="0"/>
            </a:spcBef>
            <a:spcAft>
              <a:spcPct val="20000"/>
            </a:spcAft>
            <a:buChar char="••"/>
          </a:pPr>
          <a:r>
            <a:rPr lang="en-US" sz="1800" kern="1200" dirty="0" smtClean="0"/>
            <a:t>Melalui kegiatan diskusi, </a:t>
          </a:r>
          <a:r>
            <a:rPr lang="en-US" sz="1800" kern="1200" dirty="0" smtClean="0"/>
            <a:t>Anda </a:t>
          </a:r>
          <a:r>
            <a:rPr lang="en-US" sz="1800" kern="1200" dirty="0" smtClean="0"/>
            <a:t>mampu menjelaskan penawaran, kurva penawaran, dan fungsi penawaran.</a:t>
          </a:r>
        </a:p>
        <a:p>
          <a:pPr marL="171450" lvl="1" indent="-171450" algn="l" defTabSz="800100">
            <a:lnSpc>
              <a:spcPct val="90000"/>
            </a:lnSpc>
            <a:spcBef>
              <a:spcPct val="0"/>
            </a:spcBef>
            <a:spcAft>
              <a:spcPct val="20000"/>
            </a:spcAft>
            <a:buChar char="••"/>
          </a:pPr>
          <a:r>
            <a:rPr lang="en-US" sz="1800" kern="1200" dirty="0" smtClean="0"/>
            <a:t>Melalui kegiatan pengamatan grafik dan latihan penghitungan, </a:t>
          </a:r>
          <a:r>
            <a:rPr lang="en-US" sz="1800" kern="1200" dirty="0" smtClean="0"/>
            <a:t>Anda mampu </a:t>
          </a:r>
          <a:r>
            <a:rPr lang="en-US" sz="1800" kern="1200" dirty="0" smtClean="0"/>
            <a:t>mendeskripsikan terbentuknya harga pasar, perubahan harga pasar.</a:t>
          </a:r>
        </a:p>
        <a:p>
          <a:pPr marL="171450" lvl="1" indent="-171450" algn="l" defTabSz="800100">
            <a:lnSpc>
              <a:spcPct val="90000"/>
            </a:lnSpc>
            <a:spcBef>
              <a:spcPct val="0"/>
            </a:spcBef>
            <a:spcAft>
              <a:spcPct val="20000"/>
            </a:spcAft>
            <a:buChar char="••"/>
          </a:pPr>
          <a:r>
            <a:rPr lang="en-US" sz="1800" kern="1200" dirty="0" smtClean="0"/>
            <a:t>Melalui kegiatan berdiskusi, </a:t>
          </a:r>
          <a:r>
            <a:rPr lang="en-US" sz="1800" kern="1200" dirty="0" smtClean="0"/>
            <a:t>Anda mampu </a:t>
          </a:r>
          <a:r>
            <a:rPr lang="en-US" sz="1800" kern="1200" dirty="0" smtClean="0"/>
            <a:t>mendeskripsikan elastisitas permintaan dan elastisitas penawaran.</a:t>
          </a:r>
        </a:p>
        <a:p>
          <a:pPr marL="171450" lvl="1" indent="-171450" algn="l" defTabSz="800100">
            <a:lnSpc>
              <a:spcPct val="90000"/>
            </a:lnSpc>
            <a:spcBef>
              <a:spcPct val="0"/>
            </a:spcBef>
            <a:spcAft>
              <a:spcPct val="20000"/>
            </a:spcAft>
            <a:buChar char="••"/>
          </a:pPr>
          <a:r>
            <a:rPr lang="en-US" sz="1800" kern="1200" dirty="0" smtClean="0"/>
            <a:t>Melalui kegiatan pencarian materi, </a:t>
          </a:r>
          <a:r>
            <a:rPr lang="en-US" sz="1800" kern="1200" dirty="0" smtClean="0"/>
            <a:t>Anda mampu </a:t>
          </a:r>
          <a:r>
            <a:rPr lang="en-US" sz="1800" kern="1200" dirty="0" smtClean="0"/>
            <a:t>mendeskripsikan macam-macam pasar.</a:t>
          </a:r>
        </a:p>
        <a:p>
          <a:pPr marL="171450" lvl="1" indent="-171450" algn="l" defTabSz="800100">
            <a:lnSpc>
              <a:spcPct val="90000"/>
            </a:lnSpc>
            <a:spcBef>
              <a:spcPct val="0"/>
            </a:spcBef>
            <a:spcAft>
              <a:spcPct val="20000"/>
            </a:spcAft>
            <a:buChar char="••"/>
          </a:pPr>
          <a:r>
            <a:rPr lang="en-US" sz="1800" kern="1200" dirty="0" smtClean="0"/>
            <a:t>Melalui pengamatan, </a:t>
          </a:r>
          <a:r>
            <a:rPr lang="en-US" sz="1800" kern="1200" dirty="0" smtClean="0"/>
            <a:t>Anda mampu </a:t>
          </a:r>
          <a:r>
            <a:rPr lang="en-US" sz="1800" kern="1200" dirty="0" smtClean="0"/>
            <a:t>menyajikan laporan perubahan harga dan kuantitas keseimbangan pasar.</a:t>
          </a:r>
        </a:p>
      </dsp:txBody>
      <dsp:txXfrm>
        <a:off x="0" y="944077"/>
        <a:ext cx="7772400" cy="33906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9AE5FA-C85B-4404-8711-76FA2D6FF8CD}">
      <dsp:nvSpPr>
        <dsp:cNvPr id="0" name=""/>
        <dsp:cNvSpPr/>
      </dsp:nvSpPr>
      <dsp:spPr>
        <a:xfrm>
          <a:off x="2750459" y="0"/>
          <a:ext cx="2501265" cy="11541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D" sz="2400" kern="1200" dirty="0" smtClean="0"/>
            <a:t>Mengenal Ilmu Ekonomi</a:t>
          </a:r>
          <a:endParaRPr lang="en-US" sz="2400" kern="1200" dirty="0"/>
        </a:p>
      </dsp:txBody>
      <dsp:txXfrm>
        <a:off x="2750459" y="0"/>
        <a:ext cx="2501265" cy="1154183"/>
      </dsp:txXfrm>
    </dsp:sp>
    <dsp:sp modelId="{613BF38A-F8EE-404D-8601-0BA793656971}">
      <dsp:nvSpPr>
        <dsp:cNvPr id="0" name=""/>
        <dsp:cNvSpPr/>
      </dsp:nvSpPr>
      <dsp:spPr>
        <a:xfrm rot="8688987">
          <a:off x="984469" y="1487810"/>
          <a:ext cx="2438459" cy="712860"/>
        </a:xfrm>
        <a:prstGeom prst="leftArrow">
          <a:avLst>
            <a:gd name="adj1" fmla="val 60000"/>
            <a:gd name="adj2" fmla="val 5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2"/>
        </a:lnRef>
        <a:fillRef idx="3">
          <a:schemeClr val="accent2"/>
        </a:fillRef>
        <a:effectRef idx="3">
          <a:schemeClr val="accent2"/>
        </a:effectRef>
        <a:fontRef idx="minor">
          <a:schemeClr val="lt1"/>
        </a:fontRef>
      </dsp:style>
    </dsp:sp>
    <dsp:sp modelId="{21554849-0A23-4FBA-8F6D-E8A8A7EAC563}">
      <dsp:nvSpPr>
        <dsp:cNvPr id="0" name=""/>
        <dsp:cNvSpPr/>
      </dsp:nvSpPr>
      <dsp:spPr>
        <a:xfrm>
          <a:off x="19109" y="1006826"/>
          <a:ext cx="2376201" cy="307986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baseline="0" dirty="0" err="1" smtClean="0"/>
            <a:t>Ilmu</a:t>
          </a:r>
          <a:r>
            <a:rPr lang="en-US" sz="1800" kern="1200" baseline="0" dirty="0" smtClean="0"/>
            <a:t> </a:t>
          </a:r>
          <a:r>
            <a:rPr lang="en-US" sz="1800" kern="1200" baseline="0" dirty="0" err="1" smtClean="0"/>
            <a:t>ekonom</a:t>
          </a:r>
          <a:r>
            <a:rPr lang="en-US" sz="1800" kern="1200" dirty="0" err="1" smtClean="0"/>
            <a:t>i</a:t>
          </a:r>
          <a:r>
            <a:rPr lang="en-US" sz="1800" kern="1200" dirty="0" smtClean="0"/>
            <a:t> </a:t>
          </a:r>
          <a:r>
            <a:rPr lang="en-US" sz="1800" kern="1200" dirty="0" err="1" smtClean="0"/>
            <a:t>menurut</a:t>
          </a:r>
          <a:r>
            <a:rPr lang="en-US" sz="1800" kern="1200" dirty="0" smtClean="0"/>
            <a:t> J.M. Keynes </a:t>
          </a:r>
          <a:r>
            <a:rPr lang="en-US" sz="1800" kern="1200" dirty="0" err="1" smtClean="0"/>
            <a:t>m</a:t>
          </a:r>
          <a:r>
            <a:rPr lang="en-US" sz="1800" kern="1200" baseline="0" dirty="0" err="1" smtClean="0"/>
            <a:t>erupakan</a:t>
          </a:r>
          <a:r>
            <a:rPr lang="en-US" sz="1800" kern="1200" baseline="0" dirty="0" smtClean="0"/>
            <a:t> </a:t>
          </a:r>
          <a:r>
            <a:rPr lang="en-US" sz="1800" kern="1200" baseline="0" dirty="0" err="1" smtClean="0"/>
            <a:t>suatu</a:t>
          </a:r>
          <a:r>
            <a:rPr lang="en-US" sz="1800" kern="1200" baseline="0" dirty="0" smtClean="0"/>
            <a:t> </a:t>
          </a:r>
          <a:r>
            <a:rPr lang="en-US" sz="1800" kern="1200" baseline="0" dirty="0" err="1" smtClean="0"/>
            <a:t>teknik</a:t>
          </a:r>
          <a:r>
            <a:rPr lang="en-US" sz="1800" kern="1200" baseline="0" dirty="0" smtClean="0"/>
            <a:t> </a:t>
          </a:r>
          <a:r>
            <a:rPr lang="en-US" sz="1800" kern="1200" baseline="0" dirty="0" err="1" smtClean="0"/>
            <a:t>berpikir</a:t>
          </a:r>
          <a:r>
            <a:rPr lang="en-US" sz="1800" kern="1200" baseline="0" dirty="0" smtClean="0"/>
            <a:t> yang </a:t>
          </a:r>
          <a:r>
            <a:rPr lang="en-US" sz="1800" kern="1200" baseline="0" dirty="0" err="1" smtClean="0"/>
            <a:t>berguna</a:t>
          </a:r>
          <a:r>
            <a:rPr lang="en-US" sz="1800" kern="1200" baseline="0" dirty="0" smtClean="0"/>
            <a:t> </a:t>
          </a:r>
          <a:r>
            <a:rPr lang="en-US" sz="1800" kern="1200" baseline="0" dirty="0" err="1" smtClean="0"/>
            <a:t>untuk</a:t>
          </a:r>
          <a:r>
            <a:rPr lang="en-US" sz="1800" kern="1200" baseline="0" dirty="0" smtClean="0"/>
            <a:t> </a:t>
          </a:r>
          <a:r>
            <a:rPr lang="en-US" sz="1800" kern="1200" baseline="0" dirty="0" err="1" smtClean="0"/>
            <a:t>mempertimbangkan</a:t>
          </a:r>
          <a:r>
            <a:rPr lang="en-US" sz="1800" kern="1200" baseline="0" dirty="0" smtClean="0"/>
            <a:t> </a:t>
          </a:r>
          <a:r>
            <a:rPr lang="en-US" sz="1800" kern="1200" baseline="0" dirty="0" err="1" smtClean="0"/>
            <a:t>sejumlah</a:t>
          </a:r>
          <a:r>
            <a:rPr lang="en-US" sz="1800" kern="1200" baseline="0" dirty="0" smtClean="0"/>
            <a:t> </a:t>
          </a:r>
          <a:r>
            <a:rPr lang="en-US" sz="1800" kern="1200" baseline="0" dirty="0" err="1" smtClean="0"/>
            <a:t>biaya</a:t>
          </a:r>
          <a:r>
            <a:rPr lang="en-US" sz="1800" kern="1200" baseline="0" dirty="0" smtClean="0"/>
            <a:t> </a:t>
          </a:r>
          <a:r>
            <a:rPr lang="en-US" sz="1800" kern="1200" baseline="0" dirty="0" err="1" smtClean="0"/>
            <a:t>serta</a:t>
          </a:r>
          <a:r>
            <a:rPr lang="en-US" sz="1800" kern="1200" baseline="0" dirty="0" smtClean="0"/>
            <a:t> </a:t>
          </a:r>
          <a:r>
            <a:rPr lang="en-US" sz="1800" kern="1200" baseline="0" dirty="0" err="1" smtClean="0"/>
            <a:t>bagian</a:t>
          </a:r>
          <a:r>
            <a:rPr lang="en-US" sz="1800" kern="1200" baseline="0" dirty="0" smtClean="0"/>
            <a:t> </a:t>
          </a:r>
          <a:r>
            <a:rPr lang="en-US" sz="1800" kern="1200" baseline="0" dirty="0" err="1" smtClean="0"/>
            <a:t>dari</a:t>
          </a:r>
          <a:r>
            <a:rPr lang="en-US" sz="1800" kern="1200" baseline="0" dirty="0" smtClean="0"/>
            <a:t> </a:t>
          </a:r>
          <a:r>
            <a:rPr lang="en-US" sz="1800" kern="1200" baseline="0" dirty="0" err="1" smtClean="0"/>
            <a:t>keuntungannya</a:t>
          </a:r>
          <a:r>
            <a:rPr lang="en-US" sz="1800" kern="1200" baseline="0" dirty="0" smtClean="0"/>
            <a:t>.</a:t>
          </a:r>
          <a:endParaRPr lang="en-US" sz="1800" kern="1200" dirty="0"/>
        </a:p>
      </dsp:txBody>
      <dsp:txXfrm>
        <a:off x="19109" y="1006826"/>
        <a:ext cx="2376201" cy="3079861"/>
      </dsp:txXfrm>
    </dsp:sp>
    <dsp:sp modelId="{9DD15633-35C2-4290-941C-CBF78C091287}">
      <dsp:nvSpPr>
        <dsp:cNvPr id="0" name=""/>
        <dsp:cNvSpPr/>
      </dsp:nvSpPr>
      <dsp:spPr>
        <a:xfrm rot="5484449">
          <a:off x="2678951" y="2218526"/>
          <a:ext cx="2546105" cy="712860"/>
        </a:xfrm>
        <a:prstGeom prst="leftArrow">
          <a:avLst>
            <a:gd name="adj1" fmla="val 60000"/>
            <a:gd name="adj2" fmla="val 5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6"/>
        </a:lnRef>
        <a:fillRef idx="3">
          <a:schemeClr val="accent6"/>
        </a:fillRef>
        <a:effectRef idx="3">
          <a:schemeClr val="accent6"/>
        </a:effectRef>
        <a:fontRef idx="minor">
          <a:schemeClr val="lt1"/>
        </a:fontRef>
      </dsp:style>
    </dsp:sp>
    <dsp:sp modelId="{A1CF1B08-6626-47BB-8DFD-82211AD0840C}">
      <dsp:nvSpPr>
        <dsp:cNvPr id="0" name=""/>
        <dsp:cNvSpPr/>
      </dsp:nvSpPr>
      <dsp:spPr>
        <a:xfrm>
          <a:off x="2554560" y="2654933"/>
          <a:ext cx="2732346" cy="2385383"/>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ID" sz="1800" kern="1200" dirty="0" err="1" smtClean="0"/>
            <a:t>Ekonomi</a:t>
          </a:r>
          <a:r>
            <a:rPr lang="en-ID" sz="1800" kern="1200" dirty="0" smtClean="0"/>
            <a:t> </a:t>
          </a:r>
          <a:r>
            <a:rPr lang="en-ID" sz="1800" kern="1200" dirty="0" err="1" smtClean="0"/>
            <a:t>berasal</a:t>
          </a:r>
          <a:r>
            <a:rPr lang="en-ID" sz="1800" kern="1200" dirty="0" smtClean="0"/>
            <a:t> </a:t>
          </a:r>
          <a:r>
            <a:rPr lang="en-ID" sz="1800" kern="1200" dirty="0" err="1" smtClean="0"/>
            <a:t>dari</a:t>
          </a:r>
          <a:r>
            <a:rPr lang="en-ID" sz="1800" kern="1200" dirty="0" smtClean="0"/>
            <a:t> </a:t>
          </a:r>
          <a:r>
            <a:rPr lang="en-ID" sz="1800" kern="1200" dirty="0" err="1" smtClean="0"/>
            <a:t>bahasa</a:t>
          </a:r>
          <a:r>
            <a:rPr lang="en-ID" sz="1800" kern="1200" dirty="0" smtClean="0"/>
            <a:t> </a:t>
          </a:r>
          <a:r>
            <a:rPr lang="en-ID" sz="1800" kern="1200" dirty="0" err="1" smtClean="0"/>
            <a:t>Yunani</a:t>
          </a:r>
          <a:r>
            <a:rPr lang="en-ID" sz="1800" kern="1200" dirty="0" smtClean="0"/>
            <a:t>, </a:t>
          </a:r>
          <a:r>
            <a:rPr lang="en-ID" sz="1800" kern="1200" dirty="0" err="1" smtClean="0"/>
            <a:t>berarti</a:t>
          </a:r>
          <a:r>
            <a:rPr lang="en-ID" sz="1800" kern="1200" dirty="0" smtClean="0"/>
            <a:t> </a:t>
          </a:r>
          <a:r>
            <a:rPr lang="en-ID" sz="1800" kern="1200" dirty="0" err="1" smtClean="0"/>
            <a:t>peraturan</a:t>
          </a:r>
          <a:r>
            <a:rPr lang="en-ID" sz="1800" kern="1200" dirty="0" smtClean="0"/>
            <a:t> </a:t>
          </a:r>
          <a:r>
            <a:rPr lang="en-ID" sz="1800" kern="1200" dirty="0" err="1" smtClean="0"/>
            <a:t>rumah</a:t>
          </a:r>
          <a:r>
            <a:rPr lang="en-ID" sz="1800" kern="1200" dirty="0" smtClean="0"/>
            <a:t> </a:t>
          </a:r>
          <a:r>
            <a:rPr lang="en-ID" sz="1800" kern="1200" dirty="0" err="1" smtClean="0"/>
            <a:t>tangga</a:t>
          </a:r>
          <a:r>
            <a:rPr lang="en-ID" sz="1800" kern="1200" dirty="0" smtClean="0"/>
            <a:t>. </a:t>
          </a:r>
          <a:r>
            <a:rPr lang="en-ID" sz="1800" kern="1200" dirty="0" err="1" smtClean="0"/>
            <a:t>Ilmu</a:t>
          </a:r>
          <a:r>
            <a:rPr lang="en-ID" sz="1800" kern="1200" dirty="0" smtClean="0"/>
            <a:t> </a:t>
          </a:r>
          <a:r>
            <a:rPr lang="en-ID" sz="1800" kern="1200" dirty="0" err="1" smtClean="0"/>
            <a:t>ekonomi</a:t>
          </a:r>
          <a:r>
            <a:rPr lang="en-ID" sz="1800" kern="1200" dirty="0" smtClean="0"/>
            <a:t> </a:t>
          </a:r>
          <a:r>
            <a:rPr lang="en-ID" sz="1800" kern="1200" dirty="0" err="1" smtClean="0"/>
            <a:t>dipopulerkan</a:t>
          </a:r>
          <a:r>
            <a:rPr lang="en-ID" sz="1800" kern="1200" dirty="0" smtClean="0"/>
            <a:t> </a:t>
          </a:r>
          <a:r>
            <a:rPr lang="en-ID" sz="1800" kern="1200" dirty="0" err="1" smtClean="0"/>
            <a:t>oleh</a:t>
          </a:r>
          <a:r>
            <a:rPr lang="en-ID" sz="1800" kern="1200" dirty="0" smtClean="0"/>
            <a:t> Adam Smith (1723-1790) yang </a:t>
          </a:r>
          <a:r>
            <a:rPr lang="en-ID" sz="1800" kern="1200" dirty="0" err="1" smtClean="0"/>
            <a:t>membawa</a:t>
          </a:r>
          <a:r>
            <a:rPr lang="en-ID" sz="1800" kern="1200" dirty="0" smtClean="0"/>
            <a:t> </a:t>
          </a:r>
          <a:r>
            <a:rPr lang="en-ID" sz="1800" kern="1200" dirty="0" err="1" smtClean="0"/>
            <a:t>pengaruh</a:t>
          </a:r>
          <a:r>
            <a:rPr lang="en-ID" sz="1800" kern="1200" dirty="0" smtClean="0"/>
            <a:t> </a:t>
          </a:r>
          <a:r>
            <a:rPr lang="en-ID" sz="1800" kern="1200" dirty="0" err="1" smtClean="0"/>
            <a:t>besar</a:t>
          </a:r>
          <a:r>
            <a:rPr lang="en-ID" sz="1800" kern="1200" dirty="0" smtClean="0"/>
            <a:t> </a:t>
          </a:r>
          <a:r>
            <a:rPr lang="en-ID" sz="1800" kern="1200" dirty="0" err="1" smtClean="0"/>
            <a:t>pada</a:t>
          </a:r>
          <a:r>
            <a:rPr lang="en-ID" sz="1800" kern="1200" dirty="0" smtClean="0"/>
            <a:t> </a:t>
          </a:r>
          <a:r>
            <a:rPr lang="en-ID" sz="1800" kern="1200" dirty="0" err="1" smtClean="0"/>
            <a:t>perkembangan</a:t>
          </a:r>
          <a:r>
            <a:rPr lang="en-ID" sz="1800" kern="1200" dirty="0" smtClean="0"/>
            <a:t> </a:t>
          </a:r>
          <a:r>
            <a:rPr lang="en-ID" sz="1800" kern="1200" dirty="0" err="1" smtClean="0"/>
            <a:t>ilmu</a:t>
          </a:r>
          <a:r>
            <a:rPr lang="en-ID" sz="1800" kern="1200" dirty="0" smtClean="0"/>
            <a:t> </a:t>
          </a:r>
          <a:r>
            <a:rPr lang="en-ID" sz="1800" kern="1200" dirty="0" err="1" smtClean="0"/>
            <a:t>ekonomi</a:t>
          </a:r>
          <a:r>
            <a:rPr lang="en-ID" sz="1800" kern="1200" dirty="0" smtClean="0"/>
            <a:t>. </a:t>
          </a:r>
          <a:endParaRPr lang="en-US" sz="1800" kern="1200" dirty="0"/>
        </a:p>
      </dsp:txBody>
      <dsp:txXfrm>
        <a:off x="2554560" y="2654933"/>
        <a:ext cx="2732346" cy="2385383"/>
      </dsp:txXfrm>
    </dsp:sp>
    <dsp:sp modelId="{3CA860A6-5515-45B1-A5EA-E0F5A7CCA2D9}">
      <dsp:nvSpPr>
        <dsp:cNvPr id="0" name=""/>
        <dsp:cNvSpPr/>
      </dsp:nvSpPr>
      <dsp:spPr>
        <a:xfrm rot="2238730">
          <a:off x="4514196" y="1527220"/>
          <a:ext cx="2402485" cy="712860"/>
        </a:xfrm>
        <a:prstGeom prst="leftArrow">
          <a:avLst>
            <a:gd name="adj1" fmla="val 60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3"/>
        </a:lnRef>
        <a:fillRef idx="3">
          <a:schemeClr val="accent3"/>
        </a:fillRef>
        <a:effectRef idx="3">
          <a:schemeClr val="accent3"/>
        </a:effectRef>
        <a:fontRef idx="minor">
          <a:schemeClr val="lt1"/>
        </a:fontRef>
      </dsp:style>
    </dsp:sp>
    <dsp:sp modelId="{ECC9DC38-F731-4CB8-B939-18E73A35E26C}">
      <dsp:nvSpPr>
        <dsp:cNvPr id="0" name=""/>
        <dsp:cNvSpPr/>
      </dsp:nvSpPr>
      <dsp:spPr>
        <a:xfrm>
          <a:off x="5482741" y="1071880"/>
          <a:ext cx="2376201" cy="3079823"/>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ID" sz="1800" kern="1200" dirty="0" smtClean="0"/>
            <a:t>Adam Smith menulis </a:t>
          </a:r>
          <a:r>
            <a:rPr lang="en-ID" sz="1800" kern="1200" dirty="0" err="1" smtClean="0"/>
            <a:t>buku</a:t>
          </a:r>
          <a:r>
            <a:rPr lang="en-ID" sz="1800" kern="1200" dirty="0" smtClean="0"/>
            <a:t> </a:t>
          </a:r>
          <a:r>
            <a:rPr lang="en-ID" sz="1800" kern="1200" dirty="0" err="1" smtClean="0"/>
            <a:t>berjudul</a:t>
          </a:r>
          <a:r>
            <a:rPr lang="en-ID" sz="1800" b="1" i="1" kern="1200" dirty="0" smtClean="0"/>
            <a:t> The Wealth of Nations</a:t>
          </a:r>
          <a:r>
            <a:rPr lang="en-ID" sz="1800" kern="1200" dirty="0" smtClean="0"/>
            <a:t>.  </a:t>
          </a:r>
          <a:r>
            <a:rPr lang="en-ID" sz="1800" kern="1200" dirty="0" err="1" smtClean="0"/>
            <a:t>Buku</a:t>
          </a:r>
          <a:r>
            <a:rPr lang="en-ID" sz="1800" kern="1200" dirty="0" smtClean="0"/>
            <a:t> tersebut membahas kebebasan alami dan </a:t>
          </a:r>
          <a:r>
            <a:rPr lang="en-ID" sz="1800" i="1" kern="1200" dirty="0" smtClean="0"/>
            <a:t>invisible hand</a:t>
          </a:r>
          <a:r>
            <a:rPr lang="en-ID" sz="1800" kern="1200" dirty="0" smtClean="0"/>
            <a:t>.  Masa kemunculan Adam Smith dikenal dengan periode pencerahan bagi sebagian besar manusia. </a:t>
          </a:r>
          <a:endParaRPr lang="en-US" sz="1800" kern="1200" dirty="0"/>
        </a:p>
      </dsp:txBody>
      <dsp:txXfrm>
        <a:off x="5482741" y="1071880"/>
        <a:ext cx="2376201" cy="3079823"/>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0701F7-F2DA-49AA-AEB3-B6B335FE57DD}">
      <dsp:nvSpPr>
        <dsp:cNvPr id="0" name=""/>
        <dsp:cNvSpPr/>
      </dsp:nvSpPr>
      <dsp:spPr>
        <a:xfrm>
          <a:off x="1458" y="0"/>
          <a:ext cx="3110284" cy="76200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baseline="0" dirty="0" err="1" smtClean="0">
              <a:latin typeface="Arial" pitchFamily="34" charset="0"/>
              <a:cs typeface="Arial" pitchFamily="34" charset="0"/>
            </a:rPr>
            <a:t>Permintaan</a:t>
          </a:r>
          <a:r>
            <a:rPr lang="en-US" sz="2000" b="0" i="0" kern="1200" baseline="0" dirty="0" smtClean="0">
              <a:latin typeface="Arial" pitchFamily="34" charset="0"/>
              <a:cs typeface="Arial" pitchFamily="34" charset="0"/>
            </a:rPr>
            <a:t>, </a:t>
          </a:r>
          <a:r>
            <a:rPr lang="en-US" sz="2000" b="0" i="0" kern="1200" baseline="0" dirty="0" err="1" smtClean="0">
              <a:latin typeface="Arial" pitchFamily="34" charset="0"/>
              <a:cs typeface="Arial" pitchFamily="34" charset="0"/>
            </a:rPr>
            <a:t>Penawaran</a:t>
          </a:r>
          <a:r>
            <a:rPr lang="en-US" sz="2000" b="0" i="0" kern="1200" baseline="0" dirty="0" smtClean="0">
              <a:latin typeface="Arial" pitchFamily="34" charset="0"/>
              <a:cs typeface="Arial" pitchFamily="34" charset="0"/>
            </a:rPr>
            <a:t>, </a:t>
          </a:r>
          <a:r>
            <a:rPr lang="en-US" sz="2000" b="0" i="0" kern="1200" baseline="0" dirty="0" err="1" smtClean="0">
              <a:latin typeface="Arial" pitchFamily="34" charset="0"/>
              <a:cs typeface="Arial" pitchFamily="34" charset="0"/>
            </a:rPr>
            <a:t>dan</a:t>
          </a:r>
          <a:r>
            <a:rPr lang="en-US" sz="2000" b="0" i="0" kern="1200" baseline="0" dirty="0" smtClean="0">
              <a:latin typeface="Arial" pitchFamily="34" charset="0"/>
              <a:cs typeface="Arial" pitchFamily="34" charset="0"/>
            </a:rPr>
            <a:t> </a:t>
          </a:r>
          <a:r>
            <a:rPr lang="en-US" sz="2000" b="0" i="0" kern="1200" baseline="0" dirty="0" err="1" smtClean="0">
              <a:latin typeface="Arial" pitchFamily="34" charset="0"/>
              <a:cs typeface="Arial" pitchFamily="34" charset="0"/>
              <a:hlinkClick xmlns:r="http://schemas.openxmlformats.org/officeDocument/2006/relationships" r:id="" action="ppaction://hlinksldjump"/>
            </a:rPr>
            <a:t>Harga</a:t>
          </a:r>
          <a:r>
            <a:rPr lang="en-US" sz="2000" b="0" i="0" kern="1200" baseline="0" dirty="0" smtClean="0">
              <a:latin typeface="Arial" pitchFamily="34" charset="0"/>
              <a:cs typeface="Arial" pitchFamily="34" charset="0"/>
              <a:hlinkClick xmlns:r="http://schemas.openxmlformats.org/officeDocument/2006/relationships" r:id="" action="ppaction://hlinksldjump"/>
            </a:rPr>
            <a:t> </a:t>
          </a:r>
          <a:r>
            <a:rPr lang="en-US" sz="2000" b="0" i="0" kern="1200" baseline="0" dirty="0" err="1" smtClean="0">
              <a:latin typeface="Arial" pitchFamily="34" charset="0"/>
              <a:cs typeface="Arial" pitchFamily="34" charset="0"/>
            </a:rPr>
            <a:t>Pasar</a:t>
          </a:r>
          <a:endParaRPr lang="en-US" sz="2000" b="0" i="0" kern="1200" baseline="0" dirty="0">
            <a:latin typeface="Arial" pitchFamily="34" charset="0"/>
            <a:cs typeface="Arial" pitchFamily="34" charset="0"/>
          </a:endParaRPr>
        </a:p>
      </dsp:txBody>
      <dsp:txXfrm>
        <a:off x="1458" y="0"/>
        <a:ext cx="3110284" cy="762000"/>
      </dsp:txXfrm>
    </dsp:sp>
    <dsp:sp modelId="{B57038C5-E341-4C27-A96B-34E0FED48A42}">
      <dsp:nvSpPr>
        <dsp:cNvPr id="0" name=""/>
        <dsp:cNvSpPr/>
      </dsp:nvSpPr>
      <dsp:spPr>
        <a:xfrm>
          <a:off x="3422771" y="0"/>
          <a:ext cx="659380" cy="762000"/>
        </a:xfrm>
        <a:prstGeom prst="su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3422771" y="0"/>
        <a:ext cx="659380" cy="762000"/>
      </dsp:txXfrm>
    </dsp:sp>
    <dsp:sp modelId="{87CBC6D2-F540-47C8-832D-45EE99644208}">
      <dsp:nvSpPr>
        <dsp:cNvPr id="0" name=""/>
        <dsp:cNvSpPr/>
      </dsp:nvSpPr>
      <dsp:spPr>
        <a:xfrm>
          <a:off x="4355856" y="0"/>
          <a:ext cx="3110284" cy="762000"/>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baseline="0" dirty="0" err="1" smtClean="0">
              <a:latin typeface="Arial" pitchFamily="34" charset="0"/>
              <a:cs typeface="Arial" pitchFamily="34" charset="0"/>
              <a:hlinkClick xmlns:r="http://schemas.openxmlformats.org/officeDocument/2006/relationships" r:id="" action="ppaction://hlinksldjump"/>
            </a:rPr>
            <a:t>Pasar</a:t>
          </a:r>
          <a:r>
            <a:rPr lang="en-US" sz="2000" b="0" i="0" kern="1200" baseline="0" dirty="0" smtClean="0">
              <a:latin typeface="Arial" pitchFamily="34" charset="0"/>
              <a:cs typeface="Arial" pitchFamily="34" charset="0"/>
              <a:hlinkClick xmlns:r="http://schemas.openxmlformats.org/officeDocument/2006/relationships" r:id="" action="ppaction://hlinksldjump"/>
            </a:rPr>
            <a:t> </a:t>
          </a:r>
          <a:r>
            <a:rPr lang="en-US" sz="2000" b="0" i="0" kern="1200" baseline="0" dirty="0" err="1" smtClean="0">
              <a:latin typeface="Arial" pitchFamily="34" charset="0"/>
              <a:cs typeface="Arial" pitchFamily="34" charset="0"/>
              <a:hlinkClick xmlns:r="http://schemas.openxmlformats.org/officeDocument/2006/relationships" r:id="" action="ppaction://hlinksldjump"/>
            </a:rPr>
            <a:t>dalam</a:t>
          </a:r>
          <a:r>
            <a:rPr lang="en-US" sz="2000" b="0" i="0" kern="1200" baseline="0" dirty="0" smtClean="0">
              <a:latin typeface="Arial" pitchFamily="34" charset="0"/>
              <a:cs typeface="Arial" pitchFamily="34" charset="0"/>
              <a:hlinkClick xmlns:r="http://schemas.openxmlformats.org/officeDocument/2006/relationships" r:id="" action="ppaction://hlinksldjump"/>
            </a:rPr>
            <a:t> </a:t>
          </a:r>
          <a:r>
            <a:rPr lang="en-US" sz="2000" b="0" i="0" kern="1200" baseline="0" dirty="0" err="1" smtClean="0">
              <a:latin typeface="Arial" pitchFamily="34" charset="0"/>
              <a:cs typeface="Arial" pitchFamily="34" charset="0"/>
              <a:hlinkClick xmlns:r="http://schemas.openxmlformats.org/officeDocument/2006/relationships" r:id="" action="ppaction://hlinksldjump"/>
            </a:rPr>
            <a:t>Perekonomian</a:t>
          </a:r>
          <a:endParaRPr lang="en-US" sz="2000" b="0" i="0" kern="1200" baseline="0" dirty="0">
            <a:latin typeface="Arial" pitchFamily="34" charset="0"/>
            <a:cs typeface="Arial" pitchFamily="34" charset="0"/>
          </a:endParaRPr>
        </a:p>
      </dsp:txBody>
      <dsp:txXfrm>
        <a:off x="4355856" y="0"/>
        <a:ext cx="3110284" cy="762000"/>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3A8128-6C86-49B7-B5CC-0153888815E5}">
      <dsp:nvSpPr>
        <dsp:cNvPr id="0" name=""/>
        <dsp:cNvSpPr/>
      </dsp:nvSpPr>
      <dsp:spPr>
        <a:xfrm>
          <a:off x="1799510" y="1238788"/>
          <a:ext cx="984777" cy="341823"/>
        </a:xfrm>
        <a:custGeom>
          <a:avLst/>
          <a:gdLst/>
          <a:ahLst/>
          <a:cxnLst/>
          <a:rect l="0" t="0" r="0" b="0"/>
          <a:pathLst>
            <a:path>
              <a:moveTo>
                <a:pt x="0" y="0"/>
              </a:moveTo>
              <a:lnTo>
                <a:pt x="0" y="170911"/>
              </a:lnTo>
              <a:lnTo>
                <a:pt x="984777" y="170911"/>
              </a:lnTo>
              <a:lnTo>
                <a:pt x="984777" y="341823"/>
              </a:lnTo>
            </a:path>
          </a:pathLst>
        </a:custGeom>
        <a:noFill/>
        <a:ln w="25400" cap="flat" cmpd="sng" algn="ctr">
          <a:solidFill>
            <a:schemeClr val="accent2">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492B679-3C8C-4E72-95A8-8B81298826E7}">
      <dsp:nvSpPr>
        <dsp:cNvPr id="0" name=""/>
        <dsp:cNvSpPr/>
      </dsp:nvSpPr>
      <dsp:spPr>
        <a:xfrm>
          <a:off x="814733" y="1238788"/>
          <a:ext cx="984777" cy="341823"/>
        </a:xfrm>
        <a:custGeom>
          <a:avLst/>
          <a:gdLst/>
          <a:ahLst/>
          <a:cxnLst/>
          <a:rect l="0" t="0" r="0" b="0"/>
          <a:pathLst>
            <a:path>
              <a:moveTo>
                <a:pt x="984777" y="0"/>
              </a:moveTo>
              <a:lnTo>
                <a:pt x="984777" y="170911"/>
              </a:lnTo>
              <a:lnTo>
                <a:pt x="0" y="170911"/>
              </a:lnTo>
              <a:lnTo>
                <a:pt x="0" y="341823"/>
              </a:lnTo>
            </a:path>
          </a:pathLst>
        </a:custGeom>
        <a:noFill/>
        <a:ln w="25400" cap="flat" cmpd="sng" algn="ctr">
          <a:solidFill>
            <a:schemeClr val="accent2">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E79172D-D441-42BB-84EA-E3D989670DED}">
      <dsp:nvSpPr>
        <dsp:cNvPr id="0" name=""/>
        <dsp:cNvSpPr/>
      </dsp:nvSpPr>
      <dsp:spPr>
        <a:xfrm>
          <a:off x="985644" y="424922"/>
          <a:ext cx="1627731" cy="813865"/>
        </a:xfrm>
        <a:prstGeom prst="rect">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ct val="35000"/>
            </a:spcAft>
          </a:pPr>
          <a:r>
            <a:rPr lang="en-ID" altLang="en-US" sz="2800" b="1" kern="1200" dirty="0" err="1"/>
            <a:t>Harga</a:t>
          </a:r>
          <a:endParaRPr lang="en-ID" altLang="en-US" sz="2800" b="1" kern="1200" dirty="0"/>
        </a:p>
      </dsp:txBody>
      <dsp:txXfrm>
        <a:off x="985644" y="424922"/>
        <a:ext cx="1627731" cy="813865"/>
      </dsp:txXfrm>
    </dsp:sp>
    <dsp:sp modelId="{08A0D1D2-3A20-4D63-8E35-B7C8B6B16D48}">
      <dsp:nvSpPr>
        <dsp:cNvPr id="0" name=""/>
        <dsp:cNvSpPr/>
      </dsp:nvSpPr>
      <dsp:spPr>
        <a:xfrm>
          <a:off x="867" y="1580611"/>
          <a:ext cx="1627731" cy="813865"/>
        </a:xfrm>
        <a:prstGeom prst="rect">
          <a:avLst/>
        </a:prstGeom>
        <a:solidFill>
          <a:schemeClr val="accent2">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ID" altLang="en-US" sz="2400" b="1" kern="1200" dirty="0" err="1"/>
            <a:t>Permintaan</a:t>
          </a:r>
          <a:endParaRPr lang="en-ID" altLang="en-US" sz="2400" b="1" kern="1200" dirty="0"/>
        </a:p>
      </dsp:txBody>
      <dsp:txXfrm>
        <a:off x="867" y="1580611"/>
        <a:ext cx="1627731" cy="813865"/>
      </dsp:txXfrm>
    </dsp:sp>
    <dsp:sp modelId="{7D64F4A3-0E55-47AC-A59B-9D5A9DC25552}">
      <dsp:nvSpPr>
        <dsp:cNvPr id="0" name=""/>
        <dsp:cNvSpPr/>
      </dsp:nvSpPr>
      <dsp:spPr>
        <a:xfrm>
          <a:off x="1970422" y="1580611"/>
          <a:ext cx="1627731" cy="813865"/>
        </a:xfrm>
        <a:prstGeom prst="rect">
          <a:avLst/>
        </a:prstGeom>
        <a:solidFill>
          <a:schemeClr val="accent2">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ID" altLang="en-US" sz="2400" b="1" kern="1200" dirty="0" err="1"/>
            <a:t>Penawaran</a:t>
          </a:r>
          <a:endParaRPr lang="en-ID" altLang="en-US" sz="2400" b="1" kern="1200" dirty="0"/>
        </a:p>
      </dsp:txBody>
      <dsp:txXfrm>
        <a:off x="1970422" y="1580611"/>
        <a:ext cx="1627731" cy="813865"/>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9704F8-5A95-419F-B794-1E2F82666BDB}">
      <dsp:nvSpPr>
        <dsp:cNvPr id="0" name=""/>
        <dsp:cNvSpPr/>
      </dsp:nvSpPr>
      <dsp:spPr>
        <a:xfrm>
          <a:off x="0" y="210461"/>
          <a:ext cx="2473641" cy="98103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0" tIns="101600" rIns="177800" bIns="101600" numCol="1" spcCol="1270" anchor="ctr" anchorCtr="0">
          <a:noAutofit/>
        </a:bodyPr>
        <a:lstStyle/>
        <a:p>
          <a:pPr lvl="0" algn="ctr" defTabSz="1111250">
            <a:lnSpc>
              <a:spcPct val="100000"/>
            </a:lnSpc>
            <a:spcBef>
              <a:spcPct val="0"/>
            </a:spcBef>
            <a:spcAft>
              <a:spcPct val="35000"/>
            </a:spcAft>
          </a:pPr>
          <a:r>
            <a:rPr lang="en-ID" altLang="en-US" sz="2500" b="1" kern="1200" dirty="0" err="1"/>
            <a:t>Hukum</a:t>
          </a:r>
          <a:r>
            <a:rPr lang="en-ID" altLang="en-US" sz="2500" b="1" kern="1200" dirty="0"/>
            <a:t> </a:t>
          </a:r>
          <a:r>
            <a:rPr lang="en-ID" altLang="en-US" sz="2500" b="1" kern="1200" dirty="0" err="1"/>
            <a:t>Permintaan</a:t>
          </a:r>
          <a:endParaRPr lang="en-ID" altLang="en-US" sz="2500" b="1" kern="1200" dirty="0"/>
        </a:p>
      </dsp:txBody>
      <dsp:txXfrm>
        <a:off x="0" y="210461"/>
        <a:ext cx="2473641" cy="981036"/>
      </dsp:txXfrm>
    </dsp:sp>
    <dsp:sp modelId="{C0A6D3D8-DBC2-45B6-8DEF-789A72552BB4}">
      <dsp:nvSpPr>
        <dsp:cNvPr id="0" name=""/>
        <dsp:cNvSpPr/>
      </dsp:nvSpPr>
      <dsp:spPr>
        <a:xfrm>
          <a:off x="0" y="1191497"/>
          <a:ext cx="2473641" cy="308812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100000"/>
            </a:lnSpc>
            <a:spcBef>
              <a:spcPct val="0"/>
            </a:spcBef>
            <a:spcAft>
              <a:spcPct val="15000"/>
            </a:spcAft>
            <a:buChar char="••"/>
          </a:pPr>
          <a:r>
            <a:rPr lang="en-ID" altLang="en-US" sz="1800" kern="1200" dirty="0" smtClean="0"/>
            <a:t>S</a:t>
          </a:r>
          <a:r>
            <a:rPr lang="en-US" sz="1800" kern="1200" dirty="0" err="1"/>
            <a:t>emakin</a:t>
          </a:r>
          <a:r>
            <a:rPr lang="en-US" sz="1800" kern="1200" dirty="0"/>
            <a:t> </a:t>
          </a:r>
          <a:r>
            <a:rPr lang="en-US" sz="1800" kern="1200" dirty="0" err="1"/>
            <a:t>rendah</a:t>
          </a:r>
          <a:r>
            <a:rPr lang="en-US" sz="1800" kern="1200" dirty="0"/>
            <a:t> </a:t>
          </a:r>
          <a:r>
            <a:rPr lang="en-US" sz="1800" kern="1200" dirty="0" err="1"/>
            <a:t>harga</a:t>
          </a:r>
          <a:r>
            <a:rPr lang="en-US" sz="1800" kern="1200" dirty="0"/>
            <a:t> </a:t>
          </a:r>
          <a:r>
            <a:rPr lang="en-US" sz="1800" kern="1200" dirty="0" err="1"/>
            <a:t>suatu</a:t>
          </a:r>
          <a:r>
            <a:rPr lang="en-US" sz="1800" kern="1200" dirty="0"/>
            <a:t> </a:t>
          </a:r>
          <a:r>
            <a:rPr lang="en-US" sz="1800" kern="1200" dirty="0" err="1"/>
            <a:t>barang</a:t>
          </a:r>
          <a:r>
            <a:rPr lang="en-US" sz="1800" kern="1200" dirty="0"/>
            <a:t>, </a:t>
          </a:r>
          <a:r>
            <a:rPr lang="en-US" sz="1800" kern="1200" dirty="0" err="1"/>
            <a:t>semakin</a:t>
          </a:r>
          <a:r>
            <a:rPr lang="en-US" sz="1800" kern="1200" dirty="0"/>
            <a:t> </a:t>
          </a:r>
          <a:r>
            <a:rPr lang="en-US" sz="1800" kern="1200" dirty="0" err="1"/>
            <a:t>banyak</a:t>
          </a:r>
          <a:r>
            <a:rPr lang="en-US" sz="1800" kern="1200" dirty="0"/>
            <a:t> </a:t>
          </a:r>
          <a:r>
            <a:rPr lang="en-US" sz="1800" kern="1200" dirty="0" err="1"/>
            <a:t>jumlah</a:t>
          </a:r>
          <a:r>
            <a:rPr lang="en-US" sz="1800" kern="1200" dirty="0"/>
            <a:t> </a:t>
          </a:r>
          <a:r>
            <a:rPr lang="en-US" sz="1800" kern="1200" dirty="0" err="1"/>
            <a:t>barang</a:t>
          </a:r>
          <a:r>
            <a:rPr lang="en-US" sz="1800" kern="1200" dirty="0"/>
            <a:t> yang </a:t>
          </a:r>
          <a:r>
            <a:rPr lang="en-US" sz="1800" kern="1200" dirty="0" err="1"/>
            <a:t>diminta</a:t>
          </a:r>
          <a:r>
            <a:rPr lang="en-US" sz="1800" kern="1200" dirty="0"/>
            <a:t>. </a:t>
          </a:r>
          <a:r>
            <a:rPr lang="en-US" sz="1800" kern="1200" dirty="0" err="1"/>
            <a:t>Sebaliknya</a:t>
          </a:r>
          <a:r>
            <a:rPr lang="en-US" sz="1800" kern="1200" dirty="0"/>
            <a:t>, </a:t>
          </a:r>
          <a:r>
            <a:rPr lang="en-US" sz="1800" kern="1200" dirty="0" err="1"/>
            <a:t>semakin</a:t>
          </a:r>
          <a:r>
            <a:rPr lang="en-US" sz="1800" kern="1200" dirty="0"/>
            <a:t> </a:t>
          </a:r>
          <a:r>
            <a:rPr lang="en-US" sz="1800" kern="1200" dirty="0" err="1"/>
            <a:t>tinggi</a:t>
          </a:r>
          <a:r>
            <a:rPr lang="en-US" sz="1800" kern="1200" dirty="0"/>
            <a:t> </a:t>
          </a:r>
          <a:r>
            <a:rPr lang="en-US" sz="1800" kern="1200" dirty="0" err="1"/>
            <a:t>harga</a:t>
          </a:r>
          <a:r>
            <a:rPr lang="en-US" sz="1800" kern="1200" dirty="0"/>
            <a:t> </a:t>
          </a:r>
          <a:r>
            <a:rPr lang="en-US" sz="1800" kern="1200" dirty="0" err="1"/>
            <a:t>suatu</a:t>
          </a:r>
          <a:r>
            <a:rPr lang="en-US" sz="1800" kern="1200" dirty="0"/>
            <a:t> </a:t>
          </a:r>
          <a:r>
            <a:rPr lang="en-US" sz="1800" kern="1200" dirty="0" err="1"/>
            <a:t>barang</a:t>
          </a:r>
          <a:r>
            <a:rPr lang="en-US" sz="1800" kern="1200" dirty="0"/>
            <a:t>, </a:t>
          </a:r>
          <a:r>
            <a:rPr lang="en-US" sz="1800" kern="1200" dirty="0" err="1"/>
            <a:t>semakin</a:t>
          </a:r>
          <a:r>
            <a:rPr lang="en-US" sz="1800" kern="1200" dirty="0"/>
            <a:t> </a:t>
          </a:r>
          <a:r>
            <a:rPr lang="en-US" sz="1800" kern="1200" dirty="0" err="1"/>
            <a:t>sedikit</a:t>
          </a:r>
          <a:r>
            <a:rPr lang="en-US" sz="1800" kern="1200" dirty="0"/>
            <a:t> </a:t>
          </a:r>
          <a:r>
            <a:rPr lang="en-US" sz="1800" kern="1200" dirty="0" err="1"/>
            <a:t>jumlah</a:t>
          </a:r>
          <a:r>
            <a:rPr lang="en-US" sz="1800" kern="1200" dirty="0"/>
            <a:t> </a:t>
          </a:r>
          <a:r>
            <a:rPr lang="en-US" sz="1800" kern="1200" dirty="0" err="1"/>
            <a:t>barang</a:t>
          </a:r>
          <a:r>
            <a:rPr lang="en-US" sz="1800" kern="1200" dirty="0"/>
            <a:t> yang </a:t>
          </a:r>
          <a:r>
            <a:rPr lang="en-US" sz="1800" kern="1200" dirty="0" err="1" smtClean="0"/>
            <a:t>diminta</a:t>
          </a:r>
          <a:endParaRPr lang="en-ID" altLang="en-US" sz="1800" kern="1200" dirty="0"/>
        </a:p>
      </dsp:txBody>
      <dsp:txXfrm>
        <a:off x="0" y="1191497"/>
        <a:ext cx="2473641" cy="3088125"/>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9406C3-FC80-4468-A55B-122D744D43F0}">
      <dsp:nvSpPr>
        <dsp:cNvPr id="0" name=""/>
        <dsp:cNvSpPr/>
      </dsp:nvSpPr>
      <dsp:spPr>
        <a:xfrm rot="5400000">
          <a:off x="4825103" y="-1632597"/>
          <a:ext cx="1634670" cy="5310530"/>
        </a:xfrm>
        <a:prstGeom prst="round2SameRect">
          <a:avLst/>
        </a:prstGeom>
        <a:solidFill>
          <a:schemeClr val="accent2">
            <a:tint val="40000"/>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ct val="15000"/>
            </a:spcAft>
            <a:buChar char="••"/>
          </a:pPr>
          <a:r>
            <a:rPr lang="en-US" altLang="en-US" sz="2000" kern="1200" dirty="0" smtClean="0"/>
            <a:t>M</a:t>
          </a:r>
          <a:r>
            <a:rPr lang="en-US" sz="2000" kern="1200" dirty="0" smtClean="0"/>
            <a:t>akin </a:t>
          </a:r>
          <a:r>
            <a:rPr lang="en-US" sz="2000" kern="1200" dirty="0" err="1"/>
            <a:t>tinggi</a:t>
          </a:r>
          <a:r>
            <a:rPr lang="en-US" sz="2000" kern="1200" dirty="0"/>
            <a:t> </a:t>
          </a:r>
          <a:r>
            <a:rPr lang="en-US" sz="2000" kern="1200" dirty="0" err="1"/>
            <a:t>harga</a:t>
          </a:r>
          <a:r>
            <a:rPr lang="en-US" sz="2000" kern="1200" dirty="0"/>
            <a:t> </a:t>
          </a:r>
          <a:r>
            <a:rPr lang="en-US" sz="2000" kern="1200" dirty="0" err="1"/>
            <a:t>suatu</a:t>
          </a:r>
          <a:r>
            <a:rPr lang="en-US" sz="2000" kern="1200" dirty="0"/>
            <a:t> </a:t>
          </a:r>
          <a:r>
            <a:rPr lang="en-US" sz="2000" kern="1200" dirty="0" err="1"/>
            <a:t>barang</a:t>
          </a:r>
          <a:r>
            <a:rPr lang="en-US" sz="2000" kern="1200" dirty="0"/>
            <a:t>, </a:t>
          </a:r>
          <a:r>
            <a:rPr lang="en-US" sz="2000" kern="1200" dirty="0" err="1" smtClean="0"/>
            <a:t>makin</a:t>
          </a:r>
          <a:r>
            <a:rPr lang="en-US" sz="2000" kern="1200" dirty="0" smtClean="0"/>
            <a:t> </a:t>
          </a:r>
          <a:r>
            <a:rPr lang="en-US" sz="2000" kern="1200" dirty="0" err="1"/>
            <a:t>banyak</a:t>
          </a:r>
          <a:r>
            <a:rPr lang="en-US" sz="2000" kern="1200" dirty="0"/>
            <a:t> </a:t>
          </a:r>
          <a:r>
            <a:rPr lang="en-US" sz="2000" kern="1200" dirty="0" err="1"/>
            <a:t>jumlah</a:t>
          </a:r>
          <a:r>
            <a:rPr lang="en-US" sz="2000" kern="1200" dirty="0"/>
            <a:t> </a:t>
          </a:r>
          <a:r>
            <a:rPr lang="en-US" sz="2000" kern="1200" dirty="0" err="1"/>
            <a:t>barang</a:t>
          </a:r>
          <a:r>
            <a:rPr lang="en-US" sz="2000" kern="1200" dirty="0"/>
            <a:t> yang </a:t>
          </a:r>
          <a:r>
            <a:rPr lang="en-US" sz="2000" kern="1200" dirty="0" err="1"/>
            <a:t>akan</a:t>
          </a:r>
          <a:r>
            <a:rPr lang="en-US" sz="2000" kern="1200" dirty="0"/>
            <a:t> </a:t>
          </a:r>
          <a:r>
            <a:rPr lang="en-US" sz="2000" kern="1200" dirty="0" err="1"/>
            <a:t>ditawarkan</a:t>
          </a:r>
          <a:r>
            <a:rPr lang="en-US" sz="2000" kern="1200" dirty="0"/>
            <a:t> </a:t>
          </a:r>
          <a:r>
            <a:rPr lang="en-US" sz="2000" kern="1200" dirty="0" err="1"/>
            <a:t>produsen</a:t>
          </a:r>
          <a:r>
            <a:rPr lang="en-US" sz="2000" kern="1200" dirty="0"/>
            <a:t>. </a:t>
          </a:r>
          <a:r>
            <a:rPr lang="en-US" sz="2000" kern="1200" dirty="0" err="1"/>
            <a:t>Sebaliknya</a:t>
          </a:r>
          <a:r>
            <a:rPr lang="en-US" sz="2000" kern="1200" dirty="0"/>
            <a:t>, </a:t>
          </a:r>
          <a:r>
            <a:rPr lang="en-US" sz="2000" kern="1200" dirty="0" err="1" smtClean="0"/>
            <a:t>makin</a:t>
          </a:r>
          <a:r>
            <a:rPr lang="en-US" sz="2000" kern="1200" dirty="0" smtClean="0"/>
            <a:t> </a:t>
          </a:r>
          <a:r>
            <a:rPr lang="en-US" sz="2000" kern="1200" dirty="0" err="1"/>
            <a:t>rendah</a:t>
          </a:r>
          <a:r>
            <a:rPr lang="en-US" sz="2000" kern="1200" dirty="0"/>
            <a:t> </a:t>
          </a:r>
          <a:r>
            <a:rPr lang="en-US" sz="2000" kern="1200" dirty="0" err="1"/>
            <a:t>harga</a:t>
          </a:r>
          <a:r>
            <a:rPr lang="en-US" sz="2000" kern="1200" dirty="0"/>
            <a:t> </a:t>
          </a:r>
          <a:r>
            <a:rPr lang="en-US" sz="2000" kern="1200" dirty="0" err="1"/>
            <a:t>barang</a:t>
          </a:r>
          <a:r>
            <a:rPr lang="en-US" sz="2000" kern="1200" dirty="0"/>
            <a:t>, </a:t>
          </a:r>
          <a:r>
            <a:rPr lang="en-US" sz="2000" kern="1200" dirty="0" err="1" smtClean="0"/>
            <a:t>makin</a:t>
          </a:r>
          <a:r>
            <a:rPr lang="en-US" sz="2000" kern="1200" dirty="0" smtClean="0"/>
            <a:t> </a:t>
          </a:r>
          <a:r>
            <a:rPr lang="en-US" sz="2000" kern="1200" dirty="0" err="1"/>
            <a:t>sedikit</a:t>
          </a:r>
          <a:r>
            <a:rPr lang="en-US" sz="2000" kern="1200" dirty="0"/>
            <a:t> </a:t>
          </a:r>
          <a:r>
            <a:rPr lang="en-US" sz="2000" kern="1200" dirty="0" err="1"/>
            <a:t>jumlah</a:t>
          </a:r>
          <a:r>
            <a:rPr lang="en-US" sz="2000" kern="1200" dirty="0"/>
            <a:t> </a:t>
          </a:r>
          <a:r>
            <a:rPr lang="en-US" sz="2000" kern="1200" dirty="0" err="1"/>
            <a:t>barang</a:t>
          </a:r>
          <a:r>
            <a:rPr lang="en-US" sz="2000" kern="1200" dirty="0"/>
            <a:t> yang </a:t>
          </a:r>
          <a:r>
            <a:rPr lang="en-US" sz="2000" kern="1200" dirty="0" err="1"/>
            <a:t>akan</a:t>
          </a:r>
          <a:r>
            <a:rPr lang="en-US" sz="2000" kern="1200" dirty="0"/>
            <a:t> </a:t>
          </a:r>
          <a:r>
            <a:rPr lang="en-US" sz="2000" kern="1200" dirty="0" err="1"/>
            <a:t>ditawarkan</a:t>
          </a:r>
          <a:r>
            <a:rPr lang="en-US" sz="2000" kern="1200" dirty="0"/>
            <a:t> </a:t>
          </a:r>
          <a:r>
            <a:rPr lang="en-US" sz="2000" kern="1200" dirty="0" err="1" smtClean="0"/>
            <a:t>produsen</a:t>
          </a:r>
          <a:r>
            <a:rPr lang="en-US" sz="2000" kern="1200" dirty="0" smtClean="0"/>
            <a:t>.</a:t>
          </a:r>
          <a:endParaRPr lang="en-ID" altLang="en-US" sz="2000" kern="1200" dirty="0"/>
        </a:p>
      </dsp:txBody>
      <dsp:txXfrm rot="5400000">
        <a:off x="4825103" y="-1632597"/>
        <a:ext cx="1634670" cy="5310530"/>
      </dsp:txXfrm>
    </dsp:sp>
    <dsp:sp modelId="{96BE2B31-D87C-43E1-BE64-4C27B13F4AA4}">
      <dsp:nvSpPr>
        <dsp:cNvPr id="0" name=""/>
        <dsp:cNvSpPr/>
      </dsp:nvSpPr>
      <dsp:spPr>
        <a:xfrm>
          <a:off x="0" y="998"/>
          <a:ext cx="2987173" cy="2043337"/>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100000"/>
            </a:lnSpc>
            <a:spcBef>
              <a:spcPct val="0"/>
            </a:spcBef>
            <a:spcAft>
              <a:spcPct val="35000"/>
            </a:spcAft>
          </a:pPr>
          <a:r>
            <a:rPr lang="en-ID" altLang="en-US" sz="3200" kern="1200" dirty="0" err="1" smtClean="0"/>
            <a:t>Hukum</a:t>
          </a:r>
          <a:r>
            <a:rPr lang="en-ID" altLang="en-US" sz="3200" kern="1200" dirty="0" smtClean="0"/>
            <a:t> </a:t>
          </a:r>
          <a:r>
            <a:rPr lang="en-ID" altLang="en-US" sz="3200" kern="1200" dirty="0" err="1" smtClean="0"/>
            <a:t>Penawaran</a:t>
          </a:r>
          <a:endParaRPr lang="en-ID" altLang="en-US" sz="3200" kern="1200" dirty="0"/>
        </a:p>
      </dsp:txBody>
      <dsp:txXfrm>
        <a:off x="0" y="998"/>
        <a:ext cx="2987173" cy="2043337"/>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1DEAC9-5D4C-4A6A-A44E-082A26F60596}">
      <dsp:nvSpPr>
        <dsp:cNvPr id="0" name=""/>
        <dsp:cNvSpPr/>
      </dsp:nvSpPr>
      <dsp:spPr>
        <a:xfrm>
          <a:off x="5259" y="0"/>
          <a:ext cx="3202366" cy="114300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n-ID" altLang="en-US" sz="2000" kern="1200" dirty="0" err="1" smtClean="0"/>
            <a:t>Proses</a:t>
          </a:r>
          <a:r>
            <a:rPr lang="en-ID" altLang="en-US" sz="2000" kern="1200" dirty="0" smtClean="0"/>
            <a:t> </a:t>
          </a:r>
          <a:r>
            <a:rPr lang="en-ID" altLang="en-US" sz="2000" kern="1200" dirty="0" err="1" smtClean="0"/>
            <a:t>terbentuknya</a:t>
          </a:r>
          <a:r>
            <a:rPr lang="en-ID" altLang="en-US" sz="2000" kern="1200" dirty="0" smtClean="0"/>
            <a:t> </a:t>
          </a:r>
          <a:r>
            <a:rPr lang="en-ID" altLang="en-US" sz="2000" kern="1200" dirty="0" err="1" smtClean="0"/>
            <a:t>harga</a:t>
          </a:r>
          <a:r>
            <a:rPr lang="en-ID" altLang="en-US" sz="2000" kern="1200" dirty="0" smtClean="0"/>
            <a:t> </a:t>
          </a:r>
          <a:r>
            <a:rPr lang="en-ID" altLang="en-US" sz="2000" kern="1200" dirty="0" err="1" smtClean="0"/>
            <a:t>pasar</a:t>
          </a:r>
          <a:endParaRPr lang="en-ID" altLang="en-US" sz="2000" kern="1200" dirty="0"/>
        </a:p>
      </dsp:txBody>
      <dsp:txXfrm>
        <a:off x="5259" y="0"/>
        <a:ext cx="3202366" cy="1143000"/>
      </dsp:txXfrm>
    </dsp:sp>
    <dsp:sp modelId="{8A5CF0CE-3323-464D-9C63-05C1BDB053F5}">
      <dsp:nvSpPr>
        <dsp:cNvPr id="0" name=""/>
        <dsp:cNvSpPr/>
      </dsp:nvSpPr>
      <dsp:spPr>
        <a:xfrm>
          <a:off x="3527863" y="174406"/>
          <a:ext cx="678901" cy="79418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3527863" y="174406"/>
        <a:ext cx="678901" cy="794187"/>
      </dsp:txXfrm>
    </dsp:sp>
    <dsp:sp modelId="{552FB8E7-A5FB-4CC3-94C3-CE0BDF19F9F1}">
      <dsp:nvSpPr>
        <dsp:cNvPr id="0" name=""/>
        <dsp:cNvSpPr/>
      </dsp:nvSpPr>
      <dsp:spPr>
        <a:xfrm>
          <a:off x="4488573" y="0"/>
          <a:ext cx="3202366" cy="114300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n-ID" altLang="en-US" sz="2000" kern="1200" dirty="0" err="1" smtClean="0"/>
            <a:t>Efek</a:t>
          </a:r>
          <a:r>
            <a:rPr lang="en-ID" altLang="en-US" sz="2000" kern="1200" dirty="0" smtClean="0"/>
            <a:t> </a:t>
          </a:r>
          <a:r>
            <a:rPr lang="en-ID" altLang="en-US" sz="2000" kern="1200" dirty="0" err="1" smtClean="0"/>
            <a:t>perubahan</a:t>
          </a:r>
          <a:r>
            <a:rPr lang="en-ID" altLang="en-US" sz="2000" kern="1200" dirty="0" smtClean="0"/>
            <a:t> </a:t>
          </a:r>
          <a:r>
            <a:rPr lang="en-ID" altLang="en-US" sz="2000" kern="1200" dirty="0" err="1" smtClean="0"/>
            <a:t>permintaan</a:t>
          </a:r>
          <a:r>
            <a:rPr lang="en-ID" altLang="en-US" sz="2000" kern="1200" dirty="0" smtClean="0"/>
            <a:t> </a:t>
          </a:r>
          <a:r>
            <a:rPr lang="en-ID" altLang="en-US" sz="2000" kern="1200" dirty="0" err="1" smtClean="0"/>
            <a:t>dan</a:t>
          </a:r>
          <a:r>
            <a:rPr lang="en-ID" altLang="en-US" sz="2000" kern="1200" dirty="0" smtClean="0"/>
            <a:t> </a:t>
          </a:r>
          <a:r>
            <a:rPr lang="en-ID" altLang="en-US" sz="2000" kern="1200" dirty="0" err="1" smtClean="0"/>
            <a:t>penawaran</a:t>
          </a:r>
          <a:r>
            <a:rPr lang="en-ID" altLang="en-US" sz="2000" kern="1200" dirty="0" smtClean="0"/>
            <a:t> </a:t>
          </a:r>
          <a:r>
            <a:rPr lang="en-ID" altLang="en-US" sz="2000" kern="1200" dirty="0" err="1" smtClean="0"/>
            <a:t>terhadap</a:t>
          </a:r>
          <a:r>
            <a:rPr lang="en-ID" altLang="en-US" sz="2000" kern="1200" dirty="0" smtClean="0"/>
            <a:t> </a:t>
          </a:r>
          <a:r>
            <a:rPr lang="en-ID" altLang="en-US" sz="2000" kern="1200" dirty="0" err="1" smtClean="0"/>
            <a:t>keseimbangan</a:t>
          </a:r>
          <a:r>
            <a:rPr lang="en-ID" altLang="en-US" sz="2000" kern="1200" dirty="0" smtClean="0"/>
            <a:t> </a:t>
          </a:r>
          <a:r>
            <a:rPr lang="en-ID" altLang="en-US" sz="2000" kern="1200" dirty="0" err="1" smtClean="0"/>
            <a:t>pasar</a:t>
          </a:r>
          <a:endParaRPr lang="en-ID" altLang="en-US" sz="2000" kern="1200" dirty="0"/>
        </a:p>
      </dsp:txBody>
      <dsp:txXfrm>
        <a:off x="4488573" y="0"/>
        <a:ext cx="3202366" cy="1143000"/>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9960C0-2478-4BCF-A9C0-745AB8F5088C}">
      <dsp:nvSpPr>
        <dsp:cNvPr id="0" name=""/>
        <dsp:cNvSpPr/>
      </dsp:nvSpPr>
      <dsp:spPr>
        <a:xfrm>
          <a:off x="3067049" y="2122085"/>
          <a:ext cx="1383031" cy="1174918"/>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ct val="35000"/>
            </a:spcAft>
          </a:pPr>
          <a:r>
            <a:rPr lang="en-ID" altLang="en-US" sz="1600" b="1" kern="1200" dirty="0" err="1" smtClean="0"/>
            <a:t>Elastisitas</a:t>
          </a:r>
          <a:endParaRPr lang="en-ID" altLang="en-US" sz="1600" b="1" kern="1200" dirty="0"/>
        </a:p>
      </dsp:txBody>
      <dsp:txXfrm>
        <a:off x="3067049" y="2122085"/>
        <a:ext cx="1383031" cy="1174918"/>
      </dsp:txXfrm>
    </dsp:sp>
    <dsp:sp modelId="{BAA4AF61-D85D-4172-B49F-287A0B9C89FD}">
      <dsp:nvSpPr>
        <dsp:cNvPr id="0" name=""/>
        <dsp:cNvSpPr/>
      </dsp:nvSpPr>
      <dsp:spPr>
        <a:xfrm rot="16200000">
          <a:off x="3574318" y="1542775"/>
          <a:ext cx="368492" cy="48420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6200000">
        <a:off x="3574318" y="1542775"/>
        <a:ext cx="368492" cy="484208"/>
      </dsp:txXfrm>
    </dsp:sp>
    <dsp:sp modelId="{9E9F3594-8892-41E8-B3EB-FCDEECCFF202}">
      <dsp:nvSpPr>
        <dsp:cNvPr id="0" name=""/>
        <dsp:cNvSpPr/>
      </dsp:nvSpPr>
      <dsp:spPr>
        <a:xfrm>
          <a:off x="2920363" y="2673"/>
          <a:ext cx="1676402" cy="142414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ct val="35000"/>
            </a:spcAft>
          </a:pPr>
          <a:r>
            <a:rPr lang="en-ID" altLang="en-US" sz="1600" b="1" kern="1200" dirty="0" err="1" smtClean="0"/>
            <a:t>Elastisitas</a:t>
          </a:r>
          <a:r>
            <a:rPr lang="en-ID" altLang="en-US" sz="1600" b="1" kern="1200" dirty="0" smtClean="0"/>
            <a:t> </a:t>
          </a:r>
          <a:r>
            <a:rPr lang="en-ID" altLang="en-US" sz="1600" b="1" kern="1200" dirty="0" err="1" smtClean="0"/>
            <a:t>Permintaan</a:t>
          </a:r>
          <a:endParaRPr lang="en-ID" altLang="en-US" sz="1600" b="1" kern="1200" dirty="0"/>
        </a:p>
      </dsp:txBody>
      <dsp:txXfrm>
        <a:off x="2920363" y="2673"/>
        <a:ext cx="1676402" cy="1424143"/>
      </dsp:txXfrm>
    </dsp:sp>
    <dsp:sp modelId="{61326397-1233-4C08-8969-7FBCBC2B26B2}">
      <dsp:nvSpPr>
        <dsp:cNvPr id="0" name=""/>
        <dsp:cNvSpPr/>
      </dsp:nvSpPr>
      <dsp:spPr>
        <a:xfrm rot="5400000">
          <a:off x="3574318" y="3392105"/>
          <a:ext cx="368492" cy="48420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3574318" y="3392105"/>
        <a:ext cx="368492" cy="484208"/>
      </dsp:txXfrm>
    </dsp:sp>
    <dsp:sp modelId="{EFD94A1D-1705-44D4-9F71-52ACA21AC469}">
      <dsp:nvSpPr>
        <dsp:cNvPr id="0" name=""/>
        <dsp:cNvSpPr/>
      </dsp:nvSpPr>
      <dsp:spPr>
        <a:xfrm>
          <a:off x="2920363" y="3992272"/>
          <a:ext cx="1676402" cy="142414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ct val="35000"/>
            </a:spcAft>
          </a:pPr>
          <a:r>
            <a:rPr lang="en-ID" altLang="en-US" sz="1600" b="1" kern="1200" dirty="0" err="1" smtClean="0"/>
            <a:t>Elastisitas</a:t>
          </a:r>
          <a:r>
            <a:rPr lang="en-ID" altLang="en-US" sz="1600" b="1" kern="1200" dirty="0" smtClean="0"/>
            <a:t> </a:t>
          </a:r>
          <a:r>
            <a:rPr lang="en-ID" altLang="en-US" sz="1600" b="1" kern="1200" dirty="0" err="1" smtClean="0"/>
            <a:t>Penawaran</a:t>
          </a:r>
          <a:endParaRPr lang="en-ID" altLang="en-US" sz="1600" b="1" kern="1200" dirty="0"/>
        </a:p>
      </dsp:txBody>
      <dsp:txXfrm>
        <a:off x="2920363" y="3992272"/>
        <a:ext cx="1676402" cy="1424143"/>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0C2819-0777-457C-B078-0B5FD591677D}">
      <dsp:nvSpPr>
        <dsp:cNvPr id="0" name=""/>
        <dsp:cNvSpPr/>
      </dsp:nvSpPr>
      <dsp:spPr>
        <a:xfrm>
          <a:off x="3018256" y="111918"/>
          <a:ext cx="4521859" cy="3357562"/>
        </a:xfrm>
        <a:prstGeom prst="foldedCorner">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ID" altLang="en-US" sz="2400" kern="1200" dirty="0" smtClean="0">
              <a:sym typeface="+mn-ea"/>
            </a:rPr>
            <a:t>M</a:t>
          </a:r>
          <a:r>
            <a:rPr lang="en-US" sz="2400" kern="1200" dirty="0" err="1" smtClean="0">
              <a:sym typeface="+mn-ea"/>
            </a:rPr>
            <a:t>emperpendek</a:t>
          </a:r>
          <a:r>
            <a:rPr lang="en-US" sz="2400" kern="1200" dirty="0" smtClean="0">
              <a:sym typeface="+mn-ea"/>
            </a:rPr>
            <a:t> </a:t>
          </a:r>
          <a:r>
            <a:rPr lang="en-US" sz="2400" kern="1200" dirty="0" err="1" smtClean="0">
              <a:sym typeface="+mn-ea"/>
            </a:rPr>
            <a:t>jarak</a:t>
          </a:r>
          <a:r>
            <a:rPr lang="en-US" sz="2400" kern="1200" dirty="0" smtClean="0">
              <a:sym typeface="+mn-ea"/>
            </a:rPr>
            <a:t> </a:t>
          </a:r>
          <a:r>
            <a:rPr lang="en-US" sz="2400" kern="1200" dirty="0" err="1" smtClean="0">
              <a:sym typeface="+mn-ea"/>
            </a:rPr>
            <a:t>antara</a:t>
          </a:r>
          <a:r>
            <a:rPr lang="en-US" sz="2400" kern="1200" dirty="0" smtClean="0">
              <a:sym typeface="+mn-ea"/>
            </a:rPr>
            <a:t> </a:t>
          </a:r>
          <a:r>
            <a:rPr lang="en-US" sz="2400" kern="1200" dirty="0" err="1" smtClean="0">
              <a:sym typeface="+mn-ea"/>
            </a:rPr>
            <a:t>penjual</a:t>
          </a:r>
          <a:r>
            <a:rPr lang="en-US" sz="2400" kern="1200" dirty="0" smtClean="0">
              <a:sym typeface="+mn-ea"/>
            </a:rPr>
            <a:t> </a:t>
          </a:r>
          <a:r>
            <a:rPr lang="en-US" sz="2400" kern="1200" dirty="0" err="1" smtClean="0">
              <a:sym typeface="+mn-ea"/>
            </a:rPr>
            <a:t>dan</a:t>
          </a:r>
          <a:r>
            <a:rPr lang="en-US" sz="2400" kern="1200" dirty="0" smtClean="0">
              <a:sym typeface="+mn-ea"/>
            </a:rPr>
            <a:t> </a:t>
          </a:r>
          <a:r>
            <a:rPr lang="en-US" sz="2400" kern="1200" dirty="0" err="1" smtClean="0">
              <a:sym typeface="+mn-ea"/>
            </a:rPr>
            <a:t>pembeli</a:t>
          </a:r>
          <a:endParaRPr lang="en-ID" altLang="en-US" sz="2400" kern="1200" dirty="0">
            <a:sym typeface="+mn-ea"/>
          </a:endParaRPr>
        </a:p>
        <a:p>
          <a:pPr marL="228600" lvl="1" indent="-228600" algn="l" defTabSz="1066800">
            <a:lnSpc>
              <a:spcPct val="90000"/>
            </a:lnSpc>
            <a:spcBef>
              <a:spcPct val="0"/>
            </a:spcBef>
            <a:spcAft>
              <a:spcPct val="15000"/>
            </a:spcAft>
            <a:buChar char="••"/>
          </a:pPr>
          <a:r>
            <a:rPr lang="en-ID" altLang="en-US" sz="2400" kern="1200" dirty="0" smtClean="0">
              <a:sym typeface="+mn-ea"/>
            </a:rPr>
            <a:t>M</a:t>
          </a:r>
          <a:r>
            <a:rPr lang="en-US" sz="2400" kern="1200" dirty="0" err="1" smtClean="0">
              <a:sym typeface="+mn-ea"/>
            </a:rPr>
            <a:t>enambah</a:t>
          </a:r>
          <a:r>
            <a:rPr lang="en-US" sz="2400" kern="1200" dirty="0" smtClean="0">
              <a:sym typeface="+mn-ea"/>
            </a:rPr>
            <a:t> </a:t>
          </a:r>
          <a:r>
            <a:rPr lang="en-US" sz="2400" kern="1200" dirty="0" err="1" smtClean="0">
              <a:sym typeface="+mn-ea"/>
            </a:rPr>
            <a:t>jangkauan</a:t>
          </a:r>
          <a:r>
            <a:rPr lang="en-US" sz="2400" kern="1200" dirty="0" smtClean="0">
              <a:sym typeface="+mn-ea"/>
            </a:rPr>
            <a:t> </a:t>
          </a:r>
          <a:r>
            <a:rPr lang="en-US" sz="2400" kern="1200" dirty="0" err="1" smtClean="0">
              <a:sym typeface="+mn-ea"/>
            </a:rPr>
            <a:t>pasar</a:t>
          </a:r>
          <a:endParaRPr lang="en-ID" altLang="en-US" sz="2400" kern="1200" dirty="0">
            <a:sym typeface="+mn-ea"/>
          </a:endParaRPr>
        </a:p>
        <a:p>
          <a:pPr marL="228600" lvl="1" indent="-228600" algn="l" defTabSz="1066800">
            <a:lnSpc>
              <a:spcPct val="90000"/>
            </a:lnSpc>
            <a:spcBef>
              <a:spcPct val="0"/>
            </a:spcBef>
            <a:spcAft>
              <a:spcPct val="15000"/>
            </a:spcAft>
            <a:buChar char="••"/>
          </a:pPr>
          <a:r>
            <a:rPr lang="en-ID" altLang="en-US" sz="2400" kern="1200" dirty="0" smtClean="0">
              <a:sym typeface="+mn-ea"/>
            </a:rPr>
            <a:t>B</a:t>
          </a:r>
          <a:r>
            <a:rPr lang="en-US" sz="2400" kern="1200" dirty="0" err="1" smtClean="0">
              <a:sym typeface="+mn-ea"/>
            </a:rPr>
            <a:t>iaya</a:t>
          </a:r>
          <a:r>
            <a:rPr lang="en-US" sz="2400" kern="1200" dirty="0" smtClean="0">
              <a:sym typeface="+mn-ea"/>
            </a:rPr>
            <a:t> </a:t>
          </a:r>
          <a:r>
            <a:rPr lang="en-US" sz="2400" kern="1200" dirty="0" err="1" smtClean="0">
              <a:sym typeface="+mn-ea"/>
            </a:rPr>
            <a:t>produksi</a:t>
          </a:r>
          <a:r>
            <a:rPr lang="en-US" sz="2400" kern="1200" dirty="0" smtClean="0">
              <a:sym typeface="+mn-ea"/>
            </a:rPr>
            <a:t> </a:t>
          </a:r>
          <a:r>
            <a:rPr lang="en-US" sz="2400" kern="1200" dirty="0" err="1" smtClean="0">
              <a:sym typeface="+mn-ea"/>
            </a:rPr>
            <a:t>lebih</a:t>
          </a:r>
          <a:r>
            <a:rPr lang="en-US" sz="2400" kern="1200" dirty="0" smtClean="0">
              <a:sym typeface="+mn-ea"/>
            </a:rPr>
            <a:t> </a:t>
          </a:r>
          <a:r>
            <a:rPr lang="en-US" sz="2400" kern="1200" dirty="0" err="1" smtClean="0">
              <a:sym typeface="+mn-ea"/>
            </a:rPr>
            <a:t>efisien</a:t>
          </a:r>
          <a:endParaRPr lang="en-ID" altLang="en-US" sz="2400" kern="1200" dirty="0">
            <a:sym typeface="+mn-ea"/>
          </a:endParaRPr>
        </a:p>
        <a:p>
          <a:pPr marL="228600" lvl="1" indent="-228600" algn="l" defTabSz="1066800">
            <a:lnSpc>
              <a:spcPct val="90000"/>
            </a:lnSpc>
            <a:spcBef>
              <a:spcPct val="0"/>
            </a:spcBef>
            <a:spcAft>
              <a:spcPct val="15000"/>
            </a:spcAft>
            <a:buChar char="••"/>
          </a:pPr>
          <a:r>
            <a:rPr lang="en-US" sz="2400" kern="1200" dirty="0" smtClean="0">
              <a:sym typeface="+mn-ea"/>
            </a:rPr>
            <a:t>Makin </a:t>
          </a:r>
          <a:r>
            <a:rPr lang="en-US" sz="2400" kern="1200" dirty="0" err="1" smtClean="0">
              <a:sym typeface="+mn-ea"/>
            </a:rPr>
            <a:t>banyak</a:t>
          </a:r>
          <a:r>
            <a:rPr lang="en-US" sz="2400" kern="1200" dirty="0" smtClean="0">
              <a:sym typeface="+mn-ea"/>
            </a:rPr>
            <a:t> </a:t>
          </a:r>
          <a:r>
            <a:rPr lang="en-US" sz="2400" kern="1200" dirty="0" err="1" smtClean="0">
              <a:sym typeface="+mn-ea"/>
            </a:rPr>
            <a:t>produsen</a:t>
          </a:r>
          <a:r>
            <a:rPr lang="en-US" sz="2400" kern="1200" dirty="0" smtClean="0">
              <a:sym typeface="+mn-ea"/>
            </a:rPr>
            <a:t>/</a:t>
          </a:r>
          <a:r>
            <a:rPr lang="en-US" sz="2400" kern="1200" dirty="0" err="1" smtClean="0">
              <a:sym typeface="+mn-ea"/>
            </a:rPr>
            <a:t>penjual</a:t>
          </a:r>
          <a:endParaRPr lang="en-ID" altLang="en-US" sz="2400" kern="1200" dirty="0">
            <a:sym typeface="+mn-ea"/>
          </a:endParaRPr>
        </a:p>
        <a:p>
          <a:pPr marL="228600" lvl="1" indent="-228600" algn="l" defTabSz="1066800">
            <a:lnSpc>
              <a:spcPct val="90000"/>
            </a:lnSpc>
            <a:spcBef>
              <a:spcPct val="0"/>
            </a:spcBef>
            <a:spcAft>
              <a:spcPct val="15000"/>
            </a:spcAft>
            <a:buChar char="••"/>
          </a:pPr>
          <a:r>
            <a:rPr lang="en-ID" altLang="en-US" sz="2400" kern="1200" dirty="0" err="1" smtClean="0">
              <a:sym typeface="+mn-ea"/>
            </a:rPr>
            <a:t>Konsumen</a:t>
          </a:r>
          <a:r>
            <a:rPr lang="en-ID" altLang="en-US" sz="2400" kern="1200" dirty="0" smtClean="0">
              <a:sym typeface="+mn-ea"/>
            </a:rPr>
            <a:t> </a:t>
          </a:r>
          <a:r>
            <a:rPr lang="en-ID" altLang="en-US" sz="2400" kern="1200" dirty="0" err="1" smtClean="0">
              <a:sym typeface="+mn-ea"/>
            </a:rPr>
            <a:t>mudah</a:t>
          </a:r>
          <a:r>
            <a:rPr lang="en-ID" altLang="en-US" sz="2400" kern="1200" dirty="0" smtClean="0">
              <a:sym typeface="+mn-ea"/>
            </a:rPr>
            <a:t> </a:t>
          </a:r>
          <a:r>
            <a:rPr lang="en-ID" altLang="en-US" sz="2400" kern="1200" dirty="0" err="1" smtClean="0">
              <a:sym typeface="+mn-ea"/>
            </a:rPr>
            <a:t>memperoleh</a:t>
          </a:r>
          <a:r>
            <a:rPr lang="en-ID" altLang="en-US" sz="2400" kern="1200" dirty="0" smtClean="0">
              <a:sym typeface="+mn-ea"/>
            </a:rPr>
            <a:t> </a:t>
          </a:r>
          <a:r>
            <a:rPr lang="en-ID" altLang="en-US" sz="2400" kern="1200" dirty="0" err="1" smtClean="0">
              <a:sym typeface="+mn-ea"/>
            </a:rPr>
            <a:t>informasi</a:t>
          </a:r>
          <a:r>
            <a:rPr lang="en-ID" altLang="en-US" sz="2400" kern="1200" dirty="0" smtClean="0">
              <a:sym typeface="+mn-ea"/>
            </a:rPr>
            <a:t> </a:t>
          </a:r>
          <a:r>
            <a:rPr lang="en-ID" altLang="en-US" sz="2400" kern="1200" dirty="0" err="1" smtClean="0">
              <a:sym typeface="+mn-ea"/>
            </a:rPr>
            <a:t>tentang</a:t>
          </a:r>
          <a:r>
            <a:rPr lang="en-ID" altLang="en-US" sz="2400" kern="1200" dirty="0" smtClean="0">
              <a:sym typeface="+mn-ea"/>
            </a:rPr>
            <a:t> </a:t>
          </a:r>
          <a:r>
            <a:rPr lang="en-ID" altLang="en-US" sz="2400" kern="1200" dirty="0" err="1" smtClean="0">
              <a:sym typeface="+mn-ea"/>
            </a:rPr>
            <a:t>produk</a:t>
          </a:r>
          <a:endParaRPr lang="en-ID" altLang="en-US" sz="2400" kern="1200" dirty="0">
            <a:sym typeface="+mn-ea"/>
          </a:endParaRPr>
        </a:p>
        <a:p>
          <a:pPr marL="228600" lvl="1" indent="-228600" algn="l" defTabSz="1066800">
            <a:lnSpc>
              <a:spcPct val="90000"/>
            </a:lnSpc>
            <a:spcBef>
              <a:spcPct val="0"/>
            </a:spcBef>
            <a:spcAft>
              <a:spcPct val="15000"/>
            </a:spcAft>
            <a:buChar char="••"/>
          </a:pPr>
          <a:r>
            <a:rPr lang="en-ID" altLang="en-US" sz="2400" kern="1200" dirty="0" err="1" smtClean="0">
              <a:sym typeface="+mn-ea"/>
            </a:rPr>
            <a:t>Persaingan</a:t>
          </a:r>
          <a:r>
            <a:rPr lang="en-ID" altLang="en-US" sz="2400" kern="1200" dirty="0" smtClean="0">
              <a:sym typeface="+mn-ea"/>
            </a:rPr>
            <a:t> </a:t>
          </a:r>
          <a:r>
            <a:rPr lang="en-ID" altLang="en-US" sz="2400" kern="1200" dirty="0" err="1" smtClean="0">
              <a:sym typeface="+mn-ea"/>
            </a:rPr>
            <a:t>pasar</a:t>
          </a:r>
          <a:r>
            <a:rPr lang="en-ID" altLang="en-US" sz="2400" kern="1200" dirty="0" smtClean="0">
              <a:sym typeface="+mn-ea"/>
            </a:rPr>
            <a:t> </a:t>
          </a:r>
          <a:r>
            <a:rPr lang="en-ID" altLang="en-US" sz="2400" kern="1200" dirty="0" err="1" smtClean="0">
              <a:sym typeface="+mn-ea"/>
            </a:rPr>
            <a:t>sangat</a:t>
          </a:r>
          <a:r>
            <a:rPr lang="en-ID" altLang="en-US" sz="2400" kern="1200" dirty="0" smtClean="0">
              <a:sym typeface="+mn-ea"/>
            </a:rPr>
            <a:t> </a:t>
          </a:r>
          <a:r>
            <a:rPr lang="en-ID" altLang="en-US" sz="2400" kern="1200" dirty="0" err="1" smtClean="0">
              <a:sym typeface="+mn-ea"/>
            </a:rPr>
            <a:t>ketat</a:t>
          </a:r>
          <a:endParaRPr lang="en-ID" altLang="en-US" sz="2400" kern="1200" dirty="0">
            <a:sym typeface="+mn-ea"/>
          </a:endParaRPr>
        </a:p>
      </dsp:txBody>
      <dsp:txXfrm>
        <a:off x="3018256" y="111918"/>
        <a:ext cx="4521859" cy="3357562"/>
      </dsp:txXfrm>
    </dsp:sp>
    <dsp:sp modelId="{A10107FE-7406-4836-8666-C00018583848}">
      <dsp:nvSpPr>
        <dsp:cNvPr id="0" name=""/>
        <dsp:cNvSpPr/>
      </dsp:nvSpPr>
      <dsp:spPr>
        <a:xfrm>
          <a:off x="3683" y="500"/>
          <a:ext cx="3014573" cy="3580398"/>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sp3d extrusionH="28000" prstMaterial="matte"/>
        </a:bodyPr>
        <a:lstStyle/>
        <a:p>
          <a:pPr lvl="0" algn="ctr" defTabSz="1422400">
            <a:lnSpc>
              <a:spcPct val="90000"/>
            </a:lnSpc>
            <a:spcBef>
              <a:spcPct val="0"/>
            </a:spcBef>
            <a:spcAft>
              <a:spcPct val="35000"/>
            </a:spcAft>
          </a:pPr>
          <a:r>
            <a:rPr lang="en-ID" altLang="en-US" sz="3200" kern="1200" dirty="0" err="1" smtClean="0">
              <a:sym typeface="+mn-ea"/>
            </a:rPr>
            <a:t>Apa</a:t>
          </a:r>
          <a:r>
            <a:rPr lang="en-ID" altLang="en-US" sz="3200" kern="1200" dirty="0" smtClean="0">
              <a:sym typeface="+mn-ea"/>
            </a:rPr>
            <a:t> </a:t>
          </a:r>
          <a:r>
            <a:rPr lang="en-ID" altLang="en-US" sz="3200" kern="1200" dirty="0" err="1" smtClean="0">
              <a:sym typeface="+mn-ea"/>
            </a:rPr>
            <a:t>peran</a:t>
          </a:r>
          <a:r>
            <a:rPr lang="en-ID" altLang="en-US" sz="3200" kern="1200" dirty="0" smtClean="0">
              <a:sym typeface="+mn-ea"/>
            </a:rPr>
            <a:t> </a:t>
          </a:r>
          <a:r>
            <a:rPr lang="en-ID" altLang="en-US" sz="3200" kern="1200" dirty="0" err="1" smtClean="0">
              <a:sym typeface="+mn-ea"/>
            </a:rPr>
            <a:t>iptek</a:t>
          </a:r>
          <a:r>
            <a:rPr lang="en-ID" altLang="en-US" sz="3200" kern="1200" dirty="0" smtClean="0">
              <a:sym typeface="+mn-ea"/>
            </a:rPr>
            <a:t> </a:t>
          </a:r>
          <a:r>
            <a:rPr lang="en-ID" altLang="en-US" sz="3200" kern="1200" dirty="0" err="1" smtClean="0">
              <a:sym typeface="+mn-ea"/>
            </a:rPr>
            <a:t>dalam</a:t>
          </a:r>
          <a:r>
            <a:rPr lang="en-ID" altLang="en-US" sz="3200" kern="1200" dirty="0" smtClean="0">
              <a:sym typeface="+mn-ea"/>
            </a:rPr>
            <a:t> </a:t>
          </a:r>
          <a:r>
            <a:rPr lang="en-ID" altLang="en-US" sz="3200" kern="1200" dirty="0" err="1" smtClean="0">
              <a:sym typeface="+mn-ea"/>
            </a:rPr>
            <a:t>perubahan</a:t>
          </a:r>
          <a:r>
            <a:rPr lang="en-ID" altLang="en-US" sz="3200" kern="1200" dirty="0" smtClean="0">
              <a:sym typeface="+mn-ea"/>
            </a:rPr>
            <a:t> </a:t>
          </a:r>
          <a:r>
            <a:rPr lang="en-ID" altLang="en-US" sz="3200" kern="1200" dirty="0" err="1" smtClean="0">
              <a:sym typeface="+mn-ea"/>
            </a:rPr>
            <a:t>pasar</a:t>
          </a:r>
          <a:r>
            <a:rPr lang="en-ID" altLang="en-US" sz="3200" kern="1200" dirty="0" smtClean="0">
              <a:sym typeface="+mn-ea"/>
            </a:rPr>
            <a:t>?</a:t>
          </a:r>
          <a:endParaRPr lang="en-US" sz="3200" kern="1200" dirty="0"/>
        </a:p>
      </dsp:txBody>
      <dsp:txXfrm>
        <a:off x="3683" y="500"/>
        <a:ext cx="3014573" cy="3580398"/>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1DEAC9-5D4C-4A6A-A44E-082A26F60596}">
      <dsp:nvSpPr>
        <dsp:cNvPr id="0" name=""/>
        <dsp:cNvSpPr/>
      </dsp:nvSpPr>
      <dsp:spPr>
        <a:xfrm>
          <a:off x="1582" y="0"/>
          <a:ext cx="3375491" cy="1174115"/>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ID" altLang="en-US" sz="2800" b="1" kern="1200" dirty="0" err="1" smtClean="0">
              <a:sym typeface="+mn-ea"/>
            </a:rPr>
            <a:t>Pasar</a:t>
          </a:r>
          <a:r>
            <a:rPr lang="en-ID" altLang="en-US" sz="2800" b="1" kern="1200" dirty="0" smtClean="0">
              <a:sym typeface="+mn-ea"/>
            </a:rPr>
            <a:t> </a:t>
          </a:r>
          <a:r>
            <a:rPr lang="en-ID" altLang="en-US" sz="2800" b="1" kern="1200" dirty="0" err="1" smtClean="0">
              <a:sym typeface="+mn-ea"/>
            </a:rPr>
            <a:t>barang</a:t>
          </a:r>
          <a:r>
            <a:rPr lang="en-ID" altLang="en-US" sz="2800" b="1" kern="1200" dirty="0" smtClean="0">
              <a:sym typeface="+mn-ea"/>
            </a:rPr>
            <a:t> (o</a:t>
          </a:r>
          <a:r>
            <a:rPr lang="en-ID" altLang="en-US" sz="2800" b="1" i="1" kern="1200" dirty="0" smtClean="0">
              <a:sym typeface="+mn-ea"/>
            </a:rPr>
            <a:t>utput</a:t>
          </a:r>
          <a:r>
            <a:rPr lang="en-ID" altLang="en-US" sz="2800" b="1" kern="1200" dirty="0" smtClean="0">
              <a:sym typeface="+mn-ea"/>
            </a:rPr>
            <a:t>)</a:t>
          </a:r>
          <a:endParaRPr lang="en-ID" altLang="en-US" sz="2800" b="1" kern="1200" dirty="0">
            <a:sym typeface="+mn-ea"/>
          </a:endParaRPr>
        </a:p>
      </dsp:txBody>
      <dsp:txXfrm>
        <a:off x="1582" y="0"/>
        <a:ext cx="3375491" cy="1174115"/>
      </dsp:txXfrm>
    </dsp:sp>
    <dsp:sp modelId="{8A5CF0CE-3323-464D-9C63-05C1BDB053F5}">
      <dsp:nvSpPr>
        <dsp:cNvPr id="0" name=""/>
        <dsp:cNvSpPr/>
      </dsp:nvSpPr>
      <dsp:spPr>
        <a:xfrm>
          <a:off x="3714623" y="168496"/>
          <a:ext cx="715604" cy="83712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714623" y="168496"/>
        <a:ext cx="715604" cy="837121"/>
      </dsp:txXfrm>
    </dsp:sp>
    <dsp:sp modelId="{A1E15D63-E1FF-4A28-A04F-A2B65927BC31}">
      <dsp:nvSpPr>
        <dsp:cNvPr id="0" name=""/>
        <dsp:cNvSpPr/>
      </dsp:nvSpPr>
      <dsp:spPr>
        <a:xfrm>
          <a:off x="4727271" y="0"/>
          <a:ext cx="3375491" cy="1174115"/>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ID" altLang="en-US" sz="2800" b="1" kern="1200" dirty="0" err="1" smtClean="0">
              <a:sym typeface="+mn-ea"/>
            </a:rPr>
            <a:t>Pasar</a:t>
          </a:r>
          <a:r>
            <a:rPr lang="en-ID" altLang="en-US" sz="2800" b="1" kern="1200" dirty="0" smtClean="0">
              <a:sym typeface="+mn-ea"/>
            </a:rPr>
            <a:t> </a:t>
          </a:r>
          <a:r>
            <a:rPr lang="en-ID" altLang="en-US" sz="2800" b="1" kern="1200" dirty="0" err="1" smtClean="0">
              <a:sym typeface="+mn-ea"/>
            </a:rPr>
            <a:t>faktor</a:t>
          </a:r>
          <a:r>
            <a:rPr lang="en-ID" altLang="en-US" sz="2800" b="1" kern="1200" dirty="0" smtClean="0">
              <a:sym typeface="+mn-ea"/>
            </a:rPr>
            <a:t> </a:t>
          </a:r>
          <a:r>
            <a:rPr lang="en-ID" altLang="en-US" sz="2800" b="1" kern="1200" dirty="0" err="1" smtClean="0">
              <a:sym typeface="+mn-ea"/>
            </a:rPr>
            <a:t>produksi</a:t>
          </a:r>
          <a:r>
            <a:rPr lang="en-ID" altLang="en-US" sz="2800" b="1" kern="1200" dirty="0" smtClean="0">
              <a:sym typeface="+mn-ea"/>
            </a:rPr>
            <a:t> (</a:t>
          </a:r>
          <a:r>
            <a:rPr lang="en-ID" altLang="en-US" sz="2800" b="1" i="1" kern="1200" dirty="0" smtClean="0">
              <a:sym typeface="+mn-ea"/>
            </a:rPr>
            <a:t>input</a:t>
          </a:r>
          <a:r>
            <a:rPr lang="en-ID" altLang="en-US" sz="2800" b="1" kern="1200" dirty="0" smtClean="0">
              <a:sym typeface="+mn-ea"/>
            </a:rPr>
            <a:t>)</a:t>
          </a:r>
          <a:endParaRPr lang="en-ID" altLang="en-US" sz="2800" b="1" kern="1200" dirty="0">
            <a:sym typeface="+mn-ea"/>
          </a:endParaRPr>
        </a:p>
      </dsp:txBody>
      <dsp:txXfrm>
        <a:off x="4727271" y="0"/>
        <a:ext cx="3375491" cy="117411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8C1280-7C6A-4D60-B301-5A1E004A639E}">
      <dsp:nvSpPr>
        <dsp:cNvPr id="0" name=""/>
        <dsp:cNvSpPr/>
      </dsp:nvSpPr>
      <dsp:spPr>
        <a:xfrm rot="5400000">
          <a:off x="-272537" y="334809"/>
          <a:ext cx="1816918" cy="127184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D" sz="1700" b="1" kern="1200" dirty="0" smtClean="0"/>
            <a:t>Ilmu Ekonomi Deskriptif</a:t>
          </a:r>
          <a:endParaRPr lang="en-US" sz="1700" b="1" kern="1200" dirty="0"/>
        </a:p>
      </dsp:txBody>
      <dsp:txXfrm rot="5400000">
        <a:off x="-272537" y="334809"/>
        <a:ext cx="1816918" cy="1271842"/>
      </dsp:txXfrm>
    </dsp:sp>
    <dsp:sp modelId="{3BBD2006-9BA9-440A-9419-15347BEBD87F}">
      <dsp:nvSpPr>
        <dsp:cNvPr id="0" name=""/>
        <dsp:cNvSpPr/>
      </dsp:nvSpPr>
      <dsp:spPr>
        <a:xfrm rot="5400000">
          <a:off x="4134981" y="-2851768"/>
          <a:ext cx="1282798" cy="700907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Analisis ekonomi yang menggambarkan keadaan ekonomi sebenarnya berdasarkan fakta dalam perekonomian. </a:t>
          </a:r>
          <a:endParaRPr lang="en-US" sz="1600" kern="1200" dirty="0"/>
        </a:p>
        <a:p>
          <a:pPr marL="171450" lvl="1" indent="-171450" algn="l" defTabSz="711200">
            <a:lnSpc>
              <a:spcPct val="90000"/>
            </a:lnSpc>
            <a:spcBef>
              <a:spcPct val="0"/>
            </a:spcBef>
            <a:spcAft>
              <a:spcPct val="15000"/>
            </a:spcAft>
            <a:buChar char="••"/>
          </a:pPr>
          <a:r>
            <a:rPr lang="en-US" sz="1600" kern="1200" dirty="0" smtClean="0"/>
            <a:t>Contoh ilmu ekonomi deskriptif adalah krisis moneter di Indonesia </a:t>
          </a:r>
          <a:r>
            <a:rPr lang="en-US" sz="1600" kern="1200" dirty="0" err="1" smtClean="0"/>
            <a:t>pada</a:t>
          </a:r>
          <a:r>
            <a:rPr lang="en-US" sz="1600" kern="1200" dirty="0" smtClean="0"/>
            <a:t> 1998</a:t>
          </a:r>
          <a:endParaRPr lang="en-US" sz="1600" kern="1200" dirty="0"/>
        </a:p>
      </dsp:txBody>
      <dsp:txXfrm rot="5400000">
        <a:off x="4134981" y="-2851768"/>
        <a:ext cx="1282798" cy="7009077"/>
      </dsp:txXfrm>
    </dsp:sp>
    <dsp:sp modelId="{CD48776D-C23B-4870-B49E-10C7BE90208F}">
      <dsp:nvSpPr>
        <dsp:cNvPr id="0" name=""/>
        <dsp:cNvSpPr/>
      </dsp:nvSpPr>
      <dsp:spPr>
        <a:xfrm rot="5400000">
          <a:off x="-272537" y="2138576"/>
          <a:ext cx="1816918" cy="127184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D" sz="1700" b="1" kern="1200" dirty="0" err="1" smtClean="0"/>
            <a:t>Ilmu</a:t>
          </a:r>
          <a:r>
            <a:rPr lang="en-ID" sz="1700" b="1" kern="1200" dirty="0" smtClean="0"/>
            <a:t> </a:t>
          </a:r>
          <a:r>
            <a:rPr lang="en-ID" sz="1700" b="1" kern="1200" dirty="0" err="1" smtClean="0"/>
            <a:t>Ekonomi</a:t>
          </a:r>
          <a:r>
            <a:rPr lang="en-ID" sz="1700" b="1" kern="1200" dirty="0" smtClean="0"/>
            <a:t> </a:t>
          </a:r>
          <a:r>
            <a:rPr lang="en-ID" sz="1700" b="1" kern="1200" dirty="0" err="1" smtClean="0"/>
            <a:t>Teori</a:t>
          </a:r>
          <a:endParaRPr lang="en-US" sz="1700" b="1" kern="1200" dirty="0"/>
        </a:p>
      </dsp:txBody>
      <dsp:txXfrm rot="5400000">
        <a:off x="-272537" y="2138576"/>
        <a:ext cx="1816918" cy="1271842"/>
      </dsp:txXfrm>
    </dsp:sp>
    <dsp:sp modelId="{6D65831E-1C47-4216-B11F-A6B8BBE77CA7}">
      <dsp:nvSpPr>
        <dsp:cNvPr id="0" name=""/>
        <dsp:cNvSpPr/>
      </dsp:nvSpPr>
      <dsp:spPr>
        <a:xfrm rot="5400000">
          <a:off x="4016380" y="-1048001"/>
          <a:ext cx="1520001" cy="700907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Konsep</a:t>
          </a:r>
          <a:r>
            <a:rPr lang="en-US" sz="1600" kern="1200" dirty="0" smtClean="0"/>
            <a:t> pemikiran yang diperoleh dari data dalam kehidupan ekonomi kemudian disusun, diolah, dan dianalisis sehingga menjadi kesimpulan bersifat umum. </a:t>
          </a:r>
          <a:endParaRPr lang="en-US" sz="1600" kern="1200" dirty="0"/>
        </a:p>
        <a:p>
          <a:pPr marL="171450" lvl="1" indent="-171450" algn="l" defTabSz="711200">
            <a:lnSpc>
              <a:spcPct val="90000"/>
            </a:lnSpc>
            <a:spcBef>
              <a:spcPct val="0"/>
            </a:spcBef>
            <a:spcAft>
              <a:spcPct val="15000"/>
            </a:spcAft>
            <a:buChar char="••"/>
          </a:pPr>
          <a:r>
            <a:rPr lang="en-ID" sz="1600" kern="1200" dirty="0" smtClean="0"/>
            <a:t>Ekonomi mikro, </a:t>
          </a:r>
          <a:r>
            <a:rPr lang="en-US" sz="1600" kern="1200" dirty="0" err="1" smtClean="0"/>
            <a:t>mengkaji</a:t>
          </a:r>
          <a:r>
            <a:rPr lang="en-US" sz="1600" kern="1200" dirty="0" smtClean="0"/>
            <a:t> pilihan dan interaksi individu yang memproduksi dan mengonsumsi suatu produk dalam satu perusahaan atau industri. </a:t>
          </a:r>
          <a:r>
            <a:rPr lang="en-ID" sz="1600" kern="1200" dirty="0" smtClean="0"/>
            <a:t> </a:t>
          </a:r>
          <a:endParaRPr lang="en-US" sz="1600" kern="1200" dirty="0"/>
        </a:p>
        <a:p>
          <a:pPr marL="171450" lvl="1" indent="-171450" algn="l" defTabSz="711200">
            <a:lnSpc>
              <a:spcPct val="90000"/>
            </a:lnSpc>
            <a:spcBef>
              <a:spcPct val="0"/>
            </a:spcBef>
            <a:spcAft>
              <a:spcPct val="15000"/>
            </a:spcAft>
            <a:buChar char="••"/>
          </a:pPr>
          <a:r>
            <a:rPr lang="en-ID" sz="1600" kern="1200" dirty="0" smtClean="0"/>
            <a:t>Ekonomi makro, </a:t>
          </a:r>
          <a:r>
            <a:rPr lang="en-US" sz="1600" kern="1200" dirty="0" smtClean="0"/>
            <a:t>kegiatan perekonomian yang mempelajari mekanisme kerja perekonomian secara keseluruhan. </a:t>
          </a:r>
          <a:endParaRPr lang="en-US" sz="1600" kern="1200" dirty="0"/>
        </a:p>
      </dsp:txBody>
      <dsp:txXfrm rot="5400000">
        <a:off x="4016380" y="-1048001"/>
        <a:ext cx="1520001" cy="7009077"/>
      </dsp:txXfrm>
    </dsp:sp>
    <dsp:sp modelId="{F52A6BBE-81DA-40D4-9CFA-F487A195D450}">
      <dsp:nvSpPr>
        <dsp:cNvPr id="0" name=""/>
        <dsp:cNvSpPr/>
      </dsp:nvSpPr>
      <dsp:spPr>
        <a:xfrm rot="5400000">
          <a:off x="-272537" y="3784211"/>
          <a:ext cx="1816918" cy="127184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D" sz="1700" b="1" kern="1200" dirty="0" smtClean="0"/>
            <a:t>Ilmu Ekonomi Terapan</a:t>
          </a:r>
          <a:endParaRPr lang="en-US" sz="1700" b="1" kern="1200" dirty="0"/>
        </a:p>
      </dsp:txBody>
      <dsp:txXfrm rot="5400000">
        <a:off x="-272537" y="3784211"/>
        <a:ext cx="1816918" cy="1271842"/>
      </dsp:txXfrm>
    </dsp:sp>
    <dsp:sp modelId="{C48E460C-B065-4163-AFCC-18DED7E9474A}">
      <dsp:nvSpPr>
        <dsp:cNvPr id="0" name=""/>
        <dsp:cNvSpPr/>
      </dsp:nvSpPr>
      <dsp:spPr>
        <a:xfrm rot="5400000">
          <a:off x="4190795" y="808739"/>
          <a:ext cx="1171170" cy="700907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Penerapan</a:t>
          </a:r>
          <a:r>
            <a:rPr lang="en-US" sz="1600" kern="1200" dirty="0" smtClean="0"/>
            <a:t> </a:t>
          </a:r>
          <a:r>
            <a:rPr lang="en-US" sz="1600" kern="1200" dirty="0" err="1" smtClean="0"/>
            <a:t>ilmu</a:t>
          </a:r>
          <a:r>
            <a:rPr lang="en-US" sz="1600" kern="1200" dirty="0" smtClean="0"/>
            <a:t> ekonomi yang menjelaskan cara kerja sistem perekonomian untuk mengatasi masalah ekonomi dalam masyarakat</a:t>
          </a:r>
          <a:endParaRPr lang="en-US" sz="1600" kern="1200" dirty="0"/>
        </a:p>
      </dsp:txBody>
      <dsp:txXfrm rot="5400000">
        <a:off x="4190795" y="808739"/>
        <a:ext cx="1171170" cy="700907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38886-86BB-4371-90ED-78DDDB5140BA}">
      <dsp:nvSpPr>
        <dsp:cNvPr id="0" name=""/>
        <dsp:cNvSpPr/>
      </dsp:nvSpPr>
      <dsp:spPr>
        <a:xfrm>
          <a:off x="56201" y="2757"/>
          <a:ext cx="2275656" cy="113782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D" sz="2400" b="0" kern="1200" dirty="0" smtClean="0"/>
            <a:t>Tindakan Ekonomi</a:t>
          </a:r>
          <a:endParaRPr lang="en-US" sz="2400" b="0" kern="1200" dirty="0"/>
        </a:p>
      </dsp:txBody>
      <dsp:txXfrm>
        <a:off x="56201" y="2757"/>
        <a:ext cx="2275656" cy="1137828"/>
      </dsp:txXfrm>
    </dsp:sp>
    <dsp:sp modelId="{776E68E2-E4A5-4868-9C2D-BBFAAC92053C}">
      <dsp:nvSpPr>
        <dsp:cNvPr id="0" name=""/>
        <dsp:cNvSpPr/>
      </dsp:nvSpPr>
      <dsp:spPr>
        <a:xfrm>
          <a:off x="283766" y="1140586"/>
          <a:ext cx="227565" cy="853371"/>
        </a:xfrm>
        <a:custGeom>
          <a:avLst/>
          <a:gdLst/>
          <a:ahLst/>
          <a:cxnLst/>
          <a:rect l="0" t="0" r="0" b="0"/>
          <a:pathLst>
            <a:path>
              <a:moveTo>
                <a:pt x="0" y="0"/>
              </a:moveTo>
              <a:lnTo>
                <a:pt x="0" y="853371"/>
              </a:lnTo>
              <a:lnTo>
                <a:pt x="227565" y="85337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27D6A44-1E46-4DFD-AE72-8CED59138F1C}">
      <dsp:nvSpPr>
        <dsp:cNvPr id="0" name=""/>
        <dsp:cNvSpPr/>
      </dsp:nvSpPr>
      <dsp:spPr>
        <a:xfrm>
          <a:off x="511332" y="1425043"/>
          <a:ext cx="1820525" cy="11378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ID" sz="1800" kern="1200" dirty="0" err="1" smtClean="0"/>
            <a:t>Tindakan</a:t>
          </a:r>
          <a:r>
            <a:rPr lang="en-ID" sz="1800" kern="1200" dirty="0" smtClean="0"/>
            <a:t> </a:t>
          </a:r>
          <a:r>
            <a:rPr lang="en-ID" sz="1800" kern="1200" dirty="0" err="1" smtClean="0"/>
            <a:t>ekonomi</a:t>
          </a:r>
          <a:r>
            <a:rPr lang="en-ID" sz="1800" kern="1200" dirty="0" smtClean="0"/>
            <a:t> </a:t>
          </a:r>
          <a:r>
            <a:rPr lang="en-ID" sz="1800" kern="1200" dirty="0" err="1" smtClean="0"/>
            <a:t>rasional</a:t>
          </a:r>
          <a:endParaRPr lang="en-US" sz="1800" kern="1200" dirty="0"/>
        </a:p>
      </dsp:txBody>
      <dsp:txXfrm>
        <a:off x="511332" y="1425043"/>
        <a:ext cx="1820525" cy="1137828"/>
      </dsp:txXfrm>
    </dsp:sp>
    <dsp:sp modelId="{5CC734FC-B8AC-4B1D-8314-A6564C45B809}">
      <dsp:nvSpPr>
        <dsp:cNvPr id="0" name=""/>
        <dsp:cNvSpPr/>
      </dsp:nvSpPr>
      <dsp:spPr>
        <a:xfrm>
          <a:off x="283766" y="1140586"/>
          <a:ext cx="227565" cy="2275656"/>
        </a:xfrm>
        <a:custGeom>
          <a:avLst/>
          <a:gdLst/>
          <a:ahLst/>
          <a:cxnLst/>
          <a:rect l="0" t="0" r="0" b="0"/>
          <a:pathLst>
            <a:path>
              <a:moveTo>
                <a:pt x="0" y="0"/>
              </a:moveTo>
              <a:lnTo>
                <a:pt x="0" y="2275656"/>
              </a:lnTo>
              <a:lnTo>
                <a:pt x="227565" y="2275656"/>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58E77A-619C-4156-87EC-FB5776A56973}">
      <dsp:nvSpPr>
        <dsp:cNvPr id="0" name=""/>
        <dsp:cNvSpPr/>
      </dsp:nvSpPr>
      <dsp:spPr>
        <a:xfrm>
          <a:off x="511332" y="2847328"/>
          <a:ext cx="1820525" cy="11378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607181"/>
              <a:satOff val="-2411"/>
              <a:lumOff val="-39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ID" sz="1800" kern="1200" dirty="0" err="1" smtClean="0"/>
            <a:t>Tindakan</a:t>
          </a:r>
          <a:r>
            <a:rPr lang="en-ID" sz="1800" kern="1200" dirty="0" smtClean="0"/>
            <a:t> </a:t>
          </a:r>
          <a:r>
            <a:rPr lang="en-ID" sz="1800" kern="1200" dirty="0" err="1" smtClean="0"/>
            <a:t>ekonomi</a:t>
          </a:r>
          <a:r>
            <a:rPr lang="en-ID" sz="1800" kern="1200" dirty="0" smtClean="0"/>
            <a:t> </a:t>
          </a:r>
          <a:r>
            <a:rPr lang="en-ID" sz="1800" kern="1200" dirty="0" err="1" smtClean="0"/>
            <a:t>irasional</a:t>
          </a:r>
          <a:endParaRPr lang="en-US" sz="1800" kern="1200" dirty="0"/>
        </a:p>
      </dsp:txBody>
      <dsp:txXfrm>
        <a:off x="511332" y="2847328"/>
        <a:ext cx="1820525" cy="1137828"/>
      </dsp:txXfrm>
    </dsp:sp>
    <dsp:sp modelId="{6904EE3B-92FD-4793-BCDF-3AA5B854E707}">
      <dsp:nvSpPr>
        <dsp:cNvPr id="0" name=""/>
        <dsp:cNvSpPr/>
      </dsp:nvSpPr>
      <dsp:spPr>
        <a:xfrm>
          <a:off x="2900771" y="2757"/>
          <a:ext cx="2275656" cy="1137828"/>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D" sz="2400" b="0" kern="1200" dirty="0" smtClean="0"/>
            <a:t>Motif </a:t>
          </a:r>
          <a:r>
            <a:rPr lang="en-ID" sz="2400" b="0" kern="1200" dirty="0" err="1" smtClean="0"/>
            <a:t>Ekonomi</a:t>
          </a:r>
          <a:endParaRPr lang="en-US" sz="2400" b="0" kern="1200" dirty="0"/>
        </a:p>
      </dsp:txBody>
      <dsp:txXfrm>
        <a:off x="2900771" y="2757"/>
        <a:ext cx="2275656" cy="1137828"/>
      </dsp:txXfrm>
    </dsp:sp>
    <dsp:sp modelId="{C715F915-B9F1-4864-9452-84B9A2523425}">
      <dsp:nvSpPr>
        <dsp:cNvPr id="0" name=""/>
        <dsp:cNvSpPr/>
      </dsp:nvSpPr>
      <dsp:spPr>
        <a:xfrm>
          <a:off x="3128337" y="1140586"/>
          <a:ext cx="227565" cy="853371"/>
        </a:xfrm>
        <a:custGeom>
          <a:avLst/>
          <a:gdLst/>
          <a:ahLst/>
          <a:cxnLst/>
          <a:rect l="0" t="0" r="0" b="0"/>
          <a:pathLst>
            <a:path>
              <a:moveTo>
                <a:pt x="0" y="0"/>
              </a:moveTo>
              <a:lnTo>
                <a:pt x="0" y="853371"/>
              </a:lnTo>
              <a:lnTo>
                <a:pt x="227565" y="85337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7E21AF-C198-4542-9CAC-F02F5EA99CC3}">
      <dsp:nvSpPr>
        <dsp:cNvPr id="0" name=""/>
        <dsp:cNvSpPr/>
      </dsp:nvSpPr>
      <dsp:spPr>
        <a:xfrm>
          <a:off x="3355903" y="1425043"/>
          <a:ext cx="1820525" cy="11378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3214361"/>
              <a:satOff val="-4823"/>
              <a:lumOff val="-78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Motif </a:t>
          </a:r>
          <a:r>
            <a:rPr lang="en-US" sz="1800" kern="1200" dirty="0" err="1" smtClean="0"/>
            <a:t>ekonomi</a:t>
          </a:r>
          <a:r>
            <a:rPr lang="en-US" sz="1800" kern="1200" dirty="0" smtClean="0"/>
            <a:t> </a:t>
          </a:r>
          <a:r>
            <a:rPr lang="en-US" sz="1800" kern="1200" dirty="0" err="1" smtClean="0"/>
            <a:t>dalam</a:t>
          </a:r>
          <a:r>
            <a:rPr lang="en-US" sz="1800" kern="1200" dirty="0" smtClean="0"/>
            <a:t> </a:t>
          </a:r>
          <a:r>
            <a:rPr lang="en-US" sz="1800" kern="1200" dirty="0" err="1" smtClean="0"/>
            <a:t>kegiatan</a:t>
          </a:r>
          <a:r>
            <a:rPr lang="en-US" sz="1800" kern="1200" dirty="0" smtClean="0"/>
            <a:t> </a:t>
          </a:r>
          <a:r>
            <a:rPr lang="en-US" sz="1800" kern="1200" dirty="0" err="1" smtClean="0"/>
            <a:t>produksi</a:t>
          </a:r>
          <a:endParaRPr lang="en-US" sz="1800" kern="1200" dirty="0"/>
        </a:p>
      </dsp:txBody>
      <dsp:txXfrm>
        <a:off x="3355903" y="1425043"/>
        <a:ext cx="1820525" cy="1137828"/>
      </dsp:txXfrm>
    </dsp:sp>
    <dsp:sp modelId="{9BA88D92-AFBA-426E-B817-859ACE64C9E1}">
      <dsp:nvSpPr>
        <dsp:cNvPr id="0" name=""/>
        <dsp:cNvSpPr/>
      </dsp:nvSpPr>
      <dsp:spPr>
        <a:xfrm>
          <a:off x="3128337" y="1140586"/>
          <a:ext cx="227565" cy="2275656"/>
        </a:xfrm>
        <a:custGeom>
          <a:avLst/>
          <a:gdLst/>
          <a:ahLst/>
          <a:cxnLst/>
          <a:rect l="0" t="0" r="0" b="0"/>
          <a:pathLst>
            <a:path>
              <a:moveTo>
                <a:pt x="0" y="0"/>
              </a:moveTo>
              <a:lnTo>
                <a:pt x="0" y="2275656"/>
              </a:lnTo>
              <a:lnTo>
                <a:pt x="227565" y="2275656"/>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75A82C-0B3C-4061-A23C-C3EBF826D9C3}">
      <dsp:nvSpPr>
        <dsp:cNvPr id="0" name=""/>
        <dsp:cNvSpPr/>
      </dsp:nvSpPr>
      <dsp:spPr>
        <a:xfrm>
          <a:off x="3355903" y="2847328"/>
          <a:ext cx="1820525" cy="11378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4821541"/>
              <a:satOff val="-7234"/>
              <a:lumOff val="-11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Motif </a:t>
          </a:r>
          <a:r>
            <a:rPr lang="en-US" sz="1800" kern="1200" dirty="0" err="1" smtClean="0"/>
            <a:t>ekonomi</a:t>
          </a:r>
          <a:r>
            <a:rPr lang="en-US" sz="1800" kern="1200" dirty="0" smtClean="0"/>
            <a:t> </a:t>
          </a:r>
          <a:r>
            <a:rPr lang="en-US" sz="1800" kern="1200" dirty="0" err="1" smtClean="0"/>
            <a:t>dalam</a:t>
          </a:r>
          <a:r>
            <a:rPr lang="en-US" sz="1800" kern="1200" dirty="0" smtClean="0"/>
            <a:t> </a:t>
          </a:r>
          <a:r>
            <a:rPr lang="en-US" sz="1800" kern="1200" dirty="0" err="1" smtClean="0"/>
            <a:t>kegiatan</a:t>
          </a:r>
          <a:r>
            <a:rPr lang="en-US" sz="1800" kern="1200" dirty="0" smtClean="0"/>
            <a:t> </a:t>
          </a:r>
          <a:r>
            <a:rPr lang="en-US" sz="1800" kern="1200" dirty="0" err="1" smtClean="0"/>
            <a:t>konsumsi</a:t>
          </a:r>
          <a:endParaRPr lang="en-US" sz="1800" kern="1200" dirty="0"/>
        </a:p>
      </dsp:txBody>
      <dsp:txXfrm>
        <a:off x="3355903" y="2847328"/>
        <a:ext cx="1820525" cy="1137828"/>
      </dsp:txXfrm>
    </dsp:sp>
    <dsp:sp modelId="{2A8FDB69-A7DC-469C-915C-787E7EB36F6E}">
      <dsp:nvSpPr>
        <dsp:cNvPr id="0" name=""/>
        <dsp:cNvSpPr/>
      </dsp:nvSpPr>
      <dsp:spPr>
        <a:xfrm>
          <a:off x="3128337" y="1140586"/>
          <a:ext cx="227565" cy="3697941"/>
        </a:xfrm>
        <a:custGeom>
          <a:avLst/>
          <a:gdLst/>
          <a:ahLst/>
          <a:cxnLst/>
          <a:rect l="0" t="0" r="0" b="0"/>
          <a:pathLst>
            <a:path>
              <a:moveTo>
                <a:pt x="0" y="0"/>
              </a:moveTo>
              <a:lnTo>
                <a:pt x="0" y="3697941"/>
              </a:lnTo>
              <a:lnTo>
                <a:pt x="227565" y="369794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46A9FA-D6C7-47AF-8696-B441E1C9656C}">
      <dsp:nvSpPr>
        <dsp:cNvPr id="0" name=""/>
        <dsp:cNvSpPr/>
      </dsp:nvSpPr>
      <dsp:spPr>
        <a:xfrm>
          <a:off x="3355903" y="4269613"/>
          <a:ext cx="1820525" cy="11378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6428722"/>
              <a:satOff val="-9646"/>
              <a:lumOff val="-156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Motif </a:t>
          </a:r>
          <a:r>
            <a:rPr lang="en-US" sz="1800" kern="1200" dirty="0" err="1" smtClean="0"/>
            <a:t>ekonomi</a:t>
          </a:r>
          <a:r>
            <a:rPr lang="en-US" sz="1800" kern="1200" dirty="0" smtClean="0"/>
            <a:t> </a:t>
          </a:r>
          <a:r>
            <a:rPr lang="en-US" sz="1800" kern="1200" dirty="0" err="1" smtClean="0"/>
            <a:t>dalam</a:t>
          </a:r>
          <a:r>
            <a:rPr lang="en-US" sz="1800" kern="1200" dirty="0" smtClean="0"/>
            <a:t> </a:t>
          </a:r>
          <a:r>
            <a:rPr lang="en-US" sz="1800" kern="1200" dirty="0" err="1" smtClean="0"/>
            <a:t>kegiatan</a:t>
          </a:r>
          <a:r>
            <a:rPr lang="en-US" sz="1800" kern="1200" dirty="0" smtClean="0"/>
            <a:t> </a:t>
          </a:r>
          <a:r>
            <a:rPr lang="en-US" sz="1800" kern="1200" dirty="0" err="1" smtClean="0"/>
            <a:t>distribusi</a:t>
          </a:r>
          <a:endParaRPr lang="en-US" sz="1800" kern="1200" dirty="0"/>
        </a:p>
      </dsp:txBody>
      <dsp:txXfrm>
        <a:off x="3355903" y="4269613"/>
        <a:ext cx="1820525" cy="1137828"/>
      </dsp:txXfrm>
    </dsp:sp>
    <dsp:sp modelId="{CE0A722C-B404-469C-AA57-99415F473378}">
      <dsp:nvSpPr>
        <dsp:cNvPr id="0" name=""/>
        <dsp:cNvSpPr/>
      </dsp:nvSpPr>
      <dsp:spPr>
        <a:xfrm>
          <a:off x="5745342" y="2757"/>
          <a:ext cx="2275656" cy="1137828"/>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D" sz="2400" b="0" kern="1200" dirty="0" err="1" smtClean="0"/>
            <a:t>Prinsip</a:t>
          </a:r>
          <a:r>
            <a:rPr lang="en-ID" sz="2400" b="0" kern="1200" dirty="0" smtClean="0"/>
            <a:t> </a:t>
          </a:r>
          <a:r>
            <a:rPr lang="en-ID" sz="2400" b="0" kern="1200" dirty="0" err="1" smtClean="0"/>
            <a:t>Ekonomi</a:t>
          </a:r>
          <a:endParaRPr lang="en-US" sz="2400" b="0" kern="1200" dirty="0"/>
        </a:p>
      </dsp:txBody>
      <dsp:txXfrm>
        <a:off x="5745342" y="2757"/>
        <a:ext cx="2275656" cy="1137828"/>
      </dsp:txXfrm>
    </dsp:sp>
    <dsp:sp modelId="{AFF61851-0CB8-4BA9-A839-64152E270DA0}">
      <dsp:nvSpPr>
        <dsp:cNvPr id="0" name=""/>
        <dsp:cNvSpPr/>
      </dsp:nvSpPr>
      <dsp:spPr>
        <a:xfrm>
          <a:off x="5972907" y="1140586"/>
          <a:ext cx="227565" cy="853371"/>
        </a:xfrm>
        <a:custGeom>
          <a:avLst/>
          <a:gdLst/>
          <a:ahLst/>
          <a:cxnLst/>
          <a:rect l="0" t="0" r="0" b="0"/>
          <a:pathLst>
            <a:path>
              <a:moveTo>
                <a:pt x="0" y="0"/>
              </a:moveTo>
              <a:lnTo>
                <a:pt x="0" y="853371"/>
              </a:lnTo>
              <a:lnTo>
                <a:pt x="227565" y="85337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E241F2-1EBD-44E7-B9B2-46701C958E9D}">
      <dsp:nvSpPr>
        <dsp:cNvPr id="0" name=""/>
        <dsp:cNvSpPr/>
      </dsp:nvSpPr>
      <dsp:spPr>
        <a:xfrm>
          <a:off x="6200473" y="1425043"/>
          <a:ext cx="1820525" cy="11378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8035903"/>
              <a:satOff val="-12057"/>
              <a:lumOff val="-196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Penerapan</a:t>
          </a:r>
          <a:r>
            <a:rPr lang="en-US" sz="1800" kern="1200" dirty="0" smtClean="0"/>
            <a:t> </a:t>
          </a:r>
          <a:r>
            <a:rPr lang="en-US" sz="1800" kern="1200" dirty="0" err="1" smtClean="0"/>
            <a:t>prinsip</a:t>
          </a:r>
          <a:r>
            <a:rPr lang="en-US" sz="1800" kern="1200" dirty="0" smtClean="0"/>
            <a:t> </a:t>
          </a:r>
          <a:r>
            <a:rPr lang="en-US" sz="1800" kern="1200" dirty="0" err="1" smtClean="0"/>
            <a:t>ekonomi</a:t>
          </a:r>
          <a:r>
            <a:rPr lang="en-US" sz="1800" kern="1200" dirty="0" smtClean="0"/>
            <a:t> </a:t>
          </a:r>
          <a:r>
            <a:rPr lang="en-US" sz="1800" kern="1200" dirty="0" err="1" smtClean="0"/>
            <a:t>dalam</a:t>
          </a:r>
          <a:r>
            <a:rPr lang="en-US" sz="1800" kern="1200" dirty="0" smtClean="0"/>
            <a:t> </a:t>
          </a:r>
          <a:r>
            <a:rPr lang="en-US" sz="1800" kern="1200" dirty="0" err="1" smtClean="0"/>
            <a:t>kegiatan</a:t>
          </a:r>
          <a:r>
            <a:rPr lang="en-US" sz="1800" kern="1200" dirty="0" smtClean="0"/>
            <a:t> </a:t>
          </a:r>
          <a:r>
            <a:rPr lang="en-US" sz="1800" kern="1200" dirty="0" err="1" smtClean="0"/>
            <a:t>konsumsi</a:t>
          </a:r>
          <a:endParaRPr lang="en-US" sz="1800" kern="1200" dirty="0"/>
        </a:p>
      </dsp:txBody>
      <dsp:txXfrm>
        <a:off x="6200473" y="1425043"/>
        <a:ext cx="1820525" cy="1137828"/>
      </dsp:txXfrm>
    </dsp:sp>
    <dsp:sp modelId="{348C6228-F1F4-4757-9DE6-C20B03EE2ABA}">
      <dsp:nvSpPr>
        <dsp:cNvPr id="0" name=""/>
        <dsp:cNvSpPr/>
      </dsp:nvSpPr>
      <dsp:spPr>
        <a:xfrm>
          <a:off x="5972907" y="1140586"/>
          <a:ext cx="227565" cy="2275656"/>
        </a:xfrm>
        <a:custGeom>
          <a:avLst/>
          <a:gdLst/>
          <a:ahLst/>
          <a:cxnLst/>
          <a:rect l="0" t="0" r="0" b="0"/>
          <a:pathLst>
            <a:path>
              <a:moveTo>
                <a:pt x="0" y="0"/>
              </a:moveTo>
              <a:lnTo>
                <a:pt x="0" y="2275656"/>
              </a:lnTo>
              <a:lnTo>
                <a:pt x="227565" y="2275656"/>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88F0D74-C49D-4494-9A4D-221C8471A592}">
      <dsp:nvSpPr>
        <dsp:cNvPr id="0" name=""/>
        <dsp:cNvSpPr/>
      </dsp:nvSpPr>
      <dsp:spPr>
        <a:xfrm>
          <a:off x="6200473" y="2847328"/>
          <a:ext cx="1820525" cy="11378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9643083"/>
              <a:satOff val="-14469"/>
              <a:lumOff val="-235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Penerapan</a:t>
          </a:r>
          <a:r>
            <a:rPr lang="en-US" sz="1800" kern="1200" dirty="0" smtClean="0"/>
            <a:t> </a:t>
          </a:r>
          <a:r>
            <a:rPr lang="en-US" sz="1800" kern="1200" dirty="0" err="1" smtClean="0"/>
            <a:t>prinsip</a:t>
          </a:r>
          <a:r>
            <a:rPr lang="en-US" sz="1800" kern="1200" dirty="0" smtClean="0"/>
            <a:t> </a:t>
          </a:r>
          <a:r>
            <a:rPr lang="en-US" sz="1800" kern="1200" dirty="0" err="1" smtClean="0"/>
            <a:t>ekonomi</a:t>
          </a:r>
          <a:r>
            <a:rPr lang="en-US" sz="1800" kern="1200" dirty="0" smtClean="0"/>
            <a:t> </a:t>
          </a:r>
          <a:r>
            <a:rPr lang="en-US" sz="1800" kern="1200" dirty="0" err="1" smtClean="0"/>
            <a:t>dalam</a:t>
          </a:r>
          <a:r>
            <a:rPr lang="en-US" sz="1800" kern="1200" dirty="0" smtClean="0"/>
            <a:t> </a:t>
          </a:r>
          <a:r>
            <a:rPr lang="en-US" sz="1800" kern="1200" dirty="0" err="1" smtClean="0"/>
            <a:t>kegiatan</a:t>
          </a:r>
          <a:r>
            <a:rPr lang="en-US" sz="1800" kern="1200" dirty="0" smtClean="0"/>
            <a:t> </a:t>
          </a:r>
          <a:r>
            <a:rPr lang="en-US" sz="1800" kern="1200" dirty="0" err="1" smtClean="0"/>
            <a:t>produksi</a:t>
          </a:r>
          <a:endParaRPr lang="en-US" sz="1800" kern="1200" dirty="0"/>
        </a:p>
      </dsp:txBody>
      <dsp:txXfrm>
        <a:off x="6200473" y="2847328"/>
        <a:ext cx="1820525" cy="1137828"/>
      </dsp:txXfrm>
    </dsp:sp>
    <dsp:sp modelId="{BD646F51-0378-4E8F-9A50-C49ABF10E8FD}">
      <dsp:nvSpPr>
        <dsp:cNvPr id="0" name=""/>
        <dsp:cNvSpPr/>
      </dsp:nvSpPr>
      <dsp:spPr>
        <a:xfrm>
          <a:off x="5972907" y="1140586"/>
          <a:ext cx="227565" cy="3697941"/>
        </a:xfrm>
        <a:custGeom>
          <a:avLst/>
          <a:gdLst/>
          <a:ahLst/>
          <a:cxnLst/>
          <a:rect l="0" t="0" r="0" b="0"/>
          <a:pathLst>
            <a:path>
              <a:moveTo>
                <a:pt x="0" y="0"/>
              </a:moveTo>
              <a:lnTo>
                <a:pt x="0" y="3697941"/>
              </a:lnTo>
              <a:lnTo>
                <a:pt x="227565" y="369794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D59F2CA-AA09-4CD3-ABD0-24AD03E13D25}">
      <dsp:nvSpPr>
        <dsp:cNvPr id="0" name=""/>
        <dsp:cNvSpPr/>
      </dsp:nvSpPr>
      <dsp:spPr>
        <a:xfrm>
          <a:off x="6200473" y="4269613"/>
          <a:ext cx="1820525" cy="11378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Penerapan</a:t>
          </a:r>
          <a:r>
            <a:rPr lang="en-US" sz="1800" kern="1200" dirty="0" smtClean="0"/>
            <a:t> </a:t>
          </a:r>
          <a:r>
            <a:rPr lang="en-US" sz="1800" kern="1200" dirty="0" err="1" smtClean="0"/>
            <a:t>prinsip</a:t>
          </a:r>
          <a:r>
            <a:rPr lang="en-US" sz="1800" kern="1200" dirty="0" smtClean="0"/>
            <a:t> </a:t>
          </a:r>
          <a:r>
            <a:rPr lang="en-US" sz="1800" kern="1200" dirty="0" err="1" smtClean="0"/>
            <a:t>ekonomi</a:t>
          </a:r>
          <a:r>
            <a:rPr lang="en-US" sz="1800" kern="1200" dirty="0" smtClean="0"/>
            <a:t> </a:t>
          </a:r>
          <a:r>
            <a:rPr lang="en-US" sz="1800" kern="1200" dirty="0" err="1" smtClean="0"/>
            <a:t>dalam</a:t>
          </a:r>
          <a:r>
            <a:rPr lang="en-US" sz="1800" kern="1200" dirty="0" smtClean="0"/>
            <a:t> </a:t>
          </a:r>
          <a:r>
            <a:rPr lang="en-US" sz="1800" kern="1200" dirty="0" err="1" smtClean="0"/>
            <a:t>kegiatan</a:t>
          </a:r>
          <a:r>
            <a:rPr lang="en-US" sz="1800" kern="1200" dirty="0" smtClean="0"/>
            <a:t> </a:t>
          </a:r>
          <a:r>
            <a:rPr lang="en-US" sz="1800" kern="1200" dirty="0" err="1" smtClean="0"/>
            <a:t>perdagangan</a:t>
          </a:r>
          <a:endParaRPr lang="en-US" sz="1800" kern="1200" dirty="0"/>
        </a:p>
      </dsp:txBody>
      <dsp:txXfrm>
        <a:off x="6200473" y="4269613"/>
        <a:ext cx="1820525" cy="113782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D824ED-2C7A-4013-9ECC-A71F07B64683}">
      <dsp:nvSpPr>
        <dsp:cNvPr id="0" name=""/>
        <dsp:cNvSpPr/>
      </dsp:nvSpPr>
      <dsp:spPr>
        <a:xfrm>
          <a:off x="0" y="633659"/>
          <a:ext cx="6934200" cy="47628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538171" tIns="874776" rIns="53817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t>Keterbatasan</a:t>
          </a:r>
          <a:r>
            <a:rPr lang="en-US" sz="2000" kern="1200" dirty="0" smtClean="0"/>
            <a:t> </a:t>
          </a:r>
          <a:r>
            <a:rPr lang="en-US" sz="2000" kern="1200" dirty="0" err="1" smtClean="0"/>
            <a:t>jumlah</a:t>
          </a:r>
          <a:r>
            <a:rPr lang="en-US" sz="2000" kern="1200" dirty="0" smtClean="0"/>
            <a:t> </a:t>
          </a:r>
          <a:r>
            <a:rPr lang="en-US" sz="2000" kern="1200" dirty="0" err="1" smtClean="0"/>
            <a:t>benda</a:t>
          </a:r>
          <a:r>
            <a:rPr lang="en-US" sz="2000" kern="1200" dirty="0" smtClean="0"/>
            <a:t> </a:t>
          </a:r>
          <a:r>
            <a:rPr lang="en-US" sz="2000" kern="1200" dirty="0" err="1" smtClean="0"/>
            <a:t>pemuas</a:t>
          </a:r>
          <a:r>
            <a:rPr lang="en-US" sz="2000" kern="1200" dirty="0" smtClean="0"/>
            <a:t> </a:t>
          </a:r>
          <a:r>
            <a:rPr lang="en-US" sz="2000" kern="1200" dirty="0" err="1" smtClean="0"/>
            <a:t>kebutuhan</a:t>
          </a:r>
          <a:endParaRPr lang="en-US" sz="2000" kern="1200" dirty="0" smtClean="0"/>
        </a:p>
        <a:p>
          <a:pPr marL="228600" lvl="1" indent="-228600" algn="l" defTabSz="889000">
            <a:lnSpc>
              <a:spcPct val="90000"/>
            </a:lnSpc>
            <a:spcBef>
              <a:spcPct val="0"/>
            </a:spcBef>
            <a:spcAft>
              <a:spcPct val="15000"/>
            </a:spcAft>
            <a:buChar char="••"/>
          </a:pPr>
          <a:r>
            <a:rPr lang="en-US" sz="2000" kern="1200" dirty="0" err="1" smtClean="0"/>
            <a:t>Kerusakan</a:t>
          </a:r>
          <a:r>
            <a:rPr lang="en-US" sz="2000" kern="1200" dirty="0" smtClean="0"/>
            <a:t> </a:t>
          </a:r>
          <a:r>
            <a:rPr lang="en-US" sz="2000" kern="1200" dirty="0" err="1" smtClean="0"/>
            <a:t>sumber</a:t>
          </a:r>
          <a:r>
            <a:rPr lang="en-US" sz="2000" kern="1200" dirty="0" smtClean="0"/>
            <a:t> </a:t>
          </a:r>
          <a:r>
            <a:rPr lang="en-US" sz="2000" kern="1200" dirty="0" err="1" smtClean="0"/>
            <a:t>daya</a:t>
          </a:r>
          <a:r>
            <a:rPr lang="en-US" sz="2000" kern="1200" dirty="0" smtClean="0"/>
            <a:t> </a:t>
          </a:r>
          <a:r>
            <a:rPr lang="en-US" sz="2000" kern="1200" dirty="0" err="1" smtClean="0"/>
            <a:t>alam</a:t>
          </a:r>
          <a:r>
            <a:rPr lang="en-US" sz="2000" kern="1200" dirty="0" smtClean="0"/>
            <a:t> yang </a:t>
          </a:r>
          <a:r>
            <a:rPr lang="en-US" sz="2000" kern="1200" dirty="0" err="1" smtClean="0"/>
            <a:t>diakibatkan</a:t>
          </a:r>
          <a:r>
            <a:rPr lang="en-US" sz="2000" kern="1200" dirty="0" smtClean="0"/>
            <a:t> </a:t>
          </a:r>
          <a:r>
            <a:rPr lang="en-US" sz="2000" kern="1200" dirty="0" err="1" smtClean="0"/>
            <a:t>manusia</a:t>
          </a:r>
          <a:endParaRPr lang="en-US" sz="2000" kern="1200" dirty="0" smtClean="0"/>
        </a:p>
        <a:p>
          <a:pPr marL="228600" lvl="1" indent="-228600" algn="l" defTabSz="889000">
            <a:lnSpc>
              <a:spcPct val="90000"/>
            </a:lnSpc>
            <a:spcBef>
              <a:spcPct val="0"/>
            </a:spcBef>
            <a:spcAft>
              <a:spcPct val="15000"/>
            </a:spcAft>
            <a:buChar char="••"/>
          </a:pPr>
          <a:r>
            <a:rPr lang="en-US" sz="2000" kern="1200" dirty="0" err="1" smtClean="0"/>
            <a:t>Keterbatasan</a:t>
          </a:r>
          <a:r>
            <a:rPr lang="en-US" sz="2000" kern="1200" dirty="0" smtClean="0"/>
            <a:t> </a:t>
          </a:r>
          <a:r>
            <a:rPr lang="en-US" sz="2000" kern="1200" dirty="0" err="1" smtClean="0"/>
            <a:t>kemampuan</a:t>
          </a:r>
          <a:r>
            <a:rPr lang="en-US" sz="2000" kern="1200" dirty="0" smtClean="0"/>
            <a:t> </a:t>
          </a:r>
          <a:r>
            <a:rPr lang="en-US" sz="2000" kern="1200" dirty="0" err="1" smtClean="0"/>
            <a:t>manusia</a:t>
          </a:r>
          <a:r>
            <a:rPr lang="en-US" sz="2000" kern="1200" dirty="0" smtClean="0"/>
            <a:t> </a:t>
          </a:r>
          <a:r>
            <a:rPr lang="en-US" sz="2000" kern="1200" dirty="0" err="1" smtClean="0"/>
            <a:t>untuk</a:t>
          </a:r>
          <a:r>
            <a:rPr lang="en-US" sz="2000" kern="1200" dirty="0" smtClean="0"/>
            <a:t> </a:t>
          </a:r>
          <a:r>
            <a:rPr lang="en-US" sz="2000" kern="1200" dirty="0" err="1" smtClean="0"/>
            <a:t>mengolah</a:t>
          </a:r>
          <a:r>
            <a:rPr lang="en-US" sz="2000" kern="1200" dirty="0" smtClean="0"/>
            <a:t> </a:t>
          </a:r>
          <a:r>
            <a:rPr lang="en-US" sz="2000" kern="1200" dirty="0" err="1" smtClean="0"/>
            <a:t>sumber</a:t>
          </a:r>
          <a:r>
            <a:rPr lang="en-US" sz="2000" kern="1200" dirty="0" smtClean="0"/>
            <a:t> </a:t>
          </a:r>
          <a:r>
            <a:rPr lang="en-US" sz="2000" kern="1200" dirty="0" err="1" smtClean="0"/>
            <a:t>daya</a:t>
          </a:r>
          <a:endParaRPr lang="en-US" sz="2000" kern="1200" dirty="0" smtClean="0"/>
        </a:p>
        <a:p>
          <a:pPr marL="228600" lvl="1" indent="-228600" algn="l" defTabSz="889000">
            <a:lnSpc>
              <a:spcPct val="90000"/>
            </a:lnSpc>
            <a:spcBef>
              <a:spcPct val="0"/>
            </a:spcBef>
            <a:spcAft>
              <a:spcPct val="15000"/>
            </a:spcAft>
            <a:buChar char="••"/>
          </a:pPr>
          <a:r>
            <a:rPr lang="en-US" sz="2000" kern="1200" dirty="0" err="1" smtClean="0"/>
            <a:t>Pertumbuhan</a:t>
          </a:r>
          <a:r>
            <a:rPr lang="en-US" sz="2000" kern="1200" dirty="0" smtClean="0"/>
            <a:t> </a:t>
          </a:r>
          <a:r>
            <a:rPr lang="en-US" sz="2000" kern="1200" dirty="0" err="1" smtClean="0"/>
            <a:t>manusia</a:t>
          </a:r>
          <a:r>
            <a:rPr lang="en-US" sz="2000" kern="1200" dirty="0" smtClean="0"/>
            <a:t> </a:t>
          </a:r>
          <a:r>
            <a:rPr lang="en-US" sz="2000" kern="1200" dirty="0" err="1" smtClean="0"/>
            <a:t>lebih</a:t>
          </a:r>
          <a:r>
            <a:rPr lang="en-US" sz="2000" kern="1200" dirty="0" smtClean="0"/>
            <a:t> </a:t>
          </a:r>
          <a:r>
            <a:rPr lang="en-US" sz="2000" kern="1200" dirty="0" err="1" smtClean="0"/>
            <a:t>cepat</a:t>
          </a:r>
          <a:r>
            <a:rPr lang="en-US" sz="2000" kern="1200" dirty="0" smtClean="0"/>
            <a:t> </a:t>
          </a:r>
          <a:r>
            <a:rPr lang="en-US" sz="2000" kern="1200" dirty="0" err="1" smtClean="0"/>
            <a:t>dibandingkan</a:t>
          </a:r>
          <a:r>
            <a:rPr lang="en-US" sz="2000" kern="1200" dirty="0" smtClean="0"/>
            <a:t> </a:t>
          </a:r>
          <a:r>
            <a:rPr lang="en-US" sz="2000" kern="1200" dirty="0" err="1" smtClean="0"/>
            <a:t>kemampuan</a:t>
          </a:r>
          <a:r>
            <a:rPr lang="en-US" sz="2000" kern="1200" dirty="0" smtClean="0"/>
            <a:t> </a:t>
          </a:r>
          <a:r>
            <a:rPr lang="en-US" sz="2000" kern="1200" dirty="0" err="1" smtClean="0"/>
            <a:t>penyediaan</a:t>
          </a:r>
          <a:r>
            <a:rPr lang="en-US" sz="2000" kern="1200" dirty="0" smtClean="0"/>
            <a:t> </a:t>
          </a:r>
          <a:r>
            <a:rPr lang="en-US" sz="2000" kern="1200" dirty="0" err="1" smtClean="0"/>
            <a:t>sarana</a:t>
          </a:r>
          <a:r>
            <a:rPr lang="en-US" sz="2000" kern="1200" dirty="0" smtClean="0"/>
            <a:t> </a:t>
          </a:r>
          <a:r>
            <a:rPr lang="en-US" sz="2000" kern="1200" dirty="0" err="1" smtClean="0"/>
            <a:t>kebutuhan</a:t>
          </a:r>
          <a:endParaRPr lang="en-US" sz="2000" kern="1200" dirty="0" smtClean="0"/>
        </a:p>
        <a:p>
          <a:pPr marL="228600" lvl="1" indent="-228600" algn="l" defTabSz="889000">
            <a:lnSpc>
              <a:spcPct val="90000"/>
            </a:lnSpc>
            <a:spcBef>
              <a:spcPct val="0"/>
            </a:spcBef>
            <a:spcAft>
              <a:spcPct val="15000"/>
            </a:spcAft>
            <a:buChar char="••"/>
          </a:pPr>
          <a:r>
            <a:rPr lang="en-US" sz="2000" kern="1200" dirty="0" err="1" smtClean="0"/>
            <a:t>Bencana</a:t>
          </a:r>
          <a:r>
            <a:rPr lang="en-US" sz="2000" kern="1200" dirty="0" smtClean="0"/>
            <a:t> </a:t>
          </a:r>
          <a:r>
            <a:rPr lang="en-US" sz="2000" kern="1200" dirty="0" err="1" smtClean="0"/>
            <a:t>alam</a:t>
          </a:r>
          <a:endParaRPr lang="en-US" sz="2000" kern="1200" dirty="0" smtClean="0"/>
        </a:p>
        <a:p>
          <a:pPr marL="228600" lvl="1" indent="-228600" algn="l" defTabSz="889000">
            <a:lnSpc>
              <a:spcPct val="90000"/>
            </a:lnSpc>
            <a:spcBef>
              <a:spcPct val="0"/>
            </a:spcBef>
            <a:spcAft>
              <a:spcPct val="15000"/>
            </a:spcAft>
            <a:buChar char="••"/>
          </a:pPr>
          <a:r>
            <a:rPr lang="en-US" sz="2000" kern="1200" dirty="0" err="1" smtClean="0"/>
            <a:t>Perbedaan</a:t>
          </a:r>
          <a:r>
            <a:rPr lang="en-US" sz="2000" kern="1200" dirty="0" smtClean="0"/>
            <a:t> </a:t>
          </a:r>
          <a:r>
            <a:rPr lang="en-US" sz="2000" kern="1200" dirty="0" err="1" smtClean="0"/>
            <a:t>letak</a:t>
          </a:r>
          <a:r>
            <a:rPr lang="en-US" sz="2000" kern="1200" dirty="0" smtClean="0"/>
            <a:t> </a:t>
          </a:r>
          <a:r>
            <a:rPr lang="en-US" sz="2000" kern="1200" dirty="0" err="1" smtClean="0"/>
            <a:t>geografis</a:t>
          </a:r>
          <a:endParaRPr lang="en-US" sz="2000" kern="1200" dirty="0" smtClean="0"/>
        </a:p>
        <a:p>
          <a:pPr marL="228600" lvl="1" indent="-228600" algn="l" defTabSz="889000">
            <a:lnSpc>
              <a:spcPct val="90000"/>
            </a:lnSpc>
            <a:spcBef>
              <a:spcPct val="0"/>
            </a:spcBef>
            <a:spcAft>
              <a:spcPct val="15000"/>
            </a:spcAft>
            <a:buChar char="••"/>
          </a:pPr>
          <a:r>
            <a:rPr lang="en-US" sz="2000" kern="1200" dirty="0" err="1" smtClean="0"/>
            <a:t>Pertumbuhan</a:t>
          </a:r>
          <a:r>
            <a:rPr lang="en-US" sz="2000" kern="1200" dirty="0" smtClean="0"/>
            <a:t> </a:t>
          </a:r>
          <a:r>
            <a:rPr lang="en-US" sz="2000" kern="1200" dirty="0" err="1" smtClean="0"/>
            <a:t>penduduk</a:t>
          </a:r>
          <a:r>
            <a:rPr lang="en-US" sz="2000" kern="1200" dirty="0" smtClean="0"/>
            <a:t> </a:t>
          </a:r>
          <a:r>
            <a:rPr lang="en-US" sz="2000" kern="1200" dirty="0" err="1" smtClean="0"/>
            <a:t>tidak</a:t>
          </a:r>
          <a:r>
            <a:rPr lang="en-US" sz="2000" kern="1200" dirty="0" smtClean="0"/>
            <a:t> </a:t>
          </a:r>
          <a:r>
            <a:rPr lang="en-US" sz="2000" kern="1200" dirty="0" err="1" smtClean="0"/>
            <a:t>seimbang</a:t>
          </a:r>
          <a:endParaRPr lang="en-US" sz="2000" kern="1200" dirty="0" smtClean="0"/>
        </a:p>
        <a:p>
          <a:pPr marL="228600" lvl="1" indent="-228600" algn="l" defTabSz="889000">
            <a:lnSpc>
              <a:spcPct val="90000"/>
            </a:lnSpc>
            <a:spcBef>
              <a:spcPct val="0"/>
            </a:spcBef>
            <a:spcAft>
              <a:spcPct val="15000"/>
            </a:spcAft>
            <a:buChar char="••"/>
          </a:pPr>
          <a:r>
            <a:rPr lang="en-US" sz="2000" kern="1200" dirty="0" err="1" smtClean="0"/>
            <a:t>Kemampuan</a:t>
          </a:r>
          <a:r>
            <a:rPr lang="en-US" sz="2000" kern="1200" dirty="0" smtClean="0"/>
            <a:t> </a:t>
          </a:r>
          <a:r>
            <a:rPr lang="en-US" sz="2000" kern="1200" dirty="0" err="1" smtClean="0"/>
            <a:t>untuk</a:t>
          </a:r>
          <a:r>
            <a:rPr lang="en-US" sz="2000" kern="1200" dirty="0" smtClean="0"/>
            <a:t> </a:t>
          </a:r>
          <a:r>
            <a:rPr lang="en-US" sz="2000" kern="1200" dirty="0" err="1" smtClean="0"/>
            <a:t>memproduksi</a:t>
          </a:r>
          <a:r>
            <a:rPr lang="en-US" sz="2000" kern="1200" dirty="0" smtClean="0"/>
            <a:t> </a:t>
          </a:r>
          <a:r>
            <a:rPr lang="en-US" sz="2000" kern="1200" dirty="0" err="1" smtClean="0"/>
            <a:t>rendah</a:t>
          </a:r>
          <a:endParaRPr lang="en-US" sz="2000" kern="1200" dirty="0" smtClean="0"/>
        </a:p>
        <a:p>
          <a:pPr marL="228600" lvl="1" indent="-228600" algn="l" defTabSz="889000">
            <a:lnSpc>
              <a:spcPct val="90000"/>
            </a:lnSpc>
            <a:spcBef>
              <a:spcPct val="0"/>
            </a:spcBef>
            <a:spcAft>
              <a:spcPct val="15000"/>
            </a:spcAft>
            <a:buChar char="••"/>
          </a:pPr>
          <a:r>
            <a:rPr lang="en-US" sz="2000" kern="1200" dirty="0" err="1" smtClean="0"/>
            <a:t>Perkembangan</a:t>
          </a:r>
          <a:r>
            <a:rPr lang="en-US" sz="2000" kern="1200" dirty="0" smtClean="0"/>
            <a:t> </a:t>
          </a:r>
          <a:r>
            <a:rPr lang="en-US" sz="2000" kern="1200" dirty="0" err="1" smtClean="0"/>
            <a:t>teknologi</a:t>
          </a:r>
          <a:r>
            <a:rPr lang="en-US" sz="2000" kern="1200" dirty="0" smtClean="0"/>
            <a:t> </a:t>
          </a:r>
          <a:r>
            <a:rPr lang="en-US" sz="2000" kern="1200" dirty="0" err="1" smtClean="0"/>
            <a:t>berjalan</a:t>
          </a:r>
          <a:r>
            <a:rPr lang="en-US" sz="2000" kern="1200" dirty="0" smtClean="0"/>
            <a:t> </a:t>
          </a:r>
          <a:r>
            <a:rPr lang="en-US" sz="2000" kern="1200" dirty="0" err="1" smtClean="0"/>
            <a:t>lambat</a:t>
          </a:r>
          <a:endParaRPr lang="en-US" sz="2000" kern="1200" dirty="0" smtClean="0"/>
        </a:p>
      </dsp:txBody>
      <dsp:txXfrm>
        <a:off x="0" y="633659"/>
        <a:ext cx="6934200" cy="4762800"/>
      </dsp:txXfrm>
    </dsp:sp>
    <dsp:sp modelId="{B12E2166-C096-4A59-B103-059B0BFB19B1}">
      <dsp:nvSpPr>
        <dsp:cNvPr id="0" name=""/>
        <dsp:cNvSpPr/>
      </dsp:nvSpPr>
      <dsp:spPr>
        <a:xfrm>
          <a:off x="346710" y="13739"/>
          <a:ext cx="4853940" cy="12398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83467" tIns="0" rIns="183467" bIns="0" numCol="1" spcCol="1270" anchor="ctr" anchorCtr="0">
          <a:noAutofit/>
        </a:bodyPr>
        <a:lstStyle/>
        <a:p>
          <a:pPr lvl="0" algn="l" defTabSz="1244600">
            <a:lnSpc>
              <a:spcPct val="90000"/>
            </a:lnSpc>
            <a:spcBef>
              <a:spcPct val="0"/>
            </a:spcBef>
            <a:spcAft>
              <a:spcPct val="35000"/>
            </a:spcAft>
          </a:pPr>
          <a:r>
            <a:rPr lang="en-US" sz="2800" kern="1200" dirty="0" err="1" smtClean="0"/>
            <a:t>Penyebab</a:t>
          </a:r>
          <a:r>
            <a:rPr lang="en-US" sz="2800" kern="1200" dirty="0" smtClean="0"/>
            <a:t> </a:t>
          </a:r>
          <a:r>
            <a:rPr lang="en-US" sz="2800" kern="1200" dirty="0" err="1" smtClean="0"/>
            <a:t>Kelangkaan</a:t>
          </a:r>
          <a:endParaRPr lang="en-US" sz="2800" kern="1200" dirty="0" smtClean="0"/>
        </a:p>
      </dsp:txBody>
      <dsp:txXfrm>
        <a:off x="346710" y="13739"/>
        <a:ext cx="4853940" cy="12398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EAB6E8-0A79-46DF-8EB1-3DB70DFD051B}">
      <dsp:nvSpPr>
        <dsp:cNvPr id="0" name=""/>
        <dsp:cNvSpPr/>
      </dsp:nvSpPr>
      <dsp:spPr>
        <a:xfrm>
          <a:off x="0" y="0"/>
          <a:ext cx="2209800" cy="44958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0" kern="1200" dirty="0" err="1" smtClean="0"/>
            <a:t>Kesenjangan</a:t>
          </a:r>
          <a:r>
            <a:rPr lang="en-US" sz="2600" b="0" kern="1200" dirty="0" smtClean="0"/>
            <a:t> </a:t>
          </a:r>
          <a:r>
            <a:rPr lang="en-US" sz="2600" b="0" kern="1200" dirty="0" err="1" smtClean="0"/>
            <a:t>antara</a:t>
          </a:r>
          <a:r>
            <a:rPr lang="en-US" sz="2600" b="0" kern="1200" dirty="0" smtClean="0"/>
            <a:t> </a:t>
          </a:r>
          <a:r>
            <a:rPr lang="en-US" sz="2600" b="0" kern="1200" dirty="0" err="1" smtClean="0"/>
            <a:t>kebutuhan</a:t>
          </a:r>
          <a:r>
            <a:rPr lang="en-US" sz="2600" b="0" kern="1200" dirty="0" smtClean="0"/>
            <a:t> </a:t>
          </a:r>
          <a:r>
            <a:rPr lang="en-US" sz="2600" b="0" kern="1200" dirty="0" err="1" smtClean="0"/>
            <a:t>dan</a:t>
          </a:r>
          <a:r>
            <a:rPr lang="en-US" sz="2600" b="0" kern="1200" dirty="0" smtClean="0"/>
            <a:t> </a:t>
          </a:r>
          <a:r>
            <a:rPr lang="en-US" sz="2600" b="0" kern="1200" dirty="0" err="1" smtClean="0"/>
            <a:t>alat</a:t>
          </a:r>
          <a:r>
            <a:rPr lang="en-US" sz="2600" b="0" kern="1200" dirty="0" smtClean="0"/>
            <a:t> </a:t>
          </a:r>
          <a:r>
            <a:rPr lang="en-US" sz="2600" b="0" kern="1200" dirty="0" err="1" smtClean="0"/>
            <a:t>pemuas</a:t>
          </a:r>
          <a:r>
            <a:rPr lang="en-US" sz="2600" b="0" kern="1200" dirty="0" smtClean="0"/>
            <a:t> </a:t>
          </a:r>
          <a:r>
            <a:rPr lang="en-US" sz="2600" b="0" kern="1200" dirty="0" err="1" smtClean="0"/>
            <a:t>kebutuhan</a:t>
          </a:r>
          <a:r>
            <a:rPr lang="en-US" sz="2600" b="0" kern="1200" dirty="0" smtClean="0"/>
            <a:t> </a:t>
          </a:r>
          <a:r>
            <a:rPr lang="en-US" sz="2600" b="0" kern="1200" dirty="0" err="1" smtClean="0"/>
            <a:t>inilah</a:t>
          </a:r>
          <a:r>
            <a:rPr lang="en-US" sz="2600" b="0" kern="1200" dirty="0" smtClean="0"/>
            <a:t> yang </a:t>
          </a:r>
          <a:r>
            <a:rPr lang="en-US" sz="2600" b="0" kern="1200" dirty="0" err="1" smtClean="0"/>
            <a:t>menimbulkan</a:t>
          </a:r>
          <a:r>
            <a:rPr lang="en-US" sz="2600" b="0" kern="1200" dirty="0" smtClean="0"/>
            <a:t> </a:t>
          </a:r>
          <a:r>
            <a:rPr lang="en-US" sz="2600" b="0" kern="1200" dirty="0" err="1" smtClean="0"/>
            <a:t>masalah</a:t>
          </a:r>
          <a:r>
            <a:rPr lang="en-US" sz="2600" b="0" kern="1200" dirty="0" smtClean="0"/>
            <a:t> </a:t>
          </a:r>
          <a:r>
            <a:rPr lang="en-US" sz="2600" b="0" kern="1200" dirty="0" err="1" smtClean="0"/>
            <a:t>ekonomi</a:t>
          </a:r>
          <a:endParaRPr lang="en-US" sz="2600" b="0" kern="1200" dirty="0"/>
        </a:p>
      </dsp:txBody>
      <dsp:txXfrm>
        <a:off x="0" y="0"/>
        <a:ext cx="2209800" cy="44958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247814-73FF-4FE8-8D92-EE5745524009}">
      <dsp:nvSpPr>
        <dsp:cNvPr id="0" name=""/>
        <dsp:cNvSpPr/>
      </dsp:nvSpPr>
      <dsp:spPr>
        <a:xfrm>
          <a:off x="821054" y="0"/>
          <a:ext cx="4800600" cy="4800600"/>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0A1560-F7C6-4588-ACD8-30E99C662EF7}">
      <dsp:nvSpPr>
        <dsp:cNvPr id="0" name=""/>
        <dsp:cNvSpPr/>
      </dsp:nvSpPr>
      <dsp:spPr>
        <a:xfrm>
          <a:off x="3221354" y="482638"/>
          <a:ext cx="3120390" cy="56819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Membuat</a:t>
          </a:r>
          <a:r>
            <a:rPr lang="en-US" sz="2000" kern="1200" dirty="0" smtClean="0"/>
            <a:t> </a:t>
          </a:r>
          <a:r>
            <a:rPr lang="en-US" sz="2000" kern="1200" dirty="0" err="1" smtClean="0"/>
            <a:t>skala</a:t>
          </a:r>
          <a:r>
            <a:rPr lang="en-US" sz="2000" kern="1200" dirty="0" smtClean="0"/>
            <a:t> </a:t>
          </a:r>
          <a:r>
            <a:rPr lang="en-US" sz="2000" kern="1200" dirty="0" err="1" smtClean="0"/>
            <a:t>prioritas</a:t>
          </a:r>
          <a:r>
            <a:rPr lang="en-US" sz="2000" kern="1200" dirty="0" smtClean="0"/>
            <a:t> </a:t>
          </a:r>
          <a:r>
            <a:rPr lang="en-US" sz="2000" kern="1200" dirty="0" err="1" smtClean="0"/>
            <a:t>kebutuhan</a:t>
          </a:r>
          <a:endParaRPr lang="en-US" sz="2000" b="1" kern="1200" dirty="0" smtClean="0"/>
        </a:p>
      </dsp:txBody>
      <dsp:txXfrm>
        <a:off x="3221354" y="482638"/>
        <a:ext cx="3120390" cy="568196"/>
      </dsp:txXfrm>
    </dsp:sp>
    <dsp:sp modelId="{85876E63-02ED-46A0-9EF0-E770779B4270}">
      <dsp:nvSpPr>
        <dsp:cNvPr id="0" name=""/>
        <dsp:cNvSpPr/>
      </dsp:nvSpPr>
      <dsp:spPr>
        <a:xfrm>
          <a:off x="3221354" y="1121858"/>
          <a:ext cx="3120390" cy="56819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Menentukan</a:t>
          </a:r>
          <a:r>
            <a:rPr lang="en-US" sz="2000" kern="1200" dirty="0" smtClean="0"/>
            <a:t> </a:t>
          </a:r>
          <a:r>
            <a:rPr lang="en-US" sz="2000" kern="1200" dirty="0" err="1" smtClean="0"/>
            <a:t>sumber</a:t>
          </a:r>
          <a:r>
            <a:rPr lang="en-US" sz="2000" kern="1200" dirty="0" smtClean="0"/>
            <a:t> </a:t>
          </a:r>
          <a:r>
            <a:rPr lang="en-US" sz="2000" kern="1200" dirty="0" err="1" smtClean="0"/>
            <a:t>daya</a:t>
          </a:r>
          <a:r>
            <a:rPr lang="en-US" sz="2000" kern="1200" dirty="0" smtClean="0"/>
            <a:t> </a:t>
          </a:r>
          <a:r>
            <a:rPr lang="en-US" sz="2000" kern="1200" dirty="0" err="1" smtClean="0"/>
            <a:t>alternatif</a:t>
          </a:r>
          <a:endParaRPr lang="en-US" sz="2000" b="1" kern="1200" dirty="0" smtClean="0"/>
        </a:p>
      </dsp:txBody>
      <dsp:txXfrm>
        <a:off x="3221354" y="1121858"/>
        <a:ext cx="3120390" cy="568196"/>
      </dsp:txXfrm>
    </dsp:sp>
    <dsp:sp modelId="{16B7F87D-254E-4E4F-818B-FD414E221871}">
      <dsp:nvSpPr>
        <dsp:cNvPr id="0" name=""/>
        <dsp:cNvSpPr/>
      </dsp:nvSpPr>
      <dsp:spPr>
        <a:xfrm>
          <a:off x="3221354" y="1761079"/>
          <a:ext cx="3120390" cy="56819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Mengelola</a:t>
          </a:r>
          <a:r>
            <a:rPr lang="en-US" sz="2000" kern="1200" dirty="0" smtClean="0"/>
            <a:t> </a:t>
          </a:r>
          <a:r>
            <a:rPr lang="en-US" sz="2000" kern="1200" dirty="0" err="1" smtClean="0"/>
            <a:t>keuangan</a:t>
          </a:r>
          <a:r>
            <a:rPr lang="en-US" sz="2000" kern="1200" dirty="0" smtClean="0"/>
            <a:t> </a:t>
          </a:r>
          <a:r>
            <a:rPr lang="en-US" sz="2000" kern="1200" dirty="0" err="1" smtClean="0"/>
            <a:t>secara</a:t>
          </a:r>
          <a:r>
            <a:rPr lang="en-US" sz="2000" kern="1200" dirty="0" smtClean="0"/>
            <a:t> </a:t>
          </a:r>
          <a:r>
            <a:rPr lang="en-US" sz="2000" kern="1200" dirty="0" err="1" smtClean="0"/>
            <a:t>efisien</a:t>
          </a:r>
          <a:endParaRPr lang="en-US" sz="2000" b="1" kern="1200" dirty="0" smtClean="0"/>
        </a:p>
      </dsp:txBody>
      <dsp:txXfrm>
        <a:off x="3221354" y="1761079"/>
        <a:ext cx="3120390" cy="568196"/>
      </dsp:txXfrm>
    </dsp:sp>
    <dsp:sp modelId="{FB92E2B3-CA3A-4ED0-82F8-000E85FA36C7}">
      <dsp:nvSpPr>
        <dsp:cNvPr id="0" name=""/>
        <dsp:cNvSpPr/>
      </dsp:nvSpPr>
      <dsp:spPr>
        <a:xfrm>
          <a:off x="3221354" y="2400300"/>
          <a:ext cx="3120390" cy="56819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Memanfaatkan</a:t>
          </a:r>
          <a:r>
            <a:rPr lang="en-US" sz="2000" kern="1200" dirty="0" smtClean="0"/>
            <a:t> </a:t>
          </a:r>
          <a:r>
            <a:rPr lang="en-US" sz="2000" kern="1200" dirty="0" err="1" smtClean="0"/>
            <a:t>kemajuan</a:t>
          </a:r>
          <a:r>
            <a:rPr lang="en-US" sz="2000" kern="1200" dirty="0" smtClean="0"/>
            <a:t> </a:t>
          </a:r>
          <a:r>
            <a:rPr lang="en-US" sz="2000" kern="1200" dirty="0" err="1" smtClean="0"/>
            <a:t>teknologi</a:t>
          </a:r>
          <a:endParaRPr lang="en-US" sz="2000" b="1" kern="1200" dirty="0" smtClean="0"/>
        </a:p>
      </dsp:txBody>
      <dsp:txXfrm>
        <a:off x="3221354" y="2400300"/>
        <a:ext cx="3120390" cy="568196"/>
      </dsp:txXfrm>
    </dsp:sp>
    <dsp:sp modelId="{E8A38C3D-9646-4854-927E-A560680EBC98}">
      <dsp:nvSpPr>
        <dsp:cNvPr id="0" name=""/>
        <dsp:cNvSpPr/>
      </dsp:nvSpPr>
      <dsp:spPr>
        <a:xfrm>
          <a:off x="3221354" y="3039520"/>
          <a:ext cx="3120390" cy="56819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t>Memanfaatkan bahan substitusi</a:t>
          </a:r>
          <a:endParaRPr lang="en-US" sz="2000" b="1" kern="1200" dirty="0" smtClean="0"/>
        </a:p>
      </dsp:txBody>
      <dsp:txXfrm>
        <a:off x="3221354" y="3039520"/>
        <a:ext cx="3120390" cy="568196"/>
      </dsp:txXfrm>
    </dsp:sp>
    <dsp:sp modelId="{5CEB09D7-919F-4740-A795-8930D510D925}">
      <dsp:nvSpPr>
        <dsp:cNvPr id="0" name=""/>
        <dsp:cNvSpPr/>
      </dsp:nvSpPr>
      <dsp:spPr>
        <a:xfrm>
          <a:off x="3221354" y="3678741"/>
          <a:ext cx="3120390" cy="56819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Mendaur</a:t>
          </a:r>
          <a:r>
            <a:rPr lang="en-US" sz="2000" kern="1200" dirty="0" smtClean="0"/>
            <a:t> </a:t>
          </a:r>
          <a:r>
            <a:rPr lang="en-US" sz="2000" kern="1200" dirty="0" err="1" smtClean="0"/>
            <a:t>ulang</a:t>
          </a:r>
          <a:r>
            <a:rPr lang="en-US" sz="2000" kern="1200" dirty="0" smtClean="0"/>
            <a:t> </a:t>
          </a:r>
          <a:r>
            <a:rPr lang="en-US" sz="2000" kern="1200" dirty="0" err="1" smtClean="0"/>
            <a:t>atau</a:t>
          </a:r>
          <a:r>
            <a:rPr lang="en-US" sz="2000" kern="1200" dirty="0" smtClean="0"/>
            <a:t> </a:t>
          </a:r>
          <a:r>
            <a:rPr lang="en-US" sz="2000" kern="1200" dirty="0" err="1" smtClean="0"/>
            <a:t>memanfaatkan</a:t>
          </a:r>
          <a:r>
            <a:rPr lang="en-US" sz="2000" kern="1200" dirty="0" smtClean="0"/>
            <a:t> </a:t>
          </a:r>
          <a:r>
            <a:rPr lang="en-US" sz="2000" kern="1200" dirty="0" err="1" smtClean="0"/>
            <a:t>kembali</a:t>
          </a:r>
          <a:endParaRPr lang="en-US" sz="2000" b="1" kern="1200" dirty="0" smtClean="0"/>
        </a:p>
      </dsp:txBody>
      <dsp:txXfrm>
        <a:off x="3221354" y="3678741"/>
        <a:ext cx="3120390" cy="568196"/>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orgChart1#3">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1.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19AB8F6-3CB8-4AEC-B9CD-D6CFE3DA0271}" type="datetimeFigureOut">
              <a:rPr lang="en-US" smtClean="0"/>
              <a:pPr/>
              <a:t>6/12/2019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860AFE1-F711-4F02-A8C4-F6FA61FCC0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1D738F-5128-46E9-81D2-F4570F9E4C2D}" type="slidenum">
              <a:rPr lang="ko-KR" altLang="en-US" smtClean="0"/>
              <a:pPr fontAlgn="base">
                <a:spcBef>
                  <a:spcPct val="0"/>
                </a:spcBef>
                <a:spcAft>
                  <a:spcPct val="0"/>
                </a:spcAft>
                <a:defRPr/>
              </a:pPr>
              <a:t>14</a:t>
            </a:fld>
            <a:endParaRPr lang="ko-K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1D738F-5128-46E9-81D2-F4570F9E4C2D}" type="slidenum">
              <a:rPr lang="ko-KR" altLang="en-US" smtClean="0"/>
              <a:pPr fontAlgn="base">
                <a:spcBef>
                  <a:spcPct val="0"/>
                </a:spcBef>
                <a:spcAft>
                  <a:spcPct val="0"/>
                </a:spcAft>
                <a:defRPr/>
              </a:pPr>
              <a:t>15</a:t>
            </a:fld>
            <a:endParaRPr lang="ko-K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7C2CA2-3082-4EB7-B395-1F145FB0EA47}"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C2CA2-3082-4EB7-B395-1F145FB0EA47}"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C2CA2-3082-4EB7-B395-1F145FB0EA47}"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23928" y="3525012"/>
            <a:ext cx="5220072" cy="144016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mtClean="0"/>
              <a:t>Click to edit Master text styles</a:t>
            </a:r>
          </a:p>
        </p:txBody>
      </p:sp>
      <p:sp>
        <p:nvSpPr>
          <p:cNvPr id="11" name="Text Placeholder 9"/>
          <p:cNvSpPr>
            <a:spLocks noGrp="1"/>
          </p:cNvSpPr>
          <p:nvPr>
            <p:ph type="body" sz="quarter" idx="11"/>
          </p:nvPr>
        </p:nvSpPr>
        <p:spPr>
          <a:xfrm>
            <a:off x="3923928" y="4965171"/>
            <a:ext cx="5219924" cy="672075"/>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smtClean="0"/>
              <a:t>Click to edit Master text styles</a:t>
            </a:r>
          </a:p>
          <a:p>
            <a:pPr lvl="1"/>
            <a:r>
              <a:rPr lang="en-US" altLang="ko-KR" smtClean="0"/>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57C2CA2-3082-4EB7-B395-1F145FB0EA47}" type="datetimeFigureOut">
              <a:rPr lang="en-US" smtClean="0"/>
              <a:pPr/>
              <a:t>6/12/2019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7B76BF-CB98-4B4A-BC77-2722E0350A1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57C2CA2-3082-4EB7-B395-1F145FB0EA47}" type="datetimeFigureOut">
              <a:rPr lang="en-US" smtClean="0"/>
              <a:pPr/>
              <a:t>6/12/2019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7B76BF-CB98-4B4A-BC77-2722E0350A1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57C2CA2-3082-4EB7-B395-1F145FB0EA47}" type="datetimeFigureOut">
              <a:rPr lang="en-US" smtClean="0"/>
              <a:pPr/>
              <a:t>6/12/2019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7B76BF-CB98-4B4A-BC77-2722E0350A1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57C2CA2-3082-4EB7-B395-1F145FB0EA47}" type="datetimeFigureOut">
              <a:rPr lang="en-US" smtClean="0"/>
              <a:pPr/>
              <a:t>6/12/2019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57C2CA2-3082-4EB7-B395-1F145FB0EA47}"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7B76BF-CB98-4B4A-BC77-2722E0350A1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57C2CA2-3082-4EB7-B395-1F145FB0EA47}" type="datetimeFigureOut">
              <a:rPr lang="en-US" smtClean="0"/>
              <a:pPr/>
              <a:t>6/12/2019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C2CA2-3082-4EB7-B395-1F145FB0EA47}"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7C2CA2-3082-4EB7-B395-1F145FB0EA47}" type="datetimeFigureOut">
              <a:rPr lang="en-US" smtClean="0"/>
              <a:pPr/>
              <a:t>6/12/2019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57C2CA2-3082-4EB7-B395-1F145FB0EA47}" type="datetimeFigureOut">
              <a:rPr lang="en-US" smtClean="0"/>
              <a:pPr/>
              <a:t>6/12/2019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57C2CA2-3082-4EB7-B395-1F145FB0EA47}"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7B76BF-CB98-4B4A-BC77-2722E0350A1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C2CA2-3082-4EB7-B395-1F145FB0EA47}"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C2CA2-3082-4EB7-B395-1F145FB0EA47}"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C2CA2-3082-4EB7-B395-1F145FB0EA47}"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7C2CA2-3082-4EB7-B395-1F145FB0EA47}"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7C2CA2-3082-4EB7-B395-1F145FB0EA47}" type="datetimeFigureOut">
              <a:rPr lang="en-US" smtClean="0"/>
              <a:pPr/>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C2CA2-3082-4EB7-B395-1F145FB0EA47}" type="datetimeFigureOut">
              <a:rPr lang="en-US" smtClean="0"/>
              <a:pPr/>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C2CA2-3082-4EB7-B395-1F145FB0EA47}" type="datetimeFigureOut">
              <a:rPr lang="en-US" smtClean="0"/>
              <a:pPr/>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C2CA2-3082-4EB7-B395-1F145FB0EA47}"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C2CA2-3082-4EB7-B395-1F145FB0EA47}"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B76BF-CB98-4B4A-BC77-2722E0350A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C2CA2-3082-4EB7-B395-1F145FB0EA47}" type="datetimeFigureOut">
              <a:rPr lang="en-US" smtClean="0"/>
              <a:pPr/>
              <a:t>6/12/2019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B76BF-CB98-4B4A-BC77-2722E0350A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57C2CA2-3082-4EB7-B395-1F145FB0EA47}" type="datetimeFigureOut">
              <a:rPr lang="en-US" smtClean="0"/>
              <a:pPr/>
              <a:t>6/12/2019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7B76BF-CB98-4B4A-BC77-2722E0350A1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diagramLayout" Target="../diagrams/layout13.xml"/><Relationship Id="rId7" Type="http://schemas.openxmlformats.org/officeDocument/2006/relationships/image" Target="../media/image7.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Data" Target="../diagrams/data14.xml"/><Relationship Id="rId7" Type="http://schemas.openxmlformats.org/officeDocument/2006/relationships/diagramData" Target="../diagrams/data15.xml"/><Relationship Id="rId12" Type="http://schemas.microsoft.com/office/2007/relationships/diagramDrawing" Target="../diagrams/drawing1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microsoft.com/office/2007/relationships/diagramDrawing" Target="../diagrams/drawing14.xml"/><Relationship Id="rId5" Type="http://schemas.openxmlformats.org/officeDocument/2006/relationships/diagramQuickStyle" Target="../diagrams/quickStyle14.xml"/><Relationship Id="rId10" Type="http://schemas.openxmlformats.org/officeDocument/2006/relationships/diagramColors" Target="../diagrams/colors15.xml"/><Relationship Id="rId4" Type="http://schemas.openxmlformats.org/officeDocument/2006/relationships/diagramLayout" Target="../diagrams/layout14.xml"/><Relationship Id="rId9"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diagramLayout" Target="../diagrams/layout17.xml"/><Relationship Id="rId7" Type="http://schemas.openxmlformats.org/officeDocument/2006/relationships/image" Target="../media/image6.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diagramLayout" Target="../diagrams/layout19.xml"/><Relationship Id="rId7" Type="http://schemas.openxmlformats.org/officeDocument/2006/relationships/image" Target="../media/image6.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7" Type="http://schemas.microsoft.com/office/2007/relationships/diagramDrawing" Target="../diagrams/drawing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7" Type="http://schemas.microsoft.com/office/2007/relationships/diagramDrawing" Target="../diagrams/drawing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diagramLayout" Target="../diagrams/layout25.xml"/><Relationship Id="rId7" Type="http://schemas.openxmlformats.org/officeDocument/2006/relationships/diagramLayout" Target="../diagrams/layout26.xml"/><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openxmlformats.org/officeDocument/2006/relationships/diagramData" Target="../diagrams/data26.xml"/><Relationship Id="rId11" Type="http://schemas.microsoft.com/office/2007/relationships/diagramDrawing" Target="../diagrams/drawing26.xml"/><Relationship Id="rId5" Type="http://schemas.openxmlformats.org/officeDocument/2006/relationships/diagramColors" Target="../diagrams/colors25.xml"/><Relationship Id="rId10" Type="http://schemas.microsoft.com/office/2007/relationships/diagramDrawing" Target="../diagrams/drawing25.xml"/><Relationship Id="rId4" Type="http://schemas.openxmlformats.org/officeDocument/2006/relationships/diagramQuickStyle" Target="../diagrams/quickStyle25.xml"/><Relationship Id="rId9" Type="http://schemas.openxmlformats.org/officeDocument/2006/relationships/diagramColors" Target="../diagrams/colors26.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7.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diagramLayout" Target="../diagrams/layout29.xml"/><Relationship Id="rId7" Type="http://schemas.openxmlformats.org/officeDocument/2006/relationships/image" Target="../media/image6.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8.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diagramLayout" Target="../diagrams/layout31.xml"/><Relationship Id="rId7" Type="http://schemas.openxmlformats.org/officeDocument/2006/relationships/image" Target="../media/image6.jpe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12"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microsoft.com/office/2007/relationships/diagramDrawing" Target="../diagrams/drawing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1.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diagramLayout" Target="../diagrams/layout34.xml"/><Relationship Id="rId7" Type="http://schemas.openxmlformats.org/officeDocument/2006/relationships/image" Target="../media/image6.jpe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36.xml"/><Relationship Id="rId3" Type="http://schemas.openxmlformats.org/officeDocument/2006/relationships/diagramLayout" Target="../diagrams/layout35.xml"/><Relationship Id="rId7" Type="http://schemas.openxmlformats.org/officeDocument/2006/relationships/diagramLayout" Target="../diagrams/layout36.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openxmlformats.org/officeDocument/2006/relationships/diagramData" Target="../diagrams/data36.xml"/><Relationship Id="rId11" Type="http://schemas.microsoft.com/office/2007/relationships/diagramDrawing" Target="../diagrams/drawing36.xml"/><Relationship Id="rId5" Type="http://schemas.openxmlformats.org/officeDocument/2006/relationships/diagramColors" Target="../diagrams/colors35.xml"/><Relationship Id="rId10" Type="http://schemas.microsoft.com/office/2007/relationships/diagramDrawing" Target="../diagrams/drawing35.xml"/><Relationship Id="rId4" Type="http://schemas.openxmlformats.org/officeDocument/2006/relationships/diagramQuickStyle" Target="../diagrams/quickStyle35.xml"/><Relationship Id="rId9" Type="http://schemas.openxmlformats.org/officeDocument/2006/relationships/diagramColors" Target="../diagrams/colors36.xm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38.xml"/><Relationship Id="rId3" Type="http://schemas.openxmlformats.org/officeDocument/2006/relationships/diagramLayout" Target="../diagrams/layout37.xml"/><Relationship Id="rId7" Type="http://schemas.openxmlformats.org/officeDocument/2006/relationships/diagramLayout" Target="../diagrams/layout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openxmlformats.org/officeDocument/2006/relationships/diagramData" Target="../diagrams/data38.xml"/><Relationship Id="rId11" Type="http://schemas.microsoft.com/office/2007/relationships/diagramDrawing" Target="../diagrams/drawing38.xml"/><Relationship Id="rId5" Type="http://schemas.openxmlformats.org/officeDocument/2006/relationships/diagramColors" Target="../diagrams/colors37.xml"/><Relationship Id="rId10" Type="http://schemas.microsoft.com/office/2007/relationships/diagramDrawing" Target="../diagrams/drawing37.xml"/><Relationship Id="rId4" Type="http://schemas.openxmlformats.org/officeDocument/2006/relationships/diagramQuickStyle" Target="../diagrams/quickStyle37.xml"/><Relationship Id="rId9" Type="http://schemas.openxmlformats.org/officeDocument/2006/relationships/diagramColors" Target="../diagrams/colors38.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40.xml"/><Relationship Id="rId3" Type="http://schemas.openxmlformats.org/officeDocument/2006/relationships/diagramLayout" Target="../diagrams/layout39.xml"/><Relationship Id="rId7" Type="http://schemas.openxmlformats.org/officeDocument/2006/relationships/diagramLayout" Target="../diagrams/layout40.xml"/><Relationship Id="rId2" Type="http://schemas.openxmlformats.org/officeDocument/2006/relationships/diagramData" Target="../diagrams/data39.xml"/><Relationship Id="rId1" Type="http://schemas.openxmlformats.org/officeDocument/2006/relationships/slideLayout" Target="../slideLayouts/slideLayout1.xml"/><Relationship Id="rId6" Type="http://schemas.openxmlformats.org/officeDocument/2006/relationships/diagramData" Target="../diagrams/data40.xml"/><Relationship Id="rId11" Type="http://schemas.microsoft.com/office/2007/relationships/diagramDrawing" Target="../diagrams/drawing40.xml"/><Relationship Id="rId5" Type="http://schemas.openxmlformats.org/officeDocument/2006/relationships/diagramColors" Target="../diagrams/colors39.xml"/><Relationship Id="rId10" Type="http://schemas.microsoft.com/office/2007/relationships/diagramDrawing" Target="../diagrams/drawing39.xml"/><Relationship Id="rId4" Type="http://schemas.openxmlformats.org/officeDocument/2006/relationships/diagramQuickStyle" Target="../diagrams/quickStyle39.xml"/><Relationship Id="rId9" Type="http://schemas.openxmlformats.org/officeDocument/2006/relationships/diagramColors" Target="../diagrams/colors40.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diagramLayout" Target="../diagrams/layout41.xml"/><Relationship Id="rId7" Type="http://schemas.openxmlformats.org/officeDocument/2006/relationships/image" Target="../media/image26.png"/><Relationship Id="rId2" Type="http://schemas.openxmlformats.org/officeDocument/2006/relationships/diagramData" Target="../diagrams/data41.xml"/><Relationship Id="rId1" Type="http://schemas.openxmlformats.org/officeDocument/2006/relationships/slideLayout" Target="../slideLayouts/slideLayout4.xml"/><Relationship Id="rId6" Type="http://schemas.openxmlformats.org/officeDocument/2006/relationships/hyperlink" Target="TEORI%20HARGA.mp4" TargetMode="Externa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1.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diagramLayout" Target="../diagrams/layout42.xml"/><Relationship Id="rId7" Type="http://schemas.openxmlformats.org/officeDocument/2006/relationships/image" Target="../media/image28.png"/><Relationship Id="rId2" Type="http://schemas.openxmlformats.org/officeDocument/2006/relationships/diagramData" Target="../diagrams/data42.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33.png"/><Relationship Id="rId7" Type="http://schemas.openxmlformats.org/officeDocument/2006/relationships/diagramColors" Target="../diagrams/colors43.xml"/><Relationship Id="rId2" Type="http://schemas.openxmlformats.org/officeDocument/2006/relationships/image" Target="../media/image32.wmf"/><Relationship Id="rId1" Type="http://schemas.openxmlformats.org/officeDocument/2006/relationships/slideLayout" Target="../slideLayouts/slideLayout7.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7.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6.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diagramLayout" Target="../diagrams/layout45.xml"/><Relationship Id="rId7" Type="http://schemas.openxmlformats.org/officeDocument/2006/relationships/image" Target="../media/image6.jpeg"/><Relationship Id="rId2" Type="http://schemas.openxmlformats.org/officeDocument/2006/relationships/diagramData" Target="../diagrams/data45.xml"/><Relationship Id="rId1" Type="http://schemas.openxmlformats.org/officeDocument/2006/relationships/slideLayout" Target="../slideLayouts/slideLayout7.xml"/><Relationship Id="rId6" Type="http://schemas.openxmlformats.org/officeDocument/2006/relationships/slide" Target="slide49.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7.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7.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microsoft.com/office/2007/relationships/diagramDrawing" Target="../diagrams/drawing8.xml"/><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2.jpg"/>
          <p:cNvPicPr>
            <a:picLocks noChangeAspect="1"/>
          </p:cNvPicPr>
          <p:nvPr/>
        </p:nvPicPr>
        <p:blipFill>
          <a:blip r:embed="rId2" cstate="print"/>
          <a:stretch>
            <a:fillRect/>
          </a:stretch>
        </p:blipFill>
        <p:spPr>
          <a:xfrm>
            <a:off x="0" y="0"/>
            <a:ext cx="9144000" cy="6858000"/>
          </a:xfrm>
          <a:prstGeom prst="rect">
            <a:avLst/>
          </a:prstGeom>
        </p:spPr>
      </p:pic>
      <p:sp>
        <p:nvSpPr>
          <p:cNvPr id="4" name="Title 1"/>
          <p:cNvSpPr txBox="1">
            <a:spLocks/>
          </p:cNvSpPr>
          <p:nvPr/>
        </p:nvSpPr>
        <p:spPr>
          <a:xfrm>
            <a:off x="541338" y="427038"/>
            <a:ext cx="4457700" cy="1935162"/>
          </a:xfrm>
          <a:prstGeom prst="rect">
            <a:avLst/>
          </a:prstGeom>
        </p:spPr>
        <p:txBody>
          <a:bodyPr>
            <a:normAutofit/>
          </a:bodyPr>
          <a:lstStyle/>
          <a:p>
            <a:pPr fontAlgn="auto">
              <a:spcAft>
                <a:spcPts val="0"/>
              </a:spcAft>
              <a:defRPr/>
            </a:pPr>
            <a:r>
              <a:rPr lang="en-US" sz="5400" b="1" dirty="0" err="1">
                <a:effectLst>
                  <a:outerShdw blurRad="38100" dist="38100" dir="2700000" algn="tl">
                    <a:srgbClr val="000000">
                      <a:alpha val="43137"/>
                    </a:srgbClr>
                  </a:outerShdw>
                </a:effectLst>
                <a:latin typeface="Arial" pitchFamily="34" charset="0"/>
                <a:ea typeface="+mj-ea"/>
                <a:cs typeface="Arial" pitchFamily="34" charset="0"/>
              </a:rPr>
              <a:t>Ekonomi</a:t>
            </a:r>
            <a:r>
              <a:rPr lang="en-US" sz="2400" dirty="0">
                <a:latin typeface="Arial" pitchFamily="34" charset="0"/>
                <a:ea typeface="+mj-ea"/>
                <a:cs typeface="Arial" pitchFamily="34" charset="0"/>
              </a:rPr>
              <a:t/>
            </a:r>
            <a:br>
              <a:rPr lang="en-US" sz="2400" dirty="0">
                <a:latin typeface="Arial" pitchFamily="34" charset="0"/>
                <a:ea typeface="+mj-ea"/>
                <a:cs typeface="Arial" pitchFamily="34" charset="0"/>
              </a:rPr>
            </a:br>
            <a:r>
              <a:rPr lang="en-US" sz="2800" dirty="0" err="1">
                <a:latin typeface="Arial" pitchFamily="34" charset="0"/>
                <a:ea typeface="+mj-ea"/>
                <a:cs typeface="Arial" pitchFamily="34" charset="0"/>
              </a:rPr>
              <a:t>untuk</a:t>
            </a:r>
            <a:r>
              <a:rPr lang="en-US" sz="2800" dirty="0">
                <a:latin typeface="Arial" pitchFamily="34" charset="0"/>
                <a:ea typeface="+mj-ea"/>
                <a:cs typeface="Arial" pitchFamily="34" charset="0"/>
              </a:rPr>
              <a:t> SMA/MA </a:t>
            </a:r>
            <a:r>
              <a:rPr lang="en-US" sz="2800" dirty="0" err="1">
                <a:latin typeface="Arial" pitchFamily="34" charset="0"/>
                <a:ea typeface="+mj-ea"/>
                <a:cs typeface="Arial" pitchFamily="34" charset="0"/>
              </a:rPr>
              <a:t>Kelas</a:t>
            </a:r>
            <a:r>
              <a:rPr lang="en-US" sz="2800" dirty="0">
                <a:latin typeface="Arial" pitchFamily="34" charset="0"/>
                <a:ea typeface="+mj-ea"/>
                <a:cs typeface="Arial" pitchFamily="34" charset="0"/>
              </a:rPr>
              <a:t> </a:t>
            </a:r>
            <a:r>
              <a:rPr lang="en-US" sz="2800" dirty="0" smtClean="0">
                <a:latin typeface="Arial" pitchFamily="34" charset="0"/>
                <a:ea typeface="+mj-ea"/>
                <a:cs typeface="Arial" pitchFamily="34" charset="0"/>
              </a:rPr>
              <a:t>X</a:t>
            </a:r>
          </a:p>
          <a:p>
            <a:pPr fontAlgn="auto">
              <a:spcAft>
                <a:spcPts val="0"/>
              </a:spcAft>
              <a:defRPr/>
            </a:pPr>
            <a:r>
              <a:rPr lang="en-US" sz="2800" dirty="0" smtClean="0">
                <a:latin typeface="Arial" pitchFamily="34" charset="0"/>
                <a:ea typeface="+mj-ea"/>
                <a:cs typeface="Arial" pitchFamily="34" charset="0"/>
              </a:rPr>
              <a:t>Semester 1</a:t>
            </a:r>
            <a:endParaRPr lang="en-US" sz="2400" dirty="0">
              <a:latin typeface="Arial" pitchFamily="34" charset="0"/>
              <a:ea typeface="+mj-ea"/>
              <a:cs typeface="Arial" pitchFamily="34" charset="0"/>
            </a:endParaRPr>
          </a:p>
        </p:txBody>
      </p:sp>
      <p:sp>
        <p:nvSpPr>
          <p:cNvPr id="5" name="Content Placeholder 2"/>
          <p:cNvSpPr txBox="1">
            <a:spLocks/>
          </p:cNvSpPr>
          <p:nvPr/>
        </p:nvSpPr>
        <p:spPr bwMode="auto">
          <a:xfrm>
            <a:off x="539750" y="2939729"/>
            <a:ext cx="3041650" cy="1269411"/>
          </a:xfrm>
          <a:prstGeom prst="rect">
            <a:avLst/>
          </a:prstGeom>
          <a:noFill/>
          <a:ln w="9525">
            <a:noFill/>
            <a:miter lim="800000"/>
            <a:headEnd/>
            <a:tailEnd/>
          </a:ln>
        </p:spPr>
        <p:txBody>
          <a:bodyPr/>
          <a:lstStyle/>
          <a:p>
            <a:pPr>
              <a:spcAft>
                <a:spcPts val="600"/>
              </a:spcAft>
              <a:buFont typeface="Arial" pitchFamily="34" charset="0"/>
              <a:buNone/>
            </a:pPr>
            <a:r>
              <a:rPr lang="en-US" dirty="0" err="1" smtClean="0">
                <a:latin typeface="Arial" pitchFamily="34" charset="0"/>
                <a:cs typeface="Arial" pitchFamily="34" charset="0"/>
              </a:rPr>
              <a:t>Disusun</a:t>
            </a:r>
            <a:r>
              <a:rPr lang="en-US" dirty="0" smtClean="0">
                <a:latin typeface="Arial" pitchFamily="34" charset="0"/>
                <a:cs typeface="Arial" pitchFamily="34" charset="0"/>
              </a:rPr>
              <a:t> </a:t>
            </a:r>
            <a:r>
              <a:rPr lang="en-US" dirty="0" err="1" smtClean="0">
                <a:latin typeface="Arial" pitchFamily="34" charset="0"/>
                <a:cs typeface="Arial" pitchFamily="34" charset="0"/>
              </a:rPr>
              <a:t>oleh</a:t>
            </a:r>
            <a:r>
              <a:rPr lang="en-US" dirty="0" smtClean="0">
                <a:latin typeface="Arial" pitchFamily="34" charset="0"/>
                <a:cs typeface="Arial" pitchFamily="34" charset="0"/>
              </a:rPr>
              <a:t>:</a:t>
            </a:r>
            <a:endParaRPr lang="en-US" dirty="0">
              <a:latin typeface="Arial" pitchFamily="34" charset="0"/>
              <a:cs typeface="Arial" pitchFamily="34" charset="0"/>
            </a:endParaRPr>
          </a:p>
          <a:p>
            <a:pPr>
              <a:buFont typeface="Arial" pitchFamily="34" charset="0"/>
              <a:buNone/>
            </a:pPr>
            <a:r>
              <a:rPr lang="en-US" dirty="0" err="1" smtClean="0">
                <a:latin typeface="Arial" pitchFamily="34" charset="0"/>
                <a:cs typeface="Arial" pitchFamily="34" charset="0"/>
              </a:rPr>
              <a:t>Yunita</a:t>
            </a:r>
            <a:r>
              <a:rPr lang="en-US" dirty="0" smtClean="0">
                <a:latin typeface="Arial" pitchFamily="34" charset="0"/>
                <a:cs typeface="Arial" pitchFamily="34" charset="0"/>
              </a:rPr>
              <a:t> </a:t>
            </a:r>
            <a:r>
              <a:rPr lang="en-US" dirty="0" err="1" smtClean="0">
                <a:latin typeface="Arial" pitchFamily="34" charset="0"/>
                <a:cs typeface="Arial" pitchFamily="34" charset="0"/>
              </a:rPr>
              <a:t>Novasari</a:t>
            </a:r>
            <a:endParaRPr lang="en-US" dirty="0" smtClean="0">
              <a:latin typeface="Arial" pitchFamily="34" charset="0"/>
              <a:cs typeface="Arial" pitchFamily="34" charset="0"/>
            </a:endParaRPr>
          </a:p>
          <a:p>
            <a:pPr>
              <a:buFont typeface="Arial" pitchFamily="34" charset="0"/>
              <a:buNone/>
            </a:pPr>
            <a:r>
              <a:rPr lang="en-US" dirty="0" smtClean="0">
                <a:latin typeface="Arial" pitchFamily="34" charset="0"/>
                <a:cs typeface="Arial" pitchFamily="34" charset="0"/>
              </a:rPr>
              <a:t>Yan </a:t>
            </a:r>
            <a:r>
              <a:rPr lang="en-US" dirty="0" err="1" smtClean="0">
                <a:latin typeface="Arial" pitchFamily="34" charset="0"/>
                <a:cs typeface="Arial" pitchFamily="34" charset="0"/>
              </a:rPr>
              <a:t>Hanif</a:t>
            </a:r>
            <a:r>
              <a:rPr lang="en-US" dirty="0" smtClean="0">
                <a:latin typeface="Arial" pitchFamily="34" charset="0"/>
                <a:cs typeface="Arial" pitchFamily="34" charset="0"/>
              </a:rPr>
              <a:t> </a:t>
            </a:r>
            <a:r>
              <a:rPr lang="en-US" dirty="0" err="1" smtClean="0">
                <a:latin typeface="Arial" pitchFamily="34" charset="0"/>
                <a:cs typeface="Arial" pitchFamily="34" charset="0"/>
              </a:rPr>
              <a:t>Jawangga</a:t>
            </a:r>
            <a:endParaRPr lang="en-US" dirty="0" smtClean="0">
              <a:latin typeface="Arial" pitchFamily="34" charset="0"/>
              <a:cs typeface="Arial" pitchFamily="34" charset="0"/>
            </a:endParaRPr>
          </a:p>
          <a:p>
            <a:pPr>
              <a:buFont typeface="Arial" pitchFamily="34" charset="0"/>
              <a:buNone/>
            </a:pPr>
            <a:r>
              <a:rPr lang="en-US" dirty="0" err="1" smtClean="0">
                <a:latin typeface="Arial" pitchFamily="34" charset="0"/>
                <a:cs typeface="Arial" pitchFamily="34" charset="0"/>
              </a:rPr>
              <a:t>Inung</a:t>
            </a:r>
            <a:r>
              <a:rPr lang="en-US" dirty="0" smtClean="0">
                <a:latin typeface="Arial" pitchFamily="34" charset="0"/>
                <a:cs typeface="Arial" pitchFamily="34" charset="0"/>
              </a:rPr>
              <a:t> Oni </a:t>
            </a:r>
            <a:r>
              <a:rPr lang="en-US" dirty="0" err="1" smtClean="0">
                <a:latin typeface="Arial" pitchFamily="34" charset="0"/>
                <a:cs typeface="Arial" pitchFamily="34" charset="0"/>
              </a:rPr>
              <a:t>Setiadi</a:t>
            </a:r>
            <a:endParaRPr lang="en-US" dirty="0">
              <a:latin typeface="Arial" pitchFamily="34" charset="0"/>
              <a:cs typeface="Arial" pitchFamily="34" charset="0"/>
            </a:endParaRPr>
          </a:p>
        </p:txBody>
      </p:sp>
      <p:sp>
        <p:nvSpPr>
          <p:cNvPr id="6" name="Rectangle 5"/>
          <p:cNvSpPr>
            <a:spLocks noChangeArrowheads="1"/>
          </p:cNvSpPr>
          <p:nvPr/>
        </p:nvSpPr>
        <p:spPr bwMode="auto">
          <a:xfrm>
            <a:off x="533400" y="2253930"/>
            <a:ext cx="3305713" cy="400110"/>
          </a:xfrm>
          <a:prstGeom prst="rect">
            <a:avLst/>
          </a:prstGeom>
          <a:noFill/>
          <a:ln w="9525">
            <a:noFill/>
            <a:miter lim="800000"/>
            <a:headEnd/>
            <a:tailEnd/>
          </a:ln>
        </p:spPr>
        <p:txBody>
          <a:bodyPr wrap="none">
            <a:spAutoFit/>
          </a:bodyPr>
          <a:lstStyle/>
          <a:p>
            <a:r>
              <a:rPr lang="en-US" sz="2000" dirty="0" err="1">
                <a:latin typeface="Arial" pitchFamily="34" charset="0"/>
                <a:cs typeface="Arial" pitchFamily="34" charset="0"/>
              </a:rPr>
              <a:t>Peminatan</a:t>
            </a:r>
            <a:r>
              <a:rPr lang="en-US" sz="2000" dirty="0">
                <a:latin typeface="Arial" pitchFamily="34" charset="0"/>
                <a:cs typeface="Arial" pitchFamily="34" charset="0"/>
              </a:rPr>
              <a:t> </a:t>
            </a:r>
            <a:r>
              <a:rPr lang="en-US" sz="2000" dirty="0" err="1">
                <a:latin typeface="Arial" pitchFamily="34" charset="0"/>
                <a:cs typeface="Arial" pitchFamily="34" charset="0"/>
              </a:rPr>
              <a:t>Ilmu-Ilmu</a:t>
            </a:r>
            <a:r>
              <a:rPr lang="en-US" sz="2000" dirty="0">
                <a:latin typeface="Arial" pitchFamily="34" charset="0"/>
                <a:cs typeface="Arial" pitchFamily="34" charset="0"/>
              </a:rPr>
              <a:t> </a:t>
            </a:r>
            <a:r>
              <a:rPr lang="en-US" sz="2000" dirty="0" err="1">
                <a:latin typeface="Arial" pitchFamily="34" charset="0"/>
                <a:cs typeface="Arial" pitchFamily="34" charset="0"/>
              </a:rPr>
              <a:t>Sosial</a:t>
            </a:r>
            <a:endParaRPr lang="en-US" sz="2000" dirty="0">
              <a:latin typeface="Arial" pitchFamily="34" charset="0"/>
              <a:cs typeface="Arial" pitchFamily="34" charset="0"/>
            </a:endParaRPr>
          </a:p>
        </p:txBody>
      </p:sp>
      <p:sp>
        <p:nvSpPr>
          <p:cNvPr id="7" name="Content Placeholder 2"/>
          <p:cNvSpPr txBox="1">
            <a:spLocks/>
          </p:cNvSpPr>
          <p:nvPr/>
        </p:nvSpPr>
        <p:spPr bwMode="auto">
          <a:xfrm>
            <a:off x="533400" y="4492170"/>
            <a:ext cx="3041650" cy="762000"/>
          </a:xfrm>
          <a:prstGeom prst="rect">
            <a:avLst/>
          </a:prstGeom>
          <a:noFill/>
          <a:ln w="9525">
            <a:noFill/>
            <a:miter lim="800000"/>
            <a:headEnd/>
            <a:tailEnd/>
          </a:ln>
        </p:spPr>
        <p:txBody>
          <a:bodyPr/>
          <a:lstStyle/>
          <a:p>
            <a:pPr>
              <a:buFont typeface="Arial" pitchFamily="34" charset="0"/>
              <a:buNone/>
            </a:pPr>
            <a:r>
              <a:rPr lang="en-US" dirty="0">
                <a:latin typeface="Arial" pitchFamily="34" charset="0"/>
                <a:cs typeface="Arial" pitchFamily="34" charset="0"/>
              </a:rPr>
              <a:t>Editor:</a:t>
            </a:r>
          </a:p>
          <a:p>
            <a:pPr>
              <a:buFont typeface="Arial" pitchFamily="34" charset="0"/>
              <a:buNone/>
            </a:pPr>
            <a:r>
              <a:rPr lang="en-US" dirty="0" err="1" smtClean="0">
                <a:latin typeface="Arial" pitchFamily="34" charset="0"/>
                <a:cs typeface="Arial" pitchFamily="34" charset="0"/>
              </a:rPr>
              <a:t>Irim</a:t>
            </a:r>
            <a:r>
              <a:rPr lang="en-US" dirty="0" smtClean="0">
                <a:latin typeface="Arial" pitchFamily="34" charset="0"/>
                <a:cs typeface="Arial" pitchFamily="34" charset="0"/>
              </a:rPr>
              <a:t> </a:t>
            </a:r>
            <a:r>
              <a:rPr lang="en-US" dirty="0" err="1" smtClean="0">
                <a:latin typeface="Arial" pitchFamily="34" charset="0"/>
                <a:cs typeface="Arial" pitchFamily="34" charset="0"/>
              </a:rPr>
              <a:t>Rismi</a:t>
            </a:r>
            <a:r>
              <a:rPr lang="en-US" dirty="0" smtClean="0">
                <a:latin typeface="Arial" pitchFamily="34" charset="0"/>
                <a:cs typeface="Arial" pitchFamily="34" charset="0"/>
              </a:rPr>
              <a:t> </a:t>
            </a:r>
            <a:r>
              <a:rPr lang="en-US" dirty="0" err="1" smtClean="0">
                <a:latin typeface="Arial" pitchFamily="34" charset="0"/>
                <a:cs typeface="Arial" pitchFamily="34" charset="0"/>
              </a:rPr>
              <a:t>Hastyorini</a:t>
            </a:r>
            <a:endParaRPr lang="en-US" dirty="0">
              <a:latin typeface="Arial" pitchFamily="34" charset="0"/>
              <a:cs typeface="Arial" pitchFamily="34" charset="0"/>
            </a:endParaRPr>
          </a:p>
        </p:txBody>
      </p:sp>
      <p:pic>
        <p:nvPicPr>
          <p:cNvPr id="8" name="Picture 2" descr="D:\GAWEAN 2017\PGPR SMT 2 2017\Powerpoint PR Ekonomi XI Smt 2\GB Background\cover pr ekonomi kelas 11 semester 2.jpg"/>
          <p:cNvPicPr>
            <a:picLocks noChangeAspect="1" noChangeArrowheads="1"/>
          </p:cNvPicPr>
          <p:nvPr/>
        </p:nvPicPr>
        <p:blipFill>
          <a:blip r:embed="rId3" cstate="print"/>
          <a:stretch>
            <a:fillRect/>
          </a:stretch>
        </p:blipFill>
        <p:spPr bwMode="auto">
          <a:xfrm>
            <a:off x="5229493" y="790552"/>
            <a:ext cx="3225645" cy="4514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p:cNvSpPr txBox="1">
            <a:spLocks/>
          </p:cNvSpPr>
          <p:nvPr/>
        </p:nvSpPr>
        <p:spPr bwMode="auto">
          <a:xfrm>
            <a:off x="569686" y="5341255"/>
            <a:ext cx="3523344" cy="537029"/>
          </a:xfrm>
          <a:prstGeom prst="rect">
            <a:avLst/>
          </a:prstGeom>
          <a:noFill/>
          <a:ln w="9525">
            <a:noFill/>
            <a:miter lim="800000"/>
            <a:headEnd/>
            <a:tailEnd/>
          </a:ln>
        </p:spPr>
        <p:txBody>
          <a:bodyPr/>
          <a:lstStyle/>
          <a:p>
            <a:pPr>
              <a:buFont typeface="Arial" pitchFamily="34" charset="0"/>
              <a:buNone/>
            </a:pPr>
            <a:r>
              <a:rPr lang="en-US" sz="2800" dirty="0" smtClean="0">
                <a:latin typeface="Mistral" pitchFamily="66" charset="0"/>
                <a:cs typeface="Arial" pitchFamily="34" charset="0"/>
              </a:rPr>
              <a:t>PT </a:t>
            </a:r>
            <a:r>
              <a:rPr lang="en-US" sz="2800" dirty="0" err="1" smtClean="0">
                <a:latin typeface="Mistral" pitchFamily="66" charset="0"/>
                <a:cs typeface="Arial" pitchFamily="34" charset="0"/>
              </a:rPr>
              <a:t>Penerbit</a:t>
            </a:r>
            <a:r>
              <a:rPr lang="en-US" sz="2800" dirty="0" smtClean="0">
                <a:latin typeface="Mistral" pitchFamily="66" charset="0"/>
                <a:cs typeface="Arial" pitchFamily="34" charset="0"/>
              </a:rPr>
              <a:t> </a:t>
            </a:r>
            <a:r>
              <a:rPr lang="en-US" sz="2800" dirty="0" err="1" smtClean="0">
                <a:latin typeface="Mistral" pitchFamily="66" charset="0"/>
                <a:cs typeface="Arial" pitchFamily="34" charset="0"/>
              </a:rPr>
              <a:t>Intan</a:t>
            </a:r>
            <a:r>
              <a:rPr lang="en-US" sz="2800" dirty="0" smtClean="0">
                <a:latin typeface="Mistral" pitchFamily="66" charset="0"/>
                <a:cs typeface="Arial" pitchFamily="34" charset="0"/>
              </a:rPr>
              <a:t> </a:t>
            </a:r>
            <a:r>
              <a:rPr lang="en-US" sz="2800" dirty="0" err="1" smtClean="0">
                <a:latin typeface="Mistral" pitchFamily="66" charset="0"/>
                <a:cs typeface="Arial" pitchFamily="34" charset="0"/>
              </a:rPr>
              <a:t>Pariwara</a:t>
            </a:r>
            <a:endParaRPr lang="en-US" sz="2800" dirty="0">
              <a:latin typeface="Mistral" pitchFamily="66"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lide(fromBottom)">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ppt_x</p:attrName>
                                        </p:attrNameLst>
                                      </p:cBhvr>
                                      <p:tavLst>
                                        <p:tav tm="0">
                                          <p:val>
                                            <p:strVal val="#ppt_x-.2"/>
                                          </p:val>
                                        </p:tav>
                                        <p:tav tm="100000">
                                          <p:val>
                                            <p:strVal val="#ppt_x"/>
                                          </p:val>
                                        </p:tav>
                                      </p:tavLst>
                                    </p:anim>
                                    <p:anim calcmode="lin" valueType="num">
                                      <p:cBhvr>
                                        <p:cTn id="3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l" eaLnBrk="1" hangingPunct="1"/>
            <a:r>
              <a:rPr lang="en-US" sz="2800" b="1" dirty="0" err="1" smtClean="0">
                <a:solidFill>
                  <a:schemeClr val="accent2">
                    <a:lumMod val="75000"/>
                  </a:schemeClr>
                </a:solidFill>
              </a:rPr>
              <a:t>Apa</a:t>
            </a:r>
            <a:r>
              <a:rPr lang="en-US" sz="2800" b="1" dirty="0" smtClean="0">
                <a:solidFill>
                  <a:schemeClr val="accent2">
                    <a:lumMod val="75000"/>
                  </a:schemeClr>
                </a:solidFill>
              </a:rPr>
              <a:t> </a:t>
            </a:r>
            <a:r>
              <a:rPr lang="en-US" sz="2800" b="1" dirty="0" err="1" smtClean="0">
                <a:solidFill>
                  <a:schemeClr val="accent2">
                    <a:lumMod val="75000"/>
                  </a:schemeClr>
                </a:solidFill>
              </a:rPr>
              <a:t>itu</a:t>
            </a:r>
            <a:r>
              <a:rPr lang="en-US" sz="2800" b="1" dirty="0" smtClean="0">
                <a:solidFill>
                  <a:schemeClr val="accent2">
                    <a:lumMod val="75000"/>
                  </a:schemeClr>
                </a:solidFill>
              </a:rPr>
              <a:t> </a:t>
            </a:r>
            <a:r>
              <a:rPr lang="en-US" sz="2800" b="1" dirty="0" err="1" smtClean="0">
                <a:solidFill>
                  <a:schemeClr val="accent2">
                    <a:lumMod val="75000"/>
                  </a:schemeClr>
                </a:solidFill>
              </a:rPr>
              <a:t>Biaya</a:t>
            </a:r>
            <a:r>
              <a:rPr lang="en-US" sz="2800" b="1" dirty="0" smtClean="0">
                <a:solidFill>
                  <a:schemeClr val="accent2">
                    <a:lumMod val="75000"/>
                  </a:schemeClr>
                </a:solidFill>
              </a:rPr>
              <a:t> </a:t>
            </a:r>
            <a:r>
              <a:rPr lang="en-US" sz="2800" b="1" dirty="0" err="1" smtClean="0">
                <a:solidFill>
                  <a:schemeClr val="accent2">
                    <a:lumMod val="75000"/>
                  </a:schemeClr>
                </a:solidFill>
              </a:rPr>
              <a:t>Peluang</a:t>
            </a:r>
            <a:r>
              <a:rPr lang="en-US" sz="2800" b="1" dirty="0" smtClean="0">
                <a:solidFill>
                  <a:schemeClr val="accent2">
                    <a:lumMod val="75000"/>
                  </a:schemeClr>
                </a:solidFill>
              </a:rPr>
              <a:t>?</a:t>
            </a:r>
          </a:p>
        </p:txBody>
      </p:sp>
      <p:graphicFrame>
        <p:nvGraphicFramePr>
          <p:cNvPr id="5" name="Content Placeholder 4"/>
          <p:cNvGraphicFramePr>
            <a:graphicFrameLocks noGrp="1"/>
          </p:cNvGraphicFramePr>
          <p:nvPr>
            <p:ph idx="1"/>
          </p:nvPr>
        </p:nvGraphicFramePr>
        <p:xfrm>
          <a:off x="381000" y="1295400"/>
          <a:ext cx="8229600"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a:off x="533400" y="1219200"/>
            <a:ext cx="7620000" cy="1588"/>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385" decel="100000"/>
                                        <p:tgtEl>
                                          <p:spTgt spid="7170"/>
                                        </p:tgtEl>
                                      </p:cBhvr>
                                    </p:animEffect>
                                    <p:animScale>
                                      <p:cBhvr>
                                        <p:cTn id="8" dur="385" decel="100000"/>
                                        <p:tgtEl>
                                          <p:spTgt spid="7170"/>
                                        </p:tgtEl>
                                      </p:cBhvr>
                                      <p:from x="10000" y="10000"/>
                                      <p:to x="200000" y="450000"/>
                                    </p:animScale>
                                    <p:animScale>
                                      <p:cBhvr>
                                        <p:cTn id="9" dur="615" accel="100000" fill="hold">
                                          <p:stCondLst>
                                            <p:cond delay="385"/>
                                          </p:stCondLst>
                                        </p:cTn>
                                        <p:tgtEl>
                                          <p:spTgt spid="7170"/>
                                        </p:tgtEl>
                                      </p:cBhvr>
                                      <p:from x="200000" y="450000"/>
                                      <p:to x="100000" y="100000"/>
                                    </p:animScale>
                                    <p:set>
                                      <p:cBhvr>
                                        <p:cTn id="10" dur="385" fill="hold"/>
                                        <p:tgtEl>
                                          <p:spTgt spid="7170"/>
                                        </p:tgtEl>
                                        <p:attrNameLst>
                                          <p:attrName>ppt_x</p:attrName>
                                        </p:attrNameLst>
                                      </p:cBhvr>
                                      <p:to>
                                        <p:strVal val="(0.5)"/>
                                      </p:to>
                                    </p:set>
                                    <p:anim from="(0.5)" to="(#ppt_x)" calcmode="lin" valueType="num">
                                      <p:cBhvr>
                                        <p:cTn id="11" dur="615" accel="100000" fill="hold">
                                          <p:stCondLst>
                                            <p:cond delay="385"/>
                                          </p:stCondLst>
                                        </p:cTn>
                                        <p:tgtEl>
                                          <p:spTgt spid="7170"/>
                                        </p:tgtEl>
                                        <p:attrNameLst>
                                          <p:attrName>ppt_x</p:attrName>
                                        </p:attrNameLst>
                                      </p:cBhvr>
                                    </p:anim>
                                    <p:set>
                                      <p:cBhvr>
                                        <p:cTn id="12" dur="385" fill="hold"/>
                                        <p:tgtEl>
                                          <p:spTgt spid="7170"/>
                                        </p:tgtEl>
                                        <p:attrNameLst>
                                          <p:attrName>ppt_y</p:attrName>
                                        </p:attrNameLst>
                                      </p:cBhvr>
                                      <p:to>
                                        <p:strVal val="(#ppt_y+0.4)"/>
                                      </p:to>
                                    </p:set>
                                    <p:anim from="(#ppt_y+0.4)" to="(#ppt_y)" calcmode="lin" valueType="num">
                                      <p:cBhvr>
                                        <p:cTn id="13" dur="615" accel="100000" fill="hold">
                                          <p:stCondLst>
                                            <p:cond delay="385"/>
                                          </p:stCondLst>
                                        </p:cTn>
                                        <p:tgtEl>
                                          <p:spTgt spid="717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92162"/>
          </a:xfrm>
        </p:spPr>
        <p:txBody>
          <a:bodyPr>
            <a:normAutofit/>
          </a:bodyPr>
          <a:lstStyle/>
          <a:p>
            <a:pPr algn="l" eaLnBrk="1" hangingPunct="1"/>
            <a:r>
              <a:rPr lang="en-US" sz="2800" b="1" dirty="0" err="1" smtClean="0">
                <a:solidFill>
                  <a:srgbClr val="C00000"/>
                </a:solidFill>
              </a:rPr>
              <a:t>Skala</a:t>
            </a:r>
            <a:r>
              <a:rPr lang="en-US" sz="2800" b="1" dirty="0" smtClean="0">
                <a:solidFill>
                  <a:srgbClr val="C00000"/>
                </a:solidFill>
              </a:rPr>
              <a:t> </a:t>
            </a:r>
            <a:r>
              <a:rPr lang="en-US" sz="2800" b="1" dirty="0" err="1" smtClean="0">
                <a:solidFill>
                  <a:srgbClr val="C00000"/>
                </a:solidFill>
              </a:rPr>
              <a:t>Prioritas</a:t>
            </a:r>
            <a:r>
              <a:rPr lang="en-US" sz="2800" b="1" dirty="0" smtClean="0">
                <a:solidFill>
                  <a:srgbClr val="C00000"/>
                </a:solidFill>
              </a:rPr>
              <a:t> </a:t>
            </a:r>
            <a:r>
              <a:rPr lang="en-US" sz="2800" b="1" dirty="0" err="1" smtClean="0">
                <a:solidFill>
                  <a:srgbClr val="C00000"/>
                </a:solidFill>
              </a:rPr>
              <a:t>Kebutuhan</a:t>
            </a:r>
            <a:endParaRPr lang="en-US" sz="2800" b="1" dirty="0" smtClean="0">
              <a:solidFill>
                <a:srgbClr val="C00000"/>
              </a:solidFill>
            </a:endParaRPr>
          </a:p>
        </p:txBody>
      </p:sp>
      <p:cxnSp>
        <p:nvCxnSpPr>
          <p:cNvPr id="5" name="Straight Connector 4"/>
          <p:cNvCxnSpPr/>
          <p:nvPr/>
        </p:nvCxnSpPr>
        <p:spPr>
          <a:xfrm>
            <a:off x="533400" y="1066800"/>
            <a:ext cx="7620000"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ardrop 6"/>
          <p:cNvSpPr/>
          <p:nvPr/>
        </p:nvSpPr>
        <p:spPr>
          <a:xfrm>
            <a:off x="228600" y="1295400"/>
            <a:ext cx="2819400" cy="2667000"/>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dirty="0" err="1" smtClean="0"/>
              <a:t>Urutan</a:t>
            </a:r>
            <a:r>
              <a:rPr lang="en-US" dirty="0" smtClean="0"/>
              <a:t> </a:t>
            </a:r>
            <a:r>
              <a:rPr lang="en-US" dirty="0" err="1" smtClean="0"/>
              <a:t>kebutuhan</a:t>
            </a:r>
            <a:r>
              <a:rPr lang="en-US" dirty="0" smtClean="0"/>
              <a:t> yang </a:t>
            </a:r>
            <a:r>
              <a:rPr lang="en-US" dirty="0" err="1" smtClean="0"/>
              <a:t>disusun</a:t>
            </a:r>
            <a:r>
              <a:rPr lang="en-US" dirty="0" smtClean="0"/>
              <a:t> </a:t>
            </a:r>
            <a:r>
              <a:rPr lang="en-US" dirty="0" err="1" smtClean="0"/>
              <a:t>secara</a:t>
            </a:r>
            <a:r>
              <a:rPr lang="en-US" dirty="0" smtClean="0"/>
              <a:t> </a:t>
            </a:r>
            <a:r>
              <a:rPr lang="en-US" dirty="0" err="1" smtClean="0"/>
              <a:t>terstruktur</a:t>
            </a:r>
            <a:r>
              <a:rPr lang="en-US" dirty="0" smtClean="0"/>
              <a:t> </a:t>
            </a:r>
            <a:r>
              <a:rPr lang="en-US" dirty="0" err="1" smtClean="0"/>
              <a:t>berdasarkan</a:t>
            </a:r>
            <a:r>
              <a:rPr lang="en-US" dirty="0" smtClean="0"/>
              <a:t> </a:t>
            </a:r>
            <a:r>
              <a:rPr lang="en-US" dirty="0" err="1" smtClean="0"/>
              <a:t>tingkat</a:t>
            </a:r>
            <a:r>
              <a:rPr lang="en-US" dirty="0" smtClean="0"/>
              <a:t> </a:t>
            </a:r>
            <a:r>
              <a:rPr lang="en-US" dirty="0" err="1" smtClean="0"/>
              <a:t>kebutuhan</a:t>
            </a:r>
            <a:r>
              <a:rPr lang="en-US" dirty="0" smtClean="0"/>
              <a:t> yang </a:t>
            </a:r>
            <a:r>
              <a:rPr lang="en-US" dirty="0" err="1" smtClean="0"/>
              <a:t>harus</a:t>
            </a:r>
            <a:r>
              <a:rPr lang="en-US" dirty="0" smtClean="0"/>
              <a:t> </a:t>
            </a:r>
            <a:r>
              <a:rPr lang="en-US" dirty="0" err="1" smtClean="0"/>
              <a:t>segera</a:t>
            </a:r>
            <a:r>
              <a:rPr lang="en-US" dirty="0" smtClean="0"/>
              <a:t> </a:t>
            </a:r>
            <a:r>
              <a:rPr lang="en-US" dirty="0" err="1" smtClean="0"/>
              <a:t>dipenuhi</a:t>
            </a:r>
            <a:endParaRPr lang="en-US" dirty="0"/>
          </a:p>
        </p:txBody>
      </p:sp>
      <p:graphicFrame>
        <p:nvGraphicFramePr>
          <p:cNvPr id="10" name="Diagram 9"/>
          <p:cNvGraphicFramePr/>
          <p:nvPr/>
        </p:nvGraphicFramePr>
        <p:xfrm>
          <a:off x="3733800" y="1447800"/>
          <a:ext cx="5029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381000" y="4800600"/>
            <a:ext cx="2209800" cy="1200329"/>
          </a:xfrm>
          <a:prstGeom prst="rect">
            <a:avLst/>
          </a:prstGeom>
        </p:spPr>
        <p:txBody>
          <a:bodyPr wrap="square">
            <a:spAutoFit/>
          </a:bodyPr>
          <a:lstStyle/>
          <a:p>
            <a:r>
              <a:rPr lang="en-US" sz="2400" dirty="0" smtClean="0">
                <a:solidFill>
                  <a:srgbClr val="C00000"/>
                </a:solidFill>
              </a:rPr>
              <a:t>Cara </a:t>
            </a:r>
            <a:r>
              <a:rPr lang="en-US" sz="2400" dirty="0" err="1" smtClean="0">
                <a:solidFill>
                  <a:srgbClr val="C00000"/>
                </a:solidFill>
              </a:rPr>
              <a:t>membuat</a:t>
            </a:r>
            <a:r>
              <a:rPr lang="en-US" sz="2400" dirty="0" smtClean="0">
                <a:solidFill>
                  <a:srgbClr val="C00000"/>
                </a:solidFill>
              </a:rPr>
              <a:t> </a:t>
            </a:r>
            <a:r>
              <a:rPr lang="en-US" sz="2400" dirty="0" err="1" smtClean="0">
                <a:solidFill>
                  <a:srgbClr val="C00000"/>
                </a:solidFill>
              </a:rPr>
              <a:t>skala</a:t>
            </a:r>
            <a:r>
              <a:rPr lang="en-US" sz="2400" dirty="0" smtClean="0">
                <a:solidFill>
                  <a:srgbClr val="C00000"/>
                </a:solidFill>
              </a:rPr>
              <a:t> </a:t>
            </a:r>
            <a:r>
              <a:rPr lang="en-US" sz="2400" dirty="0" err="1" smtClean="0">
                <a:solidFill>
                  <a:srgbClr val="C00000"/>
                </a:solidFill>
              </a:rPr>
              <a:t>prioritas</a:t>
            </a:r>
            <a:r>
              <a:rPr lang="en-US" sz="2400" dirty="0" smtClean="0">
                <a:solidFill>
                  <a:srgbClr val="C00000"/>
                </a:solidFill>
              </a:rPr>
              <a:t> </a:t>
            </a:r>
            <a:r>
              <a:rPr lang="en-US" sz="2400" dirty="0" err="1" smtClean="0">
                <a:solidFill>
                  <a:srgbClr val="C00000"/>
                </a:solidFill>
              </a:rPr>
              <a:t>kebutuhan</a:t>
            </a:r>
            <a:r>
              <a:rPr lang="en-US" sz="2400" dirty="0" smtClean="0">
                <a:solidFill>
                  <a:srgbClr val="C00000"/>
                </a:solidFill>
              </a:rPr>
              <a:t>?</a:t>
            </a:r>
            <a:endParaRPr lang="en-US" sz="2400" dirty="0"/>
          </a:p>
        </p:txBody>
      </p:sp>
      <p:cxnSp>
        <p:nvCxnSpPr>
          <p:cNvPr id="16" name="Curved Connector 15"/>
          <p:cNvCxnSpPr/>
          <p:nvPr/>
        </p:nvCxnSpPr>
        <p:spPr>
          <a:xfrm rot="5400000" flipH="1" flipV="1">
            <a:off x="1676400" y="2971800"/>
            <a:ext cx="2286000" cy="1524000"/>
          </a:xfrm>
          <a:prstGeom prst="curvedConnector3">
            <a:avLst>
              <a:gd name="adj1" fmla="val 33607"/>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800" decel="100000"/>
                                        <p:tgtEl>
                                          <p:spTgt spid="8194"/>
                                        </p:tgtEl>
                                      </p:cBhvr>
                                    </p:animEffect>
                                    <p:anim calcmode="lin" valueType="num">
                                      <p:cBhvr>
                                        <p:cTn id="8" dur="800" decel="100000" fill="hold"/>
                                        <p:tgtEl>
                                          <p:spTgt spid="8194"/>
                                        </p:tgtEl>
                                        <p:attrNameLst>
                                          <p:attrName>style.rotation</p:attrName>
                                        </p:attrNameLst>
                                      </p:cBhvr>
                                      <p:tavLst>
                                        <p:tav tm="0">
                                          <p:val>
                                            <p:fltVal val="-90"/>
                                          </p:val>
                                        </p:tav>
                                        <p:tav tm="100000">
                                          <p:val>
                                            <p:fltVal val="0"/>
                                          </p:val>
                                        </p:tav>
                                      </p:tavLst>
                                    </p:anim>
                                    <p:anim calcmode="lin" valueType="num">
                                      <p:cBhvr>
                                        <p:cTn id="9" dur="800" decel="100000" fill="hold"/>
                                        <p:tgtEl>
                                          <p:spTgt spid="8194"/>
                                        </p:tgtEl>
                                        <p:attrNameLst>
                                          <p:attrName>ppt_x</p:attrName>
                                        </p:attrNameLst>
                                      </p:cBhvr>
                                      <p:tavLst>
                                        <p:tav tm="0">
                                          <p:val>
                                            <p:strVal val="#ppt_x+0.4"/>
                                          </p:val>
                                        </p:tav>
                                        <p:tav tm="100000">
                                          <p:val>
                                            <p:strVal val="#ppt_x-0.05"/>
                                          </p:val>
                                        </p:tav>
                                      </p:tavLst>
                                    </p:anim>
                                    <p:anim calcmode="lin" valueType="num">
                                      <p:cBhvr>
                                        <p:cTn id="10" dur="800" decel="100000" fill="hold"/>
                                        <p:tgtEl>
                                          <p:spTgt spid="81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graphicEl>
                                              <a:dgm id="{6A3D6DA7-0BAE-424F-A1F6-BB1D812B53FA}"/>
                                            </p:graphicEl>
                                          </p:spTgt>
                                        </p:tgtEl>
                                        <p:attrNameLst>
                                          <p:attrName>style.visibility</p:attrName>
                                        </p:attrNameLst>
                                      </p:cBhvr>
                                      <p:to>
                                        <p:strVal val="visible"/>
                                      </p:to>
                                    </p:set>
                                    <p:animEffect transition="in" filter="wipe(down)">
                                      <p:cBhvr>
                                        <p:cTn id="39" dur="500"/>
                                        <p:tgtEl>
                                          <p:spTgt spid="10">
                                            <p:graphicEl>
                                              <a:dgm id="{6A3D6DA7-0BAE-424F-A1F6-BB1D812B53F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graphicEl>
                                              <a:dgm id="{471FE620-E3C6-493F-9D58-62C1A2A34D2F}"/>
                                            </p:graphicEl>
                                          </p:spTgt>
                                        </p:tgtEl>
                                        <p:attrNameLst>
                                          <p:attrName>style.visibility</p:attrName>
                                        </p:attrNameLst>
                                      </p:cBhvr>
                                      <p:to>
                                        <p:strVal val="visible"/>
                                      </p:to>
                                    </p:set>
                                    <p:animEffect transition="in" filter="wipe(down)">
                                      <p:cBhvr>
                                        <p:cTn id="44" dur="500"/>
                                        <p:tgtEl>
                                          <p:spTgt spid="10">
                                            <p:graphicEl>
                                              <a:dgm id="{471FE620-E3C6-493F-9D58-62C1A2A34D2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
                                            <p:graphicEl>
                                              <a:dgm id="{BF4EBF61-F0C3-4E58-B343-85A0FA5B79F0}"/>
                                            </p:graphicEl>
                                          </p:spTgt>
                                        </p:tgtEl>
                                        <p:attrNameLst>
                                          <p:attrName>style.visibility</p:attrName>
                                        </p:attrNameLst>
                                      </p:cBhvr>
                                      <p:to>
                                        <p:strVal val="visible"/>
                                      </p:to>
                                    </p:set>
                                    <p:animEffect transition="in" filter="wipe(down)">
                                      <p:cBhvr>
                                        <p:cTn id="49" dur="500"/>
                                        <p:tgtEl>
                                          <p:spTgt spid="10">
                                            <p:graphicEl>
                                              <a:dgm id="{BF4EBF61-F0C3-4E58-B343-85A0FA5B79F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graphicEl>
                                              <a:dgm id="{169DECD4-C842-4B5C-BE1A-ABC01A48D5F3}"/>
                                            </p:graphicEl>
                                          </p:spTgt>
                                        </p:tgtEl>
                                        <p:attrNameLst>
                                          <p:attrName>style.visibility</p:attrName>
                                        </p:attrNameLst>
                                      </p:cBhvr>
                                      <p:to>
                                        <p:strVal val="visible"/>
                                      </p:to>
                                    </p:set>
                                    <p:animEffect transition="in" filter="wipe(down)">
                                      <p:cBhvr>
                                        <p:cTn id="54" dur="500"/>
                                        <p:tgtEl>
                                          <p:spTgt spid="10">
                                            <p:graphicEl>
                                              <a:dgm id="{169DECD4-C842-4B5C-BE1A-ABC01A48D5F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0">
                                            <p:graphicEl>
                                              <a:dgm id="{13351ED1-C036-4525-9D57-15912B77EE67}"/>
                                            </p:graphicEl>
                                          </p:spTgt>
                                        </p:tgtEl>
                                        <p:attrNameLst>
                                          <p:attrName>style.visibility</p:attrName>
                                        </p:attrNameLst>
                                      </p:cBhvr>
                                      <p:to>
                                        <p:strVal val="visible"/>
                                      </p:to>
                                    </p:set>
                                    <p:animEffect transition="in" filter="wipe(down)">
                                      <p:cBhvr>
                                        <p:cTn id="59" dur="500"/>
                                        <p:tgtEl>
                                          <p:spTgt spid="10">
                                            <p:graphicEl>
                                              <a:dgm id="{13351ED1-C036-4525-9D57-15912B77EE67}"/>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0">
                                            <p:graphicEl>
                                              <a:dgm id="{658F4719-C4AA-4481-90ED-1643E3450217}"/>
                                            </p:graphicEl>
                                          </p:spTgt>
                                        </p:tgtEl>
                                        <p:attrNameLst>
                                          <p:attrName>style.visibility</p:attrName>
                                        </p:attrNameLst>
                                      </p:cBhvr>
                                      <p:to>
                                        <p:strVal val="visible"/>
                                      </p:to>
                                    </p:set>
                                    <p:animEffect transition="in" filter="wipe(down)">
                                      <p:cBhvr>
                                        <p:cTn id="64" dur="500"/>
                                        <p:tgtEl>
                                          <p:spTgt spid="10">
                                            <p:graphicEl>
                                              <a:dgm id="{658F4719-C4AA-4481-90ED-1643E3450217}"/>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0">
                                            <p:graphicEl>
                                              <a:dgm id="{1DF07E4D-4506-4953-8CC7-723A3C33CE12}"/>
                                            </p:graphicEl>
                                          </p:spTgt>
                                        </p:tgtEl>
                                        <p:attrNameLst>
                                          <p:attrName>style.visibility</p:attrName>
                                        </p:attrNameLst>
                                      </p:cBhvr>
                                      <p:to>
                                        <p:strVal val="visible"/>
                                      </p:to>
                                    </p:set>
                                    <p:animEffect transition="in" filter="wipe(down)">
                                      <p:cBhvr>
                                        <p:cTn id="69" dur="500"/>
                                        <p:tgtEl>
                                          <p:spTgt spid="10">
                                            <p:graphicEl>
                                              <a:dgm id="{1DF07E4D-4506-4953-8CC7-723A3C33CE1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
                                            <p:graphicEl>
                                              <a:dgm id="{B274DD4D-B9AD-4403-BB21-4F2B637DCB11}"/>
                                            </p:graphicEl>
                                          </p:spTgt>
                                        </p:tgtEl>
                                        <p:attrNameLst>
                                          <p:attrName>style.visibility</p:attrName>
                                        </p:attrNameLst>
                                      </p:cBhvr>
                                      <p:to>
                                        <p:strVal val="visible"/>
                                      </p:to>
                                    </p:set>
                                    <p:animEffect transition="in" filter="wipe(down)">
                                      <p:cBhvr>
                                        <p:cTn id="74" dur="500"/>
                                        <p:tgtEl>
                                          <p:spTgt spid="10">
                                            <p:graphicEl>
                                              <a:dgm id="{B274DD4D-B9AD-4403-BB21-4F2B637DCB11}"/>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0">
                                            <p:graphicEl>
                                              <a:dgm id="{C606167E-4B70-4BBE-AF9D-E612E050171E}"/>
                                            </p:graphicEl>
                                          </p:spTgt>
                                        </p:tgtEl>
                                        <p:attrNameLst>
                                          <p:attrName>style.visibility</p:attrName>
                                        </p:attrNameLst>
                                      </p:cBhvr>
                                      <p:to>
                                        <p:strVal val="visible"/>
                                      </p:to>
                                    </p:set>
                                    <p:animEffect transition="in" filter="wipe(down)">
                                      <p:cBhvr>
                                        <p:cTn id="79" dur="500"/>
                                        <p:tgtEl>
                                          <p:spTgt spid="10">
                                            <p:graphicEl>
                                              <a:dgm id="{C606167E-4B70-4BBE-AF9D-E612E050171E}"/>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0">
                                            <p:graphicEl>
                                              <a:dgm id="{DD5F0411-0A87-4B02-8EB2-C59748B012B1}"/>
                                            </p:graphicEl>
                                          </p:spTgt>
                                        </p:tgtEl>
                                        <p:attrNameLst>
                                          <p:attrName>style.visibility</p:attrName>
                                        </p:attrNameLst>
                                      </p:cBhvr>
                                      <p:to>
                                        <p:strVal val="visible"/>
                                      </p:to>
                                    </p:set>
                                    <p:animEffect transition="in" filter="wipe(down)">
                                      <p:cBhvr>
                                        <p:cTn id="84" dur="500"/>
                                        <p:tgtEl>
                                          <p:spTgt spid="10">
                                            <p:graphicEl>
                                              <a:dgm id="{DD5F0411-0A87-4B02-8EB2-C59748B012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7" grpId="0" animBg="1"/>
      <p:bldGraphic spid="10"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1447800"/>
          <a:ext cx="6781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457200" y="274638"/>
            <a:ext cx="8229600" cy="792162"/>
          </a:xfrm>
        </p:spPr>
        <p:txBody>
          <a:bodyPr>
            <a:normAutofit/>
          </a:bodyPr>
          <a:lstStyle/>
          <a:p>
            <a:pPr algn="l" eaLnBrk="1" hangingPunct="1"/>
            <a:r>
              <a:rPr lang="en-US" sz="2800" b="1" dirty="0" err="1" smtClean="0">
                <a:solidFill>
                  <a:srgbClr val="C00000"/>
                </a:solidFill>
              </a:rPr>
              <a:t>Kebutuhan</a:t>
            </a:r>
            <a:r>
              <a:rPr lang="en-US" sz="2800" b="1" dirty="0" smtClean="0">
                <a:solidFill>
                  <a:srgbClr val="C00000"/>
                </a:solidFill>
              </a:rPr>
              <a:t>, </a:t>
            </a:r>
            <a:r>
              <a:rPr lang="en-US" sz="2800" b="1" dirty="0" err="1" smtClean="0">
                <a:solidFill>
                  <a:srgbClr val="C00000"/>
                </a:solidFill>
              </a:rPr>
              <a:t>Bagaimana</a:t>
            </a:r>
            <a:r>
              <a:rPr lang="en-US" sz="2800" b="1" dirty="0" smtClean="0">
                <a:solidFill>
                  <a:srgbClr val="C00000"/>
                </a:solidFill>
              </a:rPr>
              <a:t> </a:t>
            </a:r>
            <a:r>
              <a:rPr lang="en-US" sz="2800" b="1" dirty="0" err="1" smtClean="0">
                <a:solidFill>
                  <a:srgbClr val="C00000"/>
                </a:solidFill>
              </a:rPr>
              <a:t>Pengelompokannya</a:t>
            </a:r>
            <a:r>
              <a:rPr lang="en-US" sz="2800" b="1" dirty="0" smtClean="0">
                <a:solidFill>
                  <a:srgbClr val="C00000"/>
                </a:solidFill>
              </a:rPr>
              <a:t>?</a:t>
            </a:r>
          </a:p>
        </p:txBody>
      </p:sp>
      <p:cxnSp>
        <p:nvCxnSpPr>
          <p:cNvPr id="5" name="Straight Connector 4"/>
          <p:cNvCxnSpPr/>
          <p:nvPr/>
        </p:nvCxnSpPr>
        <p:spPr>
          <a:xfrm>
            <a:off x="533400" y="1066800"/>
            <a:ext cx="7620000"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66800" y="990600"/>
          <a:ext cx="6400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457200" y="274638"/>
            <a:ext cx="8229600" cy="792162"/>
          </a:xfrm>
        </p:spPr>
        <p:txBody>
          <a:bodyPr>
            <a:normAutofit/>
          </a:bodyPr>
          <a:lstStyle/>
          <a:p>
            <a:pPr algn="l" eaLnBrk="1" hangingPunct="1"/>
            <a:r>
              <a:rPr lang="en-US" sz="2800" b="1" dirty="0" err="1" smtClean="0">
                <a:solidFill>
                  <a:schemeClr val="accent5">
                    <a:lumMod val="50000"/>
                  </a:schemeClr>
                </a:solidFill>
              </a:rPr>
              <a:t>Pengelompokan</a:t>
            </a:r>
            <a:r>
              <a:rPr lang="en-US" sz="2800" b="1" dirty="0" smtClean="0">
                <a:solidFill>
                  <a:schemeClr val="accent5">
                    <a:lumMod val="50000"/>
                  </a:schemeClr>
                </a:solidFill>
              </a:rPr>
              <a:t> </a:t>
            </a:r>
            <a:r>
              <a:rPr lang="en-US" sz="2800" b="1" dirty="0" err="1" smtClean="0">
                <a:solidFill>
                  <a:schemeClr val="accent5">
                    <a:lumMod val="50000"/>
                  </a:schemeClr>
                </a:solidFill>
              </a:rPr>
              <a:t>Alat</a:t>
            </a:r>
            <a:r>
              <a:rPr lang="en-US" sz="2800" b="1" dirty="0" smtClean="0">
                <a:solidFill>
                  <a:schemeClr val="accent5">
                    <a:lumMod val="50000"/>
                  </a:schemeClr>
                </a:solidFill>
              </a:rPr>
              <a:t> </a:t>
            </a:r>
            <a:r>
              <a:rPr lang="en-US" sz="2800" b="1" dirty="0" err="1" smtClean="0">
                <a:solidFill>
                  <a:schemeClr val="accent5">
                    <a:lumMod val="50000"/>
                  </a:schemeClr>
                </a:solidFill>
              </a:rPr>
              <a:t>Pemuas</a:t>
            </a:r>
            <a:r>
              <a:rPr lang="en-US" sz="2800" b="1" dirty="0" smtClean="0">
                <a:solidFill>
                  <a:schemeClr val="accent5">
                    <a:lumMod val="50000"/>
                  </a:schemeClr>
                </a:solidFill>
              </a:rPr>
              <a:t> </a:t>
            </a:r>
            <a:r>
              <a:rPr lang="en-US" sz="2800" b="1" dirty="0" err="1" smtClean="0">
                <a:solidFill>
                  <a:schemeClr val="accent5">
                    <a:lumMod val="50000"/>
                  </a:schemeClr>
                </a:solidFill>
              </a:rPr>
              <a:t>Kebutuhan</a:t>
            </a:r>
            <a:endParaRPr lang="en-US" sz="2800" b="1" dirty="0" smtClean="0">
              <a:solidFill>
                <a:schemeClr val="accent5">
                  <a:lumMod val="50000"/>
                </a:schemeClr>
              </a:solidFill>
            </a:endParaRPr>
          </a:p>
        </p:txBody>
      </p:sp>
      <p:cxnSp>
        <p:nvCxnSpPr>
          <p:cNvPr id="6" name="Straight Connector 5"/>
          <p:cNvCxnSpPr/>
          <p:nvPr/>
        </p:nvCxnSpPr>
        <p:spPr>
          <a:xfrm>
            <a:off x="533400" y="1066800"/>
            <a:ext cx="7620000" cy="1588"/>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 next.jpg">
            <a:hlinkClick r:id="rId6" action="ppaction://hlinksldjump"/>
          </p:cNvPr>
          <p:cNvPicPr>
            <a:picLocks noChangeAspect="1"/>
          </p:cNvPicPr>
          <p:nvPr/>
        </p:nvPicPr>
        <p:blipFill>
          <a:blip r:embed="rId7" cstate="print"/>
          <a:stretch>
            <a:fillRect/>
          </a:stretch>
        </p:blipFill>
        <p:spPr>
          <a:xfrm>
            <a:off x="8229600" y="6184900"/>
            <a:ext cx="355600" cy="29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414065"/>
            <a:ext cx="8451776" cy="1030559"/>
          </a:xfrm>
          <a:prstGeom prst="rect">
            <a:avLst/>
          </a:prstGeom>
        </p:spPr>
        <p:txBody>
          <a:bodyPr rtlCol="0">
            <a:noAutofit/>
          </a:bodyPr>
          <a:lstStyle/>
          <a:p>
            <a:pPr lvl="0" algn="ctr">
              <a:spcBef>
                <a:spcPct val="0"/>
              </a:spcBef>
              <a:defRPr/>
            </a:pPr>
            <a:r>
              <a:rPr kumimoji="0" lang="en-ID" sz="32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mj-cs"/>
              </a:rPr>
              <a:t>BAB II</a:t>
            </a:r>
            <a:br>
              <a:rPr kumimoji="0" lang="en-ID" sz="32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mj-cs"/>
              </a:rPr>
            </a:br>
            <a:r>
              <a:rPr lang="en-ID"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ID"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itchFamily="34" charset="0"/>
              </a:rPr>
              <a:t>Masalah</a:t>
            </a:r>
            <a:r>
              <a:rPr lang="en-ID"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itchFamily="34" charset="0"/>
              </a:rPr>
              <a:t> </a:t>
            </a:r>
            <a:r>
              <a:rPr lang="en-ID"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itchFamily="34" charset="0"/>
              </a:rPr>
              <a:t>Ekonomi</a:t>
            </a:r>
            <a:r>
              <a:rPr lang="en-ID"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itchFamily="34" charset="0"/>
              </a:rPr>
              <a:t> </a:t>
            </a:r>
            <a:r>
              <a:rPr lang="en-ID"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itchFamily="34" charset="0"/>
              </a:rPr>
              <a:t>dalam</a:t>
            </a:r>
            <a:r>
              <a:rPr lang="en-ID"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itchFamily="34" charset="0"/>
              </a:rPr>
              <a:t> </a:t>
            </a:r>
            <a:r>
              <a:rPr lang="en-ID"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itchFamily="34" charset="0"/>
              </a:rPr>
              <a:t>Sistem</a:t>
            </a:r>
            <a:r>
              <a:rPr lang="en-ID"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itchFamily="34" charset="0"/>
              </a:rPr>
              <a:t> </a:t>
            </a:r>
            <a:r>
              <a:rPr lang="en-ID"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itchFamily="34" charset="0"/>
              </a:rPr>
              <a:t>Ekonomi</a:t>
            </a:r>
            <a:endParaRPr kumimoji="0" lang="en-US" sz="32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uLnTx/>
              <a:uFillTx/>
              <a:latin typeface="+mj-lt"/>
              <a:ea typeface="+mj-ea"/>
              <a:cs typeface="+mj-cs"/>
            </a:endParaRPr>
          </a:p>
        </p:txBody>
      </p:sp>
      <p:cxnSp>
        <p:nvCxnSpPr>
          <p:cNvPr id="5" name="Straight Connector 4"/>
          <p:cNvCxnSpPr/>
          <p:nvPr/>
        </p:nvCxnSpPr>
        <p:spPr>
          <a:xfrm>
            <a:off x="533400" y="1598612"/>
            <a:ext cx="80010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2529" name="Picture 1"/>
          <p:cNvPicPr>
            <a:picLocks noChangeAspect="1" noChangeArrowheads="1"/>
          </p:cNvPicPr>
          <p:nvPr/>
        </p:nvPicPr>
        <p:blipFill>
          <a:blip r:embed="rId3" cstate="print"/>
          <a:srcRect/>
          <a:stretch>
            <a:fillRect/>
          </a:stretch>
        </p:blipFill>
        <p:spPr bwMode="auto">
          <a:xfrm>
            <a:off x="2070100" y="1828800"/>
            <a:ext cx="4985234" cy="28956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070099" y="5235714"/>
            <a:ext cx="4953000" cy="707886"/>
          </a:xfrm>
          <a:prstGeom prst="rect">
            <a:avLst/>
          </a:prstGeom>
        </p:spPr>
        <p:txBody>
          <a:bodyPr wrap="square">
            <a:spAutoFit/>
          </a:bodyPr>
          <a:lstStyle/>
          <a:p>
            <a:pPr algn="ctr"/>
            <a:r>
              <a:rPr lang="sv-SE" sz="2000" dirty="0" smtClean="0">
                <a:latin typeface="Arial" pitchFamily="34" charset="0"/>
                <a:cs typeface="Arial" pitchFamily="34" charset="0"/>
              </a:rPr>
              <a:t>Kegiatan ekonomi apa yang dilakukan oleh orang tersebut?</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2529"/>
                                        </p:tgtEl>
                                        <p:attrNameLst>
                                          <p:attrName>style.visibility</p:attrName>
                                        </p:attrNameLst>
                                      </p:cBhvr>
                                      <p:to>
                                        <p:strVal val="visible"/>
                                      </p:to>
                                    </p:set>
                                    <p:animEffect transition="in" filter="diamond(in)">
                                      <p:cBhvr>
                                        <p:cTn id="14" dur="2000"/>
                                        <p:tgtEl>
                                          <p:spTgt spid="22529"/>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685800" y="1066800"/>
          <a:ext cx="75438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0" y="4419600"/>
          <a:ext cx="8153400" cy="129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graphicEl>
                                              <a:dgm id="{822E6496-8BE0-4611-BEC3-52A6A4DB8C74}"/>
                                            </p:graphicEl>
                                          </p:spTgt>
                                        </p:tgtEl>
                                        <p:attrNameLst>
                                          <p:attrName>style.visibility</p:attrName>
                                        </p:attrNameLst>
                                      </p:cBhvr>
                                      <p:to>
                                        <p:strVal val="visible"/>
                                      </p:to>
                                    </p:set>
                                    <p:anim calcmode="lin" valueType="num">
                                      <p:cBhvr additive="base">
                                        <p:cTn id="7" dur="500" fill="hold"/>
                                        <p:tgtEl>
                                          <p:spTgt spid="12">
                                            <p:graphicEl>
                                              <a:dgm id="{822E6496-8BE0-4611-BEC3-52A6A4DB8C7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graphicEl>
                                              <a:dgm id="{822E6496-8BE0-4611-BEC3-52A6A4DB8C7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graphicEl>
                                              <a:dgm id="{8A1E0CF2-36F3-47A8-8A04-B4D28C435E84}"/>
                                            </p:graphicEl>
                                          </p:spTgt>
                                        </p:tgtEl>
                                        <p:attrNameLst>
                                          <p:attrName>style.visibility</p:attrName>
                                        </p:attrNameLst>
                                      </p:cBhvr>
                                      <p:to>
                                        <p:strVal val="visible"/>
                                      </p:to>
                                    </p:set>
                                    <p:anim calcmode="lin" valueType="num">
                                      <p:cBhvr additive="base">
                                        <p:cTn id="13" dur="500" fill="hold"/>
                                        <p:tgtEl>
                                          <p:spTgt spid="12">
                                            <p:graphicEl>
                                              <a:dgm id="{8A1E0CF2-36F3-47A8-8A04-B4D28C435E8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graphicEl>
                                              <a:dgm id="{8A1E0CF2-36F3-47A8-8A04-B4D28C435E8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graphicEl>
                                              <a:dgm id="{9A547158-E83D-4313-859B-895EFB9D8987}"/>
                                            </p:graphicEl>
                                          </p:spTgt>
                                        </p:tgtEl>
                                        <p:attrNameLst>
                                          <p:attrName>style.visibility</p:attrName>
                                        </p:attrNameLst>
                                      </p:cBhvr>
                                      <p:to>
                                        <p:strVal val="visible"/>
                                      </p:to>
                                    </p:set>
                                    <p:animEffect transition="in" filter="fade">
                                      <p:cBhvr>
                                        <p:cTn id="19" dur="1000"/>
                                        <p:tgtEl>
                                          <p:spTgt spid="7">
                                            <p:graphicEl>
                                              <a:dgm id="{9A547158-E83D-4313-859B-895EFB9D8987}"/>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graphicEl>
                                              <a:dgm id="{318591D2-727C-4154-B747-455CD24A584B}"/>
                                            </p:graphicEl>
                                          </p:spTgt>
                                        </p:tgtEl>
                                        <p:attrNameLst>
                                          <p:attrName>style.visibility</p:attrName>
                                        </p:attrNameLst>
                                      </p:cBhvr>
                                      <p:to>
                                        <p:strVal val="visible"/>
                                      </p:to>
                                    </p:set>
                                    <p:animEffect transition="in" filter="fade">
                                      <p:cBhvr>
                                        <p:cTn id="24" dur="1000"/>
                                        <p:tgtEl>
                                          <p:spTgt spid="7">
                                            <p:graphicEl>
                                              <a:dgm id="{318591D2-727C-4154-B747-455CD24A584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graphicEl>
                                              <a:dgm id="{C5299EA4-0CF0-4A04-9358-9ABD425EC132}"/>
                                            </p:graphicEl>
                                          </p:spTgt>
                                        </p:tgtEl>
                                        <p:attrNameLst>
                                          <p:attrName>style.visibility</p:attrName>
                                        </p:attrNameLst>
                                      </p:cBhvr>
                                      <p:to>
                                        <p:strVal val="visible"/>
                                      </p:to>
                                    </p:set>
                                    <p:animEffect transition="in" filter="fade">
                                      <p:cBhvr>
                                        <p:cTn id="29" dur="1000"/>
                                        <p:tgtEl>
                                          <p:spTgt spid="7">
                                            <p:graphicEl>
                                              <a:dgm id="{C5299EA4-0CF0-4A04-9358-9ABD425EC13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graphicEl>
                                              <a:dgm id="{F7869DE4-9955-4D3F-9F4B-B705C99A6F44}"/>
                                            </p:graphicEl>
                                          </p:spTgt>
                                        </p:tgtEl>
                                        <p:attrNameLst>
                                          <p:attrName>style.visibility</p:attrName>
                                        </p:attrNameLst>
                                      </p:cBhvr>
                                      <p:to>
                                        <p:strVal val="visible"/>
                                      </p:to>
                                    </p:set>
                                    <p:animEffect transition="in" filter="fade">
                                      <p:cBhvr>
                                        <p:cTn id="34" dur="1000"/>
                                        <p:tgtEl>
                                          <p:spTgt spid="7">
                                            <p:graphicEl>
                                              <a:dgm id="{F7869DE4-9955-4D3F-9F4B-B705C99A6F4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graphicEl>
                                              <a:dgm id="{D65A93CC-887C-4BE8-AD26-41457AA35137}"/>
                                            </p:graphicEl>
                                          </p:spTgt>
                                        </p:tgtEl>
                                        <p:attrNameLst>
                                          <p:attrName>style.visibility</p:attrName>
                                        </p:attrNameLst>
                                      </p:cBhvr>
                                      <p:to>
                                        <p:strVal val="visible"/>
                                      </p:to>
                                    </p:set>
                                    <p:animEffect transition="in" filter="fade">
                                      <p:cBhvr>
                                        <p:cTn id="39" dur="1000"/>
                                        <p:tgtEl>
                                          <p:spTgt spid="7">
                                            <p:graphicEl>
                                              <a:dgm id="{D65A93CC-887C-4BE8-AD26-41457AA3513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graphicEl>
                                              <a:dgm id="{1D58C951-E0E5-4723-841A-1E89F705DEBB}"/>
                                            </p:graphicEl>
                                          </p:spTgt>
                                        </p:tgtEl>
                                        <p:attrNameLst>
                                          <p:attrName>style.visibility</p:attrName>
                                        </p:attrNameLst>
                                      </p:cBhvr>
                                      <p:to>
                                        <p:strVal val="visible"/>
                                      </p:to>
                                    </p:set>
                                    <p:animEffect transition="in" filter="fade">
                                      <p:cBhvr>
                                        <p:cTn id="44" dur="1000"/>
                                        <p:tgtEl>
                                          <p:spTgt spid="7">
                                            <p:graphicEl>
                                              <a:dgm id="{1D58C951-E0E5-4723-841A-1E89F705D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gn="l" eaLnBrk="1" hangingPunct="1"/>
            <a:r>
              <a:rPr lang="en-ID" sz="2800" dirty="0" err="1" smtClean="0">
                <a:latin typeface="Arial Rounded MT Bold" pitchFamily="34" charset="0"/>
              </a:rPr>
              <a:t>Masalah</a:t>
            </a:r>
            <a:r>
              <a:rPr lang="en-ID" sz="2800" dirty="0" smtClean="0">
                <a:latin typeface="Arial Rounded MT Bold" pitchFamily="34" charset="0"/>
              </a:rPr>
              <a:t> </a:t>
            </a:r>
            <a:r>
              <a:rPr lang="en-ID" sz="2800" dirty="0" err="1" smtClean="0">
                <a:latin typeface="Arial Rounded MT Bold" pitchFamily="34" charset="0"/>
              </a:rPr>
              <a:t>Ekonomi</a:t>
            </a:r>
            <a:endParaRPr lang="en-US" sz="2800" dirty="0" smtClean="0">
              <a:latin typeface="Arial Rounded MT Bold" pitchFamily="34"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533400" y="1295400"/>
            <a:ext cx="73152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290">
                                          <p:stCondLst>
                                            <p:cond delay="0"/>
                                          </p:stCondLst>
                                        </p:cTn>
                                        <p:tgtEl>
                                          <p:spTgt spid="4098"/>
                                        </p:tgtEl>
                                      </p:cBhvr>
                                    </p:animEffect>
                                    <p:anim calcmode="lin" valueType="num">
                                      <p:cBhvr>
                                        <p:cTn id="8" dur="911"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09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09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098"/>
                                        </p:tgtEl>
                                        <p:attrNameLst>
                                          <p:attrName>ppt_y</p:attrName>
                                        </p:attrNameLst>
                                      </p:cBhvr>
                                      <p:tavLst>
                                        <p:tav tm="0" fmla="#ppt_y-sin(pi*$)/81">
                                          <p:val>
                                            <p:fltVal val="0"/>
                                          </p:val>
                                        </p:tav>
                                        <p:tav tm="100000">
                                          <p:val>
                                            <p:fltVal val="1"/>
                                          </p:val>
                                        </p:tav>
                                      </p:tavLst>
                                    </p:anim>
                                    <p:animScale>
                                      <p:cBhvr>
                                        <p:cTn id="13" dur="13">
                                          <p:stCondLst>
                                            <p:cond delay="325"/>
                                          </p:stCondLst>
                                        </p:cTn>
                                        <p:tgtEl>
                                          <p:spTgt spid="4098"/>
                                        </p:tgtEl>
                                      </p:cBhvr>
                                      <p:to x="100000" y="60000"/>
                                    </p:animScale>
                                    <p:animScale>
                                      <p:cBhvr>
                                        <p:cTn id="14" dur="83" decel="50000">
                                          <p:stCondLst>
                                            <p:cond delay="338"/>
                                          </p:stCondLst>
                                        </p:cTn>
                                        <p:tgtEl>
                                          <p:spTgt spid="4098"/>
                                        </p:tgtEl>
                                      </p:cBhvr>
                                      <p:to x="100000" y="100000"/>
                                    </p:animScale>
                                    <p:animScale>
                                      <p:cBhvr>
                                        <p:cTn id="15" dur="13">
                                          <p:stCondLst>
                                            <p:cond delay="656"/>
                                          </p:stCondLst>
                                        </p:cTn>
                                        <p:tgtEl>
                                          <p:spTgt spid="4098"/>
                                        </p:tgtEl>
                                      </p:cBhvr>
                                      <p:to x="100000" y="80000"/>
                                    </p:animScale>
                                    <p:animScale>
                                      <p:cBhvr>
                                        <p:cTn id="16" dur="83" decel="50000">
                                          <p:stCondLst>
                                            <p:cond delay="669"/>
                                          </p:stCondLst>
                                        </p:cTn>
                                        <p:tgtEl>
                                          <p:spTgt spid="4098"/>
                                        </p:tgtEl>
                                      </p:cBhvr>
                                      <p:to x="100000" y="100000"/>
                                    </p:animScale>
                                    <p:animScale>
                                      <p:cBhvr>
                                        <p:cTn id="17" dur="13">
                                          <p:stCondLst>
                                            <p:cond delay="821"/>
                                          </p:stCondLst>
                                        </p:cTn>
                                        <p:tgtEl>
                                          <p:spTgt spid="4098"/>
                                        </p:tgtEl>
                                      </p:cBhvr>
                                      <p:to x="100000" y="90000"/>
                                    </p:animScale>
                                    <p:animScale>
                                      <p:cBhvr>
                                        <p:cTn id="18" dur="83" decel="50000">
                                          <p:stCondLst>
                                            <p:cond delay="834"/>
                                          </p:stCondLst>
                                        </p:cTn>
                                        <p:tgtEl>
                                          <p:spTgt spid="4098"/>
                                        </p:tgtEl>
                                      </p:cBhvr>
                                      <p:to x="100000" y="100000"/>
                                    </p:animScale>
                                    <p:animScale>
                                      <p:cBhvr>
                                        <p:cTn id="19" dur="13">
                                          <p:stCondLst>
                                            <p:cond delay="904"/>
                                          </p:stCondLst>
                                        </p:cTn>
                                        <p:tgtEl>
                                          <p:spTgt spid="4098"/>
                                        </p:tgtEl>
                                      </p:cBhvr>
                                      <p:to x="100000" y="95000"/>
                                    </p:animScale>
                                    <p:animScale>
                                      <p:cBhvr>
                                        <p:cTn id="20" dur="83" decel="50000">
                                          <p:stCondLst>
                                            <p:cond delay="917"/>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graphicEl>
                                              <a:dgm id="{5647AE98-DB2C-4A11-A5B2-DCA85434A000}"/>
                                            </p:graphicEl>
                                          </p:spTgt>
                                        </p:tgtEl>
                                        <p:attrNameLst>
                                          <p:attrName>style.visibility</p:attrName>
                                        </p:attrNameLst>
                                      </p:cBhvr>
                                      <p:to>
                                        <p:strVal val="visible"/>
                                      </p:to>
                                    </p:set>
                                    <p:animEffect transition="in" filter="wipe(down)">
                                      <p:cBhvr>
                                        <p:cTn id="25" dur="1000"/>
                                        <p:tgtEl>
                                          <p:spTgt spid="4">
                                            <p:graphicEl>
                                              <a:dgm id="{5647AE98-DB2C-4A11-A5B2-DCA85434A00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graphicEl>
                                              <a:dgm id="{64627913-05C8-4DDB-AF9F-7518E96C720D}"/>
                                            </p:graphicEl>
                                          </p:spTgt>
                                        </p:tgtEl>
                                        <p:attrNameLst>
                                          <p:attrName>style.visibility</p:attrName>
                                        </p:attrNameLst>
                                      </p:cBhvr>
                                      <p:to>
                                        <p:strVal val="visible"/>
                                      </p:to>
                                    </p:set>
                                    <p:animEffect transition="in" filter="wipe(down)">
                                      <p:cBhvr>
                                        <p:cTn id="30" dur="1000"/>
                                        <p:tgtEl>
                                          <p:spTgt spid="4">
                                            <p:graphicEl>
                                              <a:dgm id="{64627913-05C8-4DDB-AF9F-7518E96C720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graphicEl>
                                              <a:dgm id="{00415776-0C24-432D-A576-7AE7CC07D2E1}"/>
                                            </p:graphicEl>
                                          </p:spTgt>
                                        </p:tgtEl>
                                        <p:attrNameLst>
                                          <p:attrName>style.visibility</p:attrName>
                                        </p:attrNameLst>
                                      </p:cBhvr>
                                      <p:to>
                                        <p:strVal val="visible"/>
                                      </p:to>
                                    </p:set>
                                    <p:animEffect transition="in" filter="wipe(down)">
                                      <p:cBhvr>
                                        <p:cTn id="35" dur="1000"/>
                                        <p:tgtEl>
                                          <p:spTgt spid="4">
                                            <p:graphicEl>
                                              <a:dgm id="{00415776-0C24-432D-A576-7AE7CC07D2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476250"/>
            <a:ext cx="8229600" cy="1143000"/>
          </a:xfrm>
        </p:spPr>
        <p:txBody>
          <a:bodyPr>
            <a:normAutofit/>
          </a:bodyPr>
          <a:lstStyle/>
          <a:p>
            <a:pPr algn="l" eaLnBrk="1" hangingPunct="1"/>
            <a:r>
              <a:rPr lang="en-ID" sz="2800" dirty="0" err="1" smtClean="0">
                <a:latin typeface="Arial" pitchFamily="34" charset="0"/>
                <a:cs typeface="Arial" pitchFamily="34" charset="0"/>
              </a:rPr>
              <a:t>Permasalahan</a:t>
            </a:r>
            <a:r>
              <a:rPr lang="en-ID" sz="2800" dirty="0" smtClean="0">
                <a:latin typeface="Arial" pitchFamily="34" charset="0"/>
                <a:cs typeface="Arial" pitchFamily="34" charset="0"/>
              </a:rPr>
              <a:t> </a:t>
            </a:r>
            <a:r>
              <a:rPr lang="en-ID" sz="2800" dirty="0" err="1" smtClean="0">
                <a:latin typeface="Arial" pitchFamily="34" charset="0"/>
                <a:cs typeface="Arial" pitchFamily="34" charset="0"/>
              </a:rPr>
              <a:t>Ekonomi</a:t>
            </a:r>
            <a:r>
              <a:rPr lang="en-ID" sz="2800" dirty="0" smtClean="0">
                <a:latin typeface="Arial" pitchFamily="34" charset="0"/>
                <a:cs typeface="Arial" pitchFamily="34" charset="0"/>
              </a:rPr>
              <a:t> </a:t>
            </a:r>
            <a:r>
              <a:rPr lang="en-ID" sz="2800" dirty="0" err="1" smtClean="0">
                <a:latin typeface="Arial" pitchFamily="34" charset="0"/>
                <a:cs typeface="Arial" pitchFamily="34" charset="0"/>
              </a:rPr>
              <a:t>Klasik</a:t>
            </a:r>
            <a:r>
              <a:rPr lang="en-ID" sz="2800" dirty="0" smtClean="0">
                <a:latin typeface="Arial" pitchFamily="34" charset="0"/>
                <a:cs typeface="Arial" pitchFamily="34" charset="0"/>
              </a:rPr>
              <a:t>, </a:t>
            </a:r>
            <a:r>
              <a:rPr lang="en-ID" sz="2800" dirty="0" err="1" smtClean="0">
                <a:latin typeface="Arial" pitchFamily="34" charset="0"/>
                <a:cs typeface="Arial" pitchFamily="34" charset="0"/>
              </a:rPr>
              <a:t>Apa</a:t>
            </a:r>
            <a:r>
              <a:rPr lang="en-ID" sz="2800" dirty="0" smtClean="0">
                <a:latin typeface="Arial" pitchFamily="34" charset="0"/>
                <a:cs typeface="Arial" pitchFamily="34" charset="0"/>
              </a:rPr>
              <a:t> </a:t>
            </a:r>
            <a:r>
              <a:rPr lang="en-ID" sz="2800" dirty="0" err="1" smtClean="0">
                <a:latin typeface="Arial" pitchFamily="34" charset="0"/>
                <a:cs typeface="Arial" pitchFamily="34" charset="0"/>
              </a:rPr>
              <a:t>Sajakah</a:t>
            </a:r>
            <a:r>
              <a:rPr lang="en-ID" sz="2800" dirty="0" smtClean="0">
                <a:latin typeface="Arial" pitchFamily="34" charset="0"/>
                <a:cs typeface="Arial" pitchFamily="34" charset="0"/>
              </a:rPr>
              <a:t>?</a:t>
            </a:r>
            <a:endParaRPr lang="en-US" sz="2800" dirty="0" smtClean="0">
              <a:latin typeface="Arial" pitchFamily="34" charset="0"/>
              <a:cs typeface="Arial" pitchFamily="34" charset="0"/>
            </a:endParaRPr>
          </a:p>
        </p:txBody>
      </p:sp>
      <p:graphicFrame>
        <p:nvGraphicFramePr>
          <p:cNvPr id="4" name="Diagram 3"/>
          <p:cNvGraphicFramePr/>
          <p:nvPr/>
        </p:nvGraphicFramePr>
        <p:xfrm>
          <a:off x="323528" y="1556792"/>
          <a:ext cx="849694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609600" y="1371600"/>
            <a:ext cx="73152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 return.jpg">
            <a:hlinkClick r:id="rId6" action="ppaction://hlinksldjump"/>
          </p:cNvPr>
          <p:cNvPicPr>
            <a:picLocks noChangeAspect="1"/>
          </p:cNvPicPr>
          <p:nvPr/>
        </p:nvPicPr>
        <p:blipFill>
          <a:blip r:embed="rId7" cstate="print"/>
          <a:stretch>
            <a:fillRect/>
          </a:stretch>
        </p:blipFill>
        <p:spPr>
          <a:xfrm>
            <a:off x="8229600" y="5803900"/>
            <a:ext cx="355600" cy="3175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122"/>
                                        </p:tgtEl>
                                        <p:attrNameLst>
                                          <p:attrName>ppt_x</p:attrName>
                                          <p:attrName>ppt_y</p:attrName>
                                        </p:attrNameLst>
                                      </p:cBhvr>
                                    </p:animMotion>
                                    <p:animRot by="1500000">
                                      <p:cBhvr>
                                        <p:cTn id="7" dur="125" fill="hold">
                                          <p:stCondLst>
                                            <p:cond delay="0"/>
                                          </p:stCondLst>
                                        </p:cTn>
                                        <p:tgtEl>
                                          <p:spTgt spid="5122"/>
                                        </p:tgtEl>
                                        <p:attrNameLst>
                                          <p:attrName>r</p:attrName>
                                        </p:attrNameLst>
                                      </p:cBhvr>
                                    </p:animRot>
                                    <p:animRot by="-1500000">
                                      <p:cBhvr>
                                        <p:cTn id="8" dur="125" fill="hold">
                                          <p:stCondLst>
                                            <p:cond delay="125"/>
                                          </p:stCondLst>
                                        </p:cTn>
                                        <p:tgtEl>
                                          <p:spTgt spid="5122"/>
                                        </p:tgtEl>
                                        <p:attrNameLst>
                                          <p:attrName>r</p:attrName>
                                        </p:attrNameLst>
                                      </p:cBhvr>
                                    </p:animRot>
                                    <p:animRot by="-1500000">
                                      <p:cBhvr>
                                        <p:cTn id="9" dur="125" fill="hold">
                                          <p:stCondLst>
                                            <p:cond delay="250"/>
                                          </p:stCondLst>
                                        </p:cTn>
                                        <p:tgtEl>
                                          <p:spTgt spid="5122"/>
                                        </p:tgtEl>
                                        <p:attrNameLst>
                                          <p:attrName>r</p:attrName>
                                        </p:attrNameLst>
                                      </p:cBhvr>
                                    </p:animRot>
                                    <p:animRot by="1500000">
                                      <p:cBhvr>
                                        <p:cTn id="10" dur="125" fill="hold">
                                          <p:stCondLst>
                                            <p:cond delay="375"/>
                                          </p:stCondLst>
                                        </p:cTn>
                                        <p:tgtEl>
                                          <p:spTgt spid="51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A050B07E-D12D-48D3-9740-A381E41FE018}"/>
                                            </p:graphicEl>
                                          </p:spTgt>
                                        </p:tgtEl>
                                        <p:attrNameLst>
                                          <p:attrName>style.visibility</p:attrName>
                                        </p:attrNameLst>
                                      </p:cBhvr>
                                      <p:to>
                                        <p:strVal val="visible"/>
                                      </p:to>
                                    </p:set>
                                    <p:animEffect transition="in" filter="fade">
                                      <p:cBhvr>
                                        <p:cTn id="15" dur="1000"/>
                                        <p:tgtEl>
                                          <p:spTgt spid="4">
                                            <p:graphicEl>
                                              <a:dgm id="{A050B07E-D12D-48D3-9740-A381E41FE01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B7B33CA-D92B-4E80-ACAB-6605877D65AC}"/>
                                            </p:graphicEl>
                                          </p:spTgt>
                                        </p:tgtEl>
                                        <p:attrNameLst>
                                          <p:attrName>style.visibility</p:attrName>
                                        </p:attrNameLst>
                                      </p:cBhvr>
                                      <p:to>
                                        <p:strVal val="visible"/>
                                      </p:to>
                                    </p:set>
                                    <p:animEffect transition="in" filter="fade">
                                      <p:cBhvr>
                                        <p:cTn id="20" dur="1000"/>
                                        <p:tgtEl>
                                          <p:spTgt spid="4">
                                            <p:graphicEl>
                                              <a:dgm id="{3B7B33CA-D92B-4E80-ACAB-6605877D65A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8D53FE86-11C5-4B43-86CC-A4891230E29E}"/>
                                            </p:graphicEl>
                                          </p:spTgt>
                                        </p:tgtEl>
                                        <p:attrNameLst>
                                          <p:attrName>style.visibility</p:attrName>
                                        </p:attrNameLst>
                                      </p:cBhvr>
                                      <p:to>
                                        <p:strVal val="visible"/>
                                      </p:to>
                                    </p:set>
                                    <p:animEffect transition="in" filter="fade">
                                      <p:cBhvr>
                                        <p:cTn id="23" dur="1000"/>
                                        <p:tgtEl>
                                          <p:spTgt spid="4">
                                            <p:graphicEl>
                                              <a:dgm id="{8D53FE86-11C5-4B43-86CC-A4891230E29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A4B6DF5F-9F80-42A9-9A92-E71BAF5AF313}"/>
                                            </p:graphicEl>
                                          </p:spTgt>
                                        </p:tgtEl>
                                        <p:attrNameLst>
                                          <p:attrName>style.visibility</p:attrName>
                                        </p:attrNameLst>
                                      </p:cBhvr>
                                      <p:to>
                                        <p:strVal val="visible"/>
                                      </p:to>
                                    </p:set>
                                    <p:animEffect transition="in" filter="fade">
                                      <p:cBhvr>
                                        <p:cTn id="28" dur="1000"/>
                                        <p:tgtEl>
                                          <p:spTgt spid="4">
                                            <p:graphicEl>
                                              <a:dgm id="{A4B6DF5F-9F80-42A9-9A92-E71BAF5AF31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18AB0C29-7820-41B2-9A23-933CF9618D9A}"/>
                                            </p:graphicEl>
                                          </p:spTgt>
                                        </p:tgtEl>
                                        <p:attrNameLst>
                                          <p:attrName>style.visibility</p:attrName>
                                        </p:attrNameLst>
                                      </p:cBhvr>
                                      <p:to>
                                        <p:strVal val="visible"/>
                                      </p:to>
                                    </p:set>
                                    <p:animEffect transition="in" filter="fade">
                                      <p:cBhvr>
                                        <p:cTn id="31" dur="1000"/>
                                        <p:tgtEl>
                                          <p:spTgt spid="4">
                                            <p:graphicEl>
                                              <a:dgm id="{18AB0C29-7820-41B2-9A23-933CF9618D9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596FE9A5-3288-40B8-ABD0-A66E666C978D}"/>
                                            </p:graphicEl>
                                          </p:spTgt>
                                        </p:tgtEl>
                                        <p:attrNameLst>
                                          <p:attrName>style.visibility</p:attrName>
                                        </p:attrNameLst>
                                      </p:cBhvr>
                                      <p:to>
                                        <p:strVal val="visible"/>
                                      </p:to>
                                    </p:set>
                                    <p:animEffect transition="in" filter="fade">
                                      <p:cBhvr>
                                        <p:cTn id="36" dur="1000"/>
                                        <p:tgtEl>
                                          <p:spTgt spid="4">
                                            <p:graphicEl>
                                              <a:dgm id="{596FE9A5-3288-40B8-ABD0-A66E666C978D}"/>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8B449A9C-C780-42D2-B69F-6EB839924F5E}"/>
                                            </p:graphicEl>
                                          </p:spTgt>
                                        </p:tgtEl>
                                        <p:attrNameLst>
                                          <p:attrName>style.visibility</p:attrName>
                                        </p:attrNameLst>
                                      </p:cBhvr>
                                      <p:to>
                                        <p:strVal val="visible"/>
                                      </p:to>
                                    </p:set>
                                    <p:animEffect transition="in" filter="fade">
                                      <p:cBhvr>
                                        <p:cTn id="39" dur="1000"/>
                                        <p:tgtEl>
                                          <p:spTgt spid="4">
                                            <p:graphicEl>
                                              <a:dgm id="{8B449A9C-C780-42D2-B69F-6EB839924F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549275"/>
            <a:ext cx="8229600" cy="920750"/>
          </a:xfrm>
        </p:spPr>
        <p:txBody>
          <a:bodyPr>
            <a:normAutofit/>
          </a:bodyPr>
          <a:lstStyle/>
          <a:p>
            <a:pPr algn="l" eaLnBrk="1" hangingPunct="1"/>
            <a:r>
              <a:rPr lang="en-ID" sz="2400" b="1" dirty="0" err="1" smtClean="0">
                <a:latin typeface="Arial" pitchFamily="34" charset="0"/>
                <a:cs typeface="Arial" pitchFamily="34" charset="0"/>
              </a:rPr>
              <a:t>Permasalahan</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Pokok</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Ekonomi</a:t>
            </a:r>
            <a:r>
              <a:rPr lang="en-ID" sz="2400" b="1" dirty="0" smtClean="0">
                <a:latin typeface="Arial" pitchFamily="34" charset="0"/>
                <a:cs typeface="Arial" pitchFamily="34" charset="0"/>
              </a:rPr>
              <a:t> Modern</a:t>
            </a:r>
            <a:endParaRPr lang="en-US" sz="2400" b="1" dirty="0" smtClean="0">
              <a:latin typeface="Arial" pitchFamily="34" charset="0"/>
              <a:cs typeface="Arial" pitchFamily="34" charset="0"/>
            </a:endParaRPr>
          </a:p>
        </p:txBody>
      </p:sp>
      <p:graphicFrame>
        <p:nvGraphicFramePr>
          <p:cNvPr id="5" name="Diagram 4"/>
          <p:cNvGraphicFramePr/>
          <p:nvPr/>
        </p:nvGraphicFramePr>
        <p:xfrm>
          <a:off x="533400" y="18288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a:off x="609600" y="1371600"/>
            <a:ext cx="73152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1000" fill="hold"/>
                                        <p:tgtEl>
                                          <p:spTgt spid="6146"/>
                                        </p:tgtEl>
                                        <p:attrNameLst>
                                          <p:attrName>ppt_x</p:attrName>
                                        </p:attrNameLst>
                                      </p:cBhvr>
                                      <p:tavLst>
                                        <p:tav tm="0">
                                          <p:val>
                                            <p:strVal val="#ppt_x"/>
                                          </p:val>
                                        </p:tav>
                                        <p:tav tm="100000">
                                          <p:val>
                                            <p:strVal val="#ppt_x"/>
                                          </p:val>
                                        </p:tav>
                                      </p:tavLst>
                                    </p:anim>
                                    <p:anim calcmode="lin" valueType="num">
                                      <p:cBhvr additive="base">
                                        <p:cTn id="8" dur="10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graphicEl>
                                              <a:dgm id="{C27FA0D0-1C56-4559-9662-6C6B0AB8F1A7}"/>
                                            </p:graphicEl>
                                          </p:spTgt>
                                        </p:tgtEl>
                                        <p:attrNameLst>
                                          <p:attrName>style.visibility</p:attrName>
                                        </p:attrNameLst>
                                      </p:cBhvr>
                                      <p:to>
                                        <p:strVal val="visible"/>
                                      </p:to>
                                    </p:set>
                                    <p:animEffect transition="in" filter="fade">
                                      <p:cBhvr>
                                        <p:cTn id="13" dur="1000"/>
                                        <p:tgtEl>
                                          <p:spTgt spid="5">
                                            <p:graphicEl>
                                              <a:dgm id="{C27FA0D0-1C56-4559-9662-6C6B0AB8F1A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68A83794-3D8B-4C40-A01D-460F99ABC1C9}"/>
                                            </p:graphicEl>
                                          </p:spTgt>
                                        </p:tgtEl>
                                        <p:attrNameLst>
                                          <p:attrName>style.visibility</p:attrName>
                                        </p:attrNameLst>
                                      </p:cBhvr>
                                      <p:to>
                                        <p:strVal val="visible"/>
                                      </p:to>
                                    </p:set>
                                    <p:animEffect transition="in" filter="fade">
                                      <p:cBhvr>
                                        <p:cTn id="18" dur="1000"/>
                                        <p:tgtEl>
                                          <p:spTgt spid="5">
                                            <p:graphicEl>
                                              <a:dgm id="{68A83794-3D8B-4C40-A01D-460F99ABC1C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7B25DB8E-2623-4C08-A834-A198729A02A9}"/>
                                            </p:graphicEl>
                                          </p:spTgt>
                                        </p:tgtEl>
                                        <p:attrNameLst>
                                          <p:attrName>style.visibility</p:attrName>
                                        </p:attrNameLst>
                                      </p:cBhvr>
                                      <p:to>
                                        <p:strVal val="visible"/>
                                      </p:to>
                                    </p:set>
                                    <p:animEffect transition="in" filter="fade">
                                      <p:cBhvr>
                                        <p:cTn id="23" dur="1000"/>
                                        <p:tgtEl>
                                          <p:spTgt spid="5">
                                            <p:graphicEl>
                                              <a:dgm id="{7B25DB8E-2623-4C08-A834-A198729A02A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560DFFF2-574E-442E-AF49-FEE43DAA6534}"/>
                                            </p:graphicEl>
                                          </p:spTgt>
                                        </p:tgtEl>
                                        <p:attrNameLst>
                                          <p:attrName>style.visibility</p:attrName>
                                        </p:attrNameLst>
                                      </p:cBhvr>
                                      <p:to>
                                        <p:strVal val="visible"/>
                                      </p:to>
                                    </p:set>
                                    <p:animEffect transition="in" filter="fade">
                                      <p:cBhvr>
                                        <p:cTn id="28" dur="1000"/>
                                        <p:tgtEl>
                                          <p:spTgt spid="5">
                                            <p:graphicEl>
                                              <a:dgm id="{560DFFF2-574E-442E-AF49-FEE43DAA653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99873613-3D8F-48EE-8BC5-EFCC611BF369}"/>
                                            </p:graphicEl>
                                          </p:spTgt>
                                        </p:tgtEl>
                                        <p:attrNameLst>
                                          <p:attrName>style.visibility</p:attrName>
                                        </p:attrNameLst>
                                      </p:cBhvr>
                                      <p:to>
                                        <p:strVal val="visible"/>
                                      </p:to>
                                    </p:set>
                                    <p:animEffect transition="in" filter="fade">
                                      <p:cBhvr>
                                        <p:cTn id="33" dur="1000"/>
                                        <p:tgtEl>
                                          <p:spTgt spid="5">
                                            <p:graphicEl>
                                              <a:dgm id="{99873613-3D8F-48EE-8BC5-EFCC611BF36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1E63B4E8-93A7-4616-B7BF-50EE90C5E341}"/>
                                            </p:graphicEl>
                                          </p:spTgt>
                                        </p:tgtEl>
                                        <p:attrNameLst>
                                          <p:attrName>style.visibility</p:attrName>
                                        </p:attrNameLst>
                                      </p:cBhvr>
                                      <p:to>
                                        <p:strVal val="visible"/>
                                      </p:to>
                                    </p:set>
                                    <p:animEffect transition="in" filter="fade">
                                      <p:cBhvr>
                                        <p:cTn id="38" dur="1000"/>
                                        <p:tgtEl>
                                          <p:spTgt spid="5">
                                            <p:graphicEl>
                                              <a:dgm id="{1E63B4E8-93A7-4616-B7BF-50EE90C5E3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3400" y="685800"/>
          <a:ext cx="7772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return.jpg">
            <a:hlinkClick r:id="rId6" action="ppaction://hlinksldjump"/>
          </p:cNvPr>
          <p:cNvPicPr>
            <a:picLocks noChangeAspect="1"/>
          </p:cNvPicPr>
          <p:nvPr/>
        </p:nvPicPr>
        <p:blipFill>
          <a:blip r:embed="rId7" cstate="print"/>
          <a:stretch>
            <a:fillRect/>
          </a:stretch>
        </p:blipFill>
        <p:spPr>
          <a:xfrm>
            <a:off x="8229600" y="5803900"/>
            <a:ext cx="355600" cy="3175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54D64FD-1A7C-45B8-BC51-DA0012E3E453}"/>
                                            </p:graphicEl>
                                          </p:spTgt>
                                        </p:tgtEl>
                                        <p:attrNameLst>
                                          <p:attrName>style.visibility</p:attrName>
                                        </p:attrNameLst>
                                      </p:cBhvr>
                                      <p:to>
                                        <p:strVal val="visible"/>
                                      </p:to>
                                    </p:set>
                                    <p:anim calcmode="lin" valueType="num">
                                      <p:cBhvr additive="base">
                                        <p:cTn id="7" dur="500" fill="hold"/>
                                        <p:tgtEl>
                                          <p:spTgt spid="4">
                                            <p:graphicEl>
                                              <a:dgm id="{954D64FD-1A7C-45B8-BC51-DA0012E3E45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54D64FD-1A7C-45B8-BC51-DA0012E3E45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161F5CF-F16C-4E54-9BCC-EC024C243F94}"/>
                                            </p:graphicEl>
                                          </p:spTgt>
                                        </p:tgtEl>
                                        <p:attrNameLst>
                                          <p:attrName>style.visibility</p:attrName>
                                        </p:attrNameLst>
                                      </p:cBhvr>
                                      <p:to>
                                        <p:strVal val="visible"/>
                                      </p:to>
                                    </p:set>
                                    <p:anim calcmode="lin" valueType="num">
                                      <p:cBhvr additive="base">
                                        <p:cTn id="13" dur="500" fill="hold"/>
                                        <p:tgtEl>
                                          <p:spTgt spid="4">
                                            <p:graphicEl>
                                              <a:dgm id="{4161F5CF-F16C-4E54-9BCC-EC024C243F9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161F5CF-F16C-4E54-9BCC-EC024C243F9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97503BA0-5410-4EA1-BB43-CF206854ADB2}"/>
                                            </p:graphicEl>
                                          </p:spTgt>
                                        </p:tgtEl>
                                        <p:attrNameLst>
                                          <p:attrName>style.visibility</p:attrName>
                                        </p:attrNameLst>
                                      </p:cBhvr>
                                      <p:to>
                                        <p:strVal val="visible"/>
                                      </p:to>
                                    </p:set>
                                    <p:anim calcmode="lin" valueType="num">
                                      <p:cBhvr additive="base">
                                        <p:cTn id="19" dur="500" fill="hold"/>
                                        <p:tgtEl>
                                          <p:spTgt spid="4">
                                            <p:graphicEl>
                                              <a:dgm id="{97503BA0-5410-4EA1-BB43-CF206854ADB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97503BA0-5410-4EA1-BB43-CF206854ADB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376CE5EB-8704-4B86-861A-A1CDF237D917}"/>
                                            </p:graphicEl>
                                          </p:spTgt>
                                        </p:tgtEl>
                                        <p:attrNameLst>
                                          <p:attrName>style.visibility</p:attrName>
                                        </p:attrNameLst>
                                      </p:cBhvr>
                                      <p:to>
                                        <p:strVal val="visible"/>
                                      </p:to>
                                    </p:set>
                                    <p:anim calcmode="lin" valueType="num">
                                      <p:cBhvr additive="base">
                                        <p:cTn id="25" dur="500" fill="hold"/>
                                        <p:tgtEl>
                                          <p:spTgt spid="4">
                                            <p:graphicEl>
                                              <a:dgm id="{376CE5EB-8704-4B86-861A-A1CDF237D91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376CE5EB-8704-4B86-861A-A1CDF237D91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60B7E4C2-1315-4C30-9D05-91D2E213BDB7}"/>
                                            </p:graphicEl>
                                          </p:spTgt>
                                        </p:tgtEl>
                                        <p:attrNameLst>
                                          <p:attrName>style.visibility</p:attrName>
                                        </p:attrNameLst>
                                      </p:cBhvr>
                                      <p:to>
                                        <p:strVal val="visible"/>
                                      </p:to>
                                    </p:set>
                                    <p:anim calcmode="lin" valueType="num">
                                      <p:cBhvr additive="base">
                                        <p:cTn id="31" dur="500" fill="hold"/>
                                        <p:tgtEl>
                                          <p:spTgt spid="4">
                                            <p:graphicEl>
                                              <a:dgm id="{60B7E4C2-1315-4C30-9D05-91D2E213BDB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60B7E4C2-1315-4C30-9D05-91D2E213BDB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BEB79C9D-0319-497F-9242-5D6748B7A326}"/>
                                            </p:graphicEl>
                                          </p:spTgt>
                                        </p:tgtEl>
                                        <p:attrNameLst>
                                          <p:attrName>style.visibility</p:attrName>
                                        </p:attrNameLst>
                                      </p:cBhvr>
                                      <p:to>
                                        <p:strVal val="visible"/>
                                      </p:to>
                                    </p:set>
                                    <p:anim calcmode="lin" valueType="num">
                                      <p:cBhvr additive="base">
                                        <p:cTn id="37" dur="500" fill="hold"/>
                                        <p:tgtEl>
                                          <p:spTgt spid="4">
                                            <p:graphicEl>
                                              <a:dgm id="{BEB79C9D-0319-497F-9242-5D6748B7A32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BEB79C9D-0319-497F-9242-5D6748B7A32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Daftar</a:t>
            </a: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 </a:t>
            </a:r>
            <a:r>
              <a:rPr lang="en-US" sz="3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Isi</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447800"/>
          <a:ext cx="8991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961572" y="1371600"/>
            <a:ext cx="72390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7C405AC3-7A95-4202-9DBA-C399431B4608}"/>
                                            </p:graphicEl>
                                          </p:spTgt>
                                        </p:tgtEl>
                                        <p:attrNameLst>
                                          <p:attrName>style.visibility</p:attrName>
                                        </p:attrNameLst>
                                      </p:cBhvr>
                                      <p:to>
                                        <p:strVal val="visible"/>
                                      </p:to>
                                    </p:set>
                                    <p:anim calcmode="lin" valueType="num">
                                      <p:cBhvr additive="base">
                                        <p:cTn id="12" dur="500" fill="hold"/>
                                        <p:tgtEl>
                                          <p:spTgt spid="4">
                                            <p:graphicEl>
                                              <a:dgm id="{7C405AC3-7A95-4202-9DBA-C399431B4608}"/>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7C405AC3-7A95-4202-9DBA-C399431B4608}"/>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graphicEl>
                                              <a:dgm id="{D01F9C8F-DF1C-41C5-9E51-C23530A0B826}"/>
                                            </p:graphicEl>
                                          </p:spTgt>
                                        </p:tgtEl>
                                        <p:attrNameLst>
                                          <p:attrName>style.visibility</p:attrName>
                                        </p:attrNameLst>
                                      </p:cBhvr>
                                      <p:to>
                                        <p:strVal val="visible"/>
                                      </p:to>
                                    </p:set>
                                    <p:anim calcmode="lin" valueType="num">
                                      <p:cBhvr additive="base">
                                        <p:cTn id="16" dur="500" fill="hold"/>
                                        <p:tgtEl>
                                          <p:spTgt spid="4">
                                            <p:graphicEl>
                                              <a:dgm id="{D01F9C8F-DF1C-41C5-9E51-C23530A0B826}"/>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D01F9C8F-DF1C-41C5-9E51-C23530A0B826}"/>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graphicEl>
                                              <a:dgm id="{09107BE8-CDDB-4858-998B-8938B595DE85}"/>
                                            </p:graphicEl>
                                          </p:spTgt>
                                        </p:tgtEl>
                                        <p:attrNameLst>
                                          <p:attrName>style.visibility</p:attrName>
                                        </p:attrNameLst>
                                      </p:cBhvr>
                                      <p:to>
                                        <p:strVal val="visible"/>
                                      </p:to>
                                    </p:set>
                                    <p:anim calcmode="lin" valueType="num">
                                      <p:cBhvr additive="base">
                                        <p:cTn id="20" dur="500" fill="hold"/>
                                        <p:tgtEl>
                                          <p:spTgt spid="4">
                                            <p:graphicEl>
                                              <a:dgm id="{09107BE8-CDDB-4858-998B-8938B595DE85}"/>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09107BE8-CDDB-4858-998B-8938B595DE85}"/>
                                            </p:graphic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graphicEl>
                                              <a:dgm id="{073D3A27-DA39-4DBB-BCE6-15065071E4A6}"/>
                                            </p:graphicEl>
                                          </p:spTgt>
                                        </p:tgtEl>
                                        <p:attrNameLst>
                                          <p:attrName>style.visibility</p:attrName>
                                        </p:attrNameLst>
                                      </p:cBhvr>
                                      <p:to>
                                        <p:strVal val="visible"/>
                                      </p:to>
                                    </p:set>
                                    <p:anim calcmode="lin" valueType="num">
                                      <p:cBhvr additive="base">
                                        <p:cTn id="24" dur="500" fill="hold"/>
                                        <p:tgtEl>
                                          <p:spTgt spid="4">
                                            <p:graphicEl>
                                              <a:dgm id="{073D3A27-DA39-4DBB-BCE6-15065071E4A6}"/>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073D3A27-DA39-4DBB-BCE6-15065071E4A6}"/>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graphicEl>
                                              <a:dgm id="{3889A0D0-1D47-448A-B321-C6A81344A0C8}"/>
                                            </p:graphicEl>
                                          </p:spTgt>
                                        </p:tgtEl>
                                        <p:attrNameLst>
                                          <p:attrName>style.visibility</p:attrName>
                                        </p:attrNameLst>
                                      </p:cBhvr>
                                      <p:to>
                                        <p:strVal val="visible"/>
                                      </p:to>
                                    </p:set>
                                    <p:anim calcmode="lin" valueType="num">
                                      <p:cBhvr additive="base">
                                        <p:cTn id="30" dur="500" fill="hold"/>
                                        <p:tgtEl>
                                          <p:spTgt spid="4">
                                            <p:graphicEl>
                                              <a:dgm id="{3889A0D0-1D47-448A-B321-C6A81344A0C8}"/>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3889A0D0-1D47-448A-B321-C6A81344A0C8}"/>
                                            </p:graphic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
                                            <p:graphicEl>
                                              <a:dgm id="{4D5A1E5F-FB4A-4683-A614-8F66FC27E557}"/>
                                            </p:graphicEl>
                                          </p:spTgt>
                                        </p:tgtEl>
                                        <p:attrNameLst>
                                          <p:attrName>style.visibility</p:attrName>
                                        </p:attrNameLst>
                                      </p:cBhvr>
                                      <p:to>
                                        <p:strVal val="visible"/>
                                      </p:to>
                                    </p:set>
                                    <p:anim calcmode="lin" valueType="num">
                                      <p:cBhvr additive="base">
                                        <p:cTn id="34" dur="500" fill="hold"/>
                                        <p:tgtEl>
                                          <p:spTgt spid="4">
                                            <p:graphicEl>
                                              <a:dgm id="{4D5A1E5F-FB4A-4683-A614-8F66FC27E557}"/>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graphicEl>
                                              <a:dgm id="{4D5A1E5F-FB4A-4683-A614-8F66FC27E557}"/>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graphicEl>
                                              <a:dgm id="{6C6D295E-4F7F-447D-8AFC-46EF1D43C266}"/>
                                            </p:graphicEl>
                                          </p:spTgt>
                                        </p:tgtEl>
                                        <p:attrNameLst>
                                          <p:attrName>style.visibility</p:attrName>
                                        </p:attrNameLst>
                                      </p:cBhvr>
                                      <p:to>
                                        <p:strVal val="visible"/>
                                      </p:to>
                                    </p:set>
                                    <p:anim calcmode="lin" valueType="num">
                                      <p:cBhvr additive="base">
                                        <p:cTn id="38" dur="500" fill="hold"/>
                                        <p:tgtEl>
                                          <p:spTgt spid="4">
                                            <p:graphicEl>
                                              <a:dgm id="{6C6D295E-4F7F-447D-8AFC-46EF1D43C266}"/>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graphicEl>
                                              <a:dgm id="{6C6D295E-4F7F-447D-8AFC-46EF1D43C266}"/>
                                            </p:graphic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
                                            <p:graphicEl>
                                              <a:dgm id="{4EE888F8-18BB-4765-A767-F07ADD9DE24E}"/>
                                            </p:graphicEl>
                                          </p:spTgt>
                                        </p:tgtEl>
                                        <p:attrNameLst>
                                          <p:attrName>style.visibility</p:attrName>
                                        </p:attrNameLst>
                                      </p:cBhvr>
                                      <p:to>
                                        <p:strVal val="visible"/>
                                      </p:to>
                                    </p:set>
                                    <p:anim calcmode="lin" valueType="num">
                                      <p:cBhvr additive="base">
                                        <p:cTn id="42" dur="500" fill="hold"/>
                                        <p:tgtEl>
                                          <p:spTgt spid="4">
                                            <p:graphicEl>
                                              <a:dgm id="{4EE888F8-18BB-4765-A767-F07ADD9DE24E}"/>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4EE888F8-18BB-4765-A767-F07ADD9DE24E}"/>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graphicEl>
                                              <a:dgm id="{917DAB10-2D4A-45A4-80DF-EFEFB8712164}"/>
                                            </p:graphicEl>
                                          </p:spTgt>
                                        </p:tgtEl>
                                        <p:attrNameLst>
                                          <p:attrName>style.visibility</p:attrName>
                                        </p:attrNameLst>
                                      </p:cBhvr>
                                      <p:to>
                                        <p:strVal val="visible"/>
                                      </p:to>
                                    </p:set>
                                    <p:anim calcmode="lin" valueType="num">
                                      <p:cBhvr additive="base">
                                        <p:cTn id="48" dur="500" fill="hold"/>
                                        <p:tgtEl>
                                          <p:spTgt spid="4">
                                            <p:graphicEl>
                                              <a:dgm id="{917DAB10-2D4A-45A4-80DF-EFEFB8712164}"/>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graphicEl>
                                              <a:dgm id="{917DAB10-2D4A-45A4-80DF-EFEFB8712164}"/>
                                            </p:graphic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graphicEl>
                                              <a:dgm id="{25B8411E-BE4E-44E9-A152-94F90E1205EB}"/>
                                            </p:graphicEl>
                                          </p:spTgt>
                                        </p:tgtEl>
                                        <p:attrNameLst>
                                          <p:attrName>style.visibility</p:attrName>
                                        </p:attrNameLst>
                                      </p:cBhvr>
                                      <p:to>
                                        <p:strVal val="visible"/>
                                      </p:to>
                                    </p:set>
                                    <p:anim calcmode="lin" valueType="num">
                                      <p:cBhvr additive="base">
                                        <p:cTn id="52" dur="500" fill="hold"/>
                                        <p:tgtEl>
                                          <p:spTgt spid="4">
                                            <p:graphicEl>
                                              <a:dgm id="{25B8411E-BE4E-44E9-A152-94F90E1205EB}"/>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graphicEl>
                                              <a:dgm id="{25B8411E-BE4E-44E9-A152-94F90E1205EB}"/>
                                            </p:graphic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
                                            <p:graphicEl>
                                              <a:dgm id="{0FD46A94-C979-4E97-8D3F-5843D4C62118}"/>
                                            </p:graphicEl>
                                          </p:spTgt>
                                        </p:tgtEl>
                                        <p:attrNameLst>
                                          <p:attrName>style.visibility</p:attrName>
                                        </p:attrNameLst>
                                      </p:cBhvr>
                                      <p:to>
                                        <p:strVal val="visible"/>
                                      </p:to>
                                    </p:set>
                                    <p:anim calcmode="lin" valueType="num">
                                      <p:cBhvr additive="base">
                                        <p:cTn id="56" dur="500" fill="hold"/>
                                        <p:tgtEl>
                                          <p:spTgt spid="4">
                                            <p:graphicEl>
                                              <a:dgm id="{0FD46A94-C979-4E97-8D3F-5843D4C62118}"/>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graphicEl>
                                              <a:dgm id="{0FD46A94-C979-4E97-8D3F-5843D4C62118}"/>
                                            </p:graphic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
                                            <p:graphicEl>
                                              <a:dgm id="{62D9E7B0-5FD5-46C6-907E-DF99CEA20799}"/>
                                            </p:graphicEl>
                                          </p:spTgt>
                                        </p:tgtEl>
                                        <p:attrNameLst>
                                          <p:attrName>style.visibility</p:attrName>
                                        </p:attrNameLst>
                                      </p:cBhvr>
                                      <p:to>
                                        <p:strVal val="visible"/>
                                      </p:to>
                                    </p:set>
                                    <p:anim calcmode="lin" valueType="num">
                                      <p:cBhvr additive="base">
                                        <p:cTn id="60" dur="500" fill="hold"/>
                                        <p:tgtEl>
                                          <p:spTgt spid="4">
                                            <p:graphicEl>
                                              <a:dgm id="{62D9E7B0-5FD5-46C6-907E-DF99CEA20799}"/>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graphicEl>
                                              <a:dgm id="{62D9E7B0-5FD5-46C6-907E-DF99CEA20799}"/>
                                            </p:graphic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graphicEl>
                                              <a:dgm id="{4EB2DAEF-07C3-43C5-BE7F-E8FE47AB2037}"/>
                                            </p:graphicEl>
                                          </p:spTgt>
                                        </p:tgtEl>
                                        <p:attrNameLst>
                                          <p:attrName>style.visibility</p:attrName>
                                        </p:attrNameLst>
                                      </p:cBhvr>
                                      <p:to>
                                        <p:strVal val="visible"/>
                                      </p:to>
                                    </p:set>
                                    <p:anim calcmode="lin" valueType="num">
                                      <p:cBhvr additive="base">
                                        <p:cTn id="66" dur="500" fill="hold"/>
                                        <p:tgtEl>
                                          <p:spTgt spid="4">
                                            <p:graphicEl>
                                              <a:dgm id="{4EB2DAEF-07C3-43C5-BE7F-E8FE47AB2037}"/>
                                            </p:graphic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graphicEl>
                                              <a:dgm id="{4EB2DAEF-07C3-43C5-BE7F-E8FE47AB2037}"/>
                                            </p:graphic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
                                            <p:graphicEl>
                                              <a:dgm id="{E6C0CE65-0730-40AA-B1DD-5A0EB792BCC4}"/>
                                            </p:graphicEl>
                                          </p:spTgt>
                                        </p:tgtEl>
                                        <p:attrNameLst>
                                          <p:attrName>style.visibility</p:attrName>
                                        </p:attrNameLst>
                                      </p:cBhvr>
                                      <p:to>
                                        <p:strVal val="visible"/>
                                      </p:to>
                                    </p:set>
                                    <p:anim calcmode="lin" valueType="num">
                                      <p:cBhvr additive="base">
                                        <p:cTn id="70" dur="500" fill="hold"/>
                                        <p:tgtEl>
                                          <p:spTgt spid="4">
                                            <p:graphicEl>
                                              <a:dgm id="{E6C0CE65-0730-40AA-B1DD-5A0EB792BCC4}"/>
                                            </p:graphic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graphicEl>
                                              <a:dgm id="{E6C0CE65-0730-40AA-B1DD-5A0EB792BCC4}"/>
                                            </p:graphic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
                                            <p:graphicEl>
                                              <a:dgm id="{4B28D7A6-D7EA-4332-9CF1-68BC5B7A8956}"/>
                                            </p:graphicEl>
                                          </p:spTgt>
                                        </p:tgtEl>
                                        <p:attrNameLst>
                                          <p:attrName>style.visibility</p:attrName>
                                        </p:attrNameLst>
                                      </p:cBhvr>
                                      <p:to>
                                        <p:strVal val="visible"/>
                                      </p:to>
                                    </p:set>
                                    <p:anim calcmode="lin" valueType="num">
                                      <p:cBhvr additive="base">
                                        <p:cTn id="74" dur="500" fill="hold"/>
                                        <p:tgtEl>
                                          <p:spTgt spid="4">
                                            <p:graphicEl>
                                              <a:dgm id="{4B28D7A6-D7EA-4332-9CF1-68BC5B7A8956}"/>
                                            </p:graphic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graphicEl>
                                              <a:dgm id="{4B28D7A6-D7EA-4332-9CF1-68BC5B7A8956}"/>
                                            </p:graphicEl>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
                                            <p:graphicEl>
                                              <a:dgm id="{97EC2CD9-E779-4240-96BB-6E092DE682DD}"/>
                                            </p:graphicEl>
                                          </p:spTgt>
                                        </p:tgtEl>
                                        <p:attrNameLst>
                                          <p:attrName>style.visibility</p:attrName>
                                        </p:attrNameLst>
                                      </p:cBhvr>
                                      <p:to>
                                        <p:strVal val="visible"/>
                                      </p:to>
                                    </p:set>
                                    <p:anim calcmode="lin" valueType="num">
                                      <p:cBhvr additive="base">
                                        <p:cTn id="78" dur="500" fill="hold"/>
                                        <p:tgtEl>
                                          <p:spTgt spid="4">
                                            <p:graphicEl>
                                              <a:dgm id="{97EC2CD9-E779-4240-96BB-6E092DE682DD}"/>
                                            </p:graphic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graphicEl>
                                              <a:dgm id="{97EC2CD9-E779-4240-96BB-6E092DE682D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274638"/>
            <a:ext cx="8229600" cy="1143000"/>
          </a:xfrm>
        </p:spPr>
        <p:txBody>
          <a:bodyPr>
            <a:normAutofit/>
          </a:bodyPr>
          <a:lstStyle/>
          <a:p>
            <a:pPr algn="l" eaLnBrk="1" hangingPunct="1"/>
            <a:r>
              <a:rPr lang="en-ID" sz="2400" b="1" dirty="0" err="1" smtClean="0">
                <a:latin typeface="Arial" pitchFamily="34" charset="0"/>
                <a:cs typeface="Arial" pitchFamily="34" charset="0"/>
              </a:rPr>
              <a:t>Sistem</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Ekonomi</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Apakah</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Sajakah</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Macamnya</a:t>
            </a:r>
            <a:r>
              <a:rPr lang="en-ID" sz="2400"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cxnSp>
        <p:nvCxnSpPr>
          <p:cNvPr id="4" name="Straight Connector 3"/>
          <p:cNvCxnSpPr/>
          <p:nvPr/>
        </p:nvCxnSpPr>
        <p:spPr>
          <a:xfrm>
            <a:off x="609600" y="1295400"/>
            <a:ext cx="73152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Oval Callout 5"/>
          <p:cNvSpPr/>
          <p:nvPr/>
        </p:nvSpPr>
        <p:spPr>
          <a:xfrm>
            <a:off x="304800" y="2362200"/>
            <a:ext cx="3048000" cy="2362200"/>
          </a:xfrm>
          <a:prstGeom prst="wedgeEllipseCallout">
            <a:avLst>
              <a:gd name="adj1" fmla="val -46407"/>
              <a:gd name="adj2" fmla="val -92696"/>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atin typeface="Arial" charset="0"/>
                <a:cs typeface="Arial" charset="0"/>
              </a:rPr>
              <a:t>Sistem</a:t>
            </a:r>
            <a:r>
              <a:rPr lang="en-US" dirty="0" smtClean="0">
                <a:latin typeface="Arial" charset="0"/>
                <a:cs typeface="Arial" charset="0"/>
              </a:rPr>
              <a:t> yang </a:t>
            </a:r>
            <a:r>
              <a:rPr lang="en-US" dirty="0" err="1" smtClean="0">
                <a:latin typeface="Arial" charset="0"/>
                <a:cs typeface="Arial" charset="0"/>
              </a:rPr>
              <a:t>mengatur</a:t>
            </a:r>
            <a:r>
              <a:rPr lang="en-US" dirty="0" smtClean="0">
                <a:latin typeface="Arial" charset="0"/>
                <a:cs typeface="Arial" charset="0"/>
              </a:rPr>
              <a:t> </a:t>
            </a:r>
            <a:r>
              <a:rPr lang="en-US" dirty="0" err="1" smtClean="0">
                <a:latin typeface="Arial" charset="0"/>
                <a:cs typeface="Arial" charset="0"/>
              </a:rPr>
              <a:t>kondisi</a:t>
            </a:r>
            <a:r>
              <a:rPr lang="en-US" dirty="0" smtClean="0">
                <a:latin typeface="Arial" charset="0"/>
                <a:cs typeface="Arial" charset="0"/>
              </a:rPr>
              <a:t> </a:t>
            </a:r>
            <a:r>
              <a:rPr lang="en-US" dirty="0" err="1" smtClean="0">
                <a:latin typeface="Arial" charset="0"/>
                <a:cs typeface="Arial" charset="0"/>
              </a:rPr>
              <a:t>perekonomian</a:t>
            </a:r>
            <a:r>
              <a:rPr lang="en-US" dirty="0" smtClean="0">
                <a:latin typeface="Arial" charset="0"/>
                <a:cs typeface="Arial" charset="0"/>
              </a:rPr>
              <a:t> </a:t>
            </a:r>
            <a:r>
              <a:rPr lang="en-US" dirty="0" err="1" smtClean="0">
                <a:latin typeface="Arial" charset="0"/>
                <a:cs typeface="Arial" charset="0"/>
              </a:rPr>
              <a:t>suatu</a:t>
            </a:r>
            <a:r>
              <a:rPr lang="en-US" dirty="0" smtClean="0">
                <a:latin typeface="Arial" charset="0"/>
                <a:cs typeface="Arial" charset="0"/>
              </a:rPr>
              <a:t> </a:t>
            </a:r>
            <a:r>
              <a:rPr lang="en-US" dirty="0" err="1" smtClean="0">
                <a:latin typeface="Arial" charset="0"/>
                <a:cs typeface="Arial" charset="0"/>
              </a:rPr>
              <a:t>negara</a:t>
            </a:r>
            <a:r>
              <a:rPr lang="en-US" dirty="0" smtClean="0">
                <a:latin typeface="Arial" charset="0"/>
                <a:cs typeface="Arial" charset="0"/>
              </a:rPr>
              <a:t> </a:t>
            </a:r>
            <a:r>
              <a:rPr lang="en-US" dirty="0" err="1" smtClean="0">
                <a:latin typeface="Arial" charset="0"/>
                <a:cs typeface="Arial" charset="0"/>
              </a:rPr>
              <a:t>sesuai</a:t>
            </a:r>
            <a:r>
              <a:rPr lang="en-US" dirty="0" smtClean="0">
                <a:latin typeface="Arial" charset="0"/>
                <a:cs typeface="Arial" charset="0"/>
              </a:rPr>
              <a:t> </a:t>
            </a:r>
            <a:r>
              <a:rPr lang="en-US" dirty="0" err="1" smtClean="0">
                <a:latin typeface="Arial" charset="0"/>
                <a:cs typeface="Arial" charset="0"/>
              </a:rPr>
              <a:t>kondisi</a:t>
            </a:r>
            <a:r>
              <a:rPr lang="en-US" dirty="0" smtClean="0">
                <a:latin typeface="Arial" charset="0"/>
                <a:cs typeface="Arial" charset="0"/>
              </a:rPr>
              <a:t> </a:t>
            </a:r>
            <a:r>
              <a:rPr lang="en-US" dirty="0" err="1" smtClean="0">
                <a:latin typeface="Arial" charset="0"/>
                <a:cs typeface="Arial" charset="0"/>
              </a:rPr>
              <a:t>negara</a:t>
            </a:r>
            <a:r>
              <a:rPr lang="en-US" dirty="0" smtClean="0">
                <a:latin typeface="Arial" charset="0"/>
                <a:cs typeface="Arial" charset="0"/>
              </a:rPr>
              <a:t> </a:t>
            </a:r>
            <a:r>
              <a:rPr lang="en-US" dirty="0" err="1" smtClean="0">
                <a:latin typeface="Arial" charset="0"/>
                <a:cs typeface="Arial" charset="0"/>
              </a:rPr>
              <a:t>itu</a:t>
            </a:r>
            <a:r>
              <a:rPr lang="en-US" dirty="0" smtClean="0">
                <a:latin typeface="Arial" charset="0"/>
                <a:cs typeface="Arial" charset="0"/>
              </a:rPr>
              <a:t> </a:t>
            </a:r>
            <a:r>
              <a:rPr lang="en-US" dirty="0" err="1" smtClean="0">
                <a:latin typeface="Arial" charset="0"/>
                <a:cs typeface="Arial" charset="0"/>
              </a:rPr>
              <a:t>sendiri</a:t>
            </a:r>
            <a:endParaRPr lang="en-US" dirty="0" smtClean="0"/>
          </a:p>
          <a:p>
            <a:pPr algn="ctr"/>
            <a:endParaRPr lang="en-US" dirty="0"/>
          </a:p>
        </p:txBody>
      </p:sp>
      <p:graphicFrame>
        <p:nvGraphicFramePr>
          <p:cNvPr id="7" name="Diagram 6"/>
          <p:cNvGraphicFramePr/>
          <p:nvPr/>
        </p:nvGraphicFramePr>
        <p:xfrm>
          <a:off x="3657600" y="1752600"/>
          <a:ext cx="51054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0.05"/>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 calcmode="lin" valueType="num">
                                      <p:cBhvr>
                                        <p:cTn id="9" dur="1000" fill="hold"/>
                                        <p:tgtEl>
                                          <p:spTgt spid="10242"/>
                                        </p:tgtEl>
                                        <p:attrNameLst>
                                          <p:attrName>ppt_x</p:attrName>
                                        </p:attrNameLst>
                                      </p:cBhvr>
                                      <p:tavLst>
                                        <p:tav tm="0">
                                          <p:val>
                                            <p:strVal val="#ppt_x-.2"/>
                                          </p:val>
                                        </p:tav>
                                        <p:tav tm="100000">
                                          <p:val>
                                            <p:strVal val="#ppt_x"/>
                                          </p:val>
                                        </p:tav>
                                      </p:tavLst>
                                    </p:anim>
                                    <p:anim calcmode="lin" valueType="num">
                                      <p:cBhvr>
                                        <p:cTn id="10" dur="1000" fill="hold"/>
                                        <p:tgtEl>
                                          <p:spTgt spid="10242"/>
                                        </p:tgtEl>
                                        <p:attrNameLst>
                                          <p:attrName>ppt_y</p:attrName>
                                        </p:attrNameLst>
                                      </p:cBhvr>
                                      <p:tavLst>
                                        <p:tav tm="0">
                                          <p:val>
                                            <p:strVal val="#ppt_y"/>
                                          </p:val>
                                        </p:tav>
                                        <p:tav tm="100000">
                                          <p:val>
                                            <p:strVal val="#ppt_y"/>
                                          </p:val>
                                        </p:tav>
                                      </p:tavLst>
                                    </p:anim>
                                    <p:animEffect transition="in" filter="fade">
                                      <p:cBhvr>
                                        <p:cTn id="11" dur="10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48" presetClass="entr" presetSubtype="0" accel="5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2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8" dur="2000" fill="hold"/>
                                        <p:tgtEl>
                                          <p:spTgt spid="6"/>
                                        </p:tgtEl>
                                        <p:attrNameLst>
                                          <p:attrName>ppt_y</p:attrName>
                                        </p:attrNameLst>
                                      </p:cBhvr>
                                      <p:tavLst>
                                        <p:tav tm="0">
                                          <p:val>
                                            <p:strVal val="#ppt_y"/>
                                          </p:val>
                                        </p:tav>
                                        <p:tav tm="100000">
                                          <p:val>
                                            <p:strVal val="#ppt_y"/>
                                          </p:val>
                                        </p:tav>
                                      </p:tavLst>
                                    </p:anim>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graphicEl>
                                              <a:dgm id="{199BA7D5-88E1-4B9F-AA5D-432981020BAE}"/>
                                            </p:graphicEl>
                                          </p:spTgt>
                                        </p:tgtEl>
                                        <p:attrNameLst>
                                          <p:attrName>style.visibility</p:attrName>
                                        </p:attrNameLst>
                                      </p:cBhvr>
                                      <p:to>
                                        <p:strVal val="visible"/>
                                      </p:to>
                                    </p:set>
                                    <p:animEffect transition="in" filter="wipe(down)">
                                      <p:cBhvr>
                                        <p:cTn id="24" dur="500"/>
                                        <p:tgtEl>
                                          <p:spTgt spid="7">
                                            <p:graphicEl>
                                              <a:dgm id="{199BA7D5-88E1-4B9F-AA5D-432981020BA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graphicEl>
                                              <a:dgm id="{C0A98DC6-F6B3-4C89-BCB9-8F6B6E7F2584}"/>
                                            </p:graphicEl>
                                          </p:spTgt>
                                        </p:tgtEl>
                                        <p:attrNameLst>
                                          <p:attrName>style.visibility</p:attrName>
                                        </p:attrNameLst>
                                      </p:cBhvr>
                                      <p:to>
                                        <p:strVal val="visible"/>
                                      </p:to>
                                    </p:set>
                                    <p:animEffect transition="in" filter="wipe(down)">
                                      <p:cBhvr>
                                        <p:cTn id="29" dur="500"/>
                                        <p:tgtEl>
                                          <p:spTgt spid="7">
                                            <p:graphicEl>
                                              <a:dgm id="{C0A98DC6-F6B3-4C89-BCB9-8F6B6E7F258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dgm id="{D249C0BD-2451-4678-A74A-F873FE00ABD9}"/>
                                            </p:graphicEl>
                                          </p:spTgt>
                                        </p:tgtEl>
                                        <p:attrNameLst>
                                          <p:attrName>style.visibility</p:attrName>
                                        </p:attrNameLst>
                                      </p:cBhvr>
                                      <p:to>
                                        <p:strVal val="visible"/>
                                      </p:to>
                                    </p:set>
                                    <p:animEffect transition="in" filter="wipe(down)">
                                      <p:cBhvr>
                                        <p:cTn id="34" dur="500"/>
                                        <p:tgtEl>
                                          <p:spTgt spid="7">
                                            <p:graphicEl>
                                              <a:dgm id="{D249C0BD-2451-4678-A74A-F873FE00ABD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graphicEl>
                                              <a:dgm id="{236DB6F8-7905-44A8-9C71-EC747CA96E35}"/>
                                            </p:graphicEl>
                                          </p:spTgt>
                                        </p:tgtEl>
                                        <p:attrNameLst>
                                          <p:attrName>style.visibility</p:attrName>
                                        </p:attrNameLst>
                                      </p:cBhvr>
                                      <p:to>
                                        <p:strVal val="visible"/>
                                      </p:to>
                                    </p:set>
                                    <p:animEffect transition="in" filter="wipe(down)">
                                      <p:cBhvr>
                                        <p:cTn id="39" dur="500"/>
                                        <p:tgtEl>
                                          <p:spTgt spid="7">
                                            <p:graphicEl>
                                              <a:dgm id="{236DB6F8-7905-44A8-9C71-EC747CA96E3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graphicEl>
                                              <a:dgm id="{E5FFE8DD-25EA-45A3-A9A5-936C83FB25B7}"/>
                                            </p:graphicEl>
                                          </p:spTgt>
                                        </p:tgtEl>
                                        <p:attrNameLst>
                                          <p:attrName>style.visibility</p:attrName>
                                        </p:attrNameLst>
                                      </p:cBhvr>
                                      <p:to>
                                        <p:strVal val="visible"/>
                                      </p:to>
                                    </p:set>
                                    <p:animEffect transition="in" filter="wipe(down)">
                                      <p:cBhvr>
                                        <p:cTn id="44" dur="500"/>
                                        <p:tgtEl>
                                          <p:spTgt spid="7">
                                            <p:graphicEl>
                                              <a:dgm id="{E5FFE8DD-25EA-45A3-A9A5-936C83FB25B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graphicEl>
                                              <a:dgm id="{4F0B3DA8-C81E-4ED7-8B71-417370944A18}"/>
                                            </p:graphicEl>
                                          </p:spTgt>
                                        </p:tgtEl>
                                        <p:attrNameLst>
                                          <p:attrName>style.visibility</p:attrName>
                                        </p:attrNameLst>
                                      </p:cBhvr>
                                      <p:to>
                                        <p:strVal val="visible"/>
                                      </p:to>
                                    </p:set>
                                    <p:animEffect transition="in" filter="wipe(down)">
                                      <p:cBhvr>
                                        <p:cTn id="49" dur="500"/>
                                        <p:tgtEl>
                                          <p:spTgt spid="7">
                                            <p:graphicEl>
                                              <a:dgm id="{4F0B3DA8-C81E-4ED7-8B71-417370944A18}"/>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graphicEl>
                                              <a:dgm id="{2F273947-2376-4E28-A250-A6500B59E653}"/>
                                            </p:graphicEl>
                                          </p:spTgt>
                                        </p:tgtEl>
                                        <p:attrNameLst>
                                          <p:attrName>style.visibility</p:attrName>
                                        </p:attrNameLst>
                                      </p:cBhvr>
                                      <p:to>
                                        <p:strVal val="visible"/>
                                      </p:to>
                                    </p:set>
                                    <p:animEffect transition="in" filter="wipe(down)">
                                      <p:cBhvr>
                                        <p:cTn id="54" dur="500"/>
                                        <p:tgtEl>
                                          <p:spTgt spid="7">
                                            <p:graphicEl>
                                              <a:dgm id="{2F273947-2376-4E28-A250-A6500B59E65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
                                            <p:graphicEl>
                                              <a:dgm id="{AD97C3C1-1C05-41E8-B6E6-A65306A06F46}"/>
                                            </p:graphicEl>
                                          </p:spTgt>
                                        </p:tgtEl>
                                        <p:attrNameLst>
                                          <p:attrName>style.visibility</p:attrName>
                                        </p:attrNameLst>
                                      </p:cBhvr>
                                      <p:to>
                                        <p:strVal val="visible"/>
                                      </p:to>
                                    </p:set>
                                    <p:animEffect transition="in" filter="wipe(down)">
                                      <p:cBhvr>
                                        <p:cTn id="59" dur="500"/>
                                        <p:tgtEl>
                                          <p:spTgt spid="7">
                                            <p:graphicEl>
                                              <a:dgm id="{AD97C3C1-1C05-41E8-B6E6-A65306A06F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6" grpId="0" animBg="1"/>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381000"/>
            <a:ext cx="7315200" cy="792162"/>
          </a:xfrm>
        </p:spPr>
        <p:txBody>
          <a:bodyPr>
            <a:normAutofit/>
          </a:bodyPr>
          <a:lstStyle/>
          <a:p>
            <a:pPr algn="l" eaLnBrk="1" hangingPunct="1"/>
            <a:r>
              <a:rPr lang="en-US" sz="2800" b="1" dirty="0" err="1" smtClean="0"/>
              <a:t>Mengenal</a:t>
            </a:r>
            <a:r>
              <a:rPr lang="en-US" sz="2800" b="1" dirty="0" smtClean="0"/>
              <a:t> </a:t>
            </a:r>
            <a:r>
              <a:rPr lang="en-US" sz="2800" b="1" dirty="0" err="1" smtClean="0"/>
              <a:t>Sistem</a:t>
            </a:r>
            <a:r>
              <a:rPr lang="en-US" sz="2800" b="1" dirty="0" smtClean="0"/>
              <a:t> </a:t>
            </a:r>
            <a:r>
              <a:rPr lang="en-US" sz="2800" b="1" dirty="0" err="1" smtClean="0"/>
              <a:t>Ekonomi</a:t>
            </a:r>
            <a:r>
              <a:rPr lang="en-US" sz="2800" b="1" dirty="0" smtClean="0"/>
              <a:t> </a:t>
            </a:r>
            <a:r>
              <a:rPr lang="en-US" sz="2800" b="1" dirty="0" err="1" smtClean="0"/>
              <a:t>Tradisional</a:t>
            </a:r>
            <a:endParaRPr lang="en-US" sz="2800" b="1" dirty="0" smtClean="0"/>
          </a:p>
        </p:txBody>
      </p:sp>
      <p:sp>
        <p:nvSpPr>
          <p:cNvPr id="12291" name="Content Placeholder 2"/>
          <p:cNvSpPr>
            <a:spLocks noGrp="1"/>
          </p:cNvSpPr>
          <p:nvPr>
            <p:ph idx="1"/>
          </p:nvPr>
        </p:nvSpPr>
        <p:spPr>
          <a:xfrm>
            <a:off x="914400" y="4267200"/>
            <a:ext cx="7239000" cy="2209800"/>
          </a:xfrm>
        </p:spPr>
        <p:txBody>
          <a:bodyPr>
            <a:noAutofit/>
          </a:bodyPr>
          <a:lstStyle/>
          <a:p>
            <a:r>
              <a:rPr lang="en-US" sz="1800" dirty="0" err="1" smtClean="0">
                <a:latin typeface="Arial" pitchFamily="34" charset="0"/>
                <a:cs typeface="Arial" pitchFamily="34" charset="0"/>
              </a:rPr>
              <a:t>Teknik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produksi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dipelajari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secara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turun-temurun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bersifat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sederhana</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Sistem</a:t>
            </a:r>
            <a:r>
              <a:rPr lang="en-US" sz="1800" dirty="0" smtClean="0">
                <a:latin typeface="Arial" pitchFamily="34" charset="0"/>
                <a:cs typeface="Arial" pitchFamily="34" charset="0"/>
              </a:rPr>
              <a:t> barter </a:t>
            </a:r>
            <a:r>
              <a:rPr lang="en-US" sz="1800" dirty="0" err="1" smtClean="0">
                <a:latin typeface="Arial" pitchFamily="34" charset="0"/>
                <a:cs typeface="Arial" pitchFamily="34" charset="0"/>
              </a:rPr>
              <a:t>masih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digunakan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dalam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pemenuhan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kebutuhan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masyarakat</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Belum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adanya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pembagian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kerja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dalam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masyarakat</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Masih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terikat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pada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tradisi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kepercayaan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setempat</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Alat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atau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teknologi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produksi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masih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bersifat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sederhana</a:t>
            </a:r>
            <a:r>
              <a:rPr lang="en-US" sz="1800" dirty="0" smtClean="0">
                <a:latin typeface="Arial" pitchFamily="34" charset="0"/>
                <a:cs typeface="Arial" pitchFamily="34" charset="0"/>
              </a:rPr>
              <a:t>.</a:t>
            </a:r>
          </a:p>
        </p:txBody>
      </p:sp>
      <p:pic>
        <p:nvPicPr>
          <p:cNvPr id="58370" name="Picture 2" descr="Gambar terkait"/>
          <p:cNvPicPr>
            <a:picLocks noChangeAspect="1" noChangeArrowheads="1"/>
          </p:cNvPicPr>
          <p:nvPr/>
        </p:nvPicPr>
        <p:blipFill>
          <a:blip r:embed="rId2" cstate="print"/>
          <a:srcRect/>
          <a:stretch>
            <a:fillRect/>
          </a:stretch>
        </p:blipFill>
        <p:spPr bwMode="auto">
          <a:xfrm flipH="1">
            <a:off x="2438400" y="1600200"/>
            <a:ext cx="4343400" cy="2417553"/>
          </a:xfrm>
          <a:prstGeom prst="rect">
            <a:avLst/>
          </a:prstGeom>
          <a:noFill/>
        </p:spPr>
      </p:pic>
      <p:cxnSp>
        <p:nvCxnSpPr>
          <p:cNvPr id="5" name="Straight Connector 4"/>
          <p:cNvCxnSpPr/>
          <p:nvPr/>
        </p:nvCxnSpPr>
        <p:spPr>
          <a:xfrm>
            <a:off x="914400" y="1143000"/>
            <a:ext cx="73152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 return.jpg">
            <a:hlinkClick r:id="rId3" action="ppaction://hlinksldjump"/>
          </p:cNvPr>
          <p:cNvPicPr>
            <a:picLocks noChangeAspect="1"/>
          </p:cNvPicPr>
          <p:nvPr/>
        </p:nvPicPr>
        <p:blipFill>
          <a:blip r:embed="rId4" cstate="print"/>
          <a:stretch>
            <a:fillRect/>
          </a:stretch>
        </p:blipFill>
        <p:spPr>
          <a:xfrm>
            <a:off x="8229600" y="6172200"/>
            <a:ext cx="355600" cy="317500"/>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900" decel="100000" fill="hold"/>
                                        <p:tgtEl>
                                          <p:spTgt spid="1229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9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58370"/>
                                        </p:tgtEl>
                                        <p:attrNameLst>
                                          <p:attrName>style.visibility</p:attrName>
                                        </p:attrNameLst>
                                      </p:cBhvr>
                                      <p:to>
                                        <p:strVal val="visible"/>
                                      </p:to>
                                    </p:set>
                                    <p:animEffect transition="in" filter="diamond(in)">
                                      <p:cBhvr>
                                        <p:cTn id="15" dur="2000"/>
                                        <p:tgtEl>
                                          <p:spTgt spid="583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291">
                                            <p:txEl>
                                              <p:pRg st="0" end="0"/>
                                            </p:txEl>
                                          </p:spTgt>
                                        </p:tgtEl>
                                        <p:attrNameLst>
                                          <p:attrName>style.visibility</p:attrName>
                                        </p:attrNameLst>
                                      </p:cBhvr>
                                      <p:to>
                                        <p:strVal val="visible"/>
                                      </p:to>
                                    </p:set>
                                    <p:animEffect transition="in" filter="fade">
                                      <p:cBhvr>
                                        <p:cTn id="20" dur="1000"/>
                                        <p:tgtEl>
                                          <p:spTgt spid="1229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Effect transition="in" filter="fade">
                                      <p:cBhvr>
                                        <p:cTn id="25" dur="1000"/>
                                        <p:tgtEl>
                                          <p:spTgt spid="1229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91">
                                            <p:txEl>
                                              <p:pRg st="2" end="2"/>
                                            </p:txEl>
                                          </p:spTgt>
                                        </p:tgtEl>
                                        <p:attrNameLst>
                                          <p:attrName>style.visibility</p:attrName>
                                        </p:attrNameLst>
                                      </p:cBhvr>
                                      <p:to>
                                        <p:strVal val="visible"/>
                                      </p:to>
                                    </p:set>
                                    <p:animEffect transition="in" filter="fade">
                                      <p:cBhvr>
                                        <p:cTn id="30" dur="1000"/>
                                        <p:tgtEl>
                                          <p:spTgt spid="1229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291">
                                            <p:txEl>
                                              <p:pRg st="3" end="3"/>
                                            </p:txEl>
                                          </p:spTgt>
                                        </p:tgtEl>
                                        <p:attrNameLst>
                                          <p:attrName>style.visibility</p:attrName>
                                        </p:attrNameLst>
                                      </p:cBhvr>
                                      <p:to>
                                        <p:strVal val="visible"/>
                                      </p:to>
                                    </p:set>
                                    <p:animEffect transition="in" filter="fade">
                                      <p:cBhvr>
                                        <p:cTn id="35" dur="1000"/>
                                        <p:tgtEl>
                                          <p:spTgt spid="1229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291">
                                            <p:txEl>
                                              <p:pRg st="4" end="4"/>
                                            </p:txEl>
                                          </p:spTgt>
                                        </p:tgtEl>
                                        <p:attrNameLst>
                                          <p:attrName>style.visibility</p:attrName>
                                        </p:attrNameLst>
                                      </p:cBhvr>
                                      <p:to>
                                        <p:strVal val="visible"/>
                                      </p:to>
                                    </p:set>
                                    <p:animEffect transition="in" filter="fade">
                                      <p:cBhvr>
                                        <p:cTn id="40" dur="10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914400" y="1143000"/>
            <a:ext cx="73152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914400" y="381000"/>
            <a:ext cx="7315200" cy="7921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Mengenal</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Sistem</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Ekonomi</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Komando</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Terpusat</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Content Placeholder 2"/>
          <p:cNvSpPr>
            <a:spLocks noGrp="1"/>
          </p:cNvSpPr>
          <p:nvPr>
            <p:ph idx="1"/>
          </p:nvPr>
        </p:nvSpPr>
        <p:spPr>
          <a:xfrm>
            <a:off x="914400" y="3962400"/>
            <a:ext cx="7315200" cy="2438400"/>
          </a:xfrm>
        </p:spPr>
        <p:txBody>
          <a:bodyPr>
            <a:noAutofit/>
          </a:bodyPr>
          <a:lstStyle/>
          <a:p>
            <a:r>
              <a:rPr lang="en-US" sz="1800" dirty="0" err="1" smtClean="0">
                <a:latin typeface="Arial" pitchFamily="34" charset="0"/>
                <a:cs typeface="Arial" pitchFamily="34" charset="0"/>
              </a:rPr>
              <a:t>Individu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maupun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kelompok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tidak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dapat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berusaha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dengan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bebas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dalam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kegiatan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perekonomian</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Semua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alat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sumber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daya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ekonomi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dikuasai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oleh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pemerintah</a:t>
            </a:r>
            <a:r>
              <a:rPr lang="en-US" sz="1800" dirty="0" smtClean="0">
                <a:latin typeface="Arial" pitchFamily="34" charset="0"/>
                <a:cs typeface="Arial" pitchFamily="34" charset="0"/>
              </a:rPr>
              <a:t>.</a:t>
            </a:r>
          </a:p>
          <a:p>
            <a:r>
              <a:rPr lang="sv-SE" sz="1800" dirty="0" smtClean="0">
                <a:latin typeface="Arial" pitchFamily="34" charset="0"/>
                <a:cs typeface="Arial" pitchFamily="34" charset="0"/>
              </a:rPr>
              <a:t>Kebijakan perekonomian diatur sepenuhnya oleh pemerintah.</a:t>
            </a:r>
          </a:p>
          <a:p>
            <a:r>
              <a:rPr lang="en-US" sz="1800" dirty="0" err="1" smtClean="0">
                <a:latin typeface="Arial" pitchFamily="34" charset="0"/>
                <a:cs typeface="Arial" pitchFamily="34" charset="0"/>
              </a:rPr>
              <a:t>Hak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kebebasan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individu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tidak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diakui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negara</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Jenis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pekerjaan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pembagian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kerja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diterapkan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diatur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pemerintah</a:t>
            </a:r>
            <a:r>
              <a:rPr lang="en-US" sz="1800" dirty="0" smtClean="0">
                <a:latin typeface="Arial" pitchFamily="34" charset="0"/>
                <a:cs typeface="Arial" pitchFamily="34" charset="0"/>
              </a:rPr>
              <a:t>.</a:t>
            </a:r>
          </a:p>
        </p:txBody>
      </p:sp>
      <p:pic>
        <p:nvPicPr>
          <p:cNvPr id="16386" name="Picture 2" descr="https://4.bp.blogspot.com/-BcCB8ZX_y8Q/WEmVVDhzfJI/AAAAAAAADsM/mu9o5YZtIqQTXwvY5LXzxkoaAqyRv1dIACLcB/s1600/sistem_ekonomi_terpusat_komondo.jpg"/>
          <p:cNvPicPr>
            <a:picLocks noChangeAspect="1" noChangeArrowheads="1"/>
          </p:cNvPicPr>
          <p:nvPr/>
        </p:nvPicPr>
        <p:blipFill>
          <a:blip r:embed="rId2" cstate="print"/>
          <a:srcRect/>
          <a:stretch>
            <a:fillRect/>
          </a:stretch>
        </p:blipFill>
        <p:spPr bwMode="auto">
          <a:xfrm>
            <a:off x="838200" y="1371600"/>
            <a:ext cx="7239000" cy="2388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logo return.jpg">
            <a:hlinkClick r:id="rId3" action="ppaction://hlinksldjump"/>
          </p:cNvPr>
          <p:cNvPicPr>
            <a:picLocks noChangeAspect="1"/>
          </p:cNvPicPr>
          <p:nvPr/>
        </p:nvPicPr>
        <p:blipFill>
          <a:blip r:embed="rId4" cstate="print"/>
          <a:stretch>
            <a:fillRect/>
          </a:stretch>
        </p:blipFill>
        <p:spPr>
          <a:xfrm>
            <a:off x="8229600" y="6172200"/>
            <a:ext cx="355600" cy="317500"/>
          </a:xfrm>
          <a:prstGeom prst="rect">
            <a:avLst/>
          </a:prstGeom>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 calcmode="lin" valueType="num">
                                      <p:cBhvr>
                                        <p:cTn id="14" dur="1000" fill="hold"/>
                                        <p:tgtEl>
                                          <p:spTgt spid="16386"/>
                                        </p:tgtEl>
                                        <p:attrNameLst>
                                          <p:attrName>ppt_w</p:attrName>
                                        </p:attrNameLst>
                                      </p:cBhvr>
                                      <p:tavLst>
                                        <p:tav tm="0">
                                          <p:val>
                                            <p:strVal val="#ppt_w*0.70"/>
                                          </p:val>
                                        </p:tav>
                                        <p:tav tm="100000">
                                          <p:val>
                                            <p:strVal val="#ppt_w"/>
                                          </p:val>
                                        </p:tav>
                                      </p:tavLst>
                                    </p:anim>
                                    <p:anim calcmode="lin" valueType="num">
                                      <p:cBhvr>
                                        <p:cTn id="15" dur="1000" fill="hold"/>
                                        <p:tgtEl>
                                          <p:spTgt spid="16386"/>
                                        </p:tgtEl>
                                        <p:attrNameLst>
                                          <p:attrName>ppt_h</p:attrName>
                                        </p:attrNameLst>
                                      </p:cBhvr>
                                      <p:tavLst>
                                        <p:tav tm="0">
                                          <p:val>
                                            <p:strVal val="#ppt_h"/>
                                          </p:val>
                                        </p:tav>
                                        <p:tav tm="100000">
                                          <p:val>
                                            <p:strVal val="#ppt_h"/>
                                          </p:val>
                                        </p:tav>
                                      </p:tavLst>
                                    </p:anim>
                                    <p:animEffect transition="in" filter="fade">
                                      <p:cBhvr>
                                        <p:cTn id="16" dur="1000"/>
                                        <p:tgtEl>
                                          <p:spTgt spid="1638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down)">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down)">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down)">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wipe(down)">
                                      <p:cBhvr>
                                        <p:cTn id="36" dur="500"/>
                                        <p:tgtEl>
                                          <p:spTgt spid="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wipe(down)">
                                      <p:cBhvr>
                                        <p:cTn id="4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4400" y="1143000"/>
            <a:ext cx="73152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914400" y="381000"/>
            <a:ext cx="7315200" cy="7921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Mengenal</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Sistem</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Ekonomi</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Pasar</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/Liberal</a:t>
            </a:r>
          </a:p>
        </p:txBody>
      </p:sp>
      <p:sp>
        <p:nvSpPr>
          <p:cNvPr id="7" name="Content Placeholder 2"/>
          <p:cNvSpPr>
            <a:spLocks noGrp="1"/>
          </p:cNvSpPr>
          <p:nvPr>
            <p:ph idx="1"/>
          </p:nvPr>
        </p:nvSpPr>
        <p:spPr>
          <a:xfrm>
            <a:off x="914400" y="3962400"/>
            <a:ext cx="7315200" cy="2133600"/>
          </a:xfrm>
        </p:spPr>
        <p:txBody>
          <a:bodyPr>
            <a:noAutofit/>
          </a:bodyPr>
          <a:lstStyle/>
          <a:p>
            <a:r>
              <a:rPr lang="en-US" sz="1800" dirty="0" err="1" smtClean="0">
                <a:latin typeface="Arial" pitchFamily="34" charset="0"/>
                <a:cs typeface="Arial" pitchFamily="34" charset="0"/>
              </a:rPr>
              <a:t>Setiap</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individu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atau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swasta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bebas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menggunakan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barang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a:t>
            </a:r>
            <a:r>
              <a:rPr lang="en-US" sz="1800" dirty="0" err="1" smtClean="0">
                <a:latin typeface="Arial" pitchFamily="34" charset="0"/>
                <a:cs typeface="Arial" pitchFamily="34" charset="0"/>
              </a:rPr>
              <a:t>atau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jasa</a:t>
            </a:r>
            <a:r>
              <a:rPr lang="en-US" sz="1800" dirty="0" smtClean="0">
                <a:latin typeface="Arial" pitchFamily="34" charset="0"/>
                <a:cs typeface="Arial" pitchFamily="34" charset="0"/>
              </a:rPr>
              <a:t> yang </a:t>
            </a:r>
            <a:r>
              <a:rPr lang="en-US" sz="1800" dirty="0" err="1" smtClean="0">
                <a:latin typeface="Arial" pitchFamily="34" charset="0"/>
                <a:cs typeface="Arial" pitchFamily="34" charset="0"/>
              </a:rPr>
              <a:t>dimilikinya</a:t>
            </a:r>
            <a:r>
              <a:rPr lang="en-US" sz="1800" dirty="0" smtClean="0">
                <a:latin typeface="Arial" pitchFamily="34" charset="0"/>
                <a:cs typeface="Arial" pitchFamily="34" charset="0"/>
              </a:rPr>
              <a:t>.</a:t>
            </a:r>
          </a:p>
          <a:p>
            <a:r>
              <a:rPr lang="sv-SE" sz="1800" dirty="0" smtClean="0">
                <a:latin typeface="Arial" pitchFamily="34" charset="0"/>
                <a:cs typeface="Arial" pitchFamily="34" charset="0"/>
              </a:rPr>
              <a:t>Segala bentuk aktivitas ekonomi dilakukan oleh masyarakat.</a:t>
            </a:r>
          </a:p>
          <a:p>
            <a:r>
              <a:rPr lang="sv-SE" sz="1800" dirty="0" smtClean="0">
                <a:latin typeface="Arial" pitchFamily="34" charset="0"/>
                <a:cs typeface="Arial" pitchFamily="34" charset="0"/>
              </a:rPr>
              <a:t>Pemerintah tidak melakukan intervensi dalam pasar.</a:t>
            </a:r>
          </a:p>
          <a:p>
            <a:r>
              <a:rPr lang="en-US" sz="1800" dirty="0" err="1" smtClean="0">
                <a:latin typeface="Arial" pitchFamily="34" charset="0"/>
                <a:cs typeface="Arial" pitchFamily="34" charset="0"/>
              </a:rPr>
              <a:t>Pemilik</a:t>
            </a:r>
            <a:r>
              <a:rPr lang="en-US" sz="1800" dirty="0" smtClean="0">
                <a:latin typeface="Arial" pitchFamily="34" charset="0"/>
                <a:cs typeface="Arial" pitchFamily="34" charset="0"/>
              </a:rPr>
              <a:t> modal </a:t>
            </a:r>
            <a:r>
              <a:rPr lang="en-US" sz="1800" dirty="0" err="1" smtClean="0">
                <a:latin typeface="Arial" pitchFamily="34" charset="0"/>
                <a:cs typeface="Arial" pitchFamily="34" charset="0"/>
              </a:rPr>
              <a:t>berhak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memiliki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sumber-sumber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produksi</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Terjadi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persaingan</a:t>
            </a:r>
            <a:r>
              <a:rPr lang="en-US" sz="1800" dirty="0" smtClean="0">
                <a:latin typeface="Arial" pitchFamily="34" charset="0"/>
                <a:cs typeface="Arial" pitchFamily="34" charset="0"/>
              </a:rPr>
              <a:t> yang </a:t>
            </a:r>
            <a:r>
              <a:rPr lang="en-US" sz="1800" dirty="0" err="1" smtClean="0">
                <a:latin typeface="Arial" pitchFamily="34" charset="0"/>
                <a:cs typeface="Arial" pitchFamily="34" charset="0"/>
              </a:rPr>
              <a:t>ketat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dalam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kegiatan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ekonomi</a:t>
            </a:r>
            <a:r>
              <a:rPr lang="en-US" sz="1800" dirty="0" smtClean="0">
                <a:latin typeface="Arial" pitchFamily="34" charset="0"/>
                <a:cs typeface="Arial" pitchFamily="34" charset="0"/>
              </a:rPr>
              <a:t>.</a:t>
            </a:r>
          </a:p>
        </p:txBody>
      </p:sp>
      <p:sp>
        <p:nvSpPr>
          <p:cNvPr id="15362" name="AutoShape 2" descr="Gambar terka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Gambar terkait"/>
          <p:cNvPicPr/>
          <p:nvPr/>
        </p:nvPicPr>
        <p:blipFill>
          <a:blip r:embed="rId2" cstate="print"/>
          <a:srcRect/>
          <a:stretch>
            <a:fillRect/>
          </a:stretch>
        </p:blipFill>
        <p:spPr bwMode="auto">
          <a:xfrm>
            <a:off x="2590800" y="1268744"/>
            <a:ext cx="3946910" cy="2617456"/>
          </a:xfrm>
          <a:prstGeom prst="rect">
            <a:avLst/>
          </a:prstGeom>
          <a:noFill/>
          <a:ln w="9525">
            <a:noFill/>
            <a:miter lim="800000"/>
            <a:headEnd/>
            <a:tailEnd/>
          </a:ln>
        </p:spPr>
      </p:pic>
      <p:pic>
        <p:nvPicPr>
          <p:cNvPr id="8" name="Picture 7" descr="logo return.jpg">
            <a:hlinkClick r:id="rId3" action="ppaction://hlinksldjump"/>
          </p:cNvPr>
          <p:cNvPicPr>
            <a:picLocks noChangeAspect="1"/>
          </p:cNvPicPr>
          <p:nvPr/>
        </p:nvPicPr>
        <p:blipFill>
          <a:blip r:embed="rId4" cstate="print"/>
          <a:stretch>
            <a:fillRect/>
          </a:stretch>
        </p:blipFill>
        <p:spPr>
          <a:xfrm>
            <a:off x="8229600" y="6172200"/>
            <a:ext cx="355600" cy="31750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amond(in)">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10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4400" y="1143000"/>
            <a:ext cx="73152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914400" y="381000"/>
            <a:ext cx="7315200" cy="7921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Mengenal</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Sistem</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Ekonomi</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Campuran</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Content Placeholder 2"/>
          <p:cNvSpPr>
            <a:spLocks noGrp="1"/>
          </p:cNvSpPr>
          <p:nvPr>
            <p:ph idx="1"/>
          </p:nvPr>
        </p:nvSpPr>
        <p:spPr>
          <a:xfrm>
            <a:off x="914400" y="4038600"/>
            <a:ext cx="7315200" cy="2438400"/>
          </a:xfrm>
        </p:spPr>
        <p:txBody>
          <a:bodyPr>
            <a:noAutofit/>
          </a:bodyPr>
          <a:lstStyle/>
          <a:p>
            <a:r>
              <a:rPr lang="en-US" sz="1800" dirty="0" err="1" smtClean="0">
                <a:latin typeface="Arial" pitchFamily="34" charset="0"/>
                <a:cs typeface="Arial" pitchFamily="34" charset="0"/>
              </a:rPr>
              <a:t>Merupakan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gabungan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dari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dua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sistem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ekonomi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yaitu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sistem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ekonomi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pasar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bebas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komando</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Barang</a:t>
            </a:r>
            <a:r>
              <a:rPr lang="en-US" sz="1800" dirty="0" smtClean="0">
                <a:latin typeface="Arial" pitchFamily="34" charset="0"/>
                <a:cs typeface="Arial" pitchFamily="34" charset="0"/>
              </a:rPr>
              <a:t> modal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sumber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daya</a:t>
            </a:r>
            <a:r>
              <a:rPr lang="en-US" sz="1800" dirty="0" smtClean="0">
                <a:latin typeface="Arial" pitchFamily="34" charset="0"/>
                <a:cs typeface="Arial" pitchFamily="34" charset="0"/>
              </a:rPr>
              <a:t> yang vital </a:t>
            </a:r>
            <a:r>
              <a:rPr lang="en-US" sz="1800" dirty="0" err="1" smtClean="0">
                <a:latin typeface="Arial" pitchFamily="34" charset="0"/>
                <a:cs typeface="Arial" pitchFamily="34" charset="0"/>
              </a:rPr>
              <a:t>bagi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kebutuhan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masyarakat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dikuasai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pemerintah</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Peran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pemerintah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swasta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berimbang</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Pemerintah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dapat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mengintervensi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dengan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membuat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peraturan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kebijakan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fiskal</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kebijakan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moneter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serta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membantu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mengawasi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kegiatan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swasta</a:t>
            </a:r>
            <a:r>
              <a:rPr lang="en-US" sz="1800" dirty="0" smtClean="0">
                <a:latin typeface="Arial" pitchFamily="34" charset="0"/>
                <a:cs typeface="Arial" pitchFamily="34" charset="0"/>
              </a:rPr>
              <a:t>.</a:t>
            </a:r>
          </a:p>
        </p:txBody>
      </p:sp>
      <p:sp>
        <p:nvSpPr>
          <p:cNvPr id="14338" name="AutoShape 2" descr="data:image/jpeg;base64,/9j/4AAQSkZJRgABAQAAAQABAAD/2wCEAAkGBxMTEhUTExMWFhUXGBgaGRgXGRgdHRgYFxUXHhcaGB0dHSggGBolGxcXITEiJSkrLi4uGB8zODMtNygtLisBCgoKDg0OGhAQGy0lICYtLS0tLi0tLS0tLS0tLS0tLS0tLS0tLS0vLS0tLS0tLS0tLy0tLS0tLS0tLS0tLS0tLf/AABEIAKYBLwMBIgACEQEDEQH/xAAcAAACAgMBAQAAAAAAAAAAAAAEBQMGAAIHAQj/xABDEAACAQIEAwYEBAMGBQMFAAABAhEAAwQSITEFQVEGEyJhcYEykaHwQlKxwQfR4RQjM2Jy8RWCkqKyJNLiFkNTY8L/xAAZAQACAwEAAAAAAAAAAAAAAAABAwACBAX/xAAoEQACAgEEAQUBAAIDAAAAAAAAAQIRAwQSITFBEyIyUWFxwdFCkaH/2gAMAwEAAhEDEQA/ANl4ex5VIvDF/EadlWdJSKVX7Lj4gab7UCm0I+Mt3CEWxNsxOg0g6Cd8s0ut9qIygIUAuI5gyBl0JUciasV+wDuKqvF+D5DmX4D/ANv9Kkpt8FVjjd0B8Qde4yC4HLXS4idFyxrI0J/agMHfy6H4f0/pUrWajezVC41C7V6FoLBX8sBvh/T+lNgnOoQ0Qmhcbgp8ajXmB+o8/KmS29K2RasnRBNh2BG5Hr7R60aiEaidIgj1IBkVtjsAfjQeqj9R+/zrzDg77a/uKtQt8E9nil62zPm7zMmRhd/vFZIBCkE6iehHtSrtFxB8QyllRFtoLaJbEKqjkoknUyfpTUxz10/Y/f1qDF2wZyyN9/ahGEbuuQbmiqm1r0rx1WZ3phisKZ6+lB3rURUlGhidnaP4V4ZH4UgdFdc97wsoYf4rciDRfEv4a4G8Se7awx52Whf+hgV+QFc97HfxBuYG0MObCXbQZj8RVxnYltYIbUmBAroPBv4mYC7Ad3sMeV1fCP8AmSVA9SK4mbHqIZJShdN+P9DVRy6z2WxDG61lc62rzWScyKxZTsAxBJiDGtb4TjmKs/3ZuOQCc1u6M6iNCCjzl6eGrHbNtsFi2NhsSn/EXaLbOCqlDFwFQSB6gqZqDDWVfD8MUrKPi7wIMHwm7b0O0+E6kR6cq6W6/l9/4Lp/YtXimGuf4uFyltM2HbLP/I023M/6TXpwFh/FZxSyPwXwbbf9WqjX8xinWL4LhQsslwG7jb2HD23EIq3MqSpUq250aDodaqPFcKbN65aJk2mZZ15EjT8Sg+4oxafRFT6JuLcHvWyc9tsu+YQVM9CpI25qfakRukagxO+u/kevvR9nF3LWtu4yT4jlMT6geFvoa9v8azz31q3cJ3aMre7L/wD0DTosVPd/ReOJXQR4iQARHKDuIrWxiECMpBk7dJoh0w7/AAs9s9HEj5j+VQ3OFvErDjqpn+tM93jkWqIMU8ogB2FMLfDlOGzAS+/oKMfgJ/sAxAU5g5B/0/70ktYt1BAbQ8qTDLGbf5x/0XnBx4IsHhC7QKlbDkODGxFb4PGG3MDU1LdxgIMc6ulGipt2msEXA0fEoNJ8tXfi6I+HsMTJywRVaxWEC61bJDyUxO4i3JXkUStgmYrTLShhCBWEVLlrIoBIYr2K3ivIqAO99kZKG2Tz08v6U3xmFIVgRyNV/gvgeRTsYq4zEEHKevL0mrbLdgWSUZVXAqxOEGVSF3A1/pQl7hxOYRIBy+s7U7xNrQSNRtWKVkmfiZDHSN6L4Cc/4j2edXhRAPXl/MVEnZ/8zf8ASP3P8qv3EbK5BEnxtqeXl+9KGsUCFM4vw5UChRvMyekVBgbxQ5WnL+n9KfceseJfT9T/AEpUUiiQZJbrdbIoLAYnKcrfD+n9KdCyNxQIDqkGguIcPPxptuR021H3p+lkxuEhUYDcfUVFaSjGVok406KxZM/fmfv6edSm1M+h/Qff086ePhO5bvUtpcX8SOCQJPxLBBB9NqHvPbczbtm0MpzLnLiY3UnWIjQ0W+RTRV8Xht/5UuxFswOdWrEYeQdPv7+dKsXhP1+/vpTVyiRZXyg6V6qUZdsV7fwboRnUrKhhIiVb4SPI0mSofE8wWIuWmzW3e2w/EjMp+akED6U74P2lu2T4kt3wbnegXRmi7/8AkUgjxHn1ikqLy+/6e1SgD5/fofeKo0n2PXJbuEdt2t9zmzaYi5cvGfC6XiJ03lfEwBHQA1V+MBe/uBbnernZg+stJkNrqD1I5zpUeTodvX/cfUVG6ff9Nj7QaCgk7QKrogvagHrv/XkT6waCuffp+oo64dP38vXf2NDOv39/tVhc2CEV7bVpGWZ5RNTZKv8A2Wv4S5h7dp1AvK2nh1JmQQarOW2LkLXMkvtjbs/iO6wVvD4ne7mEPuJrnHGMLat3nt/lJErtR/bLiD3MSwzeFCQo6RvUacAzAMXibXeEn12rNo8EoXNv5ctDtRPG3wq8CY4UH4WBrx8OQu1E3OHOAGAkESCOlaJcYLW5pLtCAtyThlP5TSzvSd9ad4G8rWLisPOlHdDkaMulyCPk2sXwoiN6EuDWpzZNS4fhty4YVCfaqclrAkWTUl6xBirnwT+HeKuwSuQdTV74V/DCysG82Y0qWbHD5MF30jilnh1xzCqT6CrJwn+HuLva5Mo867xgOA4eyPBbUecUQ+PtK2TMAelZpau+McbA7XyaRVeH4hQYyZfMURfuLm0I99KhsWRmFMsbwtTDcjXQXVAcqZqtnMpnlSy5Y1pldsMEItmIpU924vxKDUYISs1ddCOXShntUUMSp3BFbQp2INVGFV4vZl/QClr4erHxCzLn2/QUE2HqEEn9n1o/hecZvCzIurEAnIOpjYVO2Hp72YwxYZVmRetMw6pDq0+WsH1oSe1WQI7nNhwRy1HpS9LdMuzN3LFkgMjMV15DUkg9IBNGHAW2a5lLKFBYEwVy8vOT70uEqbQ3J4f4K7KfZoDHcKyeNR4dcw/LvqPL9KfjAsAGEMsgSvU8iN59qks2yDG3r70+7ENFL7uR9/X3oe/htPvl/X61bb/CAGzAeDcgfhP8v9tqW4jCqGI29vv0qRnUqKOLSspt3DlSCuhBBB6EHT3Bo7tezXGw9x2LO2FtEsdyc1zU0xxOCPT5R9+WtLXVh5+HL4oMKZ2nbXYiryipcl4MYW8BaxFlGewmFTvbFu06g5rgaRezEmLhEBs8CJjWh8X2VPeILRNtHS4//qoRrYssVfvCoIjQQY1kUY3Hgbti81oi5ZNuMrnJkTcBCCFMbZSNaL/twZlXDut653NxGbELBuq94OtuWb4lH5jB1A5VmcZIapNFPucLuAuApcW/ia3LqJ2MrsDB1BjSg2XT1Ovn+x94roFq0is2GtG7aN3ELluWmGQP3Im0xmWVWdtAZjrFUm5aI08/vX+dXRZSsAKSD9PL9xQ7W6Y935cvv7FbYDCZ7irynX0++tRulYFFykkhObVWPspltJdxDLJT4T5ncfpUPGOFd20qPCdvI9KPxthbGFNomXchj8x9NKRlanFJeR2ODxuUn4K8cZmutcuIGDEyPXp505tcdtDPCEL3AtIG1kzqTSU2q1Nqnp0qMjjbsNwfEC9yyhACDwwOYJ1qPtCym8yW1yomgHpQoSDIr0LJk7mi3ZKN+FL8a9QaXtb1imnDli5R/Z3gpxGKCRpMn0oSdRthS5Lf2A7DI9oXr4mdh5V0bBcLs2oCW1HsKIwVgIgVdABFJeO2b3f2nVvADBFcqM8molt3UuS01GHNWN73ELSOtssAzbCkvaTjV206rbEzvUvGeCK961fnVSKE7WgAqxnam6bFic4Xzad/0Rqp5I4219lkwd4vbDHcikGJ4ahLOTDTTPs9dZrKyPShOJ8Ea5czK0DmKphrHmkt20Xmi8mKL22CBNaIxF8kAdKkNutXt11UzRRth8UAhB3ihb9wAmBJMelbm3WjWqAFFIH4hh0EZRqdSfXlS9rNNbizvUTWqhYVvZqJrNNWs1EbNEgqbD0Tw22Q+hIkEaaUT3FTYKzD9DVZ/FlofJAVq41tSQBK5lGn5lIJ056miLGPCW8rT4ymvIAZp89yNKIxljRtN9aBv2JRfKqLnkbNUqLHh7mXucvi0LELzLSPmBEV7irY8BBJldSdzBI19tPaq9w3FG2Yacv/AInqPKrFJbxE5tNDvpTEqYgzDL+lJ+McNiHUSvPy9eop9ZWplSRB1oVzZH1RQ3sffv8Af60FdwpJAC5j0gz9Nf61f7XBrQM5Z9SdNaOtYdV0VQvoAP0pinRTacgxGEykgqVI3B/ehWw/v9/MVaeM2Ju3D1dv/I0nuYerSVjYyAsHi7tnN3Vxkzb5TE/tOp13FBva09/vzpp3OsVvcwYI8Ohmk9DFFvoDw+BByt9Ov7VJYwWR2YfDlMeRojESgAGulQ2rxCsjdDHvSnGTNCnji68/5Pey98NdSzdBKs3v1P70H2hC3GS+iZEuAwpM5chg6xtsfc17g3Nq4txd1IPrHI1NxO8jqiW1KpbDQGIJLM0tqBEbAelXUIp2jHPJOVJvgV4nhboqswEMAYBBIDCVzDcSNRNBm1VvxdrNbu3BEXFsKg0ksoXMI30yn5jrU1rhxv8Ads6rFrDuxWMs5GeAY8xTGhSkUk26xLOu1W08EtNY78tlOhKKJiSQPbSl+Lv2wyG2vwgTPM9ajjQVJPoC4Pwl7t4KBB866b2M4KlhnOYFz9K5xcxb953inKT0opuJXrdwXFYz+tJzY3ODimXi6dnbVNaYq0HEHrNVfsx2vS8Alzwv+tWm5fUCSwA9a5DhPHKhzpkhUGKjxGDRxDqDHWk/EO1WHtbvJ6CqxxD+IhJi0nuafjwZW76FSlFquzoioqiBAAoDG8asWvicVyziPaXFPqWIB6UFikZ1DFta1Q0KfMmU3S8cHXhbrY2KUNaxfJ9Z/Fkg/Lailu34GYCecMIp6m/oa8f6ic4eontUu4vxm5hkDOuZSY8JBg+e0UvXt0I1sa+bAfsajyxXDLLBJq1yPTZrQ2apPEu3d+R3du2g6GWJ9Tp9IrXD/wAQ7p0awh9Cy/rNT1Yk9CZdTZqNrNV2x/EG1/8AcsuvoVb9YpvhO1GDubXQp6OCv1On1orJF+SssU12gywuV1YDY00w2ABdGMkZdZ3JkgT7fpQlsKwlSGHVSCPpR2GzA5pJPnRn0USbYvbDl/CNzpQ3/DHKuAs5WIkRy3iaZ2rkBiRMzPLc8ulE4WCXy6y5Mn8MqfEB6/tVVwi0pNsQ2OCsT4iB9aa4fCBBAJI8+XpRGHdiQpMgC1Hvo2vn+1aXcYAFYqQGnbWIJFXvkr4NkSpUWo7WJQ7MPfT9aIUUSHoWtwteqK9fQE+RqAKRibEknz/WaV38LVkNnT76ULew/wB+1MjIoiuCxrQ7WyNuv39irPavugy6Mn5XUMPOJ1HtSy7hpnQDUmBt6CqtcjlJ0I3s1p3BJAFN3sDL5zWtw6hgIIFUBX2LLWBLZuWUTXjYdO7BB8c6jyoTj3H7WGnO0ufwLvr16D1qi8R7ZX7hhItr5b+5P7RUBaOj3rwzq6LlKgfMVoMbcD5pOxWOWVplfTU/OuSXMZfbUvcPqxr2zi8QuqvcHoxqXQG7OuLi5lR/doQo0kwF69edBYpAXYrsTpVHwHa6+hi6A45yIb5j9wauXCeI2sQs2zqN1O49fLzFFybAlR69rap8TblFNSm1RJs/3foaiCJkUqZGlMMTi77KMzNFE3UU2xA1G9Tm6WsZYGhoqKAwBsACmYnWgMNa8VWfBWAbZnpShcKcxIG1WkqpgTPVObQ7CtRhjM8qb2+GXLieFDTPhnZS6R49KRk1WKHykH+FYxHbTGvsCg8gv7j96Gs9pMWWyi9dLH8OWT9AaQXeN4g6l1Hpbtf+2o241imP+IT6Kgj5KIpFN+TppRX/ABLHxDtBiirW3MjYhkAIIP0NLE79tRbJ8wDFLP8AiuJme+u6cw7D9DW121iLwm7cuMnW47Zf+4xVXHnljIul7Yk+IxBB8T2wegYE/ISaiXiCfmB9n/8AbQxs2l5lz0XQe7EfoKIwlh3MW0VPPn82/aKPtortk2EtiLarLSQdtDr6A6+8VJgLXen+7RwOpygfU0bgeCQQSudiYk6yfnT/AAwyylrLnX43IHd2R1J2Z/L5+a7Xg0em6tsWW7L4ZhOZWIk90HZlHVwgIVfMxVj4X2svbB0ugDZtGPoNG+tIMXdD22tLPcSS9xj4r7c5/wAvl5DYaUtwnZi5cMgKgiQoUDKORdmPh/Xyp8MLkrRzM2qhGW1o6Vgu0SPKujIdCdzE7SIkU5sAHUEEHmK5x2d4HcW6QLquq/FBJE8gCIBPpTLDccvF2No93YTdsoOaOYzDSeUfyFPhGXKbRnnkjSaTLulxhAnQGQPStMQ2aAFgCdN9SZNV3hfFcRculmZckaWwo5jTMd556RUeJ7TOl8o4QJyKgkn1k6bEbUNysX6sVwPWtVNw5sucDfKxBk6QOm1CWsXO5kEaRHtFEJfC6joR7ER1q0XaLKamrQxs405CQCSuWSdJJOo02qbEYoAFSIJX1Gs8xSy9jEKBRmEchGUnr1n51ricQIUgEwgn5moGmYq7ffKse35T/tW93iCqg8EgHfQz4fqK2XHWGOrZIXxSDoenT61VZE+gvHJeAG5YB8tP2pffw5/WrEcPIJWCBOoIM+nWgL1nSmxdlOhA9iqj257SDCp3dsjvmH/QvX1PKfXoDeeK31s2nuv8KKWPnA2HmTp71wW2r43EvcfWWk++wHlA+QFBosCYLAXMQ8kkljueZPr+tWnB9j8uUMPEQCR0knf2in/BuC7ACrdhcCEEdd6ABNZ7CWixXKFy3Qk76ZWJJ6nw/WvW7FWmgoBkKlpaFgAwZ94+Yq2LxAypKj4gzETLEDLr0ME7da9QpoieLLbIXPoCzNJkTG3nuKCYOTnHEuxKmRBlfeKqmJ4Lewji4hIA2bp5HqDtXcLlpg7EtFsMuaNiQo8Aj4oEikmLwquGBWVM6HoaNhRX+A8SGJtZohhoy9D5eR3FN7NqVYVSuGYdsHjzanwPAB6q05PcNp7mug4VN/MVPIRaqwCKM4bwq5cEKNK2s4UswUczXQeHYQW0CjkKyarUPDHjsvGNle4d2XIHjb2FN8JwKymuWT51LiOIhbgSN6jxV+4LygfCa5k56jJ264ssoRJ7+Kt2hGg8hRNm6GUEbGhsfgkbVhRdm2AoArJOEdqa7LJSvno4COHOfFqANy3hA92gUPdbDKZLm43S2NPdjA+QNR4m1cvnNcdmPnsPQbD2pnwzsrcOp+Hfau06S5ZujKX4hY2Nc/4VtU8/ib5sI+QFb4Tht27cXPJLGJYmR5+Q+VWy7wpbYCKCbhEyTpHsBvsKMt2woy92p5kZA23OSDVFP6Q6MYvnsTp2WKQWg+a7ffrR+DwRJKqBAMsTsBrv1Gh08qJwfDrZBYZUVNXuGIWJJAka/Tl5TJfxNvuO9ZSMPPgt/ivt+FnnlpIHQSZ0AXKT6XYXmjDohbEJ3ZKv3VhRDXzAa5/lsKNh/m57j81BWx/aFyhe6w1vUJ+bnmuHnprHv50PbS5i7ge8Mqj4VA0QcgB+Y76+p0gU4wljSMkrvbXbMd855xznynoK3YtLJrl8nKza+3S6Bb5AykgAwTbttpts79AOQjn1OmnfNcA0nNsAzGT56QSTzjQAeVDNwy67s11xlLEHLpmCkwo6KANtf1NPezeCW47GZFsALtlz5RtzgLEbjxaVuw4ljRgzTc2rN+I3e5trYT43BzEbgHRo8ySFH9KFxLDNawVvfKHuHp+Vf38oWp7lwF72JcyLS5gPIA5J9tQP/wBlLew+HZ7l29cMswBJPVmYmNdoAjppU9CLldE9aW2rH+D0v3EBAgJGuphFzabwMy6ihO1OC8BIOqy06iRs23QwZoW3i44i4E/GoOvLu1BB/MPEDG8qIiDVlxpVmUEgySCD+VuX30rLL2ypD4wUo7vsWdn7heyCxkydT0k8+cEHXpROFxbhmVvwmJiJGhB2HIikvAsO1jFtZPKeRPgMFToCRrB5DfpTvjGH1VwY/CQPpz9fmKjt+ROTG9vsGYShMbMAdT7QOup8tKa4CyrIrbyB7ddKGxuEm6FAygAT7k/XQVeUuDVjXKspHG+LXVvd3bcgCBEA6xrII8/pU+G4kwJFxQ55gSAOhO87dKEYhrzsWEMx0AlmEmPbbn7U0HCjnCN4TB26Rz18q2wxQpJowZc87e1hFrjFsvIDLEmRtERuNfpXqcZfTLcDDodf/lSyzhxce6iiBb+DcSRIYtJOhPpUbYLlu0wyjYGmelCxHq5EBfxN4yxwJWAM7gSDuACf1C1TeySFE0Ub+e59+kVYf4jYJxg0J/M3z0P6A1nZHhTNbSByrPOC3UbMc24pssHCbrKAcqn0B/nR/wDxF+ar8j/Ot7nArsLBXSd53kHprtG43pfc4XcUwLg0MTJ1HiI0P4vEdOelW2wYuUsifAU3Ez+QH3qUYz/L9f6UoxGBvaFT+Hk27ag7+s+wry2t5RqH8vhMnSZ3hd/r5Co8UfAI5Z+Sw2sVA0MDodvltQ39ptn8Q+tJXxNyCDAIHMEAkKNfSflNDrjJIEbncbDp13JHPrqaqsCZf1mDdurSxavoQSjFTB8s4mPND86t2CXY9aona5iECDZzt5jQf+R+ddA4b8I8opM47XQ6Etysc8B4b4y5G21WPLSfB8SAOVhA605UyNK4+rjJztmlVXAFjMKCQ0aipb9uQIoqKyKzW6X4XU6IXtyBUgWvLl1V3NLsTxpF21oRwTn0ijmjnmD4QE5S36f1p9hMILaydzr6+vUURatIDoWPkxtif0P+1S4zEIQD3RzNARebnTmNB01gb10HHyxssm72wEDoczc3Ykz0H4Z/KI6xWuEwYcuGzKi6u2bKsCTqrLJBjckaGaP/ALJ3rBEjPIN5oIG/4SCCwBB3ME5dxEp+KXRibgwlh/7i2QbjrEOQdhBiPPTXXULrFEtOU9u38N7jrf8AEx7rA2dQsGbpB0ZhuROw5k666BTduvirguHw2lOVFOwgE69SACWPkB0j3H3f7Q4s2iFwtmJImNNM3+boo9+Ypng7QYqEAUgQq792kmCQIGYkddx0XXfg01VJ9nMz6i/aiXICJELbScxbmRqQdNf83KfDyMkXMUFttdaQzwBMyq8l8mgFjHOOlQYfh5uaBs1u2wzafGw/CJJkDQnqdOVE4ssLiomZTGhUaHMYbNHwqAu4113EGejjglGzHvuQrxLA5QJkgSEUPrAyzLhhoDplPxADanZLWMK2YMoAMkiDB1cwTIJ1A88tAKqXbqoE0ZvxBZCIFYLlVQQICqC5jaie1RJRbc/G6zE7QWPoPCnzoKHIZ5BRiiWwyrKg3nztOXRVM6ZiAQCFAHQeVNuy9iBcE5spUZhAB8AOwiN52A9aCsEPa7yXgXCvgViciAhQWkd3qS0kncDXarB2axCNa1aIYgg5SxgDxeBQCToxIG5idKnTKtuircSwLf2p3ScxYzGeTAykCJAGmzRVpwKrdRbuUZioMjWCNxMa6yNhVZ4kuZrwAzHvmga6qzcwCWjXlB0qw8BuBbYVw4YbqxViubWAcx8I1AnXSubkjJyNy1EIR7IO0fDe8a1eQSw8JhVMjddG8EAzqYjTWmeGb+0YeQQGYEGNQtxSVbpIDqfXLW1/DrcR7R1DAgA/NToRAB6dKX9nr7KptsrB5LFWuBvCIWUAJZUgAwQNSfUxQt0hK1cUm34EvDO0d4v3ZszcBggbrlc5ydQJy6ASNV3giH2G4475Q1l1LBzBYZoTJMhoAALhScw8QYDQA0t4twNhijdRimfxSPTK0agyZn1NTvdvhWzAspWCviuyToxYmGyFSfCu2XQyYJlCuUaMeZSQTw+1hWE4doLqCVM5ipAOx1BAdSRyzrpqKkx+Ge3bYW0LuF0jU+L/AJlPPkZpaGR5Crcs3LauWyMSMzNmYDZmzeFhBAOQDTLBzK3gGDuqRas5WQMCXYN4AQwI8RVpaQdGiTsyOSUeWZMsldRA+zCFS6urKYGjArrOpgqPP8Rp61kbiJ6/e9CHjNxbndXUDS8CfAbgZwgKIQcxDBiTIAXKedGXYHID76U5ahSfQhZdtRaFna3hq3cK865YdvQAq59kZz7CpP4Z4Uf2ZlYeO25Q+0a+9H2b2hBgg6Uj7NY8YTEtacwpgT+ZB8Df6k+E9VIbXxQcsGuTZimui8vapHi8JqSJJ1005zoOmp59asmIYATvSTEMDS4RsvknQluYcDVoOkRA9dfLy/WkuMzLsZ256aDTp5c6N4njSxhfh/WljrG8z58vWt+PSrtmGerkrSNu+dixkjbU6Ab9Z6D50V3cgddJn761vgkuqmYLmDHmNBEbmfDqY2pdxbtHbw1tmdTm1CqCPE3ITpA86Dhtbd8BU3NJVyV/thi1/tGHt7nMGbyBYBfqCfaui8GaQBXDbN57+JV3IL3Lik9AJGg8gBHsK7bwUjr0rnZJbpWdHHHbGh7ft7UVgMcU0Oora5ZOUHrQ7WqXOKkqZdOg+9xkfhX50BiOJXG5x6VobdalKXHDCPSI3ZA90nc1A6UYbdaG3TSE/C3F1YCJkGsrGp5bfP5elQ43AhAxa/bUkZSXAX+718A18I+wBrPNGtuh0zR5yZ911o7A4nDH47ABEfDDRG2h8VKlp5eA4c8EqbGvF+MyoweEZmLaXLoDTcMaqCT4ROpnTxcwSajxSFEHD8N8R1vNpAB1K8hEbgDaBzNbrjLNsMcLaY320DMpypmOrEnT29J0pfhcOJyK2aZa9c5vr4gDzXeTzOnWGYMDu5Imq1KUdsGHYOyioFTW2CAmwN1982pH5TEnYFhHhoniNwWLYAIz3NJbl1IEaIu2UDXQa8tMBj4LYh1GSItrmiE01MCGdiB9AJr1bmV2uX2FvvAVCiZtoolTm2WN9Jkkg6DToK+zkVzTGXZS4wttaIbwEQzCMwIY+PXR5mR+UqTvUnFsAEzXQGBYRmRSzKYAECcu0wSIERpzr2KunCOFQaoRq2uc5SNEVstlTvqQ7iZkTVltYtMZZloKkQyflboR12IO+xFFN9Is158EHZW0uRyrFUzEZbjKIIA5RosZfxNudjNRY85xcvg6IHNuebMQqmfPID/zUBhUtpYud2JNvMA0DVpMGeskCvcbiLWHtWhclgWGwkkW+knbMqnprV2tqtsW6ciDDcOFzDW1lzlYwcvez4FIyTHdaHeRrPPSnnZ3ANZVwQQC8qCQTGRZzZSQDmzczp70mftc76WbGn5nP7DT61JYOIvHxsQOg0H0395pUs0I/oMmXwQ3T/6m+hzDPmjUgSfyxB6yQ3SDrNS9nSEYBZCXAcshod1A1Q6rGVTPibNAjai04Pbtf3r3IIafEwH5ttpgOw1nSOgrxMXh0/wbJc/mRIHuxyiPc1gm7diZ5u0vI7a5BUxuI/Uj157Ukxa91jM9vNLZWdVKsxBBBBT4hvmn10oXFcWtsf7y8LajZLbZmJ8ykR86jt9p0EphrLHqSNz57fOaEUykPU+my2YwZkkHVeY+v0rW0M3r9/0+VIMBiMXdaXlF/wApgx7DN8yaseFsQR6edPg2acEZxjUidrAK5WUFehAI020IpfjOzyMpyeFoaNyMzKAGIkElYkeIfEeetO2TStiNKVJjyvYfA3luEFybeploaTC9diTnbQADQTyFZ7c4lw9mwrQWOYmdgIAO+k6/Kugcq5VxXGd5irt3uiwVsqNrEWz6HQkE+5p2lhuyGeSje4uGCV1UB2DNzKiB5aTvS3tVge8tl10ZNdJkRswjUET8qGHaFrqkW7WVwQZkkc9Iy7mg3xrBizpmZjqDsRlA+E6aQPkK6ey2XjLngA4N/EK5hwLOI/vLcCGXcDlptHlt6DSrThO0mHv/AOHfWTyJyt8jv7TXP+NcLt3FzIO7aZ55evnGvSqlicIymLiEecaeoPMUl43j6HKUcq/TtFjD5mLSYB0jyNR8RuWlBN11QTMswA+prieYqIFxgOgY/wA6HbU8yfnUlqJfRI6SP3/4dV4l/EXD2rbJYz3rhkTJS0B+raaaATBM6684xePfEXDcuNmY9dAoHJRy9qgw+Ae5MDbcbH5Ubg+As8yY1+z+vy66VkkpztmqKhBUA4d1JIYkH8JG0+dX7sf2x7si1iT4ZEXOn+rqPOtLvYLMmUAqw2Mfr1FVDiGBu4Z+6vrHQ8vUHpSBx9R2LivaUqZB1EGdOUHpWlxNBXCexXbe9gTkablg7oT8M80PI+Wx+tdt4RxazirYu2XDqfmp6MORqMhMbWlaNaorLWFaAQI260KUcyVGyVCFSv8AA0y7ZTJOYSCRzmOkzrO1J8TwvrDf5WXX5iIHmetPeDYi61he9cNdAM6rKyfCGC6BoMa679KmOH101M8tfoT9RXUxQjt9xyM025cFP/4Yu7W3Xn4WBXc9Y6HlTHD2rYlGtvlMTnRjnMaEiD4RsBt9Kd2jbhShDZSQY1GiwR5mSfnUT3vwzp0DaDT16clga78qt6UexPqzbqgPCk3LgbKRbtxGkZn5SDyWYiJk7aCjeJ2iyl9FKeKdtFktAAMRuI1kbgSKnsW/f5CB0EaARyHOoOLcYt4ddSWePCi7noT+UfetVm4pUx+OLUt3kHw+Fz2w90IO70Fxxplk5iQWKkyoYNLLLSJileM7R2Ja3ZdgGM3L2Vi9w7eExvECdIGgjSq5xTjmIvNN4eCfCgHhX15sfM1Lg8BezSbKuvMAAEDy0/Y1inqtnSGSh9lmscasBRbtoxUQQAu5GonWdwOVBY+6Hym4oUKsDOyqPMksZk+lMrXB7F5coa6hP4SzIfaND7TSfF/w/YElGDdM2jHynas0tW8nEmKUY+eCb/6jw1kAC7bnpbV7p/6vCg+tCt2uW4Yt28RcYmACyWpnYRaBJ96Aw/ZO+5y5Anmxgee0k/Krr2e7OJhQCIa7zcjbbROYEa9T7gVHSNENNjf6BYbhd8wSLNkka5VzuOviuTPMSBRN3heEDBcRfDv0u3JA9j4V5fOnHEMWLVln5gCP+bbbXcjny5VVr+CtsgI1e4Swmc0DMoHmzvrPlVotUN9BQ+KLJiuDWrVs5LQBiBA68/bfbyoTgfBhbTNl1f8AQbD7/N5UsxPF8ST3VpwEtIBMIc+QRJkHUsIUU7w/H4sK+IEPLLAXVipgsB0A9p9YpsXRScLXQ2sEKAB9/ZmjsOOtKuEY61fBa20xAIIgjyI/caaGnKN0qSaXQr+nl+8BA1mM2gGwMSSSABM0VcUhcxEAge3rW9m6MmVhI+c+R/ShBjLpJBy5SsQfinLvoYidazdr9I6i+Xd9Uuv6L+M4ju7F1x8QU5f9TaL9SPlVF4bwwJpqIHKRJ1nmOcmdhNWPtXcDPZs6xIuNEHUXES2DPV7hM/5DVftXsuiXoytB1YaK2TSc67mIJB22rp6SNQb+xWxukNBhdiC3hmJZj9CdxXmKwjEKZ0BmDyMESOU671Bw/G3CwJ8a/wCXuidAYAgiDodI5H1pvhUzMd1ULoG0M5iOZmIHOtO6hsIPkSHhoInXU7SdOXLc+tB47DW7Zk2zA28YbXlIY6H50Rftg4i4r3L1rM+W2VJVWgQNY5kbjTzrTiHeul28GHd2nyBGUNnylQxJOsmeXTlVt4nYhNeGFbRkUGBoUmPkDpFBHD2SQLcEEwcqnToYjanuLGl17Vqz3VpspDKJeIzaxynevb1wA3Hs2EyWgMzRBMiSB6DmanH0T3fYtw/ArXiLyjhtGUbaKdZj5fZI4baCsiMEuNnUK4ZNAzeIwfFPtrJqfF4+4jf3VrMlrKzmU/Eo1PWV5DbrpIbWHl0Ko5Fx7bS0wqkpoNYmZM7aj0ozpRYY25Lktz4NelIe0nZu1irZS4vow3U9RVrdaguW64x1z5w7Q8Au4J8lwFrZPhcft/I/1r3gXHr+DuC5Zff3Vx0IP6biu7cX4TbvobdxQyn706GuKdreyV3BMWUZ7LH/AGB6N0I/pQAdn7HdtLGOUDRL3O2Tv1KdR9atBWvlDB4022DoxBBkGYIPt+ors3YT+JK3QtnFGH0Aucj/AK+h89utQh0citStTLBEisK0AnLOz2LtW8SbeTLcuGAqAd2iqCVEzmaYkmBryqzPfS2655bZVXKsSxChsx1BDOORgTuYrKyui/icrrIa4y53hgCAoFsSZMKzAEtGZpIJMn9yYrdkCD12/X9da8rKYuFSJ27YmxnHGYlbQybgsd9Og1A1nrvyobD8PzGSZJ1JPM+fWsrKw5JNvk1xSXQ/wXZpHHjgjpTO12Qsg5rfgb8y71lZSGi6SYeCbZFu+EuA6BgBPuNB70bf4UDojMh9cw/7hp7RWVlZZxRHFMRYvC3rRHitsDMeFgdPQ6VDa4wshXQ5jzUyPMmYPn61lZS/UlfYIva6XQzv4ZLqMrDwtMj5EekGl+C7MWbLFlLloOUsZy6EGNq9rK0JmuipcPwF63eOHDW5zjxan4Ph0jUA6x1ApmLiC/cVlzJYTPrEsttAxHSWuNmPvWVlWFHmFDILrW2yu/hZvNAWdh0J7wAdNecURwQ3rOItr3zurhc6uSRmdC3hnaNNdJ6VlZTX0YJupnt3tpctsy3LSEA6ZGIMSYmQZPyqy8H4gt+yt1QQGnQ76Ej9qyspbBJKrFz2EuXDeZQWDEISNVC6ae8n5Uo4jwW2wABZRtAIg6KBMgnQoh31jWaysrq4vghuFJ5ERNwIO3hcrOYgETGa3kYkkliYmNozHcGnmFwfdqRMyzGTqfExIk84BA9q9rKvZNR7ZOitXLl3EOMO+QZWDOwnUKdl6HXehkuFg2Aj4r5l5/DnDEbbyKysp1GOLZpfxii3dwoBD3MQwDaZYa4N+f4SNqnuwmFxq7nv3UdPEwA+gNZWVQaRWoTD4wHU52SfLKFX5TT3gdr/AAFOsd39AD+1e1lTL8JExfOJdGFQsKysrknUIHWl3EcGrqVYBlYQQdQQetZWVCHFe33ZFcKwuWm8DEwpmQYJjzEc9/XeqdYxBBFeVlAB0zsF/EC7ZK2rgNy1oAOa/wCny8v0rttm/mAPXWsrKh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0" name="Picture 4" descr="http://4.bp.blogspot.com/-s2-InzTMYkw/T1HZEP0jZ0I/AAAAAAAAACA/WTzzp8RuEZQ/s1600/ekonomi.jpg"/>
          <p:cNvPicPr>
            <a:picLocks noChangeAspect="1" noChangeArrowheads="1"/>
          </p:cNvPicPr>
          <p:nvPr/>
        </p:nvPicPr>
        <p:blipFill>
          <a:blip r:embed="rId2" cstate="print"/>
          <a:srcRect/>
          <a:stretch>
            <a:fillRect/>
          </a:stretch>
        </p:blipFill>
        <p:spPr bwMode="auto">
          <a:xfrm>
            <a:off x="2895600" y="1371600"/>
            <a:ext cx="3414319" cy="2514600"/>
          </a:xfrm>
          <a:prstGeom prst="rect">
            <a:avLst/>
          </a:prstGeom>
          <a:noFill/>
        </p:spPr>
      </p:pic>
      <p:pic>
        <p:nvPicPr>
          <p:cNvPr id="8" name="Picture 7" descr="logo return.jpg">
            <a:hlinkClick r:id="rId3" action="ppaction://hlinksldjump"/>
          </p:cNvPr>
          <p:cNvPicPr>
            <a:picLocks noChangeAspect="1"/>
          </p:cNvPicPr>
          <p:nvPr/>
        </p:nvPicPr>
        <p:blipFill>
          <a:blip r:embed="rId4" cstate="print"/>
          <a:stretch>
            <a:fillRect/>
          </a:stretch>
        </p:blipFill>
        <p:spPr>
          <a:xfrm>
            <a:off x="8229600" y="5803900"/>
            <a:ext cx="355600" cy="317500"/>
          </a:xfrm>
          <a:prstGeom prst="rect">
            <a:avLst/>
          </a:prstGeo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p:cTn id="13" dur="500" fill="hold"/>
                                        <p:tgtEl>
                                          <p:spTgt spid="14340"/>
                                        </p:tgtEl>
                                        <p:attrNameLst>
                                          <p:attrName>ppt_w</p:attrName>
                                        </p:attrNameLst>
                                      </p:cBhvr>
                                      <p:tavLst>
                                        <p:tav tm="0">
                                          <p:val>
                                            <p:fltVal val="0"/>
                                          </p:val>
                                        </p:tav>
                                        <p:tav tm="100000">
                                          <p:val>
                                            <p:strVal val="#ppt_w"/>
                                          </p:val>
                                        </p:tav>
                                      </p:tavLst>
                                    </p:anim>
                                    <p:anim calcmode="lin" valueType="num">
                                      <p:cBhvr>
                                        <p:cTn id="14" dur="500" fill="hold"/>
                                        <p:tgtEl>
                                          <p:spTgt spid="14340"/>
                                        </p:tgtEl>
                                        <p:attrNameLst>
                                          <p:attrName>ppt_h</p:attrName>
                                        </p:attrNameLst>
                                      </p:cBhvr>
                                      <p:tavLst>
                                        <p:tav tm="0">
                                          <p:val>
                                            <p:fltVal val="0"/>
                                          </p:val>
                                        </p:tav>
                                        <p:tav tm="100000">
                                          <p:val>
                                            <p:strVal val="#ppt_h"/>
                                          </p:val>
                                        </p:tav>
                                      </p:tavLst>
                                    </p:anim>
                                    <p:animEffect transition="in" filter="fade">
                                      <p:cBhvr>
                                        <p:cTn id="15" dur="500"/>
                                        <p:tgtEl>
                                          <p:spTgt spid="1434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additive="base">
                                        <p:cTn id="3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additive="base">
                                        <p:cTn id="3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914400" y="1143000"/>
            <a:ext cx="73152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914400" y="381000"/>
            <a:ext cx="7315200" cy="7921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Mengenal</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Sistem</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Perekonomian</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Indonesia</a:t>
            </a:r>
          </a:p>
        </p:txBody>
      </p:sp>
      <p:sp>
        <p:nvSpPr>
          <p:cNvPr id="8" name="Content Placeholder 2"/>
          <p:cNvSpPr>
            <a:spLocks noGrp="1"/>
          </p:cNvSpPr>
          <p:nvPr>
            <p:ph idx="1"/>
          </p:nvPr>
        </p:nvSpPr>
        <p:spPr>
          <a:xfrm>
            <a:off x="914400" y="3657600"/>
            <a:ext cx="7315200" cy="2514600"/>
          </a:xfrm>
        </p:spPr>
        <p:txBody>
          <a:bodyPr>
            <a:noAutofit/>
          </a:bodyPr>
          <a:lstStyle/>
          <a:p>
            <a:r>
              <a:rPr lang="en-US" sz="1800" dirty="0" err="1" smtClean="0">
                <a:latin typeface="Arial" pitchFamily="34" charset="0"/>
                <a:cs typeface="Arial" pitchFamily="34" charset="0"/>
              </a:rPr>
              <a:t>Produksi</a:t>
            </a:r>
            <a:r>
              <a:rPr lang="en-US" sz="1800" dirty="0" smtClean="0">
                <a:latin typeface="Arial" pitchFamily="34" charset="0"/>
                <a:cs typeface="Arial" pitchFamily="34" charset="0"/>
              </a:rPr>
              <a:t> d</a:t>
            </a:r>
            <a:r>
              <a:rPr lang="sv-SE" sz="1800" dirty="0" smtClean="0">
                <a:latin typeface="Arial" pitchFamily="34" charset="0"/>
                <a:cs typeface="Arial" pitchFamily="34" charset="0"/>
              </a:rPr>
              <a:t>iusahakan sebagai usaha bersama </a:t>
            </a:r>
            <a:r>
              <a:rPr lang="en-US" sz="1800" dirty="0" err="1" smtClean="0">
                <a:latin typeface="Arial" pitchFamily="34" charset="0"/>
                <a:cs typeface="Arial" pitchFamily="34" charset="0"/>
              </a:rPr>
              <a:t>untuk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mewujudkan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keadilan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kemakmuran</a:t>
            </a:r>
            <a:r>
              <a:rPr lang="en-US" sz="1800" dirty="0" smtClean="0">
                <a:latin typeface="Arial" pitchFamily="34" charset="0"/>
                <a:cs typeface="Arial" pitchFamily="34" charset="0"/>
              </a:rPr>
              <a:t>. </a:t>
            </a:r>
          </a:p>
          <a:p>
            <a:r>
              <a:rPr lang="en-US" sz="1800" dirty="0" err="1" smtClean="0">
                <a:latin typeface="Arial" pitchFamily="34" charset="0"/>
                <a:cs typeface="Arial" pitchFamily="34" charset="0"/>
              </a:rPr>
              <a:t>Setiap</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masyarakat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bebas</a:t>
            </a:r>
            <a:r>
              <a:rPr lang="en-US" sz="1800" dirty="0" smtClean="0">
                <a:latin typeface="Arial" pitchFamily="34" charset="0"/>
                <a:cs typeface="Arial" pitchFamily="34" charset="0"/>
              </a:rPr>
              <a:t> </a:t>
            </a:r>
            <a:r>
              <a:rPr lang="sv-SE" sz="1800" dirty="0" smtClean="0">
                <a:latin typeface="Arial" pitchFamily="34" charset="0"/>
                <a:cs typeface="Arial" pitchFamily="34" charset="0"/>
              </a:rPr>
              <a:t>berusaha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tetapi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dalam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batas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memenuhi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syarat</a:t>
            </a:r>
            <a:r>
              <a:rPr lang="en-US" sz="1800" dirty="0" smtClean="0">
                <a:latin typeface="Arial" pitchFamily="34" charset="0"/>
                <a:cs typeface="Arial" pitchFamily="34" charset="0"/>
              </a:rPr>
              <a:t> yang </a:t>
            </a:r>
            <a:r>
              <a:rPr lang="en-US" sz="1800" dirty="0" err="1" smtClean="0">
                <a:latin typeface="Arial" pitchFamily="34" charset="0"/>
                <a:cs typeface="Arial" pitchFamily="34" charset="0"/>
              </a:rPr>
              <a:t>berlaku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a:t>
            </a:r>
            <a:r>
              <a:rPr lang="en-US" sz="1800" dirty="0" smtClean="0">
                <a:latin typeface="Arial" pitchFamily="34" charset="0"/>
                <a:cs typeface="Arial" pitchFamily="34" charset="0"/>
              </a:rPr>
              <a:t> Indonesia.</a:t>
            </a:r>
          </a:p>
          <a:p>
            <a:r>
              <a:rPr lang="en-US" sz="1800" dirty="0" err="1" smtClean="0">
                <a:latin typeface="Arial" pitchFamily="34" charset="0"/>
                <a:cs typeface="Arial" pitchFamily="34" charset="0"/>
              </a:rPr>
              <a:t>Sebagian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besar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produksi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masyarakat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merupakan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usaha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swasta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atau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individu</a:t>
            </a:r>
            <a:r>
              <a:rPr lang="en-US" sz="1800" dirty="0" smtClean="0">
                <a:latin typeface="Arial" pitchFamily="34" charset="0"/>
                <a:cs typeface="Arial" pitchFamily="34" charset="0"/>
              </a:rPr>
              <a:t> yang </a:t>
            </a:r>
            <a:r>
              <a:rPr lang="en-US" sz="1800" dirty="0" err="1" smtClean="0">
                <a:latin typeface="Arial" pitchFamily="34" charset="0"/>
                <a:cs typeface="Arial" pitchFamily="34" charset="0"/>
              </a:rPr>
              <a:t>diatur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oleh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mekanisme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harga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pasar</a:t>
            </a:r>
            <a:r>
              <a:rPr lang="en-US" sz="1800" dirty="0" smtClean="0">
                <a:latin typeface="Arial" pitchFamily="34" charset="0"/>
                <a:cs typeface="Arial" pitchFamily="34" charset="0"/>
              </a:rPr>
              <a:t>. </a:t>
            </a:r>
          </a:p>
          <a:p>
            <a:r>
              <a:rPr lang="en-US" sz="1800" dirty="0" smtClean="0">
                <a:latin typeface="Arial" pitchFamily="34" charset="0"/>
                <a:cs typeface="Arial" pitchFamily="34" charset="0"/>
              </a:rPr>
              <a:t>Perusahaan </a:t>
            </a:r>
            <a:r>
              <a:rPr lang="en-US" sz="1800" dirty="0" err="1" smtClean="0">
                <a:latin typeface="Arial" pitchFamily="34" charset="0"/>
                <a:cs typeface="Arial" pitchFamily="34" charset="0"/>
              </a:rPr>
              <a:t>negara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menguasai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sektor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ekonomi</a:t>
            </a:r>
            <a:r>
              <a:rPr lang="en-US" sz="1800" dirty="0" smtClean="0">
                <a:latin typeface="Arial" pitchFamily="34" charset="0"/>
                <a:cs typeface="Arial" pitchFamily="34" charset="0"/>
              </a:rPr>
              <a:t> vital </a:t>
            </a:r>
            <a:r>
              <a:rPr lang="en-US" sz="1800" dirty="0" err="1" smtClean="0">
                <a:latin typeface="Arial" pitchFamily="34" charset="0"/>
                <a:cs typeface="Arial" pitchFamily="34" charset="0"/>
              </a:rPr>
              <a:t>bagi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hajat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hidup</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orang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banyak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seperti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listrik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air.</a:t>
            </a:r>
          </a:p>
        </p:txBody>
      </p:sp>
      <p:pic>
        <p:nvPicPr>
          <p:cNvPr id="13313" name="Picture 1"/>
          <p:cNvPicPr>
            <a:picLocks noChangeAspect="1" noChangeArrowheads="1"/>
          </p:cNvPicPr>
          <p:nvPr/>
        </p:nvPicPr>
        <p:blipFill>
          <a:blip r:embed="rId2" cstate="print"/>
          <a:srcRect/>
          <a:stretch>
            <a:fillRect/>
          </a:stretch>
        </p:blipFill>
        <p:spPr bwMode="auto">
          <a:xfrm>
            <a:off x="2970696" y="1371600"/>
            <a:ext cx="3201504" cy="21369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3313"/>
                                        </p:tgtEl>
                                        <p:attrNameLst>
                                          <p:attrName>style.visibility</p:attrName>
                                        </p:attrNameLst>
                                      </p:cBhvr>
                                      <p:to>
                                        <p:strVal val="visible"/>
                                      </p:to>
                                    </p:set>
                                    <p:anim calcmode="lin" valueType="num">
                                      <p:cBhvr>
                                        <p:cTn id="16" dur="500" fill="hold"/>
                                        <p:tgtEl>
                                          <p:spTgt spid="13313"/>
                                        </p:tgtEl>
                                        <p:attrNameLst>
                                          <p:attrName>ppt_w</p:attrName>
                                        </p:attrNameLst>
                                      </p:cBhvr>
                                      <p:tavLst>
                                        <p:tav tm="0">
                                          <p:val>
                                            <p:strVal val="#ppt_w*0.70"/>
                                          </p:val>
                                        </p:tav>
                                        <p:tav tm="100000">
                                          <p:val>
                                            <p:strVal val="#ppt_w"/>
                                          </p:val>
                                        </p:tav>
                                      </p:tavLst>
                                    </p:anim>
                                    <p:anim calcmode="lin" valueType="num">
                                      <p:cBhvr>
                                        <p:cTn id="17" dur="500" fill="hold"/>
                                        <p:tgtEl>
                                          <p:spTgt spid="13313"/>
                                        </p:tgtEl>
                                        <p:attrNameLst>
                                          <p:attrName>ppt_h</p:attrName>
                                        </p:attrNameLst>
                                      </p:cBhvr>
                                      <p:tavLst>
                                        <p:tav tm="0">
                                          <p:val>
                                            <p:strVal val="#ppt_h"/>
                                          </p:val>
                                        </p:tav>
                                        <p:tav tm="100000">
                                          <p:val>
                                            <p:strVal val="#ppt_h"/>
                                          </p:val>
                                        </p:tav>
                                      </p:tavLst>
                                    </p:anim>
                                    <p:animEffect transition="in" filter="fade">
                                      <p:cBhvr>
                                        <p:cTn id="18" dur="500"/>
                                        <p:tgtEl>
                                          <p:spTgt spid="133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10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381000"/>
            <a:ext cx="7315200" cy="793750"/>
          </a:xfrm>
        </p:spPr>
        <p:txBody>
          <a:bodyPr>
            <a:normAutofit/>
          </a:bodyPr>
          <a:lstStyle/>
          <a:p>
            <a:pPr algn="l" eaLnBrk="1" hangingPunct="1"/>
            <a:r>
              <a:rPr lang="en-ID" sz="2400" b="1" dirty="0" err="1" smtClean="0">
                <a:latin typeface="Arial" pitchFamily="34" charset="0"/>
                <a:cs typeface="Arial" pitchFamily="34" charset="0"/>
              </a:rPr>
              <a:t>Nilai-Nilai</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Dasar</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Perekonomian</a:t>
            </a:r>
            <a:r>
              <a:rPr lang="en-ID" sz="2400" b="1" dirty="0" smtClean="0">
                <a:latin typeface="Arial" pitchFamily="34" charset="0"/>
                <a:cs typeface="Arial" pitchFamily="34" charset="0"/>
              </a:rPr>
              <a:t> Indonesia</a:t>
            </a:r>
            <a:endParaRPr lang="en-US" sz="2400" b="1" dirty="0" smtClean="0">
              <a:latin typeface="Arial" pitchFamily="34" charset="0"/>
              <a:cs typeface="Arial" pitchFamily="34" charset="0"/>
            </a:endParaRPr>
          </a:p>
        </p:txBody>
      </p:sp>
      <p:graphicFrame>
        <p:nvGraphicFramePr>
          <p:cNvPr id="4" name="Diagram 3"/>
          <p:cNvGraphicFramePr/>
          <p:nvPr/>
        </p:nvGraphicFramePr>
        <p:xfrm>
          <a:off x="1019944" y="1340768"/>
          <a:ext cx="715245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914400" y="1143000"/>
            <a:ext cx="7315200" cy="158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741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7410"/>
                                        </p:tgtEl>
                                        <p:attrNameLst>
                                          <p:attrName>ppt_y</p:attrName>
                                        </p:attrNameLst>
                                      </p:cBhvr>
                                      <p:tavLst>
                                        <p:tav tm="0">
                                          <p:val>
                                            <p:strVal val="#ppt_y"/>
                                          </p:val>
                                        </p:tav>
                                        <p:tav tm="100000">
                                          <p:val>
                                            <p:strVal val="#ppt_y"/>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graphicEl>
                                              <a:dgm id="{249B924F-7D5C-4035-A9D0-766FB73F7A90}"/>
                                            </p:graphicEl>
                                          </p:spTgt>
                                        </p:tgtEl>
                                        <p:attrNameLst>
                                          <p:attrName>style.visibility</p:attrName>
                                        </p:attrNameLst>
                                      </p:cBhvr>
                                      <p:to>
                                        <p:strVal val="visible"/>
                                      </p:to>
                                    </p:set>
                                    <p:animEffect transition="in" filter="wipe(down)">
                                      <p:cBhvr>
                                        <p:cTn id="15" dur="500"/>
                                        <p:tgtEl>
                                          <p:spTgt spid="4">
                                            <p:graphicEl>
                                              <a:dgm id="{249B924F-7D5C-4035-A9D0-766FB73F7A9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65E4DE01-B32E-4087-A9A4-500C1EA2D5CE}"/>
                                            </p:graphicEl>
                                          </p:spTgt>
                                        </p:tgtEl>
                                        <p:attrNameLst>
                                          <p:attrName>style.visibility</p:attrName>
                                        </p:attrNameLst>
                                      </p:cBhvr>
                                      <p:to>
                                        <p:strVal val="visible"/>
                                      </p:to>
                                    </p:set>
                                    <p:animEffect transition="in" filter="wipe(down)">
                                      <p:cBhvr>
                                        <p:cTn id="20" dur="500"/>
                                        <p:tgtEl>
                                          <p:spTgt spid="4">
                                            <p:graphicEl>
                                              <a:dgm id="{65E4DE01-B32E-4087-A9A4-500C1EA2D5C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graphicEl>
                                              <a:dgm id="{51AE306E-632F-4DE2-B66B-A88842BC6783}"/>
                                            </p:graphicEl>
                                          </p:spTgt>
                                        </p:tgtEl>
                                        <p:attrNameLst>
                                          <p:attrName>style.visibility</p:attrName>
                                        </p:attrNameLst>
                                      </p:cBhvr>
                                      <p:to>
                                        <p:strVal val="visible"/>
                                      </p:to>
                                    </p:set>
                                    <p:animEffect transition="in" filter="wipe(down)">
                                      <p:cBhvr>
                                        <p:cTn id="25" dur="500"/>
                                        <p:tgtEl>
                                          <p:spTgt spid="4">
                                            <p:graphicEl>
                                              <a:dgm id="{51AE306E-632F-4DE2-B66B-A88842BC6783}"/>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graphicEl>
                                              <a:dgm id="{567013BB-CD10-4A19-92CF-F81DE5E504EE}"/>
                                            </p:graphicEl>
                                          </p:spTgt>
                                        </p:tgtEl>
                                        <p:attrNameLst>
                                          <p:attrName>style.visibility</p:attrName>
                                        </p:attrNameLst>
                                      </p:cBhvr>
                                      <p:to>
                                        <p:strVal val="visible"/>
                                      </p:to>
                                    </p:set>
                                    <p:animEffect transition="in" filter="wipe(down)">
                                      <p:cBhvr>
                                        <p:cTn id="30" dur="500"/>
                                        <p:tgtEl>
                                          <p:spTgt spid="4">
                                            <p:graphicEl>
                                              <a:dgm id="{567013BB-CD10-4A19-92CF-F81DE5E504E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graphicEl>
                                              <a:dgm id="{6F305742-8883-4AFE-92B7-3D193AE03358}"/>
                                            </p:graphicEl>
                                          </p:spTgt>
                                        </p:tgtEl>
                                        <p:attrNameLst>
                                          <p:attrName>style.visibility</p:attrName>
                                        </p:attrNameLst>
                                      </p:cBhvr>
                                      <p:to>
                                        <p:strVal val="visible"/>
                                      </p:to>
                                    </p:set>
                                    <p:animEffect transition="in" filter="wipe(down)">
                                      <p:cBhvr>
                                        <p:cTn id="35" dur="500"/>
                                        <p:tgtEl>
                                          <p:spTgt spid="4">
                                            <p:graphicEl>
                                              <a:dgm id="{6F305742-8883-4AFE-92B7-3D193AE033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ID" sz="2400" b="1" dirty="0" err="1" smtClean="0">
                <a:latin typeface="Arial" pitchFamily="34" charset="0"/>
                <a:cs typeface="Arial" pitchFamily="34" charset="0"/>
              </a:rPr>
              <a:t>Dampak</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demokrasi</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ekonomi</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terhadap</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perekonomian</a:t>
            </a:r>
            <a:r>
              <a:rPr lang="en-ID" sz="2400" b="1" dirty="0" smtClean="0">
                <a:latin typeface="Arial" pitchFamily="34" charset="0"/>
                <a:cs typeface="Arial" pitchFamily="34" charset="0"/>
              </a:rPr>
              <a:t> Indonesia, </a:t>
            </a:r>
            <a:r>
              <a:rPr lang="en-ID" sz="2400" b="1" dirty="0" err="1" smtClean="0">
                <a:latin typeface="Arial" pitchFamily="34" charset="0"/>
                <a:cs typeface="Arial" pitchFamily="34" charset="0"/>
              </a:rPr>
              <a:t>apa</a:t>
            </a:r>
            <a:r>
              <a:rPr lang="en-ID" sz="2400" b="1" dirty="0" smtClean="0">
                <a:latin typeface="Arial" pitchFamily="34" charset="0"/>
                <a:cs typeface="Arial" pitchFamily="34" charset="0"/>
              </a:rPr>
              <a:t> </a:t>
            </a:r>
            <a:r>
              <a:rPr lang="en-ID" sz="2400" b="1" dirty="0" err="1" smtClean="0">
                <a:latin typeface="Arial" pitchFamily="34" charset="0"/>
                <a:cs typeface="Arial" pitchFamily="34" charset="0"/>
              </a:rPr>
              <a:t>sajakah</a:t>
            </a:r>
            <a:r>
              <a:rPr lang="en-ID" sz="2400"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graphicFrame>
        <p:nvGraphicFramePr>
          <p:cNvPr id="4" name="Diagram 3"/>
          <p:cNvGraphicFramePr/>
          <p:nvPr/>
        </p:nvGraphicFramePr>
        <p:xfrm>
          <a:off x="768424" y="1124744"/>
          <a:ext cx="762000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heel(4)">
                                      <p:cBhvr>
                                        <p:cTn id="7" dur="1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4677E107-2695-4FF4-85FE-57442AFE5DFA}"/>
                                            </p:graphicEl>
                                          </p:spTgt>
                                        </p:tgtEl>
                                        <p:attrNameLst>
                                          <p:attrName>style.visibility</p:attrName>
                                        </p:attrNameLst>
                                      </p:cBhvr>
                                      <p:to>
                                        <p:strVal val="visible"/>
                                      </p:to>
                                    </p:set>
                                    <p:anim calcmode="lin" valueType="num">
                                      <p:cBhvr additive="base">
                                        <p:cTn id="12" dur="500" fill="hold"/>
                                        <p:tgtEl>
                                          <p:spTgt spid="4">
                                            <p:graphicEl>
                                              <a:dgm id="{4677E107-2695-4FF4-85FE-57442AFE5DFA}"/>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4677E107-2695-4FF4-85FE-57442AFE5DFA}"/>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graphicEl>
                                              <a:dgm id="{DF1D8000-10AC-497D-B7FF-0DFD01D7ED6C}"/>
                                            </p:graphicEl>
                                          </p:spTgt>
                                        </p:tgtEl>
                                        <p:attrNameLst>
                                          <p:attrName>style.visibility</p:attrName>
                                        </p:attrNameLst>
                                      </p:cBhvr>
                                      <p:to>
                                        <p:strVal val="visible"/>
                                      </p:to>
                                    </p:set>
                                    <p:anim calcmode="lin" valueType="num">
                                      <p:cBhvr additive="base">
                                        <p:cTn id="18" dur="500" fill="hold"/>
                                        <p:tgtEl>
                                          <p:spTgt spid="4">
                                            <p:graphicEl>
                                              <a:dgm id="{DF1D8000-10AC-497D-B7FF-0DFD01D7ED6C}"/>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DF1D8000-10AC-497D-B7FF-0DFD01D7ED6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868362"/>
          </a:xfrm>
        </p:spPr>
        <p:txBody>
          <a:bodyPr>
            <a:normAutofit/>
          </a:bodyPr>
          <a:lstStyle/>
          <a:p>
            <a:pPr algn="l" eaLnBrk="1" hangingPunct="1"/>
            <a:r>
              <a:rPr lang="en-ID" sz="2400" dirty="0" err="1" smtClean="0">
                <a:latin typeface="Arial" pitchFamily="34" charset="0"/>
                <a:cs typeface="Arial" pitchFamily="34" charset="0"/>
              </a:rPr>
              <a:t>Dampak</a:t>
            </a:r>
            <a:r>
              <a:rPr lang="en-ID" sz="2400" dirty="0" smtClean="0">
                <a:latin typeface="Arial" pitchFamily="34" charset="0"/>
                <a:cs typeface="Arial" pitchFamily="34" charset="0"/>
              </a:rPr>
              <a:t> </a:t>
            </a:r>
            <a:r>
              <a:rPr lang="en-ID" sz="2400" dirty="0" err="1" smtClean="0">
                <a:latin typeface="Arial" pitchFamily="34" charset="0"/>
                <a:cs typeface="Arial" pitchFamily="34" charset="0"/>
              </a:rPr>
              <a:t>Positif</a:t>
            </a:r>
            <a:r>
              <a:rPr lang="en-ID" sz="2400" dirty="0" smtClean="0">
                <a:latin typeface="Arial" pitchFamily="34" charset="0"/>
                <a:cs typeface="Arial" pitchFamily="34" charset="0"/>
              </a:rPr>
              <a:t> </a:t>
            </a:r>
            <a:r>
              <a:rPr lang="en-ID" sz="2400" dirty="0" err="1" smtClean="0">
                <a:latin typeface="Arial" pitchFamily="34" charset="0"/>
                <a:cs typeface="Arial" pitchFamily="34" charset="0"/>
              </a:rPr>
              <a:t>Demokrasi</a:t>
            </a:r>
            <a:r>
              <a:rPr lang="en-ID" sz="2400" dirty="0" smtClean="0">
                <a:latin typeface="Arial" pitchFamily="34" charset="0"/>
                <a:cs typeface="Arial" pitchFamily="34" charset="0"/>
              </a:rPr>
              <a:t> </a:t>
            </a:r>
            <a:r>
              <a:rPr lang="en-ID" sz="2400" dirty="0" err="1" smtClean="0">
                <a:latin typeface="Arial" pitchFamily="34" charset="0"/>
                <a:cs typeface="Arial" pitchFamily="34" charset="0"/>
              </a:rPr>
              <a:t>Ekonomi</a:t>
            </a:r>
            <a:endParaRPr lang="en-US" sz="2400" dirty="0" smtClean="0">
              <a:latin typeface="Arial" pitchFamily="34" charset="0"/>
              <a:cs typeface="Arial" pitchFamily="34" charset="0"/>
            </a:endParaRPr>
          </a:p>
        </p:txBody>
      </p:sp>
      <p:graphicFrame>
        <p:nvGraphicFramePr>
          <p:cNvPr id="4" name="Diagram 3"/>
          <p:cNvGraphicFramePr/>
          <p:nvPr/>
        </p:nvGraphicFramePr>
        <p:xfrm>
          <a:off x="838200" y="1066800"/>
          <a:ext cx="739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return.jpg">
            <a:hlinkClick r:id="" action="ppaction://noaction"/>
          </p:cNvPr>
          <p:cNvPicPr>
            <a:picLocks noChangeAspect="1"/>
          </p:cNvPicPr>
          <p:nvPr/>
        </p:nvPicPr>
        <p:blipFill>
          <a:blip r:embed="rId6" cstate="print"/>
          <a:stretch>
            <a:fillRect/>
          </a:stretch>
        </p:blipFill>
        <p:spPr>
          <a:xfrm>
            <a:off x="8229600" y="5803900"/>
            <a:ext cx="355600" cy="317500"/>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900" decel="100000" fill="hold"/>
                                        <p:tgtEl>
                                          <p:spTgt spid="194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27FCAF7F-1FBC-4516-862D-C61222A480CE}"/>
                                            </p:graphicEl>
                                          </p:spTgt>
                                        </p:tgtEl>
                                        <p:attrNameLst>
                                          <p:attrName>style.visibility</p:attrName>
                                        </p:attrNameLst>
                                      </p:cBhvr>
                                      <p:to>
                                        <p:strVal val="visible"/>
                                      </p:to>
                                    </p:set>
                                    <p:animEffect transition="in" filter="fade">
                                      <p:cBhvr>
                                        <p:cTn id="15" dur="1000"/>
                                        <p:tgtEl>
                                          <p:spTgt spid="4">
                                            <p:graphicEl>
                                              <a:dgm id="{27FCAF7F-1FBC-4516-862D-C61222A480C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DDE4707-EF64-4864-9061-42EB6CA08F98}"/>
                                            </p:graphicEl>
                                          </p:spTgt>
                                        </p:tgtEl>
                                        <p:attrNameLst>
                                          <p:attrName>style.visibility</p:attrName>
                                        </p:attrNameLst>
                                      </p:cBhvr>
                                      <p:to>
                                        <p:strVal val="visible"/>
                                      </p:to>
                                    </p:set>
                                    <p:animEffect transition="in" filter="fade">
                                      <p:cBhvr>
                                        <p:cTn id="20" dur="1000"/>
                                        <p:tgtEl>
                                          <p:spTgt spid="4">
                                            <p:graphicEl>
                                              <a:dgm id="{BDDE4707-EF64-4864-9061-42EB6CA08F9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74ABB151-6BFC-4EA7-BB31-3D72F8C51924}"/>
                                            </p:graphicEl>
                                          </p:spTgt>
                                        </p:tgtEl>
                                        <p:attrNameLst>
                                          <p:attrName>style.visibility</p:attrName>
                                        </p:attrNameLst>
                                      </p:cBhvr>
                                      <p:to>
                                        <p:strVal val="visible"/>
                                      </p:to>
                                    </p:set>
                                    <p:animEffect transition="in" filter="fade">
                                      <p:cBhvr>
                                        <p:cTn id="25" dur="1000"/>
                                        <p:tgtEl>
                                          <p:spTgt spid="4">
                                            <p:graphicEl>
                                              <a:dgm id="{74ABB151-6BFC-4EA7-BB31-3D72F8C51924}"/>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F4CEB89F-CE8F-42E3-B7C3-2A6D6090F121}"/>
                                            </p:graphicEl>
                                          </p:spTgt>
                                        </p:tgtEl>
                                        <p:attrNameLst>
                                          <p:attrName>style.visibility</p:attrName>
                                        </p:attrNameLst>
                                      </p:cBhvr>
                                      <p:to>
                                        <p:strVal val="visible"/>
                                      </p:to>
                                    </p:set>
                                    <p:animEffect transition="in" filter="fade">
                                      <p:cBhvr>
                                        <p:cTn id="30" dur="1000"/>
                                        <p:tgtEl>
                                          <p:spTgt spid="4">
                                            <p:graphicEl>
                                              <a:dgm id="{F4CEB89F-CE8F-42E3-B7C3-2A6D6090F1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868362"/>
          </a:xfrm>
        </p:spPr>
        <p:txBody>
          <a:bodyPr>
            <a:normAutofit/>
          </a:bodyPr>
          <a:lstStyle/>
          <a:p>
            <a:pPr algn="l"/>
            <a:r>
              <a:rPr lang="en-ID" sz="2400" dirty="0" err="1" smtClean="0">
                <a:latin typeface="Arial" pitchFamily="34" charset="0"/>
                <a:cs typeface="Arial" pitchFamily="34" charset="0"/>
              </a:rPr>
              <a:t>Dampak</a:t>
            </a:r>
            <a:r>
              <a:rPr lang="en-ID" sz="2400" dirty="0" smtClean="0">
                <a:latin typeface="Arial" pitchFamily="34" charset="0"/>
                <a:cs typeface="Arial" pitchFamily="34" charset="0"/>
              </a:rPr>
              <a:t> </a:t>
            </a:r>
            <a:r>
              <a:rPr lang="en-ID" sz="2400" dirty="0" err="1" smtClean="0">
                <a:latin typeface="Arial" pitchFamily="34" charset="0"/>
                <a:cs typeface="Arial" pitchFamily="34" charset="0"/>
              </a:rPr>
              <a:t>Negatif</a:t>
            </a:r>
            <a:r>
              <a:rPr lang="en-ID" sz="2400" dirty="0" smtClean="0">
                <a:latin typeface="Arial" pitchFamily="34" charset="0"/>
                <a:cs typeface="Arial" pitchFamily="34" charset="0"/>
              </a:rPr>
              <a:t> </a:t>
            </a:r>
            <a:r>
              <a:rPr lang="en-ID" sz="2400" dirty="0" err="1" smtClean="0">
                <a:latin typeface="Arial" pitchFamily="34" charset="0"/>
                <a:cs typeface="Arial" pitchFamily="34" charset="0"/>
              </a:rPr>
              <a:t>Demokrasi</a:t>
            </a:r>
            <a:r>
              <a:rPr lang="en-ID" sz="2400" dirty="0" smtClean="0">
                <a:latin typeface="Arial" pitchFamily="34" charset="0"/>
                <a:cs typeface="Arial" pitchFamily="34" charset="0"/>
              </a:rPr>
              <a:t> </a:t>
            </a:r>
            <a:r>
              <a:rPr lang="en-ID" sz="2400" dirty="0" err="1" smtClean="0">
                <a:latin typeface="Arial" pitchFamily="34" charset="0"/>
                <a:cs typeface="Arial" pitchFamily="34" charset="0"/>
              </a:rPr>
              <a:t>Ekonomi</a:t>
            </a:r>
            <a:endParaRPr lang="en-US" sz="2400" dirty="0" smtClean="0">
              <a:latin typeface="Arial" pitchFamily="34" charset="0"/>
              <a:cs typeface="Arial" pitchFamily="34" charset="0"/>
            </a:endParaRPr>
          </a:p>
        </p:txBody>
      </p:sp>
      <p:graphicFrame>
        <p:nvGraphicFramePr>
          <p:cNvPr id="6" name="Diagram 5"/>
          <p:cNvGraphicFramePr/>
          <p:nvPr/>
        </p:nvGraphicFramePr>
        <p:xfrm>
          <a:off x="1219200" y="1143000"/>
          <a:ext cx="66294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 next.jpg">
            <a:hlinkClick r:id="" action="ppaction://hlinkshowjump?jump=nextslide"/>
          </p:cNvPr>
          <p:cNvPicPr>
            <a:picLocks noChangeAspect="1"/>
          </p:cNvPicPr>
          <p:nvPr/>
        </p:nvPicPr>
        <p:blipFill>
          <a:blip r:embed="rId6" cstate="print"/>
          <a:stretch>
            <a:fillRect/>
          </a:stretch>
        </p:blipFill>
        <p:spPr>
          <a:xfrm>
            <a:off x="8229600" y="6184900"/>
            <a:ext cx="355600" cy="29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graphicEl>
                                              <a:dgm id="{3AEB8997-8504-4AB9-8849-94CA496C70AF}"/>
                                            </p:graphicEl>
                                          </p:spTgt>
                                        </p:tgtEl>
                                        <p:attrNameLst>
                                          <p:attrName>style.visibility</p:attrName>
                                        </p:attrNameLst>
                                      </p:cBhvr>
                                      <p:to>
                                        <p:strVal val="visible"/>
                                      </p:to>
                                    </p:set>
                                    <p:anim calcmode="lin" valueType="num">
                                      <p:cBhvr additive="base">
                                        <p:cTn id="14" dur="500" fill="hold"/>
                                        <p:tgtEl>
                                          <p:spTgt spid="6">
                                            <p:graphicEl>
                                              <a:dgm id="{3AEB8997-8504-4AB9-8849-94CA496C70AF}"/>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graphicEl>
                                              <a:dgm id="{3AEB8997-8504-4AB9-8849-94CA496C70AF}"/>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graphicEl>
                                              <a:dgm id="{67A09917-E03F-416B-99D6-8ED11FBC0F69}"/>
                                            </p:graphicEl>
                                          </p:spTgt>
                                        </p:tgtEl>
                                        <p:attrNameLst>
                                          <p:attrName>style.visibility</p:attrName>
                                        </p:attrNameLst>
                                      </p:cBhvr>
                                      <p:to>
                                        <p:strVal val="visible"/>
                                      </p:to>
                                    </p:set>
                                    <p:anim calcmode="lin" valueType="num">
                                      <p:cBhvr additive="base">
                                        <p:cTn id="20" dur="500" fill="hold"/>
                                        <p:tgtEl>
                                          <p:spTgt spid="6">
                                            <p:graphicEl>
                                              <a:dgm id="{67A09917-E03F-416B-99D6-8ED11FBC0F69}"/>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graphicEl>
                                              <a:dgm id="{67A09917-E03F-416B-99D6-8ED11FBC0F69}"/>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graphicEl>
                                              <a:dgm id="{9457032B-6890-400C-A215-563C47E864C3}"/>
                                            </p:graphicEl>
                                          </p:spTgt>
                                        </p:tgtEl>
                                        <p:attrNameLst>
                                          <p:attrName>style.visibility</p:attrName>
                                        </p:attrNameLst>
                                      </p:cBhvr>
                                      <p:to>
                                        <p:strVal val="visible"/>
                                      </p:to>
                                    </p:set>
                                    <p:anim calcmode="lin" valueType="num">
                                      <p:cBhvr additive="base">
                                        <p:cTn id="26" dur="500" fill="hold"/>
                                        <p:tgtEl>
                                          <p:spTgt spid="6">
                                            <p:graphicEl>
                                              <a:dgm id="{9457032B-6890-400C-A215-563C47E864C3}"/>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graphicEl>
                                              <a:dgm id="{9457032B-6890-400C-A215-563C47E864C3}"/>
                                            </p:graphic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graphicEl>
                                              <a:dgm id="{7EC9B8B6-3A64-470F-ACA6-E6FED03421A9}"/>
                                            </p:graphicEl>
                                          </p:spTgt>
                                        </p:tgtEl>
                                        <p:attrNameLst>
                                          <p:attrName>style.visibility</p:attrName>
                                        </p:attrNameLst>
                                      </p:cBhvr>
                                      <p:to>
                                        <p:strVal val="visible"/>
                                      </p:to>
                                    </p:set>
                                    <p:anim calcmode="lin" valueType="num">
                                      <p:cBhvr additive="base">
                                        <p:cTn id="32" dur="500" fill="hold"/>
                                        <p:tgtEl>
                                          <p:spTgt spid="6">
                                            <p:graphicEl>
                                              <a:dgm id="{7EC9B8B6-3A64-470F-ACA6-E6FED03421A9}"/>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graphicEl>
                                              <a:dgm id="{7EC9B8B6-3A64-470F-ACA6-E6FED03421A9}"/>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graphicEl>
                                              <a:dgm id="{561FB2D4-0676-4BC0-9A5B-36F5C374EF92}"/>
                                            </p:graphicEl>
                                          </p:spTgt>
                                        </p:tgtEl>
                                        <p:attrNameLst>
                                          <p:attrName>style.visibility</p:attrName>
                                        </p:attrNameLst>
                                      </p:cBhvr>
                                      <p:to>
                                        <p:strVal val="visible"/>
                                      </p:to>
                                    </p:set>
                                    <p:anim calcmode="lin" valueType="num">
                                      <p:cBhvr additive="base">
                                        <p:cTn id="38" dur="500" fill="hold"/>
                                        <p:tgtEl>
                                          <p:spTgt spid="6">
                                            <p:graphicEl>
                                              <a:dgm id="{561FB2D4-0676-4BC0-9A5B-36F5C374EF92}"/>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graphicEl>
                                              <a:dgm id="{561FB2D4-0676-4BC0-9A5B-36F5C374EF9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55576" y="261665"/>
            <a:ext cx="7550224" cy="1030559"/>
          </a:xfrm>
        </p:spPr>
        <p:txBody>
          <a:bodyPr rtlCol="0">
            <a:noAutofit/>
          </a:bodyPr>
          <a:lstStyle/>
          <a:p>
            <a:pPr eaLnBrk="1" fontAlgn="auto" hangingPunct="1">
              <a:spcAft>
                <a:spcPts val="0"/>
              </a:spcAft>
              <a:defRPr/>
            </a:pPr>
            <a:r>
              <a:rPr lang="en-ID"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BAB I</a:t>
            </a:r>
            <a:br>
              <a:rPr lang="en-ID"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ID"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Konsep Ilmu Ekonomi</a:t>
            </a:r>
            <a:endParaRPr lang="en-US" sz="3200" b="1" dirty="0" smtClean="0"/>
          </a:p>
        </p:txBody>
      </p:sp>
      <p:cxnSp>
        <p:nvCxnSpPr>
          <p:cNvPr id="7" name="Straight Connector 6"/>
          <p:cNvCxnSpPr/>
          <p:nvPr/>
        </p:nvCxnSpPr>
        <p:spPr>
          <a:xfrm>
            <a:off x="838200" y="1370012"/>
            <a:ext cx="7315200" cy="158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769" name="Picture 1"/>
          <p:cNvPicPr>
            <a:picLocks noChangeAspect="1" noChangeArrowheads="1"/>
          </p:cNvPicPr>
          <p:nvPr/>
        </p:nvPicPr>
        <p:blipFill>
          <a:blip r:embed="rId3" cstate="print"/>
          <a:srcRect/>
          <a:stretch>
            <a:fillRect/>
          </a:stretch>
        </p:blipFill>
        <p:spPr bwMode="auto">
          <a:xfrm>
            <a:off x="2438400" y="1981200"/>
            <a:ext cx="4203811" cy="26574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ectangle 10"/>
          <p:cNvSpPr/>
          <p:nvPr/>
        </p:nvSpPr>
        <p:spPr>
          <a:xfrm>
            <a:off x="2362200" y="5334000"/>
            <a:ext cx="4572000" cy="923330"/>
          </a:xfrm>
          <a:prstGeom prst="rect">
            <a:avLst/>
          </a:prstGeom>
        </p:spPr>
        <p:txBody>
          <a:bodyPr>
            <a:spAutoFit/>
          </a:bodyPr>
          <a:lstStyle/>
          <a:p>
            <a:pPr algn="ctr"/>
            <a:r>
              <a:rPr lang="en-US" dirty="0" err="1" smtClean="0">
                <a:latin typeface="Arial" pitchFamily="34" charset="0"/>
                <a:cs typeface="Arial" pitchFamily="34" charset="0"/>
              </a:rPr>
              <a:t>Apakah</a:t>
            </a:r>
            <a:r>
              <a:rPr lang="en-US" dirty="0" smtClean="0">
                <a:latin typeface="Arial" pitchFamily="34" charset="0"/>
                <a:cs typeface="Arial" pitchFamily="34" charset="0"/>
              </a:rPr>
              <a:t> </a:t>
            </a:r>
            <a:r>
              <a:rPr lang="en-US" dirty="0" err="1" smtClean="0">
                <a:latin typeface="Arial" pitchFamily="34" charset="0"/>
                <a:cs typeface="Arial" pitchFamily="34" charset="0"/>
              </a:rPr>
              <a:t>pedagang</a:t>
            </a:r>
            <a:r>
              <a:rPr lang="en-US" dirty="0" smtClean="0">
                <a:latin typeface="Arial" pitchFamily="34" charset="0"/>
                <a:cs typeface="Arial" pitchFamily="34" charset="0"/>
              </a:rPr>
              <a:t> </a:t>
            </a:r>
            <a:r>
              <a:rPr lang="en-US" dirty="0" err="1" smtClean="0">
                <a:latin typeface="Arial" pitchFamily="34" charset="0"/>
                <a:cs typeface="Arial" pitchFamily="34" charset="0"/>
              </a:rPr>
              <a:t>juga</a:t>
            </a:r>
            <a:r>
              <a:rPr lang="en-US" dirty="0" smtClean="0">
                <a:latin typeface="Arial" pitchFamily="34" charset="0"/>
                <a:cs typeface="Arial" pitchFamily="34" charset="0"/>
              </a:rPr>
              <a:t> </a:t>
            </a:r>
            <a:r>
              <a:rPr lang="en-US" dirty="0" err="1" smtClean="0">
                <a:latin typeface="Arial" pitchFamily="34" charset="0"/>
                <a:cs typeface="Arial" pitchFamily="34" charset="0"/>
              </a:rPr>
              <a:t>menerapkan</a:t>
            </a:r>
            <a:r>
              <a:rPr lang="en-US" dirty="0" smtClean="0">
                <a:latin typeface="Arial" pitchFamily="34" charset="0"/>
                <a:cs typeface="Arial" pitchFamily="34" charset="0"/>
              </a:rPr>
              <a:t> </a:t>
            </a:r>
            <a:r>
              <a:rPr lang="en-US" dirty="0" err="1" smtClean="0">
                <a:latin typeface="Arial" pitchFamily="34" charset="0"/>
                <a:cs typeface="Arial" pitchFamily="34" charset="0"/>
              </a:rPr>
              <a:t>ilmu</a:t>
            </a:r>
            <a:r>
              <a:rPr lang="en-US" dirty="0" smtClean="0">
                <a:latin typeface="Arial" pitchFamily="34" charset="0"/>
                <a:cs typeface="Arial" pitchFamily="34" charset="0"/>
              </a:rPr>
              <a:t> </a:t>
            </a:r>
            <a:r>
              <a:rPr lang="en-US" dirty="0" err="1" smtClean="0">
                <a:latin typeface="Arial" pitchFamily="34" charset="0"/>
                <a:cs typeface="Arial" pitchFamily="34" charset="0"/>
              </a:rPr>
              <a:t>ekonomi</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menjual</a:t>
            </a:r>
            <a:r>
              <a:rPr lang="en-US" dirty="0" smtClean="0">
                <a:latin typeface="Arial" pitchFamily="34" charset="0"/>
                <a:cs typeface="Arial" pitchFamily="34" charset="0"/>
              </a:rPr>
              <a:t> </a:t>
            </a:r>
            <a:r>
              <a:rPr lang="en-US" dirty="0" err="1" smtClean="0">
                <a:latin typeface="Arial" pitchFamily="34" charset="0"/>
                <a:cs typeface="Arial" pitchFamily="34" charset="0"/>
              </a:rPr>
              <a:t>dagangannya</a:t>
            </a:r>
            <a:r>
              <a:rPr lang="en-US" dirty="0" smtClean="0">
                <a:latin typeface="Arial" pitchFamily="34" charset="0"/>
                <a:cs typeface="Arial" pitchFamily="34" charset="0"/>
              </a:rPr>
              <a:t>? </a:t>
            </a:r>
            <a:r>
              <a:rPr lang="en-US" dirty="0" err="1" smtClean="0">
                <a:latin typeface="Arial" pitchFamily="34" charset="0"/>
                <a:cs typeface="Arial" pitchFamily="34" charset="0"/>
              </a:rPr>
              <a:t>Apakah</a:t>
            </a:r>
            <a:r>
              <a:rPr lang="en-US" dirty="0" smtClean="0">
                <a:latin typeface="Arial" pitchFamily="34" charset="0"/>
                <a:cs typeface="Arial" pitchFamily="34" charset="0"/>
              </a:rPr>
              <a:t> </a:t>
            </a:r>
            <a:r>
              <a:rPr lang="en-US" dirty="0" err="1" smtClean="0">
                <a:latin typeface="Arial" pitchFamily="34" charset="0"/>
                <a:cs typeface="Arial" pitchFamily="34" charset="0"/>
              </a:rPr>
              <a:t>ilmu</a:t>
            </a:r>
            <a:r>
              <a:rPr lang="en-US" dirty="0" smtClean="0">
                <a:latin typeface="Arial" pitchFamily="34" charset="0"/>
                <a:cs typeface="Arial" pitchFamily="34" charset="0"/>
              </a:rPr>
              <a:t> </a:t>
            </a:r>
            <a:r>
              <a:rPr lang="en-US" dirty="0" err="1" smtClean="0">
                <a:latin typeface="Arial" pitchFamily="34" charset="0"/>
                <a:cs typeface="Arial" pitchFamily="34" charset="0"/>
              </a:rPr>
              <a:t>ekonomi</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2769"/>
                                        </p:tgtEl>
                                        <p:attrNameLst>
                                          <p:attrName>style.visibility</p:attrName>
                                        </p:attrNameLst>
                                      </p:cBhvr>
                                      <p:to>
                                        <p:strVal val="visible"/>
                                      </p:to>
                                    </p:set>
                                    <p:animEffect transition="in" filter="diamond(in)">
                                      <p:cBhvr>
                                        <p:cTn id="14" dur="1000"/>
                                        <p:tgtEl>
                                          <p:spTgt spid="32769"/>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from="(-#ppt_w/2)" to="(#ppt_x)" calcmode="lin" valueType="num">
                                      <p:cBhvr>
                                        <p:cTn id="19" dur="600" fill="hold">
                                          <p:stCondLst>
                                            <p:cond delay="0"/>
                                          </p:stCondLst>
                                        </p:cTn>
                                        <p:tgtEl>
                                          <p:spTgt spid="11"/>
                                        </p:tgtEl>
                                        <p:attrNameLst>
                                          <p:attrName>ppt_x</p:attrName>
                                        </p:attrNameLst>
                                      </p:cBhvr>
                                    </p:anim>
                                    <p:anim from="0" to="-1.0" calcmode="lin" valueType="num">
                                      <p:cBhvr>
                                        <p:cTn id="20" dur="200" decel="50000" autoRev="1" fill="hold">
                                          <p:stCondLst>
                                            <p:cond delay="600"/>
                                          </p:stCondLst>
                                        </p:cTn>
                                        <p:tgtEl>
                                          <p:spTgt spid="11"/>
                                        </p:tgtEl>
                                        <p:attrNameLst>
                                          <p:attrName>xshear</p:attrName>
                                        </p:attrNameLst>
                                      </p:cBhvr>
                                    </p:anim>
                                    <p:animScale>
                                      <p:cBhvr>
                                        <p:cTn id="21" dur="200" decel="100000" autoRev="1" fill="hold">
                                          <p:stCondLst>
                                            <p:cond delay="600"/>
                                          </p:stCondLst>
                                        </p:cTn>
                                        <p:tgtEl>
                                          <p:spTgt spid="11"/>
                                        </p:tgtEl>
                                      </p:cBhvr>
                                      <p:from x="100000" y="100000"/>
                                      <p:to x="80000" y="100000"/>
                                    </p:animScale>
                                    <p:anim by="(#ppt_h/3+#ppt_w*0.1)" calcmode="lin" valueType="num">
                                      <p:cBhvr additive="sum">
                                        <p:cTn id="22"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684213" y="360362"/>
            <a:ext cx="7772400" cy="1470025"/>
          </a:xfrm>
          <a:prstGeom prst="rect">
            <a:avLst/>
          </a:prstGeom>
        </p:spPr>
        <p:txBody>
          <a:bodyPr/>
          <a:lstStyle/>
          <a:p>
            <a:pPr algn="ctr" fontAlgn="auto">
              <a:spcAft>
                <a:spcPts val="0"/>
              </a:spcAft>
              <a:defRPr/>
            </a:pPr>
            <a:r>
              <a:rPr lang="en-ID"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mj-ea"/>
                <a:cs typeface="+mj-cs"/>
              </a:rPr>
              <a:t>BAB III</a:t>
            </a:r>
            <a:br>
              <a:rPr lang="en-ID"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mj-ea"/>
                <a:cs typeface="+mj-cs"/>
              </a:rPr>
            </a:br>
            <a:r>
              <a:rPr lang="en-ID"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mj-ea"/>
                <a:cs typeface="+mj-cs"/>
              </a:rPr>
              <a:t>Peran Pelaku Ekonomi dalam Kegiatan Ekonomi</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mj-ea"/>
              <a:cs typeface="+mj-cs"/>
            </a:endParaRPr>
          </a:p>
        </p:txBody>
      </p:sp>
      <p:cxnSp>
        <p:nvCxnSpPr>
          <p:cNvPr id="14" name="Straight Connector 13"/>
          <p:cNvCxnSpPr/>
          <p:nvPr/>
        </p:nvCxnSpPr>
        <p:spPr>
          <a:xfrm>
            <a:off x="914400" y="1979612"/>
            <a:ext cx="73152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145" name="Picture 1"/>
          <p:cNvPicPr>
            <a:picLocks noChangeAspect="1" noChangeArrowheads="1"/>
          </p:cNvPicPr>
          <p:nvPr/>
        </p:nvPicPr>
        <p:blipFill>
          <a:blip r:embed="rId2" cstate="print"/>
          <a:srcRect/>
          <a:stretch>
            <a:fillRect/>
          </a:stretch>
        </p:blipFill>
        <p:spPr bwMode="auto">
          <a:xfrm>
            <a:off x="609600" y="2286000"/>
            <a:ext cx="4238116" cy="24440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4572000" y="2895600"/>
            <a:ext cx="3657600" cy="923330"/>
          </a:xfrm>
          <a:prstGeom prst="rect">
            <a:avLst/>
          </a:prstGeom>
        </p:spPr>
        <p:txBody>
          <a:bodyPr wrap="square">
            <a:spAutoFit/>
          </a:bodyPr>
          <a:lstStyle/>
          <a:p>
            <a:pPr algn="ctr"/>
            <a:r>
              <a:rPr lang="en-US" dirty="0" err="1" smtClean="0">
                <a:latin typeface="Arial" pitchFamily="34" charset="0"/>
                <a:cs typeface="Arial" pitchFamily="34" charset="0"/>
              </a:rPr>
              <a:t>Kegiatan</a:t>
            </a:r>
            <a:r>
              <a:rPr lang="en-US" dirty="0" smtClean="0">
                <a:latin typeface="Arial" pitchFamily="34" charset="0"/>
                <a:cs typeface="Arial" pitchFamily="34" charset="0"/>
              </a:rPr>
              <a:t> </a:t>
            </a:r>
            <a:r>
              <a:rPr lang="en-US" dirty="0" err="1" smtClean="0">
                <a:latin typeface="Arial" pitchFamily="34" charset="0"/>
                <a:cs typeface="Arial" pitchFamily="34" charset="0"/>
              </a:rPr>
              <a:t>apa</a:t>
            </a:r>
            <a:r>
              <a:rPr lang="en-US" dirty="0" smtClean="0">
                <a:latin typeface="Arial" pitchFamily="34" charset="0"/>
                <a:cs typeface="Arial" pitchFamily="34" charset="0"/>
              </a:rPr>
              <a:t> yang </a:t>
            </a:r>
            <a:r>
              <a:rPr lang="en-US" dirty="0" err="1" smtClean="0">
                <a:latin typeface="Arial" pitchFamily="34" charset="0"/>
                <a:cs typeface="Arial" pitchFamily="34" charset="0"/>
              </a:rPr>
              <a:t>sedang</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para</a:t>
            </a:r>
            <a:r>
              <a:rPr lang="en-US" dirty="0" smtClean="0">
                <a:latin typeface="Arial" pitchFamily="34" charset="0"/>
                <a:cs typeface="Arial" pitchFamily="34" charset="0"/>
              </a:rPr>
              <a:t> </a:t>
            </a:r>
            <a:r>
              <a:rPr lang="en-US" dirty="0" err="1" smtClean="0">
                <a:latin typeface="Arial" pitchFamily="34" charset="0"/>
                <a:cs typeface="Arial" pitchFamily="34" charset="0"/>
              </a:rPr>
              <a:t>siswa</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gambar</a:t>
            </a:r>
            <a:r>
              <a:rPr lang="en-US" dirty="0" smtClean="0">
                <a:latin typeface="Arial" pitchFamily="34" charset="0"/>
                <a:cs typeface="Arial" pitchFamily="34" charset="0"/>
              </a:rPr>
              <a:t>?</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plus(in)">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145"/>
                                        </p:tgtEl>
                                        <p:attrNameLst>
                                          <p:attrName>style.visibility</p:attrName>
                                        </p:attrNameLst>
                                      </p:cBhvr>
                                      <p:to>
                                        <p:strVal val="visible"/>
                                      </p:to>
                                    </p:set>
                                    <p:animEffect transition="in" filter="plus(in)">
                                      <p:cBhvr>
                                        <p:cTn id="12" dur="2000"/>
                                        <p:tgtEl>
                                          <p:spTgt spid="61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762000" y="914400"/>
          <a:ext cx="7239000"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447800" y="4648200"/>
          <a:ext cx="5638800" cy="1295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graphicEl>
                                              <a:dgm id="{55786EFA-5322-42DF-95DA-00F8A2B05FEF}"/>
                                            </p:graphicEl>
                                          </p:spTgt>
                                        </p:tgtEl>
                                        <p:attrNameLst>
                                          <p:attrName>style.visibility</p:attrName>
                                        </p:attrNameLst>
                                      </p:cBhvr>
                                      <p:to>
                                        <p:strVal val="visible"/>
                                      </p:to>
                                    </p:set>
                                    <p:anim calcmode="lin" valueType="num">
                                      <p:cBhvr additive="base">
                                        <p:cTn id="7" dur="500" fill="hold"/>
                                        <p:tgtEl>
                                          <p:spTgt spid="15">
                                            <p:graphicEl>
                                              <a:dgm id="{55786EFA-5322-42DF-95DA-00F8A2B05FE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graphicEl>
                                              <a:dgm id="{55786EFA-5322-42DF-95DA-00F8A2B05FE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graphicEl>
                                              <a:dgm id="{F61D38FA-9C52-49F5-BC85-D600029ECE32}"/>
                                            </p:graphicEl>
                                          </p:spTgt>
                                        </p:tgtEl>
                                        <p:attrNameLst>
                                          <p:attrName>style.visibility</p:attrName>
                                        </p:attrNameLst>
                                      </p:cBhvr>
                                      <p:to>
                                        <p:strVal val="visible"/>
                                      </p:to>
                                    </p:set>
                                    <p:anim calcmode="lin" valueType="num">
                                      <p:cBhvr additive="base">
                                        <p:cTn id="13" dur="500" fill="hold"/>
                                        <p:tgtEl>
                                          <p:spTgt spid="15">
                                            <p:graphicEl>
                                              <a:dgm id="{F61D38FA-9C52-49F5-BC85-D600029ECE3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graphicEl>
                                              <a:dgm id="{F61D38FA-9C52-49F5-BC85-D600029ECE3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graphicEl>
                                              <a:dgm id="{AB70C8D1-77FE-475D-8C0B-399D5C957F43}"/>
                                            </p:graphicEl>
                                          </p:spTgt>
                                        </p:tgtEl>
                                        <p:attrNameLst>
                                          <p:attrName>style.visibility</p:attrName>
                                        </p:attrNameLst>
                                      </p:cBhvr>
                                      <p:to>
                                        <p:strVal val="visible"/>
                                      </p:to>
                                    </p:set>
                                    <p:animEffect transition="in" filter="wipe(down)">
                                      <p:cBhvr>
                                        <p:cTn id="19" dur="500"/>
                                        <p:tgtEl>
                                          <p:spTgt spid="6">
                                            <p:graphicEl>
                                              <a:dgm id="{AB70C8D1-77FE-475D-8C0B-399D5C957F43}"/>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graphicEl>
                                              <a:dgm id="{DDB5F55F-FF86-41F0-A29B-2B223D15C20E}"/>
                                            </p:graphicEl>
                                          </p:spTgt>
                                        </p:tgtEl>
                                        <p:attrNameLst>
                                          <p:attrName>style.visibility</p:attrName>
                                        </p:attrNameLst>
                                      </p:cBhvr>
                                      <p:to>
                                        <p:strVal val="visible"/>
                                      </p:to>
                                    </p:set>
                                    <p:animEffect transition="in" filter="wipe(down)">
                                      <p:cBhvr>
                                        <p:cTn id="24" dur="500"/>
                                        <p:tgtEl>
                                          <p:spTgt spid="6">
                                            <p:graphicEl>
                                              <a:dgm id="{DDB5F55F-FF86-41F0-A29B-2B223D15C20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graphicEl>
                                              <a:dgm id="{01D114F7-5F8A-4619-B349-EDE42A2273E3}"/>
                                            </p:graphicEl>
                                          </p:spTgt>
                                        </p:tgtEl>
                                        <p:attrNameLst>
                                          <p:attrName>style.visibility</p:attrName>
                                        </p:attrNameLst>
                                      </p:cBhvr>
                                      <p:to>
                                        <p:strVal val="visible"/>
                                      </p:to>
                                    </p:set>
                                    <p:animEffect transition="in" filter="wipe(down)">
                                      <p:cBhvr>
                                        <p:cTn id="29" dur="500"/>
                                        <p:tgtEl>
                                          <p:spTgt spid="6">
                                            <p:graphicEl>
                                              <a:dgm id="{01D114F7-5F8A-4619-B349-EDE42A2273E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graphicEl>
                                              <a:dgm id="{20A8BCDB-8116-46C0-B73B-D1977AA85798}"/>
                                            </p:graphicEl>
                                          </p:spTgt>
                                        </p:tgtEl>
                                        <p:attrNameLst>
                                          <p:attrName>style.visibility</p:attrName>
                                        </p:attrNameLst>
                                      </p:cBhvr>
                                      <p:to>
                                        <p:strVal val="visible"/>
                                      </p:to>
                                    </p:set>
                                    <p:animEffect transition="in" filter="wipe(down)">
                                      <p:cBhvr>
                                        <p:cTn id="34" dur="500"/>
                                        <p:tgtEl>
                                          <p:spTgt spid="6">
                                            <p:graphicEl>
                                              <a:dgm id="{20A8BCDB-8116-46C0-B73B-D1977AA857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lvlOne"/>
        </p:bldSub>
      </p:bldGraphic>
      <p:bldGraphic spid="6"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371601" y="1604963"/>
            <a:ext cx="5791200" cy="4253761"/>
            <a:chOff x="1730375" y="1144588"/>
            <a:chExt cx="5076825" cy="3729037"/>
          </a:xfrm>
          <a:scene3d>
            <a:camera prst="perspectiveContrastingRightFacing"/>
            <a:lightRig rig="threePt" dir="t"/>
          </a:scene3d>
        </p:grpSpPr>
        <p:sp>
          <p:nvSpPr>
            <p:cNvPr id="8" name="Oval 7"/>
            <p:cNvSpPr/>
            <p:nvPr/>
          </p:nvSpPr>
          <p:spPr>
            <a:xfrm>
              <a:off x="3581400" y="3505200"/>
              <a:ext cx="1368425" cy="1368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dirty="0"/>
            </a:p>
          </p:txBody>
        </p:sp>
        <p:sp>
          <p:nvSpPr>
            <p:cNvPr id="9" name="Oval 8"/>
            <p:cNvSpPr/>
            <p:nvPr/>
          </p:nvSpPr>
          <p:spPr>
            <a:xfrm>
              <a:off x="1730375" y="2905125"/>
              <a:ext cx="1368425" cy="1368425"/>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ko-KR" altLang="en-US"/>
            </a:p>
          </p:txBody>
        </p:sp>
        <p:sp>
          <p:nvSpPr>
            <p:cNvPr id="10" name="Oval 9"/>
            <p:cNvSpPr/>
            <p:nvPr/>
          </p:nvSpPr>
          <p:spPr>
            <a:xfrm>
              <a:off x="5438775" y="2905125"/>
              <a:ext cx="1368425" cy="1368425"/>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ko-KR" altLang="en-US"/>
            </a:p>
          </p:txBody>
        </p:sp>
        <p:grpSp>
          <p:nvGrpSpPr>
            <p:cNvPr id="2" name="Group 32"/>
            <p:cNvGrpSpPr>
              <a:grpSpLocks/>
            </p:cNvGrpSpPr>
            <p:nvPr/>
          </p:nvGrpSpPr>
          <p:grpSpPr bwMode="auto">
            <a:xfrm>
              <a:off x="3406775" y="1144588"/>
              <a:ext cx="1728787" cy="1727200"/>
              <a:chOff x="3908475" y="1139833"/>
              <a:chExt cx="1728000" cy="1728000"/>
            </a:xfrm>
          </p:grpSpPr>
          <p:sp>
            <p:nvSpPr>
              <p:cNvPr id="5" name="Oval 4"/>
              <p:cNvSpPr/>
              <p:nvPr/>
            </p:nvSpPr>
            <p:spPr>
              <a:xfrm>
                <a:off x="3908475" y="1139833"/>
                <a:ext cx="1728000" cy="1728000"/>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11" name="Oval 10"/>
              <p:cNvSpPr/>
              <p:nvPr/>
            </p:nvSpPr>
            <p:spPr>
              <a:xfrm>
                <a:off x="3967185" y="1197009"/>
                <a:ext cx="1620100" cy="16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D" altLang="ko-KR" dirty="0">
                    <a:latin typeface="Arial" pitchFamily="34" charset="0"/>
                    <a:cs typeface="Arial" pitchFamily="34" charset="0"/>
                  </a:rPr>
                  <a:t>Kegiatan Ekonomi</a:t>
                </a:r>
                <a:endParaRPr lang="ko-KR" altLang="en-US" dirty="0">
                  <a:latin typeface="Arial" pitchFamily="34" charset="0"/>
                  <a:cs typeface="Arial" pitchFamily="34" charset="0"/>
                </a:endParaRPr>
              </a:p>
            </p:txBody>
          </p:sp>
        </p:grpSp>
        <p:sp>
          <p:nvSpPr>
            <p:cNvPr id="12" name="Up Arrow 11"/>
            <p:cNvSpPr/>
            <p:nvPr/>
          </p:nvSpPr>
          <p:spPr>
            <a:xfrm flipV="1">
              <a:off x="4024312" y="2944813"/>
              <a:ext cx="484188" cy="48895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6152" name="TextBox 20"/>
            <p:cNvSpPr txBox="1">
              <a:spLocks noChangeArrowheads="1"/>
            </p:cNvSpPr>
            <p:nvPr/>
          </p:nvSpPr>
          <p:spPr bwMode="auto">
            <a:xfrm>
              <a:off x="3602037" y="4010025"/>
              <a:ext cx="1289050" cy="296792"/>
            </a:xfrm>
            <a:prstGeom prst="rect">
              <a:avLst/>
            </a:prstGeom>
            <a:noFill/>
            <a:ln w="9525">
              <a:noFill/>
              <a:miter lim="800000"/>
              <a:headEnd/>
              <a:tailEnd/>
            </a:ln>
          </p:spPr>
          <p:txBody>
            <a:bodyPr>
              <a:spAutoFit/>
            </a:bodyPr>
            <a:lstStyle/>
            <a:p>
              <a:pPr algn="ctr"/>
              <a:r>
                <a:rPr lang="en-ID" altLang="ko-KR" sz="1600" b="1" dirty="0" err="1">
                  <a:solidFill>
                    <a:schemeClr val="bg1"/>
                  </a:solidFill>
                  <a:hlinkClick r:id="rId2" action="ppaction://hlinksldjump"/>
                </a:rPr>
                <a:t>Distribusi</a:t>
              </a:r>
              <a:endParaRPr lang="ko-KR" altLang="en-US" sz="1600" b="1" dirty="0">
                <a:solidFill>
                  <a:schemeClr val="bg1"/>
                </a:solidFill>
              </a:endParaRPr>
            </a:p>
          </p:txBody>
        </p:sp>
        <p:sp>
          <p:nvSpPr>
            <p:cNvPr id="24" name="TextBox 23"/>
            <p:cNvSpPr txBox="1"/>
            <p:nvPr/>
          </p:nvSpPr>
          <p:spPr>
            <a:xfrm>
              <a:off x="1751149" y="3361308"/>
              <a:ext cx="1288487" cy="296792"/>
            </a:xfrm>
            <a:prstGeom prst="rect">
              <a:avLst/>
            </a:prstGeom>
            <a:noFill/>
          </p:spPr>
          <p:txBody>
            <a:bodyPr>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ko-KR" sz="1600" b="1" spc="50" dirty="0">
                  <a:ln w="11430">
                    <a:noFill/>
                  </a:ln>
                  <a:gradFill>
                    <a:gsLst>
                      <a:gs pos="25000">
                        <a:schemeClr val="accent2">
                          <a:satMod val="155000"/>
                        </a:schemeClr>
                      </a:gs>
                      <a:gs pos="100000">
                        <a:schemeClr val="accent2">
                          <a:shade val="45000"/>
                          <a:satMod val="165000"/>
                        </a:schemeClr>
                      </a:gs>
                    </a:gsLst>
                    <a:lin ang="5400000"/>
                  </a:gradFill>
                  <a:latin typeface="Arial" pitchFamily="34" charset="0"/>
                  <a:cs typeface="Arial" pitchFamily="34" charset="0"/>
                  <a:hlinkClick r:id="rId3" action="ppaction://hlinksldjump"/>
                </a:rPr>
                <a:t>Produksi</a:t>
              </a:r>
              <a:endParaRPr lang="ko-KR" altLang="en-US" sz="1600" b="1" spc="50" dirty="0">
                <a:ln w="11430">
                  <a:noFill/>
                </a:ln>
                <a:gradFill>
                  <a:gsLst>
                    <a:gs pos="25000">
                      <a:schemeClr val="accent2">
                        <a:satMod val="155000"/>
                      </a:schemeClr>
                    </a:gs>
                    <a:gs pos="100000">
                      <a:schemeClr val="accent2">
                        <a:shade val="45000"/>
                        <a:satMod val="165000"/>
                      </a:schemeClr>
                    </a:gs>
                  </a:gsLst>
                  <a:lin ang="5400000"/>
                </a:gradFill>
                <a:latin typeface="Arial" pitchFamily="34" charset="0"/>
                <a:cs typeface="Arial" pitchFamily="34" charset="0"/>
              </a:endParaRPr>
            </a:p>
          </p:txBody>
        </p:sp>
        <p:sp>
          <p:nvSpPr>
            <p:cNvPr id="27" name="TextBox 26"/>
            <p:cNvSpPr txBox="1"/>
            <p:nvPr/>
          </p:nvSpPr>
          <p:spPr>
            <a:xfrm>
              <a:off x="5478842" y="3361308"/>
              <a:ext cx="1288487" cy="296792"/>
            </a:xfrm>
            <a:prstGeom prst="rect">
              <a:avLst/>
            </a:prstGeom>
            <a:noFill/>
          </p:spPr>
          <p:txBody>
            <a:bodyPr>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ko-KR" sz="1600" b="1" spc="50" dirty="0" smtClean="0">
                  <a:ln w="11430">
                    <a:noFill/>
                  </a:ln>
                  <a:gradFill>
                    <a:gsLst>
                      <a:gs pos="25000">
                        <a:schemeClr val="accent2">
                          <a:satMod val="155000"/>
                        </a:schemeClr>
                      </a:gs>
                      <a:gs pos="100000">
                        <a:schemeClr val="accent2">
                          <a:shade val="45000"/>
                          <a:satMod val="165000"/>
                        </a:schemeClr>
                      </a:gs>
                    </a:gsLst>
                    <a:lin ang="5400000"/>
                  </a:gradFill>
                  <a:latin typeface="Arial" pitchFamily="34" charset="0"/>
                  <a:cs typeface="Arial" pitchFamily="34" charset="0"/>
                  <a:hlinkClick r:id="rId4" action="ppaction://hlinksldjump"/>
                </a:rPr>
                <a:t>Konsumsi</a:t>
              </a:r>
              <a:endParaRPr lang="ko-KR" altLang="en-US" sz="1600" b="1" spc="50" dirty="0">
                <a:ln w="11430">
                  <a:noFill/>
                </a:ln>
                <a:gradFill>
                  <a:gsLst>
                    <a:gs pos="25000">
                      <a:schemeClr val="accent2">
                        <a:satMod val="155000"/>
                      </a:schemeClr>
                    </a:gs>
                    <a:gs pos="100000">
                      <a:schemeClr val="accent2">
                        <a:shade val="45000"/>
                        <a:satMod val="165000"/>
                      </a:schemeClr>
                    </a:gs>
                  </a:gsLst>
                  <a:lin ang="5400000"/>
                </a:gradFill>
                <a:latin typeface="Arial" pitchFamily="34" charset="0"/>
                <a:cs typeface="Arial" pitchFamily="34" charset="0"/>
              </a:endParaRPr>
            </a:p>
          </p:txBody>
        </p:sp>
        <p:sp>
          <p:nvSpPr>
            <p:cNvPr id="29" name="Up Arrow 28"/>
            <p:cNvSpPr/>
            <p:nvPr/>
          </p:nvSpPr>
          <p:spPr>
            <a:xfrm rot="13500000">
              <a:off x="2995612" y="2592388"/>
              <a:ext cx="484187" cy="490538"/>
            </a:xfrm>
            <a:prstGeom prst="upArrow">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ko-KR" altLang="en-US"/>
            </a:p>
          </p:txBody>
        </p:sp>
        <p:sp>
          <p:nvSpPr>
            <p:cNvPr id="30" name="Up Arrow 29"/>
            <p:cNvSpPr/>
            <p:nvPr/>
          </p:nvSpPr>
          <p:spPr>
            <a:xfrm rot="8100000">
              <a:off x="5010150" y="2593975"/>
              <a:ext cx="485775" cy="488950"/>
            </a:xfrm>
            <a:prstGeom prst="upArrow">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ko-KR" altLang="en-US"/>
            </a:p>
          </p:txBody>
        </p:sp>
      </p:grpSp>
      <p:sp>
        <p:nvSpPr>
          <p:cNvPr id="17" name="Title 1"/>
          <p:cNvSpPr>
            <a:spLocks noGrp="1"/>
          </p:cNvSpPr>
          <p:nvPr>
            <p:ph type="title"/>
          </p:nvPr>
        </p:nvSpPr>
        <p:spPr>
          <a:xfrm>
            <a:off x="838200" y="274638"/>
            <a:ext cx="7467600" cy="868362"/>
          </a:xfrm>
        </p:spPr>
        <p:txBody>
          <a:bodyPr>
            <a:normAutofit/>
          </a:bodyPr>
          <a:lstStyle/>
          <a:p>
            <a:pPr algn="l" eaLnBrk="1" hangingPunct="1"/>
            <a:r>
              <a:rPr lang="en-ID" sz="2400" dirty="0" err="1" smtClean="0">
                <a:solidFill>
                  <a:schemeClr val="accent6">
                    <a:lumMod val="75000"/>
                  </a:schemeClr>
                </a:solidFill>
                <a:latin typeface="Arial" pitchFamily="34" charset="0"/>
                <a:cs typeface="Arial" pitchFamily="34" charset="0"/>
              </a:rPr>
              <a:t>Pengelompokan</a:t>
            </a:r>
            <a:r>
              <a:rPr lang="en-ID" sz="2400" dirty="0" smtClean="0">
                <a:solidFill>
                  <a:schemeClr val="accent6">
                    <a:lumMod val="75000"/>
                  </a:schemeClr>
                </a:solidFill>
                <a:latin typeface="Arial" pitchFamily="34" charset="0"/>
                <a:cs typeface="Arial" pitchFamily="34" charset="0"/>
              </a:rPr>
              <a:t> </a:t>
            </a:r>
            <a:r>
              <a:rPr lang="en-ID" sz="2400" dirty="0" err="1" smtClean="0">
                <a:solidFill>
                  <a:schemeClr val="accent6">
                    <a:lumMod val="75000"/>
                  </a:schemeClr>
                </a:solidFill>
                <a:latin typeface="Arial" pitchFamily="34" charset="0"/>
                <a:cs typeface="Arial" pitchFamily="34" charset="0"/>
              </a:rPr>
              <a:t>Kegiatan</a:t>
            </a:r>
            <a:r>
              <a:rPr lang="en-ID" sz="2400" dirty="0" smtClean="0">
                <a:solidFill>
                  <a:schemeClr val="accent6">
                    <a:lumMod val="75000"/>
                  </a:schemeClr>
                </a:solidFill>
                <a:latin typeface="Arial" pitchFamily="34" charset="0"/>
                <a:cs typeface="Arial" pitchFamily="34" charset="0"/>
              </a:rPr>
              <a:t> </a:t>
            </a:r>
            <a:r>
              <a:rPr lang="en-ID" sz="2400" dirty="0" err="1" smtClean="0">
                <a:solidFill>
                  <a:schemeClr val="accent6">
                    <a:lumMod val="75000"/>
                  </a:schemeClr>
                </a:solidFill>
                <a:latin typeface="Arial" pitchFamily="34" charset="0"/>
                <a:cs typeface="Arial" pitchFamily="34" charset="0"/>
              </a:rPr>
              <a:t>Ekonomi</a:t>
            </a:r>
            <a:endParaRPr lang="en-US" sz="2400" dirty="0" smtClean="0">
              <a:solidFill>
                <a:schemeClr val="accent6">
                  <a:lumMod val="75000"/>
                </a:schemeClr>
              </a:solidFill>
              <a:latin typeface="Arial" pitchFamily="34" charset="0"/>
              <a:cs typeface="Arial" pitchFamily="34" charset="0"/>
            </a:endParaRPr>
          </a:p>
        </p:txBody>
      </p:sp>
      <p:cxnSp>
        <p:nvCxnSpPr>
          <p:cNvPr id="18" name="Straight Connector 17"/>
          <p:cNvCxnSpPr/>
          <p:nvPr/>
        </p:nvCxnSpPr>
        <p:spPr>
          <a:xfrm>
            <a:off x="914400" y="1066800"/>
            <a:ext cx="73152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227012"/>
            <a:ext cx="7391400" cy="762000"/>
          </a:xfrm>
        </p:spPr>
        <p:txBody>
          <a:bodyPr>
            <a:normAutofit/>
          </a:bodyPr>
          <a:lstStyle/>
          <a:p>
            <a:pPr algn="l"/>
            <a:r>
              <a:rPr lang="en-ID" sz="2400" b="1" dirty="0" err="1" smtClean="0">
                <a:solidFill>
                  <a:schemeClr val="accent6">
                    <a:lumMod val="75000"/>
                  </a:schemeClr>
                </a:solidFill>
                <a:latin typeface="Arial" charset="0"/>
                <a:cs typeface="Arial" charset="0"/>
              </a:rPr>
              <a:t>Produksi</a:t>
            </a:r>
            <a:r>
              <a:rPr lang="en-ID" sz="2400" b="1" dirty="0" smtClean="0">
                <a:solidFill>
                  <a:schemeClr val="accent6">
                    <a:lumMod val="75000"/>
                  </a:schemeClr>
                </a:solidFill>
                <a:latin typeface="Arial" charset="0"/>
                <a:cs typeface="Arial" charset="0"/>
              </a:rPr>
              <a:t>, </a:t>
            </a:r>
            <a:r>
              <a:rPr lang="en-ID" sz="2400" b="1" dirty="0" err="1" smtClean="0">
                <a:solidFill>
                  <a:schemeClr val="accent6">
                    <a:lumMod val="75000"/>
                  </a:schemeClr>
                </a:solidFill>
                <a:latin typeface="Arial" charset="0"/>
                <a:cs typeface="Arial" charset="0"/>
              </a:rPr>
              <a:t>Apakah</a:t>
            </a:r>
            <a:r>
              <a:rPr lang="en-ID" sz="2400" b="1" dirty="0" smtClean="0">
                <a:solidFill>
                  <a:schemeClr val="accent6">
                    <a:lumMod val="75000"/>
                  </a:schemeClr>
                </a:solidFill>
                <a:latin typeface="Arial" charset="0"/>
                <a:cs typeface="Arial" charset="0"/>
              </a:rPr>
              <a:t> </a:t>
            </a:r>
            <a:r>
              <a:rPr lang="en-ID" sz="2400" b="1" dirty="0" err="1" smtClean="0">
                <a:solidFill>
                  <a:schemeClr val="accent6">
                    <a:lumMod val="75000"/>
                  </a:schemeClr>
                </a:solidFill>
                <a:latin typeface="Arial" charset="0"/>
                <a:cs typeface="Arial" charset="0"/>
              </a:rPr>
              <a:t>Itu</a:t>
            </a:r>
            <a:r>
              <a:rPr lang="en-ID" sz="2400" b="1" dirty="0" smtClean="0">
                <a:solidFill>
                  <a:schemeClr val="accent6">
                    <a:lumMod val="75000"/>
                  </a:schemeClr>
                </a:solidFill>
                <a:latin typeface="Arial" charset="0"/>
                <a:cs typeface="Arial" charset="0"/>
              </a:rPr>
              <a:t>?</a:t>
            </a:r>
            <a:endParaRPr lang="en-US" sz="2400" b="1" dirty="0" smtClean="0">
              <a:solidFill>
                <a:schemeClr val="accent6">
                  <a:lumMod val="75000"/>
                </a:schemeClr>
              </a:solidFill>
              <a:latin typeface="Arial" charset="0"/>
              <a:cs typeface="Arial" charset="0"/>
            </a:endParaRPr>
          </a:p>
        </p:txBody>
      </p:sp>
      <p:cxnSp>
        <p:nvCxnSpPr>
          <p:cNvPr id="6" name="Straight Connector 5"/>
          <p:cNvCxnSpPr/>
          <p:nvPr/>
        </p:nvCxnSpPr>
        <p:spPr>
          <a:xfrm>
            <a:off x="914400" y="989012"/>
            <a:ext cx="73152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Cloud Callout 6"/>
          <p:cNvSpPr/>
          <p:nvPr/>
        </p:nvSpPr>
        <p:spPr>
          <a:xfrm>
            <a:off x="304800" y="1219200"/>
            <a:ext cx="4114800" cy="1752600"/>
          </a:xfrm>
          <a:prstGeom prst="cloudCallout">
            <a:avLst>
              <a:gd name="adj1" fmla="val -32693"/>
              <a:gd name="adj2" fmla="val 66733"/>
            </a:avLst>
          </a:prstGeom>
          <a:effectLst>
            <a:glow rad="139700">
              <a:schemeClr val="accent6">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smtClean="0">
                <a:cs typeface="Arial" pitchFamily="34" charset="0"/>
              </a:rPr>
              <a:t>Produksi</a:t>
            </a:r>
            <a:r>
              <a:rPr lang="en-US" dirty="0" smtClean="0">
                <a:cs typeface="Arial" pitchFamily="34" charset="0"/>
              </a:rPr>
              <a:t> </a:t>
            </a:r>
            <a:r>
              <a:rPr lang="en-US" dirty="0" err="1" smtClean="0">
                <a:cs typeface="Arial" pitchFamily="34" charset="0"/>
              </a:rPr>
              <a:t>adalah</a:t>
            </a:r>
            <a:r>
              <a:rPr lang="en-US" dirty="0" smtClean="0">
                <a:cs typeface="Arial" pitchFamily="34" charset="0"/>
              </a:rPr>
              <a:t> </a:t>
            </a:r>
            <a:r>
              <a:rPr lang="en-US" dirty="0" err="1" smtClean="0">
                <a:cs typeface="Arial" pitchFamily="34" charset="0"/>
              </a:rPr>
              <a:t>kegiatan</a:t>
            </a:r>
            <a:r>
              <a:rPr lang="en-US" dirty="0" smtClean="0">
                <a:cs typeface="Arial" pitchFamily="34" charset="0"/>
              </a:rPr>
              <a:t> </a:t>
            </a:r>
            <a:r>
              <a:rPr lang="en-US" dirty="0" err="1" smtClean="0">
                <a:cs typeface="Arial" pitchFamily="34" charset="0"/>
              </a:rPr>
              <a:t>menciptakan</a:t>
            </a:r>
            <a:r>
              <a:rPr lang="en-US" dirty="0" smtClean="0">
                <a:cs typeface="Arial" pitchFamily="34" charset="0"/>
              </a:rPr>
              <a:t> </a:t>
            </a:r>
            <a:r>
              <a:rPr lang="en-US" dirty="0" err="1" smtClean="0">
                <a:cs typeface="Arial" pitchFamily="34" charset="0"/>
              </a:rPr>
              <a:t>atau</a:t>
            </a:r>
            <a:r>
              <a:rPr lang="en-US" dirty="0" smtClean="0">
                <a:cs typeface="Arial" pitchFamily="34" charset="0"/>
              </a:rPr>
              <a:t> </a:t>
            </a:r>
            <a:r>
              <a:rPr lang="en-US" dirty="0" err="1" smtClean="0">
                <a:cs typeface="Arial" pitchFamily="34" charset="0"/>
              </a:rPr>
              <a:t>menambah</a:t>
            </a:r>
            <a:r>
              <a:rPr lang="en-US" dirty="0" smtClean="0">
                <a:cs typeface="Arial" pitchFamily="34" charset="0"/>
              </a:rPr>
              <a:t> </a:t>
            </a:r>
            <a:r>
              <a:rPr lang="en-US" dirty="0" err="1" smtClean="0">
                <a:cs typeface="Arial" pitchFamily="34" charset="0"/>
              </a:rPr>
              <a:t>nilai</a:t>
            </a:r>
            <a:r>
              <a:rPr lang="en-US" dirty="0" smtClean="0">
                <a:cs typeface="Arial" pitchFamily="34" charset="0"/>
              </a:rPr>
              <a:t> </a:t>
            </a:r>
            <a:r>
              <a:rPr lang="en-US" dirty="0" err="1" smtClean="0">
                <a:cs typeface="Arial" pitchFamily="34" charset="0"/>
              </a:rPr>
              <a:t>dan</a:t>
            </a:r>
            <a:r>
              <a:rPr lang="en-US" dirty="0" smtClean="0">
                <a:cs typeface="Arial" pitchFamily="34" charset="0"/>
              </a:rPr>
              <a:t> </a:t>
            </a:r>
            <a:r>
              <a:rPr lang="en-US" dirty="0" err="1" smtClean="0">
                <a:cs typeface="Arial" pitchFamily="34" charset="0"/>
              </a:rPr>
              <a:t>manfaat</a:t>
            </a:r>
            <a:r>
              <a:rPr lang="en-US" dirty="0" smtClean="0">
                <a:cs typeface="Arial" pitchFamily="34" charset="0"/>
              </a:rPr>
              <a:t> </a:t>
            </a:r>
            <a:r>
              <a:rPr lang="en-US" dirty="0" err="1" smtClean="0">
                <a:cs typeface="Arial" pitchFamily="34" charset="0"/>
              </a:rPr>
              <a:t>barang</a:t>
            </a:r>
            <a:r>
              <a:rPr lang="en-US" dirty="0" smtClean="0">
                <a:cs typeface="Arial" pitchFamily="34" charset="0"/>
              </a:rPr>
              <a:t> </a:t>
            </a:r>
            <a:r>
              <a:rPr lang="en-US" dirty="0" err="1" smtClean="0">
                <a:cs typeface="Arial" pitchFamily="34" charset="0"/>
              </a:rPr>
              <a:t>dan</a:t>
            </a:r>
            <a:r>
              <a:rPr lang="en-US" dirty="0" smtClean="0">
                <a:cs typeface="Arial" pitchFamily="34" charset="0"/>
              </a:rPr>
              <a:t>/</a:t>
            </a:r>
            <a:r>
              <a:rPr lang="en-US" dirty="0" err="1" smtClean="0">
                <a:cs typeface="Arial" pitchFamily="34" charset="0"/>
              </a:rPr>
              <a:t>atau</a:t>
            </a:r>
            <a:r>
              <a:rPr lang="en-US" dirty="0" smtClean="0">
                <a:cs typeface="Arial" pitchFamily="34" charset="0"/>
              </a:rPr>
              <a:t> </a:t>
            </a:r>
            <a:r>
              <a:rPr lang="en-US" dirty="0" err="1" smtClean="0">
                <a:cs typeface="Arial" pitchFamily="34" charset="0"/>
              </a:rPr>
              <a:t>jasa</a:t>
            </a:r>
            <a:endParaRPr lang="en-US" dirty="0">
              <a:cs typeface="Arial" pitchFamily="34" charset="0"/>
            </a:endParaRPr>
          </a:p>
        </p:txBody>
      </p:sp>
      <p:graphicFrame>
        <p:nvGraphicFramePr>
          <p:cNvPr id="10" name="Diagram 9"/>
          <p:cNvGraphicFramePr/>
          <p:nvPr/>
        </p:nvGraphicFramePr>
        <p:xfrm>
          <a:off x="2590800" y="2514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05"/>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graphicEl>
                                              <a:dgm id="{73DE0A77-0009-4E91-820B-823040A067B7}"/>
                                            </p:graphicEl>
                                          </p:spTgt>
                                        </p:tgtEl>
                                        <p:attrNameLst>
                                          <p:attrName>style.visibility</p:attrName>
                                        </p:attrNameLst>
                                      </p:cBhvr>
                                      <p:to>
                                        <p:strVal val="visible"/>
                                      </p:to>
                                    </p:set>
                                    <p:animEffect transition="in" filter="wipe(down)">
                                      <p:cBhvr>
                                        <p:cTn id="21" dur="1000"/>
                                        <p:tgtEl>
                                          <p:spTgt spid="10">
                                            <p:graphicEl>
                                              <a:dgm id="{73DE0A77-0009-4E91-820B-823040A067B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graphicEl>
                                              <a:dgm id="{8D34E226-A9D6-4AA1-AF35-7E618E194F56}"/>
                                            </p:graphicEl>
                                          </p:spTgt>
                                        </p:tgtEl>
                                        <p:attrNameLst>
                                          <p:attrName>style.visibility</p:attrName>
                                        </p:attrNameLst>
                                      </p:cBhvr>
                                      <p:to>
                                        <p:strVal val="visible"/>
                                      </p:to>
                                    </p:set>
                                    <p:animEffect transition="in" filter="wipe(down)">
                                      <p:cBhvr>
                                        <p:cTn id="26" dur="1000"/>
                                        <p:tgtEl>
                                          <p:spTgt spid="10">
                                            <p:graphicEl>
                                              <a:dgm id="{8D34E226-A9D6-4AA1-AF35-7E618E194F5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graphicEl>
                                              <a:dgm id="{01BFB6D1-289F-4D86-B0AD-01CF11BD0FEB}"/>
                                            </p:graphicEl>
                                          </p:spTgt>
                                        </p:tgtEl>
                                        <p:attrNameLst>
                                          <p:attrName>style.visibility</p:attrName>
                                        </p:attrNameLst>
                                      </p:cBhvr>
                                      <p:to>
                                        <p:strVal val="visible"/>
                                      </p:to>
                                    </p:set>
                                    <p:animEffect transition="in" filter="wipe(down)">
                                      <p:cBhvr>
                                        <p:cTn id="31" dur="1000"/>
                                        <p:tgtEl>
                                          <p:spTgt spid="10">
                                            <p:graphicEl>
                                              <a:dgm id="{01BFB6D1-289F-4D86-B0AD-01CF11BD0FE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graphicEl>
                                              <a:dgm id="{EC2C68F6-2A7A-44DD-A2B4-B79CA5AFA6D9}"/>
                                            </p:graphicEl>
                                          </p:spTgt>
                                        </p:tgtEl>
                                        <p:attrNameLst>
                                          <p:attrName>style.visibility</p:attrName>
                                        </p:attrNameLst>
                                      </p:cBhvr>
                                      <p:to>
                                        <p:strVal val="visible"/>
                                      </p:to>
                                    </p:set>
                                    <p:animEffect transition="in" filter="wipe(down)">
                                      <p:cBhvr>
                                        <p:cTn id="36" dur="1000"/>
                                        <p:tgtEl>
                                          <p:spTgt spid="10">
                                            <p:graphicEl>
                                              <a:dgm id="{EC2C68F6-2A7A-44DD-A2B4-B79CA5AFA6D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graphicEl>
                                              <a:dgm id="{88433E44-6B9D-48AA-B565-142A553134B4}"/>
                                            </p:graphicEl>
                                          </p:spTgt>
                                        </p:tgtEl>
                                        <p:attrNameLst>
                                          <p:attrName>style.visibility</p:attrName>
                                        </p:attrNameLst>
                                      </p:cBhvr>
                                      <p:to>
                                        <p:strVal val="visible"/>
                                      </p:to>
                                    </p:set>
                                    <p:animEffect transition="in" filter="wipe(down)">
                                      <p:cBhvr>
                                        <p:cTn id="41" dur="1000"/>
                                        <p:tgtEl>
                                          <p:spTgt spid="10">
                                            <p:graphicEl>
                                              <a:dgm id="{88433E44-6B9D-48AA-B565-142A553134B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graphicEl>
                                              <a:dgm id="{B3923F93-4CEA-4018-A815-BE5F240A1D5D}"/>
                                            </p:graphicEl>
                                          </p:spTgt>
                                        </p:tgtEl>
                                        <p:attrNameLst>
                                          <p:attrName>style.visibility</p:attrName>
                                        </p:attrNameLst>
                                      </p:cBhvr>
                                      <p:to>
                                        <p:strVal val="visible"/>
                                      </p:to>
                                    </p:set>
                                    <p:animEffect transition="in" filter="wipe(down)">
                                      <p:cBhvr>
                                        <p:cTn id="46" dur="1000"/>
                                        <p:tgtEl>
                                          <p:spTgt spid="10">
                                            <p:graphicEl>
                                              <a:dgm id="{B3923F93-4CEA-4018-A815-BE5F240A1D5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graphicEl>
                                              <a:dgm id="{529135BE-B86D-4970-8795-07CA67CC3C72}"/>
                                            </p:graphicEl>
                                          </p:spTgt>
                                        </p:tgtEl>
                                        <p:attrNameLst>
                                          <p:attrName>style.visibility</p:attrName>
                                        </p:attrNameLst>
                                      </p:cBhvr>
                                      <p:to>
                                        <p:strVal val="visible"/>
                                      </p:to>
                                    </p:set>
                                    <p:animEffect transition="in" filter="wipe(down)">
                                      <p:cBhvr>
                                        <p:cTn id="51" dur="1000"/>
                                        <p:tgtEl>
                                          <p:spTgt spid="10">
                                            <p:graphicEl>
                                              <a:dgm id="{529135BE-B86D-4970-8795-07CA67CC3C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graphicEl>
                                              <a:dgm id="{7719758B-16B9-4614-9CF3-82CC6A1A87F4}"/>
                                            </p:graphicEl>
                                          </p:spTgt>
                                        </p:tgtEl>
                                        <p:attrNameLst>
                                          <p:attrName>style.visibility</p:attrName>
                                        </p:attrNameLst>
                                      </p:cBhvr>
                                      <p:to>
                                        <p:strVal val="visible"/>
                                      </p:to>
                                    </p:set>
                                    <p:animEffect transition="in" filter="wipe(down)">
                                      <p:cBhvr>
                                        <p:cTn id="56" dur="1000"/>
                                        <p:tgtEl>
                                          <p:spTgt spid="10">
                                            <p:graphicEl>
                                              <a:dgm id="{7719758B-16B9-4614-9CF3-82CC6A1A87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7" grpId="0" animBg="1"/>
      <p:bldGraphic spid="10"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274638"/>
            <a:ext cx="7391400" cy="868362"/>
          </a:xfrm>
        </p:spPr>
        <p:txBody>
          <a:bodyPr>
            <a:normAutofit/>
          </a:bodyPr>
          <a:lstStyle/>
          <a:p>
            <a:pPr algn="l"/>
            <a:r>
              <a:rPr lang="en-ID" sz="2400" b="1" dirty="0" err="1" smtClean="0">
                <a:solidFill>
                  <a:schemeClr val="accent6">
                    <a:lumMod val="75000"/>
                  </a:schemeClr>
                </a:solidFill>
                <a:latin typeface="Arial" charset="0"/>
                <a:cs typeface="Arial" charset="0"/>
              </a:rPr>
              <a:t>Teori</a:t>
            </a:r>
            <a:r>
              <a:rPr lang="en-ID" sz="2400" b="1" dirty="0" smtClean="0">
                <a:solidFill>
                  <a:schemeClr val="accent6">
                    <a:lumMod val="75000"/>
                  </a:schemeClr>
                </a:solidFill>
                <a:latin typeface="Arial" charset="0"/>
                <a:cs typeface="Arial" charset="0"/>
              </a:rPr>
              <a:t> </a:t>
            </a:r>
            <a:r>
              <a:rPr lang="en-ID" sz="2400" b="1" dirty="0" err="1" smtClean="0">
                <a:solidFill>
                  <a:schemeClr val="accent6">
                    <a:lumMod val="75000"/>
                  </a:schemeClr>
                </a:solidFill>
                <a:latin typeface="Arial" charset="0"/>
                <a:cs typeface="Arial" charset="0"/>
              </a:rPr>
              <a:t>Perilaku</a:t>
            </a:r>
            <a:r>
              <a:rPr lang="en-ID" sz="2400" b="1" dirty="0" smtClean="0">
                <a:solidFill>
                  <a:schemeClr val="accent6">
                    <a:lumMod val="75000"/>
                  </a:schemeClr>
                </a:solidFill>
                <a:latin typeface="Arial" charset="0"/>
                <a:cs typeface="Arial" charset="0"/>
              </a:rPr>
              <a:t> </a:t>
            </a:r>
            <a:r>
              <a:rPr lang="en-ID" sz="2400" b="1" dirty="0" err="1" smtClean="0">
                <a:solidFill>
                  <a:schemeClr val="accent6">
                    <a:lumMod val="75000"/>
                  </a:schemeClr>
                </a:solidFill>
                <a:latin typeface="Arial" charset="0"/>
                <a:cs typeface="Arial" charset="0"/>
              </a:rPr>
              <a:t>Produsen</a:t>
            </a:r>
            <a:endParaRPr lang="en-US" sz="2400" b="1" dirty="0" smtClean="0">
              <a:solidFill>
                <a:schemeClr val="accent6">
                  <a:lumMod val="75000"/>
                </a:schemeClr>
              </a:solidFill>
              <a:latin typeface="Arial" charset="0"/>
              <a:cs typeface="Arial" charset="0"/>
            </a:endParaRPr>
          </a:p>
        </p:txBody>
      </p:sp>
      <p:cxnSp>
        <p:nvCxnSpPr>
          <p:cNvPr id="4" name="Straight Connector 3"/>
          <p:cNvCxnSpPr/>
          <p:nvPr/>
        </p:nvCxnSpPr>
        <p:spPr>
          <a:xfrm>
            <a:off x="914400" y="1066800"/>
            <a:ext cx="73152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nvGraphicFramePr>
        <p:xfrm>
          <a:off x="762000" y="1295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242"/>
                                        </p:tgtEl>
                                        <p:attrNameLst>
                                          <p:attrName>style.visibility</p:attrName>
                                        </p:attrNameLst>
                                      </p:cBhvr>
                                      <p:to>
                                        <p:strVal val="visible"/>
                                      </p:to>
                                    </p:set>
                                    <p:anim by="(-#ppt_w*2)" calcmode="lin" valueType="num">
                                      <p:cBhvr rctx="PPT">
                                        <p:cTn id="7" dur="250" autoRev="1" fill="hold">
                                          <p:stCondLst>
                                            <p:cond delay="0"/>
                                          </p:stCondLst>
                                        </p:cTn>
                                        <p:tgtEl>
                                          <p:spTgt spid="10242"/>
                                        </p:tgtEl>
                                        <p:attrNameLst>
                                          <p:attrName>ppt_w</p:attrName>
                                        </p:attrNameLst>
                                      </p:cBhvr>
                                    </p:anim>
                                    <p:anim by="(#ppt_w*0.50)" calcmode="lin" valueType="num">
                                      <p:cBhvr>
                                        <p:cTn id="8" dur="250" decel="50000" autoRev="1" fill="hold">
                                          <p:stCondLst>
                                            <p:cond delay="0"/>
                                          </p:stCondLst>
                                        </p:cTn>
                                        <p:tgtEl>
                                          <p:spTgt spid="10242"/>
                                        </p:tgtEl>
                                        <p:attrNameLst>
                                          <p:attrName>ppt_x</p:attrName>
                                        </p:attrNameLst>
                                      </p:cBhvr>
                                    </p:anim>
                                    <p:anim from="(-#ppt_h/2)" to="(#ppt_y)" calcmode="lin" valueType="num">
                                      <p:cBhvr>
                                        <p:cTn id="9" dur="500" fill="hold">
                                          <p:stCondLst>
                                            <p:cond delay="0"/>
                                          </p:stCondLst>
                                        </p:cTn>
                                        <p:tgtEl>
                                          <p:spTgt spid="10242"/>
                                        </p:tgtEl>
                                        <p:attrNameLst>
                                          <p:attrName>ppt_y</p:attrName>
                                        </p:attrNameLst>
                                      </p:cBhvr>
                                    </p:anim>
                                    <p:animRot by="21600000">
                                      <p:cBhvr>
                                        <p:cTn id="10" dur="500" fill="hold">
                                          <p:stCondLst>
                                            <p:cond delay="0"/>
                                          </p:stCondLst>
                                        </p:cTn>
                                        <p:tgtEl>
                                          <p:spTgt spid="1024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graphicEl>
                                              <a:dgm id="{0FF3FAFA-6F7B-4D11-B699-6EEC6BE1EBAA}"/>
                                            </p:graphicEl>
                                          </p:spTgt>
                                        </p:tgtEl>
                                        <p:attrNameLst>
                                          <p:attrName>style.visibility</p:attrName>
                                        </p:attrNameLst>
                                      </p:cBhvr>
                                      <p:to>
                                        <p:strVal val="visible"/>
                                      </p:to>
                                    </p:set>
                                    <p:anim calcmode="lin" valueType="num">
                                      <p:cBhvr additive="base">
                                        <p:cTn id="15" dur="500" fill="hold"/>
                                        <p:tgtEl>
                                          <p:spTgt spid="5">
                                            <p:graphicEl>
                                              <a:dgm id="{0FF3FAFA-6F7B-4D11-B699-6EEC6BE1EBAA}"/>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0FF3FAFA-6F7B-4D11-B699-6EEC6BE1EBAA}"/>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graphicEl>
                                              <a:dgm id="{F0FA4C68-BC18-4B35-802A-2B50FECA8860}"/>
                                            </p:graphicEl>
                                          </p:spTgt>
                                        </p:tgtEl>
                                        <p:attrNameLst>
                                          <p:attrName>style.visibility</p:attrName>
                                        </p:attrNameLst>
                                      </p:cBhvr>
                                      <p:to>
                                        <p:strVal val="visible"/>
                                      </p:to>
                                    </p:set>
                                    <p:anim calcmode="lin" valueType="num">
                                      <p:cBhvr additive="base">
                                        <p:cTn id="21" dur="500" fill="hold"/>
                                        <p:tgtEl>
                                          <p:spTgt spid="5">
                                            <p:graphicEl>
                                              <a:dgm id="{F0FA4C68-BC18-4B35-802A-2B50FECA8860}"/>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F0FA4C68-BC18-4B35-802A-2B50FECA8860}"/>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EC82CF1F-D0DC-4F75-B5B6-F02A04D36F98}"/>
                                            </p:graphicEl>
                                          </p:spTgt>
                                        </p:tgtEl>
                                        <p:attrNameLst>
                                          <p:attrName>style.visibility</p:attrName>
                                        </p:attrNameLst>
                                      </p:cBhvr>
                                      <p:to>
                                        <p:strVal val="visible"/>
                                      </p:to>
                                    </p:set>
                                    <p:anim calcmode="lin" valueType="num">
                                      <p:cBhvr additive="base">
                                        <p:cTn id="27" dur="500" fill="hold"/>
                                        <p:tgtEl>
                                          <p:spTgt spid="5">
                                            <p:graphicEl>
                                              <a:dgm id="{EC82CF1F-D0DC-4F75-B5B6-F02A04D36F9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EC82CF1F-D0DC-4F75-B5B6-F02A04D36F9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854B685A-F0F8-4A96-A008-05393A8BEE4A}"/>
                                            </p:graphicEl>
                                          </p:spTgt>
                                        </p:tgtEl>
                                        <p:attrNameLst>
                                          <p:attrName>style.visibility</p:attrName>
                                        </p:attrNameLst>
                                      </p:cBhvr>
                                      <p:to>
                                        <p:strVal val="visible"/>
                                      </p:to>
                                    </p:set>
                                    <p:anim calcmode="lin" valueType="num">
                                      <p:cBhvr additive="base">
                                        <p:cTn id="31" dur="500" fill="hold"/>
                                        <p:tgtEl>
                                          <p:spTgt spid="5">
                                            <p:graphicEl>
                                              <a:dgm id="{854B685A-F0F8-4A96-A008-05393A8BEE4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854B685A-F0F8-4A96-A008-05393A8BEE4A}"/>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4C3FD0C5-88EC-4098-A697-12C6CC0DF1C8}"/>
                                            </p:graphicEl>
                                          </p:spTgt>
                                        </p:tgtEl>
                                        <p:attrNameLst>
                                          <p:attrName>style.visibility</p:attrName>
                                        </p:attrNameLst>
                                      </p:cBhvr>
                                      <p:to>
                                        <p:strVal val="visible"/>
                                      </p:to>
                                    </p:set>
                                    <p:anim calcmode="lin" valueType="num">
                                      <p:cBhvr additive="base">
                                        <p:cTn id="37" dur="500" fill="hold"/>
                                        <p:tgtEl>
                                          <p:spTgt spid="5">
                                            <p:graphicEl>
                                              <a:dgm id="{4C3FD0C5-88EC-4098-A697-12C6CC0DF1C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4C3FD0C5-88EC-4098-A697-12C6CC0DF1C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Content Placeholder 2"/>
          <p:cNvSpPr>
            <a:spLocks noGrp="1"/>
          </p:cNvSpPr>
          <p:nvPr>
            <p:ph idx="1"/>
          </p:nvPr>
        </p:nvSpPr>
        <p:spPr>
          <a:xfrm>
            <a:off x="457200" y="1600200"/>
            <a:ext cx="7086600" cy="3975100"/>
          </a:xfrm>
        </p:spPr>
        <p:txBody>
          <a:bodyPr>
            <a:noAutofit/>
          </a:bodyPr>
          <a:lstStyle/>
          <a:p>
            <a:r>
              <a:rPr lang="en-US" sz="1800" dirty="0" err="1" smtClean="0">
                <a:latin typeface="Arial" charset="0"/>
                <a:cs typeface="Arial" charset="0"/>
              </a:rPr>
              <a:t>Biaya</a:t>
            </a:r>
            <a:r>
              <a:rPr lang="en-US" sz="1800" dirty="0" smtClean="0">
                <a:latin typeface="Arial" charset="0"/>
                <a:cs typeface="Arial" charset="0"/>
              </a:rPr>
              <a:t> Total </a:t>
            </a:r>
            <a:r>
              <a:rPr lang="en-US" sz="1800" dirty="0" err="1" smtClean="0">
                <a:latin typeface="Arial" charset="0"/>
                <a:cs typeface="Arial" charset="0"/>
              </a:rPr>
              <a:t>atau</a:t>
            </a:r>
            <a:r>
              <a:rPr lang="en-US" sz="1800" dirty="0" smtClean="0">
                <a:latin typeface="Arial" charset="0"/>
                <a:cs typeface="Arial" charset="0"/>
              </a:rPr>
              <a:t> </a:t>
            </a:r>
            <a:r>
              <a:rPr lang="en-US" sz="1800" i="1" dirty="0" smtClean="0">
                <a:latin typeface="Arial" charset="0"/>
                <a:cs typeface="Arial" charset="0"/>
              </a:rPr>
              <a:t>Total Cost </a:t>
            </a:r>
            <a:r>
              <a:rPr lang="en-US" sz="1800" dirty="0" smtClean="0">
                <a:latin typeface="Arial" charset="0"/>
                <a:cs typeface="Arial" charset="0"/>
              </a:rPr>
              <a:t>(TC)</a:t>
            </a:r>
          </a:p>
          <a:p>
            <a:pPr>
              <a:buFont typeface="Arial" charset="0"/>
              <a:buNone/>
            </a:pPr>
            <a:r>
              <a:rPr lang="en-US" sz="1800" dirty="0" smtClean="0">
                <a:latin typeface="Arial" charset="0"/>
                <a:cs typeface="Arial" charset="0"/>
              </a:rPr>
              <a:t>	</a:t>
            </a:r>
            <a:r>
              <a:rPr lang="en-US" sz="1800" dirty="0" smtClean="0">
                <a:cs typeface="Arial" charset="0"/>
              </a:rPr>
              <a:t>TC = FC + VC</a:t>
            </a:r>
          </a:p>
          <a:p>
            <a:r>
              <a:rPr lang="en-US" sz="1800" dirty="0" err="1" smtClean="0">
                <a:latin typeface="Arial" charset="0"/>
                <a:cs typeface="Arial" charset="0"/>
              </a:rPr>
              <a:t>Biaya</a:t>
            </a:r>
            <a:r>
              <a:rPr lang="en-US" sz="1800" dirty="0" smtClean="0">
                <a:latin typeface="Arial" charset="0"/>
                <a:cs typeface="Arial" charset="0"/>
              </a:rPr>
              <a:t> </a:t>
            </a:r>
            <a:r>
              <a:rPr lang="en-US" sz="1800" dirty="0" err="1" smtClean="0">
                <a:latin typeface="Arial" charset="0"/>
                <a:cs typeface="Arial" charset="0"/>
              </a:rPr>
              <a:t>Tetap</a:t>
            </a:r>
            <a:r>
              <a:rPr lang="en-US" sz="1800" dirty="0" smtClean="0">
                <a:latin typeface="Arial" charset="0"/>
                <a:cs typeface="Arial" charset="0"/>
              </a:rPr>
              <a:t> Rata-Rata </a:t>
            </a:r>
            <a:r>
              <a:rPr lang="en-US" sz="1800" dirty="0" err="1" smtClean="0">
                <a:latin typeface="Arial" charset="0"/>
                <a:cs typeface="Arial" charset="0"/>
              </a:rPr>
              <a:t>atau</a:t>
            </a:r>
            <a:r>
              <a:rPr lang="en-US" sz="1800" dirty="0" smtClean="0">
                <a:latin typeface="Arial" charset="0"/>
                <a:cs typeface="Arial" charset="0"/>
              </a:rPr>
              <a:t> </a:t>
            </a:r>
            <a:r>
              <a:rPr lang="en-US" sz="1800" i="1" dirty="0" smtClean="0">
                <a:latin typeface="Arial" charset="0"/>
                <a:cs typeface="Arial" charset="0"/>
              </a:rPr>
              <a:t>Average Fixed Cost </a:t>
            </a:r>
            <a:r>
              <a:rPr lang="en-US" sz="1800" dirty="0" smtClean="0">
                <a:latin typeface="Arial" charset="0"/>
                <a:cs typeface="Arial" charset="0"/>
              </a:rPr>
              <a:t>(AFC)</a:t>
            </a:r>
          </a:p>
          <a:p>
            <a:pPr>
              <a:buFont typeface="Arial" charset="0"/>
              <a:buNone/>
            </a:pPr>
            <a:r>
              <a:rPr lang="en-ID" sz="1800" dirty="0" smtClean="0">
                <a:latin typeface="Arial" charset="0"/>
                <a:cs typeface="Arial" charset="0"/>
              </a:rPr>
              <a:t>	</a:t>
            </a:r>
          </a:p>
          <a:p>
            <a:pPr>
              <a:buFont typeface="Arial" charset="0"/>
              <a:buNone/>
            </a:pPr>
            <a:endParaRPr lang="en-US" sz="1800" dirty="0" smtClean="0">
              <a:latin typeface="Arial" charset="0"/>
              <a:cs typeface="Arial" charset="0"/>
            </a:endParaRPr>
          </a:p>
          <a:p>
            <a:r>
              <a:rPr lang="en-US" sz="1800" dirty="0" err="1" smtClean="0">
                <a:latin typeface="Arial" charset="0"/>
                <a:cs typeface="Arial" charset="0"/>
              </a:rPr>
              <a:t>Biaya</a:t>
            </a:r>
            <a:r>
              <a:rPr lang="en-US" sz="1800" dirty="0" smtClean="0">
                <a:latin typeface="Arial" charset="0"/>
                <a:cs typeface="Arial" charset="0"/>
              </a:rPr>
              <a:t> </a:t>
            </a:r>
            <a:r>
              <a:rPr lang="en-US" sz="1800" dirty="0" err="1" smtClean="0">
                <a:latin typeface="Arial" charset="0"/>
                <a:cs typeface="Arial" charset="0"/>
              </a:rPr>
              <a:t>Variabel</a:t>
            </a:r>
            <a:r>
              <a:rPr lang="en-US" sz="1800" dirty="0" smtClean="0">
                <a:latin typeface="Arial" charset="0"/>
                <a:cs typeface="Arial" charset="0"/>
              </a:rPr>
              <a:t> Rata-Rata </a:t>
            </a:r>
            <a:r>
              <a:rPr lang="en-US" sz="1800" dirty="0" err="1" smtClean="0">
                <a:latin typeface="Arial" charset="0"/>
                <a:cs typeface="Arial" charset="0"/>
              </a:rPr>
              <a:t>atau</a:t>
            </a:r>
            <a:r>
              <a:rPr lang="en-US" sz="1800" dirty="0" smtClean="0">
                <a:latin typeface="Arial" charset="0"/>
                <a:cs typeface="Arial" charset="0"/>
              </a:rPr>
              <a:t> </a:t>
            </a:r>
            <a:r>
              <a:rPr lang="en-US" sz="1800" i="1" dirty="0" smtClean="0">
                <a:latin typeface="Arial" charset="0"/>
                <a:cs typeface="Arial" charset="0"/>
              </a:rPr>
              <a:t>Average Variable Cost </a:t>
            </a:r>
            <a:r>
              <a:rPr lang="en-US" sz="1800" dirty="0" smtClean="0">
                <a:latin typeface="Arial" charset="0"/>
                <a:cs typeface="Arial" charset="0"/>
              </a:rPr>
              <a:t>(AVC)</a:t>
            </a:r>
          </a:p>
          <a:p>
            <a:pPr>
              <a:buFont typeface="Arial" charset="0"/>
              <a:buNone/>
            </a:pPr>
            <a:r>
              <a:rPr lang="en-ID" sz="1800" dirty="0" smtClean="0">
                <a:latin typeface="Arial" charset="0"/>
                <a:cs typeface="Arial" charset="0"/>
              </a:rPr>
              <a:t>		</a:t>
            </a:r>
          </a:p>
          <a:p>
            <a:pPr>
              <a:buFont typeface="Arial" charset="0"/>
              <a:buNone/>
            </a:pPr>
            <a:endParaRPr lang="en-US" sz="1800" dirty="0" smtClean="0">
              <a:latin typeface="Arial" charset="0"/>
              <a:cs typeface="Arial" charset="0"/>
            </a:endParaRPr>
          </a:p>
          <a:p>
            <a:r>
              <a:rPr lang="en-US" sz="1800" dirty="0" err="1" smtClean="0">
                <a:latin typeface="Arial" charset="0"/>
                <a:cs typeface="Arial" charset="0"/>
              </a:rPr>
              <a:t>Biaya</a:t>
            </a:r>
            <a:r>
              <a:rPr lang="en-US" sz="1800" dirty="0" smtClean="0">
                <a:latin typeface="Arial" charset="0"/>
                <a:cs typeface="Arial" charset="0"/>
              </a:rPr>
              <a:t> Total Rata-Rata </a:t>
            </a:r>
            <a:r>
              <a:rPr lang="en-US" sz="1800" dirty="0" err="1" smtClean="0">
                <a:latin typeface="Arial" charset="0"/>
                <a:cs typeface="Arial" charset="0"/>
              </a:rPr>
              <a:t>atau</a:t>
            </a:r>
            <a:r>
              <a:rPr lang="en-US" sz="1800" dirty="0" smtClean="0">
                <a:latin typeface="Arial" charset="0"/>
                <a:cs typeface="Arial" charset="0"/>
              </a:rPr>
              <a:t> </a:t>
            </a:r>
            <a:r>
              <a:rPr lang="en-US" sz="1800" i="1" dirty="0" smtClean="0">
                <a:latin typeface="Arial" charset="0"/>
                <a:cs typeface="Arial" charset="0"/>
              </a:rPr>
              <a:t>Average Cost</a:t>
            </a:r>
            <a:r>
              <a:rPr lang="en-US" sz="1800" dirty="0" smtClean="0">
                <a:latin typeface="Arial" charset="0"/>
                <a:cs typeface="Arial" charset="0"/>
              </a:rPr>
              <a:t> (AC)</a:t>
            </a:r>
          </a:p>
          <a:p>
            <a:pPr>
              <a:buFont typeface="Arial" charset="0"/>
              <a:buNone/>
            </a:pPr>
            <a:r>
              <a:rPr lang="en-ID" sz="1800" dirty="0" smtClean="0">
                <a:latin typeface="Arial" charset="0"/>
                <a:cs typeface="Arial" charset="0"/>
              </a:rPr>
              <a:t>	</a:t>
            </a:r>
          </a:p>
          <a:p>
            <a:pPr>
              <a:buFont typeface="Arial" charset="0"/>
              <a:buNone/>
            </a:pPr>
            <a:endParaRPr lang="en-US" sz="1800" dirty="0" smtClean="0">
              <a:latin typeface="Arial" charset="0"/>
              <a:cs typeface="Arial" charset="0"/>
            </a:endParaRPr>
          </a:p>
          <a:p>
            <a:r>
              <a:rPr lang="en-US" sz="1800" dirty="0" err="1" smtClean="0">
                <a:latin typeface="Arial" charset="0"/>
                <a:cs typeface="Arial" charset="0"/>
              </a:rPr>
              <a:t>Biaya</a:t>
            </a:r>
            <a:r>
              <a:rPr lang="en-US" sz="1800" dirty="0" smtClean="0">
                <a:latin typeface="Arial" charset="0"/>
                <a:cs typeface="Arial" charset="0"/>
              </a:rPr>
              <a:t> Marginal </a:t>
            </a:r>
            <a:r>
              <a:rPr lang="en-US" sz="1800" dirty="0" err="1" smtClean="0">
                <a:latin typeface="Arial" charset="0"/>
                <a:cs typeface="Arial" charset="0"/>
              </a:rPr>
              <a:t>atau</a:t>
            </a:r>
            <a:r>
              <a:rPr lang="en-US" sz="1800" dirty="0" smtClean="0">
                <a:latin typeface="Arial" charset="0"/>
                <a:cs typeface="Arial" charset="0"/>
              </a:rPr>
              <a:t> </a:t>
            </a:r>
            <a:r>
              <a:rPr lang="en-US" sz="1800" i="1" dirty="0" smtClean="0">
                <a:latin typeface="Arial" charset="0"/>
                <a:cs typeface="Arial" charset="0"/>
              </a:rPr>
              <a:t>Marginal Cost</a:t>
            </a:r>
            <a:r>
              <a:rPr lang="en-US" sz="1800" dirty="0" smtClean="0">
                <a:latin typeface="Arial" charset="0"/>
                <a:cs typeface="Arial" charset="0"/>
              </a:rPr>
              <a:t> (MC)</a:t>
            </a:r>
          </a:p>
          <a:p>
            <a:pPr>
              <a:buFont typeface="Arial" charset="0"/>
              <a:buNone/>
            </a:pPr>
            <a:endParaRPr lang="en-US" sz="1800" dirty="0" smtClean="0">
              <a:latin typeface="Arial" charset="0"/>
              <a:cs typeface="Arial" charset="0"/>
            </a:endParaRPr>
          </a:p>
        </p:txBody>
      </p:sp>
      <p:graphicFrame>
        <p:nvGraphicFramePr>
          <p:cNvPr id="1026" name="Object 2"/>
          <p:cNvGraphicFramePr>
            <a:graphicFrameLocks noChangeAspect="1"/>
          </p:cNvGraphicFramePr>
          <p:nvPr/>
        </p:nvGraphicFramePr>
        <p:xfrm>
          <a:off x="900113" y="2708275"/>
          <a:ext cx="906462" cy="576263"/>
        </p:xfrm>
        <a:graphic>
          <a:graphicData uri="http://schemas.openxmlformats.org/presentationml/2006/ole">
            <p:oleObj spid="_x0000_s1026" r:id="rId3" imgW="660240" imgH="419040" progId="">
              <p:embed/>
            </p:oleObj>
          </a:graphicData>
        </a:graphic>
      </p:graphicFrame>
      <p:graphicFrame>
        <p:nvGraphicFramePr>
          <p:cNvPr id="1027" name="Object 3"/>
          <p:cNvGraphicFramePr>
            <a:graphicFrameLocks noChangeAspect="1"/>
          </p:cNvGraphicFramePr>
          <p:nvPr/>
        </p:nvGraphicFramePr>
        <p:xfrm>
          <a:off x="900113" y="3644900"/>
          <a:ext cx="976312" cy="576263"/>
        </p:xfrm>
        <a:graphic>
          <a:graphicData uri="http://schemas.openxmlformats.org/presentationml/2006/ole">
            <p:oleObj spid="_x0000_s1027" r:id="rId4" imgW="711000" imgH="419040" progId="">
              <p:embed/>
            </p:oleObj>
          </a:graphicData>
        </a:graphic>
      </p:graphicFrame>
      <p:graphicFrame>
        <p:nvGraphicFramePr>
          <p:cNvPr id="1028" name="Object 4"/>
          <p:cNvGraphicFramePr>
            <a:graphicFrameLocks noChangeAspect="1"/>
          </p:cNvGraphicFramePr>
          <p:nvPr/>
        </p:nvGraphicFramePr>
        <p:xfrm>
          <a:off x="900113" y="4554538"/>
          <a:ext cx="2735262" cy="603250"/>
        </p:xfrm>
        <a:graphic>
          <a:graphicData uri="http://schemas.openxmlformats.org/presentationml/2006/ole">
            <p:oleObj spid="_x0000_s1028" r:id="rId5" imgW="1904760" imgH="419040" progId="">
              <p:embed/>
            </p:oleObj>
          </a:graphicData>
        </a:graphic>
      </p:graphicFrame>
      <p:graphicFrame>
        <p:nvGraphicFramePr>
          <p:cNvPr id="1029" name="Object 5"/>
          <p:cNvGraphicFramePr>
            <a:graphicFrameLocks noChangeAspect="1"/>
          </p:cNvGraphicFramePr>
          <p:nvPr/>
        </p:nvGraphicFramePr>
        <p:xfrm>
          <a:off x="990600" y="5638800"/>
          <a:ext cx="1008062" cy="593725"/>
        </p:xfrm>
        <a:graphic>
          <a:graphicData uri="http://schemas.openxmlformats.org/presentationml/2006/ole">
            <p:oleObj spid="_x0000_s1029" r:id="rId6" imgW="711000" imgH="419040" progId="">
              <p:embed/>
            </p:oleObj>
          </a:graphicData>
        </a:graphic>
      </p:graphicFrame>
      <p:sp>
        <p:nvSpPr>
          <p:cNvPr id="8" name="Title 1"/>
          <p:cNvSpPr txBox="1">
            <a:spLocks/>
          </p:cNvSpPr>
          <p:nvPr/>
        </p:nvSpPr>
        <p:spPr>
          <a:xfrm>
            <a:off x="838200" y="274638"/>
            <a:ext cx="7391400" cy="8683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D" sz="2400" b="1" i="0" u="none" strike="noStrike" kern="1200" cap="none" spc="0" normalizeH="0" baseline="0" noProof="0" dirty="0" err="1" smtClean="0">
                <a:ln>
                  <a:noFill/>
                </a:ln>
                <a:solidFill>
                  <a:schemeClr val="accent6">
                    <a:lumMod val="75000"/>
                  </a:schemeClr>
                </a:solidFill>
                <a:effectLst/>
                <a:uLnTx/>
                <a:uFillTx/>
                <a:latin typeface="Arial" charset="0"/>
                <a:ea typeface="+mj-ea"/>
                <a:cs typeface="Arial" charset="0"/>
              </a:rPr>
              <a:t>Konsep</a:t>
            </a:r>
            <a:r>
              <a:rPr kumimoji="0" lang="en-ID" sz="2400" b="1" i="0" u="none" strike="noStrike" kern="1200" cap="none" spc="0" normalizeH="0" baseline="0" noProof="0" dirty="0" smtClean="0">
                <a:ln>
                  <a:noFill/>
                </a:ln>
                <a:solidFill>
                  <a:schemeClr val="accent6">
                    <a:lumMod val="75000"/>
                  </a:schemeClr>
                </a:solidFill>
                <a:effectLst/>
                <a:uLnTx/>
                <a:uFillTx/>
                <a:latin typeface="Arial" charset="0"/>
                <a:ea typeface="+mj-ea"/>
                <a:cs typeface="Arial" charset="0"/>
              </a:rPr>
              <a:t> </a:t>
            </a:r>
            <a:r>
              <a:rPr kumimoji="0" lang="en-ID" sz="2400" b="1" i="0" u="none" strike="noStrike" kern="1200" cap="none" spc="0" normalizeH="0" baseline="0" noProof="0" dirty="0" err="1" smtClean="0">
                <a:ln>
                  <a:noFill/>
                </a:ln>
                <a:solidFill>
                  <a:schemeClr val="accent6">
                    <a:lumMod val="75000"/>
                  </a:schemeClr>
                </a:solidFill>
                <a:effectLst/>
                <a:uLnTx/>
                <a:uFillTx/>
                <a:latin typeface="Arial" charset="0"/>
                <a:ea typeface="+mj-ea"/>
                <a:cs typeface="Arial" charset="0"/>
              </a:rPr>
              <a:t>Biaya</a:t>
            </a:r>
            <a:r>
              <a:rPr kumimoji="0" lang="en-ID" sz="2400" b="1" i="0" u="none" strike="noStrike" kern="1200" cap="none" spc="0" normalizeH="0" noProof="0" dirty="0" smtClean="0">
                <a:ln>
                  <a:noFill/>
                </a:ln>
                <a:solidFill>
                  <a:schemeClr val="accent6">
                    <a:lumMod val="75000"/>
                  </a:schemeClr>
                </a:solidFill>
                <a:effectLst/>
                <a:uLnTx/>
                <a:uFillTx/>
                <a:latin typeface="Arial" charset="0"/>
                <a:ea typeface="+mj-ea"/>
                <a:cs typeface="Arial" charset="0"/>
              </a:rPr>
              <a:t> </a:t>
            </a:r>
            <a:r>
              <a:rPr kumimoji="0" lang="en-ID" sz="2400" b="1" i="0" u="none" strike="noStrike" kern="1200" cap="none" spc="0" normalizeH="0" noProof="0" dirty="0" err="1" smtClean="0">
                <a:ln>
                  <a:noFill/>
                </a:ln>
                <a:solidFill>
                  <a:schemeClr val="accent6">
                    <a:lumMod val="75000"/>
                  </a:schemeClr>
                </a:solidFill>
                <a:effectLst/>
                <a:uLnTx/>
                <a:uFillTx/>
                <a:latin typeface="Arial" charset="0"/>
                <a:ea typeface="+mj-ea"/>
                <a:cs typeface="Arial" charset="0"/>
              </a:rPr>
              <a:t>Produksi</a:t>
            </a:r>
            <a:endParaRPr kumimoji="0" lang="en-US" sz="2400" b="1" i="0" u="none" strike="noStrike" kern="1200" cap="none" spc="0" normalizeH="0" baseline="0" noProof="0" dirty="0" smtClean="0">
              <a:ln>
                <a:noFill/>
              </a:ln>
              <a:solidFill>
                <a:schemeClr val="accent6">
                  <a:lumMod val="75000"/>
                </a:schemeClr>
              </a:solidFill>
              <a:effectLst/>
              <a:uLnTx/>
              <a:uFillTx/>
              <a:latin typeface="Arial" charset="0"/>
              <a:ea typeface="+mj-ea"/>
              <a:cs typeface="Arial" charset="0"/>
            </a:endParaRPr>
          </a:p>
        </p:txBody>
      </p:sp>
      <p:cxnSp>
        <p:nvCxnSpPr>
          <p:cNvPr id="9" name="Straight Connector 8"/>
          <p:cNvCxnSpPr/>
          <p:nvPr/>
        </p:nvCxnSpPr>
        <p:spPr>
          <a:xfrm>
            <a:off x="914400" y="1066800"/>
            <a:ext cx="73152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1">
                                            <p:txEl>
                                              <p:pRg st="0" end="0"/>
                                            </p:txEl>
                                          </p:spTgt>
                                        </p:tgtEl>
                                        <p:attrNameLst>
                                          <p:attrName>style.visibility</p:attrName>
                                        </p:attrNameLst>
                                      </p:cBhvr>
                                      <p:to>
                                        <p:strVal val="visible"/>
                                      </p:to>
                                    </p:set>
                                    <p:animEffect transition="in" filter="fade">
                                      <p:cBhvr>
                                        <p:cTn id="12" dur="1000"/>
                                        <p:tgtEl>
                                          <p:spTgt spid="103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31">
                                            <p:txEl>
                                              <p:pRg st="1" end="1"/>
                                            </p:txEl>
                                          </p:spTgt>
                                        </p:tgtEl>
                                        <p:attrNameLst>
                                          <p:attrName>style.visibility</p:attrName>
                                        </p:attrNameLst>
                                      </p:cBhvr>
                                      <p:to>
                                        <p:strVal val="visible"/>
                                      </p:to>
                                    </p:set>
                                    <p:animEffect transition="in" filter="fade">
                                      <p:cBhvr>
                                        <p:cTn id="15" dur="1000"/>
                                        <p:tgtEl>
                                          <p:spTgt spid="103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1">
                                            <p:txEl>
                                              <p:pRg st="2" end="2"/>
                                            </p:txEl>
                                          </p:spTgt>
                                        </p:tgtEl>
                                        <p:attrNameLst>
                                          <p:attrName>style.visibility</p:attrName>
                                        </p:attrNameLst>
                                      </p:cBhvr>
                                      <p:to>
                                        <p:strVal val="visible"/>
                                      </p:to>
                                    </p:set>
                                    <p:animEffect transition="in" filter="fade">
                                      <p:cBhvr>
                                        <p:cTn id="18" dur="1000"/>
                                        <p:tgtEl>
                                          <p:spTgt spid="103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1">
                                            <p:txEl>
                                              <p:pRg st="3" end="3"/>
                                            </p:txEl>
                                          </p:spTgt>
                                        </p:tgtEl>
                                        <p:attrNameLst>
                                          <p:attrName>style.visibility</p:attrName>
                                        </p:attrNameLst>
                                      </p:cBhvr>
                                      <p:to>
                                        <p:strVal val="visible"/>
                                      </p:to>
                                    </p:set>
                                    <p:animEffect transition="in" filter="fade">
                                      <p:cBhvr>
                                        <p:cTn id="21" dur="1000"/>
                                        <p:tgtEl>
                                          <p:spTgt spid="103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31">
                                            <p:txEl>
                                              <p:pRg st="5" end="5"/>
                                            </p:txEl>
                                          </p:spTgt>
                                        </p:tgtEl>
                                        <p:attrNameLst>
                                          <p:attrName>style.visibility</p:attrName>
                                        </p:attrNameLst>
                                      </p:cBhvr>
                                      <p:to>
                                        <p:strVal val="visible"/>
                                      </p:to>
                                    </p:set>
                                    <p:animEffect transition="in" filter="fade">
                                      <p:cBhvr>
                                        <p:cTn id="24" dur="1000"/>
                                        <p:tgtEl>
                                          <p:spTgt spid="1031">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31">
                                            <p:txEl>
                                              <p:pRg st="6" end="6"/>
                                            </p:txEl>
                                          </p:spTgt>
                                        </p:tgtEl>
                                        <p:attrNameLst>
                                          <p:attrName>style.visibility</p:attrName>
                                        </p:attrNameLst>
                                      </p:cBhvr>
                                      <p:to>
                                        <p:strVal val="visible"/>
                                      </p:to>
                                    </p:set>
                                    <p:animEffect transition="in" filter="fade">
                                      <p:cBhvr>
                                        <p:cTn id="27" dur="1000"/>
                                        <p:tgtEl>
                                          <p:spTgt spid="1031">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31">
                                            <p:txEl>
                                              <p:pRg st="8" end="8"/>
                                            </p:txEl>
                                          </p:spTgt>
                                        </p:tgtEl>
                                        <p:attrNameLst>
                                          <p:attrName>style.visibility</p:attrName>
                                        </p:attrNameLst>
                                      </p:cBhvr>
                                      <p:to>
                                        <p:strVal val="visible"/>
                                      </p:to>
                                    </p:set>
                                    <p:animEffect transition="in" filter="fade">
                                      <p:cBhvr>
                                        <p:cTn id="30" dur="1000"/>
                                        <p:tgtEl>
                                          <p:spTgt spid="1031">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31">
                                            <p:txEl>
                                              <p:pRg st="9" end="9"/>
                                            </p:txEl>
                                          </p:spTgt>
                                        </p:tgtEl>
                                        <p:attrNameLst>
                                          <p:attrName>style.visibility</p:attrName>
                                        </p:attrNameLst>
                                      </p:cBhvr>
                                      <p:to>
                                        <p:strVal val="visible"/>
                                      </p:to>
                                    </p:set>
                                    <p:animEffect transition="in" filter="fade">
                                      <p:cBhvr>
                                        <p:cTn id="33" dur="1000"/>
                                        <p:tgtEl>
                                          <p:spTgt spid="1031">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31">
                                            <p:txEl>
                                              <p:pRg st="11" end="11"/>
                                            </p:txEl>
                                          </p:spTgt>
                                        </p:tgtEl>
                                        <p:attrNameLst>
                                          <p:attrName>style.visibility</p:attrName>
                                        </p:attrNameLst>
                                      </p:cBhvr>
                                      <p:to>
                                        <p:strVal val="visible"/>
                                      </p:to>
                                    </p:set>
                                    <p:animEffect transition="in" filter="fade">
                                      <p:cBhvr>
                                        <p:cTn id="36" dur="1000"/>
                                        <p:tgtEl>
                                          <p:spTgt spid="1031">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wipe(down)">
                                      <p:cBhvr>
                                        <p:cTn id="41" dur="500"/>
                                        <p:tgtEl>
                                          <p:spTgt spid="1026"/>
                                        </p:tgtEl>
                                      </p:cBhvr>
                                    </p:animEffect>
                                  </p:childTnLst>
                                </p:cTn>
                              </p:par>
                              <p:par>
                                <p:cTn id="42" presetID="22" presetClass="entr" presetSubtype="4" fill="hold" nodeType="with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wipe(down)">
                                      <p:cBhvr>
                                        <p:cTn id="44" dur="500"/>
                                        <p:tgtEl>
                                          <p:spTgt spid="1027"/>
                                        </p:tgtEl>
                                      </p:cBhvr>
                                    </p:animEffect>
                                  </p:childTnLst>
                                </p:cTn>
                              </p:par>
                              <p:par>
                                <p:cTn id="45" presetID="22" presetClass="entr" presetSubtype="4"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wipe(down)">
                                      <p:cBhvr>
                                        <p:cTn id="47" dur="500"/>
                                        <p:tgtEl>
                                          <p:spTgt spid="1028"/>
                                        </p:tgtEl>
                                      </p:cBhvr>
                                    </p:animEffect>
                                  </p:childTnLst>
                                </p:cTn>
                              </p:par>
                              <p:par>
                                <p:cTn id="48" presetID="22" presetClass="entr" presetSubtype="4" fill="hold" nodeType="withEffect">
                                  <p:stCondLst>
                                    <p:cond delay="0"/>
                                  </p:stCondLst>
                                  <p:childTnLst>
                                    <p:set>
                                      <p:cBhvr>
                                        <p:cTn id="49" dur="1" fill="hold">
                                          <p:stCondLst>
                                            <p:cond delay="0"/>
                                          </p:stCondLst>
                                        </p:cTn>
                                        <p:tgtEl>
                                          <p:spTgt spid="1029"/>
                                        </p:tgtEl>
                                        <p:attrNameLst>
                                          <p:attrName>style.visibility</p:attrName>
                                        </p:attrNameLst>
                                      </p:cBhvr>
                                      <p:to>
                                        <p:strVal val="visible"/>
                                      </p:to>
                                    </p:set>
                                    <p:animEffect transition="in" filter="wipe(down)">
                                      <p:cBhvr>
                                        <p:cTn id="5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build="allAtOnce"/>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74638"/>
            <a:ext cx="7391400" cy="8683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D" sz="2400" b="1" i="0" u="none" strike="noStrike" kern="1200" cap="none" spc="0" normalizeH="0" baseline="0" noProof="0" dirty="0" err="1" smtClean="0">
                <a:ln>
                  <a:noFill/>
                </a:ln>
                <a:solidFill>
                  <a:schemeClr val="accent6">
                    <a:lumMod val="75000"/>
                  </a:schemeClr>
                </a:solidFill>
                <a:effectLst/>
                <a:uLnTx/>
                <a:uFillTx/>
                <a:latin typeface="Arial" charset="0"/>
                <a:ea typeface="+mj-ea"/>
                <a:cs typeface="Arial" charset="0"/>
              </a:rPr>
              <a:t>Konsep</a:t>
            </a:r>
            <a:r>
              <a:rPr kumimoji="0" lang="en-ID" sz="2400" b="1" i="0" u="none" strike="noStrike" kern="1200" cap="none" spc="0" normalizeH="0" baseline="0" noProof="0" dirty="0" smtClean="0">
                <a:ln>
                  <a:noFill/>
                </a:ln>
                <a:solidFill>
                  <a:schemeClr val="accent6">
                    <a:lumMod val="75000"/>
                  </a:schemeClr>
                </a:solidFill>
                <a:effectLst/>
                <a:uLnTx/>
                <a:uFillTx/>
                <a:latin typeface="Arial" charset="0"/>
                <a:ea typeface="+mj-ea"/>
                <a:cs typeface="Arial" charset="0"/>
              </a:rPr>
              <a:t> </a:t>
            </a:r>
            <a:r>
              <a:rPr kumimoji="0" lang="en-ID" sz="2400" b="1" i="0" u="none" strike="noStrike" kern="1200" cap="none" spc="0" normalizeH="0" baseline="0" noProof="0" dirty="0" err="1" smtClean="0">
                <a:ln>
                  <a:noFill/>
                </a:ln>
                <a:solidFill>
                  <a:schemeClr val="accent6">
                    <a:lumMod val="75000"/>
                  </a:schemeClr>
                </a:solidFill>
                <a:effectLst/>
                <a:uLnTx/>
                <a:uFillTx/>
                <a:latin typeface="Arial" charset="0"/>
                <a:ea typeface="+mj-ea"/>
                <a:cs typeface="Arial" charset="0"/>
              </a:rPr>
              <a:t>Penerimaan</a:t>
            </a:r>
            <a:r>
              <a:rPr kumimoji="0" lang="en-ID" sz="2400" b="1" i="0" u="none" strike="noStrike" kern="1200" cap="none" spc="0" normalizeH="0" baseline="0" noProof="0" dirty="0" smtClean="0">
                <a:ln>
                  <a:noFill/>
                </a:ln>
                <a:solidFill>
                  <a:schemeClr val="accent6">
                    <a:lumMod val="75000"/>
                  </a:schemeClr>
                </a:solidFill>
                <a:effectLst/>
                <a:uLnTx/>
                <a:uFillTx/>
                <a:latin typeface="Arial" charset="0"/>
                <a:ea typeface="+mj-ea"/>
                <a:cs typeface="Arial" charset="0"/>
              </a:rPr>
              <a:t> </a:t>
            </a:r>
            <a:r>
              <a:rPr kumimoji="0" lang="en-ID" sz="2400" b="1" i="0" u="none" strike="noStrike" kern="1200" cap="none" spc="0" normalizeH="0" baseline="0" noProof="0" dirty="0" err="1" smtClean="0">
                <a:ln>
                  <a:noFill/>
                </a:ln>
                <a:solidFill>
                  <a:schemeClr val="accent6">
                    <a:lumMod val="75000"/>
                  </a:schemeClr>
                </a:solidFill>
                <a:effectLst/>
                <a:uLnTx/>
                <a:uFillTx/>
                <a:latin typeface="Arial" charset="0"/>
                <a:ea typeface="+mj-ea"/>
                <a:cs typeface="Arial" charset="0"/>
              </a:rPr>
              <a:t>dan</a:t>
            </a:r>
            <a:r>
              <a:rPr kumimoji="0" lang="en-ID" sz="2400" b="1" i="0" u="none" strike="noStrike" kern="1200" cap="none" spc="0" normalizeH="0" baseline="0" noProof="0" dirty="0" smtClean="0">
                <a:ln>
                  <a:noFill/>
                </a:ln>
                <a:solidFill>
                  <a:schemeClr val="accent6">
                    <a:lumMod val="75000"/>
                  </a:schemeClr>
                </a:solidFill>
                <a:effectLst/>
                <a:uLnTx/>
                <a:uFillTx/>
                <a:latin typeface="Arial" charset="0"/>
                <a:ea typeface="+mj-ea"/>
                <a:cs typeface="Arial" charset="0"/>
              </a:rPr>
              <a:t> </a:t>
            </a:r>
            <a:r>
              <a:rPr kumimoji="0" lang="en-ID" sz="2400" b="1" i="0" u="none" strike="noStrike" kern="1200" cap="none" spc="0" normalizeH="0" baseline="0" noProof="0" dirty="0" err="1" smtClean="0">
                <a:ln>
                  <a:noFill/>
                </a:ln>
                <a:solidFill>
                  <a:schemeClr val="accent6">
                    <a:lumMod val="75000"/>
                  </a:schemeClr>
                </a:solidFill>
                <a:effectLst/>
                <a:uLnTx/>
                <a:uFillTx/>
                <a:latin typeface="Arial" charset="0"/>
                <a:ea typeface="+mj-ea"/>
                <a:cs typeface="Arial" charset="0"/>
              </a:rPr>
              <a:t>Laba</a:t>
            </a:r>
            <a:r>
              <a:rPr kumimoji="0" lang="en-ID" sz="2400" b="1" i="0" u="none" strike="noStrike" kern="1200" cap="none" spc="0" normalizeH="0" baseline="0" noProof="0" dirty="0" smtClean="0">
                <a:ln>
                  <a:noFill/>
                </a:ln>
                <a:solidFill>
                  <a:schemeClr val="accent6">
                    <a:lumMod val="75000"/>
                  </a:schemeClr>
                </a:solidFill>
                <a:effectLst/>
                <a:uLnTx/>
                <a:uFillTx/>
                <a:latin typeface="Arial" charset="0"/>
                <a:ea typeface="+mj-ea"/>
                <a:cs typeface="Arial" charset="0"/>
              </a:rPr>
              <a:t> </a:t>
            </a:r>
            <a:r>
              <a:rPr kumimoji="0" lang="en-ID" sz="2400" b="1" i="0" u="none" strike="noStrike" kern="1200" cap="none" spc="0" normalizeH="0" baseline="0" noProof="0" dirty="0" err="1" smtClean="0">
                <a:ln>
                  <a:noFill/>
                </a:ln>
                <a:solidFill>
                  <a:schemeClr val="accent6">
                    <a:lumMod val="75000"/>
                  </a:schemeClr>
                </a:solidFill>
                <a:effectLst/>
                <a:uLnTx/>
                <a:uFillTx/>
                <a:latin typeface="Arial" charset="0"/>
                <a:ea typeface="+mj-ea"/>
                <a:cs typeface="Arial" charset="0"/>
              </a:rPr>
              <a:t>Maksimum</a:t>
            </a:r>
            <a:endParaRPr kumimoji="0" lang="en-US" sz="2400" b="1" i="0" u="none" strike="noStrike" kern="1200" cap="none" spc="0" normalizeH="0" baseline="0" noProof="0" dirty="0" smtClean="0">
              <a:ln>
                <a:noFill/>
              </a:ln>
              <a:solidFill>
                <a:schemeClr val="accent6">
                  <a:lumMod val="75000"/>
                </a:schemeClr>
              </a:solidFill>
              <a:effectLst/>
              <a:uLnTx/>
              <a:uFillTx/>
              <a:latin typeface="Arial" charset="0"/>
              <a:ea typeface="+mj-ea"/>
              <a:cs typeface="Arial" charset="0"/>
            </a:endParaRPr>
          </a:p>
        </p:txBody>
      </p:sp>
      <p:cxnSp>
        <p:nvCxnSpPr>
          <p:cNvPr id="6" name="Straight Connector 5"/>
          <p:cNvCxnSpPr/>
          <p:nvPr/>
        </p:nvCxnSpPr>
        <p:spPr>
          <a:xfrm>
            <a:off x="914400" y="1066800"/>
            <a:ext cx="73152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914400" y="1295400"/>
          <a:ext cx="7162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logo return.jpg">
            <a:hlinkClick r:id="rId6" action="ppaction://hlinksldjump"/>
          </p:cNvPr>
          <p:cNvPicPr>
            <a:picLocks noChangeAspect="1"/>
          </p:cNvPicPr>
          <p:nvPr/>
        </p:nvPicPr>
        <p:blipFill>
          <a:blip r:embed="rId7" cstate="print"/>
          <a:stretch>
            <a:fillRect/>
          </a:stretch>
        </p:blipFill>
        <p:spPr>
          <a:xfrm>
            <a:off x="8229600" y="5867400"/>
            <a:ext cx="355600" cy="31750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07264020-D2A1-4E35-8591-9C97BC335E80}"/>
                                            </p:graphicEl>
                                          </p:spTgt>
                                        </p:tgtEl>
                                        <p:attrNameLst>
                                          <p:attrName>style.visibility</p:attrName>
                                        </p:attrNameLst>
                                      </p:cBhvr>
                                      <p:to>
                                        <p:strVal val="visible"/>
                                      </p:to>
                                    </p:set>
                                    <p:animEffect transition="in" filter="fade">
                                      <p:cBhvr>
                                        <p:cTn id="15" dur="1000"/>
                                        <p:tgtEl>
                                          <p:spTgt spid="9">
                                            <p:graphicEl>
                                              <a:dgm id="{07264020-D2A1-4E35-8591-9C97BC335E8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1FC682F0-C164-4387-8745-A13173798E80}"/>
                                            </p:graphicEl>
                                          </p:spTgt>
                                        </p:tgtEl>
                                        <p:attrNameLst>
                                          <p:attrName>style.visibility</p:attrName>
                                        </p:attrNameLst>
                                      </p:cBhvr>
                                      <p:to>
                                        <p:strVal val="visible"/>
                                      </p:to>
                                    </p:set>
                                    <p:animEffect transition="in" filter="fade">
                                      <p:cBhvr>
                                        <p:cTn id="20" dur="1000"/>
                                        <p:tgtEl>
                                          <p:spTgt spid="9">
                                            <p:graphicEl>
                                              <a:dgm id="{1FC682F0-C164-4387-8745-A13173798E8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graphicEl>
                                              <a:dgm id="{0E8160C2-6698-454F-99ED-4FE11C9C91DE}"/>
                                            </p:graphicEl>
                                          </p:spTgt>
                                        </p:tgtEl>
                                        <p:attrNameLst>
                                          <p:attrName>style.visibility</p:attrName>
                                        </p:attrNameLst>
                                      </p:cBhvr>
                                      <p:to>
                                        <p:strVal val="visible"/>
                                      </p:to>
                                    </p:set>
                                    <p:animEffect transition="in" filter="fade">
                                      <p:cBhvr>
                                        <p:cTn id="25" dur="1000"/>
                                        <p:tgtEl>
                                          <p:spTgt spid="9">
                                            <p:graphicEl>
                                              <a:dgm id="{0E8160C2-6698-454F-99ED-4FE11C9C91D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graphicEl>
                                              <a:dgm id="{02DC6FAF-C8D3-4E85-9F8C-6F844B169FD7}"/>
                                            </p:graphicEl>
                                          </p:spTgt>
                                        </p:tgtEl>
                                        <p:attrNameLst>
                                          <p:attrName>style.visibility</p:attrName>
                                        </p:attrNameLst>
                                      </p:cBhvr>
                                      <p:to>
                                        <p:strVal val="visible"/>
                                      </p:to>
                                    </p:set>
                                    <p:animEffect transition="in" filter="fade">
                                      <p:cBhvr>
                                        <p:cTn id="30" dur="1000"/>
                                        <p:tgtEl>
                                          <p:spTgt spid="9">
                                            <p:graphicEl>
                                              <a:dgm id="{02DC6FAF-C8D3-4E85-9F8C-6F844B169F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385763"/>
            <a:ext cx="7391400" cy="909637"/>
          </a:xfrm>
        </p:spPr>
        <p:txBody>
          <a:bodyPr>
            <a:normAutofit/>
          </a:bodyPr>
          <a:lstStyle/>
          <a:p>
            <a:pPr algn="l"/>
            <a:r>
              <a:rPr lang="en-ID" sz="2400" b="1" dirty="0" err="1" smtClean="0">
                <a:solidFill>
                  <a:schemeClr val="accent5">
                    <a:lumMod val="50000"/>
                  </a:schemeClr>
                </a:solidFill>
                <a:latin typeface="Arial" charset="0"/>
                <a:cs typeface="Arial" charset="0"/>
              </a:rPr>
              <a:t>Mengenai</a:t>
            </a:r>
            <a:r>
              <a:rPr lang="en-ID" sz="2400" b="1" dirty="0" smtClean="0">
                <a:solidFill>
                  <a:schemeClr val="accent5">
                    <a:lumMod val="50000"/>
                  </a:schemeClr>
                </a:solidFill>
                <a:latin typeface="Arial" charset="0"/>
                <a:cs typeface="Arial" charset="0"/>
              </a:rPr>
              <a:t> </a:t>
            </a:r>
            <a:r>
              <a:rPr lang="en-ID" sz="2400" b="1" dirty="0" err="1" smtClean="0">
                <a:solidFill>
                  <a:schemeClr val="accent5">
                    <a:lumMod val="50000"/>
                  </a:schemeClr>
                </a:solidFill>
                <a:latin typeface="Arial" charset="0"/>
                <a:cs typeface="Arial" charset="0"/>
              </a:rPr>
              <a:t>Distribusi</a:t>
            </a:r>
            <a:endParaRPr lang="en-US" sz="2400" b="1" dirty="0" smtClean="0">
              <a:solidFill>
                <a:schemeClr val="accent5">
                  <a:lumMod val="50000"/>
                </a:schemeClr>
              </a:solidFill>
              <a:latin typeface="Arial" charset="0"/>
              <a:cs typeface="Arial" charset="0"/>
            </a:endParaRPr>
          </a:p>
        </p:txBody>
      </p:sp>
      <p:cxnSp>
        <p:nvCxnSpPr>
          <p:cNvPr id="4" name="Straight Connector 3"/>
          <p:cNvCxnSpPr/>
          <p:nvPr/>
        </p:nvCxnSpPr>
        <p:spPr>
          <a:xfrm>
            <a:off x="914400" y="1143000"/>
            <a:ext cx="7315200" cy="1588"/>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Callout 4"/>
          <p:cNvSpPr/>
          <p:nvPr/>
        </p:nvSpPr>
        <p:spPr>
          <a:xfrm>
            <a:off x="533400" y="1524000"/>
            <a:ext cx="4038600" cy="1676400"/>
          </a:xfrm>
          <a:prstGeom prst="wedgeEllipseCallout">
            <a:avLst>
              <a:gd name="adj1" fmla="val -43054"/>
              <a:gd name="adj2" fmla="val -61663"/>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sp3d extrusionH="57150">
              <a:bevelT w="38100" h="38100"/>
            </a:sp3d>
          </a:bodyPr>
          <a:lstStyle/>
          <a:p>
            <a:pPr algn="ctr"/>
            <a:r>
              <a:rPr lang="en-US" dirty="0" err="1" smtClean="0">
                <a:latin typeface="Arial" charset="0"/>
                <a:cs typeface="Arial" charset="0"/>
              </a:rPr>
              <a:t>Kegiatan</a:t>
            </a:r>
            <a:r>
              <a:rPr lang="en-US" dirty="0" smtClean="0">
                <a:latin typeface="Arial" charset="0"/>
                <a:cs typeface="Arial" charset="0"/>
              </a:rPr>
              <a:t> </a:t>
            </a:r>
            <a:r>
              <a:rPr lang="en-US" dirty="0" err="1" smtClean="0">
                <a:latin typeface="Arial" charset="0"/>
                <a:cs typeface="Arial" charset="0"/>
              </a:rPr>
              <a:t>menyalurkan</a:t>
            </a:r>
            <a:r>
              <a:rPr lang="en-US" dirty="0" smtClean="0">
                <a:latin typeface="Arial" charset="0"/>
                <a:cs typeface="Arial" charset="0"/>
              </a:rPr>
              <a:t> </a:t>
            </a:r>
            <a:r>
              <a:rPr lang="en-US" dirty="0" err="1" smtClean="0">
                <a:latin typeface="Arial" charset="0"/>
                <a:cs typeface="Arial" charset="0"/>
              </a:rPr>
              <a:t>atau</a:t>
            </a:r>
            <a:r>
              <a:rPr lang="en-US" dirty="0" smtClean="0">
                <a:latin typeface="Arial" charset="0"/>
                <a:cs typeface="Arial" charset="0"/>
              </a:rPr>
              <a:t> </a:t>
            </a:r>
            <a:r>
              <a:rPr lang="en-US" dirty="0" err="1" smtClean="0">
                <a:latin typeface="Arial" charset="0"/>
                <a:cs typeface="Arial" charset="0"/>
              </a:rPr>
              <a:t>menjual</a:t>
            </a:r>
            <a:r>
              <a:rPr lang="en-US" dirty="0" smtClean="0">
                <a:latin typeface="Arial" charset="0"/>
                <a:cs typeface="Arial" charset="0"/>
              </a:rPr>
              <a:t> </a:t>
            </a:r>
            <a:r>
              <a:rPr lang="en-US" dirty="0" err="1" smtClean="0">
                <a:latin typeface="Arial" charset="0"/>
                <a:cs typeface="Arial" charset="0"/>
              </a:rPr>
              <a:t>barang</a:t>
            </a:r>
            <a:r>
              <a:rPr lang="en-US" dirty="0" smtClean="0">
                <a:latin typeface="Arial" charset="0"/>
                <a:cs typeface="Arial" charset="0"/>
              </a:rPr>
              <a:t> </a:t>
            </a:r>
            <a:r>
              <a:rPr lang="en-US" dirty="0" err="1" smtClean="0">
                <a:latin typeface="Arial" charset="0"/>
                <a:cs typeface="Arial" charset="0"/>
              </a:rPr>
              <a:t>dan</a:t>
            </a:r>
            <a:r>
              <a:rPr lang="en-US" dirty="0" smtClean="0">
                <a:latin typeface="Arial" charset="0"/>
                <a:cs typeface="Arial" charset="0"/>
              </a:rPr>
              <a:t>/</a:t>
            </a:r>
            <a:r>
              <a:rPr lang="en-US" dirty="0" err="1" smtClean="0">
                <a:latin typeface="Arial" charset="0"/>
                <a:cs typeface="Arial" charset="0"/>
              </a:rPr>
              <a:t>atau</a:t>
            </a:r>
            <a:r>
              <a:rPr lang="en-US" dirty="0" smtClean="0">
                <a:latin typeface="Arial" charset="0"/>
                <a:cs typeface="Arial" charset="0"/>
              </a:rPr>
              <a:t> </a:t>
            </a:r>
            <a:r>
              <a:rPr lang="en-US" dirty="0" err="1" smtClean="0">
                <a:latin typeface="Arial" charset="0"/>
                <a:cs typeface="Arial" charset="0"/>
              </a:rPr>
              <a:t>jasa</a:t>
            </a:r>
            <a:r>
              <a:rPr lang="en-US" dirty="0" smtClean="0">
                <a:latin typeface="Arial" charset="0"/>
                <a:cs typeface="Arial" charset="0"/>
              </a:rPr>
              <a:t> </a:t>
            </a:r>
            <a:r>
              <a:rPr lang="en-US" dirty="0" err="1" smtClean="0">
                <a:latin typeface="Arial" charset="0"/>
                <a:cs typeface="Arial" charset="0"/>
              </a:rPr>
              <a:t>kepada</a:t>
            </a:r>
            <a:r>
              <a:rPr lang="en-US" dirty="0" smtClean="0">
                <a:latin typeface="Arial" charset="0"/>
                <a:cs typeface="Arial" charset="0"/>
              </a:rPr>
              <a:t> </a:t>
            </a:r>
            <a:r>
              <a:rPr lang="en-US" dirty="0" err="1" smtClean="0">
                <a:latin typeface="Arial" charset="0"/>
                <a:cs typeface="Arial" charset="0"/>
              </a:rPr>
              <a:t>pemakai</a:t>
            </a:r>
            <a:r>
              <a:rPr lang="en-US" dirty="0" smtClean="0">
                <a:latin typeface="Arial" charset="0"/>
                <a:cs typeface="Arial" charset="0"/>
              </a:rPr>
              <a:t> </a:t>
            </a:r>
            <a:r>
              <a:rPr lang="en-US" dirty="0" err="1" smtClean="0">
                <a:latin typeface="Arial" charset="0"/>
                <a:cs typeface="Arial" charset="0"/>
              </a:rPr>
              <a:t>akhir</a:t>
            </a:r>
            <a:r>
              <a:rPr lang="en-US" dirty="0" smtClean="0">
                <a:latin typeface="Arial" charset="0"/>
                <a:cs typeface="Arial" charset="0"/>
              </a:rPr>
              <a:t> </a:t>
            </a:r>
            <a:r>
              <a:rPr lang="en-US" dirty="0" err="1" smtClean="0">
                <a:latin typeface="Arial" charset="0"/>
                <a:cs typeface="Arial" charset="0"/>
              </a:rPr>
              <a:t>atau</a:t>
            </a:r>
            <a:r>
              <a:rPr lang="en-US" dirty="0" smtClean="0">
                <a:latin typeface="Arial" charset="0"/>
                <a:cs typeface="Arial" charset="0"/>
              </a:rPr>
              <a:t> </a:t>
            </a:r>
            <a:r>
              <a:rPr lang="en-US" dirty="0" err="1" smtClean="0">
                <a:latin typeface="Arial" charset="0"/>
                <a:cs typeface="Arial" charset="0"/>
              </a:rPr>
              <a:t>konsumen</a:t>
            </a:r>
            <a:endParaRPr lang="en-US" dirty="0" smtClean="0">
              <a:latin typeface="Arial" charset="0"/>
              <a:cs typeface="Arial" charset="0"/>
            </a:endParaRPr>
          </a:p>
        </p:txBody>
      </p:sp>
      <p:graphicFrame>
        <p:nvGraphicFramePr>
          <p:cNvPr id="6" name="Diagram 5"/>
          <p:cNvGraphicFramePr/>
          <p:nvPr/>
        </p:nvGraphicFramePr>
        <p:xfrm>
          <a:off x="2819400" y="2590800"/>
          <a:ext cx="54864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fmla="#ppt_w*sin(2.5*pi*$)">
                                          <p:val>
                                            <p:fltVal val="0"/>
                                          </p:val>
                                        </p:tav>
                                        <p:tav tm="100000">
                                          <p:val>
                                            <p:fltVal val="1"/>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0.05"/>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 calcmode="lin" valueType="num">
                                      <p:cBhvr>
                                        <p:cTn id="15" dur="500" fill="hold"/>
                                        <p:tgtEl>
                                          <p:spTgt spid="5"/>
                                        </p:tgtEl>
                                        <p:attrNameLst>
                                          <p:attrName>ppt_x</p:attrName>
                                        </p:attrNameLst>
                                      </p:cBhvr>
                                      <p:tavLst>
                                        <p:tav tm="0">
                                          <p:val>
                                            <p:strVal val="#ppt_x-.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86774F3F-C507-4704-A0FA-ED3B493B9FC9}"/>
                                            </p:graphicEl>
                                          </p:spTgt>
                                        </p:tgtEl>
                                        <p:attrNameLst>
                                          <p:attrName>style.visibility</p:attrName>
                                        </p:attrNameLst>
                                      </p:cBhvr>
                                      <p:to>
                                        <p:strVal val="visible"/>
                                      </p:to>
                                    </p:set>
                                    <p:animEffect transition="in" filter="fade">
                                      <p:cBhvr>
                                        <p:cTn id="22" dur="1000"/>
                                        <p:tgtEl>
                                          <p:spTgt spid="6">
                                            <p:graphicEl>
                                              <a:dgm id="{86774F3F-C507-4704-A0FA-ED3B493B9F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E2A5470D-8DFB-4337-88EE-264143E54333}"/>
                                            </p:graphicEl>
                                          </p:spTgt>
                                        </p:tgtEl>
                                        <p:attrNameLst>
                                          <p:attrName>style.visibility</p:attrName>
                                        </p:attrNameLst>
                                      </p:cBhvr>
                                      <p:to>
                                        <p:strVal val="visible"/>
                                      </p:to>
                                    </p:set>
                                    <p:animEffect transition="in" filter="fade">
                                      <p:cBhvr>
                                        <p:cTn id="27" dur="1000"/>
                                        <p:tgtEl>
                                          <p:spTgt spid="6">
                                            <p:graphicEl>
                                              <a:dgm id="{E2A5470D-8DFB-4337-88EE-264143E543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5" grpId="0" animBg="1"/>
      <p:bldGraphic spid="6"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274638"/>
            <a:ext cx="7391400" cy="792162"/>
          </a:xfrm>
        </p:spPr>
        <p:txBody>
          <a:bodyPr>
            <a:normAutofit/>
          </a:bodyPr>
          <a:lstStyle/>
          <a:p>
            <a:pPr algn="l"/>
            <a:r>
              <a:rPr lang="en-ID" sz="2400" b="1" dirty="0" smtClean="0">
                <a:solidFill>
                  <a:schemeClr val="accent5">
                    <a:lumMod val="50000"/>
                  </a:schemeClr>
                </a:solidFill>
                <a:latin typeface="Arial" charset="0"/>
                <a:cs typeface="Arial" charset="0"/>
              </a:rPr>
              <a:t>Mata </a:t>
            </a:r>
            <a:r>
              <a:rPr lang="en-ID" sz="2400" b="1" dirty="0" err="1" smtClean="0">
                <a:solidFill>
                  <a:schemeClr val="accent5">
                    <a:lumMod val="50000"/>
                  </a:schemeClr>
                </a:solidFill>
                <a:latin typeface="Arial" charset="0"/>
                <a:cs typeface="Arial" charset="0"/>
              </a:rPr>
              <a:t>Rantai</a:t>
            </a:r>
            <a:r>
              <a:rPr lang="en-ID" sz="2400" b="1" dirty="0" smtClean="0">
                <a:solidFill>
                  <a:schemeClr val="accent5">
                    <a:lumMod val="50000"/>
                  </a:schemeClr>
                </a:solidFill>
                <a:latin typeface="Arial" charset="0"/>
                <a:cs typeface="Arial" charset="0"/>
              </a:rPr>
              <a:t> </a:t>
            </a:r>
            <a:r>
              <a:rPr lang="en-ID" sz="2400" b="1" dirty="0" err="1" smtClean="0">
                <a:solidFill>
                  <a:schemeClr val="accent5">
                    <a:lumMod val="50000"/>
                  </a:schemeClr>
                </a:solidFill>
                <a:latin typeface="Arial" charset="0"/>
                <a:cs typeface="Arial" charset="0"/>
              </a:rPr>
              <a:t>Produksi</a:t>
            </a:r>
            <a:endParaRPr lang="en-US" sz="2400" b="1" dirty="0" smtClean="0">
              <a:solidFill>
                <a:schemeClr val="accent5">
                  <a:lumMod val="50000"/>
                </a:schemeClr>
              </a:solidFill>
              <a:latin typeface="Arial" charset="0"/>
              <a:cs typeface="Arial" charset="0"/>
            </a:endParaRPr>
          </a:p>
        </p:txBody>
      </p:sp>
      <p:graphicFrame>
        <p:nvGraphicFramePr>
          <p:cNvPr id="4" name="Diagram 3"/>
          <p:cNvGraphicFramePr/>
          <p:nvPr/>
        </p:nvGraphicFramePr>
        <p:xfrm>
          <a:off x="1219200" y="1371600"/>
          <a:ext cx="66294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914400" y="1066800"/>
            <a:ext cx="7315200" cy="1588"/>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logo return.jpg">
            <a:hlinkClick r:id="rId6" action="ppaction://hlinksldjump"/>
          </p:cNvPr>
          <p:cNvPicPr>
            <a:picLocks noChangeAspect="1"/>
          </p:cNvPicPr>
          <p:nvPr/>
        </p:nvPicPr>
        <p:blipFill>
          <a:blip r:embed="rId7" cstate="print"/>
          <a:stretch>
            <a:fillRect/>
          </a:stretch>
        </p:blipFill>
        <p:spPr>
          <a:xfrm>
            <a:off x="8229600" y="5867400"/>
            <a:ext cx="355600" cy="317500"/>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2.5"/>
                                          </p:val>
                                        </p:tav>
                                        <p:tav tm="100000">
                                          <p:val>
                                            <p:strVal val="#ppt_w"/>
                                          </p:val>
                                        </p:tav>
                                      </p:tavLst>
                                    </p:anim>
                                    <p:anim calcmode="lin" valueType="num">
                                      <p:cBhvr>
                                        <p:cTn id="8" dur="1000" fill="hold"/>
                                        <p:tgtEl>
                                          <p:spTgt spid="14338"/>
                                        </p:tgtEl>
                                        <p:attrNameLst>
                                          <p:attrName>ppt_h</p:attrName>
                                        </p:attrNameLst>
                                      </p:cBhvr>
                                      <p:tavLst>
                                        <p:tav tm="0">
                                          <p:val>
                                            <p:strVal val="#ppt_h*0.01"/>
                                          </p:val>
                                        </p:tav>
                                        <p:tav tm="100000">
                                          <p:val>
                                            <p:strVal val="#ppt_h"/>
                                          </p:val>
                                        </p:tav>
                                      </p:tavLst>
                                    </p:anim>
                                    <p:anim calcmode="lin" valueType="num">
                                      <p:cBhvr>
                                        <p:cTn id="9" dur="1000" fill="hold"/>
                                        <p:tgtEl>
                                          <p:spTgt spid="14338"/>
                                        </p:tgtEl>
                                        <p:attrNameLst>
                                          <p:attrName>ppt_x</p:attrName>
                                        </p:attrNameLst>
                                      </p:cBhvr>
                                      <p:tavLst>
                                        <p:tav tm="0">
                                          <p:val>
                                            <p:strVal val="#ppt_x"/>
                                          </p:val>
                                        </p:tav>
                                        <p:tav tm="100000">
                                          <p:val>
                                            <p:strVal val="#ppt_x"/>
                                          </p:val>
                                        </p:tav>
                                      </p:tavLst>
                                    </p:anim>
                                    <p:anim calcmode="lin" valueType="num">
                                      <p:cBhvr>
                                        <p:cTn id="10" dur="1000" fill="hold"/>
                                        <p:tgtEl>
                                          <p:spTgt spid="14338"/>
                                        </p:tgtEl>
                                        <p:attrNameLst>
                                          <p:attrName>ppt_y</p:attrName>
                                        </p:attrNameLst>
                                      </p:cBhvr>
                                      <p:tavLst>
                                        <p:tav tm="0">
                                          <p:val>
                                            <p:strVal val="#ppt_h+1"/>
                                          </p:val>
                                        </p:tav>
                                        <p:tav tm="100000">
                                          <p:val>
                                            <p:strVal val="#ppt_y"/>
                                          </p:val>
                                        </p:tav>
                                      </p:tavLst>
                                    </p:anim>
                                    <p:animEffect transition="in" filter="fade">
                                      <p:cBhvr>
                                        <p:cTn id="11" dur="1000"/>
                                        <p:tgtEl>
                                          <p:spTgt spid="143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graphicEl>
                                              <a:dgm id="{3DAD6935-F143-42CC-B8D0-9A2D65BEB59E}"/>
                                            </p:graphicEl>
                                          </p:spTgt>
                                        </p:tgtEl>
                                        <p:attrNameLst>
                                          <p:attrName>style.visibility</p:attrName>
                                        </p:attrNameLst>
                                      </p:cBhvr>
                                      <p:to>
                                        <p:strVal val="visible"/>
                                      </p:to>
                                    </p:set>
                                    <p:animEffect transition="in" filter="wipe(down)">
                                      <p:cBhvr>
                                        <p:cTn id="16" dur="1000"/>
                                        <p:tgtEl>
                                          <p:spTgt spid="4">
                                            <p:graphicEl>
                                              <a:dgm id="{3DAD6935-F143-42CC-B8D0-9A2D65BEB59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graphicEl>
                                              <a:dgm id="{E01E1552-F098-4BAC-B727-08C6490FD932}"/>
                                            </p:graphicEl>
                                          </p:spTgt>
                                        </p:tgtEl>
                                        <p:attrNameLst>
                                          <p:attrName>style.visibility</p:attrName>
                                        </p:attrNameLst>
                                      </p:cBhvr>
                                      <p:to>
                                        <p:strVal val="visible"/>
                                      </p:to>
                                    </p:set>
                                    <p:animEffect transition="in" filter="wipe(down)">
                                      <p:cBhvr>
                                        <p:cTn id="21" dur="1000"/>
                                        <p:tgtEl>
                                          <p:spTgt spid="4">
                                            <p:graphicEl>
                                              <a:dgm id="{E01E1552-F098-4BAC-B727-08C6490FD93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graphicEl>
                                              <a:dgm id="{90F5D90C-543B-47F3-A551-DB7A2FB57634}"/>
                                            </p:graphicEl>
                                          </p:spTgt>
                                        </p:tgtEl>
                                        <p:attrNameLst>
                                          <p:attrName>style.visibility</p:attrName>
                                        </p:attrNameLst>
                                      </p:cBhvr>
                                      <p:to>
                                        <p:strVal val="visible"/>
                                      </p:to>
                                    </p:set>
                                    <p:animEffect transition="in" filter="wipe(down)">
                                      <p:cBhvr>
                                        <p:cTn id="26" dur="1000"/>
                                        <p:tgtEl>
                                          <p:spTgt spid="4">
                                            <p:graphicEl>
                                              <a:dgm id="{90F5D90C-543B-47F3-A551-DB7A2FB5763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graphicEl>
                                              <a:dgm id="{B0773A6F-7192-49A0-ACC1-47ADFEC67604}"/>
                                            </p:graphicEl>
                                          </p:spTgt>
                                        </p:tgtEl>
                                        <p:attrNameLst>
                                          <p:attrName>style.visibility</p:attrName>
                                        </p:attrNameLst>
                                      </p:cBhvr>
                                      <p:to>
                                        <p:strVal val="visible"/>
                                      </p:to>
                                    </p:set>
                                    <p:animEffect transition="in" filter="wipe(down)">
                                      <p:cBhvr>
                                        <p:cTn id="31" dur="1000"/>
                                        <p:tgtEl>
                                          <p:spTgt spid="4">
                                            <p:graphicEl>
                                              <a:dgm id="{B0773A6F-7192-49A0-ACC1-47ADFEC6760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7159D586-56C8-48FA-A8E5-FC6F0D6EFFD8}"/>
                                            </p:graphicEl>
                                          </p:spTgt>
                                        </p:tgtEl>
                                        <p:attrNameLst>
                                          <p:attrName>style.visibility</p:attrName>
                                        </p:attrNameLst>
                                      </p:cBhvr>
                                      <p:to>
                                        <p:strVal val="visible"/>
                                      </p:to>
                                    </p:set>
                                    <p:animEffect transition="in" filter="wipe(down)">
                                      <p:cBhvr>
                                        <p:cTn id="36" dur="1000"/>
                                        <p:tgtEl>
                                          <p:spTgt spid="4">
                                            <p:graphicEl>
                                              <a:dgm id="{7159D586-56C8-48FA-A8E5-FC6F0D6EFF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274638"/>
            <a:ext cx="7467600" cy="792162"/>
          </a:xfrm>
        </p:spPr>
        <p:txBody>
          <a:bodyPr>
            <a:normAutofit/>
          </a:bodyPr>
          <a:lstStyle/>
          <a:p>
            <a:pPr algn="l"/>
            <a:r>
              <a:rPr lang="en-ID" sz="2400" b="1" dirty="0" err="1" smtClean="0">
                <a:solidFill>
                  <a:schemeClr val="accent4">
                    <a:lumMod val="50000"/>
                  </a:schemeClr>
                </a:solidFill>
                <a:latin typeface="Arial" charset="0"/>
                <a:cs typeface="Arial" charset="0"/>
              </a:rPr>
              <a:t>Apa</a:t>
            </a:r>
            <a:r>
              <a:rPr lang="en-ID" sz="2400" b="1" dirty="0" smtClean="0">
                <a:solidFill>
                  <a:schemeClr val="accent4">
                    <a:lumMod val="50000"/>
                  </a:schemeClr>
                </a:solidFill>
                <a:latin typeface="Arial" charset="0"/>
                <a:cs typeface="Arial" charset="0"/>
              </a:rPr>
              <a:t> </a:t>
            </a:r>
            <a:r>
              <a:rPr lang="en-ID" sz="2400" b="1" dirty="0" err="1" smtClean="0">
                <a:solidFill>
                  <a:schemeClr val="accent4">
                    <a:lumMod val="50000"/>
                  </a:schemeClr>
                </a:solidFill>
                <a:latin typeface="Arial" charset="0"/>
                <a:cs typeface="Arial" charset="0"/>
              </a:rPr>
              <a:t>Tujuan</a:t>
            </a:r>
            <a:r>
              <a:rPr lang="en-ID" sz="2400" b="1" dirty="0" smtClean="0">
                <a:solidFill>
                  <a:schemeClr val="accent4">
                    <a:lumMod val="50000"/>
                  </a:schemeClr>
                </a:solidFill>
                <a:latin typeface="Arial" charset="0"/>
                <a:cs typeface="Arial" charset="0"/>
              </a:rPr>
              <a:t> </a:t>
            </a:r>
            <a:r>
              <a:rPr lang="en-ID" sz="2400" b="1" dirty="0" err="1" smtClean="0">
                <a:solidFill>
                  <a:schemeClr val="accent4">
                    <a:lumMod val="50000"/>
                  </a:schemeClr>
                </a:solidFill>
                <a:latin typeface="Arial" charset="0"/>
                <a:cs typeface="Arial" charset="0"/>
              </a:rPr>
              <a:t>Konsumsi</a:t>
            </a:r>
            <a:r>
              <a:rPr lang="en-ID" sz="2400" b="1" dirty="0" smtClean="0">
                <a:solidFill>
                  <a:schemeClr val="accent4">
                    <a:lumMod val="50000"/>
                  </a:schemeClr>
                </a:solidFill>
                <a:latin typeface="Arial" charset="0"/>
                <a:cs typeface="Arial" charset="0"/>
              </a:rPr>
              <a:t>?</a:t>
            </a:r>
            <a:endParaRPr lang="en-US" sz="2400" b="1" dirty="0" smtClean="0">
              <a:solidFill>
                <a:schemeClr val="accent4">
                  <a:lumMod val="50000"/>
                </a:schemeClr>
              </a:solidFill>
              <a:latin typeface="Arial" charset="0"/>
              <a:cs typeface="Arial" charset="0"/>
            </a:endParaRPr>
          </a:p>
        </p:txBody>
      </p:sp>
      <p:cxnSp>
        <p:nvCxnSpPr>
          <p:cNvPr id="4" name="Straight Connector 3"/>
          <p:cNvCxnSpPr/>
          <p:nvPr/>
        </p:nvCxnSpPr>
        <p:spPr>
          <a:xfrm>
            <a:off x="914400" y="1143000"/>
            <a:ext cx="7315200" cy="158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Callout 4"/>
          <p:cNvSpPr/>
          <p:nvPr/>
        </p:nvSpPr>
        <p:spPr>
          <a:xfrm>
            <a:off x="228600" y="1371600"/>
            <a:ext cx="4572000" cy="2133600"/>
          </a:xfrm>
          <a:prstGeom prst="wedgeEllipseCallout">
            <a:avLst>
              <a:gd name="adj1" fmla="val -27817"/>
              <a:gd name="adj2" fmla="val 62500"/>
            </a:avLst>
          </a:prstGeom>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atin typeface="Arial" charset="0"/>
                <a:cs typeface="Arial" charset="0"/>
              </a:rPr>
              <a:t>Konsumsi</a:t>
            </a:r>
            <a:r>
              <a:rPr lang="en-US" dirty="0" smtClean="0">
                <a:latin typeface="Arial" charset="0"/>
                <a:cs typeface="Arial" charset="0"/>
              </a:rPr>
              <a:t> </a:t>
            </a:r>
            <a:r>
              <a:rPr lang="en-US" dirty="0" err="1" smtClean="0">
                <a:latin typeface="Arial" charset="0"/>
                <a:cs typeface="Arial" charset="0"/>
              </a:rPr>
              <a:t>adalah</a:t>
            </a:r>
            <a:r>
              <a:rPr lang="en-US" dirty="0" smtClean="0">
                <a:latin typeface="Arial" charset="0"/>
                <a:cs typeface="Arial" charset="0"/>
              </a:rPr>
              <a:t> </a:t>
            </a:r>
            <a:r>
              <a:rPr lang="en-US" dirty="0" err="1" smtClean="0">
                <a:latin typeface="Arial" charset="0"/>
                <a:cs typeface="Arial" charset="0"/>
              </a:rPr>
              <a:t>kegiatan</a:t>
            </a:r>
            <a:r>
              <a:rPr lang="en-US" dirty="0" smtClean="0">
                <a:latin typeface="Arial" charset="0"/>
                <a:cs typeface="Arial" charset="0"/>
              </a:rPr>
              <a:t> </a:t>
            </a:r>
            <a:r>
              <a:rPr lang="en-US" dirty="0" err="1" smtClean="0">
                <a:latin typeface="Arial" charset="0"/>
                <a:cs typeface="Arial" charset="0"/>
              </a:rPr>
              <a:t>mengurangi</a:t>
            </a:r>
            <a:r>
              <a:rPr lang="en-US" dirty="0" smtClean="0">
                <a:latin typeface="Arial" charset="0"/>
                <a:cs typeface="Arial" charset="0"/>
              </a:rPr>
              <a:t> </a:t>
            </a:r>
            <a:r>
              <a:rPr lang="en-US" dirty="0" err="1" smtClean="0">
                <a:latin typeface="Arial" charset="0"/>
                <a:cs typeface="Arial" charset="0"/>
              </a:rPr>
              <a:t>atau</a:t>
            </a:r>
            <a:r>
              <a:rPr lang="en-US" dirty="0" smtClean="0">
                <a:latin typeface="Arial" charset="0"/>
                <a:cs typeface="Arial" charset="0"/>
              </a:rPr>
              <a:t> </a:t>
            </a:r>
            <a:r>
              <a:rPr lang="en-US" dirty="0" err="1" smtClean="0">
                <a:latin typeface="Arial" charset="0"/>
                <a:cs typeface="Arial" charset="0"/>
              </a:rPr>
              <a:t>menghabiskan</a:t>
            </a:r>
            <a:r>
              <a:rPr lang="en-US" dirty="0" smtClean="0">
                <a:latin typeface="Arial" charset="0"/>
                <a:cs typeface="Arial" charset="0"/>
              </a:rPr>
              <a:t> </a:t>
            </a:r>
            <a:r>
              <a:rPr lang="en-US" dirty="0" err="1" smtClean="0">
                <a:latin typeface="Arial" charset="0"/>
                <a:cs typeface="Arial" charset="0"/>
              </a:rPr>
              <a:t>nilai</a:t>
            </a:r>
            <a:r>
              <a:rPr lang="en-US" dirty="0" smtClean="0">
                <a:latin typeface="Arial" charset="0"/>
                <a:cs typeface="Arial" charset="0"/>
              </a:rPr>
              <a:t> </a:t>
            </a:r>
            <a:r>
              <a:rPr lang="en-US" dirty="0" err="1" smtClean="0">
                <a:latin typeface="Arial" charset="0"/>
                <a:cs typeface="Arial" charset="0"/>
              </a:rPr>
              <a:t>guna</a:t>
            </a:r>
            <a:r>
              <a:rPr lang="en-US" dirty="0" smtClean="0">
                <a:latin typeface="Arial" charset="0"/>
                <a:cs typeface="Arial" charset="0"/>
              </a:rPr>
              <a:t> </a:t>
            </a:r>
            <a:r>
              <a:rPr lang="en-US" dirty="0" err="1" smtClean="0">
                <a:latin typeface="Arial" charset="0"/>
                <a:cs typeface="Arial" charset="0"/>
              </a:rPr>
              <a:t>barang</a:t>
            </a:r>
            <a:r>
              <a:rPr lang="en-US" dirty="0" smtClean="0">
                <a:latin typeface="Arial" charset="0"/>
                <a:cs typeface="Arial" charset="0"/>
              </a:rPr>
              <a:t> </a:t>
            </a:r>
            <a:r>
              <a:rPr lang="en-US" dirty="0" err="1" smtClean="0">
                <a:latin typeface="Arial" charset="0"/>
                <a:cs typeface="Arial" charset="0"/>
              </a:rPr>
              <a:t>dan</a:t>
            </a:r>
            <a:r>
              <a:rPr lang="en-US" dirty="0" smtClean="0">
                <a:latin typeface="Arial" charset="0"/>
                <a:cs typeface="Arial" charset="0"/>
              </a:rPr>
              <a:t>/</a:t>
            </a:r>
            <a:r>
              <a:rPr lang="en-US" dirty="0" err="1" smtClean="0">
                <a:latin typeface="Arial" charset="0"/>
                <a:cs typeface="Arial" charset="0"/>
              </a:rPr>
              <a:t>atau</a:t>
            </a:r>
            <a:r>
              <a:rPr lang="en-US" dirty="0" smtClean="0">
                <a:latin typeface="Arial" charset="0"/>
                <a:cs typeface="Arial" charset="0"/>
              </a:rPr>
              <a:t> </a:t>
            </a:r>
            <a:r>
              <a:rPr lang="en-US" dirty="0" err="1" smtClean="0">
                <a:latin typeface="Arial" charset="0"/>
                <a:cs typeface="Arial" charset="0"/>
              </a:rPr>
              <a:t>jasa</a:t>
            </a:r>
            <a:r>
              <a:rPr lang="en-US" dirty="0" smtClean="0">
                <a:latin typeface="Arial" charset="0"/>
                <a:cs typeface="Arial" charset="0"/>
              </a:rPr>
              <a:t> </a:t>
            </a:r>
            <a:r>
              <a:rPr lang="en-US" dirty="0" err="1" smtClean="0">
                <a:latin typeface="Arial" charset="0"/>
                <a:cs typeface="Arial" charset="0"/>
              </a:rPr>
              <a:t>untuk</a:t>
            </a:r>
            <a:r>
              <a:rPr lang="en-US" dirty="0" smtClean="0">
                <a:latin typeface="Arial" charset="0"/>
                <a:cs typeface="Arial" charset="0"/>
              </a:rPr>
              <a:t> </a:t>
            </a:r>
            <a:r>
              <a:rPr lang="en-US" dirty="0" err="1" smtClean="0">
                <a:latin typeface="Arial" charset="0"/>
                <a:cs typeface="Arial" charset="0"/>
              </a:rPr>
              <a:t>memenuhi</a:t>
            </a:r>
            <a:r>
              <a:rPr lang="en-US" dirty="0" smtClean="0">
                <a:latin typeface="Arial" charset="0"/>
                <a:cs typeface="Arial" charset="0"/>
              </a:rPr>
              <a:t> </a:t>
            </a:r>
            <a:r>
              <a:rPr lang="en-US" dirty="0" err="1" smtClean="0">
                <a:latin typeface="Arial" charset="0"/>
                <a:cs typeface="Arial" charset="0"/>
              </a:rPr>
              <a:t>kebutuhan</a:t>
            </a:r>
            <a:r>
              <a:rPr lang="en-US" dirty="0" smtClean="0">
                <a:latin typeface="Arial" charset="0"/>
                <a:cs typeface="Arial" charset="0"/>
              </a:rPr>
              <a:t> </a:t>
            </a:r>
            <a:r>
              <a:rPr lang="en-US" dirty="0" err="1" smtClean="0">
                <a:latin typeface="Arial" charset="0"/>
                <a:cs typeface="Arial" charset="0"/>
              </a:rPr>
              <a:t>hidup</a:t>
            </a:r>
            <a:r>
              <a:rPr lang="en-US" dirty="0" smtClean="0">
                <a:latin typeface="Arial" charset="0"/>
                <a:cs typeface="Arial" charset="0"/>
              </a:rPr>
              <a:t>.</a:t>
            </a:r>
          </a:p>
        </p:txBody>
      </p:sp>
      <p:graphicFrame>
        <p:nvGraphicFramePr>
          <p:cNvPr id="6" name="Diagram 5"/>
          <p:cNvGraphicFramePr/>
          <p:nvPr/>
        </p:nvGraphicFramePr>
        <p:xfrm>
          <a:off x="28194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Scale>
                                      <p:cBhvr>
                                        <p:cTn id="7" dur="1000" decel="50000" fill="hold">
                                          <p:stCondLst>
                                            <p:cond delay="0"/>
                                          </p:stCondLst>
                                        </p:cTn>
                                        <p:tgtEl>
                                          <p:spTgt spid="16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386"/>
                                        </p:tgtEl>
                                        <p:attrNameLst>
                                          <p:attrName>ppt_x</p:attrName>
                                          <p:attrName>ppt_y</p:attrName>
                                        </p:attrNameLst>
                                      </p:cBhvr>
                                    </p:animMotion>
                                    <p:animEffect transition="in" filter="fade">
                                      <p:cBhvr>
                                        <p:cTn id="9" dur="10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graphicEl>
                                              <a:dgm id="{AE2861CF-3CAA-465C-949C-5F6974F6D879}"/>
                                            </p:graphicEl>
                                          </p:spTgt>
                                        </p:tgtEl>
                                        <p:attrNameLst>
                                          <p:attrName>style.visibility</p:attrName>
                                        </p:attrNameLst>
                                      </p:cBhvr>
                                      <p:to>
                                        <p:strVal val="visible"/>
                                      </p:to>
                                    </p:set>
                                    <p:anim calcmode="lin" valueType="num">
                                      <p:cBhvr additive="base">
                                        <p:cTn id="24" dur="500" fill="hold"/>
                                        <p:tgtEl>
                                          <p:spTgt spid="6">
                                            <p:graphicEl>
                                              <a:dgm id="{AE2861CF-3CAA-465C-949C-5F6974F6D879}"/>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graphicEl>
                                              <a:dgm id="{AE2861CF-3CAA-465C-949C-5F6974F6D879}"/>
                                            </p:graphic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graphicEl>
                                              <a:dgm id="{83FA25D3-DDCB-45FE-A485-C1D94C314F3E}"/>
                                            </p:graphicEl>
                                          </p:spTgt>
                                        </p:tgtEl>
                                        <p:attrNameLst>
                                          <p:attrName>style.visibility</p:attrName>
                                        </p:attrNameLst>
                                      </p:cBhvr>
                                      <p:to>
                                        <p:strVal val="visible"/>
                                      </p:to>
                                    </p:set>
                                    <p:anim calcmode="lin" valueType="num">
                                      <p:cBhvr additive="base">
                                        <p:cTn id="28" dur="500" fill="hold"/>
                                        <p:tgtEl>
                                          <p:spTgt spid="6">
                                            <p:graphicEl>
                                              <a:dgm id="{83FA25D3-DDCB-45FE-A485-C1D94C314F3E}"/>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graphicEl>
                                              <a:dgm id="{83FA25D3-DDCB-45FE-A485-C1D94C314F3E}"/>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
                                            <p:graphicEl>
                                              <a:dgm id="{20A53F7E-DDC5-46E9-8E88-40007A0641BD}"/>
                                            </p:graphicEl>
                                          </p:spTgt>
                                        </p:tgtEl>
                                        <p:attrNameLst>
                                          <p:attrName>style.visibility</p:attrName>
                                        </p:attrNameLst>
                                      </p:cBhvr>
                                      <p:to>
                                        <p:strVal val="visible"/>
                                      </p:to>
                                    </p:set>
                                    <p:anim calcmode="lin" valueType="num">
                                      <p:cBhvr additive="base">
                                        <p:cTn id="32" dur="500" fill="hold"/>
                                        <p:tgtEl>
                                          <p:spTgt spid="6">
                                            <p:graphicEl>
                                              <a:dgm id="{20A53F7E-DDC5-46E9-8E88-40007A0641BD}"/>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graphicEl>
                                              <a:dgm id="{20A53F7E-DDC5-46E9-8E88-40007A0641BD}"/>
                                            </p:graphic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
                                            <p:graphicEl>
                                              <a:dgm id="{CCB49755-A236-4BF4-9CC3-44CD447FCA1B}"/>
                                            </p:graphicEl>
                                          </p:spTgt>
                                        </p:tgtEl>
                                        <p:attrNameLst>
                                          <p:attrName>style.visibility</p:attrName>
                                        </p:attrNameLst>
                                      </p:cBhvr>
                                      <p:to>
                                        <p:strVal val="visible"/>
                                      </p:to>
                                    </p:set>
                                    <p:anim calcmode="lin" valueType="num">
                                      <p:cBhvr additive="base">
                                        <p:cTn id="36" dur="500" fill="hold"/>
                                        <p:tgtEl>
                                          <p:spTgt spid="6">
                                            <p:graphicEl>
                                              <a:dgm id="{CCB49755-A236-4BF4-9CC3-44CD447FCA1B}"/>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graphicEl>
                                              <a:dgm id="{CCB49755-A236-4BF4-9CC3-44CD447FCA1B}"/>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graphicEl>
                                              <a:dgm id="{4AF1F87D-230F-4E34-8460-5D679D41C447}"/>
                                            </p:graphicEl>
                                          </p:spTgt>
                                        </p:tgtEl>
                                        <p:attrNameLst>
                                          <p:attrName>style.visibility</p:attrName>
                                        </p:attrNameLst>
                                      </p:cBhvr>
                                      <p:to>
                                        <p:strVal val="visible"/>
                                      </p:to>
                                    </p:set>
                                    <p:anim calcmode="lin" valueType="num">
                                      <p:cBhvr additive="base">
                                        <p:cTn id="42" dur="500" fill="hold"/>
                                        <p:tgtEl>
                                          <p:spTgt spid="6">
                                            <p:graphicEl>
                                              <a:dgm id="{4AF1F87D-230F-4E34-8460-5D679D41C447}"/>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graphicEl>
                                              <a:dgm id="{4AF1F87D-230F-4E34-8460-5D679D41C447}"/>
                                            </p:graphic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
                                            <p:graphicEl>
                                              <a:dgm id="{27C2FF28-B65B-484D-92E1-25785302EAAA}"/>
                                            </p:graphicEl>
                                          </p:spTgt>
                                        </p:tgtEl>
                                        <p:attrNameLst>
                                          <p:attrName>style.visibility</p:attrName>
                                        </p:attrNameLst>
                                      </p:cBhvr>
                                      <p:to>
                                        <p:strVal val="visible"/>
                                      </p:to>
                                    </p:set>
                                    <p:anim calcmode="lin" valueType="num">
                                      <p:cBhvr additive="base">
                                        <p:cTn id="46" dur="500" fill="hold"/>
                                        <p:tgtEl>
                                          <p:spTgt spid="6">
                                            <p:graphicEl>
                                              <a:dgm id="{27C2FF28-B65B-484D-92E1-25785302EAAA}"/>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graphicEl>
                                              <a:dgm id="{27C2FF28-B65B-484D-92E1-25785302EAAA}"/>
                                            </p:graphic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6">
                                            <p:graphicEl>
                                              <a:dgm id="{82E69356-2D60-4485-BAB4-12CDFCDE122A}"/>
                                            </p:graphicEl>
                                          </p:spTgt>
                                        </p:tgtEl>
                                        <p:attrNameLst>
                                          <p:attrName>style.visibility</p:attrName>
                                        </p:attrNameLst>
                                      </p:cBhvr>
                                      <p:to>
                                        <p:strVal val="visible"/>
                                      </p:to>
                                    </p:set>
                                    <p:anim calcmode="lin" valueType="num">
                                      <p:cBhvr additive="base">
                                        <p:cTn id="50" dur="500" fill="hold"/>
                                        <p:tgtEl>
                                          <p:spTgt spid="6">
                                            <p:graphicEl>
                                              <a:dgm id="{82E69356-2D60-4485-BAB4-12CDFCDE122A}"/>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graphicEl>
                                              <a:dgm id="{82E69356-2D60-4485-BAB4-12CDFCDE122A}"/>
                                            </p:graphic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
                                            <p:graphicEl>
                                              <a:dgm id="{412DC2EE-F549-4982-BB8A-031C38C5ACAE}"/>
                                            </p:graphicEl>
                                          </p:spTgt>
                                        </p:tgtEl>
                                        <p:attrNameLst>
                                          <p:attrName>style.visibility</p:attrName>
                                        </p:attrNameLst>
                                      </p:cBhvr>
                                      <p:to>
                                        <p:strVal val="visible"/>
                                      </p:to>
                                    </p:set>
                                    <p:anim calcmode="lin" valueType="num">
                                      <p:cBhvr additive="base">
                                        <p:cTn id="54" dur="500" fill="hold"/>
                                        <p:tgtEl>
                                          <p:spTgt spid="6">
                                            <p:graphicEl>
                                              <a:dgm id="{412DC2EE-F549-4982-BB8A-031C38C5ACAE}"/>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graphicEl>
                                              <a:dgm id="{412DC2EE-F549-4982-BB8A-031C38C5ACA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5" grpId="0" build="p" animBg="1"/>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2.jpg"/>
          <p:cNvPicPr>
            <a:picLocks noChangeAspect="1"/>
          </p:cNvPicPr>
          <p:nvPr/>
        </p:nvPicPr>
        <p:blipFill>
          <a:blip r:embed="rId2" cstate="print"/>
          <a:stretch>
            <a:fillRect/>
          </a:stretch>
        </p:blipFill>
        <p:spPr>
          <a:xfrm>
            <a:off x="0" y="228600"/>
            <a:ext cx="9144000" cy="6858000"/>
          </a:xfrm>
          <a:prstGeom prst="rect">
            <a:avLst/>
          </a:prstGeom>
        </p:spPr>
      </p:pic>
      <p:graphicFrame>
        <p:nvGraphicFramePr>
          <p:cNvPr id="8" name="Diagram 7"/>
          <p:cNvGraphicFramePr/>
          <p:nvPr/>
        </p:nvGraphicFramePr>
        <p:xfrm>
          <a:off x="-152400" y="685800"/>
          <a:ext cx="6172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5410200" y="762000"/>
          <a:ext cx="3505200" cy="449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F73349AD-A0FC-4BF8-8AAE-E0A2D8C949E7}"/>
                                            </p:graphicEl>
                                          </p:spTgt>
                                        </p:tgtEl>
                                        <p:attrNameLst>
                                          <p:attrName>style.visibility</p:attrName>
                                        </p:attrNameLst>
                                      </p:cBhvr>
                                      <p:to>
                                        <p:strVal val="visible"/>
                                      </p:to>
                                    </p:set>
                                    <p:animEffect transition="in" filter="wipe(down)">
                                      <p:cBhvr>
                                        <p:cTn id="7" dur="500"/>
                                        <p:tgtEl>
                                          <p:spTgt spid="8">
                                            <p:graphicEl>
                                              <a:dgm id="{F73349AD-A0FC-4BF8-8AAE-E0A2D8C949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682FACF2-AFFB-43DB-B950-91FEBB3A1FF1}"/>
                                            </p:graphicEl>
                                          </p:spTgt>
                                        </p:tgtEl>
                                        <p:attrNameLst>
                                          <p:attrName>style.visibility</p:attrName>
                                        </p:attrNameLst>
                                      </p:cBhvr>
                                      <p:to>
                                        <p:strVal val="visible"/>
                                      </p:to>
                                    </p:set>
                                    <p:animEffect transition="in" filter="wipe(down)">
                                      <p:cBhvr>
                                        <p:cTn id="12" dur="500"/>
                                        <p:tgtEl>
                                          <p:spTgt spid="8">
                                            <p:graphicEl>
                                              <a:dgm id="{682FACF2-AFFB-43DB-B950-91FEBB3A1FF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Graphic spid="11"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609600"/>
            <a:ext cx="7315200" cy="808038"/>
          </a:xfrm>
        </p:spPr>
        <p:txBody>
          <a:bodyPr>
            <a:normAutofit/>
          </a:bodyPr>
          <a:lstStyle/>
          <a:p>
            <a:pPr algn="l"/>
            <a:r>
              <a:rPr lang="en-ID" sz="2400" b="1" dirty="0" err="1" smtClean="0">
                <a:solidFill>
                  <a:schemeClr val="accent4">
                    <a:lumMod val="50000"/>
                  </a:schemeClr>
                </a:solidFill>
                <a:latin typeface="Arial" charset="0"/>
                <a:cs typeface="Arial" charset="0"/>
              </a:rPr>
              <a:t>Faktor-faktor</a:t>
            </a:r>
            <a:r>
              <a:rPr lang="en-ID" sz="2400" b="1" dirty="0" smtClean="0">
                <a:solidFill>
                  <a:schemeClr val="accent4">
                    <a:lumMod val="50000"/>
                  </a:schemeClr>
                </a:solidFill>
                <a:latin typeface="Arial" charset="0"/>
                <a:cs typeface="Arial" charset="0"/>
              </a:rPr>
              <a:t> yang </a:t>
            </a:r>
            <a:r>
              <a:rPr lang="en-ID" sz="2400" b="1" dirty="0" err="1" smtClean="0">
                <a:solidFill>
                  <a:schemeClr val="accent4">
                    <a:lumMod val="50000"/>
                  </a:schemeClr>
                </a:solidFill>
                <a:latin typeface="Arial" charset="0"/>
                <a:cs typeface="Arial" charset="0"/>
              </a:rPr>
              <a:t>Memengaruhi</a:t>
            </a:r>
            <a:r>
              <a:rPr lang="en-ID" sz="2400" b="1" dirty="0" smtClean="0">
                <a:solidFill>
                  <a:schemeClr val="accent4">
                    <a:lumMod val="50000"/>
                  </a:schemeClr>
                </a:solidFill>
                <a:latin typeface="Arial" charset="0"/>
                <a:cs typeface="Arial" charset="0"/>
              </a:rPr>
              <a:t> </a:t>
            </a:r>
            <a:r>
              <a:rPr lang="en-ID" sz="2400" b="1" dirty="0" err="1" smtClean="0">
                <a:solidFill>
                  <a:schemeClr val="accent4">
                    <a:lumMod val="50000"/>
                  </a:schemeClr>
                </a:solidFill>
                <a:latin typeface="Arial" charset="0"/>
                <a:cs typeface="Arial" charset="0"/>
              </a:rPr>
              <a:t>Konsumsi</a:t>
            </a:r>
            <a:endParaRPr lang="en-US" sz="2400" b="1" dirty="0" smtClean="0">
              <a:solidFill>
                <a:schemeClr val="accent4">
                  <a:lumMod val="50000"/>
                </a:schemeClr>
              </a:solidFill>
            </a:endParaRPr>
          </a:p>
        </p:txBody>
      </p:sp>
      <p:cxnSp>
        <p:nvCxnSpPr>
          <p:cNvPr id="4" name="Straight Connector 3"/>
          <p:cNvCxnSpPr/>
          <p:nvPr/>
        </p:nvCxnSpPr>
        <p:spPr>
          <a:xfrm>
            <a:off x="914400" y="1370012"/>
            <a:ext cx="7315200" cy="158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0.05"/>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 calcmode="lin" valueType="num">
                                      <p:cBhvr>
                                        <p:cTn id="9" dur="1000" fill="hold"/>
                                        <p:tgtEl>
                                          <p:spTgt spid="18434"/>
                                        </p:tgtEl>
                                        <p:attrNameLst>
                                          <p:attrName>ppt_x</p:attrName>
                                        </p:attrNameLst>
                                      </p:cBhvr>
                                      <p:tavLst>
                                        <p:tav tm="0">
                                          <p:val>
                                            <p:strVal val="#ppt_x-.2"/>
                                          </p:val>
                                        </p:tav>
                                        <p:tav tm="100000">
                                          <p:val>
                                            <p:strVal val="#ppt_x"/>
                                          </p:val>
                                        </p:tav>
                                      </p:tavLst>
                                    </p:anim>
                                    <p:anim calcmode="lin" valueType="num">
                                      <p:cBhvr>
                                        <p:cTn id="10" dur="1000" fill="hold"/>
                                        <p:tgtEl>
                                          <p:spTgt spid="18434"/>
                                        </p:tgtEl>
                                        <p:attrNameLst>
                                          <p:attrName>ppt_y</p:attrName>
                                        </p:attrNameLst>
                                      </p:cBhvr>
                                      <p:tavLst>
                                        <p:tav tm="0">
                                          <p:val>
                                            <p:strVal val="#ppt_y"/>
                                          </p:val>
                                        </p:tav>
                                        <p:tav tm="100000">
                                          <p:val>
                                            <p:strVal val="#ppt_y"/>
                                          </p:val>
                                        </p:tav>
                                      </p:tavLst>
                                    </p:anim>
                                    <p:animEffect transition="in" filter="fade">
                                      <p:cBhvr>
                                        <p:cTn id="11" dur="1000"/>
                                        <p:tgtEl>
                                          <p:spTgt spid="184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graphicEl>
                                              <a:dgm id="{06332C57-44CB-435F-8AEE-80BFBF4A980A}"/>
                                            </p:graphicEl>
                                          </p:spTgt>
                                        </p:tgtEl>
                                        <p:attrNameLst>
                                          <p:attrName>style.visibility</p:attrName>
                                        </p:attrNameLst>
                                      </p:cBhvr>
                                      <p:to>
                                        <p:strVal val="visible"/>
                                      </p:to>
                                    </p:set>
                                    <p:animEffect transition="in" filter="wipe(down)">
                                      <p:cBhvr>
                                        <p:cTn id="16" dur="500"/>
                                        <p:tgtEl>
                                          <p:spTgt spid="5">
                                            <p:graphicEl>
                                              <a:dgm id="{06332C57-44CB-435F-8AEE-80BFBF4A980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graphicEl>
                                              <a:dgm id="{B48145B5-52A7-4921-9565-80659F1E6B3C}"/>
                                            </p:graphicEl>
                                          </p:spTgt>
                                        </p:tgtEl>
                                        <p:attrNameLst>
                                          <p:attrName>style.visibility</p:attrName>
                                        </p:attrNameLst>
                                      </p:cBhvr>
                                      <p:to>
                                        <p:strVal val="visible"/>
                                      </p:to>
                                    </p:set>
                                    <p:animEffect transition="in" filter="wipe(down)">
                                      <p:cBhvr>
                                        <p:cTn id="21" dur="500"/>
                                        <p:tgtEl>
                                          <p:spTgt spid="5">
                                            <p:graphicEl>
                                              <a:dgm id="{B48145B5-52A7-4921-9565-80659F1E6B3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graphicEl>
                                              <a:dgm id="{172D6878-31EE-46C8-9197-C30328E5ABB2}"/>
                                            </p:graphicEl>
                                          </p:spTgt>
                                        </p:tgtEl>
                                        <p:attrNameLst>
                                          <p:attrName>style.visibility</p:attrName>
                                        </p:attrNameLst>
                                      </p:cBhvr>
                                      <p:to>
                                        <p:strVal val="visible"/>
                                      </p:to>
                                    </p:set>
                                    <p:animEffect transition="in" filter="wipe(down)">
                                      <p:cBhvr>
                                        <p:cTn id="26" dur="500"/>
                                        <p:tgtEl>
                                          <p:spTgt spid="5">
                                            <p:graphicEl>
                                              <a:dgm id="{172D6878-31EE-46C8-9197-C30328E5ABB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dgm id="{791B2ECF-9F9F-4A44-8B51-309A9D111C45}"/>
                                            </p:graphicEl>
                                          </p:spTgt>
                                        </p:tgtEl>
                                        <p:attrNameLst>
                                          <p:attrName>style.visibility</p:attrName>
                                        </p:attrNameLst>
                                      </p:cBhvr>
                                      <p:to>
                                        <p:strVal val="visible"/>
                                      </p:to>
                                    </p:set>
                                    <p:animEffect transition="in" filter="wipe(down)">
                                      <p:cBhvr>
                                        <p:cTn id="31" dur="500"/>
                                        <p:tgtEl>
                                          <p:spTgt spid="5">
                                            <p:graphicEl>
                                              <a:dgm id="{791B2ECF-9F9F-4A44-8B51-309A9D111C4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dgm id="{2F533CF7-F659-462D-99FD-E4C792105520}"/>
                                            </p:graphicEl>
                                          </p:spTgt>
                                        </p:tgtEl>
                                        <p:attrNameLst>
                                          <p:attrName>style.visibility</p:attrName>
                                        </p:attrNameLst>
                                      </p:cBhvr>
                                      <p:to>
                                        <p:strVal val="visible"/>
                                      </p:to>
                                    </p:set>
                                    <p:animEffect transition="in" filter="wipe(down)">
                                      <p:cBhvr>
                                        <p:cTn id="36" dur="500"/>
                                        <p:tgtEl>
                                          <p:spTgt spid="5">
                                            <p:graphicEl>
                                              <a:dgm id="{2F533CF7-F659-462D-99FD-E4C7921055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Graphic spid="5"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274638"/>
            <a:ext cx="7467600" cy="944562"/>
          </a:xfrm>
        </p:spPr>
        <p:txBody>
          <a:bodyPr/>
          <a:lstStyle/>
          <a:p>
            <a:pPr algn="l"/>
            <a:r>
              <a:rPr lang="en-ID" sz="2400" dirty="0" err="1" smtClean="0">
                <a:solidFill>
                  <a:schemeClr val="accent2">
                    <a:lumMod val="50000"/>
                  </a:schemeClr>
                </a:solidFill>
                <a:latin typeface="Arial" charset="0"/>
                <a:cs typeface="Arial" charset="0"/>
              </a:rPr>
              <a:t>Teori</a:t>
            </a:r>
            <a:r>
              <a:rPr lang="en-ID" sz="2400" dirty="0" smtClean="0">
                <a:solidFill>
                  <a:schemeClr val="accent2">
                    <a:lumMod val="50000"/>
                  </a:schemeClr>
                </a:solidFill>
                <a:latin typeface="Arial" charset="0"/>
                <a:cs typeface="Arial" charset="0"/>
              </a:rPr>
              <a:t> </a:t>
            </a:r>
            <a:r>
              <a:rPr lang="en-ID" sz="2400" dirty="0" err="1" smtClean="0">
                <a:solidFill>
                  <a:schemeClr val="accent2">
                    <a:lumMod val="50000"/>
                  </a:schemeClr>
                </a:solidFill>
                <a:latin typeface="Arial" charset="0"/>
                <a:cs typeface="Arial" charset="0"/>
              </a:rPr>
              <a:t>Perilaku</a:t>
            </a:r>
            <a:r>
              <a:rPr lang="en-ID" sz="2400" dirty="0" smtClean="0">
                <a:solidFill>
                  <a:schemeClr val="accent2">
                    <a:lumMod val="50000"/>
                  </a:schemeClr>
                </a:solidFill>
                <a:latin typeface="Arial" charset="0"/>
                <a:cs typeface="Arial" charset="0"/>
              </a:rPr>
              <a:t> </a:t>
            </a:r>
            <a:r>
              <a:rPr lang="en-ID" sz="2400" dirty="0" err="1" smtClean="0">
                <a:solidFill>
                  <a:schemeClr val="accent2">
                    <a:lumMod val="50000"/>
                  </a:schemeClr>
                </a:solidFill>
                <a:latin typeface="Arial" charset="0"/>
                <a:cs typeface="Arial" charset="0"/>
              </a:rPr>
              <a:t>Konsumen</a:t>
            </a:r>
            <a:endParaRPr lang="en-US" sz="3200" dirty="0" smtClean="0">
              <a:solidFill>
                <a:schemeClr val="accent2">
                  <a:lumMod val="50000"/>
                </a:schemeClr>
              </a:solidFill>
              <a:latin typeface="Arial" charset="0"/>
              <a:cs typeface="Arial" charset="0"/>
            </a:endParaRPr>
          </a:p>
        </p:txBody>
      </p:sp>
      <p:cxnSp>
        <p:nvCxnSpPr>
          <p:cNvPr id="4" name="Straight Connector 3"/>
          <p:cNvCxnSpPr/>
          <p:nvPr/>
        </p:nvCxnSpPr>
        <p:spPr>
          <a:xfrm>
            <a:off x="914400" y="1219200"/>
            <a:ext cx="7315200" cy="1588"/>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nvGraphicFramePr>
        <p:xfrm>
          <a:off x="990600" y="1371600"/>
          <a:ext cx="7086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 return.jpg">
            <a:hlinkClick r:id="rId6" action="ppaction://hlinksldjump"/>
          </p:cNvPr>
          <p:cNvPicPr>
            <a:picLocks noChangeAspect="1"/>
          </p:cNvPicPr>
          <p:nvPr/>
        </p:nvPicPr>
        <p:blipFill>
          <a:blip r:embed="rId7" cstate="print"/>
          <a:stretch>
            <a:fillRect/>
          </a:stretch>
        </p:blipFill>
        <p:spPr>
          <a:xfrm>
            <a:off x="8229600" y="5867400"/>
            <a:ext cx="355600" cy="317500"/>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800" decel="100000"/>
                                        <p:tgtEl>
                                          <p:spTgt spid="19458"/>
                                        </p:tgtEl>
                                      </p:cBhvr>
                                    </p:animEffect>
                                    <p:anim calcmode="lin" valueType="num">
                                      <p:cBhvr>
                                        <p:cTn id="8" dur="800" decel="100000" fill="hold"/>
                                        <p:tgtEl>
                                          <p:spTgt spid="19458"/>
                                        </p:tgtEl>
                                        <p:attrNameLst>
                                          <p:attrName>style.rotation</p:attrName>
                                        </p:attrNameLst>
                                      </p:cBhvr>
                                      <p:tavLst>
                                        <p:tav tm="0">
                                          <p:val>
                                            <p:fltVal val="-90"/>
                                          </p:val>
                                        </p:tav>
                                        <p:tav tm="100000">
                                          <p:val>
                                            <p:fltVal val="0"/>
                                          </p:val>
                                        </p:tav>
                                      </p:tavLst>
                                    </p:anim>
                                    <p:anim calcmode="lin" valueType="num">
                                      <p:cBhvr>
                                        <p:cTn id="9" dur="800" decel="100000" fill="hold"/>
                                        <p:tgtEl>
                                          <p:spTgt spid="19458"/>
                                        </p:tgtEl>
                                        <p:attrNameLst>
                                          <p:attrName>ppt_x</p:attrName>
                                        </p:attrNameLst>
                                      </p:cBhvr>
                                      <p:tavLst>
                                        <p:tav tm="0">
                                          <p:val>
                                            <p:strVal val="#ppt_x+0.4"/>
                                          </p:val>
                                        </p:tav>
                                        <p:tav tm="100000">
                                          <p:val>
                                            <p:strVal val="#ppt_x-0.05"/>
                                          </p:val>
                                        </p:tav>
                                      </p:tavLst>
                                    </p:anim>
                                    <p:anim calcmode="lin" valueType="num">
                                      <p:cBhvr>
                                        <p:cTn id="10" dur="800" decel="100000" fill="hold"/>
                                        <p:tgtEl>
                                          <p:spTgt spid="1945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45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45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901CDB1-76B2-4C10-A5CF-8924418BB3A3}"/>
                                            </p:graphicEl>
                                          </p:spTgt>
                                        </p:tgtEl>
                                        <p:attrNameLst>
                                          <p:attrName>style.visibility</p:attrName>
                                        </p:attrNameLst>
                                      </p:cBhvr>
                                      <p:to>
                                        <p:strVal val="visible"/>
                                      </p:to>
                                    </p:set>
                                    <p:animEffect transition="in" filter="fade">
                                      <p:cBhvr>
                                        <p:cTn id="17" dur="1000"/>
                                        <p:tgtEl>
                                          <p:spTgt spid="5">
                                            <p:graphicEl>
                                              <a:dgm id="{A901CDB1-76B2-4C10-A5CF-8924418BB3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1FC18B3D-9B09-4941-842C-67B0FDFCBCD7}"/>
                                            </p:graphicEl>
                                          </p:spTgt>
                                        </p:tgtEl>
                                        <p:attrNameLst>
                                          <p:attrName>style.visibility</p:attrName>
                                        </p:attrNameLst>
                                      </p:cBhvr>
                                      <p:to>
                                        <p:strVal val="visible"/>
                                      </p:to>
                                    </p:set>
                                    <p:animEffect transition="in" filter="fade">
                                      <p:cBhvr>
                                        <p:cTn id="22" dur="1000"/>
                                        <p:tgtEl>
                                          <p:spTgt spid="5">
                                            <p:graphicEl>
                                              <a:dgm id="{1FC18B3D-9B09-4941-842C-67B0FDFCBCD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B478688B-4B25-4835-8E09-FA470D5DDEE7}"/>
                                            </p:graphicEl>
                                          </p:spTgt>
                                        </p:tgtEl>
                                        <p:attrNameLst>
                                          <p:attrName>style.visibility</p:attrName>
                                        </p:attrNameLst>
                                      </p:cBhvr>
                                      <p:to>
                                        <p:strVal val="visible"/>
                                      </p:to>
                                    </p:set>
                                    <p:animEffect transition="in" filter="fade">
                                      <p:cBhvr>
                                        <p:cTn id="27" dur="1000"/>
                                        <p:tgtEl>
                                          <p:spTgt spid="5">
                                            <p:graphicEl>
                                              <a:dgm id="{B478688B-4B25-4835-8E09-FA470D5DDEE7}"/>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graphicEl>
                                              <a:dgm id="{41205DCB-8233-4B7E-96D1-8ACD56A9B8F9}"/>
                                            </p:graphicEl>
                                          </p:spTgt>
                                        </p:tgtEl>
                                        <p:attrNameLst>
                                          <p:attrName>style.visibility</p:attrName>
                                        </p:attrNameLst>
                                      </p:cBhvr>
                                      <p:to>
                                        <p:strVal val="visible"/>
                                      </p:to>
                                    </p:set>
                                    <p:animEffect transition="in" filter="fade">
                                      <p:cBhvr>
                                        <p:cTn id="30" dur="1000"/>
                                        <p:tgtEl>
                                          <p:spTgt spid="5">
                                            <p:graphicEl>
                                              <a:dgm id="{41205DCB-8233-4B7E-96D1-8ACD56A9B8F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graphicEl>
                                              <a:dgm id="{36FA41E3-2AD1-4669-8CA6-9B1A6D1F437B}"/>
                                            </p:graphicEl>
                                          </p:spTgt>
                                        </p:tgtEl>
                                        <p:attrNameLst>
                                          <p:attrName>style.visibility</p:attrName>
                                        </p:attrNameLst>
                                      </p:cBhvr>
                                      <p:to>
                                        <p:strVal val="visible"/>
                                      </p:to>
                                    </p:set>
                                    <p:animEffect transition="in" filter="fade">
                                      <p:cBhvr>
                                        <p:cTn id="35" dur="1000"/>
                                        <p:tgtEl>
                                          <p:spTgt spid="5">
                                            <p:graphicEl>
                                              <a:dgm id="{36FA41E3-2AD1-4669-8CA6-9B1A6D1F43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Graphic spid="5"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274638"/>
            <a:ext cx="7467600" cy="1143000"/>
          </a:xfrm>
        </p:spPr>
        <p:txBody>
          <a:bodyPr>
            <a:normAutofit/>
          </a:bodyPr>
          <a:lstStyle/>
          <a:p>
            <a:pPr algn="l" eaLnBrk="1" hangingPunct="1"/>
            <a:r>
              <a:rPr lang="en-ID" sz="2400" b="1" dirty="0" err="1" smtClean="0"/>
              <a:t>Pelaku</a:t>
            </a:r>
            <a:r>
              <a:rPr lang="en-ID" sz="2400" b="1" dirty="0" smtClean="0"/>
              <a:t> </a:t>
            </a:r>
            <a:r>
              <a:rPr lang="en-ID" sz="2400" b="1" dirty="0" err="1" smtClean="0"/>
              <a:t>Ekonomi</a:t>
            </a:r>
            <a:r>
              <a:rPr lang="en-ID" sz="2400" b="1" dirty="0" smtClean="0"/>
              <a:t> </a:t>
            </a:r>
            <a:r>
              <a:rPr lang="en-ID" sz="2400" b="1" dirty="0" err="1" smtClean="0"/>
              <a:t>dalam</a:t>
            </a:r>
            <a:r>
              <a:rPr lang="en-ID" sz="2400" b="1" dirty="0" smtClean="0"/>
              <a:t> </a:t>
            </a:r>
            <a:r>
              <a:rPr lang="en-ID" sz="2400" b="1" dirty="0" err="1" smtClean="0"/>
              <a:t>Perekonomian</a:t>
            </a:r>
            <a:r>
              <a:rPr lang="en-ID" sz="2400" b="1" dirty="0" smtClean="0"/>
              <a:t> Indonesia</a:t>
            </a:r>
            <a:endParaRPr lang="en-US" sz="2400" b="1" dirty="0" smtClean="0"/>
          </a:p>
        </p:txBody>
      </p:sp>
      <p:grpSp>
        <p:nvGrpSpPr>
          <p:cNvPr id="2" name="Group 31"/>
          <p:cNvGrpSpPr>
            <a:grpSpLocks/>
          </p:cNvGrpSpPr>
          <p:nvPr/>
        </p:nvGrpSpPr>
        <p:grpSpPr bwMode="auto">
          <a:xfrm>
            <a:off x="611188" y="1839913"/>
            <a:ext cx="7894637" cy="3051175"/>
            <a:chOff x="611560" y="1840079"/>
            <a:chExt cx="7894530" cy="3051121"/>
          </a:xfrm>
        </p:grpSpPr>
        <p:grpSp>
          <p:nvGrpSpPr>
            <p:cNvPr id="3" name="Group 3"/>
            <p:cNvGrpSpPr/>
            <p:nvPr/>
          </p:nvGrpSpPr>
          <p:grpSpPr>
            <a:xfrm>
              <a:off x="611560" y="2844301"/>
              <a:ext cx="3902572" cy="807472"/>
              <a:chOff x="443691" y="2179277"/>
              <a:chExt cx="3902572" cy="807472"/>
            </a:xfrm>
            <a:solidFill>
              <a:schemeClr val="accent2">
                <a:lumMod val="60000"/>
                <a:lumOff val="40000"/>
                <a:alpha val="70000"/>
              </a:schemeClr>
            </a:solidFill>
          </p:grpSpPr>
          <p:sp>
            <p:nvSpPr>
              <p:cNvPr id="5" name="Rounded Rectangle 4"/>
              <p:cNvSpPr/>
              <p:nvPr/>
            </p:nvSpPr>
            <p:spPr>
              <a:xfrm>
                <a:off x="443691" y="2589288"/>
                <a:ext cx="3816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dirty="0"/>
              </a:p>
            </p:txBody>
          </p:sp>
          <p:sp>
            <p:nvSpPr>
              <p:cNvPr id="6" name="Rounded Rectangle 5"/>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7" name="Rounded Rectangle 6"/>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grpSp>
          <p:nvGrpSpPr>
            <p:cNvPr id="4" name="Group 7"/>
            <p:cNvGrpSpPr/>
            <p:nvPr/>
          </p:nvGrpSpPr>
          <p:grpSpPr>
            <a:xfrm flipH="1">
              <a:off x="4611893" y="2850576"/>
              <a:ext cx="3894197" cy="807472"/>
              <a:chOff x="452066" y="2179277"/>
              <a:chExt cx="3894197" cy="807472"/>
            </a:xfrm>
            <a:solidFill>
              <a:schemeClr val="accent2">
                <a:lumMod val="60000"/>
                <a:lumOff val="40000"/>
                <a:alpha val="70000"/>
              </a:schemeClr>
            </a:solidFill>
          </p:grpSpPr>
          <p:sp>
            <p:nvSpPr>
              <p:cNvPr id="9" name="Rounded Rectangle 8"/>
              <p:cNvSpPr/>
              <p:nvPr/>
            </p:nvSpPr>
            <p:spPr>
              <a:xfrm>
                <a:off x="452066" y="2589288"/>
                <a:ext cx="3816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10" name="Rounded Rectangle 9"/>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11" name="Rounded Rectangle 10"/>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grpSp>
          <p:nvGrpSpPr>
            <p:cNvPr id="8" name="Group 11"/>
            <p:cNvGrpSpPr/>
            <p:nvPr/>
          </p:nvGrpSpPr>
          <p:grpSpPr>
            <a:xfrm rot="5400000" flipH="1">
              <a:off x="3947124" y="3746365"/>
              <a:ext cx="1482198" cy="807472"/>
              <a:chOff x="2864065" y="2179277"/>
              <a:chExt cx="1482198" cy="807472"/>
            </a:xfrm>
            <a:solidFill>
              <a:schemeClr val="accent1">
                <a:alpha val="70000"/>
              </a:schemeClr>
            </a:solidFill>
          </p:grpSpPr>
          <p:sp>
            <p:nvSpPr>
              <p:cNvPr id="13" name="Rounded Rectangle 12"/>
              <p:cNvSpPr/>
              <p:nvPr/>
            </p:nvSpPr>
            <p:spPr>
              <a:xfrm>
                <a:off x="2864065" y="2589289"/>
                <a:ext cx="1404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14" name="Rounded Rectangle 13"/>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15" name="Rounded Rectangle 14"/>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grpSp>
          <p:nvGrpSpPr>
            <p:cNvPr id="12" name="Group 15"/>
            <p:cNvGrpSpPr/>
            <p:nvPr/>
          </p:nvGrpSpPr>
          <p:grpSpPr>
            <a:xfrm rot="16200000" flipH="1">
              <a:off x="3704640" y="2177441"/>
              <a:ext cx="1482196" cy="807472"/>
              <a:chOff x="2864067" y="2179277"/>
              <a:chExt cx="1482196" cy="807472"/>
            </a:xfrm>
            <a:solidFill>
              <a:schemeClr val="accent1">
                <a:alpha val="70000"/>
              </a:schemeClr>
            </a:solidFill>
          </p:grpSpPr>
          <p:sp>
            <p:nvSpPr>
              <p:cNvPr id="17" name="Rounded Rectangle 16"/>
              <p:cNvSpPr/>
              <p:nvPr/>
            </p:nvSpPr>
            <p:spPr>
              <a:xfrm>
                <a:off x="2864067" y="2589289"/>
                <a:ext cx="1404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18" name="Rounded Rectangle 17"/>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19" name="Rounded Rectangle 18"/>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sp>
          <p:nvSpPr>
            <p:cNvPr id="22" name="TextBox 21"/>
            <p:cNvSpPr txBox="1"/>
            <p:nvPr/>
          </p:nvSpPr>
          <p:spPr>
            <a:xfrm>
              <a:off x="678234" y="2205198"/>
              <a:ext cx="3157494" cy="719124"/>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r" fontAlgn="auto">
                <a:spcBef>
                  <a:spcPts val="0"/>
                </a:spcBef>
                <a:spcAft>
                  <a:spcPts val="0"/>
                </a:spcAft>
                <a:defRPr/>
              </a:pPr>
              <a:r>
                <a:rPr lang="en-US" altLang="ko-KR" sz="2000" b="1" dirty="0">
                  <a:solidFill>
                    <a:schemeClr val="accent1"/>
                  </a:solidFill>
                  <a:latin typeface="Arial" pitchFamily="34" charset="0"/>
                  <a:cs typeface="Arial" pitchFamily="34" charset="0"/>
                </a:rPr>
                <a:t>Rumah Tangga Konsumen (RTK)</a:t>
              </a:r>
              <a:endParaRPr lang="ko-KR" altLang="en-US" sz="2000" b="1" dirty="0">
                <a:solidFill>
                  <a:schemeClr val="accent1"/>
                </a:solidFill>
                <a:latin typeface="Arial" pitchFamily="34" charset="0"/>
                <a:cs typeface="Arial" pitchFamily="34" charset="0"/>
              </a:endParaRPr>
            </a:p>
          </p:txBody>
        </p:sp>
        <p:sp>
          <p:nvSpPr>
            <p:cNvPr id="25" name="TextBox 24"/>
            <p:cNvSpPr txBox="1"/>
            <p:nvPr/>
          </p:nvSpPr>
          <p:spPr>
            <a:xfrm>
              <a:off x="5291447" y="2205198"/>
              <a:ext cx="3159082" cy="719124"/>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altLang="ko-KR" sz="2000" b="1" dirty="0">
                  <a:solidFill>
                    <a:schemeClr val="accent2"/>
                  </a:solidFill>
                  <a:latin typeface="Arial" pitchFamily="34" charset="0"/>
                  <a:cs typeface="Arial" pitchFamily="34" charset="0"/>
                </a:rPr>
                <a:t>Rumah Tangga Produsen (RTP)</a:t>
              </a:r>
              <a:endParaRPr lang="ko-KR" altLang="en-US" sz="2000" b="1" dirty="0">
                <a:solidFill>
                  <a:schemeClr val="accent2"/>
                </a:solidFill>
                <a:latin typeface="Arial" pitchFamily="34" charset="0"/>
                <a:cs typeface="Arial" pitchFamily="34" charset="0"/>
              </a:endParaRPr>
            </a:p>
          </p:txBody>
        </p:sp>
        <p:sp>
          <p:nvSpPr>
            <p:cNvPr id="28" name="TextBox 27"/>
            <p:cNvSpPr txBox="1"/>
            <p:nvPr/>
          </p:nvSpPr>
          <p:spPr>
            <a:xfrm>
              <a:off x="678234" y="4005391"/>
              <a:ext cx="3157494" cy="400043"/>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r" fontAlgn="auto">
                <a:spcBef>
                  <a:spcPts val="0"/>
                </a:spcBef>
                <a:spcAft>
                  <a:spcPts val="0"/>
                </a:spcAft>
                <a:defRPr/>
              </a:pPr>
              <a:r>
                <a:rPr lang="en-US" altLang="ko-KR" sz="2000" b="1" dirty="0">
                  <a:solidFill>
                    <a:schemeClr val="accent2"/>
                  </a:solidFill>
                  <a:latin typeface="Arial" pitchFamily="34" charset="0"/>
                  <a:cs typeface="Arial" pitchFamily="34" charset="0"/>
                </a:rPr>
                <a:t>Pemerintah</a:t>
              </a:r>
              <a:endParaRPr lang="ko-KR" altLang="en-US" sz="2000" b="1" dirty="0">
                <a:solidFill>
                  <a:schemeClr val="accent2"/>
                </a:solidFill>
                <a:latin typeface="Arial" pitchFamily="34" charset="0"/>
                <a:cs typeface="Arial" pitchFamily="34" charset="0"/>
              </a:endParaRPr>
            </a:p>
          </p:txBody>
        </p:sp>
        <p:sp>
          <p:nvSpPr>
            <p:cNvPr id="31" name="TextBox 30"/>
            <p:cNvSpPr txBox="1"/>
            <p:nvPr/>
          </p:nvSpPr>
          <p:spPr>
            <a:xfrm>
              <a:off x="5318433" y="4005391"/>
              <a:ext cx="3159082" cy="400043"/>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altLang="ko-KR" sz="2000" b="1" dirty="0">
                  <a:solidFill>
                    <a:schemeClr val="accent1"/>
                  </a:solidFill>
                  <a:latin typeface="Arial" pitchFamily="34" charset="0"/>
                  <a:cs typeface="Arial" pitchFamily="34" charset="0"/>
                </a:rPr>
                <a:t>Masyarakat Luar Negeri</a:t>
              </a:r>
              <a:endParaRPr lang="ko-KR" altLang="en-US" sz="2000" b="1" dirty="0">
                <a:solidFill>
                  <a:schemeClr val="accent1"/>
                </a:solidFill>
                <a:latin typeface="Arial" pitchFamily="34" charset="0"/>
                <a:cs typeface="Arial" pitchFamily="34" charset="0"/>
              </a:endParaRPr>
            </a:p>
          </p:txBody>
        </p:sp>
      </p:grpSp>
      <p:cxnSp>
        <p:nvCxnSpPr>
          <p:cNvPr id="24" name="Straight Connector 23"/>
          <p:cNvCxnSpPr/>
          <p:nvPr/>
        </p:nvCxnSpPr>
        <p:spPr>
          <a:xfrm>
            <a:off x="838200" y="1219200"/>
            <a:ext cx="7391400" cy="1588"/>
          </a:xfrm>
          <a:prstGeom prst="line">
            <a:avLst/>
          </a:prstGeom>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by="(-#ppt_w*2)" calcmode="lin" valueType="num">
                                      <p:cBhvr rctx="PPT">
                                        <p:cTn id="7" dur="250" autoRev="1" fill="hold">
                                          <p:stCondLst>
                                            <p:cond delay="0"/>
                                          </p:stCondLst>
                                        </p:cTn>
                                        <p:tgtEl>
                                          <p:spTgt spid="21506"/>
                                        </p:tgtEl>
                                        <p:attrNameLst>
                                          <p:attrName>ppt_w</p:attrName>
                                        </p:attrNameLst>
                                      </p:cBhvr>
                                    </p:anim>
                                    <p:anim by="(#ppt_w*0.50)" calcmode="lin" valueType="num">
                                      <p:cBhvr>
                                        <p:cTn id="8" dur="250" decel="50000" autoRev="1" fill="hold">
                                          <p:stCondLst>
                                            <p:cond delay="0"/>
                                          </p:stCondLst>
                                        </p:cTn>
                                        <p:tgtEl>
                                          <p:spTgt spid="21506"/>
                                        </p:tgtEl>
                                        <p:attrNameLst>
                                          <p:attrName>ppt_x</p:attrName>
                                        </p:attrNameLst>
                                      </p:cBhvr>
                                    </p:anim>
                                    <p:anim from="(-#ppt_h/2)" to="(#ppt_y)" calcmode="lin" valueType="num">
                                      <p:cBhvr>
                                        <p:cTn id="9" dur="500" fill="hold">
                                          <p:stCondLst>
                                            <p:cond delay="0"/>
                                          </p:stCondLst>
                                        </p:cTn>
                                        <p:tgtEl>
                                          <p:spTgt spid="21506"/>
                                        </p:tgtEl>
                                        <p:attrNameLst>
                                          <p:attrName>ppt_y</p:attrName>
                                        </p:attrNameLst>
                                      </p:cBhvr>
                                    </p:anim>
                                    <p:animRot by="21600000">
                                      <p:cBhvr>
                                        <p:cTn id="10" dur="500" fill="hold">
                                          <p:stCondLst>
                                            <p:cond delay="0"/>
                                          </p:stCondLst>
                                        </p:cTn>
                                        <p:tgtEl>
                                          <p:spTgt spid="2150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74638"/>
            <a:ext cx="7467600" cy="944562"/>
          </a:xfrm>
        </p:spPr>
        <p:txBody>
          <a:bodyPr/>
          <a:lstStyle/>
          <a:p>
            <a:pPr algn="l"/>
            <a:r>
              <a:rPr lang="en-ID" sz="2400" dirty="0" err="1" smtClean="0">
                <a:solidFill>
                  <a:schemeClr val="accent2">
                    <a:lumMod val="50000"/>
                  </a:schemeClr>
                </a:solidFill>
                <a:latin typeface="Arial" charset="0"/>
                <a:cs typeface="Arial" charset="0"/>
              </a:rPr>
              <a:t>Peran</a:t>
            </a:r>
            <a:r>
              <a:rPr lang="en-ID" sz="2400" dirty="0" smtClean="0">
                <a:solidFill>
                  <a:schemeClr val="accent2">
                    <a:lumMod val="50000"/>
                  </a:schemeClr>
                </a:solidFill>
                <a:latin typeface="Arial" charset="0"/>
                <a:cs typeface="Arial" charset="0"/>
              </a:rPr>
              <a:t> </a:t>
            </a:r>
            <a:r>
              <a:rPr lang="en-ID" sz="2400" dirty="0" err="1" smtClean="0">
                <a:solidFill>
                  <a:schemeClr val="accent2">
                    <a:lumMod val="50000"/>
                  </a:schemeClr>
                </a:solidFill>
                <a:latin typeface="Arial" charset="0"/>
                <a:cs typeface="Arial" charset="0"/>
              </a:rPr>
              <a:t>Pelaku</a:t>
            </a:r>
            <a:r>
              <a:rPr lang="en-ID" sz="2400" dirty="0" smtClean="0">
                <a:solidFill>
                  <a:schemeClr val="accent2">
                    <a:lumMod val="50000"/>
                  </a:schemeClr>
                </a:solidFill>
                <a:latin typeface="Arial" charset="0"/>
                <a:cs typeface="Arial" charset="0"/>
              </a:rPr>
              <a:t> </a:t>
            </a:r>
            <a:r>
              <a:rPr lang="en-ID" sz="2400" dirty="0" err="1" smtClean="0">
                <a:solidFill>
                  <a:schemeClr val="accent2">
                    <a:lumMod val="50000"/>
                  </a:schemeClr>
                </a:solidFill>
                <a:latin typeface="Arial" charset="0"/>
                <a:cs typeface="Arial" charset="0"/>
              </a:rPr>
              <a:t>Ekonomi</a:t>
            </a:r>
            <a:endParaRPr lang="en-US" sz="3200" dirty="0" smtClean="0">
              <a:solidFill>
                <a:schemeClr val="accent2">
                  <a:lumMod val="50000"/>
                </a:schemeClr>
              </a:solidFill>
              <a:latin typeface="Arial" charset="0"/>
              <a:cs typeface="Arial" charset="0"/>
            </a:endParaRPr>
          </a:p>
        </p:txBody>
      </p:sp>
      <p:cxnSp>
        <p:nvCxnSpPr>
          <p:cNvPr id="6" name="Straight Connector 5"/>
          <p:cNvCxnSpPr/>
          <p:nvPr/>
        </p:nvCxnSpPr>
        <p:spPr>
          <a:xfrm>
            <a:off x="914400" y="1219200"/>
            <a:ext cx="7315200" cy="1588"/>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685800" y="1397000"/>
          <a:ext cx="37338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4572000" y="1447800"/>
          <a:ext cx="3810000" cy="5410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200" fill="hold">
                                          <p:stCondLst>
                                            <p:cond delay="0"/>
                                          </p:stCondLst>
                                        </p:cTn>
                                        <p:tgtEl>
                                          <p:spTgt spid="5"/>
                                        </p:tgtEl>
                                        <p:attrNameLst>
                                          <p:attrName>ppt_x</p:attrName>
                                        </p:attrNameLst>
                                      </p:cBhvr>
                                    </p:anim>
                                    <p:anim from="0" to="-1.0" calcmode="lin" valueType="num">
                                      <p:cBhvr>
                                        <p:cTn id="8" dur="400" decel="50000" autoRev="1" fill="hold">
                                          <p:stCondLst>
                                            <p:cond delay="1200"/>
                                          </p:stCondLst>
                                        </p:cTn>
                                        <p:tgtEl>
                                          <p:spTgt spid="5"/>
                                        </p:tgtEl>
                                        <p:attrNameLst>
                                          <p:attrName>xshear</p:attrName>
                                        </p:attrNameLst>
                                      </p:cBhvr>
                                    </p:anim>
                                    <p:animScale>
                                      <p:cBhvr>
                                        <p:cTn id="9" dur="400" decel="100000" autoRev="1" fill="hold">
                                          <p:stCondLst>
                                            <p:cond delay="1200"/>
                                          </p:stCondLst>
                                        </p:cTn>
                                        <p:tgtEl>
                                          <p:spTgt spid="5"/>
                                        </p:tgtEl>
                                      </p:cBhvr>
                                      <p:from x="100000" y="100000"/>
                                      <p:to x="80000" y="100000"/>
                                    </p:animScale>
                                    <p:anim by="(#ppt_h/3+#ppt_w*0.1)" calcmode="lin" valueType="num">
                                      <p:cBhvr additive="sum">
                                        <p:cTn id="10" dur="400" decel="100000" autoRev="1" fill="hold">
                                          <p:stCondLst>
                                            <p:cond delay="12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80ABCDD9-888A-49D9-8B90-A9E0B8C69737}"/>
                                            </p:graphicEl>
                                          </p:spTgt>
                                        </p:tgtEl>
                                        <p:attrNameLst>
                                          <p:attrName>style.visibility</p:attrName>
                                        </p:attrNameLst>
                                      </p:cBhvr>
                                      <p:to>
                                        <p:strVal val="visible"/>
                                      </p:to>
                                    </p:set>
                                    <p:animEffect transition="in" filter="wipe(down)">
                                      <p:cBhvr>
                                        <p:cTn id="15" dur="500"/>
                                        <p:tgtEl>
                                          <p:spTgt spid="7">
                                            <p:graphicEl>
                                              <a:dgm id="{80ABCDD9-888A-49D9-8B90-A9E0B8C69737}"/>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C430E3A9-936D-4138-A817-82AA397A25E1}"/>
                                            </p:graphicEl>
                                          </p:spTgt>
                                        </p:tgtEl>
                                        <p:attrNameLst>
                                          <p:attrName>style.visibility</p:attrName>
                                        </p:attrNameLst>
                                      </p:cBhvr>
                                      <p:to>
                                        <p:strVal val="visible"/>
                                      </p:to>
                                    </p:set>
                                    <p:animEffect transition="in" filter="wipe(down)">
                                      <p:cBhvr>
                                        <p:cTn id="18" dur="500"/>
                                        <p:tgtEl>
                                          <p:spTgt spid="7">
                                            <p:graphicEl>
                                              <a:dgm id="{C430E3A9-936D-4138-A817-82AA397A25E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F2724904-D12A-4E37-8DB1-469C486A3BA2}"/>
                                            </p:graphicEl>
                                          </p:spTgt>
                                        </p:tgtEl>
                                        <p:attrNameLst>
                                          <p:attrName>style.visibility</p:attrName>
                                        </p:attrNameLst>
                                      </p:cBhvr>
                                      <p:to>
                                        <p:strVal val="visible"/>
                                      </p:to>
                                    </p:set>
                                    <p:animEffect transition="in" filter="wipe(down)">
                                      <p:cBhvr>
                                        <p:cTn id="23" dur="500"/>
                                        <p:tgtEl>
                                          <p:spTgt spid="7">
                                            <p:graphicEl>
                                              <a:dgm id="{F2724904-D12A-4E37-8DB1-469C486A3BA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graphicEl>
                                              <a:dgm id="{12FF1B3D-1BC3-48C0-B6FF-D82A3F747D98}"/>
                                            </p:graphicEl>
                                          </p:spTgt>
                                        </p:tgtEl>
                                        <p:attrNameLst>
                                          <p:attrName>style.visibility</p:attrName>
                                        </p:attrNameLst>
                                      </p:cBhvr>
                                      <p:to>
                                        <p:strVal val="visible"/>
                                      </p:to>
                                    </p:set>
                                    <p:anim calcmode="lin" valueType="num">
                                      <p:cBhvr additive="base">
                                        <p:cTn id="28" dur="500" fill="hold"/>
                                        <p:tgtEl>
                                          <p:spTgt spid="9">
                                            <p:graphicEl>
                                              <a:dgm id="{12FF1B3D-1BC3-48C0-B6FF-D82A3F747D98}"/>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graphicEl>
                                              <a:dgm id="{12FF1B3D-1BC3-48C0-B6FF-D82A3F747D98}"/>
                                            </p:graphic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graphicEl>
                                              <a:dgm id="{ADD153CF-487A-4107-8B33-FF7F985A2596}"/>
                                            </p:graphicEl>
                                          </p:spTgt>
                                        </p:tgtEl>
                                        <p:attrNameLst>
                                          <p:attrName>style.visibility</p:attrName>
                                        </p:attrNameLst>
                                      </p:cBhvr>
                                      <p:to>
                                        <p:strVal val="visible"/>
                                      </p:to>
                                    </p:set>
                                    <p:anim calcmode="lin" valueType="num">
                                      <p:cBhvr additive="base">
                                        <p:cTn id="34" dur="500" fill="hold"/>
                                        <p:tgtEl>
                                          <p:spTgt spid="9">
                                            <p:graphicEl>
                                              <a:dgm id="{ADD153CF-487A-4107-8B33-FF7F985A2596}"/>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graphicEl>
                                              <a:dgm id="{ADD153CF-487A-4107-8B33-FF7F985A2596}"/>
                                            </p:graphic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graphicEl>
                                              <a:dgm id="{24CCE1E1-1C4A-4776-B2EC-5A6D56BD84E8}"/>
                                            </p:graphicEl>
                                          </p:spTgt>
                                        </p:tgtEl>
                                        <p:attrNameLst>
                                          <p:attrName>style.visibility</p:attrName>
                                        </p:attrNameLst>
                                      </p:cBhvr>
                                      <p:to>
                                        <p:strVal val="visible"/>
                                      </p:to>
                                    </p:set>
                                    <p:anim calcmode="lin" valueType="num">
                                      <p:cBhvr additive="base">
                                        <p:cTn id="40" dur="500" fill="hold"/>
                                        <p:tgtEl>
                                          <p:spTgt spid="9">
                                            <p:graphicEl>
                                              <a:dgm id="{24CCE1E1-1C4A-4776-B2EC-5A6D56BD84E8}"/>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graphicEl>
                                              <a:dgm id="{24CCE1E1-1C4A-4776-B2EC-5A6D56BD84E8}"/>
                                            </p:graphic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graphicEl>
                                              <a:dgm id="{ADC7F8EF-E93E-4DCF-B7B6-BF787EB8AE75}"/>
                                            </p:graphicEl>
                                          </p:spTgt>
                                        </p:tgtEl>
                                        <p:attrNameLst>
                                          <p:attrName>style.visibility</p:attrName>
                                        </p:attrNameLst>
                                      </p:cBhvr>
                                      <p:to>
                                        <p:strVal val="visible"/>
                                      </p:to>
                                    </p:set>
                                    <p:anim calcmode="lin" valueType="num">
                                      <p:cBhvr additive="base">
                                        <p:cTn id="46" dur="500" fill="hold"/>
                                        <p:tgtEl>
                                          <p:spTgt spid="9">
                                            <p:graphicEl>
                                              <a:dgm id="{ADC7F8EF-E93E-4DCF-B7B6-BF787EB8AE75}"/>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graphicEl>
                                              <a:dgm id="{ADC7F8EF-E93E-4DCF-B7B6-BF787EB8AE75}"/>
                                            </p:graphic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graphicEl>
                                              <a:dgm id="{3B0ED3BD-0D19-4149-9853-25D31C9F8785}"/>
                                            </p:graphicEl>
                                          </p:spTgt>
                                        </p:tgtEl>
                                        <p:attrNameLst>
                                          <p:attrName>style.visibility</p:attrName>
                                        </p:attrNameLst>
                                      </p:cBhvr>
                                      <p:to>
                                        <p:strVal val="visible"/>
                                      </p:to>
                                    </p:set>
                                    <p:anim calcmode="lin" valueType="num">
                                      <p:cBhvr additive="base">
                                        <p:cTn id="52" dur="500" fill="hold"/>
                                        <p:tgtEl>
                                          <p:spTgt spid="9">
                                            <p:graphicEl>
                                              <a:dgm id="{3B0ED3BD-0D19-4149-9853-25D31C9F8785}"/>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graphicEl>
                                              <a:dgm id="{3B0ED3BD-0D19-4149-9853-25D31C9F878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Sub>
          <a:bldDgm bld="one"/>
        </p:bldSub>
      </p:bldGraphic>
      <p:bldGraphic spid="9"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74638"/>
            <a:ext cx="7467600" cy="944562"/>
          </a:xfrm>
        </p:spPr>
        <p:txBody>
          <a:bodyPr/>
          <a:lstStyle/>
          <a:p>
            <a:pPr algn="l"/>
            <a:r>
              <a:rPr lang="en-ID" sz="2400" dirty="0" err="1" smtClean="0">
                <a:solidFill>
                  <a:schemeClr val="accent2">
                    <a:lumMod val="50000"/>
                  </a:schemeClr>
                </a:solidFill>
                <a:latin typeface="Arial" charset="0"/>
                <a:cs typeface="Arial" charset="0"/>
              </a:rPr>
              <a:t>Peran</a:t>
            </a:r>
            <a:r>
              <a:rPr lang="en-ID" sz="2400" dirty="0" smtClean="0">
                <a:solidFill>
                  <a:schemeClr val="accent2">
                    <a:lumMod val="50000"/>
                  </a:schemeClr>
                </a:solidFill>
                <a:latin typeface="Arial" charset="0"/>
                <a:cs typeface="Arial" charset="0"/>
              </a:rPr>
              <a:t> </a:t>
            </a:r>
            <a:r>
              <a:rPr lang="en-ID" sz="2400" dirty="0" err="1" smtClean="0">
                <a:solidFill>
                  <a:schemeClr val="accent2">
                    <a:lumMod val="50000"/>
                  </a:schemeClr>
                </a:solidFill>
                <a:latin typeface="Arial" charset="0"/>
                <a:cs typeface="Arial" charset="0"/>
              </a:rPr>
              <a:t>Pelaku</a:t>
            </a:r>
            <a:r>
              <a:rPr lang="en-ID" sz="2400" dirty="0" smtClean="0">
                <a:solidFill>
                  <a:schemeClr val="accent2">
                    <a:lumMod val="50000"/>
                  </a:schemeClr>
                </a:solidFill>
                <a:latin typeface="Arial" charset="0"/>
                <a:cs typeface="Arial" charset="0"/>
              </a:rPr>
              <a:t> </a:t>
            </a:r>
            <a:r>
              <a:rPr lang="en-ID" sz="2400" dirty="0" err="1" smtClean="0">
                <a:solidFill>
                  <a:schemeClr val="accent2">
                    <a:lumMod val="50000"/>
                  </a:schemeClr>
                </a:solidFill>
                <a:latin typeface="Arial" charset="0"/>
                <a:cs typeface="Arial" charset="0"/>
              </a:rPr>
              <a:t>Ekonomi</a:t>
            </a:r>
            <a:r>
              <a:rPr lang="en-ID" sz="2400" dirty="0" smtClean="0">
                <a:solidFill>
                  <a:schemeClr val="accent2">
                    <a:lumMod val="50000"/>
                  </a:schemeClr>
                </a:solidFill>
                <a:latin typeface="Arial" charset="0"/>
                <a:cs typeface="Arial" charset="0"/>
              </a:rPr>
              <a:t> ...</a:t>
            </a:r>
            <a:endParaRPr lang="en-US" sz="3200" dirty="0" smtClean="0">
              <a:solidFill>
                <a:schemeClr val="accent2">
                  <a:lumMod val="50000"/>
                </a:schemeClr>
              </a:solidFill>
              <a:latin typeface="Arial" charset="0"/>
              <a:cs typeface="Arial" charset="0"/>
            </a:endParaRPr>
          </a:p>
        </p:txBody>
      </p:sp>
      <p:cxnSp>
        <p:nvCxnSpPr>
          <p:cNvPr id="5" name="Straight Connector 4"/>
          <p:cNvCxnSpPr/>
          <p:nvPr/>
        </p:nvCxnSpPr>
        <p:spPr>
          <a:xfrm>
            <a:off x="914400" y="1219200"/>
            <a:ext cx="7315200" cy="1588"/>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nvGraphicFramePr>
        <p:xfrm>
          <a:off x="533400" y="1600200"/>
          <a:ext cx="41148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4724400" y="1371600"/>
          <a:ext cx="3733800" cy="4343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graphicEl>
                                              <a:dgm id="{B0EDEB87-58F8-4E9E-BC37-ACF2E593F3C7}"/>
                                            </p:graphicEl>
                                          </p:spTgt>
                                        </p:tgtEl>
                                        <p:attrNameLst>
                                          <p:attrName>style.visibility</p:attrName>
                                        </p:attrNameLst>
                                      </p:cBhvr>
                                      <p:to>
                                        <p:strVal val="visible"/>
                                      </p:to>
                                    </p:set>
                                    <p:animEffect transition="in" filter="fade">
                                      <p:cBhvr>
                                        <p:cTn id="14" dur="1000"/>
                                        <p:tgtEl>
                                          <p:spTgt spid="6">
                                            <p:graphicEl>
                                              <a:dgm id="{B0EDEB87-58F8-4E9E-BC37-ACF2E593F3C7}"/>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graphicEl>
                                              <a:dgm id="{3FFE3397-D3CC-41BA-955A-98EDFBF24637}"/>
                                            </p:graphicEl>
                                          </p:spTgt>
                                        </p:tgtEl>
                                        <p:attrNameLst>
                                          <p:attrName>style.visibility</p:attrName>
                                        </p:attrNameLst>
                                      </p:cBhvr>
                                      <p:to>
                                        <p:strVal val="visible"/>
                                      </p:to>
                                    </p:set>
                                    <p:animEffect transition="in" filter="fade">
                                      <p:cBhvr>
                                        <p:cTn id="19" dur="1000"/>
                                        <p:tgtEl>
                                          <p:spTgt spid="6">
                                            <p:graphicEl>
                                              <a:dgm id="{3FFE3397-D3CC-41BA-955A-98EDFBF24637}"/>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graphicEl>
                                              <a:dgm id="{D08790F3-2387-4B12-AE4E-DE2BC937BC68}"/>
                                            </p:graphicEl>
                                          </p:spTgt>
                                        </p:tgtEl>
                                        <p:attrNameLst>
                                          <p:attrName>style.visibility</p:attrName>
                                        </p:attrNameLst>
                                      </p:cBhvr>
                                      <p:to>
                                        <p:strVal val="visible"/>
                                      </p:to>
                                    </p:set>
                                    <p:animEffect transition="in" filter="fade">
                                      <p:cBhvr>
                                        <p:cTn id="24" dur="1000"/>
                                        <p:tgtEl>
                                          <p:spTgt spid="8">
                                            <p:graphicEl>
                                              <a:dgm id="{D08790F3-2387-4B12-AE4E-DE2BC937BC6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graphicEl>
                                              <a:dgm id="{24C8535D-3B81-4987-80B0-78C15C30A94C}"/>
                                            </p:graphicEl>
                                          </p:spTgt>
                                        </p:tgtEl>
                                        <p:attrNameLst>
                                          <p:attrName>style.visibility</p:attrName>
                                        </p:attrNameLst>
                                      </p:cBhvr>
                                      <p:to>
                                        <p:strVal val="visible"/>
                                      </p:to>
                                    </p:set>
                                    <p:animEffect transition="in" filter="fade">
                                      <p:cBhvr>
                                        <p:cTn id="29" dur="1000"/>
                                        <p:tgtEl>
                                          <p:spTgt spid="8">
                                            <p:graphicEl>
                                              <a:dgm id="{24C8535D-3B81-4987-80B0-78C15C30A9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Dgm bld="one"/>
        </p:bldSub>
      </p:bldGraphic>
      <p:bldGraphic spid="8"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381000"/>
            <a:ext cx="8686800" cy="685800"/>
          </a:xfrm>
        </p:spPr>
        <p:txBody>
          <a:bodyPr>
            <a:normAutofit/>
          </a:bodyPr>
          <a:lstStyle/>
          <a:p>
            <a:pPr algn="l" eaLnBrk="1" hangingPunct="1"/>
            <a:r>
              <a:rPr lang="en-ID" sz="2400" cap="none" dirty="0" err="1" smtClean="0">
                <a:latin typeface="Arial" charset="0"/>
                <a:cs typeface="Arial" charset="0"/>
              </a:rPr>
              <a:t>Bagan</a:t>
            </a:r>
            <a:r>
              <a:rPr lang="en-ID" sz="2400" cap="none" dirty="0" smtClean="0">
                <a:latin typeface="Arial" charset="0"/>
                <a:cs typeface="Arial" charset="0"/>
              </a:rPr>
              <a:t> </a:t>
            </a:r>
            <a:r>
              <a:rPr lang="en-ID" sz="2400" cap="none" dirty="0" err="1" smtClean="0">
                <a:latin typeface="Arial" charset="0"/>
                <a:cs typeface="Arial" charset="0"/>
              </a:rPr>
              <a:t>Kegiatan</a:t>
            </a:r>
            <a:r>
              <a:rPr lang="en-ID" sz="2400" cap="none" dirty="0" smtClean="0">
                <a:latin typeface="Arial" charset="0"/>
                <a:cs typeface="Arial" charset="0"/>
              </a:rPr>
              <a:t> </a:t>
            </a:r>
            <a:r>
              <a:rPr lang="en-ID" sz="2400" cap="none" dirty="0" err="1" smtClean="0">
                <a:latin typeface="Arial" charset="0"/>
                <a:cs typeface="Arial" charset="0"/>
              </a:rPr>
              <a:t>Ekonomi</a:t>
            </a:r>
            <a:r>
              <a:rPr lang="en-ID" sz="2400" cap="none" dirty="0" smtClean="0">
                <a:latin typeface="Arial" charset="0"/>
                <a:cs typeface="Arial" charset="0"/>
              </a:rPr>
              <a:t> </a:t>
            </a:r>
            <a:r>
              <a:rPr lang="en-ID" sz="2400" cap="none" dirty="0" err="1" smtClean="0">
                <a:latin typeface="Arial" charset="0"/>
                <a:cs typeface="Arial" charset="0"/>
              </a:rPr>
              <a:t>Dua</a:t>
            </a:r>
            <a:r>
              <a:rPr lang="en-ID" sz="2400" cap="none" dirty="0" smtClean="0">
                <a:latin typeface="Arial" charset="0"/>
                <a:cs typeface="Arial" charset="0"/>
              </a:rPr>
              <a:t> </a:t>
            </a:r>
            <a:r>
              <a:rPr lang="en-ID" sz="2400" cap="none" dirty="0" err="1" smtClean="0">
                <a:latin typeface="Arial" charset="0"/>
                <a:cs typeface="Arial" charset="0"/>
              </a:rPr>
              <a:t>Sektor</a:t>
            </a:r>
            <a:endParaRPr lang="en-US" sz="2400" cap="none" dirty="0" smtClean="0">
              <a:latin typeface="Arial" charset="0"/>
              <a:cs typeface="Arial" charset="0"/>
            </a:endParaRPr>
          </a:p>
        </p:txBody>
      </p:sp>
      <p:pic>
        <p:nvPicPr>
          <p:cNvPr id="27651" name="Content Placeholder 3" descr="34.tif"/>
          <p:cNvPicPr>
            <a:picLocks noGrp="1" noChangeAspect="1"/>
          </p:cNvPicPr>
          <p:nvPr>
            <p:ph idx="1"/>
          </p:nvPr>
        </p:nvPicPr>
        <p:blipFill>
          <a:blip r:embed="rId2" cstate="print"/>
          <a:srcRect/>
          <a:stretch>
            <a:fillRect/>
          </a:stretch>
        </p:blipFill>
        <p:spPr>
          <a:xfrm>
            <a:off x="990600" y="1752600"/>
            <a:ext cx="7199313" cy="3516312"/>
          </a:xfrm>
          <a:scene3d>
            <a:camera prst="perspectiveRigh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 calcmode="lin" valueType="num">
                                      <p:cBhvr>
                                        <p:cTn id="9" dur="500" fill="hold"/>
                                        <p:tgtEl>
                                          <p:spTgt spid="27650"/>
                                        </p:tgtEl>
                                        <p:attrNameLst>
                                          <p:attrName>style.rotation</p:attrName>
                                        </p:attrNameLst>
                                      </p:cBhvr>
                                      <p:tavLst>
                                        <p:tav tm="0">
                                          <p:val>
                                            <p:fltVal val="90"/>
                                          </p:val>
                                        </p:tav>
                                        <p:tav tm="100000">
                                          <p:val>
                                            <p:fltVal val="0"/>
                                          </p:val>
                                        </p:tav>
                                      </p:tavLst>
                                    </p:anim>
                                    <p:animEffect transition="in" filter="fade">
                                      <p:cBhvr>
                                        <p:cTn id="10" dur="500"/>
                                        <p:tgtEl>
                                          <p:spTgt spid="2765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7651"/>
                                        </p:tgtEl>
                                        <p:attrNameLst>
                                          <p:attrName>style.visibility</p:attrName>
                                        </p:attrNameLst>
                                      </p:cBhvr>
                                      <p:to>
                                        <p:strVal val="visible"/>
                                      </p:to>
                                    </p:set>
                                    <p:animEffect transition="in" filter="diamond(in)">
                                      <p:cBhvr>
                                        <p:cTn id="15"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304800"/>
            <a:ext cx="8686800" cy="838200"/>
          </a:xfrm>
        </p:spPr>
        <p:txBody>
          <a:bodyPr>
            <a:normAutofit/>
          </a:bodyPr>
          <a:lstStyle/>
          <a:p>
            <a:pPr algn="l" eaLnBrk="1" hangingPunct="1"/>
            <a:r>
              <a:rPr lang="en-ID" sz="2400" cap="none" dirty="0" err="1" smtClean="0">
                <a:latin typeface="Arial" charset="0"/>
                <a:cs typeface="Arial" charset="0"/>
              </a:rPr>
              <a:t>Bagan</a:t>
            </a:r>
            <a:r>
              <a:rPr lang="en-ID" sz="2400" cap="none" dirty="0" smtClean="0">
                <a:latin typeface="Arial" charset="0"/>
                <a:cs typeface="Arial" charset="0"/>
              </a:rPr>
              <a:t> </a:t>
            </a:r>
            <a:r>
              <a:rPr lang="en-ID" sz="2400" cap="none" dirty="0" err="1" smtClean="0">
                <a:latin typeface="Arial" charset="0"/>
                <a:cs typeface="Arial" charset="0"/>
              </a:rPr>
              <a:t>Kegiatan</a:t>
            </a:r>
            <a:r>
              <a:rPr lang="en-ID" sz="2400" cap="none" dirty="0" smtClean="0">
                <a:latin typeface="Arial" charset="0"/>
                <a:cs typeface="Arial" charset="0"/>
              </a:rPr>
              <a:t> </a:t>
            </a:r>
            <a:r>
              <a:rPr lang="en-ID" sz="2400" cap="none" dirty="0" err="1" smtClean="0">
                <a:latin typeface="Arial" charset="0"/>
                <a:cs typeface="Arial" charset="0"/>
              </a:rPr>
              <a:t>Ekonomi</a:t>
            </a:r>
            <a:r>
              <a:rPr lang="en-ID" sz="2400" cap="none" dirty="0" smtClean="0">
                <a:latin typeface="Arial" charset="0"/>
                <a:cs typeface="Arial" charset="0"/>
              </a:rPr>
              <a:t> </a:t>
            </a:r>
            <a:r>
              <a:rPr lang="en-ID" sz="2400" cap="none" dirty="0" err="1" smtClean="0">
                <a:latin typeface="Arial" charset="0"/>
                <a:cs typeface="Arial" charset="0"/>
              </a:rPr>
              <a:t>Tiga</a:t>
            </a:r>
            <a:r>
              <a:rPr lang="en-ID" sz="2400" cap="none" dirty="0" smtClean="0">
                <a:latin typeface="Arial" charset="0"/>
                <a:cs typeface="Arial" charset="0"/>
              </a:rPr>
              <a:t> </a:t>
            </a:r>
            <a:r>
              <a:rPr lang="en-ID" sz="2400" cap="none" dirty="0" err="1" smtClean="0">
                <a:latin typeface="Arial" charset="0"/>
                <a:cs typeface="Arial" charset="0"/>
              </a:rPr>
              <a:t>Sektor</a:t>
            </a:r>
            <a:endParaRPr lang="en-US" sz="2400" cap="none" dirty="0" smtClean="0">
              <a:latin typeface="Arial" charset="0"/>
              <a:cs typeface="Arial" charset="0"/>
            </a:endParaRPr>
          </a:p>
        </p:txBody>
      </p:sp>
      <p:pic>
        <p:nvPicPr>
          <p:cNvPr id="28675" name="Content Placeholder 3" descr="35.tif"/>
          <p:cNvPicPr>
            <a:picLocks noGrp="1" noChangeAspect="1"/>
          </p:cNvPicPr>
          <p:nvPr>
            <p:ph idx="1"/>
          </p:nvPr>
        </p:nvPicPr>
        <p:blipFill>
          <a:blip r:embed="rId2" cstate="print"/>
          <a:srcRect/>
          <a:stretch>
            <a:fillRect/>
          </a:stretch>
        </p:blipFill>
        <p:spPr>
          <a:xfrm>
            <a:off x="971550" y="1773238"/>
            <a:ext cx="7199313" cy="3516312"/>
          </a:xfrm>
          <a:scene3d>
            <a:camera prst="perspectiveRigh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style.rotation</p:attrName>
                                        </p:attrNameLst>
                                      </p:cBhvr>
                                      <p:tavLst>
                                        <p:tav tm="0">
                                          <p:val>
                                            <p:fltVal val="90"/>
                                          </p:val>
                                        </p:tav>
                                        <p:tav tm="100000">
                                          <p:val>
                                            <p:fltVal val="0"/>
                                          </p:val>
                                        </p:tav>
                                      </p:tavLst>
                                    </p:anim>
                                    <p:animEffect transition="in" filter="fade">
                                      <p:cBhvr>
                                        <p:cTn id="10" dur="1000"/>
                                        <p:tgtEl>
                                          <p:spTgt spid="2867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diamond(in)">
                                      <p:cBhvr>
                                        <p:cTn id="15"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28600"/>
            <a:ext cx="8686800" cy="838200"/>
          </a:xfrm>
        </p:spPr>
        <p:txBody>
          <a:bodyPr>
            <a:normAutofit/>
          </a:bodyPr>
          <a:lstStyle/>
          <a:p>
            <a:pPr algn="l" eaLnBrk="1" hangingPunct="1"/>
            <a:r>
              <a:rPr lang="en-ID" sz="2400" cap="none" dirty="0" err="1" smtClean="0"/>
              <a:t>Bagan</a:t>
            </a:r>
            <a:r>
              <a:rPr lang="en-ID" sz="2400" cap="none" dirty="0" smtClean="0"/>
              <a:t> </a:t>
            </a:r>
            <a:r>
              <a:rPr lang="en-ID" sz="2400" cap="none" dirty="0" err="1" smtClean="0"/>
              <a:t>Kegiatan</a:t>
            </a:r>
            <a:r>
              <a:rPr lang="en-ID" sz="2400" cap="none" dirty="0" smtClean="0"/>
              <a:t> </a:t>
            </a:r>
            <a:r>
              <a:rPr lang="en-ID" sz="2400" cap="none" dirty="0" err="1" smtClean="0"/>
              <a:t>Ekonomi</a:t>
            </a:r>
            <a:r>
              <a:rPr lang="en-ID" sz="2400" cap="none" dirty="0" smtClean="0"/>
              <a:t> </a:t>
            </a:r>
            <a:r>
              <a:rPr lang="en-ID" sz="2400" cap="none" dirty="0" err="1" smtClean="0"/>
              <a:t>Empat</a:t>
            </a:r>
            <a:r>
              <a:rPr lang="en-ID" sz="2400" cap="none" dirty="0" smtClean="0"/>
              <a:t> </a:t>
            </a:r>
            <a:r>
              <a:rPr lang="en-ID" sz="2400" cap="none" dirty="0" err="1" smtClean="0"/>
              <a:t>Sektor</a:t>
            </a:r>
            <a:endParaRPr lang="en-US" sz="2400" cap="none" dirty="0" smtClean="0"/>
          </a:p>
        </p:txBody>
      </p:sp>
      <p:pic>
        <p:nvPicPr>
          <p:cNvPr id="29699" name="Content Placeholder 3" descr="36.tif"/>
          <p:cNvPicPr>
            <a:picLocks noGrp="1" noChangeAspect="1"/>
          </p:cNvPicPr>
          <p:nvPr>
            <p:ph idx="1"/>
          </p:nvPr>
        </p:nvPicPr>
        <p:blipFill>
          <a:blip r:embed="rId2" cstate="print"/>
          <a:srcRect/>
          <a:stretch>
            <a:fillRect/>
          </a:stretch>
        </p:blipFill>
        <p:spPr>
          <a:xfrm>
            <a:off x="971550" y="1773238"/>
            <a:ext cx="7199313" cy="3830637"/>
          </a:xfrm>
        </p:spPr>
      </p:pic>
      <p:pic>
        <p:nvPicPr>
          <p:cNvPr id="5" name="Picture 4" descr="logo next.jpg">
            <a:hlinkClick r:id="rId3" action="ppaction://hlinksldjump"/>
          </p:cNvPr>
          <p:cNvPicPr>
            <a:picLocks noChangeAspect="1"/>
          </p:cNvPicPr>
          <p:nvPr/>
        </p:nvPicPr>
        <p:blipFill>
          <a:blip r:embed="rId4" cstate="print"/>
          <a:stretch>
            <a:fillRect/>
          </a:stretch>
        </p:blipFill>
        <p:spPr>
          <a:xfrm>
            <a:off x="8229600" y="6172200"/>
            <a:ext cx="355600" cy="29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style.rotation</p:attrName>
                                        </p:attrNameLst>
                                      </p:cBhvr>
                                      <p:tavLst>
                                        <p:tav tm="0">
                                          <p:val>
                                            <p:fltVal val="90"/>
                                          </p:val>
                                        </p:tav>
                                        <p:tav tm="100000">
                                          <p:val>
                                            <p:fltVal val="0"/>
                                          </p:val>
                                        </p:tav>
                                      </p:tavLst>
                                    </p:anim>
                                    <p:animEffect transition="in" filter="fade">
                                      <p:cBhvr>
                                        <p:cTn id="10" dur="1000"/>
                                        <p:tgtEl>
                                          <p:spTgt spid="2969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9699"/>
                                        </p:tgtEl>
                                        <p:attrNameLst>
                                          <p:attrName>style.visibility</p:attrName>
                                        </p:attrNameLst>
                                      </p:cBhvr>
                                      <p:to>
                                        <p:strVal val="visible"/>
                                      </p:to>
                                    </p:set>
                                    <p:animEffect transition="in" filter="diamond(in)">
                                      <p:cBhvr>
                                        <p:cTn id="15"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Autofit/>
          </a:bodyPr>
          <a:lstStyle/>
          <a:p>
            <a:r>
              <a:rPr lang="en-ID" altLang="en-US" sz="3200" b="1" dirty="0" smtClean="0">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BAB IV</a:t>
            </a:r>
            <a:br>
              <a:rPr lang="en-ID" altLang="en-US" sz="3200" b="1" dirty="0" smtClean="0">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br>
            <a:r>
              <a:rPr lang="en-ID" altLang="en-US" sz="3200" b="1" dirty="0" err="1" smtClean="0">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Terbentuknya</a:t>
            </a:r>
            <a:r>
              <a:rPr lang="en-ID" altLang="en-US" sz="3200" b="1" dirty="0" smtClean="0">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 </a:t>
            </a:r>
            <a:r>
              <a:rPr lang="en-ID" altLang="en-US" sz="3200" b="1" dirty="0" err="1">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Harga</a:t>
            </a:r>
            <a:r>
              <a:rPr lang="en-ID" altLang="en-US" sz="3200" b="1" dirty="0">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 </a:t>
            </a:r>
            <a:r>
              <a:rPr lang="en-ID" altLang="en-US" sz="3200" b="1" dirty="0" err="1">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Pasar</a:t>
            </a:r>
            <a:r>
              <a:rPr lang="en-ID" altLang="en-US" sz="3200" b="1" dirty="0">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 </a:t>
            </a:r>
            <a:br>
              <a:rPr lang="en-ID" altLang="en-US" sz="3200" b="1" dirty="0">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br>
            <a:r>
              <a:rPr lang="en-ID" altLang="en-US" sz="3200" b="1" dirty="0" err="1">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dan</a:t>
            </a:r>
            <a:r>
              <a:rPr lang="en-ID" altLang="en-US" sz="3200" b="1" dirty="0">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 </a:t>
            </a:r>
            <a:r>
              <a:rPr lang="en-ID" altLang="en-US" sz="3200" b="1" dirty="0" err="1">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Struktur</a:t>
            </a:r>
            <a:r>
              <a:rPr lang="en-ID" altLang="en-US" sz="3200" b="1" dirty="0">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 </a:t>
            </a:r>
            <a:r>
              <a:rPr lang="en-ID" altLang="en-US" sz="3200" b="1" dirty="0" err="1">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rPr>
              <a:t>Pasar</a:t>
            </a:r>
            <a:endParaRPr lang="en-ID" altLang="en-US" sz="3200" b="1" dirty="0">
              <a:ln w="13462">
                <a:solidFill>
                  <a:schemeClr val="bg1"/>
                </a:solidFill>
                <a:prstDash val="solid"/>
              </a:ln>
              <a:solidFill>
                <a:schemeClr val="tx1">
                  <a:lumMod val="85000"/>
                  <a:lumOff val="15000"/>
                </a:schemeClr>
              </a:solidFill>
              <a:effectLst>
                <a:outerShdw blurRad="50800" dist="38100" dir="5400000" algn="t" rotWithShape="0">
                  <a:prstClr val="black">
                    <a:alpha val="40000"/>
                  </a:prstClr>
                </a:outerShdw>
              </a:effectLst>
            </a:endParaRPr>
          </a:p>
        </p:txBody>
      </p:sp>
      <p:pic>
        <p:nvPicPr>
          <p:cNvPr id="4" name="Picture 3"/>
          <p:cNvPicPr>
            <a:picLocks noChangeAspect="1"/>
          </p:cNvPicPr>
          <p:nvPr/>
        </p:nvPicPr>
        <p:blipFill>
          <a:blip r:embed="rId2" cstate="print"/>
          <a:stretch>
            <a:fillRect/>
          </a:stretch>
        </p:blipFill>
        <p:spPr>
          <a:xfrm>
            <a:off x="381000" y="228600"/>
            <a:ext cx="1905000" cy="1374099"/>
          </a:xfrm>
          <a:prstGeom prst="rect">
            <a:avLst/>
          </a:prstGeom>
        </p:spPr>
      </p:pic>
      <p:cxnSp>
        <p:nvCxnSpPr>
          <p:cNvPr id="5" name="Straight Connector 4"/>
          <p:cNvCxnSpPr/>
          <p:nvPr/>
        </p:nvCxnSpPr>
        <p:spPr>
          <a:xfrm>
            <a:off x="762000" y="2057400"/>
            <a:ext cx="7620000" cy="1588"/>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0897" name="Picture 1"/>
          <p:cNvPicPr>
            <a:picLocks noChangeAspect="1" noChangeArrowheads="1"/>
          </p:cNvPicPr>
          <p:nvPr/>
        </p:nvPicPr>
        <p:blipFill>
          <a:blip r:embed="rId3" cstate="print"/>
          <a:srcRect/>
          <a:stretch>
            <a:fillRect/>
          </a:stretch>
        </p:blipFill>
        <p:spPr bwMode="auto">
          <a:xfrm>
            <a:off x="762000" y="2286000"/>
            <a:ext cx="4456111"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5486400" y="2514600"/>
            <a:ext cx="2743200" cy="1754326"/>
          </a:xfrm>
          <a:prstGeom prst="rect">
            <a:avLst/>
          </a:prstGeom>
        </p:spPr>
        <p:txBody>
          <a:bodyPr wrap="square">
            <a:spAutoFit/>
          </a:bodyPr>
          <a:lstStyle/>
          <a:p>
            <a:r>
              <a:rPr lang="en-US" dirty="0" err="1" smtClean="0">
                <a:latin typeface="Arial" pitchFamily="34" charset="0"/>
                <a:cs typeface="Arial" pitchFamily="34" charset="0"/>
              </a:rPr>
              <a:t>Permintaan</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penawaran</a:t>
            </a:r>
            <a:r>
              <a:rPr lang="en-US" dirty="0" smtClean="0">
                <a:latin typeface="Arial" pitchFamily="34" charset="0"/>
                <a:cs typeface="Arial" pitchFamily="34" charset="0"/>
              </a:rPr>
              <a:t> </a:t>
            </a:r>
            <a:r>
              <a:rPr lang="en-US" dirty="0" err="1" smtClean="0">
                <a:latin typeface="Arial" pitchFamily="34" charset="0"/>
                <a:cs typeface="Arial" pitchFamily="34" charset="0"/>
              </a:rPr>
              <a:t>berpengaruh</a:t>
            </a:r>
            <a:r>
              <a:rPr lang="en-US" dirty="0" smtClean="0">
                <a:latin typeface="Arial" pitchFamily="34" charset="0"/>
                <a:cs typeface="Arial" pitchFamily="34" charset="0"/>
              </a:rPr>
              <a:t> </a:t>
            </a:r>
            <a:r>
              <a:rPr lang="en-US" dirty="0" err="1" smtClean="0">
                <a:latin typeface="Arial" pitchFamily="34" charset="0"/>
                <a:cs typeface="Arial" pitchFamily="34" charset="0"/>
              </a:rPr>
              <a:t>terhadap</a:t>
            </a:r>
            <a:r>
              <a:rPr lang="en-US" dirty="0" smtClean="0">
                <a:latin typeface="Arial" pitchFamily="34" charset="0"/>
                <a:cs typeface="Arial" pitchFamily="34" charset="0"/>
              </a:rPr>
              <a:t> </a:t>
            </a:r>
            <a:r>
              <a:rPr lang="en-US" dirty="0" err="1" smtClean="0">
                <a:latin typeface="Arial" pitchFamily="34" charset="0"/>
                <a:cs typeface="Arial" pitchFamily="34" charset="0"/>
              </a:rPr>
              <a:t>harga</a:t>
            </a:r>
            <a:r>
              <a:rPr lang="en-US" dirty="0" smtClean="0">
                <a:latin typeface="Arial" pitchFamily="34" charset="0"/>
                <a:cs typeface="Arial" pitchFamily="34" charset="0"/>
              </a:rPr>
              <a:t> </a:t>
            </a:r>
            <a:r>
              <a:rPr lang="en-US" dirty="0" err="1" smtClean="0">
                <a:latin typeface="Arial" pitchFamily="34" charset="0"/>
                <a:cs typeface="Arial" pitchFamily="34" charset="0"/>
              </a:rPr>
              <a:t>di</a:t>
            </a:r>
            <a:r>
              <a:rPr lang="en-US" dirty="0" smtClean="0">
                <a:latin typeface="Arial" pitchFamily="34" charset="0"/>
                <a:cs typeface="Arial" pitchFamily="34" charset="0"/>
              </a:rPr>
              <a:t> </a:t>
            </a:r>
            <a:r>
              <a:rPr lang="en-US" dirty="0" err="1" smtClean="0">
                <a:latin typeface="Arial" pitchFamily="34" charset="0"/>
                <a:cs typeface="Arial" pitchFamily="34" charset="0"/>
              </a:rPr>
              <a:t>pasar</a:t>
            </a:r>
            <a:r>
              <a:rPr lang="en-US" dirty="0" smtClean="0">
                <a:latin typeface="Arial" pitchFamily="34" charset="0"/>
                <a:cs typeface="Arial" pitchFamily="34" charset="0"/>
              </a:rPr>
              <a:t>.</a:t>
            </a:r>
          </a:p>
          <a:p>
            <a:r>
              <a:rPr lang="en-US" dirty="0" err="1" smtClean="0">
                <a:latin typeface="Arial" pitchFamily="34" charset="0"/>
                <a:cs typeface="Arial" pitchFamily="34" charset="0"/>
              </a:rPr>
              <a:t>Apa</a:t>
            </a:r>
            <a:r>
              <a:rPr lang="en-US" dirty="0" smtClean="0">
                <a:latin typeface="Arial" pitchFamily="34" charset="0"/>
                <a:cs typeface="Arial" pitchFamily="34" charset="0"/>
              </a:rPr>
              <a:t> yang </a:t>
            </a:r>
            <a:r>
              <a:rPr lang="en-US" dirty="0" err="1" smtClean="0">
                <a:latin typeface="Arial" pitchFamily="34" charset="0"/>
                <a:cs typeface="Arial" pitchFamily="34" charset="0"/>
              </a:rPr>
              <a:t>dimaksud</a:t>
            </a:r>
            <a:r>
              <a:rPr lang="en-US" dirty="0" smtClean="0">
                <a:latin typeface="Arial" pitchFamily="34" charset="0"/>
                <a:cs typeface="Arial" pitchFamily="34" charset="0"/>
              </a:rPr>
              <a:t> </a:t>
            </a:r>
            <a:r>
              <a:rPr lang="en-US" dirty="0" err="1" smtClean="0">
                <a:latin typeface="Arial" pitchFamily="34" charset="0"/>
                <a:cs typeface="Arial" pitchFamily="34" charset="0"/>
              </a:rPr>
              <a:t>permintaan</a:t>
            </a:r>
            <a:r>
              <a:rPr lang="en-US" dirty="0" smtClean="0">
                <a:latin typeface="Arial" pitchFamily="34" charset="0"/>
                <a:cs typeface="Arial" pitchFamily="34" charset="0"/>
              </a:rPr>
              <a:t>, </a:t>
            </a:r>
            <a:r>
              <a:rPr lang="en-US" dirty="0" err="1" smtClean="0">
                <a:latin typeface="Arial" pitchFamily="34" charset="0"/>
                <a:cs typeface="Arial" pitchFamily="34" charset="0"/>
              </a:rPr>
              <a:t>penawaran</a:t>
            </a:r>
            <a:r>
              <a:rPr lang="en-US" dirty="0" smtClean="0">
                <a:latin typeface="Arial" pitchFamily="34" charset="0"/>
                <a:cs typeface="Arial" pitchFamily="34" charset="0"/>
              </a:rPr>
              <a:t>, </a:t>
            </a:r>
            <a:r>
              <a:rPr lang="en-US" dirty="0" err="1" smtClean="0">
                <a:latin typeface="Arial" pitchFamily="34" charset="0"/>
                <a:cs typeface="Arial" pitchFamily="34" charset="0"/>
              </a:rPr>
              <a:t>harga</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pasar</a:t>
            </a:r>
            <a:r>
              <a:rPr lang="en-US" dirty="0" smtClean="0">
                <a:latin typeface="Arial" pitchFamily="34" charset="0"/>
                <a:cs typeface="Arial" pitchFamily="34" charset="0"/>
              </a:rPr>
              <a:t>?</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0897"/>
                                        </p:tgtEl>
                                        <p:attrNameLst>
                                          <p:attrName>style.visibility</p:attrName>
                                        </p:attrNameLst>
                                      </p:cBhvr>
                                      <p:to>
                                        <p:strVal val="visible"/>
                                      </p:to>
                                    </p:set>
                                    <p:animEffect transition="in" filter="diamond(in)">
                                      <p:cBhvr>
                                        <p:cTn id="17" dur="2000"/>
                                        <p:tgtEl>
                                          <p:spTgt spid="8089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81000" y="5334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812800" y="5029200"/>
          <a:ext cx="7467600" cy="76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FCF7B08B-0B53-4D0B-A0FB-825802B04902}"/>
                                            </p:graphicEl>
                                          </p:spTgt>
                                        </p:tgtEl>
                                        <p:attrNameLst>
                                          <p:attrName>style.visibility</p:attrName>
                                        </p:attrNameLst>
                                      </p:cBhvr>
                                      <p:to>
                                        <p:strVal val="visible"/>
                                      </p:to>
                                    </p:set>
                                    <p:animEffect transition="in" filter="wipe(down)">
                                      <p:cBhvr>
                                        <p:cTn id="7" dur="1000"/>
                                        <p:tgtEl>
                                          <p:spTgt spid="8">
                                            <p:graphicEl>
                                              <a:dgm id="{FCF7B08B-0B53-4D0B-A0FB-825802B0490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97DE64A3-89F3-4D13-B6FB-81BBC96973EC}"/>
                                            </p:graphicEl>
                                          </p:spTgt>
                                        </p:tgtEl>
                                        <p:attrNameLst>
                                          <p:attrName>style.visibility</p:attrName>
                                        </p:attrNameLst>
                                      </p:cBhvr>
                                      <p:to>
                                        <p:strVal val="visible"/>
                                      </p:to>
                                    </p:set>
                                    <p:animEffect transition="in" filter="wipe(down)">
                                      <p:cBhvr>
                                        <p:cTn id="12" dur="1000"/>
                                        <p:tgtEl>
                                          <p:spTgt spid="8">
                                            <p:graphicEl>
                                              <a:dgm id="{97DE64A3-89F3-4D13-B6FB-81BBC96973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762000" y="381000"/>
          <a:ext cx="7924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 return.jpg">
            <a:hlinkClick r:id="rId6" action="ppaction://hlinksldjump"/>
          </p:cNvPr>
          <p:cNvPicPr>
            <a:picLocks noChangeAspect="1"/>
          </p:cNvPicPr>
          <p:nvPr/>
        </p:nvPicPr>
        <p:blipFill>
          <a:blip r:embed="rId7" cstate="print"/>
          <a:stretch>
            <a:fillRect/>
          </a:stretch>
        </p:blipFill>
        <p:spPr>
          <a:xfrm>
            <a:off x="8229600" y="6159500"/>
            <a:ext cx="355600" cy="3175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EA9AE5FA-C85B-4404-8711-76FA2D6FF8CD}"/>
                                            </p:graphicEl>
                                          </p:spTgt>
                                        </p:tgtEl>
                                        <p:attrNameLst>
                                          <p:attrName>style.visibility</p:attrName>
                                        </p:attrNameLst>
                                      </p:cBhvr>
                                      <p:to>
                                        <p:strVal val="visible"/>
                                      </p:to>
                                    </p:set>
                                    <p:animEffect transition="in" filter="fade">
                                      <p:cBhvr>
                                        <p:cTn id="7" dur="1000"/>
                                        <p:tgtEl>
                                          <p:spTgt spid="9">
                                            <p:graphicEl>
                                              <a:dgm id="{EA9AE5FA-C85B-4404-8711-76FA2D6FF8C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613BF38A-F8EE-404D-8601-0BA793656971}"/>
                                            </p:graphicEl>
                                          </p:spTgt>
                                        </p:tgtEl>
                                        <p:attrNameLst>
                                          <p:attrName>style.visibility</p:attrName>
                                        </p:attrNameLst>
                                      </p:cBhvr>
                                      <p:to>
                                        <p:strVal val="visible"/>
                                      </p:to>
                                    </p:set>
                                    <p:animEffect transition="in" filter="fade">
                                      <p:cBhvr>
                                        <p:cTn id="12" dur="1000"/>
                                        <p:tgtEl>
                                          <p:spTgt spid="9">
                                            <p:graphicEl>
                                              <a:dgm id="{613BF38A-F8EE-404D-8601-0BA79365697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21554849-0A23-4FBA-8F6D-E8A8A7EAC563}"/>
                                            </p:graphicEl>
                                          </p:spTgt>
                                        </p:tgtEl>
                                        <p:attrNameLst>
                                          <p:attrName>style.visibility</p:attrName>
                                        </p:attrNameLst>
                                      </p:cBhvr>
                                      <p:to>
                                        <p:strVal val="visible"/>
                                      </p:to>
                                    </p:set>
                                    <p:animEffect transition="in" filter="fade">
                                      <p:cBhvr>
                                        <p:cTn id="15" dur="1000"/>
                                        <p:tgtEl>
                                          <p:spTgt spid="9">
                                            <p:graphicEl>
                                              <a:dgm id="{21554849-0A23-4FBA-8F6D-E8A8A7EAC56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9DD15633-35C2-4290-941C-CBF78C091287}"/>
                                            </p:graphicEl>
                                          </p:spTgt>
                                        </p:tgtEl>
                                        <p:attrNameLst>
                                          <p:attrName>style.visibility</p:attrName>
                                        </p:attrNameLst>
                                      </p:cBhvr>
                                      <p:to>
                                        <p:strVal val="visible"/>
                                      </p:to>
                                    </p:set>
                                    <p:animEffect transition="in" filter="fade">
                                      <p:cBhvr>
                                        <p:cTn id="20" dur="1000"/>
                                        <p:tgtEl>
                                          <p:spTgt spid="9">
                                            <p:graphicEl>
                                              <a:dgm id="{9DD15633-35C2-4290-941C-CBF78C09128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A1CF1B08-6626-47BB-8DFD-82211AD0840C}"/>
                                            </p:graphicEl>
                                          </p:spTgt>
                                        </p:tgtEl>
                                        <p:attrNameLst>
                                          <p:attrName>style.visibility</p:attrName>
                                        </p:attrNameLst>
                                      </p:cBhvr>
                                      <p:to>
                                        <p:strVal val="visible"/>
                                      </p:to>
                                    </p:set>
                                    <p:animEffect transition="in" filter="fade">
                                      <p:cBhvr>
                                        <p:cTn id="23" dur="1000"/>
                                        <p:tgtEl>
                                          <p:spTgt spid="9">
                                            <p:graphicEl>
                                              <a:dgm id="{A1CF1B08-6626-47BB-8DFD-82211AD0840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3CA860A6-5515-45B1-A5EA-E0F5A7CCA2D9}"/>
                                            </p:graphicEl>
                                          </p:spTgt>
                                        </p:tgtEl>
                                        <p:attrNameLst>
                                          <p:attrName>style.visibility</p:attrName>
                                        </p:attrNameLst>
                                      </p:cBhvr>
                                      <p:to>
                                        <p:strVal val="visible"/>
                                      </p:to>
                                    </p:set>
                                    <p:animEffect transition="in" filter="fade">
                                      <p:cBhvr>
                                        <p:cTn id="28" dur="1000"/>
                                        <p:tgtEl>
                                          <p:spTgt spid="9">
                                            <p:graphicEl>
                                              <a:dgm id="{3CA860A6-5515-45B1-A5EA-E0F5A7CCA2D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ECC9DC38-F731-4CB8-B939-18E73A35E26C}"/>
                                            </p:graphicEl>
                                          </p:spTgt>
                                        </p:tgtEl>
                                        <p:attrNameLst>
                                          <p:attrName>style.visibility</p:attrName>
                                        </p:attrNameLst>
                                      </p:cBhvr>
                                      <p:to>
                                        <p:strVal val="visible"/>
                                      </p:to>
                                    </p:set>
                                    <p:animEffect transition="in" filter="fade">
                                      <p:cBhvr>
                                        <p:cTn id="31" dur="1000"/>
                                        <p:tgtEl>
                                          <p:spTgt spid="9">
                                            <p:graphicEl>
                                              <a:dgm id="{ECC9DC38-F731-4CB8-B939-18E73A35E2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D" altLang="en-US" sz="2400" dirty="0" err="1" smtClean="0">
                <a:solidFill>
                  <a:schemeClr val="tx1"/>
                </a:solidFill>
                <a:latin typeface="Arial" pitchFamily="34" charset="0"/>
                <a:cs typeface="Arial" pitchFamily="34" charset="0"/>
                <a:sym typeface="+mn-ea"/>
              </a:rPr>
              <a:t>Bagaimana</a:t>
            </a:r>
            <a:r>
              <a:rPr lang="en-ID" altLang="en-US" sz="2400" dirty="0" smtClean="0">
                <a:solidFill>
                  <a:schemeClr val="tx1"/>
                </a:solidFill>
                <a:latin typeface="Arial" pitchFamily="34" charset="0"/>
                <a:cs typeface="Arial" pitchFamily="34" charset="0"/>
                <a:sym typeface="+mn-ea"/>
              </a:rPr>
              <a:t> </a:t>
            </a:r>
            <a:r>
              <a:rPr lang="en-ID" altLang="en-US" sz="2400" dirty="0" err="1" smtClean="0">
                <a:solidFill>
                  <a:schemeClr val="tx1"/>
                </a:solidFill>
                <a:latin typeface="Arial" pitchFamily="34" charset="0"/>
                <a:cs typeface="Arial" pitchFamily="34" charset="0"/>
                <a:sym typeface="+mn-ea"/>
              </a:rPr>
              <a:t>Harga</a:t>
            </a:r>
            <a:r>
              <a:rPr lang="en-ID" altLang="en-US" sz="2400" dirty="0" smtClean="0">
                <a:solidFill>
                  <a:schemeClr val="tx1"/>
                </a:solidFill>
                <a:latin typeface="Arial" pitchFamily="34" charset="0"/>
                <a:cs typeface="Arial" pitchFamily="34" charset="0"/>
                <a:sym typeface="+mn-ea"/>
              </a:rPr>
              <a:t> </a:t>
            </a:r>
            <a:r>
              <a:rPr lang="en-ID" altLang="en-US" sz="2400" dirty="0" err="1" smtClean="0">
                <a:solidFill>
                  <a:schemeClr val="tx1"/>
                </a:solidFill>
                <a:latin typeface="Arial" pitchFamily="34" charset="0"/>
                <a:cs typeface="Arial" pitchFamily="34" charset="0"/>
                <a:sym typeface="+mn-ea"/>
              </a:rPr>
              <a:t>dapat</a:t>
            </a:r>
            <a:r>
              <a:rPr lang="en-ID" altLang="en-US" sz="2400" dirty="0" smtClean="0">
                <a:solidFill>
                  <a:schemeClr val="tx1"/>
                </a:solidFill>
                <a:latin typeface="Arial" pitchFamily="34" charset="0"/>
                <a:cs typeface="Arial" pitchFamily="34" charset="0"/>
                <a:sym typeface="+mn-ea"/>
              </a:rPr>
              <a:t> </a:t>
            </a:r>
            <a:r>
              <a:rPr lang="en-ID" altLang="en-US" sz="2400" dirty="0" err="1" smtClean="0">
                <a:solidFill>
                  <a:schemeClr val="tx1"/>
                </a:solidFill>
                <a:latin typeface="Arial" pitchFamily="34" charset="0"/>
                <a:cs typeface="Arial" pitchFamily="34" charset="0"/>
                <a:sym typeface="+mn-ea"/>
              </a:rPr>
              <a:t>Terbentuk</a:t>
            </a:r>
            <a:r>
              <a:rPr lang="en-ID" altLang="en-US" sz="2400" dirty="0" smtClean="0">
                <a:solidFill>
                  <a:schemeClr val="tx1"/>
                </a:solidFill>
                <a:latin typeface="Arial" pitchFamily="34" charset="0"/>
                <a:cs typeface="Arial" pitchFamily="34" charset="0"/>
                <a:sym typeface="+mn-ea"/>
              </a:rPr>
              <a:t>?</a:t>
            </a:r>
            <a:endParaRPr lang="en-US" sz="2400" dirty="0">
              <a:latin typeface="Arial" pitchFamily="34" charset="0"/>
              <a:cs typeface="Arial" pitchFamily="34" charset="0"/>
            </a:endParaRPr>
          </a:p>
        </p:txBody>
      </p:sp>
      <p:sp>
        <p:nvSpPr>
          <p:cNvPr id="11" name="Content Placeholder 10"/>
          <p:cNvSpPr>
            <a:spLocks noGrp="1"/>
          </p:cNvSpPr>
          <p:nvPr>
            <p:ph sz="half" idx="1"/>
          </p:nvPr>
        </p:nvSpPr>
        <p:spPr>
          <a:xfrm>
            <a:off x="457200" y="1600201"/>
            <a:ext cx="4038600" cy="990600"/>
          </a:xfrm>
        </p:spPr>
        <p:txBody>
          <a:bodyPr>
            <a:normAutofit/>
          </a:bodyPr>
          <a:lstStyle/>
          <a:p>
            <a:pPr marL="0" indent="0" algn="ctr">
              <a:buNone/>
            </a:pPr>
            <a:r>
              <a:rPr lang="en-ID" altLang="en-US" sz="2300" dirty="0" err="1" smtClean="0">
                <a:solidFill>
                  <a:schemeClr val="tx1"/>
                </a:solidFill>
                <a:effectLst>
                  <a:outerShdw blurRad="38100" dist="19050" dir="2700000" algn="tl" rotWithShape="0">
                    <a:schemeClr val="dk1">
                      <a:alpha val="40000"/>
                    </a:schemeClr>
                  </a:outerShdw>
                </a:effectLst>
                <a:sym typeface="+mn-ea"/>
              </a:rPr>
              <a:t>Simak</a:t>
            </a:r>
            <a:r>
              <a:rPr lang="en-ID" altLang="en-US" sz="2300" dirty="0" smtClean="0">
                <a:solidFill>
                  <a:schemeClr val="tx1"/>
                </a:solidFill>
                <a:effectLst>
                  <a:outerShdw blurRad="38100" dist="19050" dir="2700000" algn="tl" rotWithShape="0">
                    <a:schemeClr val="dk1">
                      <a:alpha val="40000"/>
                    </a:schemeClr>
                  </a:outerShdw>
                </a:effectLst>
                <a:sym typeface="+mn-ea"/>
              </a:rPr>
              <a:t> </a:t>
            </a:r>
            <a:r>
              <a:rPr lang="en-ID" altLang="en-US" sz="2300" dirty="0" err="1">
                <a:solidFill>
                  <a:schemeClr val="tx1"/>
                </a:solidFill>
                <a:effectLst>
                  <a:outerShdw blurRad="38100" dist="19050" dir="2700000" algn="tl" rotWithShape="0">
                    <a:schemeClr val="dk1">
                      <a:alpha val="40000"/>
                    </a:schemeClr>
                  </a:outerShdw>
                </a:effectLst>
                <a:sym typeface="+mn-ea"/>
              </a:rPr>
              <a:t>dahulu</a:t>
            </a:r>
            <a:r>
              <a:rPr lang="en-ID" altLang="en-US" sz="2300" dirty="0">
                <a:solidFill>
                  <a:schemeClr val="tx1"/>
                </a:solidFill>
                <a:effectLst>
                  <a:outerShdw blurRad="38100" dist="19050" dir="2700000" algn="tl" rotWithShape="0">
                    <a:schemeClr val="dk1">
                      <a:alpha val="40000"/>
                    </a:schemeClr>
                  </a:outerShdw>
                </a:effectLst>
                <a:sym typeface="+mn-ea"/>
              </a:rPr>
              <a:t> video </a:t>
            </a:r>
            <a:r>
              <a:rPr lang="en-ID" altLang="en-US" sz="2300" dirty="0" err="1" smtClean="0">
                <a:solidFill>
                  <a:schemeClr val="tx1"/>
                </a:solidFill>
                <a:effectLst>
                  <a:outerShdw blurRad="38100" dist="19050" dir="2700000" algn="tl" rotWithShape="0">
                    <a:schemeClr val="dk1">
                      <a:alpha val="40000"/>
                    </a:schemeClr>
                  </a:outerShdw>
                </a:effectLst>
                <a:sym typeface="+mn-ea"/>
              </a:rPr>
              <a:t>berikut</a:t>
            </a:r>
            <a:r>
              <a:rPr lang="en-ID" altLang="en-US" sz="2300" dirty="0" smtClean="0">
                <a:solidFill>
                  <a:schemeClr val="tx1"/>
                </a:solidFill>
                <a:effectLst>
                  <a:outerShdw blurRad="38100" dist="19050" dir="2700000" algn="tl" rotWithShape="0">
                    <a:schemeClr val="dk1">
                      <a:alpha val="40000"/>
                    </a:schemeClr>
                  </a:outerShdw>
                </a:effectLst>
                <a:sym typeface="+mn-ea"/>
              </a:rPr>
              <a:t>! </a:t>
            </a:r>
            <a:r>
              <a:rPr lang="en-ID" altLang="en-US" sz="2300" dirty="0">
                <a:solidFill>
                  <a:schemeClr val="tx1"/>
                </a:solidFill>
                <a:effectLst>
                  <a:outerShdw blurRad="38100" dist="19050" dir="2700000" algn="tl" rotWithShape="0">
                    <a:schemeClr val="dk1">
                      <a:alpha val="40000"/>
                    </a:schemeClr>
                  </a:outerShdw>
                </a:effectLst>
                <a:sym typeface="+mn-ea"/>
              </a:rPr>
              <a:t>TEORI </a:t>
            </a:r>
            <a:r>
              <a:rPr lang="en-ID" altLang="en-US" sz="2300" dirty="0" smtClean="0">
                <a:solidFill>
                  <a:schemeClr val="tx1"/>
                </a:solidFill>
                <a:effectLst>
                  <a:outerShdw blurRad="38100" dist="19050" dir="2700000" algn="tl" rotWithShape="0">
                    <a:schemeClr val="dk1">
                      <a:alpha val="40000"/>
                    </a:schemeClr>
                  </a:outerShdw>
                </a:effectLst>
                <a:sym typeface="+mn-ea"/>
              </a:rPr>
              <a:t>HARGA.mp4</a:t>
            </a:r>
            <a:endParaRPr lang="en-ID" altLang="en-US" sz="2300" dirty="0">
              <a:solidFill>
                <a:schemeClr val="tx1"/>
              </a:solidFill>
              <a:effectLst>
                <a:outerShdw blurRad="38100" dist="19050" dir="2700000" algn="tl" rotWithShape="0">
                  <a:schemeClr val="dk1">
                    <a:alpha val="40000"/>
                  </a:schemeClr>
                </a:outerShdw>
              </a:effectLst>
              <a:sym typeface="+mn-ea"/>
            </a:endParaRPr>
          </a:p>
        </p:txBody>
      </p:sp>
      <p:graphicFrame>
        <p:nvGraphicFramePr>
          <p:cNvPr id="12" name="Diagram 11"/>
          <p:cNvGraphicFramePr/>
          <p:nvPr/>
        </p:nvGraphicFramePr>
        <p:xfrm>
          <a:off x="4800600" y="1219200"/>
          <a:ext cx="3599021"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533400" y="1295400"/>
            <a:ext cx="7620000" cy="1588"/>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ardrop 14"/>
          <p:cNvSpPr/>
          <p:nvPr/>
        </p:nvSpPr>
        <p:spPr>
          <a:xfrm>
            <a:off x="1905000" y="3886200"/>
            <a:ext cx="3048000" cy="2514600"/>
          </a:xfrm>
          <a:prstGeom prst="teardrop">
            <a:avLst/>
          </a:prstGeom>
          <a:scene3d>
            <a:camera prst="perspectiveRelaxed"/>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r>
              <a:rPr lang="en-ID" altLang="en-US" dirty="0" err="1" smtClean="0">
                <a:solidFill>
                  <a:schemeClr val="tx1"/>
                </a:solidFill>
                <a:effectLst>
                  <a:outerShdw blurRad="38100" dist="19050" dir="2700000" algn="tl" rotWithShape="0">
                    <a:schemeClr val="dk1">
                      <a:alpha val="40000"/>
                    </a:schemeClr>
                  </a:outerShdw>
                </a:effectLst>
                <a:sym typeface="+mn-ea"/>
              </a:rPr>
              <a:t>Jumlah</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barang</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dan</a:t>
            </a:r>
            <a:r>
              <a:rPr lang="en-ID" altLang="en-US" dirty="0" smtClean="0">
                <a:solidFill>
                  <a:schemeClr val="tx1"/>
                </a:solidFill>
                <a:effectLst>
                  <a:outerShdw blurRad="38100" dist="19050" dir="2700000" algn="tl" rotWithShape="0">
                    <a:schemeClr val="dk1">
                      <a:alpha val="40000"/>
                    </a:schemeClr>
                  </a:outerShdw>
                </a:effectLst>
                <a:sym typeface="+mn-ea"/>
              </a:rPr>
              <a:t>/</a:t>
            </a:r>
            <a:r>
              <a:rPr lang="en-ID" altLang="en-US" dirty="0" err="1" smtClean="0">
                <a:solidFill>
                  <a:schemeClr val="tx1"/>
                </a:solidFill>
                <a:effectLst>
                  <a:outerShdw blurRad="38100" dist="19050" dir="2700000" algn="tl" rotWithShape="0">
                    <a:schemeClr val="dk1">
                      <a:alpha val="40000"/>
                    </a:schemeClr>
                  </a:outerShdw>
                </a:effectLst>
                <a:sym typeface="+mn-ea"/>
              </a:rPr>
              <a:t>atau</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jasa</a:t>
            </a:r>
            <a:r>
              <a:rPr lang="en-ID" altLang="en-US" dirty="0" smtClean="0">
                <a:solidFill>
                  <a:schemeClr val="tx1"/>
                </a:solidFill>
                <a:effectLst>
                  <a:outerShdw blurRad="38100" dist="19050" dir="2700000" algn="tl" rotWithShape="0">
                    <a:schemeClr val="dk1">
                      <a:alpha val="40000"/>
                    </a:schemeClr>
                  </a:outerShdw>
                </a:effectLst>
                <a:sym typeface="+mn-ea"/>
              </a:rPr>
              <a:t> yang </a:t>
            </a:r>
            <a:r>
              <a:rPr lang="en-ID" altLang="en-US" dirty="0" err="1" smtClean="0">
                <a:solidFill>
                  <a:schemeClr val="tx1"/>
                </a:solidFill>
                <a:effectLst>
                  <a:outerShdw blurRad="38100" dist="19050" dir="2700000" algn="tl" rotWithShape="0">
                    <a:schemeClr val="dk1">
                      <a:alpha val="40000"/>
                    </a:schemeClr>
                  </a:outerShdw>
                </a:effectLst>
                <a:sym typeface="+mn-ea"/>
              </a:rPr>
              <a:t>ingin</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dibeli</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atau</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diminta</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konsumen</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pada</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berbagai</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tingkat</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harga</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selama</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jangka</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waktu</a:t>
            </a:r>
            <a:r>
              <a:rPr lang="en-ID" altLang="en-US" dirty="0" smtClean="0">
                <a:solidFill>
                  <a:schemeClr val="tx1"/>
                </a:solidFill>
                <a:effectLst>
                  <a:outerShdw blurRad="38100" dist="19050" dir="2700000" algn="tl" rotWithShape="0">
                    <a:schemeClr val="dk1">
                      <a:alpha val="40000"/>
                    </a:schemeClr>
                  </a:outerShdw>
                </a:effectLst>
                <a:sym typeface="+mn-ea"/>
              </a:rPr>
              <a:t> </a:t>
            </a:r>
            <a:r>
              <a:rPr lang="en-ID" altLang="en-US" dirty="0" err="1" smtClean="0">
                <a:solidFill>
                  <a:schemeClr val="tx1"/>
                </a:solidFill>
                <a:effectLst>
                  <a:outerShdw blurRad="38100" dist="19050" dir="2700000" algn="tl" rotWithShape="0">
                    <a:schemeClr val="dk1">
                      <a:alpha val="40000"/>
                    </a:schemeClr>
                  </a:outerShdw>
                </a:effectLst>
                <a:sym typeface="+mn-ea"/>
              </a:rPr>
              <a:t>tertentu</a:t>
            </a:r>
            <a:endParaRPr lang="en-ID" altLang="en-US" dirty="0" smtClean="0">
              <a:solidFill>
                <a:schemeClr val="tx1"/>
              </a:solidFill>
              <a:effectLst>
                <a:outerShdw blurRad="38100" dist="19050" dir="2700000" algn="tl" rotWithShape="0">
                  <a:schemeClr val="dk1">
                    <a:alpha val="40000"/>
                  </a:schemeClr>
                </a:outerShdw>
              </a:effectLst>
              <a:sym typeface="+mn-ea"/>
            </a:endParaRPr>
          </a:p>
        </p:txBody>
      </p:sp>
      <p:sp>
        <p:nvSpPr>
          <p:cNvPr id="16" name="Teardrop 15"/>
          <p:cNvSpPr/>
          <p:nvPr/>
        </p:nvSpPr>
        <p:spPr>
          <a:xfrm>
            <a:off x="5105400" y="3962400"/>
            <a:ext cx="3048000" cy="2514600"/>
          </a:xfrm>
          <a:prstGeom prst="teardrop">
            <a:avLst/>
          </a:prstGeom>
          <a:scene3d>
            <a:camera prst="perspectiveRelaxed"/>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r>
              <a:rPr lang="en-ID" altLang="en-US" dirty="0" err="1" smtClean="0">
                <a:solidFill>
                  <a:schemeClr val="tx1"/>
                </a:solidFill>
                <a:sym typeface="+mn-ea"/>
              </a:rPr>
              <a:t>Jumlah</a:t>
            </a:r>
            <a:r>
              <a:rPr lang="en-ID" altLang="en-US" dirty="0" smtClean="0">
                <a:solidFill>
                  <a:schemeClr val="tx1"/>
                </a:solidFill>
                <a:sym typeface="+mn-ea"/>
              </a:rPr>
              <a:t> </a:t>
            </a:r>
            <a:r>
              <a:rPr lang="en-ID" altLang="en-US" dirty="0" err="1" smtClean="0">
                <a:solidFill>
                  <a:schemeClr val="tx1"/>
                </a:solidFill>
                <a:sym typeface="+mn-ea"/>
              </a:rPr>
              <a:t>barang</a:t>
            </a:r>
            <a:r>
              <a:rPr lang="en-ID" altLang="en-US" dirty="0" smtClean="0">
                <a:solidFill>
                  <a:schemeClr val="tx1"/>
                </a:solidFill>
                <a:sym typeface="+mn-ea"/>
              </a:rPr>
              <a:t> </a:t>
            </a:r>
            <a:r>
              <a:rPr lang="en-ID" altLang="en-US" dirty="0" err="1" smtClean="0">
                <a:solidFill>
                  <a:schemeClr val="tx1"/>
                </a:solidFill>
                <a:sym typeface="+mn-ea"/>
              </a:rPr>
              <a:t>dan</a:t>
            </a:r>
            <a:r>
              <a:rPr lang="en-ID" altLang="en-US" dirty="0" smtClean="0">
                <a:solidFill>
                  <a:schemeClr val="tx1"/>
                </a:solidFill>
                <a:sym typeface="+mn-ea"/>
              </a:rPr>
              <a:t> </a:t>
            </a:r>
            <a:r>
              <a:rPr lang="en-ID" altLang="en-US" dirty="0" err="1" smtClean="0">
                <a:solidFill>
                  <a:schemeClr val="tx1"/>
                </a:solidFill>
                <a:sym typeface="+mn-ea"/>
              </a:rPr>
              <a:t>jasa</a:t>
            </a:r>
            <a:r>
              <a:rPr lang="en-ID" altLang="en-US" dirty="0" smtClean="0">
                <a:solidFill>
                  <a:schemeClr val="tx1"/>
                </a:solidFill>
                <a:sym typeface="+mn-ea"/>
              </a:rPr>
              <a:t> yang </a:t>
            </a:r>
            <a:r>
              <a:rPr lang="en-ID" altLang="en-US" dirty="0" err="1" smtClean="0">
                <a:solidFill>
                  <a:schemeClr val="tx1"/>
                </a:solidFill>
                <a:sym typeface="+mn-ea"/>
              </a:rPr>
              <a:t>ditawarkan</a:t>
            </a:r>
            <a:r>
              <a:rPr lang="en-ID" altLang="en-US" dirty="0" smtClean="0">
                <a:solidFill>
                  <a:schemeClr val="tx1"/>
                </a:solidFill>
                <a:sym typeface="+mn-ea"/>
              </a:rPr>
              <a:t> </a:t>
            </a:r>
            <a:r>
              <a:rPr lang="en-ID" altLang="en-US" dirty="0" err="1" smtClean="0">
                <a:solidFill>
                  <a:schemeClr val="tx1"/>
                </a:solidFill>
                <a:sym typeface="+mn-ea"/>
              </a:rPr>
              <a:t>pada</a:t>
            </a:r>
            <a:r>
              <a:rPr lang="en-ID" altLang="en-US" dirty="0" smtClean="0">
                <a:solidFill>
                  <a:schemeClr val="tx1"/>
                </a:solidFill>
                <a:sym typeface="+mn-ea"/>
              </a:rPr>
              <a:t> </a:t>
            </a:r>
            <a:r>
              <a:rPr lang="en-ID" altLang="en-US" dirty="0" err="1" smtClean="0">
                <a:solidFill>
                  <a:schemeClr val="tx1"/>
                </a:solidFill>
                <a:sym typeface="+mn-ea"/>
              </a:rPr>
              <a:t>berbagai</a:t>
            </a:r>
            <a:r>
              <a:rPr lang="en-ID" altLang="en-US" dirty="0" smtClean="0">
                <a:solidFill>
                  <a:schemeClr val="tx1"/>
                </a:solidFill>
                <a:sym typeface="+mn-ea"/>
              </a:rPr>
              <a:t> </a:t>
            </a:r>
            <a:r>
              <a:rPr lang="en-ID" altLang="en-US" dirty="0" err="1" smtClean="0">
                <a:solidFill>
                  <a:schemeClr val="tx1"/>
                </a:solidFill>
                <a:sym typeface="+mn-ea"/>
              </a:rPr>
              <a:t>tingkat</a:t>
            </a:r>
            <a:r>
              <a:rPr lang="en-ID" altLang="en-US" dirty="0" smtClean="0">
                <a:solidFill>
                  <a:schemeClr val="tx1"/>
                </a:solidFill>
                <a:sym typeface="+mn-ea"/>
              </a:rPr>
              <a:t> </a:t>
            </a:r>
            <a:r>
              <a:rPr lang="en-ID" altLang="en-US" dirty="0" err="1" smtClean="0">
                <a:solidFill>
                  <a:schemeClr val="tx1"/>
                </a:solidFill>
                <a:sym typeface="+mn-ea"/>
              </a:rPr>
              <a:t>harga</a:t>
            </a:r>
            <a:r>
              <a:rPr lang="en-ID" altLang="en-US" dirty="0" smtClean="0">
                <a:solidFill>
                  <a:schemeClr val="tx1"/>
                </a:solidFill>
                <a:sym typeface="+mn-ea"/>
              </a:rPr>
              <a:t>, </a:t>
            </a:r>
            <a:r>
              <a:rPr lang="en-ID" altLang="en-US" dirty="0" err="1" smtClean="0">
                <a:solidFill>
                  <a:schemeClr val="tx1"/>
                </a:solidFill>
                <a:sym typeface="+mn-ea"/>
              </a:rPr>
              <a:t>waktu</a:t>
            </a:r>
            <a:r>
              <a:rPr lang="en-ID" altLang="en-US" dirty="0" smtClean="0">
                <a:solidFill>
                  <a:schemeClr val="tx1"/>
                </a:solidFill>
                <a:sym typeface="+mn-ea"/>
              </a:rPr>
              <a:t>, </a:t>
            </a:r>
            <a:r>
              <a:rPr lang="en-ID" altLang="en-US" dirty="0" err="1" smtClean="0">
                <a:solidFill>
                  <a:schemeClr val="tx1"/>
                </a:solidFill>
                <a:sym typeface="+mn-ea"/>
              </a:rPr>
              <a:t>dan</a:t>
            </a:r>
            <a:r>
              <a:rPr lang="en-ID" altLang="en-US" dirty="0" smtClean="0">
                <a:solidFill>
                  <a:schemeClr val="tx1"/>
                </a:solidFill>
                <a:sym typeface="+mn-ea"/>
              </a:rPr>
              <a:t> </a:t>
            </a:r>
            <a:r>
              <a:rPr lang="en-ID" altLang="en-US" dirty="0" err="1" smtClean="0">
                <a:solidFill>
                  <a:schemeClr val="tx1"/>
                </a:solidFill>
                <a:sym typeface="+mn-ea"/>
              </a:rPr>
              <a:t>tempat</a:t>
            </a:r>
            <a:r>
              <a:rPr lang="en-ID" altLang="en-US" dirty="0" smtClean="0">
                <a:solidFill>
                  <a:schemeClr val="tx1"/>
                </a:solidFill>
                <a:sym typeface="+mn-ea"/>
              </a:rPr>
              <a:t> </a:t>
            </a:r>
            <a:r>
              <a:rPr lang="en-ID" altLang="en-US" dirty="0" err="1" smtClean="0">
                <a:solidFill>
                  <a:schemeClr val="tx1"/>
                </a:solidFill>
                <a:sym typeface="+mn-ea"/>
              </a:rPr>
              <a:t>tertentu</a:t>
            </a:r>
            <a:r>
              <a:rPr lang="en-ID" altLang="en-US" dirty="0" smtClean="0">
                <a:solidFill>
                  <a:schemeClr val="tx1"/>
                </a:solidFill>
                <a:sym typeface="+mn-ea"/>
              </a:rPr>
              <a:t> </a:t>
            </a:r>
            <a:r>
              <a:rPr lang="en-ID" altLang="en-US" dirty="0" err="1" smtClean="0">
                <a:solidFill>
                  <a:schemeClr val="tx1"/>
                </a:solidFill>
                <a:sym typeface="+mn-ea"/>
              </a:rPr>
              <a:t>oleh</a:t>
            </a:r>
            <a:r>
              <a:rPr lang="en-ID" altLang="en-US" dirty="0" smtClean="0">
                <a:solidFill>
                  <a:schemeClr val="tx1"/>
                </a:solidFill>
                <a:sym typeface="+mn-ea"/>
              </a:rPr>
              <a:t> </a:t>
            </a:r>
            <a:r>
              <a:rPr lang="en-ID" altLang="en-US" dirty="0" err="1" smtClean="0">
                <a:solidFill>
                  <a:schemeClr val="tx1"/>
                </a:solidFill>
                <a:sym typeface="+mn-ea"/>
              </a:rPr>
              <a:t>penjual</a:t>
            </a:r>
            <a:r>
              <a:rPr lang="en-ID" altLang="en-US" dirty="0" smtClean="0">
                <a:solidFill>
                  <a:schemeClr val="tx1"/>
                </a:solidFill>
                <a:sym typeface="+mn-ea"/>
              </a:rPr>
              <a:t> </a:t>
            </a:r>
            <a:r>
              <a:rPr lang="en-ID" altLang="en-US" dirty="0" err="1" smtClean="0">
                <a:solidFill>
                  <a:schemeClr val="tx1"/>
                </a:solidFill>
                <a:sym typeface="+mn-ea"/>
              </a:rPr>
              <a:t>atau</a:t>
            </a:r>
            <a:r>
              <a:rPr lang="en-ID" altLang="en-US" dirty="0" smtClean="0">
                <a:solidFill>
                  <a:schemeClr val="tx1"/>
                </a:solidFill>
                <a:sym typeface="+mn-ea"/>
              </a:rPr>
              <a:t> </a:t>
            </a:r>
            <a:r>
              <a:rPr lang="en-ID" altLang="en-US" dirty="0" err="1" smtClean="0">
                <a:solidFill>
                  <a:schemeClr val="tx1"/>
                </a:solidFill>
                <a:sym typeface="+mn-ea"/>
              </a:rPr>
              <a:t>produsen</a:t>
            </a:r>
            <a:endParaRPr lang="en-ID" altLang="en-US" dirty="0">
              <a:solidFill>
                <a:schemeClr val="tx1"/>
              </a:solidFill>
              <a:sym typeface="+mn-ea"/>
            </a:endParaRPr>
          </a:p>
        </p:txBody>
      </p:sp>
      <p:cxnSp>
        <p:nvCxnSpPr>
          <p:cNvPr id="18" name="Curved Connector 17"/>
          <p:cNvCxnSpPr/>
          <p:nvPr/>
        </p:nvCxnSpPr>
        <p:spPr>
          <a:xfrm rot="10800000" flipV="1">
            <a:off x="4419600" y="3429000"/>
            <a:ext cx="1143000" cy="685800"/>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Curved Connector 18"/>
          <p:cNvCxnSpPr/>
          <p:nvPr/>
        </p:nvCxnSpPr>
        <p:spPr>
          <a:xfrm rot="10800000" flipV="1">
            <a:off x="6477000" y="3657600"/>
            <a:ext cx="1143000" cy="685800"/>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51202" name="AutoShape 2" descr="data:image/png;base64,iVBORw0KGgoAAAANSUhEUgAAAOEAAADhCAMAAAAJbSJIAAAAe1BMVEX///8AAAAnJyeurq7BwcFbW1uenp5wcHBzc3MeHh7X19fu7u5OTk6JiYnk5OQXFxf39/d/f3/R0dHKysrd3d22trZ5eXmlpaWrq6vq6urFxcWVlZVDQ0NpaWmOjo67u7s0NDQ8PDxhYWERERFSUlI2NjYcHBxCQkIUFBS+KhWGAAAHHUlEQVR4nO2c6WKqvBaGiWOLE6horQM4tPb+r/BkrQwIDdYe3Q3yvc+PbUR052nmRSAIAAAAAAAAAAAAAAAAAAAAAAAAAAAAAAAAAAAAAAAAQE0YpJ2B7zz8Q6K0K0RL9Hzn418RLoQQ8XwuxJvvrPwLVr2W9EtkKpavvnPzeNKTIE6UpsS77ww9linVzj6JpfJdSomD7zw9kFXvVYhuJ1iSWCQPqNKMfOfrUSRDadMiHekpFvJ1xYIN6WumL8qGBocpJUKZWKtjLd+Zu5/V+ijEllqgoBGeZDM63mLBbOk1cw+Aame2jLjRdelAoSxHc8/ZuxdVO2OZGlOiIxOJLsukJQ7PPlKM1xPV0qicuNHR0TONEPO+aL09eScatWXt3CeHy0Y3CnRZNqB2zvragmyoK5mZstzJ1+3Md/7uZLx7NdOxthnSt/J1I9tlX2zaT187N0LI0UFM6N1eT8siMt3Jtjgae87fvcxkWX3txq+60c1NWb5x42tA7fyUQ97sotGNTAcqy3L47LUzCHjJwD660QUB1da1NBdf62evnZKFqoiBbnRtmXjn1rd//trJDNQ4Ry52dUSDoTg/f+1UcHmJL0pmtMqVr6HsUNcrz/l6HDyPlo1Od6Bh8NYSL1PfuXoobEglRuGl40HO2Hzn6NGQ2JASZNqk2mkJVYQwkmPgolm10yI7mOC9KzaNq52WnpCTtSbWTsuqsbXzP8T01JUMJZw4Uap7LcWnqXcd35m/iQ6NE5tOkiRdnqKmMvXBIQtKfXGMTSbaKg4sUz1hafvO/E2wIV+QCDYm6hvxYpjCpDzV2dOH72aKrmawT2coqLuJONpLKyYO3XMwn1eNPCfg9TDF9XmacM1w2v2jvN+GNszFXklsasU4UkpTcg5H8RxWLT+qDJN9zS4vGkOO3Ye2Uqa2UnLMdEcpXi3z1OBcZThY2xV1bbCGmX3HlYw7FArbqFUyX2uiC1G8mAwmTsOwr3/rz3J/C9ZQXeBt29bG4Rq+AHOwYmdTn7kvKhmmZ/tTf6vwA7mhOMVxPOKo6ZZSfGwhUyrUIRMxxXLEJ33YLRlGF4NIfQ1/jTUcL4of+BT6xgMM34flD/wqlbjbcPn5/QPfUgXuNRy7PvAtVaDKsDdquKGcxa0O7o8aYsj7D2f7phuay09NNuQoXLMNpUK36YZyRG813fByWd9UwyBauE5qkmEQzD+abmi2XTbYcNB0w8Gp4YZr10kNMkzdJzXGcL5xn9MUQ/dQaA2j2PGBPx0HPxlWTGesoXRcfpvVebNxcd2wckp6YUinlTpaXzJOrhleWVYUDWVbLdRlXzJOKgzDihZWZUgx4denMmwl1xqgy5B+ywROvZhU8ZCYt2X+0nRDur52rJlheIdhxb0lSfanBj9ydTy4ju+s38j8/xZ8mq1Ggzhr/Z5s0eStYgAAAAB4PtKRJFZhi4TTQdCmF55Yz5a7/uGw3SX5FIY+1Kztjxw+sk1d78RMLiaZHG951dsQ+UE7+TT0FOovbPNjH+rIONPv6/lsHhXxVA+64Jwu1CMUVHbz0ITex2fuWWTOF7/ArN3/h2c4a7zRkm9CpC2kbkP9Z7gw5L2oweWuqLDqf/EJ75vhDcFqJTX+ZjhqaytuaJw+fh2PR3XTKW8eFlt1ytCfRzVq4ySlEpMqGc7NjXy8azhvpExkarD6dh2fSqAyT50pX2GiG9VLhvljW+iskiFvuuWnuewptfNg8BORbUAHk3eHoTqLgk8lw67tYbgybDwY/EhmehEuBBo3HIbKhHbtlwyF+ZK6daGW0Rve9zQyxURHXIY7U0JFw7GtvfpCeB0bYqo7wbHtDF2G3JHQYyWKhu95wam/UB2fX8NmRx0d5oHRZahUosJ42DOb+/h31A7+1JvHFXRF40sVfEOay3DmMFzq7uVL/Q6fXMvbUQ+q/fRti/qt4af6nVZtDXsqZ3TpKOMDv6ilPdM8gzqXIY/5a84g38TlNOwUDONwKlmZy+D8rRq3Q26IW/5XXU9yGXKXQnOXYl+alvvSej4xhLblZSvVGgmXIV8SppujioZhbqjGw3oug2nM/0xtVp2GvKuGxpKiodrRx3+YaS5bO1hup8socBqqAqLhvDRry7sXbpK1nJfqghgKu0avXFvQDaYlQ96FwQ807ZpSriOm+9fdxHdDtTjm7JcMZ6aaqlNqucgP8uiSfrRQybCz0jde8HSADU8ca4up/fE4f0w7fGPp3pvCD+gbJM/6bUWcRg11FyM+l3lhs0M9x4rAdIP8wEvCbagfPFs2vAwvxs5frwUqg2bGlRtObOYzc93+m6G9fV3dQVxThsfJZCJMYHsh5BsOj+61XpxXvxf5ocbsVkg4TDCs49LwBqLB4IYn6Q/m84Y8AA0AAAAAAAAAAAAAAAAAAAAAAAAAAAAAAAAAAAAAAAAAAJz8D4XgUwBFq/X/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data:image/png;base64,iVBORw0KGgoAAAANSUhEUgAAAOEAAADhCAMAAAAJbSJIAAAAe1BMVEX///8AAAAnJyeurq7BwcFbW1uenp5wcHBzc3MeHh7X19fu7u5OTk6JiYnk5OQXFxf39/d/f3/R0dHKysrd3d22trZ5eXmlpaWrq6vq6urFxcWVlZVDQ0NpaWmOjo67u7s0NDQ8PDxhYWERERFSUlI2NjYcHBxCQkIUFBS+KhWGAAAHHUlEQVR4nO2c6WKqvBaGiWOLE6horQM4tPb+r/BkrQwIDdYe3Q3yvc+PbUR052nmRSAIAAAAAAAAAAAAAAAAAAAAAAAAAAAAAAAAAAAAAAAAQE0YpJ2B7zz8Q6K0K0RL9Hzn418RLoQQ8XwuxJvvrPwLVr2W9EtkKpavvnPzeNKTIE6UpsS77ww9linVzj6JpfJdSomD7zw9kFXvVYhuJ1iSWCQPqNKMfOfrUSRDadMiHekpFvJ1xYIN6WumL8qGBocpJUKZWKtjLd+Zu5/V+ijEllqgoBGeZDM63mLBbOk1cw+Aame2jLjRdelAoSxHc8/ZuxdVO2OZGlOiIxOJLsukJQ7PPlKM1xPV0qicuNHR0TONEPO+aL09eScatWXt3CeHy0Y3CnRZNqB2zvragmyoK5mZstzJ1+3Md/7uZLx7NdOxthnSt/J1I9tlX2zaT187N0LI0UFM6N1eT8siMt3Jtjgae87fvcxkWX3txq+60c1NWb5x42tA7fyUQ97sotGNTAcqy3L47LUzCHjJwD660QUB1da1NBdf62evnZKFqoiBbnRtmXjn1rd//trJDNQ4Ry52dUSDoTg/f+1UcHmJL0pmtMqVr6HsUNcrz/l6HDyPlo1Od6Bh8NYSL1PfuXoobEglRuGl40HO2Hzn6NGQ2JASZNqk2mkJVYQwkmPgolm10yI7mOC9KzaNq52WnpCTtSbWTsuqsbXzP8T01JUMJZw4Uap7LcWnqXcd35m/iQ6NE5tOkiRdnqKmMvXBIQtKfXGMTSbaKg4sUz1hafvO/E2wIV+QCDYm6hvxYpjCpDzV2dOH72aKrmawT2coqLuJONpLKyYO3XMwn1eNPCfg9TDF9XmacM1w2v2jvN+GNszFXklsasU4UkpTcg5H8RxWLT+qDJN9zS4vGkOO3Ye2Uqa2UnLMdEcpXi3z1OBcZThY2xV1bbCGmX3HlYw7FArbqFUyX2uiC1G8mAwmTsOwr3/rz3J/C9ZQXeBt29bG4Rq+AHOwYmdTn7kvKhmmZ/tTf6vwA7mhOMVxPOKo6ZZSfGwhUyrUIRMxxXLEJ33YLRlGF4NIfQ1/jTUcL4of+BT6xgMM34flD/wqlbjbcPn5/QPfUgXuNRy7PvAtVaDKsDdquKGcxa0O7o8aYsj7D2f7phuay09NNuQoXLMNpUK36YZyRG813fByWd9UwyBauE5qkmEQzD+abmi2XTbYcNB0w8Gp4YZr10kNMkzdJzXGcL5xn9MUQ/dQaA2j2PGBPx0HPxlWTGesoXRcfpvVebNxcd2wckp6YUinlTpaXzJOrhleWVYUDWVbLdRlXzJOKgzDihZWZUgx4denMmwl1xqgy5B+ywROvZhU8ZCYt2X+0nRDur52rJlheIdhxb0lSfanBj9ydTy4ju+s38j8/xZ8mq1Ggzhr/Z5s0eStYgAAAAB4PtKRJFZhi4TTQdCmF55Yz5a7/uGw3SX5FIY+1Kztjxw+sk1d78RMLiaZHG951dsQ+UE7+TT0FOovbPNjH+rIONPv6/lsHhXxVA+64Jwu1CMUVHbz0ITex2fuWWTOF7/ArN3/h2c4a7zRkm9CpC2kbkP9Z7gw5L2oweWuqLDqf/EJ75vhDcFqJTX+ZjhqaytuaJw+fh2PR3XTKW8eFlt1ytCfRzVq4ySlEpMqGc7NjXy8azhvpExkarD6dh2fSqAyT50pX2GiG9VLhvljW+iskiFvuuWnuewptfNg8BORbUAHk3eHoTqLgk8lw67tYbgybDwY/EhmehEuBBo3HIbKhHbtlwyF+ZK6daGW0Rve9zQyxURHXIY7U0JFw7GtvfpCeB0bYqo7wbHtDF2G3JHQYyWKhu95wam/UB2fX8NmRx0d5oHRZahUosJ42DOb+/h31A7+1JvHFXRF40sVfEOay3DmMFzq7uVL/Q6fXMvbUQ+q/fRti/qt4af6nVZtDXsqZ3TpKOMDv6ilPdM8gzqXIY/5a84g38TlNOwUDONwKlmZy+D8rRq3Q26IW/5XXU9yGXKXQnOXYl+alvvSej4xhLblZSvVGgmXIV8SppujioZhbqjGw3oug2nM/0xtVp2GvKuGxpKiodrRx3+YaS5bO1hup8socBqqAqLhvDRry7sXbpK1nJfqghgKu0avXFvQDaYlQ96FwQ807ZpSriOm+9fdxHdDtTjm7JcMZ6aaqlNqucgP8uiSfrRQybCz0jde8HSADU8ca4up/fE4f0w7fGPp3pvCD+gbJM/6bUWcRg11FyM+l3lhs0M9x4rAdIP8wEvCbagfPFs2vAwvxs5frwUqg2bGlRtObOYzc93+m6G9fV3dQVxThsfJZCJMYHsh5BsOj+61XpxXvxf5ocbsVkg4TDCs49LwBqLB4IYn6Q/m84Y8AA0AAAAAAAAAAAAAAAAAAAAAAAAAAAAAAAAAAAAAAAAAAJz8D4XgUwBFq/X/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05" name="Picture 5" descr="D:\GAWEAN 2019\PGPR IPS &amp; EKONOMI TAHUN 2019\POWERPOINT PG PR TAHUN 2019\logo video.png">
            <a:hlinkClick r:id="rId6" action="ppaction://hlinkfile"/>
          </p:cNvPr>
          <p:cNvPicPr>
            <a:picLocks noChangeAspect="1" noChangeArrowheads="1"/>
          </p:cNvPicPr>
          <p:nvPr/>
        </p:nvPicPr>
        <p:blipFill>
          <a:blip r:embed="rId7" cstate="print"/>
          <a:srcRect l="28444" t="21333" r="25333" b="25333"/>
          <a:stretch>
            <a:fillRect/>
          </a:stretch>
        </p:blipFill>
        <p:spPr bwMode="auto">
          <a:xfrm>
            <a:off x="990600" y="2598057"/>
            <a:ext cx="990600" cy="1143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5" dur="3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51205"/>
                                        </p:tgtEl>
                                        <p:attrNameLst>
                                          <p:attrName>style.visibility</p:attrName>
                                        </p:attrNameLst>
                                      </p:cBhvr>
                                      <p:to>
                                        <p:strVal val="visible"/>
                                      </p:to>
                                    </p:set>
                                    <p:animEffect transition="in" filter="diamond(in)">
                                      <p:cBhvr>
                                        <p:cTn id="20" dur="2000"/>
                                        <p:tgtEl>
                                          <p:spTgt spid="51205"/>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3000" fill="hold"/>
                                        <p:tgtEl>
                                          <p:spTgt spid="12"/>
                                        </p:tgtEl>
                                        <p:attrNameLst>
                                          <p:attrName>ppt_x</p:attrName>
                                        </p:attrNameLst>
                                      </p:cBhvr>
                                      <p:tavLst>
                                        <p:tav tm="0">
                                          <p:val>
                                            <p:strVal val="#ppt_x-.2"/>
                                          </p:val>
                                        </p:tav>
                                        <p:tav tm="100000">
                                          <p:val>
                                            <p:strVal val="#ppt_x"/>
                                          </p:val>
                                        </p:tav>
                                      </p:tavLst>
                                    </p:anim>
                                    <p:anim calcmode="lin" valueType="num">
                                      <p:cBhvr>
                                        <p:cTn id="26" dur="3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7" dur="3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800" decel="100000"/>
                                        <p:tgtEl>
                                          <p:spTgt spid="18"/>
                                        </p:tgtEl>
                                      </p:cBhvr>
                                    </p:animEffect>
                                    <p:anim calcmode="lin" valueType="num">
                                      <p:cBhvr>
                                        <p:cTn id="33" dur="800" decel="100000" fill="hold"/>
                                        <p:tgtEl>
                                          <p:spTgt spid="18"/>
                                        </p:tgtEl>
                                        <p:attrNameLst>
                                          <p:attrName>style.rotation</p:attrName>
                                        </p:attrNameLst>
                                      </p:cBhvr>
                                      <p:tavLst>
                                        <p:tav tm="0">
                                          <p:val>
                                            <p:fltVal val="-90"/>
                                          </p:val>
                                        </p:tav>
                                        <p:tav tm="100000">
                                          <p:val>
                                            <p:fltVal val="0"/>
                                          </p:val>
                                        </p:tav>
                                      </p:tavLst>
                                    </p:anim>
                                    <p:anim calcmode="lin" valueType="num">
                                      <p:cBhvr>
                                        <p:cTn id="34" dur="800" decel="100000" fill="hold"/>
                                        <p:tgtEl>
                                          <p:spTgt spid="18"/>
                                        </p:tgtEl>
                                        <p:attrNameLst>
                                          <p:attrName>ppt_x</p:attrName>
                                        </p:attrNameLst>
                                      </p:cBhvr>
                                      <p:tavLst>
                                        <p:tav tm="0">
                                          <p:val>
                                            <p:strVal val="#ppt_x+0.4"/>
                                          </p:val>
                                        </p:tav>
                                        <p:tav tm="100000">
                                          <p:val>
                                            <p:strVal val="#ppt_x-0.05"/>
                                          </p:val>
                                        </p:tav>
                                      </p:tavLst>
                                    </p:anim>
                                    <p:anim calcmode="lin" valueType="num">
                                      <p:cBhvr>
                                        <p:cTn id="35" dur="800" decel="100000" fill="hold"/>
                                        <p:tgtEl>
                                          <p:spTgt spid="1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800" decel="100000"/>
                                        <p:tgtEl>
                                          <p:spTgt spid="15"/>
                                        </p:tgtEl>
                                      </p:cBhvr>
                                    </p:animEffect>
                                    <p:anim calcmode="lin" valueType="num">
                                      <p:cBhvr>
                                        <p:cTn id="41" dur="800" decel="100000" fill="hold"/>
                                        <p:tgtEl>
                                          <p:spTgt spid="15"/>
                                        </p:tgtEl>
                                        <p:attrNameLst>
                                          <p:attrName>style.rotation</p:attrName>
                                        </p:attrNameLst>
                                      </p:cBhvr>
                                      <p:tavLst>
                                        <p:tav tm="0">
                                          <p:val>
                                            <p:fltVal val="-90"/>
                                          </p:val>
                                        </p:tav>
                                        <p:tav tm="100000">
                                          <p:val>
                                            <p:fltVal val="0"/>
                                          </p:val>
                                        </p:tav>
                                      </p:tavLst>
                                    </p:anim>
                                    <p:anim calcmode="lin" valueType="num">
                                      <p:cBhvr>
                                        <p:cTn id="42" dur="800" decel="100000" fill="hold"/>
                                        <p:tgtEl>
                                          <p:spTgt spid="15"/>
                                        </p:tgtEl>
                                        <p:attrNameLst>
                                          <p:attrName>ppt_x</p:attrName>
                                        </p:attrNameLst>
                                      </p:cBhvr>
                                      <p:tavLst>
                                        <p:tav tm="0">
                                          <p:val>
                                            <p:strVal val="#ppt_x+0.4"/>
                                          </p:val>
                                        </p:tav>
                                        <p:tav tm="100000">
                                          <p:val>
                                            <p:strVal val="#ppt_x-0.05"/>
                                          </p:val>
                                        </p:tav>
                                      </p:tavLst>
                                    </p:anim>
                                    <p:anim calcmode="lin" valueType="num">
                                      <p:cBhvr>
                                        <p:cTn id="43" dur="800" decel="100000" fill="hold"/>
                                        <p:tgtEl>
                                          <p:spTgt spid="15"/>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800" decel="100000"/>
                                        <p:tgtEl>
                                          <p:spTgt spid="19"/>
                                        </p:tgtEl>
                                      </p:cBhvr>
                                    </p:animEffect>
                                    <p:anim calcmode="lin" valueType="num">
                                      <p:cBhvr>
                                        <p:cTn id="51" dur="800" decel="100000" fill="hold"/>
                                        <p:tgtEl>
                                          <p:spTgt spid="19"/>
                                        </p:tgtEl>
                                        <p:attrNameLst>
                                          <p:attrName>style.rotation</p:attrName>
                                        </p:attrNameLst>
                                      </p:cBhvr>
                                      <p:tavLst>
                                        <p:tav tm="0">
                                          <p:val>
                                            <p:fltVal val="-90"/>
                                          </p:val>
                                        </p:tav>
                                        <p:tav tm="100000">
                                          <p:val>
                                            <p:fltVal val="0"/>
                                          </p:val>
                                        </p:tav>
                                      </p:tavLst>
                                    </p:anim>
                                    <p:anim calcmode="lin" valueType="num">
                                      <p:cBhvr>
                                        <p:cTn id="52" dur="800" decel="100000" fill="hold"/>
                                        <p:tgtEl>
                                          <p:spTgt spid="19"/>
                                        </p:tgtEl>
                                        <p:attrNameLst>
                                          <p:attrName>ppt_x</p:attrName>
                                        </p:attrNameLst>
                                      </p:cBhvr>
                                      <p:tavLst>
                                        <p:tav tm="0">
                                          <p:val>
                                            <p:strVal val="#ppt_x+0.4"/>
                                          </p:val>
                                        </p:tav>
                                        <p:tav tm="100000">
                                          <p:val>
                                            <p:strVal val="#ppt_x-0.05"/>
                                          </p:val>
                                        </p:tav>
                                      </p:tavLst>
                                    </p:anim>
                                    <p:anim calcmode="lin" valueType="num">
                                      <p:cBhvr>
                                        <p:cTn id="53" dur="800" decel="100000" fill="hold"/>
                                        <p:tgtEl>
                                          <p:spTgt spid="19"/>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56" presetID="3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800" decel="100000"/>
                                        <p:tgtEl>
                                          <p:spTgt spid="16"/>
                                        </p:tgtEl>
                                      </p:cBhvr>
                                    </p:animEffect>
                                    <p:anim calcmode="lin" valueType="num">
                                      <p:cBhvr>
                                        <p:cTn id="59" dur="800" decel="100000" fill="hold"/>
                                        <p:tgtEl>
                                          <p:spTgt spid="16"/>
                                        </p:tgtEl>
                                        <p:attrNameLst>
                                          <p:attrName>style.rotation</p:attrName>
                                        </p:attrNameLst>
                                      </p:cBhvr>
                                      <p:tavLst>
                                        <p:tav tm="0">
                                          <p:val>
                                            <p:fltVal val="-90"/>
                                          </p:val>
                                        </p:tav>
                                        <p:tav tm="100000">
                                          <p:val>
                                            <p:fltVal val="0"/>
                                          </p:val>
                                        </p:tav>
                                      </p:tavLst>
                                    </p:anim>
                                    <p:anim calcmode="lin" valueType="num">
                                      <p:cBhvr>
                                        <p:cTn id="60" dur="800" decel="100000" fill="hold"/>
                                        <p:tgtEl>
                                          <p:spTgt spid="16"/>
                                        </p:tgtEl>
                                        <p:attrNameLst>
                                          <p:attrName>ppt_x</p:attrName>
                                        </p:attrNameLst>
                                      </p:cBhvr>
                                      <p:tavLst>
                                        <p:tav tm="0">
                                          <p:val>
                                            <p:strVal val="#ppt_x+0.4"/>
                                          </p:val>
                                        </p:tav>
                                        <p:tav tm="100000">
                                          <p:val>
                                            <p:strVal val="#ppt_x-0.05"/>
                                          </p:val>
                                        </p:tav>
                                      </p:tavLst>
                                    </p:anim>
                                    <p:anim calcmode="lin" valueType="num">
                                      <p:cBhvr>
                                        <p:cTn id="61" dur="800" decel="100000" fill="hold"/>
                                        <p:tgtEl>
                                          <p:spTgt spid="16"/>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P spid="15"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174750"/>
            <a:ext cx="4038600" cy="4953000"/>
          </a:xfrm>
        </p:spPr>
        <p:txBody>
          <a:bodyPr/>
          <a:lstStyle/>
          <a:p>
            <a:pPr marL="0" indent="0">
              <a:buNone/>
            </a:pPr>
            <a:endParaRPr lang="en-ID" altLang="en-US"/>
          </a:p>
          <a:p>
            <a:pPr marL="0" indent="0">
              <a:buNone/>
            </a:pPr>
            <a:endParaRPr lang="en-ID" altLang="en-US"/>
          </a:p>
        </p:txBody>
      </p:sp>
      <p:graphicFrame>
        <p:nvGraphicFramePr>
          <p:cNvPr id="6" name="Diagram 5"/>
          <p:cNvGraphicFramePr/>
          <p:nvPr/>
        </p:nvGraphicFramePr>
        <p:xfrm>
          <a:off x="574358" y="1301117"/>
          <a:ext cx="2473642" cy="4490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6" cstate="print"/>
          <a:srcRect l="14785" r="36777" b="12430"/>
          <a:stretch>
            <a:fillRect/>
          </a:stretch>
        </p:blipFill>
        <p:spPr>
          <a:xfrm>
            <a:off x="3352800" y="3669440"/>
            <a:ext cx="2438400" cy="2059530"/>
          </a:xfrm>
          <a:prstGeom prst="rect">
            <a:avLst/>
          </a:prstGeom>
        </p:spPr>
      </p:pic>
      <p:pic>
        <p:nvPicPr>
          <p:cNvPr id="10" name="Picture 5"/>
          <p:cNvPicPr>
            <a:picLocks noChangeAspect="1"/>
          </p:cNvPicPr>
          <p:nvPr/>
        </p:nvPicPr>
        <p:blipFill>
          <a:blip r:embed="rId7" cstate="print"/>
          <a:stretch>
            <a:fillRect/>
          </a:stretch>
        </p:blipFill>
        <p:spPr>
          <a:xfrm>
            <a:off x="5791200" y="3674838"/>
            <a:ext cx="3124200" cy="2216692"/>
          </a:xfrm>
          <a:prstGeom prst="rect">
            <a:avLst/>
          </a:prstGeom>
          <a:noFill/>
          <a:ln w="9525">
            <a:noFill/>
          </a:ln>
        </p:spPr>
      </p:pic>
      <p:sp>
        <p:nvSpPr>
          <p:cNvPr id="16" name="Rounded Rectangle 15"/>
          <p:cNvSpPr/>
          <p:nvPr/>
        </p:nvSpPr>
        <p:spPr>
          <a:xfrm>
            <a:off x="533400" y="371475"/>
            <a:ext cx="8153400" cy="560070"/>
          </a:xfrm>
          <a:prstGeom prst="roundRect">
            <a:avLst>
              <a:gd name="adj" fmla="val 1234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r>
              <a:rPr lang="en-ID" sz="2400" dirty="0" err="1" smtClean="0">
                <a:solidFill>
                  <a:schemeClr val="tx1"/>
                </a:solidFill>
                <a:latin typeface="Arial" pitchFamily="34" charset="0"/>
                <a:cs typeface="Arial" pitchFamily="34" charset="0"/>
              </a:rPr>
              <a:t>Permintaan</a:t>
            </a:r>
          </a:p>
        </p:txBody>
      </p:sp>
      <p:sp>
        <p:nvSpPr>
          <p:cNvPr id="2" name="Round Diagonal Corner Rectangle 1"/>
          <p:cNvSpPr/>
          <p:nvPr/>
        </p:nvSpPr>
        <p:spPr>
          <a:xfrm>
            <a:off x="5105400" y="1905000"/>
            <a:ext cx="3142298" cy="544195"/>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altLang="en-US" sz="2400" dirty="0" err="1">
                <a:solidFill>
                  <a:schemeClr val="tx1"/>
                </a:solidFill>
              </a:rPr>
              <a:t>Kurva</a:t>
            </a:r>
            <a:r>
              <a:rPr lang="en-ID" altLang="en-US" sz="2400" dirty="0">
                <a:solidFill>
                  <a:schemeClr val="tx1"/>
                </a:solidFill>
              </a:rPr>
              <a:t> </a:t>
            </a:r>
            <a:r>
              <a:rPr lang="en-ID" altLang="en-US" sz="2400" dirty="0" err="1">
                <a:solidFill>
                  <a:schemeClr val="tx1"/>
                </a:solidFill>
              </a:rPr>
              <a:t>Permintaan</a:t>
            </a:r>
            <a:endParaRPr lang="en-ID" altLang="en-US" sz="2400" dirty="0">
              <a:solidFill>
                <a:schemeClr val="tx1"/>
              </a:solidFill>
            </a:endParaRPr>
          </a:p>
        </p:txBody>
      </p:sp>
      <p:sp>
        <p:nvSpPr>
          <p:cNvPr id="4" name="Down Arrow 3"/>
          <p:cNvSpPr/>
          <p:nvPr/>
        </p:nvSpPr>
        <p:spPr>
          <a:xfrm>
            <a:off x="6516529" y="2590800"/>
            <a:ext cx="341471" cy="892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581400" y="2133600"/>
            <a:ext cx="963930" cy="377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p:nvPr/>
        </p:nvSpPr>
        <p:spPr>
          <a:xfrm>
            <a:off x="3124200" y="1371600"/>
            <a:ext cx="2399348" cy="583565"/>
          </a:xfrm>
          <a:prstGeom prst="rect">
            <a:avLst/>
          </a:prstGeom>
          <a:noFill/>
        </p:spPr>
        <p:txBody>
          <a:bodyPr wrap="square" rtlCol="0" anchor="t">
            <a:spAutoFit/>
          </a:bodyPr>
          <a:lstStyle/>
          <a:p>
            <a:r>
              <a:rPr lang="en-US" sz="1600" dirty="0" err="1"/>
              <a:t>Hukum</a:t>
            </a:r>
            <a:r>
              <a:rPr lang="en-US" sz="1600" dirty="0"/>
              <a:t> </a:t>
            </a:r>
            <a:r>
              <a:rPr lang="en-US" sz="1600" dirty="0" err="1"/>
              <a:t>permintaan</a:t>
            </a:r>
            <a:r>
              <a:rPr lang="en-US" sz="1600" dirty="0"/>
              <a:t> </a:t>
            </a:r>
            <a:r>
              <a:rPr lang="en-US" sz="1600" dirty="0" err="1"/>
              <a:t>dapat</a:t>
            </a:r>
            <a:r>
              <a:rPr lang="en-US" sz="1600" dirty="0"/>
              <a:t> </a:t>
            </a:r>
            <a:r>
              <a:rPr lang="en-US" sz="1600" dirty="0" err="1"/>
              <a:t>digambarkan</a:t>
            </a:r>
            <a:r>
              <a:rPr lang="en-US" sz="1600" dirty="0"/>
              <a:t> </a:t>
            </a:r>
            <a:r>
              <a:rPr lang="en-ID" altLang="en-US" sz="1600" dirty="0" err="1"/>
              <a:t>dengan</a:t>
            </a:r>
            <a:endParaRPr lang="en-ID" altLang="en-US" sz="16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0"/>
                                  </p:iterate>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 grpId="0" bldLvl="0" animBg="1"/>
      <p:bldP spid="4" grpId="0" bldLvl="0" animBg="1"/>
      <p:bldP spid="5"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838200" y="371475"/>
            <a:ext cx="7467599" cy="560070"/>
          </a:xfrm>
          <a:prstGeom prst="roundRect">
            <a:avLst>
              <a:gd name="adj" fmla="val 1234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r>
              <a:rPr lang="en-ID" sz="2400" dirty="0" err="1" smtClean="0">
                <a:solidFill>
                  <a:schemeClr val="tx1"/>
                </a:solidFill>
                <a:latin typeface="Arial" pitchFamily="34" charset="0"/>
                <a:cs typeface="Arial" pitchFamily="34" charset="0"/>
              </a:rPr>
              <a:t>Fungsi</a:t>
            </a:r>
            <a:r>
              <a:rPr lang="en-ID" sz="2400" dirty="0" smtClean="0">
                <a:solidFill>
                  <a:schemeClr val="tx1"/>
                </a:solidFill>
                <a:latin typeface="Arial" pitchFamily="34" charset="0"/>
                <a:cs typeface="Arial" pitchFamily="34" charset="0"/>
              </a:rPr>
              <a:t> </a:t>
            </a:r>
            <a:r>
              <a:rPr lang="en-ID" sz="2400" dirty="0" err="1" smtClean="0">
                <a:solidFill>
                  <a:schemeClr val="tx1"/>
                </a:solidFill>
                <a:latin typeface="Arial" pitchFamily="34" charset="0"/>
                <a:cs typeface="Arial" pitchFamily="34" charset="0"/>
              </a:rPr>
              <a:t>Permintaan</a:t>
            </a:r>
            <a:endParaRPr lang="en-ID" sz="2400" dirty="0" smtClean="0">
              <a:solidFill>
                <a:schemeClr val="tx1"/>
              </a:solidFill>
              <a:latin typeface="Arial" pitchFamily="34" charset="0"/>
              <a:cs typeface="Arial" pitchFamily="34" charset="0"/>
            </a:endParaRPr>
          </a:p>
        </p:txBody>
      </p:sp>
      <p:sp>
        <p:nvSpPr>
          <p:cNvPr id="2" name="Snip Diagonal Corner Rectangle 1"/>
          <p:cNvSpPr/>
          <p:nvPr/>
        </p:nvSpPr>
        <p:spPr>
          <a:xfrm>
            <a:off x="990600" y="1676400"/>
            <a:ext cx="1894523" cy="682625"/>
          </a:xfrm>
          <a:prstGeom prst="snip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 name="Text Box 2"/>
          <p:cNvSpPr txBox="1"/>
          <p:nvPr/>
        </p:nvSpPr>
        <p:spPr>
          <a:xfrm>
            <a:off x="3124200" y="1833244"/>
            <a:ext cx="681038" cy="369332"/>
          </a:xfrm>
          <a:prstGeom prst="rect">
            <a:avLst/>
          </a:prstGeom>
          <a:noFill/>
        </p:spPr>
        <p:txBody>
          <a:bodyPr wrap="square" rtlCol="0" anchor="t">
            <a:spAutoFit/>
          </a:bodyPr>
          <a:lstStyle/>
          <a:p>
            <a:r>
              <a:rPr lang="en-US" dirty="0" err="1"/>
              <a:t>atau</a:t>
            </a:r>
            <a:endParaRPr lang="en-US" dirty="0"/>
          </a:p>
        </p:txBody>
      </p:sp>
      <p:sp>
        <p:nvSpPr>
          <p:cNvPr id="4" name="Snip Diagonal Corner Rectangle 3"/>
          <p:cNvSpPr/>
          <p:nvPr/>
        </p:nvSpPr>
        <p:spPr>
          <a:xfrm>
            <a:off x="4038600" y="1524000"/>
            <a:ext cx="2684320" cy="1032190"/>
          </a:xfrm>
          <a:prstGeom prst="snip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aphicFrame>
        <p:nvGraphicFramePr>
          <p:cNvPr id="5" name="Object 4">
            <a:hlinkClick r:id="" action="ppaction://ole?verb=0"/>
          </p:cNvPr>
          <p:cNvGraphicFramePr>
            <a:graphicFrameLocks/>
          </p:cNvGraphicFramePr>
          <p:nvPr/>
        </p:nvGraphicFramePr>
        <p:xfrm>
          <a:off x="4419601" y="1627504"/>
          <a:ext cx="1904999" cy="810896"/>
        </p:xfrm>
        <a:graphic>
          <a:graphicData uri="http://schemas.openxmlformats.org/presentationml/2006/ole">
            <p:oleObj spid="_x0000_s77826" r:id="rId3" imgW="888840" imgH="393480" progId="Equation.3">
              <p:embed/>
            </p:oleObj>
          </a:graphicData>
        </a:graphic>
      </p:graphicFrame>
      <p:graphicFrame>
        <p:nvGraphicFramePr>
          <p:cNvPr id="7" name="Object 6">
            <a:hlinkClick r:id="" action="ppaction://ole?verb=0"/>
          </p:cNvPr>
          <p:cNvGraphicFramePr>
            <a:graphicFrameLocks/>
          </p:cNvGraphicFramePr>
          <p:nvPr/>
        </p:nvGraphicFramePr>
        <p:xfrm>
          <a:off x="1066801" y="1779269"/>
          <a:ext cx="1659732" cy="421640"/>
        </p:xfrm>
        <a:graphic>
          <a:graphicData uri="http://schemas.openxmlformats.org/presentationml/2006/ole">
            <p:oleObj spid="_x0000_s77827" r:id="rId4" imgW="863280" imgH="203040" progId="Equation.3">
              <p:embed/>
            </p:oleObj>
          </a:graphicData>
        </a:graphic>
      </p:graphicFrame>
      <p:sp>
        <p:nvSpPr>
          <p:cNvPr id="8" name="Text Box 7"/>
          <p:cNvSpPr txBox="1"/>
          <p:nvPr/>
        </p:nvSpPr>
        <p:spPr>
          <a:xfrm>
            <a:off x="1291590" y="3561078"/>
            <a:ext cx="2670810" cy="1200329"/>
          </a:xfrm>
          <a:prstGeom prst="rect">
            <a:avLst/>
          </a:prstGeom>
          <a:noFill/>
        </p:spPr>
        <p:txBody>
          <a:bodyPr wrap="square" rtlCol="0" anchor="t">
            <a:spAutoFit/>
          </a:bodyPr>
          <a:lstStyle/>
          <a:p>
            <a:r>
              <a:rPr lang="en-US" dirty="0" err="1"/>
              <a:t>Rumus</a:t>
            </a:r>
            <a:r>
              <a:rPr lang="en-US" dirty="0"/>
              <a:t> </a:t>
            </a:r>
            <a:r>
              <a:rPr lang="en-US" dirty="0" err="1"/>
              <a:t>tersebut</a:t>
            </a:r>
            <a:r>
              <a:rPr lang="en-US" dirty="0"/>
              <a:t> </a:t>
            </a:r>
            <a:r>
              <a:rPr lang="en-US" dirty="0" err="1"/>
              <a:t>diperoleh</a:t>
            </a:r>
            <a:r>
              <a:rPr lang="en-US" dirty="0"/>
              <a:t> </a:t>
            </a:r>
            <a:r>
              <a:rPr lang="en-US" dirty="0" err="1"/>
              <a:t>dari</a:t>
            </a:r>
            <a:r>
              <a:rPr lang="en-US" dirty="0"/>
              <a:t> </a:t>
            </a:r>
            <a:r>
              <a:rPr lang="en-US" dirty="0" err="1"/>
              <a:t>hubungan</a:t>
            </a:r>
            <a:r>
              <a:rPr lang="en-US" dirty="0"/>
              <a:t> </a:t>
            </a:r>
            <a:r>
              <a:rPr lang="en-US" dirty="0" err="1"/>
              <a:t>harga</a:t>
            </a:r>
            <a:r>
              <a:rPr lang="en-US" dirty="0"/>
              <a:t> </a:t>
            </a:r>
            <a:r>
              <a:rPr lang="en-US" dirty="0" err="1"/>
              <a:t>dan</a:t>
            </a:r>
            <a:r>
              <a:rPr lang="en-US" dirty="0"/>
              <a:t> </a:t>
            </a:r>
            <a:r>
              <a:rPr lang="en-US" dirty="0" err="1"/>
              <a:t>jumlah</a:t>
            </a:r>
            <a:r>
              <a:rPr lang="en-US" dirty="0"/>
              <a:t> </a:t>
            </a:r>
            <a:r>
              <a:rPr lang="en-US" dirty="0" err="1"/>
              <a:t>barang</a:t>
            </a:r>
            <a:r>
              <a:rPr lang="en-US" dirty="0"/>
              <a:t> yang </a:t>
            </a:r>
            <a:r>
              <a:rPr lang="en-US" dirty="0" err="1"/>
              <a:t>berawal</a:t>
            </a:r>
            <a:r>
              <a:rPr lang="en-US" dirty="0"/>
              <a:t> </a:t>
            </a:r>
            <a:r>
              <a:rPr lang="en-US" dirty="0" err="1"/>
              <a:t>dari</a:t>
            </a:r>
            <a:r>
              <a:rPr lang="en-US" dirty="0"/>
              <a:t>:</a:t>
            </a:r>
          </a:p>
        </p:txBody>
      </p:sp>
      <p:cxnSp>
        <p:nvCxnSpPr>
          <p:cNvPr id="12" name="Elbow Connector 11"/>
          <p:cNvCxnSpPr/>
          <p:nvPr/>
        </p:nvCxnSpPr>
        <p:spPr>
          <a:xfrm rot="5400000">
            <a:off x="2804282" y="2658548"/>
            <a:ext cx="1073467" cy="480772"/>
          </a:xfrm>
          <a:prstGeom prst="curvedConnector3">
            <a:avLst>
              <a:gd name="adj1" fmla="val 50000"/>
            </a:avLst>
          </a:prstGeom>
          <a:ln w="57150">
            <a:solidFill>
              <a:schemeClr val="accent6">
                <a:lumMod val="50000"/>
              </a:schemeClr>
            </a:solidFill>
            <a:tailEnd type="arrow" w="med" len="med"/>
          </a:ln>
        </p:spPr>
        <p:style>
          <a:lnRef idx="1">
            <a:schemeClr val="accent2"/>
          </a:lnRef>
          <a:fillRef idx="0">
            <a:schemeClr val="accent2"/>
          </a:fillRef>
          <a:effectRef idx="0">
            <a:schemeClr val="accent2"/>
          </a:effectRef>
          <a:fontRef idx="minor">
            <a:schemeClr val="tx1"/>
          </a:fontRef>
        </p:style>
      </p:cxnSp>
      <p:sp>
        <p:nvSpPr>
          <p:cNvPr id="15" name="Snip Diagonal Corner Rectangle 14"/>
          <p:cNvSpPr/>
          <p:nvPr/>
        </p:nvSpPr>
        <p:spPr>
          <a:xfrm>
            <a:off x="4626463" y="3771900"/>
            <a:ext cx="2484597" cy="1213486"/>
          </a:xfrm>
          <a:prstGeom prst="snip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a:hlinkClick r:id="" action="ppaction://ole?verb=0"/>
          </p:cNvPr>
          <p:cNvGraphicFramePr>
            <a:graphicFrameLocks/>
          </p:cNvGraphicFramePr>
          <p:nvPr/>
        </p:nvGraphicFramePr>
        <p:xfrm>
          <a:off x="4953000" y="3886200"/>
          <a:ext cx="1889456" cy="940452"/>
        </p:xfrm>
        <a:graphic>
          <a:graphicData uri="http://schemas.openxmlformats.org/presentationml/2006/ole">
            <p:oleObj spid="_x0000_s77828" r:id="rId5" imgW="1091880" imgH="431640" progId="Equation.3">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1"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0" fill="hold"/>
                                        <p:tgtEl>
                                          <p:spTgt spid="15"/>
                                        </p:tgtEl>
                                        <p:attrNameLst>
                                          <p:attrName>ppt_x</p:attrName>
                                        </p:attrNameLst>
                                      </p:cBhvr>
                                      <p:tavLst>
                                        <p:tav tm="0">
                                          <p:val>
                                            <p:strVal val="#ppt_x"/>
                                          </p:val>
                                        </p:tav>
                                        <p:tav tm="100000">
                                          <p:val>
                                            <p:strVal val="#ppt_x"/>
                                          </p:val>
                                        </p:tav>
                                      </p:tavLst>
                                    </p:anim>
                                    <p:anim calcmode="lin" valueType="num">
                                      <p:cBhvr additive="base">
                                        <p:cTn id="49"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1000" fill="hold"/>
                                        <p:tgtEl>
                                          <p:spTgt spid="17"/>
                                        </p:tgtEl>
                                        <p:attrNameLst>
                                          <p:attrName>ppt_x</p:attrName>
                                        </p:attrNameLst>
                                      </p:cBhvr>
                                      <p:tavLst>
                                        <p:tav tm="0">
                                          <p:val>
                                            <p:strVal val="#ppt_x"/>
                                          </p:val>
                                        </p:tav>
                                        <p:tav tm="100000">
                                          <p:val>
                                            <p:strVal val="#ppt_x"/>
                                          </p:val>
                                        </p:tav>
                                      </p:tavLst>
                                    </p:anim>
                                    <p:anim calcmode="lin" valueType="num">
                                      <p:cBhvr additive="base">
                                        <p:cTn id="55"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p:bldP spid="4" grpId="0" animBg="1"/>
      <p:bldP spid="8" grpId="0"/>
      <p:bldP spid="8" grpId="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half" idx="4294967295"/>
          </p:nvPr>
        </p:nvPicPr>
        <p:blipFill>
          <a:blip r:embed="rId2" cstate="print"/>
          <a:srcRect l="14158" r="35923" b="11597"/>
          <a:stretch>
            <a:fillRect/>
          </a:stretch>
        </p:blipFill>
        <p:spPr>
          <a:xfrm>
            <a:off x="3124200" y="3921016"/>
            <a:ext cx="2438400" cy="2067033"/>
          </a:xfrm>
          <a:prstGeom prst="rect">
            <a:avLst/>
          </a:prstGeom>
        </p:spPr>
      </p:pic>
      <p:pic>
        <p:nvPicPr>
          <p:cNvPr id="16" name="Picture 9"/>
          <p:cNvPicPr>
            <a:picLocks noGrp="1" noChangeAspect="1"/>
          </p:cNvPicPr>
          <p:nvPr>
            <p:ph sz="half" idx="4294967295"/>
          </p:nvPr>
        </p:nvPicPr>
        <p:blipFill>
          <a:blip r:embed="rId3" cstate="print"/>
          <a:stretch>
            <a:fillRect/>
          </a:stretch>
        </p:blipFill>
        <p:spPr>
          <a:xfrm>
            <a:off x="5791200" y="3657600"/>
            <a:ext cx="2522014" cy="2572387"/>
          </a:xfrm>
          <a:prstGeom prst="rect">
            <a:avLst/>
          </a:prstGeom>
          <a:noFill/>
          <a:ln w="9525">
            <a:noFill/>
          </a:ln>
        </p:spPr>
      </p:pic>
      <p:sp>
        <p:nvSpPr>
          <p:cNvPr id="2" name="Rounded Rectangle 1"/>
          <p:cNvSpPr/>
          <p:nvPr/>
        </p:nvSpPr>
        <p:spPr>
          <a:xfrm>
            <a:off x="389097" y="371475"/>
            <a:ext cx="8373903" cy="560070"/>
          </a:xfrm>
          <a:prstGeom prst="roundRect">
            <a:avLst>
              <a:gd name="adj" fmla="val 1234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r>
              <a:rPr lang="en-ID" sz="2800" dirty="0" err="1" smtClean="0">
                <a:solidFill>
                  <a:schemeClr val="tx1"/>
                </a:solidFill>
                <a:latin typeface="Arial" pitchFamily="34" charset="0"/>
                <a:cs typeface="Arial" pitchFamily="34" charset="0"/>
              </a:rPr>
              <a:t>Penawaran</a:t>
            </a:r>
          </a:p>
        </p:txBody>
      </p:sp>
      <p:graphicFrame>
        <p:nvGraphicFramePr>
          <p:cNvPr id="10" name="Diagram 9"/>
          <p:cNvGraphicFramePr/>
          <p:nvPr/>
        </p:nvGraphicFramePr>
        <p:xfrm>
          <a:off x="381000" y="1143000"/>
          <a:ext cx="8297704" cy="2045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Down Arrow 11"/>
          <p:cNvSpPr/>
          <p:nvPr/>
        </p:nvSpPr>
        <p:spPr>
          <a:xfrm>
            <a:off x="1371600" y="3124200"/>
            <a:ext cx="216218" cy="74295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Snip Diagonal Corner Rectangle 13"/>
          <p:cNvSpPr/>
          <p:nvPr/>
        </p:nvSpPr>
        <p:spPr>
          <a:xfrm>
            <a:off x="443388" y="3958591"/>
            <a:ext cx="1842611" cy="994409"/>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D" altLang="en-US" sz="2400" dirty="0" err="1">
                <a:solidFill>
                  <a:schemeClr val="tx1"/>
                </a:solidFill>
              </a:rPr>
              <a:t>Kurva</a:t>
            </a:r>
            <a:r>
              <a:rPr lang="en-ID" altLang="en-US" sz="2400" dirty="0">
                <a:solidFill>
                  <a:schemeClr val="tx1"/>
                </a:solidFill>
              </a:rPr>
              <a:t> </a:t>
            </a:r>
            <a:r>
              <a:rPr lang="en-ID" altLang="en-US" sz="2400" dirty="0" err="1">
                <a:solidFill>
                  <a:schemeClr val="tx1"/>
                </a:solidFill>
              </a:rPr>
              <a:t>Penawaran</a:t>
            </a:r>
            <a:endParaRPr lang="en-ID" altLang="en-US" sz="2400" dirty="0">
              <a:solidFill>
                <a:schemeClr val="tx1"/>
              </a:solidFill>
            </a:endParaRPr>
          </a:p>
        </p:txBody>
      </p:sp>
      <p:cxnSp>
        <p:nvCxnSpPr>
          <p:cNvPr id="17" name="Elbow Connector 16"/>
          <p:cNvCxnSpPr>
            <a:stCxn id="14" idx="0"/>
          </p:cNvCxnSpPr>
          <p:nvPr/>
        </p:nvCxnSpPr>
        <p:spPr>
          <a:xfrm>
            <a:off x="2285999" y="4455796"/>
            <a:ext cx="897733" cy="837564"/>
          </a:xfrm>
          <a:prstGeom prst="curvedConnector3">
            <a:avLst>
              <a:gd name="adj1" fmla="val 50000"/>
            </a:avLst>
          </a:prstGeom>
          <a:ln w="57150">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2000" fill="hold"/>
                                        <p:tgtEl>
                                          <p:spTgt spid="12"/>
                                        </p:tgtEl>
                                        <p:attrNameLst>
                                          <p:attrName>ppt_x</p:attrName>
                                        </p:attrNameLst>
                                      </p:cBhvr>
                                      <p:tavLst>
                                        <p:tav tm="0">
                                          <p:val>
                                            <p:strVal val="#ppt_x"/>
                                          </p:val>
                                        </p:tav>
                                        <p:tav tm="100000">
                                          <p:val>
                                            <p:strVal val="#ppt_x"/>
                                          </p:val>
                                        </p:tav>
                                      </p:tavLst>
                                    </p:anim>
                                    <p:anim calcmode="lin" valueType="num">
                                      <p:cBhvr additive="base">
                                        <p:cTn id="1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amond(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2000" fill="hold"/>
                                        <p:tgtEl>
                                          <p:spTgt spid="15"/>
                                        </p:tgtEl>
                                        <p:attrNameLst>
                                          <p:attrName>ppt_w</p:attrName>
                                        </p:attrNameLst>
                                      </p:cBhvr>
                                      <p:tavLst>
                                        <p:tav tm="0">
                                          <p:val>
                                            <p:strVal val="#ppt_w*0.05"/>
                                          </p:val>
                                        </p:tav>
                                        <p:tav tm="100000">
                                          <p:val>
                                            <p:strVal val="#ppt_w"/>
                                          </p:val>
                                        </p:tav>
                                      </p:tavLst>
                                    </p:anim>
                                    <p:anim calcmode="lin" valueType="num">
                                      <p:cBhvr>
                                        <p:cTn id="36" dur="2000" fill="hold"/>
                                        <p:tgtEl>
                                          <p:spTgt spid="15"/>
                                        </p:tgtEl>
                                        <p:attrNameLst>
                                          <p:attrName>ppt_h</p:attrName>
                                        </p:attrNameLst>
                                      </p:cBhvr>
                                      <p:tavLst>
                                        <p:tav tm="0">
                                          <p:val>
                                            <p:strVal val="#ppt_h"/>
                                          </p:val>
                                        </p:tav>
                                        <p:tav tm="100000">
                                          <p:val>
                                            <p:strVal val="#ppt_h"/>
                                          </p:val>
                                        </p:tav>
                                      </p:tavLst>
                                    </p:anim>
                                    <p:anim calcmode="lin" valueType="num">
                                      <p:cBhvr>
                                        <p:cTn id="37" dur="2000" fill="hold"/>
                                        <p:tgtEl>
                                          <p:spTgt spid="15"/>
                                        </p:tgtEl>
                                        <p:attrNameLst>
                                          <p:attrName>ppt_x</p:attrName>
                                        </p:attrNameLst>
                                      </p:cBhvr>
                                      <p:tavLst>
                                        <p:tav tm="0">
                                          <p:val>
                                            <p:strVal val="#ppt_x-.2"/>
                                          </p:val>
                                        </p:tav>
                                        <p:tav tm="100000">
                                          <p:val>
                                            <p:strVal val="#ppt_x"/>
                                          </p:val>
                                        </p:tav>
                                      </p:tavLst>
                                    </p:anim>
                                    <p:anim calcmode="lin" valueType="num">
                                      <p:cBhvr>
                                        <p:cTn id="38" dur="2000" fill="hold"/>
                                        <p:tgtEl>
                                          <p:spTgt spid="15"/>
                                        </p:tgtEl>
                                        <p:attrNameLst>
                                          <p:attrName>ppt_y</p:attrName>
                                        </p:attrNameLst>
                                      </p:cBhvr>
                                      <p:tavLst>
                                        <p:tav tm="0">
                                          <p:val>
                                            <p:strVal val="#ppt_y"/>
                                          </p:val>
                                        </p:tav>
                                        <p:tav tm="100000">
                                          <p:val>
                                            <p:strVal val="#ppt_y"/>
                                          </p:val>
                                        </p:tav>
                                      </p:tavLst>
                                    </p:anim>
                                    <p:animEffect transition="in" filter="fade">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1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2000" fill="hold"/>
                                        <p:tgtEl>
                                          <p:spTgt spid="16"/>
                                        </p:tgtEl>
                                        <p:attrNameLst>
                                          <p:attrName>ppt_w</p:attrName>
                                        </p:attrNameLst>
                                      </p:cBhvr>
                                      <p:tavLst>
                                        <p:tav tm="0" fmla="#ppt_w*sin(2.5*pi*$)">
                                          <p:val>
                                            <p:fltVal val="0"/>
                                          </p:val>
                                        </p:tav>
                                        <p:tav tm="100000">
                                          <p:val>
                                            <p:fltVal val="1"/>
                                          </p:val>
                                        </p:tav>
                                      </p:tavLst>
                                    </p:anim>
                                    <p:anim calcmode="lin" valueType="num">
                                      <p:cBhvr>
                                        <p:cTn id="45"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hlinkClick r:id="" action="ppaction://ole?verb=0"/>
          </p:cNvPr>
          <p:cNvGraphicFramePr>
            <a:graphicFrameLocks/>
          </p:cNvGraphicFramePr>
          <p:nvPr/>
        </p:nvGraphicFramePr>
        <p:xfrm>
          <a:off x="4790599" y="3347718"/>
          <a:ext cx="685800" cy="215900"/>
        </p:xfrm>
        <a:graphic>
          <a:graphicData uri="http://schemas.openxmlformats.org/presentationml/2006/ole">
            <p:oleObj spid="_x0000_s78850" r:id="rId3" imgW="914400" imgH="215640" progId="Equation.3">
              <p:embed/>
            </p:oleObj>
          </a:graphicData>
        </a:graphic>
      </p:graphicFrame>
      <p:sp>
        <p:nvSpPr>
          <p:cNvPr id="4" name="Rounded Rectangle 3"/>
          <p:cNvSpPr/>
          <p:nvPr/>
        </p:nvSpPr>
        <p:spPr>
          <a:xfrm>
            <a:off x="838200" y="457200"/>
            <a:ext cx="7467600" cy="560070"/>
          </a:xfrm>
          <a:prstGeom prst="roundRect">
            <a:avLst>
              <a:gd name="adj" fmla="val 1234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r>
              <a:rPr lang="en-ID" sz="2400" dirty="0" err="1" smtClean="0">
                <a:solidFill>
                  <a:schemeClr val="tx1"/>
                </a:solidFill>
                <a:latin typeface="Arial" pitchFamily="34" charset="0"/>
                <a:cs typeface="Arial" pitchFamily="34" charset="0"/>
              </a:rPr>
              <a:t>Fungsi</a:t>
            </a:r>
            <a:r>
              <a:rPr lang="en-ID" sz="2400" dirty="0" smtClean="0">
                <a:solidFill>
                  <a:schemeClr val="tx1"/>
                </a:solidFill>
                <a:latin typeface="Arial" pitchFamily="34" charset="0"/>
                <a:cs typeface="Arial" pitchFamily="34" charset="0"/>
              </a:rPr>
              <a:t> </a:t>
            </a:r>
            <a:r>
              <a:rPr lang="en-ID" sz="2400" dirty="0" err="1" smtClean="0">
                <a:solidFill>
                  <a:schemeClr val="tx1"/>
                </a:solidFill>
                <a:latin typeface="Arial" pitchFamily="34" charset="0"/>
                <a:cs typeface="Arial" pitchFamily="34" charset="0"/>
              </a:rPr>
              <a:t>Penawaran</a:t>
            </a:r>
            <a:endParaRPr lang="en-ID" sz="2400" dirty="0" smtClean="0">
              <a:solidFill>
                <a:schemeClr val="tx1"/>
              </a:solidFill>
              <a:latin typeface="Arial" pitchFamily="34" charset="0"/>
              <a:cs typeface="Arial" pitchFamily="34" charset="0"/>
            </a:endParaRPr>
          </a:p>
        </p:txBody>
      </p:sp>
      <p:sp>
        <p:nvSpPr>
          <p:cNvPr id="7" name="Snip Diagonal Corner Rectangle 6"/>
          <p:cNvSpPr/>
          <p:nvPr/>
        </p:nvSpPr>
        <p:spPr>
          <a:xfrm>
            <a:off x="914400" y="1600200"/>
            <a:ext cx="1625918" cy="682625"/>
          </a:xfrm>
          <a:prstGeom prst="snip2Diag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solidFill>
                <a:schemeClr val="tx1"/>
              </a:solidFill>
            </a:endParaRPr>
          </a:p>
        </p:txBody>
      </p:sp>
      <p:graphicFrame>
        <p:nvGraphicFramePr>
          <p:cNvPr id="8" name="Object 7">
            <a:hlinkClick r:id="" action="ppaction://ole?verb=0"/>
          </p:cNvPr>
          <p:cNvGraphicFramePr>
            <a:graphicFrameLocks/>
          </p:cNvGraphicFramePr>
          <p:nvPr/>
        </p:nvGraphicFramePr>
        <p:xfrm>
          <a:off x="1166814" y="1737359"/>
          <a:ext cx="1120616" cy="450850"/>
        </p:xfrm>
        <a:graphic>
          <a:graphicData uri="http://schemas.openxmlformats.org/presentationml/2006/ole">
            <p:oleObj spid="_x0000_s78851" r:id="rId4" imgW="736560" imgH="228600" progId="Equation.3">
              <p:embed/>
            </p:oleObj>
          </a:graphicData>
        </a:graphic>
      </p:graphicFrame>
      <p:sp>
        <p:nvSpPr>
          <p:cNvPr id="9" name="Text Box 8"/>
          <p:cNvSpPr txBox="1"/>
          <p:nvPr/>
        </p:nvSpPr>
        <p:spPr>
          <a:xfrm>
            <a:off x="2157889" y="2465069"/>
            <a:ext cx="689610" cy="369332"/>
          </a:xfrm>
          <a:prstGeom prst="rect">
            <a:avLst/>
          </a:prstGeom>
          <a:noFill/>
        </p:spPr>
        <p:txBody>
          <a:bodyPr wrap="square" rtlCol="0" anchor="t">
            <a:spAutoFit/>
          </a:bodyPr>
          <a:lstStyle/>
          <a:p>
            <a:r>
              <a:rPr lang="en-US" dirty="0" err="1"/>
              <a:t>atau</a:t>
            </a:r>
            <a:endParaRPr lang="en-US" dirty="0"/>
          </a:p>
        </p:txBody>
      </p:sp>
      <p:sp>
        <p:nvSpPr>
          <p:cNvPr id="15" name="Snip Diagonal Corner Rectangle 14"/>
          <p:cNvSpPr/>
          <p:nvPr/>
        </p:nvSpPr>
        <p:spPr>
          <a:xfrm>
            <a:off x="2676049" y="2901949"/>
            <a:ext cx="1625918" cy="682625"/>
          </a:xfrm>
          <a:prstGeom prst="snip2Diag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solidFill>
                <a:schemeClr val="tx1"/>
              </a:solidFill>
            </a:endParaRPr>
          </a:p>
        </p:txBody>
      </p:sp>
      <p:graphicFrame>
        <p:nvGraphicFramePr>
          <p:cNvPr id="16" name="Object 15">
            <a:hlinkClick r:id="" action="ppaction://ole?verb=0"/>
          </p:cNvPr>
          <p:cNvGraphicFramePr>
            <a:graphicFrameLocks/>
          </p:cNvGraphicFramePr>
          <p:nvPr/>
        </p:nvGraphicFramePr>
        <p:xfrm>
          <a:off x="3016568" y="2901949"/>
          <a:ext cx="944880" cy="640715"/>
        </p:xfrm>
        <a:graphic>
          <a:graphicData uri="http://schemas.openxmlformats.org/presentationml/2006/ole">
            <p:oleObj spid="_x0000_s78852" r:id="rId5" imgW="774360" imgH="393480" progId="Equation.3">
              <p:embed/>
            </p:oleObj>
          </a:graphicData>
        </a:graphic>
      </p:graphicFrame>
      <p:sp>
        <p:nvSpPr>
          <p:cNvPr id="19" name="Text Box 18"/>
          <p:cNvSpPr txBox="1"/>
          <p:nvPr/>
        </p:nvSpPr>
        <p:spPr>
          <a:xfrm>
            <a:off x="4616768" y="3054349"/>
            <a:ext cx="762000" cy="369332"/>
          </a:xfrm>
          <a:prstGeom prst="rect">
            <a:avLst/>
          </a:prstGeom>
          <a:noFill/>
        </p:spPr>
        <p:txBody>
          <a:bodyPr wrap="square" rtlCol="0" anchor="t">
            <a:spAutoFit/>
          </a:bodyPr>
          <a:lstStyle/>
          <a:p>
            <a:r>
              <a:rPr lang="en-US" dirty="0" err="1"/>
              <a:t>atau</a:t>
            </a:r>
            <a:endParaRPr lang="en-US" dirty="0"/>
          </a:p>
        </p:txBody>
      </p:sp>
      <p:sp>
        <p:nvSpPr>
          <p:cNvPr id="20" name="Snip Diagonal Corner Rectangle 19"/>
          <p:cNvSpPr/>
          <p:nvPr/>
        </p:nvSpPr>
        <p:spPr>
          <a:xfrm>
            <a:off x="5714048" y="2916554"/>
            <a:ext cx="1625918" cy="682625"/>
          </a:xfrm>
          <a:prstGeom prst="snip2Diag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solidFill>
                <a:schemeClr val="tx1"/>
              </a:solidFill>
            </a:endParaRPr>
          </a:p>
        </p:txBody>
      </p:sp>
      <p:graphicFrame>
        <p:nvGraphicFramePr>
          <p:cNvPr id="21" name="Object 20">
            <a:hlinkClick r:id="" action="ppaction://ole?verb=0"/>
          </p:cNvPr>
          <p:cNvGraphicFramePr>
            <a:graphicFrameLocks/>
          </p:cNvGraphicFramePr>
          <p:nvPr/>
        </p:nvGraphicFramePr>
        <p:xfrm>
          <a:off x="5988368" y="2901949"/>
          <a:ext cx="1077278" cy="711835"/>
        </p:xfrm>
        <a:graphic>
          <a:graphicData uri="http://schemas.openxmlformats.org/presentationml/2006/ole">
            <p:oleObj spid="_x0000_s78853" r:id="rId6" imgW="647640" imgH="393480" progId="Equation.3">
              <p:embed/>
            </p:oleObj>
          </a:graphicData>
        </a:graphic>
      </p:graphicFrame>
      <p:sp>
        <p:nvSpPr>
          <p:cNvPr id="22" name="Text Box 21"/>
          <p:cNvSpPr txBox="1"/>
          <p:nvPr/>
        </p:nvSpPr>
        <p:spPr>
          <a:xfrm>
            <a:off x="817245" y="4727575"/>
            <a:ext cx="4372928" cy="645160"/>
          </a:xfrm>
          <a:prstGeom prst="rect">
            <a:avLst/>
          </a:prstGeom>
          <a:noFill/>
        </p:spPr>
        <p:txBody>
          <a:bodyPr wrap="square" rtlCol="0" anchor="t">
            <a:spAutoFit/>
          </a:bodyPr>
          <a:lstStyle/>
          <a:p>
            <a:r>
              <a:rPr lang="en-US" dirty="0" err="1"/>
              <a:t>Rumus</a:t>
            </a:r>
            <a:r>
              <a:rPr lang="en-US" dirty="0"/>
              <a:t> </a:t>
            </a:r>
            <a:r>
              <a:rPr lang="en-US" dirty="0" err="1"/>
              <a:t>tersebut</a:t>
            </a:r>
            <a:r>
              <a:rPr lang="en-US" dirty="0"/>
              <a:t> </a:t>
            </a:r>
            <a:r>
              <a:rPr lang="en-US" dirty="0" err="1"/>
              <a:t>diperoleh</a:t>
            </a:r>
            <a:r>
              <a:rPr lang="en-US" dirty="0"/>
              <a:t> </a:t>
            </a:r>
            <a:r>
              <a:rPr lang="en-US" dirty="0" err="1"/>
              <a:t>dari</a:t>
            </a:r>
            <a:r>
              <a:rPr lang="en-US" dirty="0"/>
              <a:t> </a:t>
            </a:r>
            <a:r>
              <a:rPr lang="en-US" dirty="0" err="1"/>
              <a:t>hubungan</a:t>
            </a:r>
            <a:r>
              <a:rPr lang="en-US" dirty="0"/>
              <a:t> </a:t>
            </a:r>
            <a:r>
              <a:rPr lang="en-US" dirty="0" err="1"/>
              <a:t>harga</a:t>
            </a:r>
            <a:r>
              <a:rPr lang="en-US" dirty="0"/>
              <a:t> </a:t>
            </a:r>
            <a:r>
              <a:rPr lang="en-US" dirty="0" err="1"/>
              <a:t>dan</a:t>
            </a:r>
            <a:r>
              <a:rPr lang="en-US" dirty="0"/>
              <a:t> </a:t>
            </a:r>
            <a:r>
              <a:rPr lang="en-US" dirty="0" err="1"/>
              <a:t>jumlah</a:t>
            </a:r>
            <a:r>
              <a:rPr lang="en-US" dirty="0"/>
              <a:t> </a:t>
            </a:r>
            <a:r>
              <a:rPr lang="en-US" dirty="0" err="1"/>
              <a:t>barang</a:t>
            </a:r>
            <a:r>
              <a:rPr lang="en-US" dirty="0"/>
              <a:t> yang </a:t>
            </a:r>
            <a:r>
              <a:rPr lang="en-US" dirty="0" err="1"/>
              <a:t>berawal</a:t>
            </a:r>
            <a:r>
              <a:rPr lang="en-US" dirty="0"/>
              <a:t> </a:t>
            </a:r>
            <a:r>
              <a:rPr lang="en-US" dirty="0" err="1"/>
              <a:t>dari</a:t>
            </a:r>
            <a:r>
              <a:rPr lang="en-US" dirty="0"/>
              <a:t>:</a:t>
            </a:r>
          </a:p>
        </p:txBody>
      </p:sp>
      <p:sp>
        <p:nvSpPr>
          <p:cNvPr id="23" name="Snip Diagonal Corner Rectangle 22"/>
          <p:cNvSpPr/>
          <p:nvPr/>
        </p:nvSpPr>
        <p:spPr>
          <a:xfrm>
            <a:off x="5446396" y="4610100"/>
            <a:ext cx="2240756" cy="1016000"/>
          </a:xfrm>
          <a:prstGeom prst="snip2Diag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24" name="Object 23">
            <a:hlinkClick r:id="" action="ppaction://ole?verb=0"/>
          </p:cNvPr>
          <p:cNvGraphicFramePr>
            <a:graphicFrameLocks/>
          </p:cNvGraphicFramePr>
          <p:nvPr/>
        </p:nvGraphicFramePr>
        <p:xfrm>
          <a:off x="5715000" y="4724400"/>
          <a:ext cx="1704023" cy="787400"/>
        </p:xfrm>
        <a:graphic>
          <a:graphicData uri="http://schemas.openxmlformats.org/presentationml/2006/ole">
            <p:oleObj spid="_x0000_s78854" r:id="rId7" imgW="1091880" imgH="431640" progId="Equation.3">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70" decel="100000"/>
                                        <p:tgtEl>
                                          <p:spTgt spid="7"/>
                                        </p:tgtEl>
                                      </p:cBhvr>
                                    </p:animEffect>
                                    <p:animScale>
                                      <p:cBhvr>
                                        <p:cTn id="13" dur="770" decel="100000"/>
                                        <p:tgtEl>
                                          <p:spTgt spid="7"/>
                                        </p:tgtEl>
                                      </p:cBhvr>
                                      <p:from x="10000" y="10000"/>
                                      <p:to x="200000" y="450000"/>
                                    </p:animScale>
                                    <p:animScale>
                                      <p:cBhvr>
                                        <p:cTn id="14" dur="1230" accel="100000" fill="hold">
                                          <p:stCondLst>
                                            <p:cond delay="770"/>
                                          </p:stCondLst>
                                        </p:cTn>
                                        <p:tgtEl>
                                          <p:spTgt spid="7"/>
                                        </p:tgtEl>
                                      </p:cBhvr>
                                      <p:from x="200000" y="450000"/>
                                      <p:to x="100000" y="100000"/>
                                    </p:animScale>
                                    <p:set>
                                      <p:cBhvr>
                                        <p:cTn id="15" dur="770" fill="hold"/>
                                        <p:tgtEl>
                                          <p:spTgt spid="7"/>
                                        </p:tgtEl>
                                        <p:attrNameLst>
                                          <p:attrName>ppt_x</p:attrName>
                                        </p:attrNameLst>
                                      </p:cBhvr>
                                      <p:to>
                                        <p:strVal val="(0.5)"/>
                                      </p:to>
                                    </p:set>
                                    <p:anim from="(0.5)" to="(#ppt_x)" calcmode="lin" valueType="num">
                                      <p:cBhvr>
                                        <p:cTn id="16" dur="1230" accel="100000" fill="hold">
                                          <p:stCondLst>
                                            <p:cond delay="770"/>
                                          </p:stCondLst>
                                        </p:cTn>
                                        <p:tgtEl>
                                          <p:spTgt spid="7"/>
                                        </p:tgtEl>
                                        <p:attrNameLst>
                                          <p:attrName>ppt_x</p:attrName>
                                        </p:attrNameLst>
                                      </p:cBhvr>
                                    </p:anim>
                                    <p:set>
                                      <p:cBhvr>
                                        <p:cTn id="17" dur="770" fill="hold"/>
                                        <p:tgtEl>
                                          <p:spTgt spid="7"/>
                                        </p:tgtEl>
                                        <p:attrNameLst>
                                          <p:attrName>ppt_y</p:attrName>
                                        </p:attrNameLst>
                                      </p:cBhvr>
                                      <p:to>
                                        <p:strVal val="(#ppt_y+0.4)"/>
                                      </p:to>
                                    </p:set>
                                    <p:anim from="(#ppt_y+0.4)" to="(#ppt_y)" calcmode="lin" valueType="num">
                                      <p:cBhvr>
                                        <p:cTn id="18" dur="1230" accel="100000" fill="hold">
                                          <p:stCondLst>
                                            <p:cond delay="770"/>
                                          </p:stCondLst>
                                        </p:cTn>
                                        <p:tgtEl>
                                          <p:spTgt spid="7"/>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strVal val="#ppt_w*0.05"/>
                                          </p:val>
                                        </p:tav>
                                        <p:tav tm="100000">
                                          <p:val>
                                            <p:strVal val="#ppt_w"/>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anim calcmode="lin" valueType="num">
                                      <p:cBhvr>
                                        <p:cTn id="25" dur="2000" fill="hold"/>
                                        <p:tgtEl>
                                          <p:spTgt spid="8"/>
                                        </p:tgtEl>
                                        <p:attrNameLst>
                                          <p:attrName>ppt_x</p:attrName>
                                        </p:attrNameLst>
                                      </p:cBhvr>
                                      <p:tavLst>
                                        <p:tav tm="0">
                                          <p:val>
                                            <p:strVal val="#ppt_x-.2"/>
                                          </p:val>
                                        </p:tav>
                                        <p:tav tm="100000">
                                          <p:val>
                                            <p:strVal val="#ppt_x"/>
                                          </p:val>
                                        </p:tav>
                                      </p:tavLst>
                                    </p:anim>
                                    <p:anim calcmode="lin" valueType="num">
                                      <p:cBhvr>
                                        <p:cTn id="26" dur="2000" fill="hold"/>
                                        <p:tgtEl>
                                          <p:spTgt spid="8"/>
                                        </p:tgtEl>
                                        <p:attrNameLst>
                                          <p:attrName>ppt_y</p:attrName>
                                        </p:attrNameLst>
                                      </p:cBhvr>
                                      <p:tavLst>
                                        <p:tav tm="0">
                                          <p:val>
                                            <p:strVal val="#ppt_y"/>
                                          </p:val>
                                        </p:tav>
                                        <p:tav tm="100000">
                                          <p:val>
                                            <p:strVal val="#ppt_y"/>
                                          </p:val>
                                        </p:tav>
                                      </p:tavLst>
                                    </p:anim>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1"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anim calcmode="lin" valueType="num">
                                      <p:cBhvr>
                                        <p:cTn id="38" dur="2000" fill="hold"/>
                                        <p:tgtEl>
                                          <p:spTgt spid="15"/>
                                        </p:tgtEl>
                                        <p:attrNameLst>
                                          <p:attrName>style.rotation</p:attrName>
                                        </p:attrNameLst>
                                      </p:cBhvr>
                                      <p:tavLst>
                                        <p:tav tm="0">
                                          <p:val>
                                            <p:fltVal val="720"/>
                                          </p:val>
                                        </p:tav>
                                        <p:tav tm="100000">
                                          <p:val>
                                            <p:fltVal val="0"/>
                                          </p:val>
                                        </p:tav>
                                      </p:tavLst>
                                    </p:anim>
                                    <p:anim calcmode="lin" valueType="num">
                                      <p:cBhvr>
                                        <p:cTn id="39" dur="2000" fill="hold"/>
                                        <p:tgtEl>
                                          <p:spTgt spid="15"/>
                                        </p:tgtEl>
                                        <p:attrNameLst>
                                          <p:attrName>ppt_h</p:attrName>
                                        </p:attrNameLst>
                                      </p:cBhvr>
                                      <p:tavLst>
                                        <p:tav tm="0">
                                          <p:val>
                                            <p:fltVal val="0"/>
                                          </p:val>
                                        </p:tav>
                                        <p:tav tm="100000">
                                          <p:val>
                                            <p:strVal val="#ppt_h"/>
                                          </p:val>
                                        </p:tav>
                                      </p:tavLst>
                                    </p:anim>
                                    <p:anim calcmode="lin" valueType="num">
                                      <p:cBhvr>
                                        <p:cTn id="40"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000" fill="hold"/>
                                        <p:tgtEl>
                                          <p:spTgt spid="16"/>
                                        </p:tgtEl>
                                        <p:attrNameLst>
                                          <p:attrName>ppt_w</p:attrName>
                                        </p:attrNameLst>
                                      </p:cBhvr>
                                      <p:tavLst>
                                        <p:tav tm="0">
                                          <p:val>
                                            <p:strVal val="#ppt_w*0.05"/>
                                          </p:val>
                                        </p:tav>
                                        <p:tav tm="100000">
                                          <p:val>
                                            <p:strVal val="#ppt_w"/>
                                          </p:val>
                                        </p:tav>
                                      </p:tavLst>
                                    </p:anim>
                                    <p:anim calcmode="lin" valueType="num">
                                      <p:cBhvr>
                                        <p:cTn id="46" dur="2000" fill="hold"/>
                                        <p:tgtEl>
                                          <p:spTgt spid="16"/>
                                        </p:tgtEl>
                                        <p:attrNameLst>
                                          <p:attrName>ppt_h</p:attrName>
                                        </p:attrNameLst>
                                      </p:cBhvr>
                                      <p:tavLst>
                                        <p:tav tm="0">
                                          <p:val>
                                            <p:strVal val="#ppt_h"/>
                                          </p:val>
                                        </p:tav>
                                        <p:tav tm="100000">
                                          <p:val>
                                            <p:strVal val="#ppt_h"/>
                                          </p:val>
                                        </p:tav>
                                      </p:tavLst>
                                    </p:anim>
                                    <p:anim calcmode="lin" valueType="num">
                                      <p:cBhvr>
                                        <p:cTn id="47" dur="2000" fill="hold"/>
                                        <p:tgtEl>
                                          <p:spTgt spid="16"/>
                                        </p:tgtEl>
                                        <p:attrNameLst>
                                          <p:attrName>ppt_x</p:attrName>
                                        </p:attrNameLst>
                                      </p:cBhvr>
                                      <p:tavLst>
                                        <p:tav tm="0">
                                          <p:val>
                                            <p:strVal val="#ppt_x-.2"/>
                                          </p:val>
                                        </p:tav>
                                        <p:tav tm="100000">
                                          <p:val>
                                            <p:strVal val="#ppt_x"/>
                                          </p:val>
                                        </p:tav>
                                      </p:tavLst>
                                    </p:anim>
                                    <p:anim calcmode="lin" valueType="num">
                                      <p:cBhvr>
                                        <p:cTn id="48" dur="2000" fill="hold"/>
                                        <p:tgtEl>
                                          <p:spTgt spid="16"/>
                                        </p:tgtEl>
                                        <p:attrNameLst>
                                          <p:attrName>ppt_y</p:attrName>
                                        </p:attrNameLst>
                                      </p:cBhvr>
                                      <p:tavLst>
                                        <p:tav tm="0">
                                          <p:val>
                                            <p:strVal val="#ppt_y"/>
                                          </p:val>
                                        </p:tav>
                                        <p:tav tm="100000">
                                          <p:val>
                                            <p:strVal val="#ppt_y"/>
                                          </p:val>
                                        </p:tav>
                                      </p:tavLst>
                                    </p:anim>
                                    <p:animEffect transition="in" filter="fade">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2000" fill="hold"/>
                                        <p:tgtEl>
                                          <p:spTgt spid="19"/>
                                        </p:tgtEl>
                                        <p:attrNameLst>
                                          <p:attrName>ppt_x</p:attrName>
                                        </p:attrNameLst>
                                      </p:cBhvr>
                                      <p:tavLst>
                                        <p:tav tm="0">
                                          <p:val>
                                            <p:strVal val="#ppt_x"/>
                                          </p:val>
                                        </p:tav>
                                        <p:tav tm="100000">
                                          <p:val>
                                            <p:strVal val="#ppt_x"/>
                                          </p:val>
                                        </p:tav>
                                      </p:tavLst>
                                    </p:anim>
                                    <p:anim calcmode="lin" valueType="num">
                                      <p:cBhvr additive="base">
                                        <p:cTn id="55"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2000" fill="hold"/>
                                        <p:tgtEl>
                                          <p:spTgt spid="20"/>
                                        </p:tgtEl>
                                        <p:attrNameLst>
                                          <p:attrName>ppt_w</p:attrName>
                                        </p:attrNameLst>
                                      </p:cBhvr>
                                      <p:tavLst>
                                        <p:tav tm="0">
                                          <p:val>
                                            <p:strVal val="#ppt_w*0.05"/>
                                          </p:val>
                                        </p:tav>
                                        <p:tav tm="100000">
                                          <p:val>
                                            <p:strVal val="#ppt_w"/>
                                          </p:val>
                                        </p:tav>
                                      </p:tavLst>
                                    </p:anim>
                                    <p:anim calcmode="lin" valueType="num">
                                      <p:cBhvr>
                                        <p:cTn id="61" dur="2000" fill="hold"/>
                                        <p:tgtEl>
                                          <p:spTgt spid="20"/>
                                        </p:tgtEl>
                                        <p:attrNameLst>
                                          <p:attrName>ppt_h</p:attrName>
                                        </p:attrNameLst>
                                      </p:cBhvr>
                                      <p:tavLst>
                                        <p:tav tm="0">
                                          <p:val>
                                            <p:strVal val="#ppt_h"/>
                                          </p:val>
                                        </p:tav>
                                        <p:tav tm="100000">
                                          <p:val>
                                            <p:strVal val="#ppt_h"/>
                                          </p:val>
                                        </p:tav>
                                      </p:tavLst>
                                    </p:anim>
                                    <p:anim calcmode="lin" valueType="num">
                                      <p:cBhvr>
                                        <p:cTn id="62" dur="2000" fill="hold"/>
                                        <p:tgtEl>
                                          <p:spTgt spid="20"/>
                                        </p:tgtEl>
                                        <p:attrNameLst>
                                          <p:attrName>ppt_x</p:attrName>
                                        </p:attrNameLst>
                                      </p:cBhvr>
                                      <p:tavLst>
                                        <p:tav tm="0">
                                          <p:val>
                                            <p:strVal val="#ppt_x-.2"/>
                                          </p:val>
                                        </p:tav>
                                        <p:tav tm="100000">
                                          <p:val>
                                            <p:strVal val="#ppt_x"/>
                                          </p:val>
                                        </p:tav>
                                      </p:tavLst>
                                    </p:anim>
                                    <p:anim calcmode="lin" valueType="num">
                                      <p:cBhvr>
                                        <p:cTn id="63" dur="2000" fill="hold"/>
                                        <p:tgtEl>
                                          <p:spTgt spid="20"/>
                                        </p:tgtEl>
                                        <p:attrNameLst>
                                          <p:attrName>ppt_y</p:attrName>
                                        </p:attrNameLst>
                                      </p:cBhvr>
                                      <p:tavLst>
                                        <p:tav tm="0">
                                          <p:val>
                                            <p:strVal val="#ppt_y"/>
                                          </p:val>
                                        </p:tav>
                                        <p:tav tm="100000">
                                          <p:val>
                                            <p:strVal val="#ppt_y"/>
                                          </p:val>
                                        </p:tav>
                                      </p:tavLst>
                                    </p:anim>
                                    <p:animEffect transition="in" filter="fade">
                                      <p:cBhvr>
                                        <p:cTn id="64" dur="2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7" presetClass="entr" presetSubtype="4"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2000" fill="hold"/>
                                        <p:tgtEl>
                                          <p:spTgt spid="21"/>
                                        </p:tgtEl>
                                        <p:attrNameLst>
                                          <p:attrName>ppt_x</p:attrName>
                                        </p:attrNameLst>
                                      </p:cBhvr>
                                      <p:tavLst>
                                        <p:tav tm="0">
                                          <p:val>
                                            <p:strVal val="#ppt_x"/>
                                          </p:val>
                                        </p:tav>
                                        <p:tav tm="100000">
                                          <p:val>
                                            <p:strVal val="#ppt_x"/>
                                          </p:val>
                                        </p:tav>
                                      </p:tavLst>
                                    </p:anim>
                                    <p:anim calcmode="lin" valueType="num">
                                      <p:cBhvr additive="base">
                                        <p:cTn id="70"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checkerboard(across)">
                                      <p:cBhvr>
                                        <p:cTn id="75" dur="20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checkerboard(across)">
                                      <p:cBhvr>
                                        <p:cTn id="80" dur="20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39" presetClass="entr" presetSubtype="0" accel="100000"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20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86" dur="20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87" dur="20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88" dur="2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9" grpId="0"/>
      <p:bldP spid="15" grpId="0" animBg="1"/>
      <p:bldP spid="15" grpId="1" animBg="1"/>
      <p:bldP spid="19" grpId="0"/>
      <p:bldP spid="20" grpId="0" animBg="1"/>
      <p:bldP spid="22" grpId="0"/>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371475"/>
            <a:ext cx="7620000" cy="560070"/>
          </a:xfrm>
          <a:prstGeom prst="roundRect">
            <a:avLst>
              <a:gd name="adj" fmla="val 1234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r>
              <a:rPr lang="en-ID" sz="2400" dirty="0" err="1" smtClean="0">
                <a:solidFill>
                  <a:schemeClr val="tx1"/>
                </a:solidFill>
                <a:latin typeface="Arial" pitchFamily="34" charset="0"/>
                <a:cs typeface="Arial" pitchFamily="34" charset="0"/>
              </a:rPr>
              <a:t>Terbentuknya</a:t>
            </a:r>
            <a:r>
              <a:rPr lang="en-ID" sz="2400" dirty="0" smtClean="0">
                <a:solidFill>
                  <a:schemeClr val="tx1"/>
                </a:solidFill>
                <a:latin typeface="Arial" pitchFamily="34" charset="0"/>
                <a:cs typeface="Arial" pitchFamily="34" charset="0"/>
              </a:rPr>
              <a:t> </a:t>
            </a:r>
            <a:r>
              <a:rPr lang="en-ID" sz="2400" dirty="0" err="1" smtClean="0">
                <a:solidFill>
                  <a:schemeClr val="tx1"/>
                </a:solidFill>
                <a:latin typeface="Arial" pitchFamily="34" charset="0"/>
                <a:cs typeface="Arial" pitchFamily="34" charset="0"/>
              </a:rPr>
              <a:t>Harga</a:t>
            </a:r>
            <a:endParaRPr lang="en-ID" sz="2400" dirty="0" smtClean="0">
              <a:solidFill>
                <a:schemeClr val="tx1"/>
              </a:solidFill>
              <a:latin typeface="Arial" pitchFamily="34" charset="0"/>
              <a:cs typeface="Arial" pitchFamily="34" charset="0"/>
            </a:endParaRPr>
          </a:p>
        </p:txBody>
      </p:sp>
      <p:graphicFrame>
        <p:nvGraphicFramePr>
          <p:cNvPr id="6" name="Diagram 5"/>
          <p:cNvGraphicFramePr/>
          <p:nvPr/>
        </p:nvGraphicFramePr>
        <p:xfrm>
          <a:off x="762000" y="3048000"/>
          <a:ext cx="76962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9"/>
          <p:cNvSpPr txBox="1"/>
          <p:nvPr/>
        </p:nvSpPr>
        <p:spPr>
          <a:xfrm>
            <a:off x="2404110" y="1295400"/>
            <a:ext cx="5673090" cy="1015663"/>
          </a:xfrm>
          <a:prstGeom prst="rect">
            <a:avLst/>
          </a:prstGeom>
          <a:noFill/>
        </p:spPr>
        <p:txBody>
          <a:bodyPr wrap="square" rtlCol="0" anchor="t">
            <a:spAutoFit/>
          </a:bodyPr>
          <a:lstStyle/>
          <a:p>
            <a:pPr marL="0" lvl="1"/>
            <a:r>
              <a:rPr lang="en-US" sz="2000" dirty="0" err="1">
                <a:solidFill>
                  <a:schemeClr val="dk1"/>
                </a:solidFill>
                <a:sym typeface="+mn-ea"/>
              </a:rPr>
              <a:t>Harga</a:t>
            </a:r>
            <a:r>
              <a:rPr lang="en-US" sz="2000" dirty="0">
                <a:solidFill>
                  <a:schemeClr val="dk1"/>
                </a:solidFill>
                <a:sym typeface="+mn-ea"/>
              </a:rPr>
              <a:t> </a:t>
            </a:r>
            <a:r>
              <a:rPr lang="en-US" sz="2000" dirty="0" err="1">
                <a:solidFill>
                  <a:schemeClr val="dk1"/>
                </a:solidFill>
                <a:sym typeface="+mn-ea"/>
              </a:rPr>
              <a:t>pasar</a:t>
            </a:r>
            <a:r>
              <a:rPr lang="en-US" sz="2000" dirty="0">
                <a:solidFill>
                  <a:schemeClr val="dk1"/>
                </a:solidFill>
                <a:sym typeface="+mn-ea"/>
              </a:rPr>
              <a:t> </a:t>
            </a:r>
            <a:r>
              <a:rPr lang="en-US" sz="2000" dirty="0" err="1">
                <a:solidFill>
                  <a:schemeClr val="dk1"/>
                </a:solidFill>
                <a:sym typeface="+mn-ea"/>
              </a:rPr>
              <a:t>terbentuk</a:t>
            </a:r>
            <a:r>
              <a:rPr lang="en-US" sz="2000" dirty="0">
                <a:solidFill>
                  <a:schemeClr val="dk1"/>
                </a:solidFill>
                <a:sym typeface="+mn-ea"/>
              </a:rPr>
              <a:t> </a:t>
            </a:r>
            <a:r>
              <a:rPr lang="en-US" sz="2000" dirty="0" err="1" smtClean="0">
                <a:solidFill>
                  <a:schemeClr val="dk1"/>
                </a:solidFill>
                <a:sym typeface="+mn-ea"/>
              </a:rPr>
              <a:t>saat</a:t>
            </a:r>
            <a:r>
              <a:rPr lang="en-US" sz="2000" dirty="0" smtClean="0">
                <a:solidFill>
                  <a:schemeClr val="dk1"/>
                </a:solidFill>
                <a:sym typeface="+mn-ea"/>
              </a:rPr>
              <a:t> </a:t>
            </a:r>
            <a:r>
              <a:rPr lang="en-US" sz="2000" dirty="0" err="1">
                <a:solidFill>
                  <a:schemeClr val="dk1"/>
                </a:solidFill>
                <a:sym typeface="+mn-ea"/>
              </a:rPr>
              <a:t>jumlah</a:t>
            </a:r>
            <a:r>
              <a:rPr lang="en-US" sz="2000" dirty="0">
                <a:solidFill>
                  <a:schemeClr val="dk1"/>
                </a:solidFill>
                <a:sym typeface="+mn-ea"/>
              </a:rPr>
              <a:t> </a:t>
            </a:r>
            <a:r>
              <a:rPr lang="en-US" sz="2000" dirty="0" err="1">
                <a:solidFill>
                  <a:schemeClr val="dk1"/>
                </a:solidFill>
                <a:sym typeface="+mn-ea"/>
              </a:rPr>
              <a:t>barang</a:t>
            </a:r>
            <a:r>
              <a:rPr lang="en-US" sz="2000" dirty="0">
                <a:solidFill>
                  <a:schemeClr val="dk1"/>
                </a:solidFill>
                <a:sym typeface="+mn-ea"/>
              </a:rPr>
              <a:t> yang </a:t>
            </a:r>
            <a:r>
              <a:rPr lang="en-US" sz="2000" dirty="0" err="1">
                <a:solidFill>
                  <a:schemeClr val="dk1"/>
                </a:solidFill>
                <a:sym typeface="+mn-ea"/>
              </a:rPr>
              <a:t>diminta</a:t>
            </a:r>
            <a:r>
              <a:rPr lang="en-US" sz="2000" dirty="0">
                <a:solidFill>
                  <a:schemeClr val="dk1"/>
                </a:solidFill>
                <a:sym typeface="+mn-ea"/>
              </a:rPr>
              <a:t> </a:t>
            </a:r>
            <a:r>
              <a:rPr lang="en-US" sz="2000" dirty="0" err="1">
                <a:solidFill>
                  <a:schemeClr val="dk1"/>
                </a:solidFill>
                <a:sym typeface="+mn-ea"/>
              </a:rPr>
              <a:t>sama</a:t>
            </a:r>
            <a:r>
              <a:rPr lang="en-US" sz="2000" dirty="0">
                <a:solidFill>
                  <a:schemeClr val="dk1"/>
                </a:solidFill>
                <a:sym typeface="+mn-ea"/>
              </a:rPr>
              <a:t> </a:t>
            </a:r>
            <a:r>
              <a:rPr lang="en-US" sz="2000" dirty="0" err="1">
                <a:solidFill>
                  <a:schemeClr val="dk1"/>
                </a:solidFill>
                <a:sym typeface="+mn-ea"/>
              </a:rPr>
              <a:t>dengan</a:t>
            </a:r>
            <a:r>
              <a:rPr lang="en-US" sz="2000" dirty="0">
                <a:solidFill>
                  <a:schemeClr val="dk1"/>
                </a:solidFill>
                <a:sym typeface="+mn-ea"/>
              </a:rPr>
              <a:t> </a:t>
            </a:r>
            <a:r>
              <a:rPr lang="en-US" sz="2000" dirty="0" err="1">
                <a:solidFill>
                  <a:schemeClr val="dk1"/>
                </a:solidFill>
                <a:sym typeface="+mn-ea"/>
              </a:rPr>
              <a:t>jumlah</a:t>
            </a:r>
            <a:r>
              <a:rPr lang="en-US" sz="2000" dirty="0">
                <a:solidFill>
                  <a:schemeClr val="dk1"/>
                </a:solidFill>
                <a:sym typeface="+mn-ea"/>
              </a:rPr>
              <a:t> </a:t>
            </a:r>
            <a:r>
              <a:rPr lang="en-US" sz="2000" dirty="0" err="1">
                <a:solidFill>
                  <a:schemeClr val="dk1"/>
                </a:solidFill>
                <a:sym typeface="+mn-ea"/>
              </a:rPr>
              <a:t>barang</a:t>
            </a:r>
            <a:r>
              <a:rPr lang="en-US" sz="2000" dirty="0">
                <a:solidFill>
                  <a:schemeClr val="dk1"/>
                </a:solidFill>
                <a:sym typeface="+mn-ea"/>
              </a:rPr>
              <a:t> yang </a:t>
            </a:r>
            <a:r>
              <a:rPr lang="en-US" sz="2000" dirty="0" err="1">
                <a:solidFill>
                  <a:schemeClr val="dk1"/>
                </a:solidFill>
                <a:sym typeface="+mn-ea"/>
              </a:rPr>
              <a:t>ditawarkan</a:t>
            </a:r>
            <a:r>
              <a:rPr lang="en-US" sz="2000" dirty="0">
                <a:solidFill>
                  <a:schemeClr val="dk1"/>
                </a:solidFill>
                <a:sym typeface="+mn-ea"/>
              </a:rPr>
              <a:t> </a:t>
            </a:r>
            <a:r>
              <a:rPr lang="en-US" sz="2000" dirty="0" err="1">
                <a:solidFill>
                  <a:schemeClr val="dk1"/>
                </a:solidFill>
                <a:sym typeface="+mn-ea"/>
              </a:rPr>
              <a:t>pada</a:t>
            </a:r>
            <a:r>
              <a:rPr lang="en-US" sz="2000" dirty="0">
                <a:solidFill>
                  <a:schemeClr val="dk1"/>
                </a:solidFill>
                <a:sym typeface="+mn-ea"/>
              </a:rPr>
              <a:t> </a:t>
            </a:r>
            <a:r>
              <a:rPr lang="en-US" sz="2000" dirty="0" err="1">
                <a:solidFill>
                  <a:schemeClr val="dk1"/>
                </a:solidFill>
                <a:sym typeface="+mn-ea"/>
              </a:rPr>
              <a:t>tingkat</a:t>
            </a:r>
            <a:r>
              <a:rPr lang="en-US" sz="2000" dirty="0">
                <a:solidFill>
                  <a:schemeClr val="dk1"/>
                </a:solidFill>
                <a:sym typeface="+mn-ea"/>
              </a:rPr>
              <a:t> </a:t>
            </a:r>
            <a:r>
              <a:rPr lang="en-US" sz="2000" dirty="0" err="1">
                <a:solidFill>
                  <a:schemeClr val="dk1"/>
                </a:solidFill>
                <a:sym typeface="+mn-ea"/>
              </a:rPr>
              <a:t>harga</a:t>
            </a:r>
            <a:r>
              <a:rPr lang="en-US" sz="2000" dirty="0">
                <a:solidFill>
                  <a:schemeClr val="dk1"/>
                </a:solidFill>
                <a:sym typeface="+mn-ea"/>
              </a:rPr>
              <a:t> </a:t>
            </a:r>
            <a:r>
              <a:rPr lang="en-US" sz="2000" dirty="0" err="1">
                <a:solidFill>
                  <a:schemeClr val="dk1"/>
                </a:solidFill>
                <a:sym typeface="+mn-ea"/>
              </a:rPr>
              <a:t>dan</a:t>
            </a:r>
            <a:r>
              <a:rPr lang="en-US" sz="2000" dirty="0">
                <a:solidFill>
                  <a:schemeClr val="dk1"/>
                </a:solidFill>
                <a:sym typeface="+mn-ea"/>
              </a:rPr>
              <a:t> </a:t>
            </a:r>
            <a:r>
              <a:rPr lang="en-US" sz="2000" dirty="0" err="1">
                <a:solidFill>
                  <a:schemeClr val="dk1"/>
                </a:solidFill>
                <a:sym typeface="+mn-ea"/>
              </a:rPr>
              <a:t>waktu</a:t>
            </a:r>
            <a:r>
              <a:rPr lang="en-US" sz="2000" dirty="0">
                <a:solidFill>
                  <a:schemeClr val="dk1"/>
                </a:solidFill>
                <a:sym typeface="+mn-ea"/>
              </a:rPr>
              <a:t> </a:t>
            </a:r>
            <a:r>
              <a:rPr lang="en-US" sz="2000" dirty="0" err="1" smtClean="0">
                <a:solidFill>
                  <a:schemeClr val="dk1"/>
                </a:solidFill>
                <a:sym typeface="+mn-ea"/>
              </a:rPr>
              <a:t>tertentu</a:t>
            </a:r>
            <a:endParaRPr lang="en-US" sz="2000" dirty="0"/>
          </a:p>
        </p:txBody>
      </p:sp>
      <p:cxnSp>
        <p:nvCxnSpPr>
          <p:cNvPr id="11" name="Elbow Connector 10"/>
          <p:cNvCxnSpPr/>
          <p:nvPr/>
        </p:nvCxnSpPr>
        <p:spPr>
          <a:xfrm rot="5400000">
            <a:off x="5740640" y="4537709"/>
            <a:ext cx="876935" cy="487680"/>
          </a:xfrm>
          <a:prstGeom prst="curvedConnector3">
            <a:avLst>
              <a:gd name="adj1" fmla="val 50000"/>
            </a:avLst>
          </a:prstGeom>
          <a:ln w="57150">
            <a:tailEnd type="arrow" w="med" len="med"/>
          </a:ln>
        </p:spPr>
        <p:style>
          <a:lnRef idx="1">
            <a:schemeClr val="accent2"/>
          </a:lnRef>
          <a:fillRef idx="0">
            <a:schemeClr val="accent2"/>
          </a:fillRef>
          <a:effectRef idx="0">
            <a:schemeClr val="accent2"/>
          </a:effectRef>
          <a:fontRef idx="minor">
            <a:schemeClr val="tx1"/>
          </a:fontRef>
        </p:style>
      </p:cxnSp>
      <p:sp>
        <p:nvSpPr>
          <p:cNvPr id="12" name="Text Box 11"/>
          <p:cNvSpPr txBox="1"/>
          <p:nvPr/>
        </p:nvSpPr>
        <p:spPr>
          <a:xfrm>
            <a:off x="3200400" y="5334000"/>
            <a:ext cx="4343400" cy="754053"/>
          </a:xfrm>
          <a:prstGeom prst="rect">
            <a:avLst/>
          </a:prstGeom>
          <a:noFill/>
        </p:spPr>
        <p:txBody>
          <a:bodyPr wrap="square" rtlCol="0" anchor="t">
            <a:spAutoFit/>
          </a:bodyPr>
          <a:lstStyle/>
          <a:p>
            <a:pPr marL="6350" lvl="1">
              <a:lnSpc>
                <a:spcPct val="100000"/>
              </a:lnSpc>
              <a:spcBef>
                <a:spcPct val="0"/>
              </a:spcBef>
              <a:spcAft>
                <a:spcPct val="15000"/>
              </a:spcAft>
            </a:pPr>
            <a:r>
              <a:rPr lang="en-ID" altLang="en-US" sz="2000" dirty="0" err="1" smtClean="0">
                <a:solidFill>
                  <a:schemeClr val="dk1"/>
                </a:solidFill>
                <a:sym typeface="+mn-ea"/>
              </a:rPr>
              <a:t>Terjadi</a:t>
            </a:r>
            <a:r>
              <a:rPr lang="en-ID" altLang="en-US" sz="2000" dirty="0" smtClean="0">
                <a:solidFill>
                  <a:schemeClr val="dk1"/>
                </a:solidFill>
                <a:sym typeface="+mn-ea"/>
              </a:rPr>
              <a:t> </a:t>
            </a:r>
            <a:r>
              <a:rPr lang="en-ID" altLang="en-US" sz="2000" dirty="0" err="1" smtClean="0">
                <a:solidFill>
                  <a:schemeClr val="dk1"/>
                </a:solidFill>
                <a:sym typeface="+mn-ea"/>
              </a:rPr>
              <a:t>pergeseran</a:t>
            </a:r>
            <a:r>
              <a:rPr lang="en-ID" altLang="en-US" sz="2000" dirty="0" smtClean="0">
                <a:solidFill>
                  <a:schemeClr val="dk1"/>
                </a:solidFill>
                <a:sym typeface="+mn-ea"/>
              </a:rPr>
              <a:t> </a:t>
            </a:r>
            <a:r>
              <a:rPr lang="en-ID" altLang="en-US" sz="2000" dirty="0" err="1" smtClean="0">
                <a:solidFill>
                  <a:schemeClr val="dk1"/>
                </a:solidFill>
                <a:sym typeface="+mn-ea"/>
              </a:rPr>
              <a:t>kurva</a:t>
            </a:r>
            <a:r>
              <a:rPr lang="en-ID" altLang="en-US" sz="2000" dirty="0" smtClean="0">
                <a:solidFill>
                  <a:schemeClr val="dk1"/>
                </a:solidFill>
                <a:sym typeface="+mn-ea"/>
              </a:rPr>
              <a:t> </a:t>
            </a:r>
            <a:r>
              <a:rPr lang="en-ID" altLang="en-US" sz="2000" dirty="0" err="1" smtClean="0">
                <a:solidFill>
                  <a:schemeClr val="dk1"/>
                </a:solidFill>
                <a:sym typeface="+mn-ea"/>
              </a:rPr>
              <a:t>permintaan</a:t>
            </a:r>
            <a:endParaRPr lang="en-ID" altLang="en-US" sz="2000" dirty="0" smtClean="0">
              <a:solidFill>
                <a:schemeClr val="dk1"/>
              </a:solidFill>
            </a:endParaRPr>
          </a:p>
          <a:p>
            <a:pPr marL="6350" lvl="1">
              <a:lnSpc>
                <a:spcPct val="100000"/>
              </a:lnSpc>
              <a:spcBef>
                <a:spcPct val="0"/>
              </a:spcBef>
              <a:spcAft>
                <a:spcPct val="15000"/>
              </a:spcAft>
            </a:pPr>
            <a:r>
              <a:rPr lang="en-ID" altLang="en-US" sz="2000" dirty="0" err="1" smtClean="0">
                <a:solidFill>
                  <a:schemeClr val="dk1"/>
                </a:solidFill>
                <a:sym typeface="+mn-ea"/>
              </a:rPr>
              <a:t>dan</a:t>
            </a:r>
            <a:r>
              <a:rPr lang="en-ID" altLang="en-US" sz="2000" dirty="0" smtClean="0">
                <a:solidFill>
                  <a:schemeClr val="dk1"/>
                </a:solidFill>
                <a:sym typeface="+mn-ea"/>
              </a:rPr>
              <a:t> </a:t>
            </a:r>
            <a:r>
              <a:rPr lang="en-ID" altLang="en-US" sz="2000" dirty="0" err="1" smtClean="0">
                <a:solidFill>
                  <a:schemeClr val="dk1"/>
                </a:solidFill>
                <a:sym typeface="+mn-ea"/>
              </a:rPr>
              <a:t>pergeseran</a:t>
            </a:r>
            <a:r>
              <a:rPr lang="en-ID" altLang="en-US" sz="2000" dirty="0" smtClean="0">
                <a:solidFill>
                  <a:schemeClr val="dk1"/>
                </a:solidFill>
                <a:sym typeface="+mn-ea"/>
              </a:rPr>
              <a:t> </a:t>
            </a:r>
            <a:r>
              <a:rPr lang="en-ID" altLang="en-US" sz="2000" dirty="0" err="1" smtClean="0">
                <a:solidFill>
                  <a:schemeClr val="dk1"/>
                </a:solidFill>
                <a:sym typeface="+mn-ea"/>
              </a:rPr>
              <a:t>kurva</a:t>
            </a:r>
            <a:r>
              <a:rPr lang="en-ID" altLang="en-US" sz="2000" dirty="0" smtClean="0">
                <a:solidFill>
                  <a:schemeClr val="dk1"/>
                </a:solidFill>
                <a:sym typeface="+mn-ea"/>
              </a:rPr>
              <a:t> </a:t>
            </a:r>
            <a:r>
              <a:rPr lang="en-ID" altLang="en-US" sz="2000" dirty="0" err="1" smtClean="0">
                <a:solidFill>
                  <a:schemeClr val="dk1"/>
                </a:solidFill>
                <a:sym typeface="+mn-ea"/>
              </a:rPr>
              <a:t>penawaran</a:t>
            </a:r>
            <a:endParaRPr lang="en-US" sz="2000" dirty="0"/>
          </a:p>
        </p:txBody>
      </p:sp>
      <p:cxnSp>
        <p:nvCxnSpPr>
          <p:cNvPr id="13" name="Elbow Connector 12"/>
          <p:cNvCxnSpPr/>
          <p:nvPr/>
        </p:nvCxnSpPr>
        <p:spPr>
          <a:xfrm rot="5400000" flipH="1" flipV="1">
            <a:off x="1538008" y="2005054"/>
            <a:ext cx="848046" cy="647938"/>
          </a:xfrm>
          <a:prstGeom prst="curvedConnector3">
            <a:avLst>
              <a:gd name="adj1" fmla="val 50000"/>
            </a:avLst>
          </a:prstGeom>
          <a:ln>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05"/>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 calcmode="lin" valueType="num">
                                      <p:cBhvr>
                                        <p:cTn id="9" dur="2000" fill="hold"/>
                                        <p:tgtEl>
                                          <p:spTgt spid="4"/>
                                        </p:tgtEl>
                                        <p:attrNameLst>
                                          <p:attrName>ppt_x</p:attrName>
                                        </p:attrNameLst>
                                      </p:cBhvr>
                                      <p:tavLst>
                                        <p:tav tm="0">
                                          <p:val>
                                            <p:strVal val="#ppt_x-.2"/>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strVal val="#ppt_w*0.05"/>
                                          </p:val>
                                        </p:tav>
                                        <p:tav tm="100000">
                                          <p:val>
                                            <p:strVal val="#ppt_w"/>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anim calcmode="lin" valueType="num">
                                      <p:cBhvr>
                                        <p:cTn id="18" dur="2000" fill="hold"/>
                                        <p:tgtEl>
                                          <p:spTgt spid="6"/>
                                        </p:tgtEl>
                                        <p:attrNameLst>
                                          <p:attrName>ppt_x</p:attrName>
                                        </p:attrNameLst>
                                      </p:cBhvr>
                                      <p:tavLst>
                                        <p:tav tm="0">
                                          <p:val>
                                            <p:strVal val="#ppt_x-.2"/>
                                          </p:val>
                                        </p:tav>
                                        <p:tav tm="100000">
                                          <p:val>
                                            <p:strVal val="#ppt_x"/>
                                          </p:val>
                                        </p:tav>
                                      </p:tavLst>
                                    </p:anim>
                                    <p:anim calcmode="lin" valueType="num">
                                      <p:cBhvr>
                                        <p:cTn id="19" dur="2000" fill="hold"/>
                                        <p:tgtEl>
                                          <p:spTgt spid="6"/>
                                        </p:tgtEl>
                                        <p:attrNameLst>
                                          <p:attrName>ppt_y</p:attrName>
                                        </p:attrNameLst>
                                      </p:cBhvr>
                                      <p:tavLst>
                                        <p:tav tm="0">
                                          <p:val>
                                            <p:strVal val="#ppt_y"/>
                                          </p:val>
                                        </p:tav>
                                        <p:tav tm="100000">
                                          <p:val>
                                            <p:strVal val="#ppt_y"/>
                                          </p:val>
                                        </p:tav>
                                      </p:tavLst>
                                    </p:anim>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770" decel="100000"/>
                                        <p:tgtEl>
                                          <p:spTgt spid="13"/>
                                        </p:tgtEl>
                                      </p:cBhvr>
                                    </p:animEffect>
                                    <p:animScale>
                                      <p:cBhvr>
                                        <p:cTn id="26" dur="770" decel="100000"/>
                                        <p:tgtEl>
                                          <p:spTgt spid="13"/>
                                        </p:tgtEl>
                                      </p:cBhvr>
                                      <p:from x="10000" y="10000"/>
                                      <p:to x="200000" y="450000"/>
                                    </p:animScale>
                                    <p:animScale>
                                      <p:cBhvr>
                                        <p:cTn id="27" dur="1230" accel="100000" fill="hold">
                                          <p:stCondLst>
                                            <p:cond delay="770"/>
                                          </p:stCondLst>
                                        </p:cTn>
                                        <p:tgtEl>
                                          <p:spTgt spid="13"/>
                                        </p:tgtEl>
                                      </p:cBhvr>
                                      <p:from x="200000" y="450000"/>
                                      <p:to x="100000" y="100000"/>
                                    </p:animScale>
                                    <p:set>
                                      <p:cBhvr>
                                        <p:cTn id="28" dur="770" fill="hold"/>
                                        <p:tgtEl>
                                          <p:spTgt spid="13"/>
                                        </p:tgtEl>
                                        <p:attrNameLst>
                                          <p:attrName>ppt_x</p:attrName>
                                        </p:attrNameLst>
                                      </p:cBhvr>
                                      <p:to>
                                        <p:strVal val="(0.5)"/>
                                      </p:to>
                                    </p:set>
                                    <p:anim from="(0.5)" to="(#ppt_x)" calcmode="lin" valueType="num">
                                      <p:cBhvr>
                                        <p:cTn id="29" dur="1230" accel="100000" fill="hold">
                                          <p:stCondLst>
                                            <p:cond delay="770"/>
                                          </p:stCondLst>
                                        </p:cTn>
                                        <p:tgtEl>
                                          <p:spTgt spid="13"/>
                                        </p:tgtEl>
                                        <p:attrNameLst>
                                          <p:attrName>ppt_x</p:attrName>
                                        </p:attrNameLst>
                                      </p:cBhvr>
                                    </p:anim>
                                    <p:set>
                                      <p:cBhvr>
                                        <p:cTn id="30" dur="770" fill="hold"/>
                                        <p:tgtEl>
                                          <p:spTgt spid="13"/>
                                        </p:tgtEl>
                                        <p:attrNameLst>
                                          <p:attrName>ppt_y</p:attrName>
                                        </p:attrNameLst>
                                      </p:cBhvr>
                                      <p:to>
                                        <p:strVal val="(#ppt_y+0.4)"/>
                                      </p:to>
                                    </p:set>
                                    <p:anim from="(#ppt_y+0.4)" to="(#ppt_y)" calcmode="lin" valueType="num">
                                      <p:cBhvr>
                                        <p:cTn id="31" dur="1230" accel="100000" fill="hold">
                                          <p:stCondLst>
                                            <p:cond delay="770"/>
                                          </p:stCondLst>
                                        </p:cTn>
                                        <p:tgtEl>
                                          <p:spTgt spid="13"/>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style.rotation</p:attrName>
                                        </p:attrNameLst>
                                      </p:cBhvr>
                                      <p:tavLst>
                                        <p:tav tm="0">
                                          <p:val>
                                            <p:fltVal val="720"/>
                                          </p:val>
                                        </p:tav>
                                        <p:tav tm="100000">
                                          <p:val>
                                            <p:fltVal val="0"/>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 calcmode="lin" valueType="num">
                                      <p:cBhvr>
                                        <p:cTn id="39"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770" decel="100000"/>
                                        <p:tgtEl>
                                          <p:spTgt spid="12"/>
                                        </p:tgtEl>
                                      </p:cBhvr>
                                    </p:animEffect>
                                    <p:animScale>
                                      <p:cBhvr>
                                        <p:cTn id="50" dur="770" decel="100000"/>
                                        <p:tgtEl>
                                          <p:spTgt spid="12"/>
                                        </p:tgtEl>
                                      </p:cBhvr>
                                      <p:from x="10000" y="10000"/>
                                      <p:to x="200000" y="450000"/>
                                    </p:animScale>
                                    <p:animScale>
                                      <p:cBhvr>
                                        <p:cTn id="51" dur="1230" accel="100000" fill="hold">
                                          <p:stCondLst>
                                            <p:cond delay="770"/>
                                          </p:stCondLst>
                                        </p:cTn>
                                        <p:tgtEl>
                                          <p:spTgt spid="12"/>
                                        </p:tgtEl>
                                      </p:cBhvr>
                                      <p:from x="200000" y="450000"/>
                                      <p:to x="100000" y="100000"/>
                                    </p:animScale>
                                    <p:set>
                                      <p:cBhvr>
                                        <p:cTn id="52" dur="770" fill="hold"/>
                                        <p:tgtEl>
                                          <p:spTgt spid="12"/>
                                        </p:tgtEl>
                                        <p:attrNameLst>
                                          <p:attrName>ppt_x</p:attrName>
                                        </p:attrNameLst>
                                      </p:cBhvr>
                                      <p:to>
                                        <p:strVal val="(0.5)"/>
                                      </p:to>
                                    </p:set>
                                    <p:anim from="(0.5)" to="(#ppt_x)" calcmode="lin" valueType="num">
                                      <p:cBhvr>
                                        <p:cTn id="53" dur="1230" accel="100000" fill="hold">
                                          <p:stCondLst>
                                            <p:cond delay="770"/>
                                          </p:stCondLst>
                                        </p:cTn>
                                        <p:tgtEl>
                                          <p:spTgt spid="12"/>
                                        </p:tgtEl>
                                        <p:attrNameLst>
                                          <p:attrName>ppt_x</p:attrName>
                                        </p:attrNameLst>
                                      </p:cBhvr>
                                    </p:anim>
                                    <p:set>
                                      <p:cBhvr>
                                        <p:cTn id="54" dur="770" fill="hold"/>
                                        <p:tgtEl>
                                          <p:spTgt spid="12"/>
                                        </p:tgtEl>
                                        <p:attrNameLst>
                                          <p:attrName>ppt_y</p:attrName>
                                        </p:attrNameLst>
                                      </p:cBhvr>
                                      <p:to>
                                        <p:strVal val="(#ppt_y+0.4)"/>
                                      </p:to>
                                    </p:set>
                                    <p:anim from="(#ppt_y+0.4)" to="(#ppt_y)" calcmode="lin" valueType="num">
                                      <p:cBhvr>
                                        <p:cTn id="55"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371475"/>
            <a:ext cx="7543800" cy="560070"/>
          </a:xfrm>
          <a:prstGeom prst="roundRect">
            <a:avLst>
              <a:gd name="adj" fmla="val 1234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r>
              <a:rPr lang="en-ID" sz="2400" dirty="0" err="1" smtClean="0">
                <a:solidFill>
                  <a:schemeClr val="tx1"/>
                </a:solidFill>
                <a:latin typeface="Arial" pitchFamily="34" charset="0"/>
                <a:cs typeface="Arial" pitchFamily="34" charset="0"/>
              </a:rPr>
              <a:t>Elastisitas</a:t>
            </a:r>
          </a:p>
        </p:txBody>
      </p:sp>
      <p:graphicFrame>
        <p:nvGraphicFramePr>
          <p:cNvPr id="6" name="Diagram 5"/>
          <p:cNvGraphicFramePr/>
          <p:nvPr/>
        </p:nvGraphicFramePr>
        <p:xfrm>
          <a:off x="685800" y="990600"/>
          <a:ext cx="7517130" cy="541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Elbow Connector 6"/>
          <p:cNvCxnSpPr/>
          <p:nvPr/>
        </p:nvCxnSpPr>
        <p:spPr>
          <a:xfrm rot="10800000" flipV="1">
            <a:off x="2855596" y="1676400"/>
            <a:ext cx="878204" cy="590550"/>
          </a:xfrm>
          <a:prstGeom prst="bentConnector3">
            <a:avLst>
              <a:gd name="adj1" fmla="val 50000"/>
            </a:avLst>
          </a:prstGeom>
          <a:ln w="38100">
            <a:tailEnd type="arrow" w="med" len="med"/>
          </a:ln>
        </p:spPr>
        <p:style>
          <a:lnRef idx="2">
            <a:schemeClr val="accent2"/>
          </a:lnRef>
          <a:fillRef idx="0">
            <a:schemeClr val="accent2"/>
          </a:fillRef>
          <a:effectRef idx="1">
            <a:schemeClr val="accent2"/>
          </a:effectRef>
          <a:fontRef idx="minor">
            <a:schemeClr val="tx1"/>
          </a:fontRef>
        </p:style>
      </p:cxnSp>
      <p:sp>
        <p:nvSpPr>
          <p:cNvPr id="9" name="Snip Diagonal Corner Rectangle 8"/>
          <p:cNvSpPr/>
          <p:nvPr/>
        </p:nvSpPr>
        <p:spPr>
          <a:xfrm>
            <a:off x="549592" y="1683385"/>
            <a:ext cx="2269808" cy="276860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l">
              <a:buFont typeface="Arial" panose="020B0604020202020204" pitchFamily="34" charset="0"/>
              <a:buChar char="•"/>
            </a:pPr>
            <a:r>
              <a:rPr lang="en-ID" altLang="en-US" sz="1600" dirty="0" err="1">
                <a:solidFill>
                  <a:schemeClr val="tx1"/>
                </a:solidFill>
              </a:rPr>
              <a:t>Permintaan</a:t>
            </a:r>
            <a:r>
              <a:rPr lang="en-ID" altLang="en-US" sz="1600" dirty="0">
                <a:solidFill>
                  <a:schemeClr val="tx1"/>
                </a:solidFill>
              </a:rPr>
              <a:t> </a:t>
            </a:r>
            <a:r>
              <a:rPr lang="en-ID" altLang="en-US" sz="1600" dirty="0" err="1" smtClean="0">
                <a:solidFill>
                  <a:schemeClr val="tx1"/>
                </a:solidFill>
              </a:rPr>
              <a:t>elastis</a:t>
            </a:r>
            <a:endParaRPr lang="en-ID" altLang="en-US" sz="1600" dirty="0">
              <a:solidFill>
                <a:schemeClr val="tx1"/>
              </a:solidFill>
            </a:endParaRPr>
          </a:p>
          <a:p>
            <a:pPr marL="285750" indent="-285750" algn="l">
              <a:buFont typeface="Arial" panose="020B0604020202020204" pitchFamily="34" charset="0"/>
              <a:buChar char="•"/>
            </a:pPr>
            <a:r>
              <a:rPr lang="en-ID" altLang="en-US" sz="1600" dirty="0" err="1">
                <a:solidFill>
                  <a:schemeClr val="tx1"/>
                </a:solidFill>
              </a:rPr>
              <a:t>Permintaan</a:t>
            </a:r>
            <a:r>
              <a:rPr lang="en-ID" altLang="en-US" sz="1600" dirty="0">
                <a:solidFill>
                  <a:schemeClr val="tx1"/>
                </a:solidFill>
              </a:rPr>
              <a:t> </a:t>
            </a:r>
            <a:r>
              <a:rPr lang="en-ID" altLang="en-US" sz="1600" dirty="0" err="1" smtClean="0">
                <a:solidFill>
                  <a:schemeClr val="tx1"/>
                </a:solidFill>
              </a:rPr>
              <a:t>inelastis</a:t>
            </a:r>
            <a:endParaRPr lang="en-ID" altLang="en-US" sz="1600" dirty="0">
              <a:solidFill>
                <a:schemeClr val="tx1"/>
              </a:solidFill>
            </a:endParaRPr>
          </a:p>
          <a:p>
            <a:pPr marL="285750" indent="-285750">
              <a:buFont typeface="Arial" panose="020B0604020202020204" pitchFamily="34" charset="0"/>
              <a:buChar char="•"/>
            </a:pPr>
            <a:r>
              <a:rPr lang="en-ID" altLang="en-US" sz="1600" dirty="0">
                <a:solidFill>
                  <a:schemeClr val="tx1"/>
                </a:solidFill>
              </a:rPr>
              <a:t>Permintaan </a:t>
            </a:r>
            <a:r>
              <a:rPr lang="en-ID" altLang="en-US" sz="1600" dirty="0" smtClean="0">
                <a:solidFill>
                  <a:schemeClr val="tx1"/>
                </a:solidFill>
              </a:rPr>
              <a:t>elastis uniter</a:t>
            </a:r>
            <a:endParaRPr lang="en-ID" altLang="en-US" sz="1600" dirty="0">
              <a:solidFill>
                <a:schemeClr val="tx1"/>
              </a:solidFill>
            </a:endParaRPr>
          </a:p>
          <a:p>
            <a:pPr marL="285750" indent="-285750" algn="l">
              <a:buFont typeface="Arial" panose="020B0604020202020204" pitchFamily="34" charset="0"/>
              <a:buChar char="•"/>
            </a:pPr>
            <a:r>
              <a:rPr lang="en-ID" altLang="en-US" sz="1600" dirty="0" err="1">
                <a:solidFill>
                  <a:schemeClr val="tx1"/>
                </a:solidFill>
              </a:rPr>
              <a:t>Permintaan</a:t>
            </a:r>
            <a:r>
              <a:rPr lang="en-ID" altLang="en-US" sz="1600" dirty="0">
                <a:solidFill>
                  <a:schemeClr val="tx1"/>
                </a:solidFill>
              </a:rPr>
              <a:t> </a:t>
            </a:r>
            <a:r>
              <a:rPr lang="en-ID" altLang="en-US" sz="1600" dirty="0" err="1" smtClean="0">
                <a:solidFill>
                  <a:schemeClr val="tx1"/>
                </a:solidFill>
              </a:rPr>
              <a:t>elastis</a:t>
            </a:r>
            <a:r>
              <a:rPr lang="en-ID" altLang="en-US" sz="1600" dirty="0" smtClean="0">
                <a:solidFill>
                  <a:schemeClr val="tx1"/>
                </a:solidFill>
              </a:rPr>
              <a:t> </a:t>
            </a:r>
            <a:r>
              <a:rPr lang="en-ID" altLang="en-US" sz="1600" dirty="0" err="1" smtClean="0">
                <a:solidFill>
                  <a:schemeClr val="tx1"/>
                </a:solidFill>
              </a:rPr>
              <a:t>sempurna</a:t>
            </a:r>
            <a:endParaRPr lang="en-ID" altLang="en-US" sz="1600" dirty="0">
              <a:solidFill>
                <a:schemeClr val="tx1"/>
              </a:solidFill>
            </a:endParaRPr>
          </a:p>
          <a:p>
            <a:pPr marL="285750" indent="-285750" algn="l">
              <a:buFont typeface="Arial" panose="020B0604020202020204" pitchFamily="34" charset="0"/>
              <a:buChar char="•"/>
            </a:pPr>
            <a:r>
              <a:rPr lang="en-ID" altLang="en-US" sz="1600" dirty="0" err="1">
                <a:solidFill>
                  <a:schemeClr val="tx1"/>
                </a:solidFill>
              </a:rPr>
              <a:t>Permintaan</a:t>
            </a:r>
            <a:r>
              <a:rPr lang="en-ID" altLang="en-US" sz="1600" dirty="0">
                <a:solidFill>
                  <a:schemeClr val="tx1"/>
                </a:solidFill>
              </a:rPr>
              <a:t> </a:t>
            </a:r>
            <a:r>
              <a:rPr lang="en-ID" altLang="en-US" sz="1600" dirty="0" err="1" smtClean="0">
                <a:solidFill>
                  <a:schemeClr val="tx1"/>
                </a:solidFill>
              </a:rPr>
              <a:t>inelastis</a:t>
            </a:r>
            <a:r>
              <a:rPr lang="en-ID" altLang="en-US" sz="1600" dirty="0" smtClean="0">
                <a:solidFill>
                  <a:schemeClr val="tx1"/>
                </a:solidFill>
              </a:rPr>
              <a:t> </a:t>
            </a:r>
            <a:r>
              <a:rPr lang="en-ID" altLang="en-US" sz="1600" dirty="0" err="1" smtClean="0">
                <a:solidFill>
                  <a:schemeClr val="tx1"/>
                </a:solidFill>
              </a:rPr>
              <a:t>sempurna</a:t>
            </a:r>
            <a:endParaRPr lang="en-ID" altLang="en-US" sz="1600" dirty="0">
              <a:solidFill>
                <a:schemeClr val="tx1"/>
              </a:solidFill>
            </a:endParaRPr>
          </a:p>
        </p:txBody>
      </p:sp>
      <p:cxnSp>
        <p:nvCxnSpPr>
          <p:cNvPr id="10" name="Elbow Connector 9"/>
          <p:cNvCxnSpPr/>
          <p:nvPr/>
        </p:nvCxnSpPr>
        <p:spPr>
          <a:xfrm flipV="1">
            <a:off x="5313521" y="4827270"/>
            <a:ext cx="706279" cy="862330"/>
          </a:xfrm>
          <a:prstGeom prst="bentConnector3">
            <a:avLst>
              <a:gd name="adj1" fmla="val 50034"/>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Snip Diagonal Corner Rectangle 10"/>
          <p:cNvSpPr/>
          <p:nvPr/>
        </p:nvSpPr>
        <p:spPr>
          <a:xfrm>
            <a:off x="6060757" y="3140075"/>
            <a:ext cx="2269808" cy="27686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l">
              <a:buFont typeface="Arial" panose="020B0604020202020204" pitchFamily="34" charset="0"/>
              <a:buChar char="•"/>
            </a:pPr>
            <a:r>
              <a:rPr lang="en-ID" altLang="en-US" sz="1600" dirty="0" err="1">
                <a:solidFill>
                  <a:schemeClr val="tx1"/>
                </a:solidFill>
              </a:rPr>
              <a:t>Penawaran</a:t>
            </a:r>
            <a:r>
              <a:rPr lang="en-ID" altLang="en-US" sz="1600" dirty="0">
                <a:solidFill>
                  <a:schemeClr val="tx1"/>
                </a:solidFill>
              </a:rPr>
              <a:t> </a:t>
            </a:r>
            <a:r>
              <a:rPr lang="en-ID" altLang="en-US" sz="1600" dirty="0" err="1" smtClean="0">
                <a:solidFill>
                  <a:schemeClr val="tx1"/>
                </a:solidFill>
              </a:rPr>
              <a:t>elastis</a:t>
            </a:r>
            <a:endParaRPr lang="en-ID" altLang="en-US" sz="1600" dirty="0">
              <a:solidFill>
                <a:schemeClr val="tx1"/>
              </a:solidFill>
            </a:endParaRPr>
          </a:p>
          <a:p>
            <a:pPr marL="285750" indent="-285750" algn="l">
              <a:buFont typeface="Arial" panose="020B0604020202020204" pitchFamily="34" charset="0"/>
              <a:buChar char="•"/>
            </a:pPr>
            <a:r>
              <a:rPr lang="en-ID" altLang="en-US" sz="1600" dirty="0" err="1">
                <a:solidFill>
                  <a:schemeClr val="tx1"/>
                </a:solidFill>
              </a:rPr>
              <a:t>Penawaran</a:t>
            </a:r>
            <a:r>
              <a:rPr lang="en-ID" altLang="en-US" sz="1600" dirty="0">
                <a:solidFill>
                  <a:schemeClr val="tx1"/>
                </a:solidFill>
              </a:rPr>
              <a:t> </a:t>
            </a:r>
            <a:r>
              <a:rPr lang="en-ID" altLang="en-US" sz="1600" dirty="0" err="1" smtClean="0">
                <a:solidFill>
                  <a:schemeClr val="tx1"/>
                </a:solidFill>
              </a:rPr>
              <a:t>inelastis</a:t>
            </a:r>
            <a:endParaRPr lang="en-ID" altLang="en-US" sz="1600" dirty="0">
              <a:solidFill>
                <a:schemeClr val="tx1"/>
              </a:solidFill>
            </a:endParaRPr>
          </a:p>
          <a:p>
            <a:pPr marL="285750" indent="-285750">
              <a:buFont typeface="Arial" panose="020B0604020202020204" pitchFamily="34" charset="0"/>
              <a:buChar char="•"/>
            </a:pPr>
            <a:r>
              <a:rPr lang="en-ID" altLang="en-US" sz="1600" dirty="0">
                <a:solidFill>
                  <a:schemeClr val="tx1"/>
                </a:solidFill>
              </a:rPr>
              <a:t>Penawaran </a:t>
            </a:r>
            <a:r>
              <a:rPr lang="en-ID" altLang="en-US" sz="1600" dirty="0" smtClean="0">
                <a:solidFill>
                  <a:schemeClr val="tx1"/>
                </a:solidFill>
              </a:rPr>
              <a:t>elastis uniter</a:t>
            </a:r>
            <a:endParaRPr lang="en-ID" altLang="en-US" sz="1600" dirty="0">
              <a:solidFill>
                <a:schemeClr val="tx1"/>
              </a:solidFill>
            </a:endParaRPr>
          </a:p>
          <a:p>
            <a:pPr marL="285750" indent="-285750" algn="l">
              <a:buFont typeface="Arial" panose="020B0604020202020204" pitchFamily="34" charset="0"/>
              <a:buChar char="•"/>
            </a:pPr>
            <a:r>
              <a:rPr lang="en-ID" altLang="en-US" sz="1600" dirty="0" err="1">
                <a:solidFill>
                  <a:schemeClr val="tx1"/>
                </a:solidFill>
              </a:rPr>
              <a:t>Penawaran</a:t>
            </a:r>
            <a:r>
              <a:rPr lang="en-ID" altLang="en-US" sz="1600" dirty="0">
                <a:solidFill>
                  <a:schemeClr val="tx1"/>
                </a:solidFill>
              </a:rPr>
              <a:t> </a:t>
            </a:r>
            <a:r>
              <a:rPr lang="en-ID" altLang="en-US" sz="1600" dirty="0" err="1" smtClean="0">
                <a:solidFill>
                  <a:schemeClr val="tx1"/>
                </a:solidFill>
              </a:rPr>
              <a:t>elastis</a:t>
            </a:r>
            <a:r>
              <a:rPr lang="en-ID" altLang="en-US" sz="1600" dirty="0" smtClean="0">
                <a:solidFill>
                  <a:schemeClr val="tx1"/>
                </a:solidFill>
              </a:rPr>
              <a:t> </a:t>
            </a:r>
            <a:r>
              <a:rPr lang="en-ID" altLang="en-US" sz="1600" dirty="0" err="1" smtClean="0">
                <a:solidFill>
                  <a:schemeClr val="tx1"/>
                </a:solidFill>
              </a:rPr>
              <a:t>sempurna</a:t>
            </a:r>
            <a:endParaRPr lang="en-ID" altLang="en-US" sz="1600" dirty="0">
              <a:solidFill>
                <a:schemeClr val="tx1"/>
              </a:solidFill>
            </a:endParaRPr>
          </a:p>
          <a:p>
            <a:pPr marL="285750" indent="-285750" algn="l">
              <a:buFont typeface="Arial" panose="020B0604020202020204" pitchFamily="34" charset="0"/>
              <a:buChar char="•"/>
            </a:pPr>
            <a:r>
              <a:rPr lang="en-ID" altLang="en-US" sz="1600" dirty="0" err="1">
                <a:solidFill>
                  <a:schemeClr val="tx1"/>
                </a:solidFill>
              </a:rPr>
              <a:t>Penawaran</a:t>
            </a:r>
            <a:r>
              <a:rPr lang="en-ID" altLang="en-US" sz="1600" dirty="0">
                <a:solidFill>
                  <a:schemeClr val="tx1"/>
                </a:solidFill>
              </a:rPr>
              <a:t> </a:t>
            </a:r>
            <a:r>
              <a:rPr lang="en-ID" altLang="en-US" sz="1600" dirty="0" err="1" smtClean="0">
                <a:solidFill>
                  <a:schemeClr val="tx1"/>
                </a:solidFill>
              </a:rPr>
              <a:t>inelastis</a:t>
            </a:r>
            <a:r>
              <a:rPr lang="en-ID" altLang="en-US" sz="1600" dirty="0" smtClean="0">
                <a:solidFill>
                  <a:schemeClr val="tx1"/>
                </a:solidFill>
              </a:rPr>
              <a:t> </a:t>
            </a:r>
            <a:r>
              <a:rPr lang="en-ID" altLang="en-US" sz="1600" dirty="0" err="1" smtClean="0">
                <a:solidFill>
                  <a:schemeClr val="tx1"/>
                </a:solidFill>
              </a:rPr>
              <a:t>sempurna</a:t>
            </a:r>
            <a:endParaRPr lang="en-ID" altLang="en-US" sz="1600" dirty="0">
              <a:solidFill>
                <a:schemeClr val="tx1"/>
              </a:solidFill>
            </a:endParaRPr>
          </a:p>
        </p:txBody>
      </p:sp>
      <p:pic>
        <p:nvPicPr>
          <p:cNvPr id="8" name="Picture 7" descr="logo return.jpg">
            <a:hlinkClick r:id="rId6" action="ppaction://hlinksldjump"/>
          </p:cNvPr>
          <p:cNvPicPr>
            <a:picLocks noChangeAspect="1"/>
          </p:cNvPicPr>
          <p:nvPr/>
        </p:nvPicPr>
        <p:blipFill>
          <a:blip r:embed="rId7" cstate="print"/>
          <a:stretch>
            <a:fillRect/>
          </a:stretch>
        </p:blipFill>
        <p:spPr>
          <a:xfrm>
            <a:off x="8229600" y="6172200"/>
            <a:ext cx="355600" cy="3175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05"/>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 calcmode="lin" valueType="num">
                                      <p:cBhvr>
                                        <p:cTn id="9" dur="2000" fill="hold"/>
                                        <p:tgtEl>
                                          <p:spTgt spid="3"/>
                                        </p:tgtEl>
                                        <p:attrNameLst>
                                          <p:attrName>ppt_x</p:attrName>
                                        </p:attrNameLst>
                                      </p:cBhvr>
                                      <p:tavLst>
                                        <p:tav tm="0">
                                          <p:val>
                                            <p:strVal val="#ppt_x-.2"/>
                                          </p:val>
                                        </p:tav>
                                        <p:tav tm="100000">
                                          <p:val>
                                            <p:strVal val="#ppt_x"/>
                                          </p:val>
                                        </p:tav>
                                      </p:tavLst>
                                    </p:anim>
                                    <p:anim calcmode="lin" valueType="num">
                                      <p:cBhvr>
                                        <p:cTn id="10" dur="2000" fill="hold"/>
                                        <p:tgtEl>
                                          <p:spTgt spid="3"/>
                                        </p:tgtEl>
                                        <p:attrNameLst>
                                          <p:attrName>ppt_y</p:attrName>
                                        </p:attrNameLst>
                                      </p:cBhvr>
                                      <p:tavLst>
                                        <p:tav tm="0">
                                          <p:val>
                                            <p:strVal val="#ppt_y"/>
                                          </p:val>
                                        </p:tav>
                                        <p:tav tm="100000">
                                          <p:val>
                                            <p:strVal val="#ppt_y"/>
                                          </p:val>
                                        </p:tav>
                                      </p:tavLst>
                                    </p:anim>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8" dur="2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9" dur="2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000" fill="hold"/>
                                        <p:tgtEl>
                                          <p:spTgt spid="10"/>
                                        </p:tgtEl>
                                        <p:attrNameLst>
                                          <p:attrName>ppt_w</p:attrName>
                                        </p:attrNameLst>
                                      </p:cBhvr>
                                      <p:tavLst>
                                        <p:tav tm="0">
                                          <p:val>
                                            <p:fltVal val="0"/>
                                          </p:val>
                                        </p:tav>
                                        <p:tav tm="100000">
                                          <p:val>
                                            <p:strVal val="#ppt_w"/>
                                          </p:val>
                                        </p:tav>
                                      </p:tavLst>
                                    </p:anim>
                                    <p:anim calcmode="lin" valueType="num">
                                      <p:cBhvr>
                                        <p:cTn id="36" dur="2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2"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2000" fill="hold"/>
                                        <p:tgtEl>
                                          <p:spTgt spid="11"/>
                                        </p:tgtEl>
                                        <p:attrNameLst>
                                          <p:attrName>ppt_w</p:attrName>
                                        </p:attrNameLst>
                                      </p:cBhvr>
                                      <p:tavLst>
                                        <p:tav tm="0">
                                          <p:val>
                                            <p:strVal val="#ppt_w*2.5"/>
                                          </p:val>
                                        </p:tav>
                                        <p:tav tm="100000">
                                          <p:val>
                                            <p:strVal val="#ppt_w"/>
                                          </p:val>
                                        </p:tav>
                                      </p:tavLst>
                                    </p:anim>
                                    <p:anim calcmode="lin" valueType="num">
                                      <p:cBhvr>
                                        <p:cTn id="42" dur="2000" fill="hold"/>
                                        <p:tgtEl>
                                          <p:spTgt spid="11"/>
                                        </p:tgtEl>
                                        <p:attrNameLst>
                                          <p:attrName>ppt_h</p:attrName>
                                        </p:attrNameLst>
                                      </p:cBhvr>
                                      <p:tavLst>
                                        <p:tav tm="0">
                                          <p:val>
                                            <p:strVal val="#ppt_h*0.01"/>
                                          </p:val>
                                        </p:tav>
                                        <p:tav tm="100000">
                                          <p:val>
                                            <p:strVal val="#ppt_h"/>
                                          </p:val>
                                        </p:tav>
                                      </p:tavLst>
                                    </p:anim>
                                    <p:anim calcmode="lin" valueType="num">
                                      <p:cBhvr>
                                        <p:cTn id="43" dur="2000" fill="hold"/>
                                        <p:tgtEl>
                                          <p:spTgt spid="11"/>
                                        </p:tgtEl>
                                        <p:attrNameLst>
                                          <p:attrName>ppt_x</p:attrName>
                                        </p:attrNameLst>
                                      </p:cBhvr>
                                      <p:tavLst>
                                        <p:tav tm="0">
                                          <p:val>
                                            <p:strVal val="#ppt_x"/>
                                          </p:val>
                                        </p:tav>
                                        <p:tav tm="100000">
                                          <p:val>
                                            <p:strVal val="#ppt_x"/>
                                          </p:val>
                                        </p:tav>
                                      </p:tavLst>
                                    </p:anim>
                                    <p:anim calcmode="lin" valueType="num">
                                      <p:cBhvr>
                                        <p:cTn id="44" dur="2000" fill="hold"/>
                                        <p:tgtEl>
                                          <p:spTgt spid="11"/>
                                        </p:tgtEl>
                                        <p:attrNameLst>
                                          <p:attrName>ppt_y</p:attrName>
                                        </p:attrNameLst>
                                      </p:cBhvr>
                                      <p:tavLst>
                                        <p:tav tm="0">
                                          <p:val>
                                            <p:strVal val="#ppt_h+1"/>
                                          </p:val>
                                        </p:tav>
                                        <p:tav tm="100000">
                                          <p:val>
                                            <p:strVal val="#ppt_y"/>
                                          </p:val>
                                        </p:tav>
                                      </p:tavLst>
                                    </p:anim>
                                    <p:animEffect transition="in" filter="fade">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1" grpId="1" animBg="1"/>
      <p:bldP spid="11" grpId="2"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0" y="371475"/>
            <a:ext cx="7543800" cy="560070"/>
          </a:xfrm>
          <a:prstGeom prst="roundRect">
            <a:avLst>
              <a:gd name="adj" fmla="val 1234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r>
              <a:rPr lang="en-ID" sz="2400" dirty="0" smtClean="0">
                <a:solidFill>
                  <a:schemeClr val="tx1"/>
                </a:solidFill>
                <a:latin typeface="Arial" pitchFamily="34" charset="0"/>
                <a:cs typeface="Arial" pitchFamily="34" charset="0"/>
              </a:rPr>
              <a:t>Pasar dalam Perekonomian</a:t>
            </a:r>
          </a:p>
        </p:txBody>
      </p:sp>
      <p:graphicFrame>
        <p:nvGraphicFramePr>
          <p:cNvPr id="4" name="Diagram 3"/>
          <p:cNvGraphicFramePr/>
          <p:nvPr/>
        </p:nvGraphicFramePr>
        <p:xfrm>
          <a:off x="762000" y="1752600"/>
          <a:ext cx="7543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38200" y="1371600"/>
            <a:ext cx="7391400" cy="707886"/>
          </a:xfrm>
          <a:prstGeom prst="rect">
            <a:avLst/>
          </a:prstGeom>
        </p:spPr>
        <p:txBody>
          <a:bodyPr wrap="square">
            <a:spAutoFit/>
          </a:bodyPr>
          <a:lstStyle/>
          <a:p>
            <a:pPr lvl="0">
              <a:lnSpc>
                <a:spcPct val="100000"/>
              </a:lnSpc>
              <a:spcBef>
                <a:spcPct val="0"/>
              </a:spcBef>
              <a:spcAft>
                <a:spcPct val="35000"/>
              </a:spcAft>
            </a:pPr>
            <a:r>
              <a:rPr lang="en-US" sz="2000" dirty="0" err="1" smtClean="0">
                <a:sym typeface="+mn-ea"/>
              </a:rPr>
              <a:t>Bagaimana</a:t>
            </a:r>
            <a:r>
              <a:rPr lang="en-US" sz="2000" dirty="0" smtClean="0">
                <a:sym typeface="+mn-ea"/>
              </a:rPr>
              <a:t> </a:t>
            </a:r>
            <a:r>
              <a:rPr lang="en-US" sz="2000" dirty="0" err="1" smtClean="0">
                <a:sym typeface="+mn-ea"/>
              </a:rPr>
              <a:t>peran</a:t>
            </a:r>
            <a:r>
              <a:rPr lang="en-US" sz="2000" dirty="0" smtClean="0">
                <a:sym typeface="+mn-ea"/>
              </a:rPr>
              <a:t> </a:t>
            </a:r>
            <a:r>
              <a:rPr lang="en-US" sz="2000" dirty="0" err="1" smtClean="0">
                <a:sym typeface="+mn-ea"/>
              </a:rPr>
              <a:t>pasar</a:t>
            </a:r>
            <a:r>
              <a:rPr lang="en-US" sz="2000" dirty="0" smtClean="0">
                <a:sym typeface="+mn-ea"/>
              </a:rPr>
              <a:t> </a:t>
            </a:r>
            <a:r>
              <a:rPr lang="en-US" sz="2000" dirty="0" err="1" smtClean="0">
                <a:sym typeface="+mn-ea"/>
              </a:rPr>
              <a:t>bagi</a:t>
            </a:r>
            <a:r>
              <a:rPr lang="en-US" sz="2000" dirty="0" smtClean="0">
                <a:sym typeface="+mn-ea"/>
              </a:rPr>
              <a:t> </a:t>
            </a:r>
            <a:r>
              <a:rPr lang="en-US" sz="2000" dirty="0" err="1" smtClean="0">
                <a:sym typeface="+mn-ea"/>
              </a:rPr>
              <a:t>produsen</a:t>
            </a:r>
            <a:r>
              <a:rPr lang="en-US" sz="2000" dirty="0" smtClean="0">
                <a:sym typeface="+mn-ea"/>
              </a:rPr>
              <a:t>, </a:t>
            </a:r>
            <a:r>
              <a:rPr lang="en-US" sz="2000" dirty="0" err="1" smtClean="0">
                <a:sym typeface="+mn-ea"/>
              </a:rPr>
              <a:t>konsumen</a:t>
            </a:r>
            <a:r>
              <a:rPr lang="en-US" sz="2000" dirty="0" smtClean="0">
                <a:sym typeface="+mn-ea"/>
              </a:rPr>
              <a:t>, distributor, </a:t>
            </a:r>
            <a:r>
              <a:rPr lang="en-US" sz="2000" dirty="0" err="1" smtClean="0">
                <a:sym typeface="+mn-ea"/>
              </a:rPr>
              <a:t>dan</a:t>
            </a:r>
            <a:r>
              <a:rPr lang="en-US" sz="2000" dirty="0" smtClean="0">
                <a:sym typeface="+mn-ea"/>
              </a:rPr>
              <a:t> </a:t>
            </a:r>
            <a:r>
              <a:rPr lang="en-US" sz="2000" dirty="0" err="1" smtClean="0">
                <a:sym typeface="+mn-ea"/>
              </a:rPr>
              <a:t>pemerintah</a:t>
            </a:r>
            <a:r>
              <a:rPr lang="en-US" sz="2000" dirty="0" smtClean="0">
                <a:sym typeface="+mn-ea"/>
              </a:rPr>
              <a:t> </a:t>
            </a:r>
            <a:r>
              <a:rPr lang="en-US" sz="2000" dirty="0" err="1" smtClean="0">
                <a:sym typeface="+mn-ea"/>
              </a:rPr>
              <a:t>dalam</a:t>
            </a:r>
            <a:r>
              <a:rPr lang="en-US" sz="2000" dirty="0" smtClean="0">
                <a:sym typeface="+mn-ea"/>
              </a:rPr>
              <a:t> </a:t>
            </a:r>
            <a:r>
              <a:rPr lang="en-US" sz="2000" dirty="0" err="1" smtClean="0">
                <a:sym typeface="+mn-ea"/>
              </a:rPr>
              <a:t>perekonomian</a:t>
            </a:r>
            <a:r>
              <a:rPr lang="en-US" sz="2000" dirty="0" smtClean="0">
                <a:sym typeface="+mn-ea"/>
              </a:rPr>
              <a:t>? </a:t>
            </a:r>
            <a:endParaRPr lang="en-US" sz="2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ppt_w*2.5"/>
                                          </p:val>
                                        </p:tav>
                                        <p:tav tm="100000">
                                          <p:val>
                                            <p:strVal val="#ppt_w"/>
                                          </p:val>
                                        </p:tav>
                                      </p:tavLst>
                                    </p:anim>
                                    <p:anim calcmode="lin" valueType="num">
                                      <p:cBhvr>
                                        <p:cTn id="8" dur="3000" fill="hold"/>
                                        <p:tgtEl>
                                          <p:spTgt spid="3"/>
                                        </p:tgtEl>
                                        <p:attrNameLst>
                                          <p:attrName>ppt_h</p:attrName>
                                        </p:attrNameLst>
                                      </p:cBhvr>
                                      <p:tavLst>
                                        <p:tav tm="0">
                                          <p:val>
                                            <p:strVal val="#ppt_h*0.01"/>
                                          </p:val>
                                        </p:tav>
                                        <p:tav tm="100000">
                                          <p:val>
                                            <p:strVal val="#ppt_h"/>
                                          </p:val>
                                        </p:tav>
                                      </p:tavLst>
                                    </p:anim>
                                    <p:anim calcmode="lin" valueType="num">
                                      <p:cBhvr>
                                        <p:cTn id="9" dur="3000" fill="hold"/>
                                        <p:tgtEl>
                                          <p:spTgt spid="3"/>
                                        </p:tgtEl>
                                        <p:attrNameLst>
                                          <p:attrName>ppt_x</p:attrName>
                                        </p:attrNameLst>
                                      </p:cBhvr>
                                      <p:tavLst>
                                        <p:tav tm="0">
                                          <p:val>
                                            <p:strVal val="#ppt_x"/>
                                          </p:val>
                                        </p:tav>
                                        <p:tav tm="100000">
                                          <p:val>
                                            <p:strVal val="#ppt_x"/>
                                          </p:val>
                                        </p:tav>
                                      </p:tavLst>
                                    </p:anim>
                                    <p:anim calcmode="lin" valueType="num">
                                      <p:cBhvr>
                                        <p:cTn id="10" dur="3000" fill="hold"/>
                                        <p:tgtEl>
                                          <p:spTgt spid="3"/>
                                        </p:tgtEl>
                                        <p:attrNameLst>
                                          <p:attrName>ppt_y</p:attrName>
                                        </p:attrNameLst>
                                      </p:cBhvr>
                                      <p:tavLst>
                                        <p:tav tm="0">
                                          <p:val>
                                            <p:strVal val="#ppt_h+1"/>
                                          </p:val>
                                        </p:tav>
                                        <p:tav tm="100000">
                                          <p:val>
                                            <p:strVal val="#ppt_y"/>
                                          </p:val>
                                        </p:tav>
                                      </p:tavLst>
                                    </p:anim>
                                    <p:animEffect transition="in" filter="fade">
                                      <p:cBhvr>
                                        <p:cTn id="11" dur="3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A10107FE-7406-4836-8666-C00018583848}"/>
                                            </p:graphicEl>
                                          </p:spTgt>
                                        </p:tgtEl>
                                        <p:attrNameLst>
                                          <p:attrName>style.visibility</p:attrName>
                                        </p:attrNameLst>
                                      </p:cBhvr>
                                      <p:to>
                                        <p:strVal val="visible"/>
                                      </p:to>
                                    </p:set>
                                    <p:anim calcmode="lin" valueType="num">
                                      <p:cBhvr additive="base">
                                        <p:cTn id="21" dur="500" fill="hold"/>
                                        <p:tgtEl>
                                          <p:spTgt spid="4">
                                            <p:graphicEl>
                                              <a:dgm id="{A10107FE-7406-4836-8666-C00018583848}"/>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A10107FE-7406-4836-8666-C00018583848}"/>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370C2819-0777-457C-B078-0B5FD591677D}"/>
                                            </p:graphicEl>
                                          </p:spTgt>
                                        </p:tgtEl>
                                        <p:attrNameLst>
                                          <p:attrName>style.visibility</p:attrName>
                                        </p:attrNameLst>
                                      </p:cBhvr>
                                      <p:to>
                                        <p:strVal val="visible"/>
                                      </p:to>
                                    </p:set>
                                    <p:anim calcmode="lin" valueType="num">
                                      <p:cBhvr additive="base">
                                        <p:cTn id="27" dur="500" fill="hold"/>
                                        <p:tgtEl>
                                          <p:spTgt spid="4">
                                            <p:graphicEl>
                                              <a:dgm id="{370C2819-0777-457C-B078-0B5FD591677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370C2819-0777-457C-B078-0B5FD591677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Sub>
          <a:bldDgm bld="one"/>
        </p:bldSub>
      </p:bldGraphic>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0" y="371475"/>
            <a:ext cx="7620000" cy="560070"/>
          </a:xfrm>
          <a:prstGeom prst="roundRect">
            <a:avLst>
              <a:gd name="adj" fmla="val 1234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r>
              <a:rPr lang="en-ID" sz="2400" dirty="0" err="1" smtClean="0">
                <a:solidFill>
                  <a:schemeClr val="tx1"/>
                </a:solidFill>
                <a:latin typeface="Arial" pitchFamily="34" charset="0"/>
                <a:cs typeface="Arial" pitchFamily="34" charset="0"/>
              </a:rPr>
              <a:t>Macam-macam</a:t>
            </a:r>
            <a:r>
              <a:rPr lang="en-ID" sz="2400" dirty="0" smtClean="0">
                <a:solidFill>
                  <a:schemeClr val="tx1"/>
                </a:solidFill>
                <a:latin typeface="Arial" pitchFamily="34" charset="0"/>
                <a:cs typeface="Arial" pitchFamily="34" charset="0"/>
              </a:rPr>
              <a:t> </a:t>
            </a:r>
            <a:r>
              <a:rPr lang="en-ID" sz="2400" dirty="0" err="1" smtClean="0">
                <a:solidFill>
                  <a:schemeClr val="tx1"/>
                </a:solidFill>
                <a:latin typeface="Arial" pitchFamily="34" charset="0"/>
                <a:cs typeface="Arial" pitchFamily="34" charset="0"/>
              </a:rPr>
              <a:t>Pasar</a:t>
            </a:r>
            <a:endParaRPr lang="en-ID" sz="2400" dirty="0" smtClean="0">
              <a:solidFill>
                <a:schemeClr val="tx1"/>
              </a:solidFill>
              <a:latin typeface="Arial" pitchFamily="34" charset="0"/>
              <a:cs typeface="Arial" pitchFamily="34" charset="0"/>
            </a:endParaRPr>
          </a:p>
        </p:txBody>
      </p:sp>
      <p:graphicFrame>
        <p:nvGraphicFramePr>
          <p:cNvPr id="8" name="Diagram 7"/>
          <p:cNvGraphicFramePr/>
          <p:nvPr/>
        </p:nvGraphicFramePr>
        <p:xfrm>
          <a:off x="457200" y="2895600"/>
          <a:ext cx="8104346" cy="117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Box 10"/>
          <p:cNvSpPr txBox="1"/>
          <p:nvPr/>
        </p:nvSpPr>
        <p:spPr>
          <a:xfrm>
            <a:off x="2590800" y="1044122"/>
            <a:ext cx="3728561" cy="1241878"/>
          </a:xfrm>
          <a:prstGeom prst="rect">
            <a:avLst/>
          </a:prstGeom>
          <a:noFill/>
        </p:spPr>
        <p:txBody>
          <a:bodyPr wrap="square" rtlCol="0" anchor="t">
            <a:spAutoFit/>
          </a:bodyPr>
          <a:lstStyle/>
          <a:p>
            <a:pPr marL="6350" lvl="1">
              <a:lnSpc>
                <a:spcPct val="100000"/>
              </a:lnSpc>
              <a:spcBef>
                <a:spcPct val="0"/>
              </a:spcBef>
              <a:spcAft>
                <a:spcPct val="15000"/>
              </a:spcAft>
            </a:pP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Pasar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persaingan</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sempurna</a:t>
            </a:r>
            <a:endPar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endParaRPr>
          </a:p>
          <a:p>
            <a:pPr marL="6350" lvl="1">
              <a:lnSpc>
                <a:spcPct val="100000"/>
              </a:lnSpc>
              <a:spcBef>
                <a:spcPct val="0"/>
              </a:spcBef>
              <a:spcAft>
                <a:spcPct val="15000"/>
              </a:spcAft>
            </a:pP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dan</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pasar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persaingan</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tidak</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sempurna</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monopoli</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oligopoli</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monopolistik</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monopsoni</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rPr>
              <a:t>)</a:t>
            </a:r>
            <a:endParaRPr lang="en-ID"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sym typeface="+mn-ea"/>
            </a:endParaRPr>
          </a:p>
        </p:txBody>
      </p:sp>
      <p:cxnSp>
        <p:nvCxnSpPr>
          <p:cNvPr id="13" name="Elbow Connector 12"/>
          <p:cNvCxnSpPr/>
          <p:nvPr/>
        </p:nvCxnSpPr>
        <p:spPr>
          <a:xfrm rot="5400000">
            <a:off x="5769293" y="4211003"/>
            <a:ext cx="861060" cy="622935"/>
          </a:xfrm>
          <a:prstGeom prst="curvedConnector3">
            <a:avLst>
              <a:gd name="adj1" fmla="val 50000"/>
            </a:avLst>
          </a:prstGeom>
          <a:ln w="57150">
            <a:solidFill>
              <a:schemeClr val="accent3">
                <a:lumMod val="75000"/>
              </a:schemeClr>
            </a:solidFill>
            <a:tailEnd type="arrow" w="med" len="med"/>
          </a:ln>
        </p:spPr>
        <p:style>
          <a:lnRef idx="1">
            <a:schemeClr val="accent2"/>
          </a:lnRef>
          <a:fillRef idx="0">
            <a:schemeClr val="accent2"/>
          </a:fillRef>
          <a:effectRef idx="0">
            <a:schemeClr val="accent2"/>
          </a:effectRef>
          <a:fontRef idx="minor">
            <a:schemeClr val="tx1"/>
          </a:fontRef>
        </p:style>
      </p:cxnSp>
      <p:sp>
        <p:nvSpPr>
          <p:cNvPr id="14" name="Text Box 13"/>
          <p:cNvSpPr txBox="1"/>
          <p:nvPr/>
        </p:nvSpPr>
        <p:spPr>
          <a:xfrm>
            <a:off x="3962400" y="4953000"/>
            <a:ext cx="5002054" cy="1324978"/>
          </a:xfrm>
          <a:prstGeom prst="rect">
            <a:avLst/>
          </a:prstGeom>
          <a:noFill/>
        </p:spPr>
        <p:txBody>
          <a:bodyPr wrap="square" rtlCol="0" anchor="t">
            <a:spAutoFit/>
          </a:bodyPr>
          <a:lstStyle/>
          <a:p>
            <a:pPr marL="0" lvl="1">
              <a:lnSpc>
                <a:spcPct val="100000"/>
              </a:lnSpc>
              <a:spcBef>
                <a:spcPct val="0"/>
              </a:spcBef>
              <a:spcAft>
                <a:spcPct val="15000"/>
              </a:spcAft>
            </a:pP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Pasar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faktor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produksi</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tenaga</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kerja</a:t>
            </a:r>
            <a:endPar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endParaRPr>
          </a:p>
          <a:p>
            <a:pPr marL="0" lvl="1">
              <a:lnSpc>
                <a:spcPct val="100000"/>
              </a:lnSpc>
              <a:spcBef>
                <a:spcPct val="0"/>
              </a:spcBef>
              <a:spcAft>
                <a:spcPct val="15000"/>
              </a:spcAft>
            </a:pP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Pasar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faktor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produksi</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sumber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daya</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alam</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tanah</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a:t>
            </a:r>
          </a:p>
          <a:p>
            <a:pPr marL="0" lvl="1">
              <a:lnSpc>
                <a:spcPct val="100000"/>
              </a:lnSpc>
              <a:spcBef>
                <a:spcPct val="0"/>
              </a:spcBef>
              <a:spcAft>
                <a:spcPct val="15000"/>
              </a:spcAft>
            </a:pP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Pasar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faktor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produksi</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modal</a:t>
            </a:r>
          </a:p>
          <a:p>
            <a:pPr marL="0" lvl="1">
              <a:lnSpc>
                <a:spcPct val="100000"/>
              </a:lnSpc>
              <a:spcBef>
                <a:spcPct val="0"/>
              </a:spcBef>
              <a:spcAft>
                <a:spcPct val="15000"/>
              </a:spcAft>
            </a:pP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Pasar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faktor</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produksi</a:t>
            </a:r>
            <a:r>
              <a:rPr lang="en-ID"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ID"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kewirausahaan</a:t>
            </a:r>
            <a:endParaRPr lang="en-ID"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endParaRPr>
          </a:p>
        </p:txBody>
      </p:sp>
      <p:cxnSp>
        <p:nvCxnSpPr>
          <p:cNvPr id="15" name="Elbow Connector 14"/>
          <p:cNvCxnSpPr/>
          <p:nvPr/>
        </p:nvCxnSpPr>
        <p:spPr>
          <a:xfrm rot="5400000" flipH="1" flipV="1">
            <a:off x="1676400" y="2133600"/>
            <a:ext cx="762000" cy="609600"/>
          </a:xfrm>
          <a:prstGeom prst="curvedConnector3">
            <a:avLst>
              <a:gd name="adj1" fmla="val 50000"/>
            </a:avLst>
          </a:prstGeom>
          <a:ln w="57150">
            <a:solidFill>
              <a:schemeClr val="accent6">
                <a:lumMod val="75000"/>
              </a:schemeClr>
            </a:solidFill>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style.rotation</p:attrName>
                                        </p:attrNameLst>
                                      </p:cBhvr>
                                      <p:tavLst>
                                        <p:tav tm="0">
                                          <p:val>
                                            <p:fltVal val="720"/>
                                          </p:val>
                                        </p:tav>
                                        <p:tav tm="100000">
                                          <p:val>
                                            <p:fltVal val="0"/>
                                          </p:val>
                                        </p:tav>
                                      </p:tavLst>
                                    </p:anim>
                                    <p:anim calcmode="lin" valueType="num">
                                      <p:cBhvr>
                                        <p:cTn id="9" dur="3000" fill="hold"/>
                                        <p:tgtEl>
                                          <p:spTgt spid="5"/>
                                        </p:tgtEl>
                                        <p:attrNameLst>
                                          <p:attrName>ppt_h</p:attrName>
                                        </p:attrNameLst>
                                      </p:cBhvr>
                                      <p:tavLst>
                                        <p:tav tm="0">
                                          <p:val>
                                            <p:fltVal val="0"/>
                                          </p:val>
                                        </p:tav>
                                        <p:tav tm="100000">
                                          <p:val>
                                            <p:strVal val="#ppt_h"/>
                                          </p:val>
                                        </p:tav>
                                      </p:tavLst>
                                    </p:anim>
                                    <p:anim calcmode="lin" valueType="num">
                                      <p:cBhvr>
                                        <p:cTn id="10" dur="3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0" fill="hold"/>
                                        <p:tgtEl>
                                          <p:spTgt spid="8"/>
                                        </p:tgtEl>
                                        <p:attrNameLst>
                                          <p:attrName>ppt_w</p:attrName>
                                        </p:attrNameLst>
                                      </p:cBhvr>
                                      <p:tavLst>
                                        <p:tav tm="0">
                                          <p:val>
                                            <p:fltVal val="0"/>
                                          </p:val>
                                        </p:tav>
                                        <p:tav tm="100000">
                                          <p:val>
                                            <p:strVal val="#ppt_w"/>
                                          </p:val>
                                        </p:tav>
                                      </p:tavLst>
                                    </p:anim>
                                    <p:anim calcmode="lin" valueType="num">
                                      <p:cBhvr>
                                        <p:cTn id="16" dur="3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3000"/>
                                        <p:tgtEl>
                                          <p:spTgt spid="15"/>
                                        </p:tgtEl>
                                      </p:cBhvr>
                                    </p:animEffect>
                                    <p:anim calcmode="lin" valueType="num">
                                      <p:cBhvr>
                                        <p:cTn id="22" dur="3000" fill="hold"/>
                                        <p:tgtEl>
                                          <p:spTgt spid="15"/>
                                        </p:tgtEl>
                                        <p:attrNameLst>
                                          <p:attrName>style.rotation</p:attrName>
                                        </p:attrNameLst>
                                      </p:cBhvr>
                                      <p:tavLst>
                                        <p:tav tm="0">
                                          <p:val>
                                            <p:fltVal val="720"/>
                                          </p:val>
                                        </p:tav>
                                        <p:tav tm="100000">
                                          <p:val>
                                            <p:fltVal val="0"/>
                                          </p:val>
                                        </p:tav>
                                      </p:tavLst>
                                    </p:anim>
                                    <p:anim calcmode="lin" valueType="num">
                                      <p:cBhvr>
                                        <p:cTn id="23" dur="3000" fill="hold"/>
                                        <p:tgtEl>
                                          <p:spTgt spid="15"/>
                                        </p:tgtEl>
                                        <p:attrNameLst>
                                          <p:attrName>ppt_h</p:attrName>
                                        </p:attrNameLst>
                                      </p:cBhvr>
                                      <p:tavLst>
                                        <p:tav tm="0">
                                          <p:val>
                                            <p:fltVal val="0"/>
                                          </p:val>
                                        </p:tav>
                                        <p:tav tm="100000">
                                          <p:val>
                                            <p:strVal val="#ppt_h"/>
                                          </p:val>
                                        </p:tav>
                                      </p:tavLst>
                                    </p:anim>
                                    <p:anim calcmode="lin" valueType="num">
                                      <p:cBhvr>
                                        <p:cTn id="24" dur="3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2"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3000"/>
                                        <p:tgtEl>
                                          <p:spTgt spid="11"/>
                                        </p:tgtEl>
                                      </p:cBhvr>
                                    </p:animEffect>
                                    <p:anim calcmode="lin" valueType="num">
                                      <p:cBhvr>
                                        <p:cTn id="30" dur="3000" fill="hold"/>
                                        <p:tgtEl>
                                          <p:spTgt spid="11"/>
                                        </p:tgtEl>
                                        <p:attrNameLst>
                                          <p:attrName>ppt_x</p:attrName>
                                        </p:attrNameLst>
                                      </p:cBhvr>
                                      <p:tavLst>
                                        <p:tav tm="0">
                                          <p:val>
                                            <p:strVal val="#ppt_x"/>
                                          </p:val>
                                        </p:tav>
                                        <p:tav tm="100000">
                                          <p:val>
                                            <p:strVal val="#ppt_x"/>
                                          </p:val>
                                        </p:tav>
                                      </p:tavLst>
                                    </p:anim>
                                    <p:anim calcmode="lin" valueType="num">
                                      <p:cBhvr>
                                        <p:cTn id="31" dur="2700" decel="100000" fill="hold"/>
                                        <p:tgtEl>
                                          <p:spTgt spid="11"/>
                                        </p:tgtEl>
                                        <p:attrNameLst>
                                          <p:attrName>ppt_y</p:attrName>
                                        </p:attrNameLst>
                                      </p:cBhvr>
                                      <p:tavLst>
                                        <p:tav tm="0">
                                          <p:val>
                                            <p:strVal val="#ppt_y+1"/>
                                          </p:val>
                                        </p:tav>
                                        <p:tav tm="100000">
                                          <p:val>
                                            <p:strVal val="#ppt_y-.03"/>
                                          </p:val>
                                        </p:tav>
                                      </p:tavLst>
                                    </p:anim>
                                    <p:anim calcmode="lin" valueType="num">
                                      <p:cBhvr>
                                        <p:cTn id="32"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3000"/>
                                        <p:tgtEl>
                                          <p:spTgt spid="13"/>
                                        </p:tgtEl>
                                      </p:cBhvr>
                                    </p:animEffect>
                                    <p:anim calcmode="lin" valueType="num">
                                      <p:cBhvr>
                                        <p:cTn id="38" dur="3000" fill="hold"/>
                                        <p:tgtEl>
                                          <p:spTgt spid="13"/>
                                        </p:tgtEl>
                                        <p:attrNameLst>
                                          <p:attrName>ppt_x</p:attrName>
                                        </p:attrNameLst>
                                      </p:cBhvr>
                                      <p:tavLst>
                                        <p:tav tm="0">
                                          <p:val>
                                            <p:strVal val="#ppt_x"/>
                                          </p:val>
                                        </p:tav>
                                        <p:tav tm="100000">
                                          <p:val>
                                            <p:strVal val="#ppt_x"/>
                                          </p:val>
                                        </p:tav>
                                      </p:tavLst>
                                    </p:anim>
                                    <p:anim calcmode="lin" valueType="num">
                                      <p:cBhvr>
                                        <p:cTn id="39" dur="3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3000"/>
                                        <p:tgtEl>
                                          <p:spTgt spid="14"/>
                                        </p:tgtEl>
                                      </p:cBhvr>
                                    </p:animEffect>
                                    <p:anim calcmode="lin" valueType="num">
                                      <p:cBhvr>
                                        <p:cTn id="45" dur="3000" fill="hold"/>
                                        <p:tgtEl>
                                          <p:spTgt spid="14"/>
                                        </p:tgtEl>
                                        <p:attrNameLst>
                                          <p:attrName>ppt_x</p:attrName>
                                        </p:attrNameLst>
                                      </p:cBhvr>
                                      <p:tavLst>
                                        <p:tav tm="0">
                                          <p:val>
                                            <p:strVal val="#ppt_x"/>
                                          </p:val>
                                        </p:tav>
                                        <p:tav tm="100000">
                                          <p:val>
                                            <p:strVal val="#ppt_x"/>
                                          </p:val>
                                        </p:tav>
                                      </p:tavLst>
                                    </p:anim>
                                    <p:anim calcmode="lin" valueType="num">
                                      <p:cBhvr>
                                        <p:cTn id="46" dur="3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1" grpId="1"/>
      <p:bldP spid="11" grpId="2"/>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P logo.tif"/>
          <p:cNvPicPr>
            <a:picLocks noChangeAspect="1"/>
          </p:cNvPicPr>
          <p:nvPr/>
        </p:nvPicPr>
        <p:blipFill>
          <a:blip r:embed="rId2" cstate="print"/>
          <a:srcRect/>
          <a:stretch>
            <a:fillRect/>
          </a:stretch>
        </p:blipFill>
        <p:spPr>
          <a:xfrm>
            <a:off x="2860905" y="1643063"/>
            <a:ext cx="3432175" cy="3448050"/>
          </a:xfrm>
          <a:prstGeom prst="rect">
            <a:avLst/>
          </a:prstGeom>
        </p:spPr>
      </p:pic>
      <p:sp>
        <p:nvSpPr>
          <p:cNvPr id="5" name="Rectangle 4"/>
          <p:cNvSpPr/>
          <p:nvPr/>
        </p:nvSpPr>
        <p:spPr>
          <a:xfrm>
            <a:off x="1095183" y="702110"/>
            <a:ext cx="6960131" cy="830997"/>
          </a:xfrm>
          <a:prstGeom prst="rect">
            <a:avLst/>
          </a:prstGeom>
          <a:noFill/>
        </p:spPr>
        <p:txBody>
          <a:bodyPr>
            <a:spAutoFit/>
          </a:bodyPr>
          <a:lstStyle/>
          <a:p>
            <a:pPr algn="ctr">
              <a:defRPr/>
            </a:pPr>
            <a:r>
              <a:rPr lang="id-ID"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Terima </a:t>
            </a:r>
            <a:r>
              <a:rPr lang="id-ID"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Kasih</a:t>
            </a:r>
            <a:endParaRPr lang="id-ID"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6" name="TextBox 4"/>
          <p:cNvSpPr txBox="1">
            <a:spLocks noChangeArrowheads="1"/>
          </p:cNvSpPr>
          <p:nvPr/>
        </p:nvSpPr>
        <p:spPr bwMode="auto">
          <a:xfrm>
            <a:off x="847725" y="5300663"/>
            <a:ext cx="7458075" cy="831850"/>
          </a:xfrm>
          <a:prstGeom prst="rect">
            <a:avLst/>
          </a:prstGeom>
          <a:noFill/>
          <a:ln w="9525">
            <a:noFill/>
            <a:miter lim="800000"/>
            <a:headEnd/>
            <a:tailEnd/>
          </a:ln>
        </p:spPr>
        <p:txBody>
          <a:bodyPr>
            <a:spAutoFit/>
          </a:bodyPr>
          <a:lstStyle/>
          <a:p>
            <a:pPr algn="ctr"/>
            <a:r>
              <a:rPr lang="id-ID" sz="2400" b="1" dirty="0">
                <a:latin typeface="Arial" pitchFamily="34" charset="0"/>
                <a:ea typeface="DejaVu Sans"/>
                <a:cs typeface="Arial" pitchFamily="34" charset="0"/>
              </a:rPr>
              <a:t>Bersama </a:t>
            </a:r>
            <a:r>
              <a:rPr lang="en-US" sz="2400" b="1" dirty="0" smtClean="0">
                <a:latin typeface="Arial" pitchFamily="34" charset="0"/>
                <a:ea typeface="DejaVu Sans"/>
                <a:cs typeface="Arial" pitchFamily="34" charset="0"/>
              </a:rPr>
              <a:t>PT </a:t>
            </a:r>
            <a:r>
              <a:rPr lang="en-US" sz="2400" b="1" dirty="0" err="1" smtClean="0">
                <a:latin typeface="Arial" pitchFamily="34" charset="0"/>
                <a:ea typeface="DejaVu Sans"/>
                <a:cs typeface="Arial" pitchFamily="34" charset="0"/>
              </a:rPr>
              <a:t>Penerbit</a:t>
            </a:r>
            <a:r>
              <a:rPr lang="en-US" sz="2400" b="1" dirty="0" smtClean="0">
                <a:latin typeface="Arial" pitchFamily="34" charset="0"/>
                <a:ea typeface="DejaVu Sans"/>
                <a:cs typeface="Arial" pitchFamily="34" charset="0"/>
              </a:rPr>
              <a:t> </a:t>
            </a:r>
            <a:r>
              <a:rPr lang="id-ID" sz="2400" b="1" dirty="0" smtClean="0">
                <a:latin typeface="Arial" pitchFamily="34" charset="0"/>
                <a:ea typeface="DejaVu Sans"/>
                <a:cs typeface="Arial" pitchFamily="34" charset="0"/>
              </a:rPr>
              <a:t>Intan </a:t>
            </a:r>
            <a:r>
              <a:rPr lang="id-ID" sz="2400" b="1" dirty="0">
                <a:latin typeface="Arial" pitchFamily="34" charset="0"/>
                <a:ea typeface="DejaVu Sans"/>
                <a:cs typeface="Arial" pitchFamily="34" charset="0"/>
              </a:rPr>
              <a:t>Pariwara</a:t>
            </a:r>
          </a:p>
          <a:p>
            <a:pPr algn="ctr"/>
            <a:r>
              <a:rPr lang="id-ID" sz="2400" b="1" dirty="0">
                <a:latin typeface="Arial" pitchFamily="34" charset="0"/>
                <a:ea typeface="DejaVu Sans"/>
                <a:cs typeface="Arial" pitchFamily="34" charset="0"/>
              </a:rPr>
              <a:t> Mencerdaskan Kehidupan Bangsa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3"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4"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563562"/>
          </a:xfrm>
        </p:spPr>
        <p:txBody>
          <a:bodyPr>
            <a:normAutofit fontScale="90000"/>
          </a:bodyPr>
          <a:lstStyle/>
          <a:p>
            <a:pPr eaLnBrk="1" hangingPunct="1"/>
            <a:r>
              <a:rPr lang="en-ID" sz="3200" b="1" dirty="0" err="1" smtClean="0"/>
              <a:t>Bagaimana</a:t>
            </a:r>
            <a:r>
              <a:rPr lang="en-ID" sz="3200" b="1" dirty="0" smtClean="0"/>
              <a:t> </a:t>
            </a:r>
            <a:r>
              <a:rPr lang="en-ID" sz="3200" b="1" dirty="0" err="1" smtClean="0"/>
              <a:t>Penggolongan</a:t>
            </a:r>
            <a:r>
              <a:rPr lang="en-ID" sz="3200" b="1" dirty="0" smtClean="0"/>
              <a:t> </a:t>
            </a:r>
            <a:r>
              <a:rPr lang="en-ID" sz="3200" b="1" dirty="0" err="1" smtClean="0"/>
              <a:t>Ilmu</a:t>
            </a:r>
            <a:r>
              <a:rPr lang="en-ID" sz="3200" b="1" dirty="0" smtClean="0"/>
              <a:t> </a:t>
            </a:r>
            <a:r>
              <a:rPr lang="en-ID" sz="3200" b="1" dirty="0" err="1" smtClean="0"/>
              <a:t>Ekonomi</a:t>
            </a:r>
            <a:r>
              <a:rPr lang="en-ID" sz="3200" b="1" dirty="0" smtClean="0"/>
              <a:t>?</a:t>
            </a:r>
            <a:endParaRPr lang="en-US" sz="3200" b="1" dirty="0" smtClean="0"/>
          </a:p>
        </p:txBody>
      </p:sp>
      <p:sp>
        <p:nvSpPr>
          <p:cNvPr id="4099" name="Content Placeholder 2"/>
          <p:cNvSpPr>
            <a:spLocks noGrp="1"/>
          </p:cNvSpPr>
          <p:nvPr>
            <p:ph idx="1"/>
          </p:nvPr>
        </p:nvSpPr>
        <p:spPr>
          <a:xfrm>
            <a:off x="457200" y="1052513"/>
            <a:ext cx="8229600" cy="5073650"/>
          </a:xfrm>
        </p:spPr>
        <p:txBody>
          <a:bodyPr/>
          <a:lstStyle/>
          <a:p>
            <a:pPr eaLnBrk="1" hangingPunct="1">
              <a:buFont typeface="Arial" charset="0"/>
              <a:buNone/>
            </a:pPr>
            <a:r>
              <a:rPr lang="en-ID" dirty="0" smtClean="0"/>
              <a:t>	</a:t>
            </a:r>
          </a:p>
          <a:p>
            <a:pPr eaLnBrk="1" hangingPunct="1">
              <a:buFont typeface="Arial" charset="0"/>
              <a:buNone/>
            </a:pPr>
            <a:r>
              <a:rPr lang="en-ID" dirty="0" smtClean="0"/>
              <a:t>	</a:t>
            </a:r>
          </a:p>
          <a:p>
            <a:pPr eaLnBrk="1" hangingPunct="1">
              <a:buFont typeface="Arial" charset="0"/>
              <a:buNone/>
            </a:pPr>
            <a:endParaRPr lang="en-US" dirty="0" smtClean="0"/>
          </a:p>
        </p:txBody>
      </p:sp>
      <p:graphicFrame>
        <p:nvGraphicFramePr>
          <p:cNvPr id="4" name="Diagram 3"/>
          <p:cNvGraphicFramePr/>
          <p:nvPr/>
        </p:nvGraphicFramePr>
        <p:xfrm>
          <a:off x="457200" y="1143000"/>
          <a:ext cx="828092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914400" y="914400"/>
            <a:ext cx="7315200" cy="158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descr="logo return.jpg">
            <a:hlinkClick r:id="rId6" action="ppaction://hlinksldjump"/>
          </p:cNvPr>
          <p:cNvPicPr>
            <a:picLocks noChangeAspect="1"/>
          </p:cNvPicPr>
          <p:nvPr/>
        </p:nvPicPr>
        <p:blipFill>
          <a:blip r:embed="rId7" cstate="print"/>
          <a:stretch>
            <a:fillRect/>
          </a:stretch>
        </p:blipFill>
        <p:spPr>
          <a:xfrm>
            <a:off x="8229600" y="6159500"/>
            <a:ext cx="355600" cy="31750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718C1280-7C6A-4D60-B301-5A1E004A639E}"/>
                                            </p:graphicEl>
                                          </p:spTgt>
                                        </p:tgtEl>
                                        <p:attrNameLst>
                                          <p:attrName>style.visibility</p:attrName>
                                        </p:attrNameLst>
                                      </p:cBhvr>
                                      <p:to>
                                        <p:strVal val="visible"/>
                                      </p:to>
                                    </p:set>
                                    <p:anim calcmode="lin" valueType="num">
                                      <p:cBhvr additive="base">
                                        <p:cTn id="12" dur="500" fill="hold"/>
                                        <p:tgtEl>
                                          <p:spTgt spid="4">
                                            <p:graphicEl>
                                              <a:dgm id="{718C1280-7C6A-4D60-B301-5A1E004A639E}"/>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718C1280-7C6A-4D60-B301-5A1E004A639E}"/>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graphicEl>
                                              <a:dgm id="{3BBD2006-9BA9-440A-9419-15347BEBD87F}"/>
                                            </p:graphicEl>
                                          </p:spTgt>
                                        </p:tgtEl>
                                        <p:attrNameLst>
                                          <p:attrName>style.visibility</p:attrName>
                                        </p:attrNameLst>
                                      </p:cBhvr>
                                      <p:to>
                                        <p:strVal val="visible"/>
                                      </p:to>
                                    </p:set>
                                    <p:anim calcmode="lin" valueType="num">
                                      <p:cBhvr additive="base">
                                        <p:cTn id="18" dur="500" fill="hold"/>
                                        <p:tgtEl>
                                          <p:spTgt spid="4">
                                            <p:graphicEl>
                                              <a:dgm id="{3BBD2006-9BA9-440A-9419-15347BEBD87F}"/>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3BBD2006-9BA9-440A-9419-15347BEBD87F}"/>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graphicEl>
                                              <a:dgm id="{CD48776D-C23B-4870-B49E-10C7BE90208F}"/>
                                            </p:graphicEl>
                                          </p:spTgt>
                                        </p:tgtEl>
                                        <p:attrNameLst>
                                          <p:attrName>style.visibility</p:attrName>
                                        </p:attrNameLst>
                                      </p:cBhvr>
                                      <p:to>
                                        <p:strVal val="visible"/>
                                      </p:to>
                                    </p:set>
                                    <p:anim calcmode="lin" valueType="num">
                                      <p:cBhvr additive="base">
                                        <p:cTn id="24" dur="500" fill="hold"/>
                                        <p:tgtEl>
                                          <p:spTgt spid="4">
                                            <p:graphicEl>
                                              <a:dgm id="{CD48776D-C23B-4870-B49E-10C7BE90208F}"/>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CD48776D-C23B-4870-B49E-10C7BE90208F}"/>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graphicEl>
                                              <a:dgm id="{6D65831E-1C47-4216-B11F-A6B8BBE77CA7}"/>
                                            </p:graphicEl>
                                          </p:spTgt>
                                        </p:tgtEl>
                                        <p:attrNameLst>
                                          <p:attrName>style.visibility</p:attrName>
                                        </p:attrNameLst>
                                      </p:cBhvr>
                                      <p:to>
                                        <p:strVal val="visible"/>
                                      </p:to>
                                    </p:set>
                                    <p:anim calcmode="lin" valueType="num">
                                      <p:cBhvr additive="base">
                                        <p:cTn id="30" dur="500" fill="hold"/>
                                        <p:tgtEl>
                                          <p:spTgt spid="4">
                                            <p:graphicEl>
                                              <a:dgm id="{6D65831E-1C47-4216-B11F-A6B8BBE77CA7}"/>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6D65831E-1C47-4216-B11F-A6B8BBE77CA7}"/>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graphicEl>
                                              <a:dgm id="{F52A6BBE-81DA-40D4-9CFA-F487A195D450}"/>
                                            </p:graphicEl>
                                          </p:spTgt>
                                        </p:tgtEl>
                                        <p:attrNameLst>
                                          <p:attrName>style.visibility</p:attrName>
                                        </p:attrNameLst>
                                      </p:cBhvr>
                                      <p:to>
                                        <p:strVal val="visible"/>
                                      </p:to>
                                    </p:set>
                                    <p:anim calcmode="lin" valueType="num">
                                      <p:cBhvr additive="base">
                                        <p:cTn id="36" dur="500" fill="hold"/>
                                        <p:tgtEl>
                                          <p:spTgt spid="4">
                                            <p:graphicEl>
                                              <a:dgm id="{F52A6BBE-81DA-40D4-9CFA-F487A195D450}"/>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graphicEl>
                                              <a:dgm id="{F52A6BBE-81DA-40D4-9CFA-F487A195D450}"/>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graphicEl>
                                              <a:dgm id="{C48E460C-B065-4163-AFCC-18DED7E9474A}"/>
                                            </p:graphicEl>
                                          </p:spTgt>
                                        </p:tgtEl>
                                        <p:attrNameLst>
                                          <p:attrName>style.visibility</p:attrName>
                                        </p:attrNameLst>
                                      </p:cBhvr>
                                      <p:to>
                                        <p:strVal val="visible"/>
                                      </p:to>
                                    </p:set>
                                    <p:anim calcmode="lin" valueType="num">
                                      <p:cBhvr additive="base">
                                        <p:cTn id="42" dur="500" fill="hold"/>
                                        <p:tgtEl>
                                          <p:spTgt spid="4">
                                            <p:graphicEl>
                                              <a:dgm id="{C48E460C-B065-4163-AFCC-18DED7E9474A}"/>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C48E460C-B065-4163-AFCC-18DED7E9474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792162"/>
          </a:xfrm>
        </p:spPr>
        <p:txBody>
          <a:bodyPr>
            <a:normAutofit/>
          </a:bodyPr>
          <a:lstStyle/>
          <a:p>
            <a:pPr eaLnBrk="1" hangingPunct="1"/>
            <a:r>
              <a:rPr lang="en-ID" sz="2800" b="1" dirty="0" err="1" smtClean="0"/>
              <a:t>Bagaimana</a:t>
            </a:r>
            <a:r>
              <a:rPr lang="en-ID" sz="2800" b="1" dirty="0" smtClean="0"/>
              <a:t> </a:t>
            </a:r>
            <a:r>
              <a:rPr lang="en-ID" sz="2800" b="1" dirty="0" err="1" smtClean="0"/>
              <a:t>Penerapan</a:t>
            </a:r>
            <a:r>
              <a:rPr lang="en-ID" sz="2800" b="1" dirty="0" smtClean="0"/>
              <a:t> </a:t>
            </a:r>
            <a:r>
              <a:rPr lang="en-ID" sz="2800" b="1" dirty="0" err="1" smtClean="0"/>
              <a:t>Prinsip</a:t>
            </a:r>
            <a:r>
              <a:rPr lang="en-ID" sz="2800" b="1" dirty="0" smtClean="0"/>
              <a:t> </a:t>
            </a:r>
            <a:r>
              <a:rPr lang="en-ID" sz="2800" b="1" dirty="0" err="1" smtClean="0"/>
              <a:t>Ilmu</a:t>
            </a:r>
            <a:r>
              <a:rPr lang="en-ID" sz="2800" b="1" dirty="0" smtClean="0"/>
              <a:t> </a:t>
            </a:r>
            <a:r>
              <a:rPr lang="en-ID" sz="2800" b="1" dirty="0" err="1" smtClean="0"/>
              <a:t>Ekonomi</a:t>
            </a:r>
            <a:r>
              <a:rPr lang="en-ID" sz="2800" b="1" dirty="0" smtClean="0"/>
              <a:t>?</a:t>
            </a:r>
            <a:endParaRPr lang="en-US" sz="2800" b="1" dirty="0" smtClean="0"/>
          </a:p>
        </p:txBody>
      </p:sp>
      <p:graphicFrame>
        <p:nvGraphicFramePr>
          <p:cNvPr id="4" name="Diagram 3"/>
          <p:cNvGraphicFramePr/>
          <p:nvPr/>
        </p:nvGraphicFramePr>
        <p:xfrm>
          <a:off x="457200" y="1066800"/>
          <a:ext cx="8077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 return.jpg">
            <a:hlinkClick r:id="rId6" action="ppaction://hlinksldjump"/>
          </p:cNvPr>
          <p:cNvPicPr>
            <a:picLocks noChangeAspect="1"/>
          </p:cNvPicPr>
          <p:nvPr/>
        </p:nvPicPr>
        <p:blipFill>
          <a:blip r:embed="rId7" cstate="print"/>
          <a:stretch>
            <a:fillRect/>
          </a:stretch>
        </p:blipFill>
        <p:spPr>
          <a:xfrm>
            <a:off x="8534400" y="6172200"/>
            <a:ext cx="355600" cy="3175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trips(down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850900"/>
          </a:xfrm>
        </p:spPr>
        <p:txBody>
          <a:bodyPr>
            <a:normAutofit/>
          </a:bodyPr>
          <a:lstStyle/>
          <a:p>
            <a:pPr algn="l" eaLnBrk="1" hangingPunct="1"/>
            <a:r>
              <a:rPr lang="en-ID" sz="2800" b="1" dirty="0" err="1" smtClean="0">
                <a:solidFill>
                  <a:schemeClr val="accent5">
                    <a:lumMod val="50000"/>
                  </a:schemeClr>
                </a:solidFill>
              </a:rPr>
              <a:t>Apa</a:t>
            </a:r>
            <a:r>
              <a:rPr lang="en-ID" sz="2800" b="1" dirty="0" smtClean="0">
                <a:solidFill>
                  <a:schemeClr val="accent5">
                    <a:lumMod val="50000"/>
                  </a:schemeClr>
                </a:solidFill>
              </a:rPr>
              <a:t> </a:t>
            </a:r>
            <a:r>
              <a:rPr lang="en-ID" sz="2800" b="1" dirty="0" err="1" smtClean="0">
                <a:solidFill>
                  <a:schemeClr val="accent5">
                    <a:lumMod val="50000"/>
                  </a:schemeClr>
                </a:solidFill>
              </a:rPr>
              <a:t>itu</a:t>
            </a:r>
            <a:r>
              <a:rPr lang="en-ID" sz="2800" b="1" dirty="0" smtClean="0">
                <a:solidFill>
                  <a:schemeClr val="accent5">
                    <a:lumMod val="50000"/>
                  </a:schemeClr>
                </a:solidFill>
              </a:rPr>
              <a:t> </a:t>
            </a:r>
            <a:r>
              <a:rPr lang="en-ID" sz="2800" b="1" dirty="0" err="1" smtClean="0">
                <a:solidFill>
                  <a:schemeClr val="accent5">
                    <a:lumMod val="50000"/>
                  </a:schemeClr>
                </a:solidFill>
              </a:rPr>
              <a:t>Kelangkaan</a:t>
            </a:r>
            <a:r>
              <a:rPr lang="en-ID" sz="2800" b="1" dirty="0" smtClean="0">
                <a:solidFill>
                  <a:schemeClr val="accent5">
                    <a:lumMod val="50000"/>
                  </a:schemeClr>
                </a:solidFill>
              </a:rPr>
              <a:t>?</a:t>
            </a:r>
            <a:endParaRPr lang="en-US" sz="2800" b="1" dirty="0" smtClean="0">
              <a:solidFill>
                <a:schemeClr val="accent5">
                  <a:lumMod val="50000"/>
                </a:schemeClr>
              </a:solidFill>
            </a:endParaRPr>
          </a:p>
        </p:txBody>
      </p:sp>
      <p:cxnSp>
        <p:nvCxnSpPr>
          <p:cNvPr id="5" name="Straight Connector 4"/>
          <p:cNvCxnSpPr/>
          <p:nvPr/>
        </p:nvCxnSpPr>
        <p:spPr>
          <a:xfrm>
            <a:off x="533400" y="990600"/>
            <a:ext cx="7315200" cy="1588"/>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nvGraphicFramePr>
        <p:xfrm>
          <a:off x="3200400" y="1143000"/>
          <a:ext cx="6934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609600" y="1447800"/>
          <a:ext cx="2209800" cy="4495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66EAB6E8-0A79-46DF-8EB1-3DB70DFD051B}"/>
                                            </p:graphicEl>
                                          </p:spTgt>
                                        </p:tgtEl>
                                        <p:attrNameLst>
                                          <p:attrName>style.visibility</p:attrName>
                                        </p:attrNameLst>
                                      </p:cBhvr>
                                      <p:to>
                                        <p:strVal val="visible"/>
                                      </p:to>
                                    </p:set>
                                    <p:animEffect transition="in" filter="fade">
                                      <p:cBhvr>
                                        <p:cTn id="12" dur="2000"/>
                                        <p:tgtEl>
                                          <p:spTgt spid="9">
                                            <p:graphicEl>
                                              <a:dgm id="{66EAB6E8-0A79-46DF-8EB1-3DB70DFD05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graphicEl>
                                              <a:dgm id="{B12E2166-C096-4A59-B103-059B0BFB19B1}"/>
                                            </p:graphicEl>
                                          </p:spTgt>
                                        </p:tgtEl>
                                        <p:attrNameLst>
                                          <p:attrName>style.visibility</p:attrName>
                                        </p:attrNameLst>
                                      </p:cBhvr>
                                      <p:to>
                                        <p:strVal val="visible"/>
                                      </p:to>
                                    </p:set>
                                    <p:anim calcmode="lin" valueType="num">
                                      <p:cBhvr additive="base">
                                        <p:cTn id="17" dur="500" fill="hold"/>
                                        <p:tgtEl>
                                          <p:spTgt spid="6">
                                            <p:graphicEl>
                                              <a:dgm id="{B12E2166-C096-4A59-B103-059B0BFB19B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B12E2166-C096-4A59-B103-059B0BFB19B1}"/>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graphicEl>
                                              <a:dgm id="{62D824ED-2C7A-4013-9ECC-A71F07B64683}"/>
                                            </p:graphicEl>
                                          </p:spTgt>
                                        </p:tgtEl>
                                        <p:attrNameLst>
                                          <p:attrName>style.visibility</p:attrName>
                                        </p:attrNameLst>
                                      </p:cBhvr>
                                      <p:to>
                                        <p:strVal val="visible"/>
                                      </p:to>
                                    </p:set>
                                    <p:anim calcmode="lin" valueType="num">
                                      <p:cBhvr additive="base">
                                        <p:cTn id="23" dur="500" fill="hold"/>
                                        <p:tgtEl>
                                          <p:spTgt spid="6">
                                            <p:graphicEl>
                                              <a:dgm id="{62D824ED-2C7A-4013-9ECC-A71F07B64683}"/>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62D824ED-2C7A-4013-9ECC-A71F07B6468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Graphic spid="6" grpId="0">
        <p:bldSub>
          <a:bldDgm bld="lvlAtOnce"/>
        </p:bldSub>
      </p:bldGraphic>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850900"/>
          </a:xfrm>
        </p:spPr>
        <p:txBody>
          <a:bodyPr>
            <a:normAutofit/>
          </a:bodyPr>
          <a:lstStyle/>
          <a:p>
            <a:pPr algn="l" eaLnBrk="1" hangingPunct="1"/>
            <a:r>
              <a:rPr lang="en-ID" sz="2800" b="1" dirty="0" err="1" smtClean="0">
                <a:solidFill>
                  <a:schemeClr val="accent3">
                    <a:lumMod val="75000"/>
                  </a:schemeClr>
                </a:solidFill>
              </a:rPr>
              <a:t>Bagaimana</a:t>
            </a:r>
            <a:r>
              <a:rPr lang="en-ID" sz="2800" b="1" dirty="0" smtClean="0">
                <a:solidFill>
                  <a:schemeClr val="accent3">
                    <a:lumMod val="75000"/>
                  </a:schemeClr>
                </a:solidFill>
              </a:rPr>
              <a:t> Cara </a:t>
            </a:r>
            <a:r>
              <a:rPr lang="en-ID" sz="2800" b="1" dirty="0" err="1" smtClean="0">
                <a:solidFill>
                  <a:schemeClr val="accent3">
                    <a:lumMod val="75000"/>
                  </a:schemeClr>
                </a:solidFill>
              </a:rPr>
              <a:t>Mengatasi</a:t>
            </a:r>
            <a:r>
              <a:rPr lang="en-ID" sz="2800" b="1" dirty="0" smtClean="0">
                <a:solidFill>
                  <a:schemeClr val="accent3">
                    <a:lumMod val="75000"/>
                  </a:schemeClr>
                </a:solidFill>
              </a:rPr>
              <a:t> </a:t>
            </a:r>
            <a:r>
              <a:rPr lang="en-ID" sz="2800" b="1" dirty="0" err="1" smtClean="0">
                <a:solidFill>
                  <a:schemeClr val="accent3">
                    <a:lumMod val="75000"/>
                  </a:schemeClr>
                </a:solidFill>
              </a:rPr>
              <a:t>Kelangkaan</a:t>
            </a:r>
            <a:r>
              <a:rPr lang="en-ID" sz="2800" b="1" dirty="0" smtClean="0">
                <a:solidFill>
                  <a:schemeClr val="accent3">
                    <a:lumMod val="75000"/>
                  </a:schemeClr>
                </a:solidFill>
              </a:rPr>
              <a:t>?</a:t>
            </a:r>
            <a:endParaRPr lang="en-US" sz="2800" b="1" dirty="0" smtClean="0">
              <a:solidFill>
                <a:schemeClr val="accent3">
                  <a:lumMod val="75000"/>
                </a:schemeClr>
              </a:solidFill>
            </a:endParaRPr>
          </a:p>
        </p:txBody>
      </p:sp>
      <p:graphicFrame>
        <p:nvGraphicFramePr>
          <p:cNvPr id="4" name="Diagram 3"/>
          <p:cNvGraphicFramePr/>
          <p:nvPr/>
        </p:nvGraphicFramePr>
        <p:xfrm>
          <a:off x="838200" y="1295400"/>
          <a:ext cx="7162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609600" y="990600"/>
            <a:ext cx="7315200" cy="1588"/>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Graphic spid="4" grpId="0">
        <p:bldAsOne/>
      </p:bldGraphic>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46508</TotalTime>
  <Words>2284</Words>
  <Application>Microsoft Office PowerPoint</Application>
  <PresentationFormat>On-screen Show (4:3)</PresentationFormat>
  <Paragraphs>381</Paragraphs>
  <Slides>59</Slides>
  <Notes>2</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62" baseType="lpstr">
      <vt:lpstr>Office Theme</vt:lpstr>
      <vt:lpstr>Trek</vt:lpstr>
      <vt:lpstr>Microsoft Equation 3.0</vt:lpstr>
      <vt:lpstr>Slide 1</vt:lpstr>
      <vt:lpstr>Daftar Isi</vt:lpstr>
      <vt:lpstr>BAB I Konsep Ilmu Ekonomi</vt:lpstr>
      <vt:lpstr>Slide 4</vt:lpstr>
      <vt:lpstr>Slide 5</vt:lpstr>
      <vt:lpstr>Bagaimana Penggolongan Ilmu Ekonomi?</vt:lpstr>
      <vt:lpstr>Bagaimana Penerapan Prinsip Ilmu Ekonomi?</vt:lpstr>
      <vt:lpstr>Apa itu Kelangkaan?</vt:lpstr>
      <vt:lpstr>Bagaimana Cara Mengatasi Kelangkaan?</vt:lpstr>
      <vt:lpstr>Apa itu Biaya Peluang?</vt:lpstr>
      <vt:lpstr>Skala Prioritas Kebutuhan</vt:lpstr>
      <vt:lpstr>Kebutuhan, Bagaimana Pengelompokannya?</vt:lpstr>
      <vt:lpstr>Pengelompokan Alat Pemuas Kebutuhan</vt:lpstr>
      <vt:lpstr>Slide 14</vt:lpstr>
      <vt:lpstr>Slide 15</vt:lpstr>
      <vt:lpstr>Masalah Ekonomi</vt:lpstr>
      <vt:lpstr>Permasalahan Ekonomi Klasik, Apa Sajakah?</vt:lpstr>
      <vt:lpstr>Permasalahan Pokok Ekonomi Modern</vt:lpstr>
      <vt:lpstr>Slide 19</vt:lpstr>
      <vt:lpstr>Sistem Ekonomi, Apakah Sajakah Macamnya?</vt:lpstr>
      <vt:lpstr>Mengenal Sistem Ekonomi Tradisional</vt:lpstr>
      <vt:lpstr>Slide 22</vt:lpstr>
      <vt:lpstr>Slide 23</vt:lpstr>
      <vt:lpstr>Slide 24</vt:lpstr>
      <vt:lpstr>Slide 25</vt:lpstr>
      <vt:lpstr>Nilai-Nilai Dasar Perekonomian Indonesia</vt:lpstr>
      <vt:lpstr>Dampak demokrasi ekonomi terhadap perekonomian Indonesia, apa sajakah?</vt:lpstr>
      <vt:lpstr>Dampak Positif Demokrasi Ekonomi</vt:lpstr>
      <vt:lpstr>Dampak Negatif Demokrasi Ekonomi</vt:lpstr>
      <vt:lpstr>Slide 30</vt:lpstr>
      <vt:lpstr>Slide 31</vt:lpstr>
      <vt:lpstr>Pengelompokan Kegiatan Ekonomi</vt:lpstr>
      <vt:lpstr>Produksi, Apakah Itu?</vt:lpstr>
      <vt:lpstr>Teori Perilaku Produsen</vt:lpstr>
      <vt:lpstr>Slide 35</vt:lpstr>
      <vt:lpstr>Slide 36</vt:lpstr>
      <vt:lpstr>Mengenai Distribusi</vt:lpstr>
      <vt:lpstr>Mata Rantai Produksi</vt:lpstr>
      <vt:lpstr>Apa Tujuan Konsumsi?</vt:lpstr>
      <vt:lpstr>Faktor-faktor yang Memengaruhi Konsumsi</vt:lpstr>
      <vt:lpstr>Teori Perilaku Konsumen</vt:lpstr>
      <vt:lpstr>Pelaku Ekonomi dalam Perekonomian Indonesia</vt:lpstr>
      <vt:lpstr>Peran Pelaku Ekonomi</vt:lpstr>
      <vt:lpstr>Peran Pelaku Ekonomi ...</vt:lpstr>
      <vt:lpstr>Bagan Kegiatan Ekonomi Dua Sektor</vt:lpstr>
      <vt:lpstr>Bagan Kegiatan Ekonomi Tiga Sektor</vt:lpstr>
      <vt:lpstr>Bagan Kegiatan Ekonomi Empat Sektor</vt:lpstr>
      <vt:lpstr>BAB IV Terbentuknya Harga Pasar  dan Struktur Pasar</vt:lpstr>
      <vt:lpstr>Slide 49</vt:lpstr>
      <vt:lpstr>Bagaimana Harga dapat Terbentuk?</vt:lpstr>
      <vt:lpstr>Slide 51</vt:lpstr>
      <vt:lpstr>Slide 52</vt:lpstr>
      <vt:lpstr>Slide 53</vt:lpstr>
      <vt:lpstr>Slide 54</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dc:creator>
  <cp:lastModifiedBy>Agung Fery</cp:lastModifiedBy>
  <cp:revision>191</cp:revision>
  <dcterms:created xsi:type="dcterms:W3CDTF">2019-05-08T03:17:41Z</dcterms:created>
  <dcterms:modified xsi:type="dcterms:W3CDTF">2019-06-12T06:02:57Z</dcterms:modified>
</cp:coreProperties>
</file>