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10" r:id="rId3"/>
    <p:sldId id="346" r:id="rId4"/>
    <p:sldId id="419" r:id="rId5"/>
    <p:sldId id="411" r:id="rId6"/>
    <p:sldId id="348" r:id="rId7"/>
    <p:sldId id="412" r:id="rId8"/>
    <p:sldId id="349" r:id="rId9"/>
    <p:sldId id="350" r:id="rId10"/>
    <p:sldId id="351" r:id="rId11"/>
    <p:sldId id="352" r:id="rId12"/>
    <p:sldId id="353" r:id="rId13"/>
    <p:sldId id="417" r:id="rId14"/>
    <p:sldId id="418" r:id="rId15"/>
    <p:sldId id="356" r:id="rId16"/>
    <p:sldId id="414" r:id="rId17"/>
    <p:sldId id="357" r:id="rId18"/>
    <p:sldId id="415" r:id="rId19"/>
    <p:sldId id="413" r:id="rId20"/>
    <p:sldId id="358" r:id="rId21"/>
    <p:sldId id="365" r:id="rId22"/>
    <p:sldId id="360" r:id="rId23"/>
    <p:sldId id="361" r:id="rId24"/>
    <p:sldId id="362" r:id="rId25"/>
    <p:sldId id="363" r:id="rId26"/>
    <p:sldId id="366" r:id="rId27"/>
    <p:sldId id="368" r:id="rId28"/>
    <p:sldId id="420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7" r:id="rId38"/>
    <p:sldId id="421" r:id="rId39"/>
    <p:sldId id="388" r:id="rId40"/>
    <p:sldId id="395" r:id="rId41"/>
    <p:sldId id="416" r:id="rId42"/>
    <p:sldId id="390" r:id="rId43"/>
    <p:sldId id="391" r:id="rId44"/>
    <p:sldId id="396" r:id="rId45"/>
    <p:sldId id="392" r:id="rId46"/>
    <p:sldId id="393" r:id="rId47"/>
    <p:sldId id="394" r:id="rId48"/>
    <p:sldId id="398" r:id="rId49"/>
    <p:sldId id="422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332" r:id="rId6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13.xml"/><Relationship Id="rId1" Type="http://schemas.openxmlformats.org/officeDocument/2006/relationships/slide" Target="../slides/slide3.xml"/><Relationship Id="rId5" Type="http://schemas.openxmlformats.org/officeDocument/2006/relationships/slide" Target="../slides/slide48.xml"/><Relationship Id="rId4" Type="http://schemas.openxmlformats.org/officeDocument/2006/relationships/slide" Target="../slides/slide37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slide" Target="../slides/slide16.xm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slide" Target="../slides/slide42.xml"/><Relationship Id="rId1" Type="http://schemas.openxmlformats.org/officeDocument/2006/relationships/slide" Target="../slides/slide3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5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5B1DB-5A1C-4C65-986C-3B04EDDB4B82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E97DC6-3A6D-4B75-B0AF-505432AC8356}">
      <dgm:prSet custT="1"/>
      <dgm:spPr/>
      <dgm:t>
        <a:bodyPr/>
        <a:lstStyle/>
        <a:p>
          <a:pPr rtl="0"/>
          <a:r>
            <a:rPr lang="en-US" sz="3600" b="1" dirty="0" smtClean="0">
              <a:hlinkClick xmlns:r="http://schemas.openxmlformats.org/officeDocument/2006/relationships" r:id="rId1" action="ppaction://hlinksldjump"/>
            </a:rPr>
            <a:t>BAB I</a:t>
          </a:r>
          <a:endParaRPr lang="en-US" sz="3600" dirty="0"/>
        </a:p>
      </dgm:t>
    </dgm:pt>
    <dgm:pt modelId="{AF962A8C-562B-47B8-84F3-D32DAEAFB0D9}" type="parTrans" cxnId="{AD60F32D-EAEA-465F-9569-4859AD19C599}">
      <dgm:prSet/>
      <dgm:spPr/>
      <dgm:t>
        <a:bodyPr/>
        <a:lstStyle/>
        <a:p>
          <a:endParaRPr lang="en-US"/>
        </a:p>
      </dgm:t>
    </dgm:pt>
    <dgm:pt modelId="{4BD48252-4E92-481D-A071-26EFB9EB00DF}" type="sibTrans" cxnId="{AD60F32D-EAEA-465F-9569-4859AD19C599}">
      <dgm:prSet/>
      <dgm:spPr/>
      <dgm:t>
        <a:bodyPr/>
        <a:lstStyle/>
        <a:p>
          <a:endParaRPr lang="en-US"/>
        </a:p>
      </dgm:t>
    </dgm:pt>
    <dgm:pt modelId="{3E5C5C6D-A75C-45D9-9ED0-2926406B7AAC}">
      <dgm:prSet custT="1"/>
      <dgm:spPr/>
      <dgm:t>
        <a:bodyPr/>
        <a:lstStyle/>
        <a:p>
          <a:pPr rtl="0"/>
          <a:r>
            <a:rPr lang="en-US" sz="3600" b="1" dirty="0" smtClean="0">
              <a:hlinkClick xmlns:r="http://schemas.openxmlformats.org/officeDocument/2006/relationships" r:id="rId2" action="ppaction://hlinksldjump"/>
            </a:rPr>
            <a:t>BAB II</a:t>
          </a:r>
          <a:endParaRPr lang="en-US" sz="3600" dirty="0"/>
        </a:p>
      </dgm:t>
    </dgm:pt>
    <dgm:pt modelId="{484E7C47-61EA-4EB1-A57F-2992F47269D4}" type="parTrans" cxnId="{F05D3662-13AE-4F46-859D-7569835A26EB}">
      <dgm:prSet/>
      <dgm:spPr/>
      <dgm:t>
        <a:bodyPr/>
        <a:lstStyle/>
        <a:p>
          <a:endParaRPr lang="en-US"/>
        </a:p>
      </dgm:t>
    </dgm:pt>
    <dgm:pt modelId="{9D443CBE-0BFA-491A-ACDC-EC0637DBD7E5}" type="sibTrans" cxnId="{F05D3662-13AE-4F46-859D-7569835A26EB}">
      <dgm:prSet/>
      <dgm:spPr/>
      <dgm:t>
        <a:bodyPr/>
        <a:lstStyle/>
        <a:p>
          <a:endParaRPr lang="en-US"/>
        </a:p>
      </dgm:t>
    </dgm:pt>
    <dgm:pt modelId="{624763CF-123F-485C-9493-AAEC2765841D}">
      <dgm:prSet custT="1"/>
      <dgm:spPr/>
      <dgm:t>
        <a:bodyPr/>
        <a:lstStyle/>
        <a:p>
          <a:pPr rtl="0"/>
          <a:r>
            <a:rPr lang="en-US" sz="3600" b="1" dirty="0" smtClean="0">
              <a:hlinkClick xmlns:r="http://schemas.openxmlformats.org/officeDocument/2006/relationships" r:id="rId3" action="ppaction://hlinksldjump"/>
            </a:rPr>
            <a:t>BAB III</a:t>
          </a:r>
          <a:endParaRPr lang="en-US" sz="3600" dirty="0"/>
        </a:p>
      </dgm:t>
    </dgm:pt>
    <dgm:pt modelId="{B14D0F1F-11FF-4FA8-ACA8-BD9934961DD7}" type="parTrans" cxnId="{064099B9-33C9-46E9-8EA5-C923806F5887}">
      <dgm:prSet/>
      <dgm:spPr/>
      <dgm:t>
        <a:bodyPr/>
        <a:lstStyle/>
        <a:p>
          <a:endParaRPr lang="en-US"/>
        </a:p>
      </dgm:t>
    </dgm:pt>
    <dgm:pt modelId="{36415A69-EBDD-4C98-8D6F-E2E3B90E3BC9}" type="sibTrans" cxnId="{064099B9-33C9-46E9-8EA5-C923806F5887}">
      <dgm:prSet/>
      <dgm:spPr/>
      <dgm:t>
        <a:bodyPr/>
        <a:lstStyle/>
        <a:p>
          <a:endParaRPr lang="en-US"/>
        </a:p>
      </dgm:t>
    </dgm:pt>
    <dgm:pt modelId="{5FE568B8-00BE-4747-BB5A-D82B08C4296B}">
      <dgm:prSet custT="1"/>
      <dgm:spPr/>
      <dgm:t>
        <a:bodyPr/>
        <a:lstStyle/>
        <a:p>
          <a:pPr rtl="0"/>
          <a:r>
            <a:rPr lang="en-US" sz="3600" b="1" dirty="0" smtClean="0">
              <a:hlinkClick xmlns:r="http://schemas.openxmlformats.org/officeDocument/2006/relationships" r:id="rId4" action="ppaction://hlinksldjump"/>
            </a:rPr>
            <a:t>BAB IV</a:t>
          </a:r>
          <a:endParaRPr lang="en-US" sz="3600" dirty="0"/>
        </a:p>
      </dgm:t>
    </dgm:pt>
    <dgm:pt modelId="{CF44905D-2068-404A-B6AF-E1784D5ACFCD}" type="parTrans" cxnId="{79223C2A-D236-4098-AD3F-0C866F101325}">
      <dgm:prSet/>
      <dgm:spPr/>
      <dgm:t>
        <a:bodyPr/>
        <a:lstStyle/>
        <a:p>
          <a:endParaRPr lang="en-US"/>
        </a:p>
      </dgm:t>
    </dgm:pt>
    <dgm:pt modelId="{08138C3E-0D65-4130-ACA7-A51C8A08A563}" type="sibTrans" cxnId="{79223C2A-D236-4098-AD3F-0C866F101325}">
      <dgm:prSet/>
      <dgm:spPr/>
      <dgm:t>
        <a:bodyPr/>
        <a:lstStyle/>
        <a:p>
          <a:endParaRPr lang="en-US"/>
        </a:p>
      </dgm:t>
    </dgm:pt>
    <dgm:pt modelId="{8BA7DA5E-3396-459B-BB81-3CC9AA75761E}">
      <dgm:prSet custT="1"/>
      <dgm:spPr/>
      <dgm:t>
        <a:bodyPr/>
        <a:lstStyle/>
        <a:p>
          <a:pPr rtl="0"/>
          <a:r>
            <a:rPr lang="en-US" sz="3600" b="1" dirty="0" smtClean="0">
              <a:hlinkClick xmlns:r="http://schemas.openxmlformats.org/officeDocument/2006/relationships" r:id="rId5" action="ppaction://hlinksldjump"/>
            </a:rPr>
            <a:t>BAB V</a:t>
          </a:r>
          <a:endParaRPr lang="en-US" sz="3600" dirty="0"/>
        </a:p>
      </dgm:t>
    </dgm:pt>
    <dgm:pt modelId="{B22D5BCA-C76D-44BA-95DF-BDA53EEF48A2}" type="parTrans" cxnId="{366AC18A-B2F8-451C-8C04-FB2832E26669}">
      <dgm:prSet/>
      <dgm:spPr/>
      <dgm:t>
        <a:bodyPr/>
        <a:lstStyle/>
        <a:p>
          <a:endParaRPr lang="en-US"/>
        </a:p>
      </dgm:t>
    </dgm:pt>
    <dgm:pt modelId="{6D1F256C-1AED-4B80-98FA-739E36870DAD}" type="sibTrans" cxnId="{366AC18A-B2F8-451C-8C04-FB2832E26669}">
      <dgm:prSet/>
      <dgm:spPr/>
      <dgm:t>
        <a:bodyPr/>
        <a:lstStyle/>
        <a:p>
          <a:endParaRPr lang="en-US"/>
        </a:p>
      </dgm:t>
    </dgm:pt>
    <dgm:pt modelId="{C4F17E71-722B-4ED7-B5ED-67B4CE1A6514}">
      <dgm:prSet/>
      <dgm:spPr/>
      <dgm:t>
        <a:bodyPr/>
        <a:lstStyle/>
        <a:p>
          <a:pPr rtl="0"/>
          <a:r>
            <a:rPr lang="en-US" b="1" dirty="0" err="1" smtClean="0"/>
            <a:t>Pendapatan</a:t>
          </a:r>
          <a:r>
            <a:rPr lang="en-US" b="1" dirty="0" smtClean="0"/>
            <a:t> </a:t>
          </a:r>
          <a:r>
            <a:rPr lang="en-US" b="1" dirty="0" err="1" smtClean="0"/>
            <a:t>Nasional</a:t>
          </a:r>
          <a:endParaRPr lang="en-US" dirty="0"/>
        </a:p>
      </dgm:t>
    </dgm:pt>
    <dgm:pt modelId="{6D0CCEE8-6291-4250-BD44-AD1AFECDA27D}" type="parTrans" cxnId="{211C41EB-55E5-4454-9BD8-25D049417CB0}">
      <dgm:prSet/>
      <dgm:spPr/>
      <dgm:t>
        <a:bodyPr/>
        <a:lstStyle/>
        <a:p>
          <a:endParaRPr lang="en-US"/>
        </a:p>
      </dgm:t>
    </dgm:pt>
    <dgm:pt modelId="{0DEB24A8-E61C-4C2B-B3C5-2571692E495C}" type="sibTrans" cxnId="{211C41EB-55E5-4454-9BD8-25D049417CB0}">
      <dgm:prSet/>
      <dgm:spPr/>
      <dgm:t>
        <a:bodyPr/>
        <a:lstStyle/>
        <a:p>
          <a:endParaRPr lang="en-US"/>
        </a:p>
      </dgm:t>
    </dgm:pt>
    <dgm:pt modelId="{1AC792B3-87D9-4F04-A310-29BBFD2F32DF}">
      <dgm:prSet/>
      <dgm:spPr/>
      <dgm:t>
        <a:bodyPr/>
        <a:lstStyle/>
        <a:p>
          <a:pPr rtl="0"/>
          <a:r>
            <a:rPr lang="en-US" b="1" dirty="0" err="1" smtClean="0"/>
            <a:t>Pertumbuhan</a:t>
          </a:r>
          <a:r>
            <a:rPr lang="en-US" b="1" dirty="0" smtClean="0"/>
            <a:t> </a:t>
          </a:r>
          <a:r>
            <a:rPr lang="en-US" b="1" dirty="0" err="1" smtClean="0"/>
            <a:t>Ekonomi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Pembangunan </a:t>
          </a:r>
          <a:r>
            <a:rPr lang="en-US" b="1" dirty="0" err="1" smtClean="0"/>
            <a:t>Ekonomi</a:t>
          </a:r>
          <a:r>
            <a:rPr lang="en-US" dirty="0" smtClean="0"/>
            <a:t> </a:t>
          </a:r>
          <a:endParaRPr lang="en-US" dirty="0"/>
        </a:p>
      </dgm:t>
    </dgm:pt>
    <dgm:pt modelId="{2367CC14-17CE-4113-A661-69B12CB6A52B}" type="parTrans" cxnId="{2F0BE7C6-0513-4529-A249-F41181987BD3}">
      <dgm:prSet/>
      <dgm:spPr/>
      <dgm:t>
        <a:bodyPr/>
        <a:lstStyle/>
        <a:p>
          <a:endParaRPr lang="en-US"/>
        </a:p>
      </dgm:t>
    </dgm:pt>
    <dgm:pt modelId="{B9B308CB-B8FD-4C73-8377-9CEBA6E56890}" type="sibTrans" cxnId="{2F0BE7C6-0513-4529-A249-F41181987BD3}">
      <dgm:prSet/>
      <dgm:spPr/>
      <dgm:t>
        <a:bodyPr/>
        <a:lstStyle/>
        <a:p>
          <a:endParaRPr lang="en-US"/>
        </a:p>
      </dgm:t>
    </dgm:pt>
    <dgm:pt modelId="{F26B2D52-9512-4655-891A-AD8AC6C280B9}">
      <dgm:prSet/>
      <dgm:spPr/>
      <dgm:t>
        <a:bodyPr/>
        <a:lstStyle/>
        <a:p>
          <a:pPr rtl="0"/>
          <a:r>
            <a:rPr lang="en-US" b="1" dirty="0" err="1" smtClean="0"/>
            <a:t>Permasalahan</a:t>
          </a:r>
          <a:r>
            <a:rPr lang="en-US" b="1" dirty="0" smtClean="0"/>
            <a:t> </a:t>
          </a:r>
          <a:r>
            <a:rPr lang="en-US" b="1" dirty="0" err="1" smtClean="0"/>
            <a:t>Ketenagakerjaan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Pembangunan </a:t>
          </a:r>
          <a:r>
            <a:rPr lang="en-US" b="1" dirty="0" err="1" smtClean="0"/>
            <a:t>Ekonomi</a:t>
          </a:r>
          <a:endParaRPr lang="en-US" dirty="0"/>
        </a:p>
      </dgm:t>
    </dgm:pt>
    <dgm:pt modelId="{F8C4C3AC-1E80-43CC-B7A1-C43D8658DFA6}" type="parTrans" cxnId="{BC2B6719-30B9-431F-8C47-C798F920AC09}">
      <dgm:prSet/>
      <dgm:spPr/>
      <dgm:t>
        <a:bodyPr/>
        <a:lstStyle/>
        <a:p>
          <a:endParaRPr lang="en-US"/>
        </a:p>
      </dgm:t>
    </dgm:pt>
    <dgm:pt modelId="{F97D5DE9-727B-4B27-83A2-A5047FBABC86}" type="sibTrans" cxnId="{BC2B6719-30B9-431F-8C47-C798F920AC09}">
      <dgm:prSet/>
      <dgm:spPr/>
      <dgm:t>
        <a:bodyPr/>
        <a:lstStyle/>
        <a:p>
          <a:endParaRPr lang="en-US"/>
        </a:p>
      </dgm:t>
    </dgm:pt>
    <dgm:pt modelId="{32728F78-6862-4044-B9CA-FF56E5DDED33}">
      <dgm:prSet/>
      <dgm:spPr/>
      <dgm:t>
        <a:bodyPr/>
        <a:lstStyle/>
        <a:p>
          <a:pPr rtl="0"/>
          <a:r>
            <a:rPr lang="en-US" b="1" smtClean="0"/>
            <a:t>Indeks </a:t>
          </a:r>
          <a:r>
            <a:rPr lang="en-US" b="1" dirty="0" err="1" smtClean="0"/>
            <a:t>Harga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Inflasi</a:t>
          </a:r>
          <a:endParaRPr lang="en-US" dirty="0"/>
        </a:p>
      </dgm:t>
    </dgm:pt>
    <dgm:pt modelId="{A25924D0-6D58-4617-8DB1-8775FFAD1398}" type="parTrans" cxnId="{1CFD8AEA-52FE-48B4-BDFD-9F747E2F455E}">
      <dgm:prSet/>
      <dgm:spPr/>
      <dgm:t>
        <a:bodyPr/>
        <a:lstStyle/>
        <a:p>
          <a:endParaRPr lang="en-US"/>
        </a:p>
      </dgm:t>
    </dgm:pt>
    <dgm:pt modelId="{60D8ED3C-6B10-469C-A476-33808AB2A24D}" type="sibTrans" cxnId="{1CFD8AEA-52FE-48B4-BDFD-9F747E2F455E}">
      <dgm:prSet/>
      <dgm:spPr/>
      <dgm:t>
        <a:bodyPr/>
        <a:lstStyle/>
        <a:p>
          <a:endParaRPr lang="en-US"/>
        </a:p>
      </dgm:t>
    </dgm:pt>
    <dgm:pt modelId="{3882EA58-C4C1-4480-95EE-58F2808B29AC}">
      <dgm:prSet/>
      <dgm:spPr/>
      <dgm:t>
        <a:bodyPr/>
        <a:lstStyle/>
        <a:p>
          <a:pPr rtl="0"/>
          <a:r>
            <a:rPr lang="en-US" b="1" smtClean="0"/>
            <a:t>Kebijakan </a:t>
          </a:r>
          <a:r>
            <a:rPr lang="en-US" b="1" dirty="0" err="1" smtClean="0"/>
            <a:t>Moneter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Fiskal</a:t>
          </a:r>
          <a:endParaRPr lang="en-US" dirty="0"/>
        </a:p>
      </dgm:t>
    </dgm:pt>
    <dgm:pt modelId="{075A436F-0A6B-4AB7-9822-8A8E07A0D7F6}" type="parTrans" cxnId="{0B88E1ED-E52E-412D-86D4-7903ED0E0E0F}">
      <dgm:prSet/>
      <dgm:spPr/>
      <dgm:t>
        <a:bodyPr/>
        <a:lstStyle/>
        <a:p>
          <a:endParaRPr lang="en-US"/>
        </a:p>
      </dgm:t>
    </dgm:pt>
    <dgm:pt modelId="{F6A5E7EC-395C-4A83-B57D-9EF72376D5FF}" type="sibTrans" cxnId="{0B88E1ED-E52E-412D-86D4-7903ED0E0E0F}">
      <dgm:prSet/>
      <dgm:spPr/>
      <dgm:t>
        <a:bodyPr/>
        <a:lstStyle/>
        <a:p>
          <a:endParaRPr lang="en-US"/>
        </a:p>
      </dgm:t>
    </dgm:pt>
    <dgm:pt modelId="{444BDD04-1AAB-42C0-AAE3-E8FA2BC982C0}" type="pres">
      <dgm:prSet presAssocID="{D9A5B1DB-5A1C-4C65-986C-3B04EDDB4B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57E649-B11B-411C-BF1A-5FB2CEF27098}" type="pres">
      <dgm:prSet presAssocID="{F4E97DC6-3A6D-4B75-B0AF-505432AC8356}" presName="linNode" presStyleCnt="0"/>
      <dgm:spPr/>
    </dgm:pt>
    <dgm:pt modelId="{3DA81DAA-3511-4461-9ACA-B4191CC5483C}" type="pres">
      <dgm:prSet presAssocID="{F4E97DC6-3A6D-4B75-B0AF-505432AC8356}" presName="parentText" presStyleLbl="node1" presStyleIdx="0" presStyleCnt="5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49E7C237-8A96-42D3-B8A0-C98B1AA11709}" type="pres">
      <dgm:prSet presAssocID="{F4E97DC6-3A6D-4B75-B0AF-505432AC835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FA465-6785-4BF5-BD1F-D686DB623537}" type="pres">
      <dgm:prSet presAssocID="{4BD48252-4E92-481D-A071-26EFB9EB00DF}" presName="sp" presStyleCnt="0"/>
      <dgm:spPr/>
    </dgm:pt>
    <dgm:pt modelId="{7F160DED-5EE5-4ED1-A741-11E88124BF0D}" type="pres">
      <dgm:prSet presAssocID="{3E5C5C6D-A75C-45D9-9ED0-2926406B7AAC}" presName="linNode" presStyleCnt="0"/>
      <dgm:spPr/>
    </dgm:pt>
    <dgm:pt modelId="{560B2BFC-E4E2-4615-909E-6DAD8813FC15}" type="pres">
      <dgm:prSet presAssocID="{3E5C5C6D-A75C-45D9-9ED0-2926406B7AAC}" presName="parentText" presStyleLbl="node1" presStyleIdx="1" presStyleCnt="5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770895AC-2721-4911-B1D7-AD6EE3D78293}" type="pres">
      <dgm:prSet presAssocID="{3E5C5C6D-A75C-45D9-9ED0-2926406B7AA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ACB77-AA23-43BF-A550-75C1FFBDB6BF}" type="pres">
      <dgm:prSet presAssocID="{9D443CBE-0BFA-491A-ACDC-EC0637DBD7E5}" presName="sp" presStyleCnt="0"/>
      <dgm:spPr/>
    </dgm:pt>
    <dgm:pt modelId="{CBE641FA-BADA-4DBD-8701-89E22CC02100}" type="pres">
      <dgm:prSet presAssocID="{624763CF-123F-485C-9493-AAEC2765841D}" presName="linNode" presStyleCnt="0"/>
      <dgm:spPr/>
    </dgm:pt>
    <dgm:pt modelId="{6108BC93-5C96-48B5-9D40-DB9340C159C0}" type="pres">
      <dgm:prSet presAssocID="{624763CF-123F-485C-9493-AAEC2765841D}" presName="parentText" presStyleLbl="node1" presStyleIdx="2" presStyleCnt="5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1258DA0C-7DAD-4536-B098-50C1D8CA48CF}" type="pres">
      <dgm:prSet presAssocID="{624763CF-123F-485C-9493-AAEC2765841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71797-C7A4-42A5-B462-E15682DCB446}" type="pres">
      <dgm:prSet presAssocID="{36415A69-EBDD-4C98-8D6F-E2E3B90E3BC9}" presName="sp" presStyleCnt="0"/>
      <dgm:spPr/>
    </dgm:pt>
    <dgm:pt modelId="{990AB341-EDE0-44A0-8BC1-D984FCA59FA6}" type="pres">
      <dgm:prSet presAssocID="{5FE568B8-00BE-4747-BB5A-D82B08C4296B}" presName="linNode" presStyleCnt="0"/>
      <dgm:spPr/>
    </dgm:pt>
    <dgm:pt modelId="{8D532FA2-48B0-4625-8205-0FB93A92E207}" type="pres">
      <dgm:prSet presAssocID="{5FE568B8-00BE-4747-BB5A-D82B08C4296B}" presName="parentText" presStyleLbl="node1" presStyleIdx="3" presStyleCnt="5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F40F993C-3586-4826-A465-3BF0A2FB625F}" type="pres">
      <dgm:prSet presAssocID="{5FE568B8-00BE-4747-BB5A-D82B08C4296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31E7D-0F71-48CE-B737-C888DFB58890}" type="pres">
      <dgm:prSet presAssocID="{08138C3E-0D65-4130-ACA7-A51C8A08A563}" presName="sp" presStyleCnt="0"/>
      <dgm:spPr/>
    </dgm:pt>
    <dgm:pt modelId="{20CCECC7-66E9-43A3-84EA-84E49360AF11}" type="pres">
      <dgm:prSet presAssocID="{8BA7DA5E-3396-459B-BB81-3CC9AA75761E}" presName="linNode" presStyleCnt="0"/>
      <dgm:spPr/>
    </dgm:pt>
    <dgm:pt modelId="{53C22F0B-B54F-43B1-881F-8F00C0E13DCD}" type="pres">
      <dgm:prSet presAssocID="{8BA7DA5E-3396-459B-BB81-3CC9AA75761E}" presName="parentText" presStyleLbl="node1" presStyleIdx="4" presStyleCnt="5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B1434D54-6A62-4582-9098-24DFCDF60212}" type="pres">
      <dgm:prSet presAssocID="{8BA7DA5E-3396-459B-BB81-3CC9AA75761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0F32D-EAEA-465F-9569-4859AD19C599}" srcId="{D9A5B1DB-5A1C-4C65-986C-3B04EDDB4B82}" destId="{F4E97DC6-3A6D-4B75-B0AF-505432AC8356}" srcOrd="0" destOrd="0" parTransId="{AF962A8C-562B-47B8-84F3-D32DAEAFB0D9}" sibTransId="{4BD48252-4E92-481D-A071-26EFB9EB00DF}"/>
    <dgm:cxn modelId="{366AC18A-B2F8-451C-8C04-FB2832E26669}" srcId="{D9A5B1DB-5A1C-4C65-986C-3B04EDDB4B82}" destId="{8BA7DA5E-3396-459B-BB81-3CC9AA75761E}" srcOrd="4" destOrd="0" parTransId="{B22D5BCA-C76D-44BA-95DF-BDA53EEF48A2}" sibTransId="{6D1F256C-1AED-4B80-98FA-739E36870DAD}"/>
    <dgm:cxn modelId="{F05D3662-13AE-4F46-859D-7569835A26EB}" srcId="{D9A5B1DB-5A1C-4C65-986C-3B04EDDB4B82}" destId="{3E5C5C6D-A75C-45D9-9ED0-2926406B7AAC}" srcOrd="1" destOrd="0" parTransId="{484E7C47-61EA-4EB1-A57F-2992F47269D4}" sibTransId="{9D443CBE-0BFA-491A-ACDC-EC0637DBD7E5}"/>
    <dgm:cxn modelId="{06E7EEB1-E1FF-4631-A168-143276F3676A}" type="presOf" srcId="{8BA7DA5E-3396-459B-BB81-3CC9AA75761E}" destId="{53C22F0B-B54F-43B1-881F-8F00C0E13DCD}" srcOrd="0" destOrd="0" presId="urn:microsoft.com/office/officeart/2005/8/layout/vList5"/>
    <dgm:cxn modelId="{6AFECA56-3EBE-4B70-B94C-F394E63B133F}" type="presOf" srcId="{C4F17E71-722B-4ED7-B5ED-67B4CE1A6514}" destId="{49E7C237-8A96-42D3-B8A0-C98B1AA11709}" srcOrd="0" destOrd="0" presId="urn:microsoft.com/office/officeart/2005/8/layout/vList5"/>
    <dgm:cxn modelId="{064099B9-33C9-46E9-8EA5-C923806F5887}" srcId="{D9A5B1DB-5A1C-4C65-986C-3B04EDDB4B82}" destId="{624763CF-123F-485C-9493-AAEC2765841D}" srcOrd="2" destOrd="0" parTransId="{B14D0F1F-11FF-4FA8-ACA8-BD9934961DD7}" sibTransId="{36415A69-EBDD-4C98-8D6F-E2E3B90E3BC9}"/>
    <dgm:cxn modelId="{2F0BE7C6-0513-4529-A249-F41181987BD3}" srcId="{3E5C5C6D-A75C-45D9-9ED0-2926406B7AAC}" destId="{1AC792B3-87D9-4F04-A310-29BBFD2F32DF}" srcOrd="0" destOrd="0" parTransId="{2367CC14-17CE-4113-A661-69B12CB6A52B}" sibTransId="{B9B308CB-B8FD-4C73-8377-9CEBA6E56890}"/>
    <dgm:cxn modelId="{1CFD8AEA-52FE-48B4-BDFD-9F747E2F455E}" srcId="{5FE568B8-00BE-4747-BB5A-D82B08C4296B}" destId="{32728F78-6862-4044-B9CA-FF56E5DDED33}" srcOrd="0" destOrd="0" parTransId="{A25924D0-6D58-4617-8DB1-8775FFAD1398}" sibTransId="{60D8ED3C-6B10-469C-A476-33808AB2A24D}"/>
    <dgm:cxn modelId="{914CF68D-B634-48C9-83B8-71315017CDA2}" type="presOf" srcId="{1AC792B3-87D9-4F04-A310-29BBFD2F32DF}" destId="{770895AC-2721-4911-B1D7-AD6EE3D78293}" srcOrd="0" destOrd="0" presId="urn:microsoft.com/office/officeart/2005/8/layout/vList5"/>
    <dgm:cxn modelId="{8387BFDE-A2D2-4777-A16C-072D0C280396}" type="presOf" srcId="{3882EA58-C4C1-4480-95EE-58F2808B29AC}" destId="{B1434D54-6A62-4582-9098-24DFCDF60212}" srcOrd="0" destOrd="0" presId="urn:microsoft.com/office/officeart/2005/8/layout/vList5"/>
    <dgm:cxn modelId="{5A609573-7240-4720-AFE4-DB69F236AA51}" type="presOf" srcId="{32728F78-6862-4044-B9CA-FF56E5DDED33}" destId="{F40F993C-3586-4826-A465-3BF0A2FB625F}" srcOrd="0" destOrd="0" presId="urn:microsoft.com/office/officeart/2005/8/layout/vList5"/>
    <dgm:cxn modelId="{31AB210A-73E9-441F-8BE0-35A312CF5695}" type="presOf" srcId="{624763CF-123F-485C-9493-AAEC2765841D}" destId="{6108BC93-5C96-48B5-9D40-DB9340C159C0}" srcOrd="0" destOrd="0" presId="urn:microsoft.com/office/officeart/2005/8/layout/vList5"/>
    <dgm:cxn modelId="{0B88E1ED-E52E-412D-86D4-7903ED0E0E0F}" srcId="{8BA7DA5E-3396-459B-BB81-3CC9AA75761E}" destId="{3882EA58-C4C1-4480-95EE-58F2808B29AC}" srcOrd="0" destOrd="0" parTransId="{075A436F-0A6B-4AB7-9822-8A8E07A0D7F6}" sibTransId="{F6A5E7EC-395C-4A83-B57D-9EF72376D5FF}"/>
    <dgm:cxn modelId="{E9EC01A0-8CB1-4FC3-8282-847CD5831806}" type="presOf" srcId="{3E5C5C6D-A75C-45D9-9ED0-2926406B7AAC}" destId="{560B2BFC-E4E2-4615-909E-6DAD8813FC15}" srcOrd="0" destOrd="0" presId="urn:microsoft.com/office/officeart/2005/8/layout/vList5"/>
    <dgm:cxn modelId="{C4E280C5-524F-477D-8BED-048E2AC9CEA7}" type="presOf" srcId="{D9A5B1DB-5A1C-4C65-986C-3B04EDDB4B82}" destId="{444BDD04-1AAB-42C0-AAE3-E8FA2BC982C0}" srcOrd="0" destOrd="0" presId="urn:microsoft.com/office/officeart/2005/8/layout/vList5"/>
    <dgm:cxn modelId="{211C41EB-55E5-4454-9BD8-25D049417CB0}" srcId="{F4E97DC6-3A6D-4B75-B0AF-505432AC8356}" destId="{C4F17E71-722B-4ED7-B5ED-67B4CE1A6514}" srcOrd="0" destOrd="0" parTransId="{6D0CCEE8-6291-4250-BD44-AD1AFECDA27D}" sibTransId="{0DEB24A8-E61C-4C2B-B3C5-2571692E495C}"/>
    <dgm:cxn modelId="{631E68E6-8B27-40FA-905B-17F549931906}" type="presOf" srcId="{F4E97DC6-3A6D-4B75-B0AF-505432AC8356}" destId="{3DA81DAA-3511-4461-9ACA-B4191CC5483C}" srcOrd="0" destOrd="0" presId="urn:microsoft.com/office/officeart/2005/8/layout/vList5"/>
    <dgm:cxn modelId="{79223C2A-D236-4098-AD3F-0C866F101325}" srcId="{D9A5B1DB-5A1C-4C65-986C-3B04EDDB4B82}" destId="{5FE568B8-00BE-4747-BB5A-D82B08C4296B}" srcOrd="3" destOrd="0" parTransId="{CF44905D-2068-404A-B6AF-E1784D5ACFCD}" sibTransId="{08138C3E-0D65-4130-ACA7-A51C8A08A563}"/>
    <dgm:cxn modelId="{E83E7730-7B7F-4058-8D18-681947096AEE}" type="presOf" srcId="{F26B2D52-9512-4655-891A-AD8AC6C280B9}" destId="{1258DA0C-7DAD-4536-B098-50C1D8CA48CF}" srcOrd="0" destOrd="0" presId="urn:microsoft.com/office/officeart/2005/8/layout/vList5"/>
    <dgm:cxn modelId="{0D5460E5-07AD-4A7C-A245-F1B5876624A0}" type="presOf" srcId="{5FE568B8-00BE-4747-BB5A-D82B08C4296B}" destId="{8D532FA2-48B0-4625-8205-0FB93A92E207}" srcOrd="0" destOrd="0" presId="urn:microsoft.com/office/officeart/2005/8/layout/vList5"/>
    <dgm:cxn modelId="{BC2B6719-30B9-431F-8C47-C798F920AC09}" srcId="{624763CF-123F-485C-9493-AAEC2765841D}" destId="{F26B2D52-9512-4655-891A-AD8AC6C280B9}" srcOrd="0" destOrd="0" parTransId="{F8C4C3AC-1E80-43CC-B7A1-C43D8658DFA6}" sibTransId="{F97D5DE9-727B-4B27-83A2-A5047FBABC86}"/>
    <dgm:cxn modelId="{6930A3A4-CB40-454B-B945-387CA9A5CFF3}" type="presParOf" srcId="{444BDD04-1AAB-42C0-AAE3-E8FA2BC982C0}" destId="{6F57E649-B11B-411C-BF1A-5FB2CEF27098}" srcOrd="0" destOrd="0" presId="urn:microsoft.com/office/officeart/2005/8/layout/vList5"/>
    <dgm:cxn modelId="{1D2B759F-6992-4D33-9A77-9C7C389A92FE}" type="presParOf" srcId="{6F57E649-B11B-411C-BF1A-5FB2CEF27098}" destId="{3DA81DAA-3511-4461-9ACA-B4191CC5483C}" srcOrd="0" destOrd="0" presId="urn:microsoft.com/office/officeart/2005/8/layout/vList5"/>
    <dgm:cxn modelId="{903FEBBF-BFB9-4F62-BA99-4BFDD2A3E6D1}" type="presParOf" srcId="{6F57E649-B11B-411C-BF1A-5FB2CEF27098}" destId="{49E7C237-8A96-42D3-B8A0-C98B1AA11709}" srcOrd="1" destOrd="0" presId="urn:microsoft.com/office/officeart/2005/8/layout/vList5"/>
    <dgm:cxn modelId="{430C7E8B-7C3D-4C1C-B8ED-BA4BFDF2BF78}" type="presParOf" srcId="{444BDD04-1AAB-42C0-AAE3-E8FA2BC982C0}" destId="{229FA465-6785-4BF5-BD1F-D686DB623537}" srcOrd="1" destOrd="0" presId="urn:microsoft.com/office/officeart/2005/8/layout/vList5"/>
    <dgm:cxn modelId="{B01DB702-A78A-4287-8559-9BC731F4F700}" type="presParOf" srcId="{444BDD04-1AAB-42C0-AAE3-E8FA2BC982C0}" destId="{7F160DED-5EE5-4ED1-A741-11E88124BF0D}" srcOrd="2" destOrd="0" presId="urn:microsoft.com/office/officeart/2005/8/layout/vList5"/>
    <dgm:cxn modelId="{FB018B40-717B-463C-B25B-00387D4CEA7D}" type="presParOf" srcId="{7F160DED-5EE5-4ED1-A741-11E88124BF0D}" destId="{560B2BFC-E4E2-4615-909E-6DAD8813FC15}" srcOrd="0" destOrd="0" presId="urn:microsoft.com/office/officeart/2005/8/layout/vList5"/>
    <dgm:cxn modelId="{81CBE50C-AE1A-489A-9CCB-70F450F1C560}" type="presParOf" srcId="{7F160DED-5EE5-4ED1-A741-11E88124BF0D}" destId="{770895AC-2721-4911-B1D7-AD6EE3D78293}" srcOrd="1" destOrd="0" presId="urn:microsoft.com/office/officeart/2005/8/layout/vList5"/>
    <dgm:cxn modelId="{A8791535-5762-41E3-A65D-E396BBEF55C7}" type="presParOf" srcId="{444BDD04-1AAB-42C0-AAE3-E8FA2BC982C0}" destId="{3B7ACB77-AA23-43BF-A550-75C1FFBDB6BF}" srcOrd="3" destOrd="0" presId="urn:microsoft.com/office/officeart/2005/8/layout/vList5"/>
    <dgm:cxn modelId="{6CDD8697-D5A0-4519-A634-447D00DE8D17}" type="presParOf" srcId="{444BDD04-1AAB-42C0-AAE3-E8FA2BC982C0}" destId="{CBE641FA-BADA-4DBD-8701-89E22CC02100}" srcOrd="4" destOrd="0" presId="urn:microsoft.com/office/officeart/2005/8/layout/vList5"/>
    <dgm:cxn modelId="{CC649264-CBD0-445F-B590-C22056A362AE}" type="presParOf" srcId="{CBE641FA-BADA-4DBD-8701-89E22CC02100}" destId="{6108BC93-5C96-48B5-9D40-DB9340C159C0}" srcOrd="0" destOrd="0" presId="urn:microsoft.com/office/officeart/2005/8/layout/vList5"/>
    <dgm:cxn modelId="{9038A3FB-C630-4CDF-BFDD-026777732A0C}" type="presParOf" srcId="{CBE641FA-BADA-4DBD-8701-89E22CC02100}" destId="{1258DA0C-7DAD-4536-B098-50C1D8CA48CF}" srcOrd="1" destOrd="0" presId="urn:microsoft.com/office/officeart/2005/8/layout/vList5"/>
    <dgm:cxn modelId="{A411158C-CC29-4393-9C37-F0EB290A628E}" type="presParOf" srcId="{444BDD04-1AAB-42C0-AAE3-E8FA2BC982C0}" destId="{AEC71797-C7A4-42A5-B462-E15682DCB446}" srcOrd="5" destOrd="0" presId="urn:microsoft.com/office/officeart/2005/8/layout/vList5"/>
    <dgm:cxn modelId="{5DE7A9B2-9DD1-4843-8DDF-BE9FA1121E30}" type="presParOf" srcId="{444BDD04-1AAB-42C0-AAE3-E8FA2BC982C0}" destId="{990AB341-EDE0-44A0-8BC1-D984FCA59FA6}" srcOrd="6" destOrd="0" presId="urn:microsoft.com/office/officeart/2005/8/layout/vList5"/>
    <dgm:cxn modelId="{39693E28-ABD5-45B1-89C0-02E70ED5CAB0}" type="presParOf" srcId="{990AB341-EDE0-44A0-8BC1-D984FCA59FA6}" destId="{8D532FA2-48B0-4625-8205-0FB93A92E207}" srcOrd="0" destOrd="0" presId="urn:microsoft.com/office/officeart/2005/8/layout/vList5"/>
    <dgm:cxn modelId="{702BB257-F55D-4A6B-A57E-804DC51F4CCA}" type="presParOf" srcId="{990AB341-EDE0-44A0-8BC1-D984FCA59FA6}" destId="{F40F993C-3586-4826-A465-3BF0A2FB625F}" srcOrd="1" destOrd="0" presId="urn:microsoft.com/office/officeart/2005/8/layout/vList5"/>
    <dgm:cxn modelId="{4F1BDEF4-31E3-437E-9FA1-24D471B4B75A}" type="presParOf" srcId="{444BDD04-1AAB-42C0-AAE3-E8FA2BC982C0}" destId="{62731E7D-0F71-48CE-B737-C888DFB58890}" srcOrd="7" destOrd="0" presId="urn:microsoft.com/office/officeart/2005/8/layout/vList5"/>
    <dgm:cxn modelId="{2E391EEC-13DB-4B39-876A-7EEDFA5E01E5}" type="presParOf" srcId="{444BDD04-1AAB-42C0-AAE3-E8FA2BC982C0}" destId="{20CCECC7-66E9-43A3-84EA-84E49360AF11}" srcOrd="8" destOrd="0" presId="urn:microsoft.com/office/officeart/2005/8/layout/vList5"/>
    <dgm:cxn modelId="{41B16CA7-53BE-483C-A4BC-323622FA1C74}" type="presParOf" srcId="{20CCECC7-66E9-43A3-84EA-84E49360AF11}" destId="{53C22F0B-B54F-43B1-881F-8F00C0E13DCD}" srcOrd="0" destOrd="0" presId="urn:microsoft.com/office/officeart/2005/8/layout/vList5"/>
    <dgm:cxn modelId="{9BE22A2D-EC26-4CB3-8113-90389267632E}" type="presParOf" srcId="{20CCECC7-66E9-43A3-84EA-84E49360AF11}" destId="{B1434D54-6A62-4582-9098-24DFCDF602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50CB9A-1985-407F-AB8C-5A3A17E83BF0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85752B-5632-4442-BE12-6A78DBCA3AB0}">
      <dgm:prSet phldrT="[Text]"/>
      <dgm:spPr/>
      <dgm:t>
        <a:bodyPr/>
        <a:lstStyle/>
        <a:p>
          <a:r>
            <a:rPr lang="en-ID" b="1" dirty="0" err="1" smtClean="0"/>
            <a:t>Kriteria</a:t>
          </a:r>
          <a:r>
            <a:rPr lang="en-ID" b="1" dirty="0" smtClean="0"/>
            <a:t> Bank </a:t>
          </a:r>
          <a:r>
            <a:rPr lang="en-ID" b="1" dirty="0" err="1" smtClean="0"/>
            <a:t>Dunia</a:t>
          </a:r>
          <a:endParaRPr lang="en-US" b="1" dirty="0"/>
        </a:p>
      </dgm:t>
    </dgm:pt>
    <dgm:pt modelId="{39856372-FE3E-48D8-952B-D519A5F153DD}" type="parTrans" cxnId="{41BBA94D-6421-433E-8CAD-18F2CA1DE8CA}">
      <dgm:prSet/>
      <dgm:spPr/>
      <dgm:t>
        <a:bodyPr/>
        <a:lstStyle/>
        <a:p>
          <a:endParaRPr lang="en-US"/>
        </a:p>
      </dgm:t>
    </dgm:pt>
    <dgm:pt modelId="{9B1F5688-AC69-466A-8C3C-05D1F49B44EC}" type="sibTrans" cxnId="{41BBA94D-6421-433E-8CAD-18F2CA1DE8CA}">
      <dgm:prSet/>
      <dgm:spPr/>
      <dgm:t>
        <a:bodyPr/>
        <a:lstStyle/>
        <a:p>
          <a:endParaRPr lang="en-US"/>
        </a:p>
      </dgm:t>
    </dgm:pt>
    <dgm:pt modelId="{99406C0F-83BF-438C-9C2B-2E25CFE8BE4E}">
      <dgm:prSet phldrT="[Text]" custT="1"/>
      <dgm:spPr/>
      <dgm:t>
        <a:bodyPr/>
        <a:lstStyle/>
        <a:p>
          <a:r>
            <a:rPr lang="en-US" sz="2000" dirty="0" err="1" smtClean="0"/>
            <a:t>Sebanyak</a:t>
          </a:r>
          <a:r>
            <a:rPr lang="en-US" sz="2000" dirty="0" smtClean="0"/>
            <a:t> 40% penduduk termiskin menikmati &lt;12% pendapatan nasional, ketimpangan dianggap tinggi.</a:t>
          </a:r>
          <a:endParaRPr lang="en-US" sz="2000" dirty="0"/>
        </a:p>
      </dgm:t>
    </dgm:pt>
    <dgm:pt modelId="{F700B143-77F8-40E3-961F-3D35000FC3E8}" type="parTrans" cxnId="{9D6F9C26-78F6-453F-8F70-4CE184D16A2C}">
      <dgm:prSet/>
      <dgm:spPr/>
      <dgm:t>
        <a:bodyPr/>
        <a:lstStyle/>
        <a:p>
          <a:endParaRPr lang="en-US"/>
        </a:p>
      </dgm:t>
    </dgm:pt>
    <dgm:pt modelId="{3F9DAE88-1915-4CF2-938F-296BE684D99F}" type="sibTrans" cxnId="{9D6F9C26-78F6-453F-8F70-4CE184D16A2C}">
      <dgm:prSet/>
      <dgm:spPr/>
      <dgm:t>
        <a:bodyPr/>
        <a:lstStyle/>
        <a:p>
          <a:endParaRPr lang="en-US"/>
        </a:p>
      </dgm:t>
    </dgm:pt>
    <dgm:pt modelId="{9686815C-D952-4BF3-B82A-185EBE3A1CDB}">
      <dgm:prSet phldrT="[Text]"/>
      <dgm:spPr/>
      <dgm:t>
        <a:bodyPr/>
        <a:lstStyle/>
        <a:p>
          <a:r>
            <a:rPr lang="en-ID" b="1" dirty="0" err="1" smtClean="0"/>
            <a:t>Mengukur</a:t>
          </a:r>
          <a:r>
            <a:rPr lang="en-ID" b="1" dirty="0" smtClean="0"/>
            <a:t> Tingkat </a:t>
          </a:r>
          <a:r>
            <a:rPr lang="en-ID" b="1" dirty="0" err="1" smtClean="0"/>
            <a:t>Kemiskinan</a:t>
          </a:r>
          <a:endParaRPr lang="en-US" b="1" dirty="0"/>
        </a:p>
      </dgm:t>
    </dgm:pt>
    <dgm:pt modelId="{C540C177-9E08-4B08-AFF3-D7B86394BD1E}" type="parTrans" cxnId="{6FCDC7B5-2F8A-4AD3-B2F8-1C738ED0B561}">
      <dgm:prSet/>
      <dgm:spPr/>
      <dgm:t>
        <a:bodyPr/>
        <a:lstStyle/>
        <a:p>
          <a:endParaRPr lang="en-US"/>
        </a:p>
      </dgm:t>
    </dgm:pt>
    <dgm:pt modelId="{0876E381-4B97-4DF8-8E9A-ABF14EA308B0}" type="sibTrans" cxnId="{6FCDC7B5-2F8A-4AD3-B2F8-1C738ED0B561}">
      <dgm:prSet/>
      <dgm:spPr/>
      <dgm:t>
        <a:bodyPr/>
        <a:lstStyle/>
        <a:p>
          <a:endParaRPr lang="en-US"/>
        </a:p>
      </dgm:t>
    </dgm:pt>
    <dgm:pt modelId="{CFE1D2C0-86CC-42E8-8797-30BAAC226ECD}">
      <dgm:prSet phldrT="[Text]" custT="1"/>
      <dgm:spPr/>
      <dgm:t>
        <a:bodyPr/>
        <a:lstStyle/>
        <a:p>
          <a:r>
            <a:rPr lang="en-US" sz="2000" dirty="0" err="1" smtClean="0"/>
            <a:t>Kebutuhan</a:t>
          </a:r>
          <a:r>
            <a:rPr lang="en-US" sz="2000" dirty="0" smtClean="0"/>
            <a:t> fisik minimum (KFM)</a:t>
          </a:r>
          <a:endParaRPr lang="en-US" sz="2000" dirty="0"/>
        </a:p>
      </dgm:t>
    </dgm:pt>
    <dgm:pt modelId="{384A8921-FF9A-420F-8052-FED949A61A4C}" type="parTrans" cxnId="{F672DF93-B114-4A1C-94D9-547BFABCC8A4}">
      <dgm:prSet/>
      <dgm:spPr/>
      <dgm:t>
        <a:bodyPr/>
        <a:lstStyle/>
        <a:p>
          <a:endParaRPr lang="en-US"/>
        </a:p>
      </dgm:t>
    </dgm:pt>
    <dgm:pt modelId="{8A39BFB1-198F-414D-93A1-96D41AA5A01A}" type="sibTrans" cxnId="{F672DF93-B114-4A1C-94D9-547BFABCC8A4}">
      <dgm:prSet/>
      <dgm:spPr/>
      <dgm:t>
        <a:bodyPr/>
        <a:lstStyle/>
        <a:p>
          <a:endParaRPr lang="en-US"/>
        </a:p>
      </dgm:t>
    </dgm:pt>
    <dgm:pt modelId="{23E19B68-D180-4929-A79E-AAA5E63853F4}">
      <dgm:prSet custT="1"/>
      <dgm:spPr/>
      <dgm:t>
        <a:bodyPr/>
        <a:lstStyle/>
        <a:p>
          <a:r>
            <a:rPr lang="en-US" sz="2000" dirty="0" err="1" smtClean="0"/>
            <a:t>Sebanyak</a:t>
          </a:r>
          <a:r>
            <a:rPr lang="en-US" sz="2000" dirty="0" smtClean="0"/>
            <a:t> 40% penduduk termiskin </a:t>
          </a:r>
          <a:r>
            <a:rPr lang="en-US" sz="2000" dirty="0" err="1" smtClean="0"/>
            <a:t>menikmati</a:t>
          </a:r>
          <a:r>
            <a:rPr lang="en-US" sz="2000" dirty="0" smtClean="0"/>
            <a:t> 12–1 7% </a:t>
          </a:r>
          <a:r>
            <a:rPr lang="en-US" sz="2000" dirty="0" err="1" smtClean="0"/>
            <a:t>pendapatan</a:t>
          </a:r>
          <a:r>
            <a:rPr lang="en-US" sz="2000" dirty="0" smtClean="0"/>
            <a:t> nasional, ketimpangan dianggap sedang.</a:t>
          </a:r>
          <a:endParaRPr lang="en-US" sz="2000" dirty="0"/>
        </a:p>
      </dgm:t>
    </dgm:pt>
    <dgm:pt modelId="{3E2AC913-EF57-47FA-93B2-183074E05E55}" type="parTrans" cxnId="{201B8655-F5C7-423D-A1FF-D181F9AF3808}">
      <dgm:prSet/>
      <dgm:spPr/>
      <dgm:t>
        <a:bodyPr/>
        <a:lstStyle/>
        <a:p>
          <a:endParaRPr lang="en-US"/>
        </a:p>
      </dgm:t>
    </dgm:pt>
    <dgm:pt modelId="{0953308C-8D74-47A2-9736-DBE5CDD96C76}" type="sibTrans" cxnId="{201B8655-F5C7-423D-A1FF-D181F9AF3808}">
      <dgm:prSet/>
      <dgm:spPr/>
      <dgm:t>
        <a:bodyPr/>
        <a:lstStyle/>
        <a:p>
          <a:endParaRPr lang="en-US"/>
        </a:p>
      </dgm:t>
    </dgm:pt>
    <dgm:pt modelId="{81DC701A-993C-46AF-9330-F3945319C52D}">
      <dgm:prSet custT="1"/>
      <dgm:spPr/>
      <dgm:t>
        <a:bodyPr/>
        <a:lstStyle/>
        <a:p>
          <a:r>
            <a:rPr lang="en-US" sz="2000" dirty="0" err="1" smtClean="0"/>
            <a:t>Sebanyak</a:t>
          </a:r>
          <a:r>
            <a:rPr lang="en-US" sz="2000" dirty="0" smtClean="0"/>
            <a:t> 40% penduduk termiskin menikmati &gt;17% pendapatan nasional, ketimpangan dianggap rendah.</a:t>
          </a:r>
          <a:endParaRPr lang="en-US" sz="2000" dirty="0"/>
        </a:p>
      </dgm:t>
    </dgm:pt>
    <dgm:pt modelId="{77679A34-DAA7-43B2-959C-7D9969111E87}" type="parTrans" cxnId="{8610BD1D-CAAA-4315-8C0E-4D0E259020BA}">
      <dgm:prSet/>
      <dgm:spPr/>
      <dgm:t>
        <a:bodyPr/>
        <a:lstStyle/>
        <a:p>
          <a:endParaRPr lang="en-US"/>
        </a:p>
      </dgm:t>
    </dgm:pt>
    <dgm:pt modelId="{28757B42-1FEC-492F-9B18-9C4E43F67793}" type="sibTrans" cxnId="{8610BD1D-CAAA-4315-8C0E-4D0E259020BA}">
      <dgm:prSet/>
      <dgm:spPr/>
      <dgm:t>
        <a:bodyPr/>
        <a:lstStyle/>
        <a:p>
          <a:endParaRPr lang="en-US"/>
        </a:p>
      </dgm:t>
    </dgm:pt>
    <dgm:pt modelId="{44AAF48B-508A-44B4-B155-F2D7C9515824}">
      <dgm:prSet custT="1"/>
      <dgm:spPr/>
      <dgm:t>
        <a:bodyPr/>
        <a:lstStyle/>
        <a:p>
          <a:r>
            <a:rPr lang="en-US" sz="2000" dirty="0" err="1" smtClean="0"/>
            <a:t>Ambang</a:t>
          </a:r>
          <a:r>
            <a:rPr lang="en-US" sz="2000" dirty="0" smtClean="0"/>
            <a:t> kemiskinan menurut Bank Dunia tentang  pemenuhan kebutuhan fisik 2.100 kalori sehari yang dinyatakan dalam uang. </a:t>
          </a:r>
          <a:endParaRPr lang="en-US" sz="2000" dirty="0"/>
        </a:p>
      </dgm:t>
    </dgm:pt>
    <dgm:pt modelId="{8C73325B-D536-41A4-B5BD-65A8F39EF79E}" type="parTrans" cxnId="{A415FEEA-DC8F-417A-A4FC-3118FA40F984}">
      <dgm:prSet/>
      <dgm:spPr/>
      <dgm:t>
        <a:bodyPr/>
        <a:lstStyle/>
        <a:p>
          <a:endParaRPr lang="en-US"/>
        </a:p>
      </dgm:t>
    </dgm:pt>
    <dgm:pt modelId="{2D940D78-7AC9-41C1-801A-FBFF5A8BC381}" type="sibTrans" cxnId="{A415FEEA-DC8F-417A-A4FC-3118FA40F984}">
      <dgm:prSet/>
      <dgm:spPr/>
      <dgm:t>
        <a:bodyPr/>
        <a:lstStyle/>
        <a:p>
          <a:endParaRPr lang="en-US"/>
        </a:p>
      </dgm:t>
    </dgm:pt>
    <dgm:pt modelId="{565A8273-8D5E-4469-A940-106EF8D0F57D}">
      <dgm:prSet custT="1"/>
      <dgm:spPr/>
      <dgm:t>
        <a:bodyPr/>
        <a:lstStyle/>
        <a:p>
          <a:r>
            <a:rPr lang="en-US" sz="2000" dirty="0" smtClean="0"/>
            <a:t>BPS menggunakan tolok ukur Bank Dunia rata-rata pengeluaran per kapita penduduk dalam memenuhi 2.100 </a:t>
          </a:r>
          <a:r>
            <a:rPr lang="en-US" sz="2000" dirty="0" err="1" smtClean="0"/>
            <a:t>kalori</a:t>
          </a:r>
          <a:r>
            <a:rPr lang="en-US" sz="2000" dirty="0" smtClean="0"/>
            <a:t> per </a:t>
          </a:r>
          <a:r>
            <a:rPr lang="en-US" sz="2000" dirty="0" err="1" smtClean="0"/>
            <a:t>hari</a:t>
          </a:r>
          <a:r>
            <a:rPr lang="en-US" sz="2000" dirty="0" smtClean="0"/>
            <a:t>.</a:t>
          </a:r>
          <a:endParaRPr lang="en-US" sz="2000" dirty="0"/>
        </a:p>
      </dgm:t>
    </dgm:pt>
    <dgm:pt modelId="{78A6C584-AB88-42F0-9106-868417069713}" type="parTrans" cxnId="{F47CA95F-CAF0-411A-BD82-59BC321F0F5D}">
      <dgm:prSet/>
      <dgm:spPr/>
      <dgm:t>
        <a:bodyPr/>
        <a:lstStyle/>
        <a:p>
          <a:endParaRPr lang="en-US"/>
        </a:p>
      </dgm:t>
    </dgm:pt>
    <dgm:pt modelId="{FB918592-C0B6-4FDD-936E-A5A245C61A6B}" type="sibTrans" cxnId="{F47CA95F-CAF0-411A-BD82-59BC321F0F5D}">
      <dgm:prSet/>
      <dgm:spPr/>
      <dgm:t>
        <a:bodyPr/>
        <a:lstStyle/>
        <a:p>
          <a:endParaRPr lang="en-US"/>
        </a:p>
      </dgm:t>
    </dgm:pt>
    <dgm:pt modelId="{95CD6321-910C-4416-A23C-CF80DF55CD69}">
      <dgm:prSet phldrT="[Text]" custT="1"/>
      <dgm:spPr/>
      <dgm:t>
        <a:bodyPr/>
        <a:lstStyle/>
        <a:p>
          <a:r>
            <a:rPr lang="en-US" sz="2000" dirty="0" err="1" smtClean="0"/>
            <a:t>Kemiskinan</a:t>
          </a:r>
          <a:r>
            <a:rPr lang="en-US" sz="2000" dirty="0" smtClean="0"/>
            <a:t> absolut menggunakan tingkat konsumsi dalam takaran ekuivalen.</a:t>
          </a:r>
          <a:endParaRPr lang="en-US" sz="2000" dirty="0"/>
        </a:p>
      </dgm:t>
    </dgm:pt>
    <dgm:pt modelId="{B94527C8-DB8C-4842-8E8E-3880DA4243FE}" type="parTrans" cxnId="{65210004-9C6A-4CE1-8A8D-276C06639440}">
      <dgm:prSet/>
      <dgm:spPr/>
      <dgm:t>
        <a:bodyPr/>
        <a:lstStyle/>
        <a:p>
          <a:endParaRPr lang="en-US"/>
        </a:p>
      </dgm:t>
    </dgm:pt>
    <dgm:pt modelId="{4B627C61-C192-4BE4-AF24-1FF600482CD3}" type="sibTrans" cxnId="{65210004-9C6A-4CE1-8A8D-276C06639440}">
      <dgm:prSet/>
      <dgm:spPr/>
      <dgm:t>
        <a:bodyPr/>
        <a:lstStyle/>
        <a:p>
          <a:endParaRPr lang="en-US"/>
        </a:p>
      </dgm:t>
    </dgm:pt>
    <dgm:pt modelId="{1DE0BB9D-DAA3-42DA-8E51-404DC078C67A}" type="pres">
      <dgm:prSet presAssocID="{4150CB9A-1985-407F-AB8C-5A3A17E83B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9F5BF-B800-468F-8441-854273EF41F0}" type="pres">
      <dgm:prSet presAssocID="{AB85752B-5632-4442-BE12-6A78DBCA3AB0}" presName="composite" presStyleCnt="0"/>
      <dgm:spPr/>
      <dgm:t>
        <a:bodyPr/>
        <a:lstStyle/>
        <a:p>
          <a:endParaRPr lang="en-US"/>
        </a:p>
      </dgm:t>
    </dgm:pt>
    <dgm:pt modelId="{5AB150B7-E88B-4807-9782-63CEA3016703}" type="pres">
      <dgm:prSet presAssocID="{AB85752B-5632-4442-BE12-6A78DBCA3A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5F93-CCC5-45A9-AD5D-EDDC5A9C9E63}" type="pres">
      <dgm:prSet presAssocID="{AB85752B-5632-4442-BE12-6A78DBCA3AB0}" presName="descendantText" presStyleLbl="alignAcc1" presStyleIdx="0" presStyleCnt="2" custScaleY="13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A2C63-2612-44EA-99EF-BF030FAC56A4}" type="pres">
      <dgm:prSet presAssocID="{9B1F5688-AC69-466A-8C3C-05D1F49B44EC}" presName="sp" presStyleCnt="0"/>
      <dgm:spPr/>
      <dgm:t>
        <a:bodyPr/>
        <a:lstStyle/>
        <a:p>
          <a:endParaRPr lang="en-US"/>
        </a:p>
      </dgm:t>
    </dgm:pt>
    <dgm:pt modelId="{7410529B-EBA1-4469-9D08-C9999F5BD6CF}" type="pres">
      <dgm:prSet presAssocID="{9686815C-D952-4BF3-B82A-185EBE3A1CDB}" presName="composite" presStyleCnt="0"/>
      <dgm:spPr/>
      <dgm:t>
        <a:bodyPr/>
        <a:lstStyle/>
        <a:p>
          <a:endParaRPr lang="en-US"/>
        </a:p>
      </dgm:t>
    </dgm:pt>
    <dgm:pt modelId="{A1CD8CBA-23B9-478F-B29B-74997A727FF7}" type="pres">
      <dgm:prSet presAssocID="{9686815C-D952-4BF3-B82A-185EBE3A1CD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7D04B-4A57-45B9-8F61-71B8579FA6C9}" type="pres">
      <dgm:prSet presAssocID="{9686815C-D952-4BF3-B82A-185EBE3A1CDB}" presName="descendantText" presStyleLbl="alignAcc1" presStyleIdx="1" presStyleCnt="2" custScaleY="167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5FEEA-DC8F-417A-A4FC-3118FA40F984}" srcId="{9686815C-D952-4BF3-B82A-185EBE3A1CDB}" destId="{44AAF48B-508A-44B4-B155-F2D7C9515824}" srcOrd="2" destOrd="0" parTransId="{8C73325B-D536-41A4-B5BD-65A8F39EF79E}" sibTransId="{2D940D78-7AC9-41C1-801A-FBFF5A8BC381}"/>
    <dgm:cxn modelId="{F47CA95F-CAF0-411A-BD82-59BC321F0F5D}" srcId="{9686815C-D952-4BF3-B82A-185EBE3A1CDB}" destId="{565A8273-8D5E-4469-A940-106EF8D0F57D}" srcOrd="3" destOrd="0" parTransId="{78A6C584-AB88-42F0-9106-868417069713}" sibTransId="{FB918592-C0B6-4FDD-936E-A5A245C61A6B}"/>
    <dgm:cxn modelId="{0FA33ABE-45EC-4D24-A87C-96B653514DDB}" type="presOf" srcId="{81DC701A-993C-46AF-9330-F3945319C52D}" destId="{53135F93-CCC5-45A9-AD5D-EDDC5A9C9E63}" srcOrd="0" destOrd="2" presId="urn:microsoft.com/office/officeart/2005/8/layout/chevron2"/>
    <dgm:cxn modelId="{6870827B-C862-422B-ACCF-F0CCEE327458}" type="presOf" srcId="{95CD6321-910C-4416-A23C-CF80DF55CD69}" destId="{5A87D04B-4A57-45B9-8F61-71B8579FA6C9}" srcOrd="0" destOrd="1" presId="urn:microsoft.com/office/officeart/2005/8/layout/chevron2"/>
    <dgm:cxn modelId="{F238DEA8-CD12-491D-9F7C-0A061A2CC1C1}" type="presOf" srcId="{44AAF48B-508A-44B4-B155-F2D7C9515824}" destId="{5A87D04B-4A57-45B9-8F61-71B8579FA6C9}" srcOrd="0" destOrd="2" presId="urn:microsoft.com/office/officeart/2005/8/layout/chevron2"/>
    <dgm:cxn modelId="{48BA7105-3766-47AC-A497-AD2E1C4E95D8}" type="presOf" srcId="{99406C0F-83BF-438C-9C2B-2E25CFE8BE4E}" destId="{53135F93-CCC5-45A9-AD5D-EDDC5A9C9E63}" srcOrd="0" destOrd="0" presId="urn:microsoft.com/office/officeart/2005/8/layout/chevron2"/>
    <dgm:cxn modelId="{201B8655-F5C7-423D-A1FF-D181F9AF3808}" srcId="{AB85752B-5632-4442-BE12-6A78DBCA3AB0}" destId="{23E19B68-D180-4929-A79E-AAA5E63853F4}" srcOrd="1" destOrd="0" parTransId="{3E2AC913-EF57-47FA-93B2-183074E05E55}" sibTransId="{0953308C-8D74-47A2-9736-DBE5CDD96C76}"/>
    <dgm:cxn modelId="{6FCDC7B5-2F8A-4AD3-B2F8-1C738ED0B561}" srcId="{4150CB9A-1985-407F-AB8C-5A3A17E83BF0}" destId="{9686815C-D952-4BF3-B82A-185EBE3A1CDB}" srcOrd="1" destOrd="0" parTransId="{C540C177-9E08-4B08-AFF3-D7B86394BD1E}" sibTransId="{0876E381-4B97-4DF8-8E9A-ABF14EA308B0}"/>
    <dgm:cxn modelId="{8610BD1D-CAAA-4315-8C0E-4D0E259020BA}" srcId="{AB85752B-5632-4442-BE12-6A78DBCA3AB0}" destId="{81DC701A-993C-46AF-9330-F3945319C52D}" srcOrd="2" destOrd="0" parTransId="{77679A34-DAA7-43B2-959C-7D9969111E87}" sibTransId="{28757B42-1FEC-492F-9B18-9C4E43F67793}"/>
    <dgm:cxn modelId="{A6B13D93-F722-4C37-A8CD-7DC271CCC893}" type="presOf" srcId="{565A8273-8D5E-4469-A940-106EF8D0F57D}" destId="{5A87D04B-4A57-45B9-8F61-71B8579FA6C9}" srcOrd="0" destOrd="3" presId="urn:microsoft.com/office/officeart/2005/8/layout/chevron2"/>
    <dgm:cxn modelId="{8951992F-179F-408F-B72F-4DAE51E44E94}" type="presOf" srcId="{AB85752B-5632-4442-BE12-6A78DBCA3AB0}" destId="{5AB150B7-E88B-4807-9782-63CEA3016703}" srcOrd="0" destOrd="0" presId="urn:microsoft.com/office/officeart/2005/8/layout/chevron2"/>
    <dgm:cxn modelId="{28BBD2D0-B42B-4364-8290-8D2DC8E0DFEC}" type="presOf" srcId="{CFE1D2C0-86CC-42E8-8797-30BAAC226ECD}" destId="{5A87D04B-4A57-45B9-8F61-71B8579FA6C9}" srcOrd="0" destOrd="0" presId="urn:microsoft.com/office/officeart/2005/8/layout/chevron2"/>
    <dgm:cxn modelId="{15B368D6-0E6F-4B1E-BEDD-0C4DF7B1DB40}" type="presOf" srcId="{4150CB9A-1985-407F-AB8C-5A3A17E83BF0}" destId="{1DE0BB9D-DAA3-42DA-8E51-404DC078C67A}" srcOrd="0" destOrd="0" presId="urn:microsoft.com/office/officeart/2005/8/layout/chevron2"/>
    <dgm:cxn modelId="{65210004-9C6A-4CE1-8A8D-276C06639440}" srcId="{9686815C-D952-4BF3-B82A-185EBE3A1CDB}" destId="{95CD6321-910C-4416-A23C-CF80DF55CD69}" srcOrd="1" destOrd="0" parTransId="{B94527C8-DB8C-4842-8E8E-3880DA4243FE}" sibTransId="{4B627C61-C192-4BE4-AF24-1FF600482CD3}"/>
    <dgm:cxn modelId="{EF737C16-4D24-4E04-BDC7-9C078AAFDA1A}" type="presOf" srcId="{23E19B68-D180-4929-A79E-AAA5E63853F4}" destId="{53135F93-CCC5-45A9-AD5D-EDDC5A9C9E63}" srcOrd="0" destOrd="1" presId="urn:microsoft.com/office/officeart/2005/8/layout/chevron2"/>
    <dgm:cxn modelId="{9D6F9C26-78F6-453F-8F70-4CE184D16A2C}" srcId="{AB85752B-5632-4442-BE12-6A78DBCA3AB0}" destId="{99406C0F-83BF-438C-9C2B-2E25CFE8BE4E}" srcOrd="0" destOrd="0" parTransId="{F700B143-77F8-40E3-961F-3D35000FC3E8}" sibTransId="{3F9DAE88-1915-4CF2-938F-296BE684D99F}"/>
    <dgm:cxn modelId="{7B2EDE95-5101-47DF-BB0E-1BDEFD7287BD}" type="presOf" srcId="{9686815C-D952-4BF3-B82A-185EBE3A1CDB}" destId="{A1CD8CBA-23B9-478F-B29B-74997A727FF7}" srcOrd="0" destOrd="0" presId="urn:microsoft.com/office/officeart/2005/8/layout/chevron2"/>
    <dgm:cxn modelId="{F672DF93-B114-4A1C-94D9-547BFABCC8A4}" srcId="{9686815C-D952-4BF3-B82A-185EBE3A1CDB}" destId="{CFE1D2C0-86CC-42E8-8797-30BAAC226ECD}" srcOrd="0" destOrd="0" parTransId="{384A8921-FF9A-420F-8052-FED949A61A4C}" sibTransId="{8A39BFB1-198F-414D-93A1-96D41AA5A01A}"/>
    <dgm:cxn modelId="{41BBA94D-6421-433E-8CAD-18F2CA1DE8CA}" srcId="{4150CB9A-1985-407F-AB8C-5A3A17E83BF0}" destId="{AB85752B-5632-4442-BE12-6A78DBCA3AB0}" srcOrd="0" destOrd="0" parTransId="{39856372-FE3E-48D8-952B-D519A5F153DD}" sibTransId="{9B1F5688-AC69-466A-8C3C-05D1F49B44EC}"/>
    <dgm:cxn modelId="{8022CC62-443B-4B0B-9E50-F72E4C16C11B}" type="presParOf" srcId="{1DE0BB9D-DAA3-42DA-8E51-404DC078C67A}" destId="{0EF9F5BF-B800-468F-8441-854273EF41F0}" srcOrd="0" destOrd="0" presId="urn:microsoft.com/office/officeart/2005/8/layout/chevron2"/>
    <dgm:cxn modelId="{398A5A72-756D-4304-B999-ED124C05F032}" type="presParOf" srcId="{0EF9F5BF-B800-468F-8441-854273EF41F0}" destId="{5AB150B7-E88B-4807-9782-63CEA3016703}" srcOrd="0" destOrd="0" presId="urn:microsoft.com/office/officeart/2005/8/layout/chevron2"/>
    <dgm:cxn modelId="{DEEE4734-2E54-4501-99CE-1AAAB383A1DD}" type="presParOf" srcId="{0EF9F5BF-B800-468F-8441-854273EF41F0}" destId="{53135F93-CCC5-45A9-AD5D-EDDC5A9C9E63}" srcOrd="1" destOrd="0" presId="urn:microsoft.com/office/officeart/2005/8/layout/chevron2"/>
    <dgm:cxn modelId="{D7AED15F-49AE-4006-B9AA-C5193AAAB679}" type="presParOf" srcId="{1DE0BB9D-DAA3-42DA-8E51-404DC078C67A}" destId="{DCAA2C63-2612-44EA-99EF-BF030FAC56A4}" srcOrd="1" destOrd="0" presId="urn:microsoft.com/office/officeart/2005/8/layout/chevron2"/>
    <dgm:cxn modelId="{6F7FBF24-5969-4F24-BCEB-95388D98AC57}" type="presParOf" srcId="{1DE0BB9D-DAA3-42DA-8E51-404DC078C67A}" destId="{7410529B-EBA1-4469-9D08-C9999F5BD6CF}" srcOrd="2" destOrd="0" presId="urn:microsoft.com/office/officeart/2005/8/layout/chevron2"/>
    <dgm:cxn modelId="{105D7C75-4476-4DF4-9DB4-C09194D42FE0}" type="presParOf" srcId="{7410529B-EBA1-4469-9D08-C9999F5BD6CF}" destId="{A1CD8CBA-23B9-478F-B29B-74997A727FF7}" srcOrd="0" destOrd="0" presId="urn:microsoft.com/office/officeart/2005/8/layout/chevron2"/>
    <dgm:cxn modelId="{BF44AC70-E61E-431C-B25A-78D1D3F2F3BC}" type="presParOf" srcId="{7410529B-EBA1-4469-9D08-C9999F5BD6CF}" destId="{5A87D04B-4A57-45B9-8F61-71B8579FA6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F6873E-3B1B-4C2F-80B3-A9F1039D2C0E}" type="doc">
      <dgm:prSet loTypeId="urn:microsoft.com/office/officeart/2005/8/layout/h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9DE075-E567-439F-8545-EA179B295EFA}">
      <dgm:prSet custT="1"/>
      <dgm:spPr/>
      <dgm:t>
        <a:bodyPr/>
        <a:lstStyle/>
        <a:p>
          <a:pPr algn="l" rtl="0"/>
          <a:r>
            <a:rPr lang="en-US" sz="2400" b="1" dirty="0" err="1" smtClean="0">
              <a:latin typeface="Arial" pitchFamily="34" charset="0"/>
              <a:cs typeface="Arial" pitchFamily="34" charset="0"/>
            </a:rPr>
            <a:t>Tujuan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Pembelajaran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F4DDC50-E2CA-42A7-ABEE-E4BB246D494C}" type="parTrans" cxnId="{4B11FE02-E710-45A1-B0A0-4E5BEB741153}">
      <dgm:prSet/>
      <dgm:spPr/>
      <dgm:t>
        <a:bodyPr/>
        <a:lstStyle/>
        <a:p>
          <a:endParaRPr lang="en-US"/>
        </a:p>
      </dgm:t>
    </dgm:pt>
    <dgm:pt modelId="{E0467124-6171-48D6-AD07-4421B7DD46CA}" type="sibTrans" cxnId="{4B11FE02-E710-45A1-B0A0-4E5BEB741153}">
      <dgm:prSet/>
      <dgm:spPr/>
      <dgm:t>
        <a:bodyPr/>
        <a:lstStyle/>
        <a:p>
          <a:endParaRPr lang="en-US"/>
        </a:p>
      </dgm:t>
    </dgm:pt>
    <dgm:pt modelId="{C1413E05-B4FF-4067-BA9D-590E9592F8D3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mampu menjelaskan pengertian pertumbuhan dan pembangunan ekonomi dengan baik.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1C7B7067-18C2-4AD1-AA09-690BECED1D88}" type="parTrans" cxnId="{C69DE9BB-3791-45AB-B45D-6FBF642D0E74}">
      <dgm:prSet/>
      <dgm:spPr/>
      <dgm:t>
        <a:bodyPr/>
        <a:lstStyle/>
        <a:p>
          <a:endParaRPr lang="en-US"/>
        </a:p>
      </dgm:t>
    </dgm:pt>
    <dgm:pt modelId="{9585B7E9-8133-4129-87E3-26D69DDF1272}" type="sibTrans" cxnId="{C69DE9BB-3791-45AB-B45D-6FBF642D0E74}">
      <dgm:prSet/>
      <dgm:spPr/>
      <dgm:t>
        <a:bodyPr/>
        <a:lstStyle/>
        <a:p>
          <a:endParaRPr lang="en-US"/>
        </a:p>
      </dgm:t>
    </dgm:pt>
    <dgm:pt modelId="{87481E06-4ABB-4CEF-92BC-7C0C47539243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kegiatan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mampu menghitung laju pertumbuhan ekonomi dengan rumus penghitungan pertumbuhan ekonomi secara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0CA38612-45DF-49D2-BB5A-B4711BF79291}" type="parTrans" cxnId="{B91A7DE5-87E9-42F0-895C-71CD882DF718}">
      <dgm:prSet/>
      <dgm:spPr/>
      <dgm:t>
        <a:bodyPr/>
        <a:lstStyle/>
        <a:p>
          <a:endParaRPr lang="en-US"/>
        </a:p>
      </dgm:t>
    </dgm:pt>
    <dgm:pt modelId="{DA3AC7D9-D128-4CA7-A210-A8442ADA5A65}" type="sibTrans" cxnId="{B91A7DE5-87E9-42F0-895C-71CD882DF718}">
      <dgm:prSet/>
      <dgm:spPr/>
      <dgm:t>
        <a:bodyPr/>
        <a:lstStyle/>
        <a:p>
          <a:endParaRPr lang="en-US"/>
        </a:p>
      </dgm:t>
    </dgm:pt>
    <dgm:pt modelId="{36ACE749-1635-43B9-96FE-36133A794DDF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kegiatan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mampu menjelaskan teori pertumbuhan ekonomi dengan baik.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F08A16E-725E-480F-BF3F-96F9BECED8AD}" type="parTrans" cxnId="{BA787B36-CAF6-4772-B14A-886F5F12E254}">
      <dgm:prSet/>
      <dgm:spPr/>
      <dgm:t>
        <a:bodyPr/>
        <a:lstStyle/>
        <a:p>
          <a:endParaRPr lang="en-US"/>
        </a:p>
      </dgm:t>
    </dgm:pt>
    <dgm:pt modelId="{497B6D6A-19FF-4E29-A85F-9626B1A250DE}" type="sibTrans" cxnId="{BA787B36-CAF6-4772-B14A-886F5F12E254}">
      <dgm:prSet/>
      <dgm:spPr/>
      <dgm:t>
        <a:bodyPr/>
        <a:lstStyle/>
        <a:p>
          <a:endParaRPr lang="en-US"/>
        </a:p>
      </dgm:t>
    </dgm:pt>
    <dgm:pt modelId="{69E6D044-600C-473F-83CA-1C66966935A9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pengamatan,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membedakan pertumbuhan ekonomi dan pembangunan ekonomi dengan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DC0DE2F-75D7-41BC-8591-C32134EFAD05}" type="parTrans" cxnId="{02837F76-00B7-45C7-853F-F1E5256AA421}">
      <dgm:prSet/>
      <dgm:spPr/>
      <dgm:t>
        <a:bodyPr/>
        <a:lstStyle/>
        <a:p>
          <a:endParaRPr lang="en-US"/>
        </a:p>
      </dgm:t>
    </dgm:pt>
    <dgm:pt modelId="{2602FC2D-C359-4518-A7F9-726F06BD61CC}" type="sibTrans" cxnId="{02837F76-00B7-45C7-853F-F1E5256AA421}">
      <dgm:prSet/>
      <dgm:spPr/>
      <dgm:t>
        <a:bodyPr/>
        <a:lstStyle/>
        <a:p>
          <a:endParaRPr lang="en-US"/>
        </a:p>
      </dgm:t>
    </dgm:pt>
    <dgm:pt modelId="{55C31770-9448-4B1A-BC04-1BABFFCAA0A9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mengerjakan penugasan,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menyimpulkan data indikator terkait pembangunan ekonomi di Indonesia dengan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4E1467B-979E-45F0-BF6F-9F2DF0D47821}" type="parTrans" cxnId="{A18E91DE-751A-4633-9484-FE9220DE78CB}">
      <dgm:prSet/>
      <dgm:spPr/>
      <dgm:t>
        <a:bodyPr/>
        <a:lstStyle/>
        <a:p>
          <a:endParaRPr lang="en-US"/>
        </a:p>
      </dgm:t>
    </dgm:pt>
    <dgm:pt modelId="{3C6FD48D-291E-427A-9FAB-A720D4E48CFF}" type="sibTrans" cxnId="{A18E91DE-751A-4633-9484-FE9220DE78CB}">
      <dgm:prSet/>
      <dgm:spPr/>
      <dgm:t>
        <a:bodyPr/>
        <a:lstStyle/>
        <a:p>
          <a:endParaRPr lang="en-US"/>
        </a:p>
      </dgm:t>
    </dgm:pt>
    <dgm:pt modelId="{698DB281-4649-4E32-A057-EDC2B3EE3917}" type="pres">
      <dgm:prSet presAssocID="{97F6873E-3B1B-4C2F-80B3-A9F1039D2C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47486-D4DE-402F-A8B1-070B8FF455A0}" type="pres">
      <dgm:prSet presAssocID="{8D9DE075-E567-439F-8545-EA179B295EFA}" presName="composite" presStyleCnt="0"/>
      <dgm:spPr/>
    </dgm:pt>
    <dgm:pt modelId="{0DF4E54C-01B9-4E9F-A794-458327439B11}" type="pres">
      <dgm:prSet presAssocID="{8D9DE075-E567-439F-8545-EA179B295EF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AB36-6FB5-49E0-9096-CD8519F4F61A}" type="pres">
      <dgm:prSet presAssocID="{8D9DE075-E567-439F-8545-EA179B295EF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BE71C-9562-428C-B433-7439428825BA}" type="presOf" srcId="{36ACE749-1635-43B9-96FE-36133A794DDF}" destId="{61EEAB36-6FB5-49E0-9096-CD8519F4F61A}" srcOrd="0" destOrd="2" presId="urn:microsoft.com/office/officeart/2005/8/layout/hList1"/>
    <dgm:cxn modelId="{A18E91DE-751A-4633-9484-FE9220DE78CB}" srcId="{8D9DE075-E567-439F-8545-EA179B295EFA}" destId="{55C31770-9448-4B1A-BC04-1BABFFCAA0A9}" srcOrd="4" destOrd="0" parTransId="{C4E1467B-979E-45F0-BF6F-9F2DF0D47821}" sibTransId="{3C6FD48D-291E-427A-9FAB-A720D4E48CFF}"/>
    <dgm:cxn modelId="{02837F76-00B7-45C7-853F-F1E5256AA421}" srcId="{8D9DE075-E567-439F-8545-EA179B295EFA}" destId="{69E6D044-600C-473F-83CA-1C66966935A9}" srcOrd="3" destOrd="0" parTransId="{8DC0DE2F-75D7-41BC-8591-C32134EFAD05}" sibTransId="{2602FC2D-C359-4518-A7F9-726F06BD61CC}"/>
    <dgm:cxn modelId="{C69DE9BB-3791-45AB-B45D-6FBF642D0E74}" srcId="{8D9DE075-E567-439F-8545-EA179B295EFA}" destId="{C1413E05-B4FF-4067-BA9D-590E9592F8D3}" srcOrd="0" destOrd="0" parTransId="{1C7B7067-18C2-4AD1-AA09-690BECED1D88}" sibTransId="{9585B7E9-8133-4129-87E3-26D69DDF1272}"/>
    <dgm:cxn modelId="{C87CF337-DFA2-4C47-81F4-8BD3B9A6F5D4}" type="presOf" srcId="{8D9DE075-E567-439F-8545-EA179B295EFA}" destId="{0DF4E54C-01B9-4E9F-A794-458327439B11}" srcOrd="0" destOrd="0" presId="urn:microsoft.com/office/officeart/2005/8/layout/hList1"/>
    <dgm:cxn modelId="{8FB35A57-0536-4FF0-9143-629BF2B75B3B}" type="presOf" srcId="{C1413E05-B4FF-4067-BA9D-590E9592F8D3}" destId="{61EEAB36-6FB5-49E0-9096-CD8519F4F61A}" srcOrd="0" destOrd="0" presId="urn:microsoft.com/office/officeart/2005/8/layout/hList1"/>
    <dgm:cxn modelId="{EDAD0DE3-8B12-4E4F-BA7C-535787F337F6}" type="presOf" srcId="{87481E06-4ABB-4CEF-92BC-7C0C47539243}" destId="{61EEAB36-6FB5-49E0-9096-CD8519F4F61A}" srcOrd="0" destOrd="1" presId="urn:microsoft.com/office/officeart/2005/8/layout/hList1"/>
    <dgm:cxn modelId="{B91A7DE5-87E9-42F0-895C-71CD882DF718}" srcId="{8D9DE075-E567-439F-8545-EA179B295EFA}" destId="{87481E06-4ABB-4CEF-92BC-7C0C47539243}" srcOrd="1" destOrd="0" parTransId="{0CA38612-45DF-49D2-BB5A-B4711BF79291}" sibTransId="{DA3AC7D9-D128-4CA7-A210-A8442ADA5A65}"/>
    <dgm:cxn modelId="{BA787B36-CAF6-4772-B14A-886F5F12E254}" srcId="{8D9DE075-E567-439F-8545-EA179B295EFA}" destId="{36ACE749-1635-43B9-96FE-36133A794DDF}" srcOrd="2" destOrd="0" parTransId="{5F08A16E-725E-480F-BF3F-96F9BECED8AD}" sibTransId="{497B6D6A-19FF-4E29-A85F-9626B1A250DE}"/>
    <dgm:cxn modelId="{4B11FE02-E710-45A1-B0A0-4E5BEB741153}" srcId="{97F6873E-3B1B-4C2F-80B3-A9F1039D2C0E}" destId="{8D9DE075-E567-439F-8545-EA179B295EFA}" srcOrd="0" destOrd="0" parTransId="{8F4DDC50-E2CA-42A7-ABEE-E4BB246D494C}" sibTransId="{E0467124-6171-48D6-AD07-4421B7DD46CA}"/>
    <dgm:cxn modelId="{A952BE3D-2C23-469D-A494-C21040E96E88}" type="presOf" srcId="{55C31770-9448-4B1A-BC04-1BABFFCAA0A9}" destId="{61EEAB36-6FB5-49E0-9096-CD8519F4F61A}" srcOrd="0" destOrd="4" presId="urn:microsoft.com/office/officeart/2005/8/layout/hList1"/>
    <dgm:cxn modelId="{B6B9331D-8C6B-4941-8D5E-A533D5A5B49E}" type="presOf" srcId="{69E6D044-600C-473F-83CA-1C66966935A9}" destId="{61EEAB36-6FB5-49E0-9096-CD8519F4F61A}" srcOrd="0" destOrd="3" presId="urn:microsoft.com/office/officeart/2005/8/layout/hList1"/>
    <dgm:cxn modelId="{44518A38-F06A-410E-AA50-81749A2E5BFE}" type="presOf" srcId="{97F6873E-3B1B-4C2F-80B3-A9F1039D2C0E}" destId="{698DB281-4649-4E32-A057-EDC2B3EE3917}" srcOrd="0" destOrd="0" presId="urn:microsoft.com/office/officeart/2005/8/layout/hList1"/>
    <dgm:cxn modelId="{76B378DE-BF0F-4787-B148-97B98BD676B3}" type="presParOf" srcId="{698DB281-4649-4E32-A057-EDC2B3EE3917}" destId="{0E047486-D4DE-402F-A8B1-070B8FF455A0}" srcOrd="0" destOrd="0" presId="urn:microsoft.com/office/officeart/2005/8/layout/hList1"/>
    <dgm:cxn modelId="{877C8258-15C8-490D-B535-D2DB1157D24F}" type="presParOf" srcId="{0E047486-D4DE-402F-A8B1-070B8FF455A0}" destId="{0DF4E54C-01B9-4E9F-A794-458327439B11}" srcOrd="0" destOrd="0" presId="urn:microsoft.com/office/officeart/2005/8/layout/hList1"/>
    <dgm:cxn modelId="{144C9DFA-83E0-41C6-A228-36273BF62F2D}" type="presParOf" srcId="{0E047486-D4DE-402F-A8B1-070B8FF455A0}" destId="{61EEAB36-6FB5-49E0-9096-CD8519F4F6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EBAA0A-D35E-4793-B525-3888B6553E6E}" type="doc">
      <dgm:prSet loTypeId="urn:microsoft.com/office/officeart/2005/8/layout/arrow4" loCatId="relationship" qsTypeId="urn:microsoft.com/office/officeart/2005/8/quickstyle/3d5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AB89EE-C3D7-4A06-B79F-AEF72287A55C}">
      <dgm:prSet custT="1"/>
      <dgm:spPr/>
      <dgm:t>
        <a:bodyPr/>
        <a:lstStyle/>
        <a:p>
          <a:pPr rtl="0"/>
          <a:r>
            <a:rPr lang="en-US" sz="2000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Pertumbuhan</a:t>
          </a:r>
          <a:r>
            <a:rPr lang="en-US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Ekonomi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D9576DA4-97C8-41AE-9B3B-79F3EE555FF7}" type="parTrans" cxnId="{378DDC74-3C99-4C15-BF62-6090163A4E28}">
      <dgm:prSet/>
      <dgm:spPr/>
      <dgm:t>
        <a:bodyPr/>
        <a:lstStyle/>
        <a:p>
          <a:endParaRPr lang="en-US"/>
        </a:p>
      </dgm:t>
    </dgm:pt>
    <dgm:pt modelId="{91DBF740-E43E-4A08-A8A8-E27EC76F264F}" type="sibTrans" cxnId="{378DDC74-3C99-4C15-BF62-6090163A4E28}">
      <dgm:prSet/>
      <dgm:spPr/>
      <dgm:t>
        <a:bodyPr/>
        <a:lstStyle/>
        <a:p>
          <a:endParaRPr lang="en-US"/>
        </a:p>
      </dgm:t>
    </dgm:pt>
    <dgm:pt modelId="{515C989D-761B-4D0B-9D2D-1A04D150EEF5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Pembangunan </a:t>
          </a:r>
          <a:r>
            <a:rPr lang="en-US" sz="2000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Ekonomi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C8A8F547-39C4-429E-8199-7D2FB2EB5C2B}" type="parTrans" cxnId="{AFC519C4-F8AB-498E-BBEE-CB4EAFA8B99C}">
      <dgm:prSet/>
      <dgm:spPr/>
      <dgm:t>
        <a:bodyPr/>
        <a:lstStyle/>
        <a:p>
          <a:endParaRPr lang="en-US"/>
        </a:p>
      </dgm:t>
    </dgm:pt>
    <dgm:pt modelId="{C43D2B55-8AE0-401C-902D-11AA96E01E1D}" type="sibTrans" cxnId="{AFC519C4-F8AB-498E-BBEE-CB4EAFA8B99C}">
      <dgm:prSet/>
      <dgm:spPr/>
      <dgm:t>
        <a:bodyPr/>
        <a:lstStyle/>
        <a:p>
          <a:endParaRPr lang="en-US"/>
        </a:p>
      </dgm:t>
    </dgm:pt>
    <dgm:pt modelId="{4E8DE702-E050-4935-91AD-4E01848CB837}" type="pres">
      <dgm:prSet presAssocID="{CCEBAA0A-D35E-4793-B525-3888B6553E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9728F-93CA-4E26-B2A9-E914EE7E7386}" type="pres">
      <dgm:prSet presAssocID="{4AAB89EE-C3D7-4A06-B79F-AEF72287A55C}" presName="upArrow" presStyleLbl="node1" presStyleIdx="0" presStyleCnt="2"/>
      <dgm:spPr/>
    </dgm:pt>
    <dgm:pt modelId="{948B63A1-A0A1-42E3-A9CE-B517FB1D67E3}" type="pres">
      <dgm:prSet presAssocID="{4AAB89EE-C3D7-4A06-B79F-AEF72287A55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B78B7-4B5B-4689-9EF3-3E542D2128F6}" type="pres">
      <dgm:prSet presAssocID="{515C989D-761B-4D0B-9D2D-1A04D150EEF5}" presName="downArrow" presStyleLbl="node1" presStyleIdx="1" presStyleCnt="2"/>
      <dgm:spPr/>
    </dgm:pt>
    <dgm:pt modelId="{C643810C-C36E-4474-98CD-57D880299489}" type="pres">
      <dgm:prSet presAssocID="{515C989D-761B-4D0B-9D2D-1A04D150EEF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703D3-4DD1-4CA1-8F15-33BB9F66EEDD}" type="presOf" srcId="{CCEBAA0A-D35E-4793-B525-3888B6553E6E}" destId="{4E8DE702-E050-4935-91AD-4E01848CB837}" srcOrd="0" destOrd="0" presId="urn:microsoft.com/office/officeart/2005/8/layout/arrow4"/>
    <dgm:cxn modelId="{378DDC74-3C99-4C15-BF62-6090163A4E28}" srcId="{CCEBAA0A-D35E-4793-B525-3888B6553E6E}" destId="{4AAB89EE-C3D7-4A06-B79F-AEF72287A55C}" srcOrd="0" destOrd="0" parTransId="{D9576DA4-97C8-41AE-9B3B-79F3EE555FF7}" sibTransId="{91DBF740-E43E-4A08-A8A8-E27EC76F264F}"/>
    <dgm:cxn modelId="{AFC519C4-F8AB-498E-BBEE-CB4EAFA8B99C}" srcId="{CCEBAA0A-D35E-4793-B525-3888B6553E6E}" destId="{515C989D-761B-4D0B-9D2D-1A04D150EEF5}" srcOrd="1" destOrd="0" parTransId="{C8A8F547-39C4-429E-8199-7D2FB2EB5C2B}" sibTransId="{C43D2B55-8AE0-401C-902D-11AA96E01E1D}"/>
    <dgm:cxn modelId="{B9F77BAB-18F9-4219-AD80-7377272E1784}" type="presOf" srcId="{4AAB89EE-C3D7-4A06-B79F-AEF72287A55C}" destId="{948B63A1-A0A1-42E3-A9CE-B517FB1D67E3}" srcOrd="0" destOrd="0" presId="urn:microsoft.com/office/officeart/2005/8/layout/arrow4"/>
    <dgm:cxn modelId="{AE2D9825-CBD4-4F7B-97EC-EFAE5D77320E}" type="presOf" srcId="{515C989D-761B-4D0B-9D2D-1A04D150EEF5}" destId="{C643810C-C36E-4474-98CD-57D880299489}" srcOrd="0" destOrd="0" presId="urn:microsoft.com/office/officeart/2005/8/layout/arrow4"/>
    <dgm:cxn modelId="{1CC39DDC-6331-4B3A-8F99-1595E6A9D826}" type="presParOf" srcId="{4E8DE702-E050-4935-91AD-4E01848CB837}" destId="{EA29728F-93CA-4E26-B2A9-E914EE7E7386}" srcOrd="0" destOrd="0" presId="urn:microsoft.com/office/officeart/2005/8/layout/arrow4"/>
    <dgm:cxn modelId="{BDC15B32-C8B9-4432-8220-212CB7C0D3BF}" type="presParOf" srcId="{4E8DE702-E050-4935-91AD-4E01848CB837}" destId="{948B63A1-A0A1-42E3-A9CE-B517FB1D67E3}" srcOrd="1" destOrd="0" presId="urn:microsoft.com/office/officeart/2005/8/layout/arrow4"/>
    <dgm:cxn modelId="{C7ADB282-937A-457C-88F3-A6DE89948CD6}" type="presParOf" srcId="{4E8DE702-E050-4935-91AD-4E01848CB837}" destId="{839B78B7-4B5B-4689-9EF3-3E542D2128F6}" srcOrd="2" destOrd="0" presId="urn:microsoft.com/office/officeart/2005/8/layout/arrow4"/>
    <dgm:cxn modelId="{2138DB7B-FD45-4A97-82C2-7A46B48F0710}" type="presParOf" srcId="{4E8DE702-E050-4935-91AD-4E01848CB837}" destId="{C643810C-C36E-4474-98CD-57D88029948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DD238D-98EE-4BF6-8814-2B421699A291}" type="doc">
      <dgm:prSet loTypeId="urn:microsoft.com/office/officeart/2005/8/layout/radial4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CD7CBA-1326-4449-88FE-11F0CF508DF1}">
      <dgm:prSet custT="1"/>
      <dgm:spPr/>
      <dgm:t>
        <a:bodyPr/>
        <a:lstStyle/>
        <a:p>
          <a:pPr rtl="0"/>
          <a:r>
            <a:rPr lang="en-ID" sz="2000" b="1" dirty="0" err="1" smtClean="0"/>
            <a:t>Teori</a:t>
          </a:r>
          <a:r>
            <a:rPr lang="en-ID" sz="2000" b="1" dirty="0" smtClean="0"/>
            <a:t> </a:t>
          </a:r>
          <a:r>
            <a:rPr lang="en-ID" sz="2000" b="1" dirty="0" err="1" smtClean="0"/>
            <a:t>Pertumbuhan</a:t>
          </a:r>
          <a:r>
            <a:rPr lang="en-ID" sz="2000" b="1" dirty="0" smtClean="0"/>
            <a:t> </a:t>
          </a:r>
          <a:r>
            <a:rPr lang="en-ID" sz="2000" b="1" dirty="0" err="1" smtClean="0"/>
            <a:t>Ekonomi</a:t>
          </a:r>
          <a:endParaRPr lang="en-ID" sz="2000" b="1" dirty="0"/>
        </a:p>
      </dgm:t>
    </dgm:pt>
    <dgm:pt modelId="{B08EB311-4999-4C63-8811-DB27F3E42411}" type="parTrans" cxnId="{5940DD2B-FCB5-4B0C-9DE8-CC05F1EF3E96}">
      <dgm:prSet/>
      <dgm:spPr/>
      <dgm:t>
        <a:bodyPr/>
        <a:lstStyle/>
        <a:p>
          <a:endParaRPr lang="en-US"/>
        </a:p>
      </dgm:t>
    </dgm:pt>
    <dgm:pt modelId="{06A039E4-1269-4336-B0FF-5E1A0562B73E}" type="sibTrans" cxnId="{5940DD2B-FCB5-4B0C-9DE8-CC05F1EF3E96}">
      <dgm:prSet/>
      <dgm:spPr/>
      <dgm:t>
        <a:bodyPr/>
        <a:lstStyle/>
        <a:p>
          <a:endParaRPr lang="en-US"/>
        </a:p>
      </dgm:t>
    </dgm:pt>
    <dgm:pt modelId="{FBCBAFB0-978C-4C7E-8900-C202B5621174}">
      <dgm:prSet custT="1"/>
      <dgm:spPr/>
      <dgm:t>
        <a:bodyPr/>
        <a:lstStyle/>
        <a:p>
          <a:pPr rtl="0"/>
          <a:r>
            <a:rPr lang="en-ID" sz="2400" b="1" dirty="0" err="1" smtClean="0"/>
            <a:t>Teori</a:t>
          </a:r>
          <a:r>
            <a:rPr lang="en-ID" sz="2400" b="1" dirty="0" smtClean="0"/>
            <a:t> </a:t>
          </a:r>
          <a:r>
            <a:rPr lang="en-ID" sz="2400" b="1" dirty="0" err="1" smtClean="0"/>
            <a:t>Klasik</a:t>
          </a:r>
          <a:endParaRPr lang="en-ID" sz="2400" b="1" dirty="0"/>
        </a:p>
      </dgm:t>
    </dgm:pt>
    <dgm:pt modelId="{E0DD46D9-1D47-430E-B0A9-89137BDCB23D}" type="parTrans" cxnId="{A9854A09-01E2-40BB-9E19-3B518EB0B29E}">
      <dgm:prSet/>
      <dgm:spPr/>
      <dgm:t>
        <a:bodyPr/>
        <a:lstStyle/>
        <a:p>
          <a:endParaRPr lang="en-US"/>
        </a:p>
      </dgm:t>
    </dgm:pt>
    <dgm:pt modelId="{B788EBDE-C078-4018-B917-30F82BE22F2C}" type="sibTrans" cxnId="{A9854A09-01E2-40BB-9E19-3B518EB0B29E}">
      <dgm:prSet/>
      <dgm:spPr/>
      <dgm:t>
        <a:bodyPr/>
        <a:lstStyle/>
        <a:p>
          <a:endParaRPr lang="en-US"/>
        </a:p>
      </dgm:t>
    </dgm:pt>
    <dgm:pt modelId="{04F78F15-E736-4B54-8356-600FA61CEA68}">
      <dgm:prSet custT="1"/>
      <dgm:spPr/>
      <dgm:t>
        <a:bodyPr/>
        <a:lstStyle/>
        <a:p>
          <a:pPr rtl="0"/>
          <a:r>
            <a:rPr lang="en-ID" sz="2400" b="1" dirty="0" err="1" smtClean="0"/>
            <a:t>Teori</a:t>
          </a:r>
          <a:r>
            <a:rPr lang="en-ID" sz="2400" b="1" dirty="0" smtClean="0"/>
            <a:t> </a:t>
          </a:r>
          <a:r>
            <a:rPr lang="en-ID" sz="2400" b="1" dirty="0" err="1" smtClean="0"/>
            <a:t>Neoklasik</a:t>
          </a:r>
          <a:endParaRPr lang="en-ID" sz="2400" b="1" dirty="0"/>
        </a:p>
      </dgm:t>
    </dgm:pt>
    <dgm:pt modelId="{15FA73B9-2B92-4F26-B1B0-995187B194E4}" type="parTrans" cxnId="{CE5A234C-52BD-4870-9D18-203EE7905EA6}">
      <dgm:prSet/>
      <dgm:spPr/>
      <dgm:t>
        <a:bodyPr/>
        <a:lstStyle/>
        <a:p>
          <a:endParaRPr lang="en-US"/>
        </a:p>
      </dgm:t>
    </dgm:pt>
    <dgm:pt modelId="{928CAC10-0F7A-4F21-B2E0-4559BE326EA3}" type="sibTrans" cxnId="{CE5A234C-52BD-4870-9D18-203EE7905EA6}">
      <dgm:prSet/>
      <dgm:spPr/>
      <dgm:t>
        <a:bodyPr/>
        <a:lstStyle/>
        <a:p>
          <a:endParaRPr lang="en-US"/>
        </a:p>
      </dgm:t>
    </dgm:pt>
    <dgm:pt modelId="{95B63824-42C4-4F2C-88B1-94A622E9F76A}">
      <dgm:prSet custT="1"/>
      <dgm:spPr/>
      <dgm:t>
        <a:bodyPr/>
        <a:lstStyle/>
        <a:p>
          <a:pPr rtl="0"/>
          <a:r>
            <a:rPr lang="en-ID" sz="2400" b="1" dirty="0" err="1" smtClean="0"/>
            <a:t>Teori</a:t>
          </a:r>
          <a:r>
            <a:rPr lang="en-ID" sz="2400" b="1" dirty="0" smtClean="0"/>
            <a:t> </a:t>
          </a:r>
          <a:r>
            <a:rPr lang="en-ID" sz="2400" b="1" dirty="0" err="1" smtClean="0"/>
            <a:t>Neokeynes</a:t>
          </a:r>
          <a:endParaRPr lang="en-ID" sz="2400" b="1" dirty="0"/>
        </a:p>
      </dgm:t>
    </dgm:pt>
    <dgm:pt modelId="{E277D609-56FA-4A20-A1DE-ADA50AC09350}" type="parTrans" cxnId="{CD64F091-2B22-42C8-A859-9F2870F3E27C}">
      <dgm:prSet/>
      <dgm:spPr/>
      <dgm:t>
        <a:bodyPr/>
        <a:lstStyle/>
        <a:p>
          <a:endParaRPr lang="en-US"/>
        </a:p>
      </dgm:t>
    </dgm:pt>
    <dgm:pt modelId="{D5B6987B-9C32-431B-AD8D-75940BABF2DC}" type="sibTrans" cxnId="{CD64F091-2B22-42C8-A859-9F2870F3E27C}">
      <dgm:prSet/>
      <dgm:spPr/>
      <dgm:t>
        <a:bodyPr/>
        <a:lstStyle/>
        <a:p>
          <a:endParaRPr lang="en-US"/>
        </a:p>
      </dgm:t>
    </dgm:pt>
    <dgm:pt modelId="{BD4423D2-2F8F-426E-A3F4-1ADFE2CD563E}">
      <dgm:prSet custT="1"/>
      <dgm:spPr/>
      <dgm:t>
        <a:bodyPr/>
        <a:lstStyle/>
        <a:p>
          <a:pPr rtl="0"/>
          <a:r>
            <a:rPr lang="en-ID" sz="2400" b="1" dirty="0" err="1" smtClean="0"/>
            <a:t>Teori</a:t>
          </a:r>
          <a:r>
            <a:rPr lang="en-ID" sz="2400" b="1" dirty="0" smtClean="0"/>
            <a:t> W.W. </a:t>
          </a:r>
          <a:r>
            <a:rPr lang="en-ID" sz="2400" b="1" dirty="0" err="1" smtClean="0"/>
            <a:t>Rostow</a:t>
          </a:r>
          <a:endParaRPr lang="en-ID" sz="2400" b="1" dirty="0"/>
        </a:p>
      </dgm:t>
    </dgm:pt>
    <dgm:pt modelId="{C59EFA04-E73B-436C-8E53-58432FB37244}" type="parTrans" cxnId="{C051F5CC-1EBF-4504-B6CA-8D6786B716C7}">
      <dgm:prSet/>
      <dgm:spPr/>
      <dgm:t>
        <a:bodyPr/>
        <a:lstStyle/>
        <a:p>
          <a:endParaRPr lang="en-US"/>
        </a:p>
      </dgm:t>
    </dgm:pt>
    <dgm:pt modelId="{585573A6-8221-42BD-810F-D9EC2AE06946}" type="sibTrans" cxnId="{C051F5CC-1EBF-4504-B6CA-8D6786B716C7}">
      <dgm:prSet/>
      <dgm:spPr/>
      <dgm:t>
        <a:bodyPr/>
        <a:lstStyle/>
        <a:p>
          <a:endParaRPr lang="en-US"/>
        </a:p>
      </dgm:t>
    </dgm:pt>
    <dgm:pt modelId="{EB849729-E1A2-48A7-9AF3-A782C98A47AB}">
      <dgm:prSet custT="1"/>
      <dgm:spPr/>
      <dgm:t>
        <a:bodyPr/>
        <a:lstStyle/>
        <a:p>
          <a:pPr rtl="0"/>
          <a:r>
            <a:rPr lang="en-ID" sz="2400" b="1" dirty="0" err="1" smtClean="0"/>
            <a:t>Teori</a:t>
          </a:r>
          <a:r>
            <a:rPr lang="en-ID" sz="2400" b="1" dirty="0" smtClean="0"/>
            <a:t> Karl Bucher</a:t>
          </a:r>
          <a:endParaRPr lang="en-US" sz="2400" b="1" dirty="0"/>
        </a:p>
      </dgm:t>
    </dgm:pt>
    <dgm:pt modelId="{32F34470-56E6-4D51-A431-2A8081F8E03F}" type="parTrans" cxnId="{47087835-048A-400B-91E7-AAF6F5793259}">
      <dgm:prSet/>
      <dgm:spPr/>
      <dgm:t>
        <a:bodyPr/>
        <a:lstStyle/>
        <a:p>
          <a:endParaRPr lang="en-US"/>
        </a:p>
      </dgm:t>
    </dgm:pt>
    <dgm:pt modelId="{AD9BB521-C61E-4E40-83B2-89C79E5C863D}" type="sibTrans" cxnId="{47087835-048A-400B-91E7-AAF6F5793259}">
      <dgm:prSet/>
      <dgm:spPr/>
      <dgm:t>
        <a:bodyPr/>
        <a:lstStyle/>
        <a:p>
          <a:endParaRPr lang="en-US"/>
        </a:p>
      </dgm:t>
    </dgm:pt>
    <dgm:pt modelId="{7EB9E043-A130-4D40-A02E-932BA593DA68}" type="pres">
      <dgm:prSet presAssocID="{CEDD238D-98EE-4BF6-8814-2B421699A2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4C6346-3343-4924-8BC1-A23DCC2048B9}" type="pres">
      <dgm:prSet presAssocID="{C2CD7CBA-1326-4449-88FE-11F0CF508DF1}" presName="centerShape" presStyleLbl="node0" presStyleIdx="0" presStyleCnt="1" custScaleX="11895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336CC05-1D3E-4A28-90D2-6CB0ECC2A57C}" type="pres">
      <dgm:prSet presAssocID="{E0DD46D9-1D47-430E-B0A9-89137BDCB23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76B4C735-5B25-489F-9E36-EFA8D3292D54}" type="pres">
      <dgm:prSet presAssocID="{FBCBAFB0-978C-4C7E-8900-C202B56211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81E5-05C0-43A7-A021-170D9D3A7B0F}" type="pres">
      <dgm:prSet presAssocID="{15FA73B9-2B92-4F26-B1B0-995187B194E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1E7C356-123A-4966-814E-B3AA5975028F}" type="pres">
      <dgm:prSet presAssocID="{04F78F15-E736-4B54-8356-600FA61CEA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FF15E-3960-41EE-8AC0-4D6479E3E3F0}" type="pres">
      <dgm:prSet presAssocID="{E277D609-56FA-4A20-A1DE-ADA50AC09350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EC352B5-BFBE-4A47-8B14-C9C75B2EA6F8}" type="pres">
      <dgm:prSet presAssocID="{95B63824-42C4-4F2C-88B1-94A622E9F7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CBB98-00F0-445C-B5D9-6DDAABE9BBE2}" type="pres">
      <dgm:prSet presAssocID="{C59EFA04-E73B-436C-8E53-58432FB3724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106B639-586A-48DE-A6C3-08B3CE8787B1}" type="pres">
      <dgm:prSet presAssocID="{BD4423D2-2F8F-426E-A3F4-1ADFE2CD56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AEDC9-CEE3-4611-A246-5779A6D8DD2A}" type="pres">
      <dgm:prSet presAssocID="{32F34470-56E6-4D51-A431-2A8081F8E03F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898F9DA-B8B0-4C86-BF6E-6F3A214E0A0C}" type="pres">
      <dgm:prSet presAssocID="{EB849729-E1A2-48A7-9AF3-A782C98A47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AA233-FC9E-498F-8611-B7199357C9FA}" type="presOf" srcId="{95B63824-42C4-4F2C-88B1-94A622E9F76A}" destId="{3EC352B5-BFBE-4A47-8B14-C9C75B2EA6F8}" srcOrd="0" destOrd="0" presId="urn:microsoft.com/office/officeart/2005/8/layout/radial4"/>
    <dgm:cxn modelId="{F4DC9740-17BA-4D37-AB56-F15CCA5B794A}" type="presOf" srcId="{C2CD7CBA-1326-4449-88FE-11F0CF508DF1}" destId="{424C6346-3343-4924-8BC1-A23DCC2048B9}" srcOrd="0" destOrd="0" presId="urn:microsoft.com/office/officeart/2005/8/layout/radial4"/>
    <dgm:cxn modelId="{C051F5CC-1EBF-4504-B6CA-8D6786B716C7}" srcId="{C2CD7CBA-1326-4449-88FE-11F0CF508DF1}" destId="{BD4423D2-2F8F-426E-A3F4-1ADFE2CD563E}" srcOrd="3" destOrd="0" parTransId="{C59EFA04-E73B-436C-8E53-58432FB37244}" sibTransId="{585573A6-8221-42BD-810F-D9EC2AE06946}"/>
    <dgm:cxn modelId="{9B666C6D-14C4-4B5A-AA80-EBB3B7D1B892}" type="presOf" srcId="{CEDD238D-98EE-4BF6-8814-2B421699A291}" destId="{7EB9E043-A130-4D40-A02E-932BA593DA68}" srcOrd="0" destOrd="0" presId="urn:microsoft.com/office/officeart/2005/8/layout/radial4"/>
    <dgm:cxn modelId="{08A0C881-F711-4020-99B1-09EE17DCC2E4}" type="presOf" srcId="{EB849729-E1A2-48A7-9AF3-A782C98A47AB}" destId="{1898F9DA-B8B0-4C86-BF6E-6F3A214E0A0C}" srcOrd="0" destOrd="0" presId="urn:microsoft.com/office/officeart/2005/8/layout/radial4"/>
    <dgm:cxn modelId="{CE5A234C-52BD-4870-9D18-203EE7905EA6}" srcId="{C2CD7CBA-1326-4449-88FE-11F0CF508DF1}" destId="{04F78F15-E736-4B54-8356-600FA61CEA68}" srcOrd="1" destOrd="0" parTransId="{15FA73B9-2B92-4F26-B1B0-995187B194E4}" sibTransId="{928CAC10-0F7A-4F21-B2E0-4559BE326EA3}"/>
    <dgm:cxn modelId="{7BF04A4F-9F57-4928-803A-FFF5264CB31B}" type="presOf" srcId="{04F78F15-E736-4B54-8356-600FA61CEA68}" destId="{51E7C356-123A-4966-814E-B3AA5975028F}" srcOrd="0" destOrd="0" presId="urn:microsoft.com/office/officeart/2005/8/layout/radial4"/>
    <dgm:cxn modelId="{1A19CF4D-EE70-4887-A11C-CCCB3078D4F6}" type="presOf" srcId="{15FA73B9-2B92-4F26-B1B0-995187B194E4}" destId="{6DB681E5-05C0-43A7-A021-170D9D3A7B0F}" srcOrd="0" destOrd="0" presId="urn:microsoft.com/office/officeart/2005/8/layout/radial4"/>
    <dgm:cxn modelId="{D0FF35E1-5008-49B9-A33A-636B85C41963}" type="presOf" srcId="{FBCBAFB0-978C-4C7E-8900-C202B5621174}" destId="{76B4C735-5B25-489F-9E36-EFA8D3292D54}" srcOrd="0" destOrd="0" presId="urn:microsoft.com/office/officeart/2005/8/layout/radial4"/>
    <dgm:cxn modelId="{A9854A09-01E2-40BB-9E19-3B518EB0B29E}" srcId="{C2CD7CBA-1326-4449-88FE-11F0CF508DF1}" destId="{FBCBAFB0-978C-4C7E-8900-C202B5621174}" srcOrd="0" destOrd="0" parTransId="{E0DD46D9-1D47-430E-B0A9-89137BDCB23D}" sibTransId="{B788EBDE-C078-4018-B917-30F82BE22F2C}"/>
    <dgm:cxn modelId="{B3B3B555-40EC-4D01-9F61-A912949F8CAB}" type="presOf" srcId="{BD4423D2-2F8F-426E-A3F4-1ADFE2CD563E}" destId="{4106B639-586A-48DE-A6C3-08B3CE8787B1}" srcOrd="0" destOrd="0" presId="urn:microsoft.com/office/officeart/2005/8/layout/radial4"/>
    <dgm:cxn modelId="{5940DD2B-FCB5-4B0C-9DE8-CC05F1EF3E96}" srcId="{CEDD238D-98EE-4BF6-8814-2B421699A291}" destId="{C2CD7CBA-1326-4449-88FE-11F0CF508DF1}" srcOrd="0" destOrd="0" parTransId="{B08EB311-4999-4C63-8811-DB27F3E42411}" sibTransId="{06A039E4-1269-4336-B0FF-5E1A0562B73E}"/>
    <dgm:cxn modelId="{47087835-048A-400B-91E7-AAF6F5793259}" srcId="{C2CD7CBA-1326-4449-88FE-11F0CF508DF1}" destId="{EB849729-E1A2-48A7-9AF3-A782C98A47AB}" srcOrd="4" destOrd="0" parTransId="{32F34470-56E6-4D51-A431-2A8081F8E03F}" sibTransId="{AD9BB521-C61E-4E40-83B2-89C79E5C863D}"/>
    <dgm:cxn modelId="{3B49D805-1DD3-447D-B0C5-AD9A775DBF5D}" type="presOf" srcId="{E277D609-56FA-4A20-A1DE-ADA50AC09350}" destId="{10CFF15E-3960-41EE-8AC0-4D6479E3E3F0}" srcOrd="0" destOrd="0" presId="urn:microsoft.com/office/officeart/2005/8/layout/radial4"/>
    <dgm:cxn modelId="{82EC3D96-6AFC-4B06-B318-7211072C9B75}" type="presOf" srcId="{32F34470-56E6-4D51-A431-2A8081F8E03F}" destId="{3ADAEDC9-CEE3-4611-A246-5779A6D8DD2A}" srcOrd="0" destOrd="0" presId="urn:microsoft.com/office/officeart/2005/8/layout/radial4"/>
    <dgm:cxn modelId="{95B28B97-687D-407E-AE33-90321BCFA81B}" type="presOf" srcId="{C59EFA04-E73B-436C-8E53-58432FB37244}" destId="{0A5CBB98-00F0-445C-B5D9-6DDAABE9BBE2}" srcOrd="0" destOrd="0" presId="urn:microsoft.com/office/officeart/2005/8/layout/radial4"/>
    <dgm:cxn modelId="{0F08CB2A-A961-429F-8138-0DF7EFA06496}" type="presOf" srcId="{E0DD46D9-1D47-430E-B0A9-89137BDCB23D}" destId="{C336CC05-1D3E-4A28-90D2-6CB0ECC2A57C}" srcOrd="0" destOrd="0" presId="urn:microsoft.com/office/officeart/2005/8/layout/radial4"/>
    <dgm:cxn modelId="{CD64F091-2B22-42C8-A859-9F2870F3E27C}" srcId="{C2CD7CBA-1326-4449-88FE-11F0CF508DF1}" destId="{95B63824-42C4-4F2C-88B1-94A622E9F76A}" srcOrd="2" destOrd="0" parTransId="{E277D609-56FA-4A20-A1DE-ADA50AC09350}" sibTransId="{D5B6987B-9C32-431B-AD8D-75940BABF2DC}"/>
    <dgm:cxn modelId="{2F088A8D-F34E-4096-BA6D-33A866F32EA0}" type="presParOf" srcId="{7EB9E043-A130-4D40-A02E-932BA593DA68}" destId="{424C6346-3343-4924-8BC1-A23DCC2048B9}" srcOrd="0" destOrd="0" presId="urn:microsoft.com/office/officeart/2005/8/layout/radial4"/>
    <dgm:cxn modelId="{B010AA5F-CDCF-4E83-AA16-E60805089864}" type="presParOf" srcId="{7EB9E043-A130-4D40-A02E-932BA593DA68}" destId="{C336CC05-1D3E-4A28-90D2-6CB0ECC2A57C}" srcOrd="1" destOrd="0" presId="urn:microsoft.com/office/officeart/2005/8/layout/radial4"/>
    <dgm:cxn modelId="{4C68909C-E058-4C08-8643-D716C7BB0502}" type="presParOf" srcId="{7EB9E043-A130-4D40-A02E-932BA593DA68}" destId="{76B4C735-5B25-489F-9E36-EFA8D3292D54}" srcOrd="2" destOrd="0" presId="urn:microsoft.com/office/officeart/2005/8/layout/radial4"/>
    <dgm:cxn modelId="{4BDF4528-F5C3-4D98-9B32-D0EBD33F7E91}" type="presParOf" srcId="{7EB9E043-A130-4D40-A02E-932BA593DA68}" destId="{6DB681E5-05C0-43A7-A021-170D9D3A7B0F}" srcOrd="3" destOrd="0" presId="urn:microsoft.com/office/officeart/2005/8/layout/radial4"/>
    <dgm:cxn modelId="{301124F2-C7D2-4B37-A031-F43A2C02B5F6}" type="presParOf" srcId="{7EB9E043-A130-4D40-A02E-932BA593DA68}" destId="{51E7C356-123A-4966-814E-B3AA5975028F}" srcOrd="4" destOrd="0" presId="urn:microsoft.com/office/officeart/2005/8/layout/radial4"/>
    <dgm:cxn modelId="{4ABDEF51-037B-4095-A3AB-101019148E46}" type="presParOf" srcId="{7EB9E043-A130-4D40-A02E-932BA593DA68}" destId="{10CFF15E-3960-41EE-8AC0-4D6479E3E3F0}" srcOrd="5" destOrd="0" presId="urn:microsoft.com/office/officeart/2005/8/layout/radial4"/>
    <dgm:cxn modelId="{29419335-6E63-42F5-B09E-1BA12E564E88}" type="presParOf" srcId="{7EB9E043-A130-4D40-A02E-932BA593DA68}" destId="{3EC352B5-BFBE-4A47-8B14-C9C75B2EA6F8}" srcOrd="6" destOrd="0" presId="urn:microsoft.com/office/officeart/2005/8/layout/radial4"/>
    <dgm:cxn modelId="{90D5176E-78E3-433C-AA28-09EB774CE190}" type="presParOf" srcId="{7EB9E043-A130-4D40-A02E-932BA593DA68}" destId="{0A5CBB98-00F0-445C-B5D9-6DDAABE9BBE2}" srcOrd="7" destOrd="0" presId="urn:microsoft.com/office/officeart/2005/8/layout/radial4"/>
    <dgm:cxn modelId="{D3069C42-4CBA-4CC7-9CAB-C82981FF4B92}" type="presParOf" srcId="{7EB9E043-A130-4D40-A02E-932BA593DA68}" destId="{4106B639-586A-48DE-A6C3-08B3CE8787B1}" srcOrd="8" destOrd="0" presId="urn:microsoft.com/office/officeart/2005/8/layout/radial4"/>
    <dgm:cxn modelId="{5E7CF8B7-2502-4B68-B17C-35EF30B568AA}" type="presParOf" srcId="{7EB9E043-A130-4D40-A02E-932BA593DA68}" destId="{3ADAEDC9-CEE3-4611-A246-5779A6D8DD2A}" srcOrd="9" destOrd="0" presId="urn:microsoft.com/office/officeart/2005/8/layout/radial4"/>
    <dgm:cxn modelId="{8E5E0947-FFFA-4B85-9A91-9F1E7CB1CAC4}" type="presParOf" srcId="{7EB9E043-A130-4D40-A02E-932BA593DA68}" destId="{1898F9DA-B8B0-4C86-BF6E-6F3A214E0A0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5E06C5-D632-4A3B-B40B-BB698F0BEA19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2EB4F1-8E9B-4204-8DCF-956CF1BE7447}">
      <dgm:prSet custT="1"/>
      <dgm:spPr/>
      <dgm:t>
        <a:bodyPr/>
        <a:lstStyle/>
        <a:p>
          <a:pPr rtl="0"/>
          <a:r>
            <a:rPr lang="en-US" sz="1800" b="1" i="0" dirty="0" smtClean="0"/>
            <a:t>Adam Smith</a:t>
          </a:r>
          <a:endParaRPr lang="en-US" sz="2000" i="0" dirty="0"/>
        </a:p>
      </dgm:t>
    </dgm:pt>
    <dgm:pt modelId="{AACD5D46-430A-423D-A854-77562134B79D}" type="parTrans" cxnId="{92FCE9C6-AF3B-4452-8F1F-D90431ABB842}">
      <dgm:prSet/>
      <dgm:spPr/>
      <dgm:t>
        <a:bodyPr/>
        <a:lstStyle/>
        <a:p>
          <a:endParaRPr lang="en-US"/>
        </a:p>
      </dgm:t>
    </dgm:pt>
    <dgm:pt modelId="{BB534866-F2A9-47BE-81B1-CD6BD1BC859C}" type="sibTrans" cxnId="{92FCE9C6-AF3B-4452-8F1F-D90431ABB842}">
      <dgm:prSet/>
      <dgm:spPr/>
      <dgm:t>
        <a:bodyPr/>
        <a:lstStyle/>
        <a:p>
          <a:endParaRPr lang="en-US"/>
        </a:p>
      </dgm:t>
    </dgm:pt>
    <dgm:pt modelId="{FF012311-4215-448E-ABC1-D7B0F4E4075C}">
      <dgm:prSet custT="1"/>
      <dgm:spPr/>
      <dgm:t>
        <a:bodyPr/>
        <a:lstStyle/>
        <a:p>
          <a:pPr rtl="0"/>
          <a:r>
            <a:rPr lang="en-US" sz="1800" b="1" i="0" dirty="0" smtClean="0"/>
            <a:t>David Ricardo</a:t>
          </a:r>
          <a:endParaRPr lang="en-US" sz="1800" i="0" dirty="0"/>
        </a:p>
      </dgm:t>
    </dgm:pt>
    <dgm:pt modelId="{56E32635-3859-4C1A-98C8-6DDF064DEB1C}" type="parTrans" cxnId="{87D9A4F1-3968-419D-B410-9C5994856194}">
      <dgm:prSet/>
      <dgm:spPr/>
      <dgm:t>
        <a:bodyPr/>
        <a:lstStyle/>
        <a:p>
          <a:endParaRPr lang="en-US"/>
        </a:p>
      </dgm:t>
    </dgm:pt>
    <dgm:pt modelId="{5ED3A39A-35C2-4F55-8941-CF214192BED9}" type="sibTrans" cxnId="{87D9A4F1-3968-419D-B410-9C5994856194}">
      <dgm:prSet/>
      <dgm:spPr/>
      <dgm:t>
        <a:bodyPr/>
        <a:lstStyle/>
        <a:p>
          <a:endParaRPr lang="en-US"/>
        </a:p>
      </dgm:t>
    </dgm:pt>
    <dgm:pt modelId="{5AC80E38-C74E-440F-92E6-41D7AD65AFD1}">
      <dgm:prSet custT="1"/>
      <dgm:spPr/>
      <dgm:t>
        <a:bodyPr/>
        <a:lstStyle/>
        <a:p>
          <a:pPr rtl="0"/>
          <a:r>
            <a:rPr lang="en-US" sz="2400" b="1" dirty="0" err="1" smtClean="0"/>
            <a:t>Teori</a:t>
          </a:r>
          <a:r>
            <a:rPr lang="en-US" sz="2400" b="1" dirty="0" smtClean="0"/>
            <a:t> </a:t>
          </a:r>
          <a:r>
            <a:rPr lang="en-US" sz="2400" b="1" dirty="0" err="1" smtClean="0"/>
            <a:t>Klasik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89F62260-F6C0-45CA-8661-D9DBA7620D99}" type="parTrans" cxnId="{8C6B2EBC-6E90-4796-A6DC-10C323915800}">
      <dgm:prSet/>
      <dgm:spPr/>
      <dgm:t>
        <a:bodyPr/>
        <a:lstStyle/>
        <a:p>
          <a:endParaRPr lang="en-US"/>
        </a:p>
      </dgm:t>
    </dgm:pt>
    <dgm:pt modelId="{2EE2EE79-8D50-438C-A097-119FBBC044E3}" type="sibTrans" cxnId="{8C6B2EBC-6E90-4796-A6DC-10C323915800}">
      <dgm:prSet/>
      <dgm:spPr/>
      <dgm:t>
        <a:bodyPr/>
        <a:lstStyle/>
        <a:p>
          <a:endParaRPr lang="en-US"/>
        </a:p>
      </dgm:t>
    </dgm:pt>
    <dgm:pt modelId="{9B0CDA58-FBDF-4CE4-975C-FA621C520191}">
      <dgm:prSet custT="1"/>
      <dgm:spPr/>
      <dgm:t>
        <a:bodyPr/>
        <a:lstStyle/>
        <a:p>
          <a:pPr rtl="0"/>
          <a:r>
            <a:rPr lang="en-US" sz="1800" dirty="0" err="1" smtClean="0"/>
            <a:t>Pertumbuhan</a:t>
          </a:r>
          <a:r>
            <a:rPr lang="en-US" sz="1800" dirty="0" smtClean="0"/>
            <a:t> </a:t>
          </a:r>
          <a:r>
            <a:rPr lang="en-US" sz="1800" dirty="0" err="1" smtClean="0"/>
            <a:t>ekonomi</a:t>
          </a:r>
          <a:r>
            <a:rPr lang="en-US" sz="1800" dirty="0" smtClean="0"/>
            <a:t> </a:t>
          </a:r>
          <a:r>
            <a:rPr lang="en-US" sz="1800" dirty="0" err="1" smtClean="0"/>
            <a:t>dipengaruhi</a:t>
          </a:r>
          <a:r>
            <a:rPr lang="en-US" sz="1800" dirty="0" smtClean="0"/>
            <a:t> </a:t>
          </a:r>
          <a:r>
            <a:rPr lang="en-US" sz="1800" dirty="0" err="1" smtClean="0"/>
            <a:t>faktor</a:t>
          </a:r>
          <a:r>
            <a:rPr lang="en-US" sz="1800" dirty="0" smtClean="0"/>
            <a:t> </a:t>
          </a:r>
          <a:r>
            <a:rPr lang="en-US" sz="1800" i="1" dirty="0" smtClean="0"/>
            <a:t>output</a:t>
          </a:r>
          <a:r>
            <a:rPr lang="en-US" sz="1800" dirty="0" smtClean="0"/>
            <a:t> total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pertumbuhan</a:t>
          </a:r>
          <a:r>
            <a:rPr lang="en-US" sz="1800" dirty="0" smtClean="0"/>
            <a:t> </a:t>
          </a:r>
          <a:r>
            <a:rPr lang="en-US" sz="1800" dirty="0" err="1" smtClean="0"/>
            <a:t>penduduk</a:t>
          </a:r>
          <a:r>
            <a:rPr lang="en-US" sz="1800" dirty="0" smtClean="0"/>
            <a:t>. </a:t>
          </a:r>
          <a:endParaRPr lang="en-US" sz="1800" dirty="0"/>
        </a:p>
      </dgm:t>
    </dgm:pt>
    <dgm:pt modelId="{C1BD4F8B-F710-4237-A8A6-0174B6DCD400}" type="parTrans" cxnId="{43CA1956-C9AB-4DFD-A473-785FB2CAC324}">
      <dgm:prSet/>
      <dgm:spPr/>
      <dgm:t>
        <a:bodyPr/>
        <a:lstStyle/>
        <a:p>
          <a:endParaRPr lang="en-US"/>
        </a:p>
      </dgm:t>
    </dgm:pt>
    <dgm:pt modelId="{673E9AA2-797F-4662-AF5F-201325C57F13}" type="sibTrans" cxnId="{43CA1956-C9AB-4DFD-A473-785FB2CAC324}">
      <dgm:prSet/>
      <dgm:spPr/>
      <dgm:t>
        <a:bodyPr/>
        <a:lstStyle/>
        <a:p>
          <a:endParaRPr lang="en-US"/>
        </a:p>
      </dgm:t>
    </dgm:pt>
    <dgm:pt modelId="{E0A79385-DC0D-499F-9563-6C9BFD169D01}">
      <dgm:prSet custT="1"/>
      <dgm:spPr/>
      <dgm:t>
        <a:bodyPr/>
        <a:lstStyle/>
        <a:p>
          <a:pPr rtl="0"/>
          <a:r>
            <a:rPr lang="en-US" sz="1800" dirty="0" err="1" smtClean="0"/>
            <a:t>Dikenal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teori</a:t>
          </a:r>
          <a:r>
            <a:rPr lang="en-US" sz="1800" dirty="0" smtClean="0"/>
            <a:t> </a:t>
          </a:r>
          <a:r>
            <a:rPr lang="en-US" sz="1800" i="1" dirty="0" smtClean="0"/>
            <a:t>the law of diminishing return.</a:t>
          </a:r>
          <a:endParaRPr lang="en-US" sz="1800" dirty="0"/>
        </a:p>
      </dgm:t>
    </dgm:pt>
    <dgm:pt modelId="{70AFEE77-FCBA-46E4-B06B-BF8126A5B999}" type="parTrans" cxnId="{A69834F5-821F-4B04-9F20-E07007CDA759}">
      <dgm:prSet/>
      <dgm:spPr/>
      <dgm:t>
        <a:bodyPr/>
        <a:lstStyle/>
        <a:p>
          <a:endParaRPr lang="en-US"/>
        </a:p>
      </dgm:t>
    </dgm:pt>
    <dgm:pt modelId="{612CFB6F-14EC-4634-80E1-66D6A4398580}" type="sibTrans" cxnId="{A69834F5-821F-4B04-9F20-E07007CDA759}">
      <dgm:prSet/>
      <dgm:spPr/>
      <dgm:t>
        <a:bodyPr/>
        <a:lstStyle/>
        <a:p>
          <a:endParaRPr lang="en-US"/>
        </a:p>
      </dgm:t>
    </dgm:pt>
    <dgm:pt modelId="{CEEE5FC8-524E-4D0E-A2F3-F6D9E3AA5E7B}">
      <dgm:prSet custT="1"/>
      <dgm:spPr/>
      <dgm:t>
        <a:bodyPr/>
        <a:lstStyle/>
        <a:p>
          <a:pPr rtl="0"/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dirty="0" err="1" smtClean="0"/>
            <a:t>produktivitas</a:t>
          </a:r>
          <a:r>
            <a:rPr lang="en-US" sz="1800" dirty="0" smtClean="0"/>
            <a:t> </a:t>
          </a:r>
          <a:r>
            <a:rPr lang="en-US" sz="1800" dirty="0" err="1" smtClean="0"/>
            <a:t>tenaga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memerlukan</a:t>
          </a:r>
          <a:r>
            <a:rPr lang="en-US" sz="1800" dirty="0" smtClean="0"/>
            <a:t> </a:t>
          </a:r>
          <a:r>
            <a:rPr lang="en-US" sz="1800" dirty="0" err="1" smtClean="0"/>
            <a:t>kemajuan</a:t>
          </a:r>
          <a:r>
            <a:rPr lang="en-US" sz="1800" dirty="0" smtClean="0"/>
            <a:t> </a:t>
          </a:r>
          <a:r>
            <a:rPr lang="en-US" sz="1800" dirty="0" err="1" smtClean="0"/>
            <a:t>teknologi</a:t>
          </a:r>
          <a:r>
            <a:rPr lang="en-US" sz="1800" dirty="0" smtClean="0"/>
            <a:t> </a:t>
          </a:r>
          <a:r>
            <a:rPr lang="en-US" sz="1800" dirty="0" err="1" smtClean="0"/>
            <a:t>serta</a:t>
          </a:r>
          <a:r>
            <a:rPr lang="en-US" sz="1800" dirty="0" smtClean="0"/>
            <a:t> </a:t>
          </a:r>
          <a:r>
            <a:rPr lang="en-US" sz="1800" dirty="0" err="1" smtClean="0"/>
            <a:t>akumulasi</a:t>
          </a:r>
          <a:r>
            <a:rPr lang="en-US" sz="1800" dirty="0" smtClean="0"/>
            <a:t> modal yang </a:t>
          </a:r>
          <a:r>
            <a:rPr lang="en-US" sz="1800" dirty="0" err="1" smtClean="0"/>
            <a:t>cukup</a:t>
          </a:r>
          <a:r>
            <a:rPr lang="en-US" sz="1800" dirty="0" smtClean="0"/>
            <a:t>.</a:t>
          </a:r>
          <a:endParaRPr lang="en-US" sz="1800" dirty="0"/>
        </a:p>
      </dgm:t>
    </dgm:pt>
    <dgm:pt modelId="{E28AA408-900C-4EAE-B9D7-A0940851C5BF}" type="parTrans" cxnId="{A1B6AD81-C1A1-4C45-8799-ED15CAFDB3A4}">
      <dgm:prSet/>
      <dgm:spPr/>
      <dgm:t>
        <a:bodyPr/>
        <a:lstStyle/>
        <a:p>
          <a:endParaRPr lang="en-US"/>
        </a:p>
      </dgm:t>
    </dgm:pt>
    <dgm:pt modelId="{33E10C86-3A24-4645-B9C3-22CE461ADE39}" type="sibTrans" cxnId="{A1B6AD81-C1A1-4C45-8799-ED15CAFDB3A4}">
      <dgm:prSet/>
      <dgm:spPr/>
      <dgm:t>
        <a:bodyPr/>
        <a:lstStyle/>
        <a:p>
          <a:endParaRPr lang="en-US"/>
        </a:p>
      </dgm:t>
    </dgm:pt>
    <dgm:pt modelId="{030ABADA-243A-44DA-8694-D66C2D7EF7F9}">
      <dgm:prSet custT="1"/>
      <dgm:spPr/>
      <dgm:t>
        <a:bodyPr/>
        <a:lstStyle/>
        <a:p>
          <a:pPr rtl="0"/>
          <a:r>
            <a:rPr lang="en-US" sz="2400" b="1" i="0" smtClean="0"/>
            <a:t>Teori Neoklasik</a:t>
          </a:r>
          <a:endParaRPr lang="en-US" sz="2400" dirty="0"/>
        </a:p>
      </dgm:t>
    </dgm:pt>
    <dgm:pt modelId="{72D020EC-5733-4C52-A20B-E1BA91406FCF}" type="parTrans" cxnId="{27B8B20F-4B0E-4AF9-B765-E967FF0E408D}">
      <dgm:prSet/>
      <dgm:spPr/>
      <dgm:t>
        <a:bodyPr/>
        <a:lstStyle/>
        <a:p>
          <a:endParaRPr lang="en-US"/>
        </a:p>
      </dgm:t>
    </dgm:pt>
    <dgm:pt modelId="{FA2EE0B3-AAE9-41B1-81B2-DFE8BB2ED24F}" type="sibTrans" cxnId="{27B8B20F-4B0E-4AF9-B765-E967FF0E408D}">
      <dgm:prSet/>
      <dgm:spPr/>
      <dgm:t>
        <a:bodyPr/>
        <a:lstStyle/>
        <a:p>
          <a:endParaRPr lang="en-US"/>
        </a:p>
      </dgm:t>
    </dgm:pt>
    <dgm:pt modelId="{6CF0D59D-B2B7-4529-A25B-4BA2B465963D}">
      <dgm:prSet/>
      <dgm:spPr/>
      <dgm:t>
        <a:bodyPr/>
        <a:lstStyle/>
        <a:p>
          <a:pPr rtl="0"/>
          <a:r>
            <a:rPr lang="en-US" b="1" i="0" dirty="0" smtClean="0"/>
            <a:t>Joseph A. Schumpeter</a:t>
          </a:r>
          <a:endParaRPr lang="en-US" b="1" i="0" dirty="0"/>
        </a:p>
      </dgm:t>
    </dgm:pt>
    <dgm:pt modelId="{2395C5ED-DB0D-42D2-AC60-C46B656132B2}" type="parTrans" cxnId="{7B9367BA-6ED1-4D83-AD8B-43C9527BE95B}">
      <dgm:prSet/>
      <dgm:spPr/>
      <dgm:t>
        <a:bodyPr/>
        <a:lstStyle/>
        <a:p>
          <a:endParaRPr lang="en-US"/>
        </a:p>
      </dgm:t>
    </dgm:pt>
    <dgm:pt modelId="{75FAE203-5633-4332-A7B6-270D9142FEF9}" type="sibTrans" cxnId="{7B9367BA-6ED1-4D83-AD8B-43C9527BE95B}">
      <dgm:prSet/>
      <dgm:spPr/>
      <dgm:t>
        <a:bodyPr/>
        <a:lstStyle/>
        <a:p>
          <a:endParaRPr lang="en-US"/>
        </a:p>
      </dgm:t>
    </dgm:pt>
    <dgm:pt modelId="{0C1BF445-D19A-43E9-8B70-6F1F7A448D3F}">
      <dgm:prSet/>
      <dgm:spPr/>
      <dgm:t>
        <a:bodyPr/>
        <a:lstStyle/>
        <a:p>
          <a:pPr rtl="0"/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inovasi</a:t>
          </a:r>
          <a:r>
            <a:rPr lang="en-US" dirty="0" smtClean="0"/>
            <a:t> yang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inovator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 </a:t>
          </a:r>
          <a:r>
            <a:rPr lang="en-US" dirty="0" err="1" smtClean="0"/>
            <a:t>wirausahawan</a:t>
          </a:r>
          <a:r>
            <a:rPr lang="en-US" dirty="0" smtClean="0"/>
            <a:t>.</a:t>
          </a:r>
          <a:endParaRPr lang="en-US" b="1" i="1" dirty="0"/>
        </a:p>
      </dgm:t>
    </dgm:pt>
    <dgm:pt modelId="{71B7AF2A-5D0C-41AA-9D87-A9925494CC50}" type="parTrans" cxnId="{A296F0FC-6A07-4CDF-9EB5-88DB94C9F221}">
      <dgm:prSet/>
      <dgm:spPr/>
      <dgm:t>
        <a:bodyPr/>
        <a:lstStyle/>
        <a:p>
          <a:endParaRPr lang="en-US"/>
        </a:p>
      </dgm:t>
    </dgm:pt>
    <dgm:pt modelId="{B38B4508-CEE9-4E05-83A3-7B72D08B26A3}" type="sibTrans" cxnId="{A296F0FC-6A07-4CDF-9EB5-88DB94C9F221}">
      <dgm:prSet/>
      <dgm:spPr/>
      <dgm:t>
        <a:bodyPr/>
        <a:lstStyle/>
        <a:p>
          <a:endParaRPr lang="en-US"/>
        </a:p>
      </dgm:t>
    </dgm:pt>
    <dgm:pt modelId="{BB455CC9-9C3B-4796-A97D-8A63BBBEB606}">
      <dgm:prSet/>
      <dgm:spPr/>
      <dgm:t>
        <a:bodyPr/>
        <a:lstStyle/>
        <a:p>
          <a:pPr rtl="0"/>
          <a:r>
            <a:rPr lang="en-US" b="1" i="0" dirty="0" smtClean="0"/>
            <a:t>Robert Solow</a:t>
          </a:r>
          <a:endParaRPr lang="en-US" i="0" dirty="0"/>
        </a:p>
      </dgm:t>
    </dgm:pt>
    <dgm:pt modelId="{08BD1844-5575-4C70-B057-25CD4CF14109}" type="parTrans" cxnId="{4980FA15-761E-4001-8A09-6CD62438DE89}">
      <dgm:prSet/>
      <dgm:spPr/>
      <dgm:t>
        <a:bodyPr/>
        <a:lstStyle/>
        <a:p>
          <a:endParaRPr lang="en-US"/>
        </a:p>
      </dgm:t>
    </dgm:pt>
    <dgm:pt modelId="{4F3B2607-7B3C-4BB3-B574-8BF902A2E795}" type="sibTrans" cxnId="{4980FA15-761E-4001-8A09-6CD62438DE89}">
      <dgm:prSet/>
      <dgm:spPr/>
      <dgm:t>
        <a:bodyPr/>
        <a:lstStyle/>
        <a:p>
          <a:endParaRPr lang="en-US"/>
        </a:p>
      </dgm:t>
    </dgm:pt>
    <dgm:pt modelId="{03B36D2B-90AD-456E-B303-4A2A99319891}">
      <dgm:prSet/>
      <dgm:spPr/>
      <dgm:t>
        <a:bodyPr/>
        <a:lstStyle/>
        <a:p>
          <a:pPr rtl="0"/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rangkaian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yang </a:t>
          </a:r>
          <a:r>
            <a:rPr lang="en-US" dirty="0" err="1" smtClean="0"/>
            <a:t>bersumber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, </a:t>
          </a:r>
          <a:r>
            <a:rPr lang="en-US" dirty="0" err="1" smtClean="0"/>
            <a:t>akumulasi</a:t>
          </a:r>
          <a:r>
            <a:rPr lang="en-US" dirty="0" smtClean="0"/>
            <a:t> modal, </a:t>
          </a:r>
          <a:r>
            <a:rPr lang="en-US" dirty="0" err="1" smtClean="0"/>
            <a:t>teknologi</a:t>
          </a:r>
          <a:r>
            <a:rPr lang="en-US" dirty="0" smtClean="0"/>
            <a:t> modern,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(</a:t>
          </a:r>
          <a:r>
            <a:rPr lang="en-US" i="1" dirty="0" smtClean="0"/>
            <a:t>output</a:t>
          </a:r>
          <a:r>
            <a:rPr lang="en-US" i="0" dirty="0" smtClean="0"/>
            <a:t>)</a:t>
          </a:r>
          <a:r>
            <a:rPr lang="en-US" i="1" dirty="0" smtClean="0"/>
            <a:t>.</a:t>
          </a:r>
          <a:endParaRPr lang="en-US" dirty="0"/>
        </a:p>
      </dgm:t>
    </dgm:pt>
    <dgm:pt modelId="{7CCD9A69-45CE-4163-9A61-FDB4CAAEBDAD}" type="parTrans" cxnId="{672B91E9-FDB5-4B26-B2B2-2DCD046981B1}">
      <dgm:prSet/>
      <dgm:spPr/>
      <dgm:t>
        <a:bodyPr/>
        <a:lstStyle/>
        <a:p>
          <a:endParaRPr lang="en-US"/>
        </a:p>
      </dgm:t>
    </dgm:pt>
    <dgm:pt modelId="{790127C1-2643-4CA0-8C52-3B9E6DFAA378}" type="sibTrans" cxnId="{672B91E9-FDB5-4B26-B2B2-2DCD046981B1}">
      <dgm:prSet/>
      <dgm:spPr/>
      <dgm:t>
        <a:bodyPr/>
        <a:lstStyle/>
        <a:p>
          <a:endParaRPr lang="en-US"/>
        </a:p>
      </dgm:t>
    </dgm:pt>
    <dgm:pt modelId="{C8F7BA7D-B202-4846-84F8-763E3A609CC6}" type="pres">
      <dgm:prSet presAssocID="{055E06C5-D632-4A3B-B40B-BB698F0BEA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9B4B2-6CEB-496F-81B5-67B5BB07E082}" type="pres">
      <dgm:prSet presAssocID="{5AC80E38-C74E-440F-92E6-41D7AD65AFD1}" presName="parentLin" presStyleCnt="0"/>
      <dgm:spPr/>
    </dgm:pt>
    <dgm:pt modelId="{33167BE4-D1A1-4823-9480-5461C5ED9D2F}" type="pres">
      <dgm:prSet presAssocID="{5AC80E38-C74E-440F-92E6-41D7AD65AFD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3AD229B-09FD-410D-8653-F4865F55F7FA}" type="pres">
      <dgm:prSet presAssocID="{5AC80E38-C74E-440F-92E6-41D7AD65AFD1}" presName="parentText" presStyleLbl="node1" presStyleIdx="0" presStyleCnt="2" custLinFactNeighborY="-14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F59DB-7C74-4BB7-A9E7-3895068EFECB}" type="pres">
      <dgm:prSet presAssocID="{5AC80E38-C74E-440F-92E6-41D7AD65AFD1}" presName="negativeSpace" presStyleCnt="0"/>
      <dgm:spPr/>
    </dgm:pt>
    <dgm:pt modelId="{4402D022-1042-434E-AED2-DBFFE5436DD7}" type="pres">
      <dgm:prSet presAssocID="{5AC80E38-C74E-440F-92E6-41D7AD65AFD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40747-BAB8-44F6-B3E4-203979485B86}" type="pres">
      <dgm:prSet presAssocID="{2EE2EE79-8D50-438C-A097-119FBBC044E3}" presName="spaceBetweenRectangles" presStyleCnt="0"/>
      <dgm:spPr/>
    </dgm:pt>
    <dgm:pt modelId="{21854819-1364-4E12-A1E7-5E0E1CD73DA7}" type="pres">
      <dgm:prSet presAssocID="{030ABADA-243A-44DA-8694-D66C2D7EF7F9}" presName="parentLin" presStyleCnt="0"/>
      <dgm:spPr/>
    </dgm:pt>
    <dgm:pt modelId="{AF26EC93-7E62-4C5C-A7E5-4CCAC7080CF3}" type="pres">
      <dgm:prSet presAssocID="{030ABADA-243A-44DA-8694-D66C2D7EF7F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EC18BB-811A-4107-A4EA-E93726529EB3}" type="pres">
      <dgm:prSet presAssocID="{030ABADA-243A-44DA-8694-D66C2D7EF7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693B-FEEB-4318-9698-82432AD81C85}" type="pres">
      <dgm:prSet presAssocID="{030ABADA-243A-44DA-8694-D66C2D7EF7F9}" presName="negativeSpace" presStyleCnt="0"/>
      <dgm:spPr/>
    </dgm:pt>
    <dgm:pt modelId="{35FF7619-D771-4E59-893D-F4D28A6DE0DD}" type="pres">
      <dgm:prSet presAssocID="{030ABADA-243A-44DA-8694-D66C2D7EF7F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A1956-C9AB-4DFD-A473-785FB2CAC324}" srcId="{9C2EB4F1-8E9B-4204-8DCF-956CF1BE7447}" destId="{9B0CDA58-FBDF-4CE4-975C-FA621C520191}" srcOrd="0" destOrd="0" parTransId="{C1BD4F8B-F710-4237-A8A6-0174B6DCD400}" sibTransId="{673E9AA2-797F-4662-AF5F-201325C57F13}"/>
    <dgm:cxn modelId="{D183674D-9FE9-4516-8BBD-7F512E26FA06}" type="presOf" srcId="{055E06C5-D632-4A3B-B40B-BB698F0BEA19}" destId="{C8F7BA7D-B202-4846-84F8-763E3A609CC6}" srcOrd="0" destOrd="0" presId="urn:microsoft.com/office/officeart/2005/8/layout/list1"/>
    <dgm:cxn modelId="{A1B6AD81-C1A1-4C45-8799-ED15CAFDB3A4}" srcId="{FF012311-4215-448E-ABC1-D7B0F4E4075C}" destId="{CEEE5FC8-524E-4D0E-A2F3-F6D9E3AA5E7B}" srcOrd="1" destOrd="0" parTransId="{E28AA408-900C-4EAE-B9D7-A0940851C5BF}" sibTransId="{33E10C86-3A24-4645-B9C3-22CE461ADE39}"/>
    <dgm:cxn modelId="{672B91E9-FDB5-4B26-B2B2-2DCD046981B1}" srcId="{BB455CC9-9C3B-4796-A97D-8A63BBBEB606}" destId="{03B36D2B-90AD-456E-B303-4A2A99319891}" srcOrd="0" destOrd="0" parTransId="{7CCD9A69-45CE-4163-9A61-FDB4CAAEBDAD}" sibTransId="{790127C1-2643-4CA0-8C52-3B9E6DFAA378}"/>
    <dgm:cxn modelId="{4039D5D5-0DC3-4372-BFE5-DE5DDC04BF5C}" type="presOf" srcId="{03B36D2B-90AD-456E-B303-4A2A99319891}" destId="{35FF7619-D771-4E59-893D-F4D28A6DE0DD}" srcOrd="0" destOrd="3" presId="urn:microsoft.com/office/officeart/2005/8/layout/list1"/>
    <dgm:cxn modelId="{4980FA15-761E-4001-8A09-6CD62438DE89}" srcId="{030ABADA-243A-44DA-8694-D66C2D7EF7F9}" destId="{BB455CC9-9C3B-4796-A97D-8A63BBBEB606}" srcOrd="1" destOrd="0" parTransId="{08BD1844-5575-4C70-B057-25CD4CF14109}" sibTransId="{4F3B2607-7B3C-4BB3-B574-8BF902A2E795}"/>
    <dgm:cxn modelId="{A69834F5-821F-4B04-9F20-E07007CDA759}" srcId="{FF012311-4215-448E-ABC1-D7B0F4E4075C}" destId="{E0A79385-DC0D-499F-9563-6C9BFD169D01}" srcOrd="0" destOrd="0" parTransId="{70AFEE77-FCBA-46E4-B06B-BF8126A5B999}" sibTransId="{612CFB6F-14EC-4634-80E1-66D6A4398580}"/>
    <dgm:cxn modelId="{7B9367BA-6ED1-4D83-AD8B-43C9527BE95B}" srcId="{030ABADA-243A-44DA-8694-D66C2D7EF7F9}" destId="{6CF0D59D-B2B7-4529-A25B-4BA2B465963D}" srcOrd="0" destOrd="0" parTransId="{2395C5ED-DB0D-42D2-AC60-C46B656132B2}" sibTransId="{75FAE203-5633-4332-A7B6-270D9142FEF9}"/>
    <dgm:cxn modelId="{CCD49627-CD9B-4249-9A22-AF399BCCBED4}" type="presOf" srcId="{0C1BF445-D19A-43E9-8B70-6F1F7A448D3F}" destId="{35FF7619-D771-4E59-893D-F4D28A6DE0DD}" srcOrd="0" destOrd="1" presId="urn:microsoft.com/office/officeart/2005/8/layout/list1"/>
    <dgm:cxn modelId="{92FCE9C6-AF3B-4452-8F1F-D90431ABB842}" srcId="{5AC80E38-C74E-440F-92E6-41D7AD65AFD1}" destId="{9C2EB4F1-8E9B-4204-8DCF-956CF1BE7447}" srcOrd="0" destOrd="0" parTransId="{AACD5D46-430A-423D-A854-77562134B79D}" sibTransId="{BB534866-F2A9-47BE-81B1-CD6BD1BC859C}"/>
    <dgm:cxn modelId="{0E73F193-7F32-44CB-8D7F-7E38E156137C}" type="presOf" srcId="{FF012311-4215-448E-ABC1-D7B0F4E4075C}" destId="{4402D022-1042-434E-AED2-DBFFE5436DD7}" srcOrd="0" destOrd="2" presId="urn:microsoft.com/office/officeart/2005/8/layout/list1"/>
    <dgm:cxn modelId="{8C6B2EBC-6E90-4796-A6DC-10C323915800}" srcId="{055E06C5-D632-4A3B-B40B-BB698F0BEA19}" destId="{5AC80E38-C74E-440F-92E6-41D7AD65AFD1}" srcOrd="0" destOrd="0" parTransId="{89F62260-F6C0-45CA-8661-D9DBA7620D99}" sibTransId="{2EE2EE79-8D50-438C-A097-119FBBC044E3}"/>
    <dgm:cxn modelId="{2213D313-5E3C-407E-8224-DFCEDF883BE6}" type="presOf" srcId="{5AC80E38-C74E-440F-92E6-41D7AD65AFD1}" destId="{33AD229B-09FD-410D-8653-F4865F55F7FA}" srcOrd="1" destOrd="0" presId="urn:microsoft.com/office/officeart/2005/8/layout/list1"/>
    <dgm:cxn modelId="{A9084E56-7DD2-494F-AB13-C6F69A80B82E}" type="presOf" srcId="{030ABADA-243A-44DA-8694-D66C2D7EF7F9}" destId="{AF26EC93-7E62-4C5C-A7E5-4CCAC7080CF3}" srcOrd="0" destOrd="0" presId="urn:microsoft.com/office/officeart/2005/8/layout/list1"/>
    <dgm:cxn modelId="{2D31A55D-F985-4879-8B6D-761C33E284A1}" type="presOf" srcId="{030ABADA-243A-44DA-8694-D66C2D7EF7F9}" destId="{BBEC18BB-811A-4107-A4EA-E93726529EB3}" srcOrd="1" destOrd="0" presId="urn:microsoft.com/office/officeart/2005/8/layout/list1"/>
    <dgm:cxn modelId="{4089F804-5D32-4DF1-8E67-20AB7E40EBA2}" type="presOf" srcId="{6CF0D59D-B2B7-4529-A25B-4BA2B465963D}" destId="{35FF7619-D771-4E59-893D-F4D28A6DE0DD}" srcOrd="0" destOrd="0" presId="urn:microsoft.com/office/officeart/2005/8/layout/list1"/>
    <dgm:cxn modelId="{A1779588-B637-433D-84B8-09855D4ACB4D}" type="presOf" srcId="{BB455CC9-9C3B-4796-A97D-8A63BBBEB606}" destId="{35FF7619-D771-4E59-893D-F4D28A6DE0DD}" srcOrd="0" destOrd="2" presId="urn:microsoft.com/office/officeart/2005/8/layout/list1"/>
    <dgm:cxn modelId="{A296F0FC-6A07-4CDF-9EB5-88DB94C9F221}" srcId="{6CF0D59D-B2B7-4529-A25B-4BA2B465963D}" destId="{0C1BF445-D19A-43E9-8B70-6F1F7A448D3F}" srcOrd="0" destOrd="0" parTransId="{71B7AF2A-5D0C-41AA-9D87-A9925494CC50}" sibTransId="{B38B4508-CEE9-4E05-83A3-7B72D08B26A3}"/>
    <dgm:cxn modelId="{27B8B20F-4B0E-4AF9-B765-E967FF0E408D}" srcId="{055E06C5-D632-4A3B-B40B-BB698F0BEA19}" destId="{030ABADA-243A-44DA-8694-D66C2D7EF7F9}" srcOrd="1" destOrd="0" parTransId="{72D020EC-5733-4C52-A20B-E1BA91406FCF}" sibTransId="{FA2EE0B3-AAE9-41B1-81B2-DFE8BB2ED24F}"/>
    <dgm:cxn modelId="{E3D314C1-5C19-47BB-9A4C-1559D5B83A77}" type="presOf" srcId="{E0A79385-DC0D-499F-9563-6C9BFD169D01}" destId="{4402D022-1042-434E-AED2-DBFFE5436DD7}" srcOrd="0" destOrd="3" presId="urn:microsoft.com/office/officeart/2005/8/layout/list1"/>
    <dgm:cxn modelId="{C7E995B9-637A-4CFF-AE3F-E7155D77114E}" type="presOf" srcId="{9C2EB4F1-8E9B-4204-8DCF-956CF1BE7447}" destId="{4402D022-1042-434E-AED2-DBFFE5436DD7}" srcOrd="0" destOrd="0" presId="urn:microsoft.com/office/officeart/2005/8/layout/list1"/>
    <dgm:cxn modelId="{3FDDE375-6AEB-46F2-B5E2-64D4AF3F90F9}" type="presOf" srcId="{5AC80E38-C74E-440F-92E6-41D7AD65AFD1}" destId="{33167BE4-D1A1-4823-9480-5461C5ED9D2F}" srcOrd="0" destOrd="0" presId="urn:microsoft.com/office/officeart/2005/8/layout/list1"/>
    <dgm:cxn modelId="{87D9A4F1-3968-419D-B410-9C5994856194}" srcId="{5AC80E38-C74E-440F-92E6-41D7AD65AFD1}" destId="{FF012311-4215-448E-ABC1-D7B0F4E4075C}" srcOrd="1" destOrd="0" parTransId="{56E32635-3859-4C1A-98C8-6DDF064DEB1C}" sibTransId="{5ED3A39A-35C2-4F55-8941-CF214192BED9}"/>
    <dgm:cxn modelId="{E13EE80A-8A58-4B4B-8DCB-F14EC84B280E}" type="presOf" srcId="{9B0CDA58-FBDF-4CE4-975C-FA621C520191}" destId="{4402D022-1042-434E-AED2-DBFFE5436DD7}" srcOrd="0" destOrd="1" presId="urn:microsoft.com/office/officeart/2005/8/layout/list1"/>
    <dgm:cxn modelId="{6C405E20-C305-4F71-8A7A-515D1534E3BA}" type="presOf" srcId="{CEEE5FC8-524E-4D0E-A2F3-F6D9E3AA5E7B}" destId="{4402D022-1042-434E-AED2-DBFFE5436DD7}" srcOrd="0" destOrd="4" presId="urn:microsoft.com/office/officeart/2005/8/layout/list1"/>
    <dgm:cxn modelId="{24D4B1DE-FD28-496C-96AE-DEFE746434E4}" type="presParOf" srcId="{C8F7BA7D-B202-4846-84F8-763E3A609CC6}" destId="{9659B4B2-6CEB-496F-81B5-67B5BB07E082}" srcOrd="0" destOrd="0" presId="urn:microsoft.com/office/officeart/2005/8/layout/list1"/>
    <dgm:cxn modelId="{2A96A89E-1AFE-4BA3-A2B5-699751592FBD}" type="presParOf" srcId="{9659B4B2-6CEB-496F-81B5-67B5BB07E082}" destId="{33167BE4-D1A1-4823-9480-5461C5ED9D2F}" srcOrd="0" destOrd="0" presId="urn:microsoft.com/office/officeart/2005/8/layout/list1"/>
    <dgm:cxn modelId="{A5BC265A-9C89-4B0C-8564-6088D8FDAF4D}" type="presParOf" srcId="{9659B4B2-6CEB-496F-81B5-67B5BB07E082}" destId="{33AD229B-09FD-410D-8653-F4865F55F7FA}" srcOrd="1" destOrd="0" presId="urn:microsoft.com/office/officeart/2005/8/layout/list1"/>
    <dgm:cxn modelId="{FD344599-24FA-427E-B6DA-5A9D7E1021C8}" type="presParOf" srcId="{C8F7BA7D-B202-4846-84F8-763E3A609CC6}" destId="{A2BF59DB-7C74-4BB7-A9E7-3895068EFECB}" srcOrd="1" destOrd="0" presId="urn:microsoft.com/office/officeart/2005/8/layout/list1"/>
    <dgm:cxn modelId="{168A74C4-FB98-416C-ADB5-648C3E34E624}" type="presParOf" srcId="{C8F7BA7D-B202-4846-84F8-763E3A609CC6}" destId="{4402D022-1042-434E-AED2-DBFFE5436DD7}" srcOrd="2" destOrd="0" presId="urn:microsoft.com/office/officeart/2005/8/layout/list1"/>
    <dgm:cxn modelId="{8F5F53FB-EC39-4C2F-8703-B53F01050B76}" type="presParOf" srcId="{C8F7BA7D-B202-4846-84F8-763E3A609CC6}" destId="{7CE40747-BAB8-44F6-B3E4-203979485B86}" srcOrd="3" destOrd="0" presId="urn:microsoft.com/office/officeart/2005/8/layout/list1"/>
    <dgm:cxn modelId="{050602B6-EA67-4386-AD6F-0F51EDCC060A}" type="presParOf" srcId="{C8F7BA7D-B202-4846-84F8-763E3A609CC6}" destId="{21854819-1364-4E12-A1E7-5E0E1CD73DA7}" srcOrd="4" destOrd="0" presId="urn:microsoft.com/office/officeart/2005/8/layout/list1"/>
    <dgm:cxn modelId="{086EFD95-E68D-4665-9D50-2F3749FEBE82}" type="presParOf" srcId="{21854819-1364-4E12-A1E7-5E0E1CD73DA7}" destId="{AF26EC93-7E62-4C5C-A7E5-4CCAC7080CF3}" srcOrd="0" destOrd="0" presId="urn:microsoft.com/office/officeart/2005/8/layout/list1"/>
    <dgm:cxn modelId="{04DDE645-F49B-483D-9BC7-FE85E1D7E71D}" type="presParOf" srcId="{21854819-1364-4E12-A1E7-5E0E1CD73DA7}" destId="{BBEC18BB-811A-4107-A4EA-E93726529EB3}" srcOrd="1" destOrd="0" presId="urn:microsoft.com/office/officeart/2005/8/layout/list1"/>
    <dgm:cxn modelId="{66DC79C5-F610-4386-8DCB-17CF352D29D2}" type="presParOf" srcId="{C8F7BA7D-B202-4846-84F8-763E3A609CC6}" destId="{679D693B-FEEB-4318-9698-82432AD81C85}" srcOrd="5" destOrd="0" presId="urn:microsoft.com/office/officeart/2005/8/layout/list1"/>
    <dgm:cxn modelId="{60125EED-67D4-413F-B98E-EF4E6347DC62}" type="presParOf" srcId="{C8F7BA7D-B202-4846-84F8-763E3A609CC6}" destId="{35FF7619-D771-4E59-893D-F4D28A6DE0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5E06C5-D632-4A3B-B40B-BB698F0BEA19}" type="doc">
      <dgm:prSet loTypeId="urn:microsoft.com/office/officeart/2005/8/layout/list1" loCatId="list" qsTypeId="urn:microsoft.com/office/officeart/2005/8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012311-4215-448E-ABC1-D7B0F4E4075C}">
      <dgm:prSet custT="1"/>
      <dgm:spPr/>
      <dgm:t>
        <a:bodyPr/>
        <a:lstStyle/>
        <a:p>
          <a:pPr rtl="0"/>
          <a:r>
            <a:rPr lang="en-US" sz="1800" b="1" i="0" smtClean="0"/>
            <a:t>Roy F. Harrod </a:t>
          </a:r>
          <a:r>
            <a:rPr lang="en-US" sz="1800" i="0" smtClean="0"/>
            <a:t>dan</a:t>
          </a:r>
          <a:r>
            <a:rPr lang="en-US" sz="1800" b="1" i="0" smtClean="0"/>
            <a:t> Evsey D. Domar</a:t>
          </a:r>
          <a:endParaRPr lang="en-US" sz="1800" i="0" dirty="0"/>
        </a:p>
      </dgm:t>
    </dgm:pt>
    <dgm:pt modelId="{56E32635-3859-4C1A-98C8-6DDF064DEB1C}" type="parTrans" cxnId="{87D9A4F1-3968-419D-B410-9C5994856194}">
      <dgm:prSet/>
      <dgm:spPr/>
      <dgm:t>
        <a:bodyPr/>
        <a:lstStyle/>
        <a:p>
          <a:endParaRPr lang="en-US"/>
        </a:p>
      </dgm:t>
    </dgm:pt>
    <dgm:pt modelId="{5ED3A39A-35C2-4F55-8941-CF214192BED9}" type="sibTrans" cxnId="{87D9A4F1-3968-419D-B410-9C5994856194}">
      <dgm:prSet/>
      <dgm:spPr/>
      <dgm:t>
        <a:bodyPr/>
        <a:lstStyle/>
        <a:p>
          <a:endParaRPr lang="en-US"/>
        </a:p>
      </dgm:t>
    </dgm:pt>
    <dgm:pt modelId="{5AC80E38-C74E-440F-92E6-41D7AD65AFD1}">
      <dgm:prSet custT="1"/>
      <dgm:spPr/>
      <dgm:t>
        <a:bodyPr/>
        <a:lstStyle/>
        <a:p>
          <a:pPr rtl="0"/>
          <a:r>
            <a:rPr lang="en-US" sz="2400" b="1" dirty="0" err="1" smtClean="0"/>
            <a:t>Teori</a:t>
          </a:r>
          <a:r>
            <a:rPr lang="en-US" sz="2400" b="1" dirty="0" smtClean="0"/>
            <a:t> </a:t>
          </a:r>
          <a:r>
            <a:rPr lang="en-US" sz="2400" b="1" dirty="0" err="1" smtClean="0"/>
            <a:t>Neokeynes</a:t>
          </a:r>
          <a:endParaRPr lang="en-US" sz="2400" b="1" dirty="0"/>
        </a:p>
      </dgm:t>
    </dgm:pt>
    <dgm:pt modelId="{89F62260-F6C0-45CA-8661-D9DBA7620D99}" type="parTrans" cxnId="{8C6B2EBC-6E90-4796-A6DC-10C323915800}">
      <dgm:prSet/>
      <dgm:spPr/>
      <dgm:t>
        <a:bodyPr/>
        <a:lstStyle/>
        <a:p>
          <a:endParaRPr lang="en-US"/>
        </a:p>
      </dgm:t>
    </dgm:pt>
    <dgm:pt modelId="{2EE2EE79-8D50-438C-A097-119FBBC044E3}" type="sibTrans" cxnId="{8C6B2EBC-6E90-4796-A6DC-10C323915800}">
      <dgm:prSet/>
      <dgm:spPr/>
      <dgm:t>
        <a:bodyPr/>
        <a:lstStyle/>
        <a:p>
          <a:endParaRPr lang="en-US"/>
        </a:p>
      </dgm:t>
    </dgm:pt>
    <dgm:pt modelId="{030ABADA-243A-44DA-8694-D66C2D7EF7F9}">
      <dgm:prSet custT="1"/>
      <dgm:spPr/>
      <dgm:t>
        <a:bodyPr/>
        <a:lstStyle/>
        <a:p>
          <a:pPr rtl="0"/>
          <a:r>
            <a:rPr lang="en-US" sz="2400" b="1" i="0" dirty="0" err="1" smtClean="0"/>
            <a:t>Teori</a:t>
          </a:r>
          <a:r>
            <a:rPr lang="en-US" sz="2400" b="1" i="0" dirty="0" smtClean="0"/>
            <a:t> W.W. </a:t>
          </a:r>
          <a:r>
            <a:rPr lang="en-US" sz="2400" b="1" i="0" dirty="0" err="1" smtClean="0"/>
            <a:t>Rostow</a:t>
          </a:r>
          <a:endParaRPr lang="en-US" sz="2400" dirty="0"/>
        </a:p>
      </dgm:t>
    </dgm:pt>
    <dgm:pt modelId="{72D020EC-5733-4C52-A20B-E1BA91406FCF}" type="parTrans" cxnId="{27B8B20F-4B0E-4AF9-B765-E967FF0E408D}">
      <dgm:prSet/>
      <dgm:spPr/>
      <dgm:t>
        <a:bodyPr/>
        <a:lstStyle/>
        <a:p>
          <a:endParaRPr lang="en-US"/>
        </a:p>
      </dgm:t>
    </dgm:pt>
    <dgm:pt modelId="{FA2EE0B3-AAE9-41B1-81B2-DFE8BB2ED24F}" type="sibTrans" cxnId="{27B8B20F-4B0E-4AF9-B765-E967FF0E408D}">
      <dgm:prSet/>
      <dgm:spPr/>
      <dgm:t>
        <a:bodyPr/>
        <a:lstStyle/>
        <a:p>
          <a:endParaRPr lang="en-US"/>
        </a:p>
      </dgm:t>
    </dgm:pt>
    <dgm:pt modelId="{6CF0D59D-B2B7-4529-A25B-4BA2B465963D}">
      <dgm:prSet custT="1"/>
      <dgm:spPr/>
      <dgm:t>
        <a:bodyPr/>
        <a:lstStyle/>
        <a:p>
          <a:pPr rtl="0"/>
          <a:r>
            <a:rPr lang="en-US" sz="1800" b="0" i="0" smtClean="0"/>
            <a:t>T</a:t>
          </a:r>
          <a:r>
            <a:rPr lang="en-US" sz="1800" smtClean="0"/>
            <a:t>ahap masyarakat tradisional (</a:t>
          </a:r>
          <a:r>
            <a:rPr lang="en-US" sz="1800" i="1" smtClean="0"/>
            <a:t>the traditional society).</a:t>
          </a:r>
          <a:endParaRPr lang="en-US" sz="1800" b="1" i="0" dirty="0"/>
        </a:p>
      </dgm:t>
    </dgm:pt>
    <dgm:pt modelId="{2395C5ED-DB0D-42D2-AC60-C46B656132B2}" type="parTrans" cxnId="{7B9367BA-6ED1-4D83-AD8B-43C9527BE95B}">
      <dgm:prSet/>
      <dgm:spPr/>
      <dgm:t>
        <a:bodyPr/>
        <a:lstStyle/>
        <a:p>
          <a:endParaRPr lang="en-US"/>
        </a:p>
      </dgm:t>
    </dgm:pt>
    <dgm:pt modelId="{75FAE203-5633-4332-A7B6-270D9142FEF9}" type="sibTrans" cxnId="{7B9367BA-6ED1-4D83-AD8B-43C9527BE95B}">
      <dgm:prSet/>
      <dgm:spPr/>
      <dgm:t>
        <a:bodyPr/>
        <a:lstStyle/>
        <a:p>
          <a:endParaRPr lang="en-US"/>
        </a:p>
      </dgm:t>
    </dgm:pt>
    <dgm:pt modelId="{3254590B-F858-4E12-9C29-B52050181CF4}">
      <dgm:prSet custT="1"/>
      <dgm:spPr/>
      <dgm:t>
        <a:bodyPr/>
        <a:lstStyle/>
        <a:p>
          <a:pPr rtl="0"/>
          <a:r>
            <a:rPr lang="en-US" sz="1800" i="0" dirty="0" err="1" smtClean="0"/>
            <a:t>Faktor</a:t>
          </a:r>
          <a:r>
            <a:rPr lang="en-US" sz="1800" i="0" dirty="0" smtClean="0"/>
            <a:t> yang </a:t>
          </a:r>
          <a:r>
            <a:rPr lang="en-US" sz="1800" i="0" dirty="0" err="1" smtClean="0"/>
            <a:t>memengaruhi</a:t>
          </a:r>
          <a:r>
            <a:rPr lang="en-US" sz="1800" i="0" dirty="0" smtClean="0"/>
            <a:t> </a:t>
          </a:r>
          <a:r>
            <a:rPr lang="en-US" sz="1800" i="0" dirty="0" err="1" smtClean="0"/>
            <a:t>peningkatan</a:t>
          </a:r>
          <a:r>
            <a:rPr lang="en-US" sz="1800" i="0" dirty="0" smtClean="0"/>
            <a:t> </a:t>
          </a:r>
          <a:r>
            <a:rPr lang="en-US" sz="1800" i="0" dirty="0" err="1" smtClean="0"/>
            <a:t>pertumbuhan</a:t>
          </a:r>
          <a:r>
            <a:rPr lang="en-US" sz="1800" i="0" dirty="0" smtClean="0"/>
            <a:t> </a:t>
          </a:r>
          <a:r>
            <a:rPr lang="en-US" sz="1800" i="0" dirty="0" err="1" smtClean="0"/>
            <a:t>ekonomi</a:t>
          </a:r>
          <a:r>
            <a:rPr lang="en-US" sz="1800" i="0" dirty="0" smtClean="0"/>
            <a:t>  </a:t>
          </a:r>
          <a:r>
            <a:rPr lang="en-US" sz="1800" i="0" dirty="0" err="1" smtClean="0"/>
            <a:t>adalah</a:t>
          </a:r>
          <a:r>
            <a:rPr lang="en-US" sz="1800" i="0" dirty="0" smtClean="0"/>
            <a:t> </a:t>
          </a:r>
          <a:r>
            <a:rPr lang="en-US" sz="1800" i="0" dirty="0" err="1" smtClean="0"/>
            <a:t>adanya</a:t>
          </a:r>
          <a:r>
            <a:rPr lang="en-US" sz="1800" i="0" dirty="0" smtClean="0"/>
            <a:t> </a:t>
          </a:r>
          <a:r>
            <a:rPr lang="en-US" sz="1800" i="0" dirty="0" err="1" smtClean="0"/>
            <a:t>pengaruh</a:t>
          </a:r>
          <a:r>
            <a:rPr lang="en-US" sz="1800" i="0" dirty="0" smtClean="0"/>
            <a:t> </a:t>
          </a:r>
          <a:r>
            <a:rPr lang="en-US" sz="1800" i="0" dirty="0" err="1" smtClean="0"/>
            <a:t>investasi</a:t>
          </a:r>
          <a:r>
            <a:rPr lang="en-US" sz="1800" i="0" dirty="0" smtClean="0"/>
            <a:t> </a:t>
          </a:r>
          <a:r>
            <a:rPr lang="en-US" sz="1800" i="0" dirty="0" err="1" smtClean="0"/>
            <a:t>pada</a:t>
          </a:r>
          <a:r>
            <a:rPr lang="en-US" sz="1800" i="0" dirty="0" smtClean="0"/>
            <a:t> </a:t>
          </a:r>
          <a:r>
            <a:rPr lang="en-US" sz="1800" i="0" dirty="0" err="1" smtClean="0"/>
            <a:t>permintaan</a:t>
          </a:r>
          <a:r>
            <a:rPr lang="en-US" sz="1800" i="0" dirty="0" smtClean="0"/>
            <a:t> </a:t>
          </a:r>
          <a:r>
            <a:rPr lang="en-US" sz="1800" i="0" dirty="0" err="1" smtClean="0"/>
            <a:t>agregat</a:t>
          </a:r>
          <a:r>
            <a:rPr lang="en-US" sz="1800" i="0" dirty="0" smtClean="0"/>
            <a:t> </a:t>
          </a:r>
          <a:r>
            <a:rPr lang="en-US" sz="1800" i="0" dirty="0" err="1" smtClean="0"/>
            <a:t>dan</a:t>
          </a:r>
          <a:r>
            <a:rPr lang="en-US" sz="1800" i="0" dirty="0" smtClean="0"/>
            <a:t> </a:t>
          </a:r>
          <a:r>
            <a:rPr lang="en-US" sz="1800" i="0" dirty="0" err="1" smtClean="0"/>
            <a:t>pertumbuhan</a:t>
          </a:r>
          <a:r>
            <a:rPr lang="en-US" sz="1800" i="0" dirty="0" smtClean="0"/>
            <a:t> </a:t>
          </a:r>
          <a:r>
            <a:rPr lang="en-US" sz="1800" i="0" dirty="0" err="1" smtClean="0"/>
            <a:t>kapasitas</a:t>
          </a:r>
          <a:r>
            <a:rPr lang="en-US" sz="1800" i="0" dirty="0" smtClean="0"/>
            <a:t> </a:t>
          </a:r>
          <a:r>
            <a:rPr lang="en-US" sz="1800" i="0" dirty="0" err="1" smtClean="0"/>
            <a:t>produksi</a:t>
          </a:r>
          <a:r>
            <a:rPr lang="en-US" sz="1800" i="0" dirty="0" smtClean="0"/>
            <a:t>. </a:t>
          </a:r>
          <a:r>
            <a:rPr lang="en-US" sz="1800" i="0" dirty="0" err="1" smtClean="0"/>
            <a:t>Penanaman</a:t>
          </a:r>
          <a:r>
            <a:rPr lang="en-US" sz="1800" i="0" dirty="0" smtClean="0"/>
            <a:t> modal </a:t>
          </a:r>
          <a:r>
            <a:rPr lang="en-US" sz="1800" i="0" dirty="0" err="1" smtClean="0"/>
            <a:t>menjadi</a:t>
          </a:r>
          <a:r>
            <a:rPr lang="en-US" sz="1800" i="0" dirty="0" smtClean="0"/>
            <a:t> </a:t>
          </a:r>
          <a:r>
            <a:rPr lang="en-US" sz="1800" i="0" dirty="0" err="1" smtClean="0"/>
            <a:t>komponen</a:t>
          </a:r>
          <a:r>
            <a:rPr lang="en-US" sz="1800" i="0" dirty="0" smtClean="0"/>
            <a:t> </a:t>
          </a:r>
          <a:r>
            <a:rPr lang="en-US" sz="1800" i="0" dirty="0" err="1" smtClean="0"/>
            <a:t>penting</a:t>
          </a:r>
          <a:r>
            <a:rPr lang="en-US" sz="1800" i="0" dirty="0" smtClean="0"/>
            <a:t> </a:t>
          </a:r>
          <a:r>
            <a:rPr lang="en-US" sz="1800" i="0" dirty="0" err="1" smtClean="0"/>
            <a:t>dalam</a:t>
          </a:r>
          <a:r>
            <a:rPr lang="en-US" sz="1800" i="0" dirty="0" smtClean="0"/>
            <a:t> </a:t>
          </a:r>
          <a:r>
            <a:rPr lang="en-US" sz="1800" i="0" dirty="0" err="1" smtClean="0"/>
            <a:t>proses</a:t>
          </a:r>
          <a:r>
            <a:rPr lang="en-US" sz="1800" i="0" dirty="0" smtClean="0"/>
            <a:t> </a:t>
          </a:r>
          <a:r>
            <a:rPr lang="en-US" sz="1800" i="0" dirty="0" err="1" smtClean="0"/>
            <a:t>pertumbuhan</a:t>
          </a:r>
          <a:r>
            <a:rPr lang="en-US" sz="1800" i="0" dirty="0" smtClean="0"/>
            <a:t> </a:t>
          </a:r>
          <a:r>
            <a:rPr lang="en-US" sz="1800" i="0" dirty="0" err="1" smtClean="0"/>
            <a:t>ekonomi</a:t>
          </a:r>
          <a:r>
            <a:rPr lang="en-US" sz="1800" i="0" dirty="0" smtClean="0"/>
            <a:t>.</a:t>
          </a:r>
          <a:endParaRPr lang="en-US" sz="1800" i="0" dirty="0"/>
        </a:p>
      </dgm:t>
    </dgm:pt>
    <dgm:pt modelId="{C5620A5D-7B67-44BC-9637-BBCFE61A3D59}" type="parTrans" cxnId="{07395EFE-A772-48D7-85C1-ECA0CCA7F1FE}">
      <dgm:prSet/>
      <dgm:spPr/>
      <dgm:t>
        <a:bodyPr/>
        <a:lstStyle/>
        <a:p>
          <a:endParaRPr lang="en-US"/>
        </a:p>
      </dgm:t>
    </dgm:pt>
    <dgm:pt modelId="{37E2FF54-F1DA-4501-B16E-A3192B514986}" type="sibTrans" cxnId="{07395EFE-A772-48D7-85C1-ECA0CCA7F1FE}">
      <dgm:prSet/>
      <dgm:spPr/>
      <dgm:t>
        <a:bodyPr/>
        <a:lstStyle/>
        <a:p>
          <a:endParaRPr lang="en-US"/>
        </a:p>
      </dgm:t>
    </dgm:pt>
    <dgm:pt modelId="{49A1CA27-37E9-46F0-8AE0-9EE7E24E7DBA}">
      <dgm:prSet custT="1"/>
      <dgm:spPr/>
      <dgm:t>
        <a:bodyPr/>
        <a:lstStyle/>
        <a:p>
          <a:pPr rtl="0"/>
          <a:r>
            <a:rPr lang="en-US" sz="1800" dirty="0" err="1" smtClean="0"/>
            <a:t>Tahap</a:t>
          </a:r>
          <a:r>
            <a:rPr lang="en-US" sz="1800" dirty="0" smtClean="0"/>
            <a:t> </a:t>
          </a:r>
          <a:r>
            <a:rPr lang="en-US" sz="1800" dirty="0" err="1" smtClean="0"/>
            <a:t>prasyarat</a:t>
          </a:r>
          <a:r>
            <a:rPr lang="en-US" sz="1800" dirty="0" smtClean="0"/>
            <a:t> </a:t>
          </a:r>
          <a:r>
            <a:rPr lang="en-US" sz="1800" dirty="0" err="1" smtClean="0"/>
            <a:t>tinggal</a:t>
          </a:r>
          <a:r>
            <a:rPr lang="en-US" sz="1800" dirty="0" smtClean="0"/>
            <a:t> </a:t>
          </a:r>
          <a:r>
            <a:rPr lang="en-US" sz="1800" dirty="0" err="1" smtClean="0"/>
            <a:t>landas</a:t>
          </a:r>
          <a:r>
            <a:rPr lang="en-US" sz="1800" dirty="0" smtClean="0"/>
            <a:t> (</a:t>
          </a:r>
          <a:r>
            <a:rPr lang="en-US" sz="1800" i="1" dirty="0" smtClean="0"/>
            <a:t>the </a:t>
          </a:r>
          <a:r>
            <a:rPr lang="en-US" sz="1800" i="1" dirty="0" err="1" smtClean="0"/>
            <a:t>praconditions</a:t>
          </a:r>
          <a:r>
            <a:rPr lang="en-US" sz="1800" i="1" dirty="0" smtClean="0"/>
            <a:t> for take off).</a:t>
          </a:r>
          <a:endParaRPr lang="en-US" sz="1800" b="1" i="0" dirty="0"/>
        </a:p>
      </dgm:t>
    </dgm:pt>
    <dgm:pt modelId="{E15206C2-7842-4ECB-BBEB-EFBC548DA41A}" type="parTrans" cxnId="{0E1BB2DC-229A-4535-8D7F-62D8962190B3}">
      <dgm:prSet/>
      <dgm:spPr/>
      <dgm:t>
        <a:bodyPr/>
        <a:lstStyle/>
        <a:p>
          <a:endParaRPr lang="en-US"/>
        </a:p>
      </dgm:t>
    </dgm:pt>
    <dgm:pt modelId="{4581A499-F417-445D-A472-5E8D13B8CF49}" type="sibTrans" cxnId="{0E1BB2DC-229A-4535-8D7F-62D8962190B3}">
      <dgm:prSet/>
      <dgm:spPr/>
      <dgm:t>
        <a:bodyPr/>
        <a:lstStyle/>
        <a:p>
          <a:endParaRPr lang="en-US"/>
        </a:p>
      </dgm:t>
    </dgm:pt>
    <dgm:pt modelId="{BA8B54D2-B8B2-4B5E-ABC3-86E7CC5BB445}">
      <dgm:prSet custT="1"/>
      <dgm:spPr/>
      <dgm:t>
        <a:bodyPr/>
        <a:lstStyle/>
        <a:p>
          <a:pPr rtl="0"/>
          <a:r>
            <a:rPr lang="en-US" sz="1800" smtClean="0"/>
            <a:t>Tahap tinggal landas (</a:t>
          </a:r>
          <a:r>
            <a:rPr lang="en-US" sz="1800" i="1" smtClean="0"/>
            <a:t>the take off).</a:t>
          </a:r>
          <a:endParaRPr lang="en-US" sz="1800" b="1" i="0" dirty="0"/>
        </a:p>
      </dgm:t>
    </dgm:pt>
    <dgm:pt modelId="{04F3CFE1-0447-4E17-A649-39FD49794A6C}" type="parTrans" cxnId="{98276281-DF88-49EA-93C8-2DCE4ABCD766}">
      <dgm:prSet/>
      <dgm:spPr/>
      <dgm:t>
        <a:bodyPr/>
        <a:lstStyle/>
        <a:p>
          <a:endParaRPr lang="en-US"/>
        </a:p>
      </dgm:t>
    </dgm:pt>
    <dgm:pt modelId="{EB2A9F7A-4135-461D-8A52-847985C3FD6C}" type="sibTrans" cxnId="{98276281-DF88-49EA-93C8-2DCE4ABCD766}">
      <dgm:prSet/>
      <dgm:spPr/>
      <dgm:t>
        <a:bodyPr/>
        <a:lstStyle/>
        <a:p>
          <a:endParaRPr lang="en-US"/>
        </a:p>
      </dgm:t>
    </dgm:pt>
    <dgm:pt modelId="{C1E2BC3F-D4B7-4853-8129-074E13B704B7}">
      <dgm:prSet custT="1"/>
      <dgm:spPr/>
      <dgm:t>
        <a:bodyPr/>
        <a:lstStyle/>
        <a:p>
          <a:pPr rtl="0"/>
          <a:r>
            <a:rPr lang="en-US" sz="1800" smtClean="0"/>
            <a:t>Tahap menuju kedewasaan (</a:t>
          </a:r>
          <a:r>
            <a:rPr lang="en-US" sz="1800" i="1" smtClean="0"/>
            <a:t>maturity).</a:t>
          </a:r>
          <a:endParaRPr lang="en-US" sz="1800" b="1" i="0" dirty="0"/>
        </a:p>
      </dgm:t>
    </dgm:pt>
    <dgm:pt modelId="{ED8A3335-3ABB-4044-B4BD-391DA0F98397}" type="parTrans" cxnId="{E8F1249A-A677-4BAD-BA62-95165B660BC5}">
      <dgm:prSet/>
      <dgm:spPr/>
      <dgm:t>
        <a:bodyPr/>
        <a:lstStyle/>
        <a:p>
          <a:endParaRPr lang="en-US"/>
        </a:p>
      </dgm:t>
    </dgm:pt>
    <dgm:pt modelId="{212E1C10-FC78-4988-A287-5861DC364A5B}" type="sibTrans" cxnId="{E8F1249A-A677-4BAD-BA62-95165B660BC5}">
      <dgm:prSet/>
      <dgm:spPr/>
      <dgm:t>
        <a:bodyPr/>
        <a:lstStyle/>
        <a:p>
          <a:endParaRPr lang="en-US"/>
        </a:p>
      </dgm:t>
    </dgm:pt>
    <dgm:pt modelId="{F2F87720-85E6-429B-9AB0-D34F6F51503B}">
      <dgm:prSet custT="1"/>
      <dgm:spPr/>
      <dgm:t>
        <a:bodyPr/>
        <a:lstStyle/>
        <a:p>
          <a:pPr rtl="0"/>
          <a:r>
            <a:rPr lang="en-US" sz="1800" smtClean="0"/>
            <a:t>Tahap konsumsi tinggi (</a:t>
          </a:r>
          <a:r>
            <a:rPr lang="en-US" sz="1800" i="1" smtClean="0"/>
            <a:t>high mass consumption).</a:t>
          </a:r>
          <a:endParaRPr lang="en-US" sz="1800" b="1" i="0" dirty="0"/>
        </a:p>
      </dgm:t>
    </dgm:pt>
    <dgm:pt modelId="{3B5CD7C3-1D03-4915-81EA-B600CAF6380F}" type="parTrans" cxnId="{0012387C-9710-4E33-83C2-03B1F5033E6A}">
      <dgm:prSet/>
      <dgm:spPr/>
      <dgm:t>
        <a:bodyPr/>
        <a:lstStyle/>
        <a:p>
          <a:endParaRPr lang="en-US"/>
        </a:p>
      </dgm:t>
    </dgm:pt>
    <dgm:pt modelId="{A9E6541D-FB96-4876-A5EA-A81A65E15DAE}" type="sibTrans" cxnId="{0012387C-9710-4E33-83C2-03B1F5033E6A}">
      <dgm:prSet/>
      <dgm:spPr/>
      <dgm:t>
        <a:bodyPr/>
        <a:lstStyle/>
        <a:p>
          <a:endParaRPr lang="en-US"/>
        </a:p>
      </dgm:t>
    </dgm:pt>
    <dgm:pt modelId="{C8F7BA7D-B202-4846-84F8-763E3A609CC6}" type="pres">
      <dgm:prSet presAssocID="{055E06C5-D632-4A3B-B40B-BB698F0BEA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9B4B2-6CEB-496F-81B5-67B5BB07E082}" type="pres">
      <dgm:prSet presAssocID="{5AC80E38-C74E-440F-92E6-41D7AD65AFD1}" presName="parentLin" presStyleCnt="0"/>
      <dgm:spPr/>
    </dgm:pt>
    <dgm:pt modelId="{33167BE4-D1A1-4823-9480-5461C5ED9D2F}" type="pres">
      <dgm:prSet presAssocID="{5AC80E38-C74E-440F-92E6-41D7AD65AFD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3AD229B-09FD-410D-8653-F4865F55F7FA}" type="pres">
      <dgm:prSet presAssocID="{5AC80E38-C74E-440F-92E6-41D7AD65AFD1}" presName="parentText" presStyleLbl="node1" presStyleIdx="0" presStyleCnt="2" custLinFactNeighborY="-14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F59DB-7C74-4BB7-A9E7-3895068EFECB}" type="pres">
      <dgm:prSet presAssocID="{5AC80E38-C74E-440F-92E6-41D7AD65AFD1}" presName="negativeSpace" presStyleCnt="0"/>
      <dgm:spPr/>
    </dgm:pt>
    <dgm:pt modelId="{4402D022-1042-434E-AED2-DBFFE5436DD7}" type="pres">
      <dgm:prSet presAssocID="{5AC80E38-C74E-440F-92E6-41D7AD65AFD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40747-BAB8-44F6-B3E4-203979485B86}" type="pres">
      <dgm:prSet presAssocID="{2EE2EE79-8D50-438C-A097-119FBBC044E3}" presName="spaceBetweenRectangles" presStyleCnt="0"/>
      <dgm:spPr/>
    </dgm:pt>
    <dgm:pt modelId="{21854819-1364-4E12-A1E7-5E0E1CD73DA7}" type="pres">
      <dgm:prSet presAssocID="{030ABADA-243A-44DA-8694-D66C2D7EF7F9}" presName="parentLin" presStyleCnt="0"/>
      <dgm:spPr/>
    </dgm:pt>
    <dgm:pt modelId="{AF26EC93-7E62-4C5C-A7E5-4CCAC7080CF3}" type="pres">
      <dgm:prSet presAssocID="{030ABADA-243A-44DA-8694-D66C2D7EF7F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EC18BB-811A-4107-A4EA-E93726529EB3}" type="pres">
      <dgm:prSet presAssocID="{030ABADA-243A-44DA-8694-D66C2D7EF7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693B-FEEB-4318-9698-82432AD81C85}" type="pres">
      <dgm:prSet presAssocID="{030ABADA-243A-44DA-8694-D66C2D7EF7F9}" presName="negativeSpace" presStyleCnt="0"/>
      <dgm:spPr/>
    </dgm:pt>
    <dgm:pt modelId="{35FF7619-D771-4E59-893D-F4D28A6DE0DD}" type="pres">
      <dgm:prSet presAssocID="{030ABADA-243A-44DA-8694-D66C2D7EF7F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BB2DC-229A-4535-8D7F-62D8962190B3}" srcId="{030ABADA-243A-44DA-8694-D66C2D7EF7F9}" destId="{49A1CA27-37E9-46F0-8AE0-9EE7E24E7DBA}" srcOrd="1" destOrd="0" parTransId="{E15206C2-7842-4ECB-BBEB-EFBC548DA41A}" sibTransId="{4581A499-F417-445D-A472-5E8D13B8CF49}"/>
    <dgm:cxn modelId="{7B9367BA-6ED1-4D83-AD8B-43C9527BE95B}" srcId="{030ABADA-243A-44DA-8694-D66C2D7EF7F9}" destId="{6CF0D59D-B2B7-4529-A25B-4BA2B465963D}" srcOrd="0" destOrd="0" parTransId="{2395C5ED-DB0D-42D2-AC60-C46B656132B2}" sibTransId="{75FAE203-5633-4332-A7B6-270D9142FEF9}"/>
    <dgm:cxn modelId="{38972860-54E1-4112-A59E-B6F9E575A9E7}" type="presOf" srcId="{5AC80E38-C74E-440F-92E6-41D7AD65AFD1}" destId="{33AD229B-09FD-410D-8653-F4865F55F7FA}" srcOrd="1" destOrd="0" presId="urn:microsoft.com/office/officeart/2005/8/layout/list1"/>
    <dgm:cxn modelId="{57BA32B7-9D79-4177-AE71-AD5A3A285801}" type="presOf" srcId="{BA8B54D2-B8B2-4B5E-ABC3-86E7CC5BB445}" destId="{35FF7619-D771-4E59-893D-F4D28A6DE0DD}" srcOrd="0" destOrd="2" presId="urn:microsoft.com/office/officeart/2005/8/layout/list1"/>
    <dgm:cxn modelId="{81580CB4-67D1-4268-8CF2-8D0FCA809F60}" type="presOf" srcId="{6CF0D59D-B2B7-4529-A25B-4BA2B465963D}" destId="{35FF7619-D771-4E59-893D-F4D28A6DE0DD}" srcOrd="0" destOrd="0" presId="urn:microsoft.com/office/officeart/2005/8/layout/list1"/>
    <dgm:cxn modelId="{D4655098-5688-4439-8060-11ABE7CC897D}" type="presOf" srcId="{030ABADA-243A-44DA-8694-D66C2D7EF7F9}" destId="{AF26EC93-7E62-4C5C-A7E5-4CCAC7080CF3}" srcOrd="0" destOrd="0" presId="urn:microsoft.com/office/officeart/2005/8/layout/list1"/>
    <dgm:cxn modelId="{710C3E23-2613-4B8B-9CE5-E02A8CE34F39}" type="presOf" srcId="{F2F87720-85E6-429B-9AB0-D34F6F51503B}" destId="{35FF7619-D771-4E59-893D-F4D28A6DE0DD}" srcOrd="0" destOrd="4" presId="urn:microsoft.com/office/officeart/2005/8/layout/list1"/>
    <dgm:cxn modelId="{15EE4977-40E4-465B-9CFF-D794E8843455}" type="presOf" srcId="{49A1CA27-37E9-46F0-8AE0-9EE7E24E7DBA}" destId="{35FF7619-D771-4E59-893D-F4D28A6DE0DD}" srcOrd="0" destOrd="1" presId="urn:microsoft.com/office/officeart/2005/8/layout/list1"/>
    <dgm:cxn modelId="{8C6B2EBC-6E90-4796-A6DC-10C323915800}" srcId="{055E06C5-D632-4A3B-B40B-BB698F0BEA19}" destId="{5AC80E38-C74E-440F-92E6-41D7AD65AFD1}" srcOrd="0" destOrd="0" parTransId="{89F62260-F6C0-45CA-8661-D9DBA7620D99}" sibTransId="{2EE2EE79-8D50-438C-A097-119FBBC044E3}"/>
    <dgm:cxn modelId="{98276281-DF88-49EA-93C8-2DCE4ABCD766}" srcId="{030ABADA-243A-44DA-8694-D66C2D7EF7F9}" destId="{BA8B54D2-B8B2-4B5E-ABC3-86E7CC5BB445}" srcOrd="2" destOrd="0" parTransId="{04F3CFE1-0447-4E17-A649-39FD49794A6C}" sibTransId="{EB2A9F7A-4135-461D-8A52-847985C3FD6C}"/>
    <dgm:cxn modelId="{0A3B87C3-40D5-493B-A7C1-D8DFE9C7E44D}" type="presOf" srcId="{FF012311-4215-448E-ABC1-D7B0F4E4075C}" destId="{4402D022-1042-434E-AED2-DBFFE5436DD7}" srcOrd="0" destOrd="0" presId="urn:microsoft.com/office/officeart/2005/8/layout/list1"/>
    <dgm:cxn modelId="{6A65A516-F530-4CCE-8A5B-9AACFB62AE51}" type="presOf" srcId="{030ABADA-243A-44DA-8694-D66C2D7EF7F9}" destId="{BBEC18BB-811A-4107-A4EA-E93726529EB3}" srcOrd="1" destOrd="0" presId="urn:microsoft.com/office/officeart/2005/8/layout/list1"/>
    <dgm:cxn modelId="{33653F25-40F4-4C9C-99C7-2C1CE4976589}" type="presOf" srcId="{3254590B-F858-4E12-9C29-B52050181CF4}" destId="{4402D022-1042-434E-AED2-DBFFE5436DD7}" srcOrd="0" destOrd="1" presId="urn:microsoft.com/office/officeart/2005/8/layout/list1"/>
    <dgm:cxn modelId="{0012387C-9710-4E33-83C2-03B1F5033E6A}" srcId="{030ABADA-243A-44DA-8694-D66C2D7EF7F9}" destId="{F2F87720-85E6-429B-9AB0-D34F6F51503B}" srcOrd="4" destOrd="0" parTransId="{3B5CD7C3-1D03-4915-81EA-B600CAF6380F}" sibTransId="{A9E6541D-FB96-4876-A5EA-A81A65E15DAE}"/>
    <dgm:cxn modelId="{D27B2C79-A389-4007-BE85-9021F8BF4F5D}" type="presOf" srcId="{055E06C5-D632-4A3B-B40B-BB698F0BEA19}" destId="{C8F7BA7D-B202-4846-84F8-763E3A609CC6}" srcOrd="0" destOrd="0" presId="urn:microsoft.com/office/officeart/2005/8/layout/list1"/>
    <dgm:cxn modelId="{27B8B20F-4B0E-4AF9-B765-E967FF0E408D}" srcId="{055E06C5-D632-4A3B-B40B-BB698F0BEA19}" destId="{030ABADA-243A-44DA-8694-D66C2D7EF7F9}" srcOrd="1" destOrd="0" parTransId="{72D020EC-5733-4C52-A20B-E1BA91406FCF}" sibTransId="{FA2EE0B3-AAE9-41B1-81B2-DFE8BB2ED24F}"/>
    <dgm:cxn modelId="{39075F5F-8516-4A75-97E4-E6A8FD6C0033}" type="presOf" srcId="{5AC80E38-C74E-440F-92E6-41D7AD65AFD1}" destId="{33167BE4-D1A1-4823-9480-5461C5ED9D2F}" srcOrd="0" destOrd="0" presId="urn:microsoft.com/office/officeart/2005/8/layout/list1"/>
    <dgm:cxn modelId="{87D9A4F1-3968-419D-B410-9C5994856194}" srcId="{5AC80E38-C74E-440F-92E6-41D7AD65AFD1}" destId="{FF012311-4215-448E-ABC1-D7B0F4E4075C}" srcOrd="0" destOrd="0" parTransId="{56E32635-3859-4C1A-98C8-6DDF064DEB1C}" sibTransId="{5ED3A39A-35C2-4F55-8941-CF214192BED9}"/>
    <dgm:cxn modelId="{E8F1249A-A677-4BAD-BA62-95165B660BC5}" srcId="{030ABADA-243A-44DA-8694-D66C2D7EF7F9}" destId="{C1E2BC3F-D4B7-4853-8129-074E13B704B7}" srcOrd="3" destOrd="0" parTransId="{ED8A3335-3ABB-4044-B4BD-391DA0F98397}" sibTransId="{212E1C10-FC78-4988-A287-5861DC364A5B}"/>
    <dgm:cxn modelId="{07395EFE-A772-48D7-85C1-ECA0CCA7F1FE}" srcId="{FF012311-4215-448E-ABC1-D7B0F4E4075C}" destId="{3254590B-F858-4E12-9C29-B52050181CF4}" srcOrd="0" destOrd="0" parTransId="{C5620A5D-7B67-44BC-9637-BBCFE61A3D59}" sibTransId="{37E2FF54-F1DA-4501-B16E-A3192B514986}"/>
    <dgm:cxn modelId="{B0D66380-7C03-4E13-AEC5-277953ED24AC}" type="presOf" srcId="{C1E2BC3F-D4B7-4853-8129-074E13B704B7}" destId="{35FF7619-D771-4E59-893D-F4D28A6DE0DD}" srcOrd="0" destOrd="3" presId="urn:microsoft.com/office/officeart/2005/8/layout/list1"/>
    <dgm:cxn modelId="{9FF1CD0C-5F2D-44E5-B05F-A6B55A501765}" type="presParOf" srcId="{C8F7BA7D-B202-4846-84F8-763E3A609CC6}" destId="{9659B4B2-6CEB-496F-81B5-67B5BB07E082}" srcOrd="0" destOrd="0" presId="urn:microsoft.com/office/officeart/2005/8/layout/list1"/>
    <dgm:cxn modelId="{3EF1AD01-A528-431A-9B5B-612DB38DBF25}" type="presParOf" srcId="{9659B4B2-6CEB-496F-81B5-67B5BB07E082}" destId="{33167BE4-D1A1-4823-9480-5461C5ED9D2F}" srcOrd="0" destOrd="0" presId="urn:microsoft.com/office/officeart/2005/8/layout/list1"/>
    <dgm:cxn modelId="{A80569A9-DDE7-47D7-9964-48B79E38CCC7}" type="presParOf" srcId="{9659B4B2-6CEB-496F-81B5-67B5BB07E082}" destId="{33AD229B-09FD-410D-8653-F4865F55F7FA}" srcOrd="1" destOrd="0" presId="urn:microsoft.com/office/officeart/2005/8/layout/list1"/>
    <dgm:cxn modelId="{A4151361-2972-4EA8-BBC7-54DF39599208}" type="presParOf" srcId="{C8F7BA7D-B202-4846-84F8-763E3A609CC6}" destId="{A2BF59DB-7C74-4BB7-A9E7-3895068EFECB}" srcOrd="1" destOrd="0" presId="urn:microsoft.com/office/officeart/2005/8/layout/list1"/>
    <dgm:cxn modelId="{EF73CE7D-7FC8-49B3-BA30-7A214948AFDB}" type="presParOf" srcId="{C8F7BA7D-B202-4846-84F8-763E3A609CC6}" destId="{4402D022-1042-434E-AED2-DBFFE5436DD7}" srcOrd="2" destOrd="0" presId="urn:microsoft.com/office/officeart/2005/8/layout/list1"/>
    <dgm:cxn modelId="{31CD90BB-55DC-4157-BD92-00E099324076}" type="presParOf" srcId="{C8F7BA7D-B202-4846-84F8-763E3A609CC6}" destId="{7CE40747-BAB8-44F6-B3E4-203979485B86}" srcOrd="3" destOrd="0" presId="urn:microsoft.com/office/officeart/2005/8/layout/list1"/>
    <dgm:cxn modelId="{B1B5CC84-7149-478E-80EC-0C7A19074D9F}" type="presParOf" srcId="{C8F7BA7D-B202-4846-84F8-763E3A609CC6}" destId="{21854819-1364-4E12-A1E7-5E0E1CD73DA7}" srcOrd="4" destOrd="0" presId="urn:microsoft.com/office/officeart/2005/8/layout/list1"/>
    <dgm:cxn modelId="{81AEC4C6-BB89-49E7-9537-D5621C2F480F}" type="presParOf" srcId="{21854819-1364-4E12-A1E7-5E0E1CD73DA7}" destId="{AF26EC93-7E62-4C5C-A7E5-4CCAC7080CF3}" srcOrd="0" destOrd="0" presId="urn:microsoft.com/office/officeart/2005/8/layout/list1"/>
    <dgm:cxn modelId="{19C42805-E7BC-4DBB-B882-F54964F49076}" type="presParOf" srcId="{21854819-1364-4E12-A1E7-5E0E1CD73DA7}" destId="{BBEC18BB-811A-4107-A4EA-E93726529EB3}" srcOrd="1" destOrd="0" presId="urn:microsoft.com/office/officeart/2005/8/layout/list1"/>
    <dgm:cxn modelId="{2B98FD50-8347-431E-9CA1-201121A9D60A}" type="presParOf" srcId="{C8F7BA7D-B202-4846-84F8-763E3A609CC6}" destId="{679D693B-FEEB-4318-9698-82432AD81C85}" srcOrd="5" destOrd="0" presId="urn:microsoft.com/office/officeart/2005/8/layout/list1"/>
    <dgm:cxn modelId="{4E82F1A8-4132-4F65-B7A8-66AE0F95573E}" type="presParOf" srcId="{C8F7BA7D-B202-4846-84F8-763E3A609CC6}" destId="{35FF7619-D771-4E59-893D-F4D28A6DE0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5E06C5-D632-4A3B-B40B-BB698F0BEA19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EB4F1-8E9B-4204-8DCF-956CF1BE7447}">
      <dgm:prSet custT="1"/>
      <dgm:spPr/>
      <dgm:t>
        <a:bodyPr/>
        <a:lstStyle/>
        <a:p>
          <a:pPr rtl="0"/>
          <a:r>
            <a:rPr lang="en-US" sz="1800" dirty="0" err="1" smtClean="0"/>
            <a:t>Produksi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kebutuhan</a:t>
          </a:r>
          <a:r>
            <a:rPr lang="en-US" sz="1800" dirty="0" smtClean="0"/>
            <a:t> </a:t>
          </a:r>
          <a:r>
            <a:rPr lang="en-US" sz="1800" dirty="0" err="1" smtClean="0"/>
            <a:t>sendiri</a:t>
          </a:r>
          <a:r>
            <a:rPr lang="en-US" sz="1800" dirty="0" smtClean="0"/>
            <a:t> (</a:t>
          </a:r>
          <a:r>
            <a:rPr lang="en-US" sz="1800" dirty="0" err="1" smtClean="0"/>
            <a:t>rumah</a:t>
          </a:r>
          <a:r>
            <a:rPr lang="en-US" sz="1800" dirty="0" smtClean="0"/>
            <a:t> </a:t>
          </a:r>
          <a:r>
            <a:rPr lang="en-US" sz="1800" dirty="0" err="1" smtClean="0"/>
            <a:t>tangga</a:t>
          </a:r>
          <a:r>
            <a:rPr lang="en-US" sz="1800" dirty="0" smtClean="0"/>
            <a:t> </a:t>
          </a:r>
          <a:r>
            <a:rPr lang="en-US" sz="1800" dirty="0" err="1" smtClean="0"/>
            <a:t>tertutup</a:t>
          </a:r>
          <a:r>
            <a:rPr lang="en-US" sz="1800" dirty="0" smtClean="0"/>
            <a:t>)</a:t>
          </a:r>
          <a:endParaRPr lang="en-US" sz="1800" i="0" dirty="0"/>
        </a:p>
      </dgm:t>
    </dgm:pt>
    <dgm:pt modelId="{AACD5D46-430A-423D-A854-77562134B79D}" type="parTrans" cxnId="{92FCE9C6-AF3B-4452-8F1F-D90431ABB842}">
      <dgm:prSet/>
      <dgm:spPr/>
      <dgm:t>
        <a:bodyPr/>
        <a:lstStyle/>
        <a:p>
          <a:endParaRPr lang="en-US"/>
        </a:p>
      </dgm:t>
    </dgm:pt>
    <dgm:pt modelId="{BB534866-F2A9-47BE-81B1-CD6BD1BC859C}" type="sibTrans" cxnId="{92FCE9C6-AF3B-4452-8F1F-D90431ABB842}">
      <dgm:prSet/>
      <dgm:spPr/>
      <dgm:t>
        <a:bodyPr/>
        <a:lstStyle/>
        <a:p>
          <a:endParaRPr lang="en-US"/>
        </a:p>
      </dgm:t>
    </dgm:pt>
    <dgm:pt modelId="{5AC80E38-C74E-440F-92E6-41D7AD65AFD1}">
      <dgm:prSet custT="1"/>
      <dgm:spPr/>
      <dgm:t>
        <a:bodyPr/>
        <a:lstStyle/>
        <a:p>
          <a:pPr rtl="0"/>
          <a:r>
            <a:rPr lang="en-US" sz="2400" b="1" dirty="0" smtClean="0"/>
            <a:t>Teori Karl </a:t>
          </a:r>
          <a:r>
            <a:rPr lang="en-US" sz="2400" b="1" dirty="0" smtClean="0"/>
            <a:t>Bucher</a:t>
          </a:r>
          <a:endParaRPr lang="en-US" sz="2400" b="1" dirty="0"/>
        </a:p>
      </dgm:t>
    </dgm:pt>
    <dgm:pt modelId="{89F62260-F6C0-45CA-8661-D9DBA7620D99}" type="parTrans" cxnId="{8C6B2EBC-6E90-4796-A6DC-10C323915800}">
      <dgm:prSet/>
      <dgm:spPr/>
      <dgm:t>
        <a:bodyPr/>
        <a:lstStyle/>
        <a:p>
          <a:endParaRPr lang="en-US"/>
        </a:p>
      </dgm:t>
    </dgm:pt>
    <dgm:pt modelId="{2EE2EE79-8D50-438C-A097-119FBBC044E3}" type="sibTrans" cxnId="{8C6B2EBC-6E90-4796-A6DC-10C323915800}">
      <dgm:prSet/>
      <dgm:spPr/>
      <dgm:t>
        <a:bodyPr/>
        <a:lstStyle/>
        <a:p>
          <a:endParaRPr lang="en-US"/>
        </a:p>
      </dgm:t>
    </dgm:pt>
    <dgm:pt modelId="{C9C755E5-0AA8-40B3-97BE-9DD88B6AA4D8}">
      <dgm:prSet custT="1"/>
      <dgm:spPr/>
      <dgm:t>
        <a:bodyPr/>
        <a:lstStyle/>
        <a:p>
          <a:r>
            <a:rPr lang="en-US" sz="1800" dirty="0" err="1" smtClean="0"/>
            <a:t>Perekonomian</a:t>
          </a:r>
          <a:r>
            <a:rPr lang="en-US" sz="1800" dirty="0" smtClean="0"/>
            <a:t> </a:t>
          </a:r>
          <a:r>
            <a:rPr lang="en-US" sz="1800" dirty="0" err="1" smtClean="0"/>
            <a:t>sebagai</a:t>
          </a:r>
          <a:r>
            <a:rPr lang="en-US" sz="1800" dirty="0" smtClean="0"/>
            <a:t> </a:t>
          </a:r>
          <a:r>
            <a:rPr lang="en-US" sz="1800" dirty="0" err="1" smtClean="0"/>
            <a:t>perluasan</a:t>
          </a:r>
          <a:r>
            <a:rPr lang="en-US" sz="1800" dirty="0" smtClean="0"/>
            <a:t> </a:t>
          </a:r>
          <a:r>
            <a:rPr lang="en-US" sz="1800" dirty="0" err="1" smtClean="0"/>
            <a:t>pertukaran</a:t>
          </a:r>
          <a:r>
            <a:rPr lang="en-US" sz="1800" dirty="0" smtClean="0"/>
            <a:t> </a:t>
          </a:r>
          <a:r>
            <a:rPr lang="en-US" sz="1800" dirty="0" err="1" smtClean="0"/>
            <a:t>produk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pasar</a:t>
          </a:r>
          <a:r>
            <a:rPr lang="en-US" sz="1800" dirty="0" smtClean="0"/>
            <a:t> (</a:t>
          </a:r>
          <a:r>
            <a:rPr lang="en-US" sz="1800" dirty="0" err="1" smtClean="0"/>
            <a:t>rumah</a:t>
          </a:r>
          <a:r>
            <a:rPr lang="en-US" sz="1800" dirty="0" smtClean="0"/>
            <a:t> </a:t>
          </a:r>
          <a:r>
            <a:rPr lang="en-US" sz="1800" dirty="0" err="1" smtClean="0"/>
            <a:t>tangga</a:t>
          </a:r>
          <a:r>
            <a:rPr lang="en-US" sz="1800" dirty="0" smtClean="0"/>
            <a:t> </a:t>
          </a:r>
          <a:r>
            <a:rPr lang="en-US" sz="1800" dirty="0" err="1" smtClean="0"/>
            <a:t>kota</a:t>
          </a:r>
          <a:r>
            <a:rPr lang="en-US" sz="1800" dirty="0" smtClean="0"/>
            <a:t>)</a:t>
          </a:r>
        </a:p>
      </dgm:t>
    </dgm:pt>
    <dgm:pt modelId="{090A9655-2B0A-425D-B205-AFDC105E9AAD}" type="parTrans" cxnId="{800A9125-F7BD-4467-B696-BD7895E4E61E}">
      <dgm:prSet/>
      <dgm:spPr/>
      <dgm:t>
        <a:bodyPr/>
        <a:lstStyle/>
        <a:p>
          <a:endParaRPr lang="en-US"/>
        </a:p>
      </dgm:t>
    </dgm:pt>
    <dgm:pt modelId="{108F20BC-AABA-4BF8-9388-0898CACBB9FC}" type="sibTrans" cxnId="{800A9125-F7BD-4467-B696-BD7895E4E61E}">
      <dgm:prSet/>
      <dgm:spPr/>
      <dgm:t>
        <a:bodyPr/>
        <a:lstStyle/>
        <a:p>
          <a:endParaRPr lang="en-US"/>
        </a:p>
      </dgm:t>
    </dgm:pt>
    <dgm:pt modelId="{87077741-5938-4FC6-8142-484A146D22FE}">
      <dgm:prSet custT="1"/>
      <dgm:spPr/>
      <dgm:t>
        <a:bodyPr/>
        <a:lstStyle/>
        <a:p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dirty="0" err="1" smtClean="0"/>
            <a:t>perekonomian</a:t>
          </a:r>
          <a:r>
            <a:rPr lang="en-US" sz="1800" dirty="0" smtClean="0"/>
            <a:t> </a:t>
          </a:r>
          <a:r>
            <a:rPr lang="en-US" sz="1800" dirty="0" err="1" smtClean="0"/>
            <a:t>nasional</a:t>
          </a:r>
          <a:r>
            <a:rPr lang="en-US" sz="1800" dirty="0" smtClean="0"/>
            <a:t>, </a:t>
          </a:r>
          <a:r>
            <a:rPr lang="en-US" sz="1800" dirty="0" err="1" smtClean="0"/>
            <a:t>peran</a:t>
          </a:r>
          <a:r>
            <a:rPr lang="en-US" sz="1800" dirty="0" smtClean="0"/>
            <a:t> </a:t>
          </a:r>
          <a:r>
            <a:rPr lang="en-US" sz="1800" dirty="0" err="1" smtClean="0"/>
            <a:t>perdagangan</a:t>
          </a:r>
          <a:r>
            <a:rPr lang="en-US" sz="1800" dirty="0" smtClean="0"/>
            <a:t> </a:t>
          </a:r>
          <a:r>
            <a:rPr lang="en-US" sz="1800" dirty="0" err="1" smtClean="0"/>
            <a:t>makin</a:t>
          </a:r>
          <a:r>
            <a:rPr lang="en-US" sz="1800" dirty="0" smtClean="0"/>
            <a:t> </a:t>
          </a:r>
          <a:r>
            <a:rPr lang="en-US" sz="1800" dirty="0" err="1" smtClean="0"/>
            <a:t>penting</a:t>
          </a:r>
          <a:r>
            <a:rPr lang="en-US" sz="1800" dirty="0" smtClean="0"/>
            <a:t> (</a:t>
          </a:r>
          <a:r>
            <a:rPr lang="en-US" sz="1800" dirty="0" err="1" smtClean="0"/>
            <a:t>rumah</a:t>
          </a:r>
          <a:r>
            <a:rPr lang="en-US" sz="1800" dirty="0" smtClean="0"/>
            <a:t> </a:t>
          </a:r>
          <a:r>
            <a:rPr lang="en-US" sz="1800" dirty="0" err="1" smtClean="0"/>
            <a:t>tangga</a:t>
          </a:r>
          <a:r>
            <a:rPr lang="en-US" sz="1800" dirty="0" smtClean="0"/>
            <a:t> </a:t>
          </a:r>
          <a:r>
            <a:rPr lang="en-US" sz="1800" dirty="0" err="1" smtClean="0"/>
            <a:t>negara</a:t>
          </a:r>
          <a:r>
            <a:rPr lang="en-US" sz="1800" dirty="0" smtClean="0"/>
            <a:t>)</a:t>
          </a:r>
        </a:p>
      </dgm:t>
    </dgm:pt>
    <dgm:pt modelId="{6AB08336-2886-4EB1-9374-1F58ED014D3F}" type="parTrans" cxnId="{301DAFAE-6222-4E28-A71B-FD82FA11946B}">
      <dgm:prSet/>
      <dgm:spPr/>
      <dgm:t>
        <a:bodyPr/>
        <a:lstStyle/>
        <a:p>
          <a:endParaRPr lang="en-US"/>
        </a:p>
      </dgm:t>
    </dgm:pt>
    <dgm:pt modelId="{A669EDE5-3AF0-400A-ADF4-53BE11AF3A51}" type="sibTrans" cxnId="{301DAFAE-6222-4E28-A71B-FD82FA11946B}">
      <dgm:prSet/>
      <dgm:spPr/>
      <dgm:t>
        <a:bodyPr/>
        <a:lstStyle/>
        <a:p>
          <a:endParaRPr lang="en-US"/>
        </a:p>
      </dgm:t>
    </dgm:pt>
    <dgm:pt modelId="{D2874D94-B646-4676-BFCF-3CE6B57CE238}">
      <dgm:prSet custT="1"/>
      <dgm:spPr/>
      <dgm:t>
        <a:bodyPr/>
        <a:lstStyle/>
        <a:p>
          <a:r>
            <a:rPr lang="en-US" sz="1800" dirty="0" err="1" smtClean="0"/>
            <a:t>Kegiatan</a:t>
          </a:r>
          <a:r>
            <a:rPr lang="en-US" sz="1800" dirty="0" smtClean="0"/>
            <a:t> </a:t>
          </a:r>
          <a:r>
            <a:rPr lang="en-US" sz="1800" dirty="0" err="1" smtClean="0"/>
            <a:t>perdagangan</a:t>
          </a:r>
          <a:r>
            <a:rPr lang="en-US" sz="1800" dirty="0" smtClean="0"/>
            <a:t> </a:t>
          </a:r>
          <a:r>
            <a:rPr lang="en-US" sz="1800" dirty="0" err="1" smtClean="0"/>
            <a:t>telah</a:t>
          </a:r>
          <a:r>
            <a:rPr lang="en-US" sz="1800" dirty="0" smtClean="0"/>
            <a:t> </a:t>
          </a:r>
          <a:r>
            <a:rPr lang="en-US" sz="1800" dirty="0" err="1" smtClean="0"/>
            <a:t>meluas</a:t>
          </a:r>
          <a:r>
            <a:rPr lang="en-US" sz="1800" dirty="0" smtClean="0"/>
            <a:t> </a:t>
          </a:r>
          <a:r>
            <a:rPr lang="en-US" sz="1800" dirty="0" err="1" smtClean="0"/>
            <a:t>melintasi</a:t>
          </a:r>
          <a:r>
            <a:rPr lang="en-US" sz="1800" dirty="0" smtClean="0"/>
            <a:t> </a:t>
          </a:r>
          <a:r>
            <a:rPr lang="en-US" sz="1800" dirty="0" err="1" smtClean="0"/>
            <a:t>batas</a:t>
          </a:r>
          <a:r>
            <a:rPr lang="en-US" sz="1800" dirty="0" smtClean="0"/>
            <a:t> </a:t>
          </a:r>
          <a:r>
            <a:rPr lang="en-US" sz="1800" dirty="0" err="1" smtClean="0"/>
            <a:t>negara</a:t>
          </a:r>
          <a:r>
            <a:rPr lang="en-US" sz="1800" dirty="0" smtClean="0"/>
            <a:t> (</a:t>
          </a:r>
          <a:r>
            <a:rPr lang="en-US" sz="1800" dirty="0" err="1" smtClean="0"/>
            <a:t>rumah</a:t>
          </a:r>
          <a:r>
            <a:rPr lang="en-US" sz="1800" dirty="0" smtClean="0"/>
            <a:t> </a:t>
          </a:r>
          <a:r>
            <a:rPr lang="en-US" sz="1800" dirty="0" err="1" smtClean="0"/>
            <a:t>tangga</a:t>
          </a:r>
          <a:r>
            <a:rPr lang="en-US" sz="1800" dirty="0" smtClean="0"/>
            <a:t> </a:t>
          </a:r>
          <a:r>
            <a:rPr lang="en-US" sz="1800" dirty="0" err="1" smtClean="0"/>
            <a:t>dunia</a:t>
          </a:r>
          <a:r>
            <a:rPr lang="en-US" sz="1800" dirty="0" smtClean="0"/>
            <a:t>)</a:t>
          </a:r>
          <a:endParaRPr lang="en-US" sz="1800" dirty="0"/>
        </a:p>
      </dgm:t>
    </dgm:pt>
    <dgm:pt modelId="{76DA7A3E-820D-4EDB-9FB5-3BB417C5B79E}" type="parTrans" cxnId="{28DFB8D8-CA24-4E52-9035-1612EA2CB150}">
      <dgm:prSet/>
      <dgm:spPr/>
      <dgm:t>
        <a:bodyPr/>
        <a:lstStyle/>
        <a:p>
          <a:endParaRPr lang="en-US"/>
        </a:p>
      </dgm:t>
    </dgm:pt>
    <dgm:pt modelId="{609D6DF8-FE42-49E3-BD67-1EEACBF8ADF2}" type="sibTrans" cxnId="{28DFB8D8-CA24-4E52-9035-1612EA2CB150}">
      <dgm:prSet/>
      <dgm:spPr/>
      <dgm:t>
        <a:bodyPr/>
        <a:lstStyle/>
        <a:p>
          <a:endParaRPr lang="en-US"/>
        </a:p>
      </dgm:t>
    </dgm:pt>
    <dgm:pt modelId="{C8F7BA7D-B202-4846-84F8-763E3A609CC6}" type="pres">
      <dgm:prSet presAssocID="{055E06C5-D632-4A3B-B40B-BB698F0BEA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9B4B2-6CEB-496F-81B5-67B5BB07E082}" type="pres">
      <dgm:prSet presAssocID="{5AC80E38-C74E-440F-92E6-41D7AD65AFD1}" presName="parentLin" presStyleCnt="0"/>
      <dgm:spPr/>
    </dgm:pt>
    <dgm:pt modelId="{33167BE4-D1A1-4823-9480-5461C5ED9D2F}" type="pres">
      <dgm:prSet presAssocID="{5AC80E38-C74E-440F-92E6-41D7AD65AFD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3AD229B-09FD-410D-8653-F4865F55F7FA}" type="pres">
      <dgm:prSet presAssocID="{5AC80E38-C74E-440F-92E6-41D7AD65AFD1}" presName="parentText" presStyleLbl="node1" presStyleIdx="0" presStyleCnt="1" custScaleY="409812" custLinFactY="13167" custLinFactNeighborX="-18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F59DB-7C74-4BB7-A9E7-3895068EFECB}" type="pres">
      <dgm:prSet presAssocID="{5AC80E38-C74E-440F-92E6-41D7AD65AFD1}" presName="negativeSpace" presStyleCnt="0"/>
      <dgm:spPr/>
    </dgm:pt>
    <dgm:pt modelId="{4402D022-1042-434E-AED2-DBFFE5436DD7}" type="pres">
      <dgm:prSet presAssocID="{5AC80E38-C74E-440F-92E6-41D7AD65AFD1}" presName="childText" presStyleLbl="conFgAcc1" presStyleIdx="0" presStyleCnt="1" custScaleY="14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CE9C6-AF3B-4452-8F1F-D90431ABB842}" srcId="{5AC80E38-C74E-440F-92E6-41D7AD65AFD1}" destId="{9C2EB4F1-8E9B-4204-8DCF-956CF1BE7447}" srcOrd="0" destOrd="0" parTransId="{AACD5D46-430A-423D-A854-77562134B79D}" sibTransId="{BB534866-F2A9-47BE-81B1-CD6BD1BC859C}"/>
    <dgm:cxn modelId="{A0F5E3C9-48D8-4924-BDAD-52E9BF9966FA}" type="presOf" srcId="{C9C755E5-0AA8-40B3-97BE-9DD88B6AA4D8}" destId="{4402D022-1042-434E-AED2-DBFFE5436DD7}" srcOrd="0" destOrd="1" presId="urn:microsoft.com/office/officeart/2005/8/layout/list1"/>
    <dgm:cxn modelId="{301DAFAE-6222-4E28-A71B-FD82FA11946B}" srcId="{5AC80E38-C74E-440F-92E6-41D7AD65AFD1}" destId="{87077741-5938-4FC6-8142-484A146D22FE}" srcOrd="2" destOrd="0" parTransId="{6AB08336-2886-4EB1-9374-1F58ED014D3F}" sibTransId="{A669EDE5-3AF0-400A-ADF4-53BE11AF3A51}"/>
    <dgm:cxn modelId="{B93A1425-70C2-4C4E-A7DC-602A2C5B4805}" type="presOf" srcId="{87077741-5938-4FC6-8142-484A146D22FE}" destId="{4402D022-1042-434E-AED2-DBFFE5436DD7}" srcOrd="0" destOrd="2" presId="urn:microsoft.com/office/officeart/2005/8/layout/list1"/>
    <dgm:cxn modelId="{B0A384C6-A2D0-496D-9BCD-D2239F65F77C}" type="presOf" srcId="{5AC80E38-C74E-440F-92E6-41D7AD65AFD1}" destId="{33AD229B-09FD-410D-8653-F4865F55F7FA}" srcOrd="1" destOrd="0" presId="urn:microsoft.com/office/officeart/2005/8/layout/list1"/>
    <dgm:cxn modelId="{8C6B2EBC-6E90-4796-A6DC-10C323915800}" srcId="{055E06C5-D632-4A3B-B40B-BB698F0BEA19}" destId="{5AC80E38-C74E-440F-92E6-41D7AD65AFD1}" srcOrd="0" destOrd="0" parTransId="{89F62260-F6C0-45CA-8661-D9DBA7620D99}" sibTransId="{2EE2EE79-8D50-438C-A097-119FBBC044E3}"/>
    <dgm:cxn modelId="{C14FFF58-B205-420F-A3FC-E4423DB123FD}" type="presOf" srcId="{D2874D94-B646-4676-BFCF-3CE6B57CE238}" destId="{4402D022-1042-434E-AED2-DBFFE5436DD7}" srcOrd="0" destOrd="3" presId="urn:microsoft.com/office/officeart/2005/8/layout/list1"/>
    <dgm:cxn modelId="{70AD3287-ABA1-405F-9725-58D7102879FE}" type="presOf" srcId="{9C2EB4F1-8E9B-4204-8DCF-956CF1BE7447}" destId="{4402D022-1042-434E-AED2-DBFFE5436DD7}" srcOrd="0" destOrd="0" presId="urn:microsoft.com/office/officeart/2005/8/layout/list1"/>
    <dgm:cxn modelId="{0F8019DE-7BFC-4AE5-AA42-9EFF859C2526}" type="presOf" srcId="{055E06C5-D632-4A3B-B40B-BB698F0BEA19}" destId="{C8F7BA7D-B202-4846-84F8-763E3A609CC6}" srcOrd="0" destOrd="0" presId="urn:microsoft.com/office/officeart/2005/8/layout/list1"/>
    <dgm:cxn modelId="{28DFB8D8-CA24-4E52-9035-1612EA2CB150}" srcId="{5AC80E38-C74E-440F-92E6-41D7AD65AFD1}" destId="{D2874D94-B646-4676-BFCF-3CE6B57CE238}" srcOrd="3" destOrd="0" parTransId="{76DA7A3E-820D-4EDB-9FB5-3BB417C5B79E}" sibTransId="{609D6DF8-FE42-49E3-BD67-1EEACBF8ADF2}"/>
    <dgm:cxn modelId="{800A9125-F7BD-4467-B696-BD7895E4E61E}" srcId="{5AC80E38-C74E-440F-92E6-41D7AD65AFD1}" destId="{C9C755E5-0AA8-40B3-97BE-9DD88B6AA4D8}" srcOrd="1" destOrd="0" parTransId="{090A9655-2B0A-425D-B205-AFDC105E9AAD}" sibTransId="{108F20BC-AABA-4BF8-9388-0898CACBB9FC}"/>
    <dgm:cxn modelId="{B97F1F6E-BDB1-4F73-AFB9-C353B8782410}" type="presOf" srcId="{5AC80E38-C74E-440F-92E6-41D7AD65AFD1}" destId="{33167BE4-D1A1-4823-9480-5461C5ED9D2F}" srcOrd="0" destOrd="0" presId="urn:microsoft.com/office/officeart/2005/8/layout/list1"/>
    <dgm:cxn modelId="{9BDC0DE2-6332-46A5-8896-BEE24BDE7CC7}" type="presParOf" srcId="{C8F7BA7D-B202-4846-84F8-763E3A609CC6}" destId="{9659B4B2-6CEB-496F-81B5-67B5BB07E082}" srcOrd="0" destOrd="0" presId="urn:microsoft.com/office/officeart/2005/8/layout/list1"/>
    <dgm:cxn modelId="{37213653-4268-4816-AFE9-C705FDBCF332}" type="presParOf" srcId="{9659B4B2-6CEB-496F-81B5-67B5BB07E082}" destId="{33167BE4-D1A1-4823-9480-5461C5ED9D2F}" srcOrd="0" destOrd="0" presId="urn:microsoft.com/office/officeart/2005/8/layout/list1"/>
    <dgm:cxn modelId="{76E9B6DB-0EC0-4E2F-B8A9-3FA3612CC6F1}" type="presParOf" srcId="{9659B4B2-6CEB-496F-81B5-67B5BB07E082}" destId="{33AD229B-09FD-410D-8653-F4865F55F7FA}" srcOrd="1" destOrd="0" presId="urn:microsoft.com/office/officeart/2005/8/layout/list1"/>
    <dgm:cxn modelId="{42A10E34-F2B9-4938-A407-E1177A44D979}" type="presParOf" srcId="{C8F7BA7D-B202-4846-84F8-763E3A609CC6}" destId="{A2BF59DB-7C74-4BB7-A9E7-3895068EFECB}" srcOrd="1" destOrd="0" presId="urn:microsoft.com/office/officeart/2005/8/layout/list1"/>
    <dgm:cxn modelId="{6799D558-C313-47C6-B307-850AE8B81ECF}" type="presParOf" srcId="{C8F7BA7D-B202-4846-84F8-763E3A609CC6}" destId="{4402D022-1042-434E-AED2-DBFFE5436D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F9285E-5789-4182-9B52-BB95472B6952}" type="doc">
      <dgm:prSet loTypeId="urn:microsoft.com/office/officeart/2005/8/layout/hList1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BF236CA-EEB8-48FD-99EF-BF79EA8A13F9}">
      <dgm:prSet phldrT="[Text]" custT="1"/>
      <dgm:spPr/>
      <dgm:t>
        <a:bodyPr/>
        <a:lstStyle/>
        <a:p>
          <a:r>
            <a:rPr lang="en-ID" sz="2000" b="1" dirty="0" err="1" smtClean="0">
              <a:latin typeface="Arial" pitchFamily="34" charset="0"/>
              <a:cs typeface="Arial" pitchFamily="34" charset="0"/>
            </a:rPr>
            <a:t>Pertumbuhan</a:t>
          </a:r>
          <a:r>
            <a:rPr lang="en-ID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000" b="1" dirty="0" err="1" smtClean="0">
              <a:latin typeface="Arial" pitchFamily="34" charset="0"/>
              <a:cs typeface="Arial" pitchFamily="34" charset="0"/>
            </a:rPr>
            <a:t>Ekonomi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BC915E48-C514-468A-BCC1-403351A767EC}" type="parTrans" cxnId="{0BE5321A-438F-4C4C-B3BC-81D6673BDEA0}">
      <dgm:prSet/>
      <dgm:spPr/>
      <dgm:t>
        <a:bodyPr/>
        <a:lstStyle/>
        <a:p>
          <a:endParaRPr lang="en-US"/>
        </a:p>
      </dgm:t>
    </dgm:pt>
    <dgm:pt modelId="{2FAEAC5B-8A72-4C40-A3BA-DA22966FDA17}" type="sibTrans" cxnId="{0BE5321A-438F-4C4C-B3BC-81D6673BDEA0}">
      <dgm:prSet/>
      <dgm:spPr/>
      <dgm:t>
        <a:bodyPr/>
        <a:lstStyle/>
        <a:p>
          <a:endParaRPr lang="en-US"/>
        </a:p>
      </dgm:t>
    </dgm:pt>
    <dgm:pt modelId="{FF2EF2C9-25F1-4A28-B627-30EAF18797E5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Proses naiknya produk per kapita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terus-menerus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ID" sz="1600" dirty="0" smtClean="0"/>
        </a:p>
      </dgm:t>
    </dgm:pt>
    <dgm:pt modelId="{1C3C0882-7536-4C73-ABDF-067171BDF484}" type="parTrans" cxnId="{F239CADD-58FE-4669-A0B2-7C9807F52269}">
      <dgm:prSet/>
      <dgm:spPr/>
      <dgm:t>
        <a:bodyPr/>
        <a:lstStyle/>
        <a:p>
          <a:endParaRPr lang="en-US"/>
        </a:p>
      </dgm:t>
    </dgm:pt>
    <dgm:pt modelId="{ED9D33C5-40E0-4E3D-A933-310C10799D64}" type="sibTrans" cxnId="{F239CADD-58FE-4669-A0B2-7C9807F52269}">
      <dgm:prSet/>
      <dgm:spPr/>
      <dgm:t>
        <a:bodyPr/>
        <a:lstStyle/>
        <a:p>
          <a:endParaRPr lang="en-US"/>
        </a:p>
      </dgm:t>
    </dgm:pt>
    <dgm:pt modelId="{A07900E0-0C22-45CE-B687-7EB3DC34228E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Tidak memperhatikan pemerataan pendapatan.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BE9FF790-AF56-4BA2-8A86-48815ACF7BB9}" type="parTrans" cxnId="{F93B12CC-B51A-426B-9690-252BD8C7E103}">
      <dgm:prSet/>
      <dgm:spPr/>
      <dgm:t>
        <a:bodyPr/>
        <a:lstStyle/>
        <a:p>
          <a:endParaRPr lang="en-US"/>
        </a:p>
      </dgm:t>
    </dgm:pt>
    <dgm:pt modelId="{4BA6FB9C-D5C3-4688-AA9E-ABE059F282C8}" type="sibTrans" cxnId="{F93B12CC-B51A-426B-9690-252BD8C7E103}">
      <dgm:prSet/>
      <dgm:spPr/>
      <dgm:t>
        <a:bodyPr/>
        <a:lstStyle/>
        <a:p>
          <a:endParaRPr lang="en-US"/>
        </a:p>
      </dgm:t>
    </dgm:pt>
    <dgm:pt modelId="{E420DAEC-8D62-4130-A52E-4AB40F45821B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memperhatikan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pertambahan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penduduk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CABCAEE8-2635-4206-8D87-610E548E5F36}" type="parTrans" cxnId="{DC0B7C13-FAC2-4212-AD84-3D916C5CA162}">
      <dgm:prSet/>
      <dgm:spPr/>
      <dgm:t>
        <a:bodyPr/>
        <a:lstStyle/>
        <a:p>
          <a:endParaRPr lang="en-US"/>
        </a:p>
      </dgm:t>
    </dgm:pt>
    <dgm:pt modelId="{AE66B1A5-7D43-46DF-A31D-DB6182A58D4F}" type="sibTrans" cxnId="{DC0B7C13-FAC2-4212-AD84-3D916C5CA162}">
      <dgm:prSet/>
      <dgm:spPr/>
      <dgm:t>
        <a:bodyPr/>
        <a:lstStyle/>
        <a:p>
          <a:endParaRPr lang="en-US"/>
        </a:p>
      </dgm:t>
    </dgm:pt>
    <dgm:pt modelId="{535ED2CA-483B-4D97-BB65-2A6F6A3DC106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Belum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tentu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mengindikasikan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peningkatan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taraf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hidup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masyarakat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0F7B438C-B0C8-40DA-AA9E-2B541E85FE97}" type="parTrans" cxnId="{B8C3844F-C685-4967-B8D8-6E5BF592A754}">
      <dgm:prSet/>
      <dgm:spPr/>
      <dgm:t>
        <a:bodyPr/>
        <a:lstStyle/>
        <a:p>
          <a:endParaRPr lang="en-US"/>
        </a:p>
      </dgm:t>
    </dgm:pt>
    <dgm:pt modelId="{20AEFF53-F76B-4971-9CB6-0C0D2FBE5D09}" type="sibTrans" cxnId="{B8C3844F-C685-4967-B8D8-6E5BF592A754}">
      <dgm:prSet/>
      <dgm:spPr/>
      <dgm:t>
        <a:bodyPr/>
        <a:lstStyle/>
        <a:p>
          <a:endParaRPr lang="en-US"/>
        </a:p>
      </dgm:t>
    </dgm:pt>
    <dgm:pt modelId="{A93DBC7D-6E26-4348-83E8-355D52C1465F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Pertumbuhan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belum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tentu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disertai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pembangunan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ID" sz="1600" dirty="0" smtClean="0">
            <a:latin typeface="Arial" pitchFamily="34" charset="0"/>
            <a:cs typeface="Arial" pitchFamily="34" charset="0"/>
          </a:endParaRPr>
        </a:p>
      </dgm:t>
    </dgm:pt>
    <dgm:pt modelId="{A813D269-3B52-43D5-BB63-D4374FDED15E}" type="parTrans" cxnId="{0BA41DD9-9BBD-477E-9649-56090695843B}">
      <dgm:prSet/>
      <dgm:spPr/>
      <dgm:t>
        <a:bodyPr/>
        <a:lstStyle/>
        <a:p>
          <a:endParaRPr lang="en-US"/>
        </a:p>
      </dgm:t>
    </dgm:pt>
    <dgm:pt modelId="{DF912272-8A7C-4291-B84B-11B8B3759F01}" type="sibTrans" cxnId="{0BA41DD9-9BBD-477E-9649-56090695843B}">
      <dgm:prSet/>
      <dgm:spPr/>
      <dgm:t>
        <a:bodyPr/>
        <a:lstStyle/>
        <a:p>
          <a:endParaRPr lang="en-US"/>
        </a:p>
      </dgm:t>
    </dgm:pt>
    <dgm:pt modelId="{3BB7EFF4-D78C-47E3-BAD8-0AF9ED1B4FC3}">
      <dgm:prSet custT="1"/>
      <dgm:spPr/>
      <dgm:t>
        <a:bodyPr/>
        <a:lstStyle/>
        <a:p>
          <a:r>
            <a:rPr lang="en-ID" sz="2000" b="1" dirty="0" smtClean="0">
              <a:latin typeface="Arial" pitchFamily="34" charset="0"/>
              <a:cs typeface="Arial" pitchFamily="34" charset="0"/>
            </a:rPr>
            <a:t>Pembangunan </a:t>
          </a:r>
          <a:r>
            <a:rPr lang="en-ID" sz="2000" b="1" dirty="0" err="1" smtClean="0">
              <a:latin typeface="Arial" pitchFamily="34" charset="0"/>
              <a:cs typeface="Arial" pitchFamily="34" charset="0"/>
            </a:rPr>
            <a:t>Ekonomi</a:t>
          </a:r>
          <a:endParaRPr lang="en-ID" sz="2000" b="1" dirty="0" smtClean="0">
            <a:latin typeface="Arial" pitchFamily="34" charset="0"/>
            <a:cs typeface="Arial" pitchFamily="34" charset="0"/>
          </a:endParaRPr>
        </a:p>
      </dgm:t>
    </dgm:pt>
    <dgm:pt modelId="{6C2475AF-58F9-4FFA-B596-F213FA1F65E4}" type="parTrans" cxnId="{754C13E6-705E-48FF-8BC5-2624C07E0501}">
      <dgm:prSet/>
      <dgm:spPr/>
      <dgm:t>
        <a:bodyPr/>
        <a:lstStyle/>
        <a:p>
          <a:endParaRPr lang="en-US"/>
        </a:p>
      </dgm:t>
    </dgm:pt>
    <dgm:pt modelId="{4D42715C-6AF4-4E83-AE8F-6C473C74C67D}" type="sibTrans" cxnId="{754C13E6-705E-48FF-8BC5-2624C07E0501}">
      <dgm:prSet/>
      <dgm:spPr/>
      <dgm:t>
        <a:bodyPr/>
        <a:lstStyle/>
        <a:p>
          <a:endParaRPr lang="en-US"/>
        </a:p>
      </dgm:t>
    </dgm:pt>
    <dgm:pt modelId="{1C08C814-D8C4-4656-8618-C32D8BE0A98D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Proses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perubahan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menuju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perbaikan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termasuk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usaha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meningkatkan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per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kapita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jangka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panjang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ID" sz="1600" dirty="0" smtClean="0">
            <a:latin typeface="Arial" pitchFamily="34" charset="0"/>
            <a:cs typeface="Arial" pitchFamily="34" charset="0"/>
          </a:endParaRPr>
        </a:p>
      </dgm:t>
    </dgm:pt>
    <dgm:pt modelId="{86DE7E05-B37B-4673-9E18-E6C5C26ED3C9}" type="parTrans" cxnId="{B87273FB-0E3A-4E44-9342-E763348C5D09}">
      <dgm:prSet/>
      <dgm:spPr/>
      <dgm:t>
        <a:bodyPr/>
        <a:lstStyle/>
        <a:p>
          <a:endParaRPr lang="en-US"/>
        </a:p>
      </dgm:t>
    </dgm:pt>
    <dgm:pt modelId="{4013869B-FB6E-44FC-A2D2-51624C5EE52F}" type="sibTrans" cxnId="{B87273FB-0E3A-4E44-9342-E763348C5D09}">
      <dgm:prSet/>
      <dgm:spPr/>
      <dgm:t>
        <a:bodyPr/>
        <a:lstStyle/>
        <a:p>
          <a:endParaRPr lang="en-US"/>
        </a:p>
      </dgm:t>
    </dgm:pt>
    <dgm:pt modelId="{3253732A-4D31-482B-83EF-D7E47E8DDDFE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Memperhatikan pemerataan pendapatan termasuk pemerataan pembangunan dan hasil-hasilnya.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90195FA8-D556-4067-B44E-6FFE37383C46}" type="parTrans" cxnId="{026869BA-FFF1-4AB5-8583-6BEE7E9FDC3F}">
      <dgm:prSet/>
      <dgm:spPr/>
      <dgm:t>
        <a:bodyPr/>
        <a:lstStyle/>
        <a:p>
          <a:endParaRPr lang="en-US"/>
        </a:p>
      </dgm:t>
    </dgm:pt>
    <dgm:pt modelId="{FD6C2E4D-5DAF-4EDC-B571-5FCED9091690}" type="sibTrans" cxnId="{026869BA-FFF1-4AB5-8583-6BEE7E9FDC3F}">
      <dgm:prSet/>
      <dgm:spPr/>
      <dgm:t>
        <a:bodyPr/>
        <a:lstStyle/>
        <a:p>
          <a:endParaRPr lang="en-US"/>
        </a:p>
      </dgm:t>
    </dgm:pt>
    <dgm:pt modelId="{83C5CB5E-0191-40E0-80C9-5A9FB69636D7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Memperhatikan pertambahan penduduk.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37EF72D8-B1F4-4ED7-B317-6E9954492351}" type="parTrans" cxnId="{33AFCA9B-018C-4EA8-AFD8-4626E0B6C818}">
      <dgm:prSet/>
      <dgm:spPr/>
      <dgm:t>
        <a:bodyPr/>
        <a:lstStyle/>
        <a:p>
          <a:endParaRPr lang="en-US"/>
        </a:p>
      </dgm:t>
    </dgm:pt>
    <dgm:pt modelId="{40F527E1-137C-41A9-AC6A-935F16C16070}" type="sibTrans" cxnId="{33AFCA9B-018C-4EA8-AFD8-4626E0B6C818}">
      <dgm:prSet/>
      <dgm:spPr/>
      <dgm:t>
        <a:bodyPr/>
        <a:lstStyle/>
        <a:p>
          <a:endParaRPr lang="en-US"/>
        </a:p>
      </dgm:t>
    </dgm:pt>
    <dgm:pt modelId="{8389FA43-819D-4E9A-AA28-749603E39FFC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Meningkatkan taraf hidup masyarakat.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04A3FCDD-CCBB-4611-B398-2F3ADCC9D1FE}" type="parTrans" cxnId="{F3C41D11-DF87-4E58-9D67-05945365D75D}">
      <dgm:prSet/>
      <dgm:spPr/>
      <dgm:t>
        <a:bodyPr/>
        <a:lstStyle/>
        <a:p>
          <a:endParaRPr lang="en-US"/>
        </a:p>
      </dgm:t>
    </dgm:pt>
    <dgm:pt modelId="{ED672F48-E82E-44C0-8D95-E8DE6C3F55D5}" type="sibTrans" cxnId="{F3C41D11-DF87-4E58-9D67-05945365D75D}">
      <dgm:prSet/>
      <dgm:spPr/>
      <dgm:t>
        <a:bodyPr/>
        <a:lstStyle/>
        <a:p>
          <a:endParaRPr lang="en-US"/>
        </a:p>
      </dgm:t>
    </dgm:pt>
    <dgm:pt modelId="{2FDC00F2-9805-4229-B874-385ACD8DE111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Pembangunan ekonomi selalu disertai pertumbuhan ekonomi.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C3E0AE45-500F-4BCA-A160-1ABB5E816180}" type="parTrans" cxnId="{5834E79E-E66C-44A3-872D-E4E1F3F1DA45}">
      <dgm:prSet/>
      <dgm:spPr/>
      <dgm:t>
        <a:bodyPr/>
        <a:lstStyle/>
        <a:p>
          <a:endParaRPr lang="en-US"/>
        </a:p>
      </dgm:t>
    </dgm:pt>
    <dgm:pt modelId="{62A6CC0F-21BF-411D-A0B6-8359D34E1BD7}" type="sibTrans" cxnId="{5834E79E-E66C-44A3-872D-E4E1F3F1DA45}">
      <dgm:prSet/>
      <dgm:spPr/>
      <dgm:t>
        <a:bodyPr/>
        <a:lstStyle/>
        <a:p>
          <a:endParaRPr lang="en-US"/>
        </a:p>
      </dgm:t>
    </dgm:pt>
    <dgm:pt modelId="{8DFB53E4-4A19-4973-B356-84739A0B51E2}" type="pres">
      <dgm:prSet presAssocID="{E6F9285E-5789-4182-9B52-BB95472B69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06DF6-3B57-4B4F-A85D-D6B5DFAB211B}" type="pres">
      <dgm:prSet presAssocID="{3BF236CA-EEB8-48FD-99EF-BF79EA8A13F9}" presName="composite" presStyleCnt="0"/>
      <dgm:spPr/>
    </dgm:pt>
    <dgm:pt modelId="{833C8E15-DC40-46F4-9C54-6C01D20EA02C}" type="pres">
      <dgm:prSet presAssocID="{3BF236CA-EEB8-48FD-99EF-BF79EA8A13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2DA4D-A2A1-42C1-A762-ACE5910C0CFF}" type="pres">
      <dgm:prSet presAssocID="{3BF236CA-EEB8-48FD-99EF-BF79EA8A13F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99A26-6EFD-428A-B8E4-E72171B5D8B8}" type="pres">
      <dgm:prSet presAssocID="{2FAEAC5B-8A72-4C40-A3BA-DA22966FDA17}" presName="space" presStyleCnt="0"/>
      <dgm:spPr/>
    </dgm:pt>
    <dgm:pt modelId="{28688358-234D-439A-B5E5-897320A86FAD}" type="pres">
      <dgm:prSet presAssocID="{3BB7EFF4-D78C-47E3-BAD8-0AF9ED1B4FC3}" presName="composite" presStyleCnt="0"/>
      <dgm:spPr/>
    </dgm:pt>
    <dgm:pt modelId="{15173B61-6742-47F8-95C7-0183A72653F9}" type="pres">
      <dgm:prSet presAssocID="{3BB7EFF4-D78C-47E3-BAD8-0AF9ED1B4F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BE4D2-9FBE-4A0F-9A6A-F3846951ABD0}" type="pres">
      <dgm:prSet presAssocID="{3BB7EFF4-D78C-47E3-BAD8-0AF9ED1B4FC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C2CC1-C0B8-4B63-BF17-8C9B4091A972}" type="presOf" srcId="{E6F9285E-5789-4182-9B52-BB95472B6952}" destId="{8DFB53E4-4A19-4973-B356-84739A0B51E2}" srcOrd="0" destOrd="0" presId="urn:microsoft.com/office/officeart/2005/8/layout/hList1"/>
    <dgm:cxn modelId="{B87273FB-0E3A-4E44-9342-E763348C5D09}" srcId="{3BB7EFF4-D78C-47E3-BAD8-0AF9ED1B4FC3}" destId="{1C08C814-D8C4-4656-8618-C32D8BE0A98D}" srcOrd="0" destOrd="0" parTransId="{86DE7E05-B37B-4673-9E18-E6C5C26ED3C9}" sibTransId="{4013869B-FB6E-44FC-A2D2-51624C5EE52F}"/>
    <dgm:cxn modelId="{4D6E83EB-A83B-4946-9D16-B2EC707C7F8C}" type="presOf" srcId="{2FDC00F2-9805-4229-B874-385ACD8DE111}" destId="{784BE4D2-9FBE-4A0F-9A6A-F3846951ABD0}" srcOrd="0" destOrd="4" presId="urn:microsoft.com/office/officeart/2005/8/layout/hList1"/>
    <dgm:cxn modelId="{1B60DD3B-8E21-4B4D-9DA1-05A988EBC2DC}" type="presOf" srcId="{535ED2CA-483B-4D97-BB65-2A6F6A3DC106}" destId="{DBF2DA4D-A2A1-42C1-A762-ACE5910C0CFF}" srcOrd="0" destOrd="3" presId="urn:microsoft.com/office/officeart/2005/8/layout/hList1"/>
    <dgm:cxn modelId="{786CDC81-CBE9-4400-98FD-DE3381C18DED}" type="presOf" srcId="{E420DAEC-8D62-4130-A52E-4AB40F45821B}" destId="{DBF2DA4D-A2A1-42C1-A762-ACE5910C0CFF}" srcOrd="0" destOrd="2" presId="urn:microsoft.com/office/officeart/2005/8/layout/hList1"/>
    <dgm:cxn modelId="{F239CADD-58FE-4669-A0B2-7C9807F52269}" srcId="{3BF236CA-EEB8-48FD-99EF-BF79EA8A13F9}" destId="{FF2EF2C9-25F1-4A28-B627-30EAF18797E5}" srcOrd="0" destOrd="0" parTransId="{1C3C0882-7536-4C73-ABDF-067171BDF484}" sibTransId="{ED9D33C5-40E0-4E3D-A933-310C10799D64}"/>
    <dgm:cxn modelId="{A28D0B8B-6577-4B40-B37D-EFCE96C84A3E}" type="presOf" srcId="{8389FA43-819D-4E9A-AA28-749603E39FFC}" destId="{784BE4D2-9FBE-4A0F-9A6A-F3846951ABD0}" srcOrd="0" destOrd="3" presId="urn:microsoft.com/office/officeart/2005/8/layout/hList1"/>
    <dgm:cxn modelId="{754C13E6-705E-48FF-8BC5-2624C07E0501}" srcId="{E6F9285E-5789-4182-9B52-BB95472B6952}" destId="{3BB7EFF4-D78C-47E3-BAD8-0AF9ED1B4FC3}" srcOrd="1" destOrd="0" parTransId="{6C2475AF-58F9-4FFA-B596-F213FA1F65E4}" sibTransId="{4D42715C-6AF4-4E83-AE8F-6C473C74C67D}"/>
    <dgm:cxn modelId="{F3C41D11-DF87-4E58-9D67-05945365D75D}" srcId="{3BB7EFF4-D78C-47E3-BAD8-0AF9ED1B4FC3}" destId="{8389FA43-819D-4E9A-AA28-749603E39FFC}" srcOrd="3" destOrd="0" parTransId="{04A3FCDD-CCBB-4611-B398-2F3ADCC9D1FE}" sibTransId="{ED672F48-E82E-44C0-8D95-E8DE6C3F55D5}"/>
    <dgm:cxn modelId="{5834E79E-E66C-44A3-872D-E4E1F3F1DA45}" srcId="{3BB7EFF4-D78C-47E3-BAD8-0AF9ED1B4FC3}" destId="{2FDC00F2-9805-4229-B874-385ACD8DE111}" srcOrd="4" destOrd="0" parTransId="{C3E0AE45-500F-4BCA-A160-1ABB5E816180}" sibTransId="{62A6CC0F-21BF-411D-A0B6-8359D34E1BD7}"/>
    <dgm:cxn modelId="{92A5D2EB-619D-47CD-B66D-82AD8B1B240C}" type="presOf" srcId="{A07900E0-0C22-45CE-B687-7EB3DC34228E}" destId="{DBF2DA4D-A2A1-42C1-A762-ACE5910C0CFF}" srcOrd="0" destOrd="1" presId="urn:microsoft.com/office/officeart/2005/8/layout/hList1"/>
    <dgm:cxn modelId="{3A960CCC-01FF-47EF-A6E3-DF112C850A56}" type="presOf" srcId="{3253732A-4D31-482B-83EF-D7E47E8DDDFE}" destId="{784BE4D2-9FBE-4A0F-9A6A-F3846951ABD0}" srcOrd="0" destOrd="1" presId="urn:microsoft.com/office/officeart/2005/8/layout/hList1"/>
    <dgm:cxn modelId="{DC0B7C13-FAC2-4212-AD84-3D916C5CA162}" srcId="{3BF236CA-EEB8-48FD-99EF-BF79EA8A13F9}" destId="{E420DAEC-8D62-4130-A52E-4AB40F45821B}" srcOrd="2" destOrd="0" parTransId="{CABCAEE8-2635-4206-8D87-610E548E5F36}" sibTransId="{AE66B1A5-7D43-46DF-A31D-DB6182A58D4F}"/>
    <dgm:cxn modelId="{27FED9EC-98CD-4703-90CB-0D9442026D7B}" type="presOf" srcId="{3BF236CA-EEB8-48FD-99EF-BF79EA8A13F9}" destId="{833C8E15-DC40-46F4-9C54-6C01D20EA02C}" srcOrd="0" destOrd="0" presId="urn:microsoft.com/office/officeart/2005/8/layout/hList1"/>
    <dgm:cxn modelId="{F93B12CC-B51A-426B-9690-252BD8C7E103}" srcId="{3BF236CA-EEB8-48FD-99EF-BF79EA8A13F9}" destId="{A07900E0-0C22-45CE-B687-7EB3DC34228E}" srcOrd="1" destOrd="0" parTransId="{BE9FF790-AF56-4BA2-8A86-48815ACF7BB9}" sibTransId="{4BA6FB9C-D5C3-4688-AA9E-ABE059F282C8}"/>
    <dgm:cxn modelId="{201AEF89-A550-4FAE-862D-C773AABBFDEA}" type="presOf" srcId="{FF2EF2C9-25F1-4A28-B627-30EAF18797E5}" destId="{DBF2DA4D-A2A1-42C1-A762-ACE5910C0CFF}" srcOrd="0" destOrd="0" presId="urn:microsoft.com/office/officeart/2005/8/layout/hList1"/>
    <dgm:cxn modelId="{B8C3844F-C685-4967-B8D8-6E5BF592A754}" srcId="{3BF236CA-EEB8-48FD-99EF-BF79EA8A13F9}" destId="{535ED2CA-483B-4D97-BB65-2A6F6A3DC106}" srcOrd="3" destOrd="0" parTransId="{0F7B438C-B0C8-40DA-AA9E-2B541E85FE97}" sibTransId="{20AEFF53-F76B-4971-9CB6-0C0D2FBE5D09}"/>
    <dgm:cxn modelId="{04B7A8C1-7352-4241-AF62-98D012A15AEF}" type="presOf" srcId="{1C08C814-D8C4-4656-8618-C32D8BE0A98D}" destId="{784BE4D2-9FBE-4A0F-9A6A-F3846951ABD0}" srcOrd="0" destOrd="0" presId="urn:microsoft.com/office/officeart/2005/8/layout/hList1"/>
    <dgm:cxn modelId="{026869BA-FFF1-4AB5-8583-6BEE7E9FDC3F}" srcId="{3BB7EFF4-D78C-47E3-BAD8-0AF9ED1B4FC3}" destId="{3253732A-4D31-482B-83EF-D7E47E8DDDFE}" srcOrd="1" destOrd="0" parTransId="{90195FA8-D556-4067-B44E-6FFE37383C46}" sibTransId="{FD6C2E4D-5DAF-4EDC-B571-5FCED9091690}"/>
    <dgm:cxn modelId="{88DB4780-4612-439A-8553-B9FC83602A7B}" type="presOf" srcId="{3BB7EFF4-D78C-47E3-BAD8-0AF9ED1B4FC3}" destId="{15173B61-6742-47F8-95C7-0183A72653F9}" srcOrd="0" destOrd="0" presId="urn:microsoft.com/office/officeart/2005/8/layout/hList1"/>
    <dgm:cxn modelId="{0BA41DD9-9BBD-477E-9649-56090695843B}" srcId="{3BF236CA-EEB8-48FD-99EF-BF79EA8A13F9}" destId="{A93DBC7D-6E26-4348-83E8-355D52C1465F}" srcOrd="4" destOrd="0" parTransId="{A813D269-3B52-43D5-BB63-D4374FDED15E}" sibTransId="{DF912272-8A7C-4291-B84B-11B8B3759F01}"/>
    <dgm:cxn modelId="{0BE5321A-438F-4C4C-B3BC-81D6673BDEA0}" srcId="{E6F9285E-5789-4182-9B52-BB95472B6952}" destId="{3BF236CA-EEB8-48FD-99EF-BF79EA8A13F9}" srcOrd="0" destOrd="0" parTransId="{BC915E48-C514-468A-BCC1-403351A767EC}" sibTransId="{2FAEAC5B-8A72-4C40-A3BA-DA22966FDA17}"/>
    <dgm:cxn modelId="{1E63B564-6524-4C2C-A000-BBF38F1C76F0}" type="presOf" srcId="{A93DBC7D-6E26-4348-83E8-355D52C1465F}" destId="{DBF2DA4D-A2A1-42C1-A762-ACE5910C0CFF}" srcOrd="0" destOrd="4" presId="urn:microsoft.com/office/officeart/2005/8/layout/hList1"/>
    <dgm:cxn modelId="{33AFCA9B-018C-4EA8-AFD8-4626E0B6C818}" srcId="{3BB7EFF4-D78C-47E3-BAD8-0AF9ED1B4FC3}" destId="{83C5CB5E-0191-40E0-80C9-5A9FB69636D7}" srcOrd="2" destOrd="0" parTransId="{37EF72D8-B1F4-4ED7-B317-6E9954492351}" sibTransId="{40F527E1-137C-41A9-AC6A-935F16C16070}"/>
    <dgm:cxn modelId="{BDBF7E68-FAEF-443B-9A05-5184AC51C37E}" type="presOf" srcId="{83C5CB5E-0191-40E0-80C9-5A9FB69636D7}" destId="{784BE4D2-9FBE-4A0F-9A6A-F3846951ABD0}" srcOrd="0" destOrd="2" presId="urn:microsoft.com/office/officeart/2005/8/layout/hList1"/>
    <dgm:cxn modelId="{D01CC7D1-1752-4FC9-A63B-1101F38C675B}" type="presParOf" srcId="{8DFB53E4-4A19-4973-B356-84739A0B51E2}" destId="{71206DF6-3B57-4B4F-A85D-D6B5DFAB211B}" srcOrd="0" destOrd="0" presId="urn:microsoft.com/office/officeart/2005/8/layout/hList1"/>
    <dgm:cxn modelId="{1386DAA2-63E0-4995-95BB-A133CBD96BA4}" type="presParOf" srcId="{71206DF6-3B57-4B4F-A85D-D6B5DFAB211B}" destId="{833C8E15-DC40-46F4-9C54-6C01D20EA02C}" srcOrd="0" destOrd="0" presId="urn:microsoft.com/office/officeart/2005/8/layout/hList1"/>
    <dgm:cxn modelId="{EE3D28A5-1F8A-4D4A-9B33-F1FC6AA8D5E5}" type="presParOf" srcId="{71206DF6-3B57-4B4F-A85D-D6B5DFAB211B}" destId="{DBF2DA4D-A2A1-42C1-A762-ACE5910C0CFF}" srcOrd="1" destOrd="0" presId="urn:microsoft.com/office/officeart/2005/8/layout/hList1"/>
    <dgm:cxn modelId="{836F88D4-3E8B-49B7-BB70-48AF3C5E49CC}" type="presParOf" srcId="{8DFB53E4-4A19-4973-B356-84739A0B51E2}" destId="{04599A26-6EFD-428A-B8E4-E72171B5D8B8}" srcOrd="1" destOrd="0" presId="urn:microsoft.com/office/officeart/2005/8/layout/hList1"/>
    <dgm:cxn modelId="{541056DB-A632-40F7-B050-E6BBDD89F0E5}" type="presParOf" srcId="{8DFB53E4-4A19-4973-B356-84739A0B51E2}" destId="{28688358-234D-439A-B5E5-897320A86FAD}" srcOrd="2" destOrd="0" presId="urn:microsoft.com/office/officeart/2005/8/layout/hList1"/>
    <dgm:cxn modelId="{FD85941F-BE26-44B5-9B34-95BB73368F3A}" type="presParOf" srcId="{28688358-234D-439A-B5E5-897320A86FAD}" destId="{15173B61-6742-47F8-95C7-0183A72653F9}" srcOrd="0" destOrd="0" presId="urn:microsoft.com/office/officeart/2005/8/layout/hList1"/>
    <dgm:cxn modelId="{11B865C2-2813-4AE2-BF4E-F8625930FF98}" type="presParOf" srcId="{28688358-234D-439A-B5E5-897320A86FAD}" destId="{784BE4D2-9FBE-4A0F-9A6A-F3846951AB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72A2DA-8A95-4ECC-99D0-6B4A83DF2D5D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E575A8-1FA3-43B1-A511-F1B221103A50}">
      <dgm:prSet phldrT="[Text]" custT="1"/>
      <dgm:spPr/>
      <dgm:t>
        <a:bodyPr/>
        <a:lstStyle/>
        <a:p>
          <a:r>
            <a:rPr lang="en-US" sz="1800" dirty="0" err="1" smtClean="0"/>
            <a:t>Mengembangkan</a:t>
          </a:r>
          <a:r>
            <a:rPr lang="en-US" sz="1800" dirty="0" smtClean="0"/>
            <a:t> </a:t>
          </a:r>
          <a:r>
            <a:rPr lang="en-US" sz="1800" dirty="0" err="1" smtClean="0"/>
            <a:t>pusat-pusat</a:t>
          </a:r>
          <a:r>
            <a:rPr lang="en-US" sz="1800" dirty="0" smtClean="0"/>
            <a:t> </a:t>
          </a:r>
          <a:r>
            <a:rPr lang="en-US" sz="1800" dirty="0" err="1" smtClean="0"/>
            <a:t>perekonomian</a:t>
          </a:r>
          <a:r>
            <a:rPr lang="en-US" sz="1800" dirty="0" smtClean="0"/>
            <a:t> </a:t>
          </a:r>
          <a:r>
            <a:rPr lang="en-US" sz="1800" dirty="0" err="1" smtClean="0"/>
            <a:t>seperti</a:t>
          </a:r>
          <a:r>
            <a:rPr lang="en-US" sz="1800" dirty="0" smtClean="0"/>
            <a:t> </a:t>
          </a:r>
          <a:r>
            <a:rPr lang="en-US" sz="1800" dirty="0" err="1" smtClean="0"/>
            <a:t>ibu</a:t>
          </a:r>
          <a:r>
            <a:rPr lang="en-US" sz="1800" dirty="0" smtClean="0"/>
            <a:t> </a:t>
          </a:r>
          <a:r>
            <a:rPr lang="en-US" sz="1800" dirty="0" err="1" smtClean="0"/>
            <a:t>kota</a:t>
          </a:r>
          <a:r>
            <a:rPr lang="en-US" sz="1800" dirty="0" smtClean="0"/>
            <a:t> </a:t>
          </a:r>
          <a:r>
            <a:rPr lang="en-US" sz="1800" dirty="0" err="1" smtClean="0"/>
            <a:t>provinsi</a:t>
          </a:r>
          <a:r>
            <a:rPr lang="en-US" sz="1800" dirty="0" smtClean="0"/>
            <a:t>, </a:t>
          </a:r>
          <a:r>
            <a:rPr lang="en-US" sz="1800" dirty="0" err="1" smtClean="0"/>
            <a:t>kota</a:t>
          </a:r>
          <a:r>
            <a:rPr lang="en-US" sz="1800" dirty="0" smtClean="0"/>
            <a:t> </a:t>
          </a:r>
          <a:r>
            <a:rPr lang="en-US" sz="1800" dirty="0" err="1" smtClean="0"/>
            <a:t>besar</a:t>
          </a:r>
          <a:r>
            <a:rPr lang="en-US" sz="1800" dirty="0" smtClean="0"/>
            <a:t>, </a:t>
          </a:r>
          <a:r>
            <a:rPr lang="en-US" sz="1800" dirty="0" err="1" smtClean="0"/>
            <a:t>kota</a:t>
          </a:r>
          <a:r>
            <a:rPr lang="en-US" sz="1800" dirty="0" smtClean="0"/>
            <a:t> </a:t>
          </a:r>
          <a:r>
            <a:rPr lang="en-US" sz="1800" dirty="0" err="1" smtClean="0"/>
            <a:t>kecil</a:t>
          </a:r>
          <a:r>
            <a:rPr lang="en-US" sz="1800" dirty="0" smtClean="0"/>
            <a:t>; </a:t>
          </a:r>
          <a:r>
            <a:rPr lang="en-US" sz="1800" dirty="0" err="1" smtClean="0"/>
            <a:t>kecamatan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perdesaan</a:t>
          </a:r>
          <a:endParaRPr lang="en-US" sz="1800" dirty="0"/>
        </a:p>
      </dgm:t>
    </dgm:pt>
    <dgm:pt modelId="{6E972C20-146A-40CA-9EE5-6B4C211FB304}" type="parTrans" cxnId="{12988713-0953-4205-A389-EC6AF83CD887}">
      <dgm:prSet/>
      <dgm:spPr/>
      <dgm:t>
        <a:bodyPr/>
        <a:lstStyle/>
        <a:p>
          <a:endParaRPr lang="en-US"/>
        </a:p>
      </dgm:t>
    </dgm:pt>
    <dgm:pt modelId="{8B67F51F-EE7E-45F5-BDE2-C1951A6C8238}" type="sibTrans" cxnId="{12988713-0953-4205-A389-EC6AF83CD887}">
      <dgm:prSet/>
      <dgm:spPr/>
      <dgm:t>
        <a:bodyPr/>
        <a:lstStyle/>
        <a:p>
          <a:endParaRPr lang="en-US"/>
        </a:p>
      </dgm:t>
    </dgm:pt>
    <dgm:pt modelId="{0FD44168-C0C3-41FB-B91D-257CD4EB8E73}">
      <dgm:prSet custT="1"/>
      <dgm:spPr/>
      <dgm:t>
        <a:bodyPr/>
        <a:lstStyle/>
        <a:p>
          <a:r>
            <a:rPr lang="en-US" sz="1800" dirty="0" err="1" smtClean="0"/>
            <a:t>Meningkatkan</a:t>
          </a:r>
          <a:r>
            <a:rPr lang="en-US" sz="1800" dirty="0" smtClean="0"/>
            <a:t> </a:t>
          </a:r>
          <a:r>
            <a:rPr lang="en-US" sz="1800" dirty="0" err="1" smtClean="0"/>
            <a:t>investasi</a:t>
          </a:r>
          <a:r>
            <a:rPr lang="en-US" sz="1800" dirty="0" smtClean="0"/>
            <a:t> agar </a:t>
          </a:r>
          <a:r>
            <a:rPr lang="en-US" sz="1800" dirty="0" err="1" smtClean="0"/>
            <a:t>kegiatan</a:t>
          </a:r>
          <a:r>
            <a:rPr lang="en-US" sz="1800" dirty="0" smtClean="0"/>
            <a:t> </a:t>
          </a:r>
          <a:r>
            <a:rPr lang="en-US" sz="1800" dirty="0" err="1" smtClean="0"/>
            <a:t>produksi</a:t>
          </a:r>
          <a:r>
            <a:rPr lang="en-US" sz="1800" dirty="0" smtClean="0"/>
            <a:t> </a:t>
          </a:r>
          <a:r>
            <a:rPr lang="en-US" sz="1800" dirty="0" err="1" smtClean="0"/>
            <a:t>perusahaan</a:t>
          </a:r>
          <a:r>
            <a:rPr lang="en-US" sz="1800" dirty="0" smtClean="0"/>
            <a:t> </a:t>
          </a:r>
          <a:r>
            <a:rPr lang="en-US" sz="1800" dirty="0" err="1" smtClean="0"/>
            <a:t>meningkat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dapat</a:t>
          </a:r>
          <a:r>
            <a:rPr lang="en-US" sz="1800" dirty="0" smtClean="0"/>
            <a:t> </a:t>
          </a:r>
          <a:r>
            <a:rPr lang="en-US" sz="1800" dirty="0" err="1" smtClean="0"/>
            <a:t>mengurangi</a:t>
          </a:r>
          <a:r>
            <a:rPr lang="en-US" sz="1800" dirty="0" smtClean="0"/>
            <a:t> </a:t>
          </a:r>
          <a:r>
            <a:rPr lang="en-US" sz="1800" dirty="0" err="1" smtClean="0"/>
            <a:t>pengangguran</a:t>
          </a:r>
          <a:endParaRPr lang="en-US" sz="1800" dirty="0" smtClean="0"/>
        </a:p>
      </dgm:t>
    </dgm:pt>
    <dgm:pt modelId="{4D2A5F64-90C2-4627-8805-98D8C2DAFD8A}" type="parTrans" cxnId="{501B79AD-B984-4A32-A1E4-882E4B379154}">
      <dgm:prSet/>
      <dgm:spPr/>
      <dgm:t>
        <a:bodyPr/>
        <a:lstStyle/>
        <a:p>
          <a:endParaRPr lang="en-US"/>
        </a:p>
      </dgm:t>
    </dgm:pt>
    <dgm:pt modelId="{2DCC5A3A-3CCE-4933-B404-F4DA576FA595}" type="sibTrans" cxnId="{501B79AD-B984-4A32-A1E4-882E4B379154}">
      <dgm:prSet/>
      <dgm:spPr/>
      <dgm:t>
        <a:bodyPr/>
        <a:lstStyle/>
        <a:p>
          <a:endParaRPr lang="en-US"/>
        </a:p>
      </dgm:t>
    </dgm:pt>
    <dgm:pt modelId="{E35CE1F3-1B2A-406D-8843-134A40CB91EB}">
      <dgm:prSet custT="1"/>
      <dgm:spPr/>
      <dgm:t>
        <a:bodyPr/>
        <a:lstStyle/>
        <a:p>
          <a:r>
            <a:rPr lang="en-US" sz="1800" dirty="0" err="1" smtClean="0"/>
            <a:t>Membangun</a:t>
          </a:r>
          <a:r>
            <a:rPr lang="en-US" sz="1800" dirty="0" smtClean="0"/>
            <a:t> </a:t>
          </a:r>
          <a:r>
            <a:rPr lang="en-US" sz="1800" dirty="0" err="1" smtClean="0"/>
            <a:t>sarana</a:t>
          </a:r>
          <a:r>
            <a:rPr lang="en-US" sz="1800" dirty="0" smtClean="0"/>
            <a:t> </a:t>
          </a:r>
          <a:r>
            <a:rPr lang="en-US" sz="1800" dirty="0" err="1" smtClean="0"/>
            <a:t>pendidikan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kesehatan</a:t>
          </a:r>
          <a:r>
            <a:rPr lang="en-US" sz="1800" dirty="0" smtClean="0"/>
            <a:t> yang </a:t>
          </a:r>
          <a:r>
            <a:rPr lang="en-US" sz="1800" dirty="0" err="1" smtClean="0"/>
            <a:t>baik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merata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seluruh</a:t>
          </a:r>
          <a:r>
            <a:rPr lang="en-US" sz="1800" dirty="0" smtClean="0"/>
            <a:t> Indonesia</a:t>
          </a:r>
        </a:p>
      </dgm:t>
    </dgm:pt>
    <dgm:pt modelId="{4482E363-E886-4712-B03C-37556E838F10}" type="parTrans" cxnId="{744802BE-1E6F-4882-A197-126AE0A136D1}">
      <dgm:prSet/>
      <dgm:spPr/>
      <dgm:t>
        <a:bodyPr/>
        <a:lstStyle/>
        <a:p>
          <a:endParaRPr lang="en-US"/>
        </a:p>
      </dgm:t>
    </dgm:pt>
    <dgm:pt modelId="{451EEDA6-3520-4541-AC4C-4EA96D6E0D5C}" type="sibTrans" cxnId="{744802BE-1E6F-4882-A197-126AE0A136D1}">
      <dgm:prSet/>
      <dgm:spPr/>
      <dgm:t>
        <a:bodyPr/>
        <a:lstStyle/>
        <a:p>
          <a:endParaRPr lang="en-US"/>
        </a:p>
      </dgm:t>
    </dgm:pt>
    <dgm:pt modelId="{A6610CE9-4155-4BF0-930D-6DA0CEEE4F0E}">
      <dgm:prSet custT="1"/>
      <dgm:spPr/>
      <dgm:t>
        <a:bodyPr/>
        <a:lstStyle/>
        <a:p>
          <a:r>
            <a:rPr lang="en-US" sz="1800" dirty="0" err="1" smtClean="0"/>
            <a:t>Meningkatkan</a:t>
          </a:r>
          <a:r>
            <a:rPr lang="en-US" sz="1800" dirty="0" smtClean="0"/>
            <a:t> </a:t>
          </a:r>
          <a:r>
            <a:rPr lang="en-US" sz="1800" dirty="0" err="1" smtClean="0"/>
            <a:t>pembangunan</a:t>
          </a:r>
          <a:r>
            <a:rPr lang="en-US" sz="1800" dirty="0" smtClean="0"/>
            <a:t> </a:t>
          </a:r>
          <a:r>
            <a:rPr lang="en-US" sz="1800" dirty="0" err="1" smtClean="0"/>
            <a:t>infrastruktur</a:t>
          </a:r>
          <a:r>
            <a:rPr lang="en-US" sz="1800" dirty="0" smtClean="0"/>
            <a:t> </a:t>
          </a:r>
          <a:r>
            <a:rPr lang="en-US" sz="1800" dirty="0" err="1" smtClean="0"/>
            <a:t>fasilitas</a:t>
          </a:r>
          <a:r>
            <a:rPr lang="en-US" sz="1800" dirty="0" smtClean="0"/>
            <a:t> </a:t>
          </a:r>
          <a:r>
            <a:rPr lang="en-US" sz="1800" dirty="0" err="1" smtClean="0"/>
            <a:t>publik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berbagai</a:t>
          </a:r>
          <a:r>
            <a:rPr lang="en-US" sz="1800" dirty="0" smtClean="0"/>
            <a:t> </a:t>
          </a:r>
          <a:r>
            <a:rPr lang="en-US" sz="1800" dirty="0" err="1" smtClean="0"/>
            <a:t>wilayah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Indonesia</a:t>
          </a:r>
        </a:p>
      </dgm:t>
    </dgm:pt>
    <dgm:pt modelId="{B3F9A863-C657-48DA-84C7-5BD4736E1442}" type="parTrans" cxnId="{DF6949EE-E62C-4309-9EC6-8738F4F098A9}">
      <dgm:prSet/>
      <dgm:spPr/>
      <dgm:t>
        <a:bodyPr/>
        <a:lstStyle/>
        <a:p>
          <a:endParaRPr lang="en-US"/>
        </a:p>
      </dgm:t>
    </dgm:pt>
    <dgm:pt modelId="{DC54CF18-AE95-4969-84CE-FE9F2E335047}" type="sibTrans" cxnId="{DF6949EE-E62C-4309-9EC6-8738F4F098A9}">
      <dgm:prSet/>
      <dgm:spPr/>
      <dgm:t>
        <a:bodyPr/>
        <a:lstStyle/>
        <a:p>
          <a:endParaRPr lang="en-US"/>
        </a:p>
      </dgm:t>
    </dgm:pt>
    <dgm:pt modelId="{97859166-56AC-4D4C-8E80-8BFACCD811A1}">
      <dgm:prSet custT="1"/>
      <dgm:spPr/>
      <dgm:t>
        <a:bodyPr/>
        <a:lstStyle/>
        <a:p>
          <a:r>
            <a:rPr lang="en-US" sz="1800" dirty="0" err="1" smtClean="0"/>
            <a:t>Melakukan</a:t>
          </a:r>
          <a:r>
            <a:rPr lang="en-US" sz="1800" dirty="0" smtClean="0"/>
            <a:t> </a:t>
          </a:r>
          <a:r>
            <a:rPr lang="en-US" sz="1800" dirty="0" err="1" smtClean="0"/>
            <a:t>sertifikasi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pelatihan</a:t>
          </a:r>
          <a:r>
            <a:rPr lang="en-US" sz="1800" dirty="0" smtClean="0"/>
            <a:t> </a:t>
          </a:r>
          <a:r>
            <a:rPr lang="en-US" sz="1800" dirty="0" err="1" smtClean="0"/>
            <a:t>tenaga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endParaRPr lang="en-US" sz="1800" dirty="0" smtClean="0"/>
        </a:p>
      </dgm:t>
    </dgm:pt>
    <dgm:pt modelId="{7B88A7E6-5D03-438A-9CC7-1ED308CD9948}" type="parTrans" cxnId="{9C963C78-E5EC-425D-9DBB-E99DBBED54D7}">
      <dgm:prSet/>
      <dgm:spPr/>
      <dgm:t>
        <a:bodyPr/>
        <a:lstStyle/>
        <a:p>
          <a:endParaRPr lang="en-US"/>
        </a:p>
      </dgm:t>
    </dgm:pt>
    <dgm:pt modelId="{5EF5C523-1283-4053-8DE7-57B2792E6382}" type="sibTrans" cxnId="{9C963C78-E5EC-425D-9DBB-E99DBBED54D7}">
      <dgm:prSet/>
      <dgm:spPr/>
      <dgm:t>
        <a:bodyPr/>
        <a:lstStyle/>
        <a:p>
          <a:endParaRPr lang="en-US"/>
        </a:p>
      </dgm:t>
    </dgm:pt>
    <dgm:pt modelId="{FE27F2DE-8392-4596-9E44-880D27C2C292}">
      <dgm:prSet custT="1"/>
      <dgm:spPr/>
      <dgm:t>
        <a:bodyPr/>
        <a:lstStyle/>
        <a:p>
          <a:r>
            <a:rPr lang="en-US" sz="1800" dirty="0" err="1" smtClean="0"/>
            <a:t>Menerapkan</a:t>
          </a:r>
          <a:r>
            <a:rPr lang="en-US" sz="1800" dirty="0" smtClean="0"/>
            <a:t> </a:t>
          </a:r>
          <a:r>
            <a:rPr lang="en-US" sz="1800" dirty="0" err="1" smtClean="0"/>
            <a:t>riset</a:t>
          </a:r>
          <a:r>
            <a:rPr lang="en-US" sz="1800" dirty="0" smtClean="0"/>
            <a:t> </a:t>
          </a:r>
          <a:r>
            <a:rPr lang="en-US" sz="1800" dirty="0" err="1" smtClean="0"/>
            <a:t>ilmu</a:t>
          </a:r>
          <a:r>
            <a:rPr lang="en-US" sz="1800" dirty="0" smtClean="0"/>
            <a:t> </a:t>
          </a:r>
          <a:r>
            <a:rPr lang="en-US" sz="1800" dirty="0" err="1" smtClean="0"/>
            <a:t>pengetahuan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teknologi</a:t>
          </a:r>
          <a:r>
            <a:rPr lang="en-US" sz="1800" dirty="0" smtClean="0"/>
            <a:t> (</a:t>
          </a:r>
          <a:r>
            <a:rPr lang="en-US" sz="1800" dirty="0" err="1" smtClean="0"/>
            <a:t>iptek</a:t>
          </a:r>
          <a:r>
            <a:rPr lang="en-US" sz="1800" dirty="0" smtClean="0"/>
            <a:t>)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dunia</a:t>
          </a:r>
          <a:r>
            <a:rPr lang="en-US" sz="1800" dirty="0" smtClean="0"/>
            <a:t> </a:t>
          </a:r>
          <a:r>
            <a:rPr lang="en-US" sz="1800" dirty="0" err="1" smtClean="0"/>
            <a:t>industri</a:t>
          </a:r>
          <a:endParaRPr lang="en-US" sz="1800" dirty="0" smtClean="0"/>
        </a:p>
      </dgm:t>
    </dgm:pt>
    <dgm:pt modelId="{284D2A41-1B42-4BF7-96E2-FBB15FB42467}" type="parTrans" cxnId="{D375E867-F5DA-4C81-9937-AE070FB46947}">
      <dgm:prSet/>
      <dgm:spPr/>
      <dgm:t>
        <a:bodyPr/>
        <a:lstStyle/>
        <a:p>
          <a:endParaRPr lang="en-US"/>
        </a:p>
      </dgm:t>
    </dgm:pt>
    <dgm:pt modelId="{8C0FD93D-33F0-4708-820E-60E3575002F8}" type="sibTrans" cxnId="{D375E867-F5DA-4C81-9937-AE070FB46947}">
      <dgm:prSet/>
      <dgm:spPr/>
      <dgm:t>
        <a:bodyPr/>
        <a:lstStyle/>
        <a:p>
          <a:endParaRPr lang="en-US"/>
        </a:p>
      </dgm:t>
    </dgm:pt>
    <dgm:pt modelId="{5356FD84-B8AD-4B52-B5CA-893D7B9E051F}">
      <dgm:prSet custT="1"/>
      <dgm:spPr/>
      <dgm:t>
        <a:bodyPr/>
        <a:lstStyle/>
        <a:p>
          <a:r>
            <a:rPr lang="en-US" sz="1800" dirty="0" err="1" smtClean="0"/>
            <a:t>Meningkatkan</a:t>
          </a:r>
          <a:r>
            <a:rPr lang="en-US" sz="1800" dirty="0" smtClean="0"/>
            <a:t> </a:t>
          </a:r>
          <a:r>
            <a:rPr lang="en-US" sz="1800" dirty="0" err="1" smtClean="0"/>
            <a:t>pelatihan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pengembangan</a:t>
          </a:r>
          <a:r>
            <a:rPr lang="en-US" sz="1800" dirty="0" smtClean="0"/>
            <a:t> </a:t>
          </a:r>
          <a:r>
            <a:rPr lang="en-US" sz="1800" dirty="0" err="1" smtClean="0"/>
            <a:t>kewirausahaan</a:t>
          </a:r>
          <a:endParaRPr lang="en-US" sz="1800" dirty="0" smtClean="0"/>
        </a:p>
      </dgm:t>
    </dgm:pt>
    <dgm:pt modelId="{817268BB-EBFF-49D8-9849-DB4593761E3E}" type="parTrans" cxnId="{EDED5BC3-484D-47B8-8954-718671D62AEF}">
      <dgm:prSet/>
      <dgm:spPr/>
      <dgm:t>
        <a:bodyPr/>
        <a:lstStyle/>
        <a:p>
          <a:endParaRPr lang="en-US"/>
        </a:p>
      </dgm:t>
    </dgm:pt>
    <dgm:pt modelId="{DE756529-35E8-43EA-ADCA-4073229E788A}" type="sibTrans" cxnId="{EDED5BC3-484D-47B8-8954-718671D62AEF}">
      <dgm:prSet/>
      <dgm:spPr/>
      <dgm:t>
        <a:bodyPr/>
        <a:lstStyle/>
        <a:p>
          <a:endParaRPr lang="en-US"/>
        </a:p>
      </dgm:t>
    </dgm:pt>
    <dgm:pt modelId="{C1B75952-0FDD-41C3-8FFA-0817FCFFE9FA}">
      <dgm:prSet custT="1"/>
      <dgm:spPr/>
      <dgm:t>
        <a:bodyPr/>
        <a:lstStyle/>
        <a:p>
          <a:r>
            <a:rPr lang="en-US" sz="1800" dirty="0" err="1" smtClean="0"/>
            <a:t>Mempermudah</a:t>
          </a:r>
          <a:r>
            <a:rPr lang="en-US" sz="1800" dirty="0" smtClean="0"/>
            <a:t> </a:t>
          </a:r>
          <a:r>
            <a:rPr lang="en-US" sz="1800" dirty="0" err="1" smtClean="0"/>
            <a:t>akses</a:t>
          </a:r>
          <a:r>
            <a:rPr lang="en-US" sz="1800" dirty="0" smtClean="0"/>
            <a:t> modal </a:t>
          </a:r>
          <a:r>
            <a:rPr lang="en-US" sz="1800" dirty="0" err="1" smtClean="0"/>
            <a:t>bagi</a:t>
          </a:r>
          <a:r>
            <a:rPr lang="en-US" sz="1800" dirty="0" smtClean="0"/>
            <a:t> </a:t>
          </a:r>
          <a:r>
            <a:rPr lang="en-US" sz="1800" dirty="0" err="1" smtClean="0"/>
            <a:t>petani</a:t>
          </a:r>
          <a:r>
            <a:rPr lang="en-US" sz="1800" dirty="0" smtClean="0"/>
            <a:t>, </a:t>
          </a:r>
          <a:r>
            <a:rPr lang="en-US" sz="1800" dirty="0" err="1" smtClean="0"/>
            <a:t>nelayan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pelaku</a:t>
          </a:r>
          <a:r>
            <a:rPr lang="en-US" sz="1800" dirty="0" smtClean="0"/>
            <a:t> </a:t>
          </a:r>
          <a:r>
            <a:rPr lang="en-US" sz="1800" dirty="0" err="1" smtClean="0"/>
            <a:t>usaha</a:t>
          </a:r>
          <a:r>
            <a:rPr lang="en-US" sz="1800" dirty="0" smtClean="0"/>
            <a:t> </a:t>
          </a:r>
          <a:r>
            <a:rPr lang="en-US" sz="1800" dirty="0" err="1" smtClean="0"/>
            <a:t>mikro</a:t>
          </a:r>
          <a:r>
            <a:rPr lang="en-US" sz="1800" dirty="0" smtClean="0"/>
            <a:t>, </a:t>
          </a:r>
          <a:r>
            <a:rPr lang="en-US" sz="1800" dirty="0" err="1" smtClean="0"/>
            <a:t>kecil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menengah</a:t>
          </a:r>
          <a:r>
            <a:rPr lang="en-US" sz="1800" dirty="0" smtClean="0"/>
            <a:t> (UMKM).</a:t>
          </a:r>
        </a:p>
      </dgm:t>
    </dgm:pt>
    <dgm:pt modelId="{C0CC6FD6-3365-4AB5-9F87-7ABCBE00E8E0}" type="parTrans" cxnId="{14BF8A13-3C81-48A7-A46C-93702F2189B6}">
      <dgm:prSet/>
      <dgm:spPr/>
      <dgm:t>
        <a:bodyPr/>
        <a:lstStyle/>
        <a:p>
          <a:endParaRPr lang="en-US"/>
        </a:p>
      </dgm:t>
    </dgm:pt>
    <dgm:pt modelId="{21050F01-7FB6-445B-B317-D843680A3CDB}" type="sibTrans" cxnId="{14BF8A13-3C81-48A7-A46C-93702F2189B6}">
      <dgm:prSet/>
      <dgm:spPr/>
      <dgm:t>
        <a:bodyPr/>
        <a:lstStyle/>
        <a:p>
          <a:endParaRPr lang="en-US"/>
        </a:p>
      </dgm:t>
    </dgm:pt>
    <dgm:pt modelId="{943AB878-942C-41B4-8DE3-CB5BE677345E}">
      <dgm:prSet custT="1"/>
      <dgm:spPr/>
      <dgm:t>
        <a:bodyPr/>
        <a:lstStyle/>
        <a:p>
          <a:r>
            <a:rPr lang="en-US" sz="1800" dirty="0" err="1" smtClean="0"/>
            <a:t>Memberi</a:t>
          </a:r>
          <a:r>
            <a:rPr lang="en-US" sz="1800" dirty="0" smtClean="0"/>
            <a:t> </a:t>
          </a:r>
          <a:r>
            <a:rPr lang="en-US" sz="1800" dirty="0" err="1" smtClean="0"/>
            <a:t>bantuan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insentif</a:t>
          </a:r>
          <a:r>
            <a:rPr lang="en-US" sz="1800" dirty="0" smtClean="0"/>
            <a:t> </a:t>
          </a:r>
          <a:r>
            <a:rPr lang="en-US" sz="1800" dirty="0" err="1" smtClean="0"/>
            <a:t>bagi</a:t>
          </a:r>
          <a:r>
            <a:rPr lang="en-US" sz="1800" dirty="0" smtClean="0"/>
            <a:t> </a:t>
          </a:r>
          <a:r>
            <a:rPr lang="en-US" sz="1800" dirty="0" err="1" smtClean="0"/>
            <a:t>badan</a:t>
          </a:r>
          <a:r>
            <a:rPr lang="en-US" sz="1800" dirty="0" smtClean="0"/>
            <a:t> </a:t>
          </a:r>
          <a:r>
            <a:rPr lang="en-US" sz="1800" dirty="0" err="1" smtClean="0"/>
            <a:t>usaha</a:t>
          </a:r>
          <a:r>
            <a:rPr lang="en-US" sz="1800" dirty="0" smtClean="0"/>
            <a:t> </a:t>
          </a:r>
          <a:r>
            <a:rPr lang="en-US" sz="1800" dirty="0" err="1" smtClean="0"/>
            <a:t>berorientasi</a:t>
          </a:r>
          <a:r>
            <a:rPr lang="en-US" sz="1800" dirty="0" smtClean="0"/>
            <a:t> </a:t>
          </a:r>
          <a:r>
            <a:rPr lang="en-US" sz="1800" dirty="0" err="1" smtClean="0"/>
            <a:t>ekspor</a:t>
          </a:r>
          <a:endParaRPr lang="en-US" sz="1800" dirty="0" smtClean="0"/>
        </a:p>
      </dgm:t>
    </dgm:pt>
    <dgm:pt modelId="{8414E40F-E7C1-41C5-8FBE-E50289D5AFE5}" type="parTrans" cxnId="{07F0A2FB-C434-4EB3-87E5-917321752AA5}">
      <dgm:prSet/>
      <dgm:spPr/>
      <dgm:t>
        <a:bodyPr/>
        <a:lstStyle/>
        <a:p>
          <a:endParaRPr lang="en-US"/>
        </a:p>
      </dgm:t>
    </dgm:pt>
    <dgm:pt modelId="{D5083599-CB7D-4F8B-9F1B-96E8499CD5E5}" type="sibTrans" cxnId="{07F0A2FB-C434-4EB3-87E5-917321752AA5}">
      <dgm:prSet/>
      <dgm:spPr/>
      <dgm:t>
        <a:bodyPr/>
        <a:lstStyle/>
        <a:p>
          <a:endParaRPr lang="en-US"/>
        </a:p>
      </dgm:t>
    </dgm:pt>
    <dgm:pt modelId="{84AD7F71-3D09-42E3-BB6F-1985C19E0F28}">
      <dgm:prSet phldrT="[Text]" custT="1"/>
      <dgm:spPr/>
      <dgm:t>
        <a:bodyPr/>
        <a:lstStyle/>
        <a:p>
          <a:endParaRPr lang="en-US" sz="1200" dirty="0"/>
        </a:p>
      </dgm:t>
    </dgm:pt>
    <dgm:pt modelId="{2F14E642-75C2-4181-8917-12AC4EBC1567}" type="sibTrans" cxnId="{F08ED73E-432B-4B66-A6AA-D10AC2FF97E9}">
      <dgm:prSet/>
      <dgm:spPr/>
      <dgm:t>
        <a:bodyPr/>
        <a:lstStyle/>
        <a:p>
          <a:endParaRPr lang="en-US"/>
        </a:p>
      </dgm:t>
    </dgm:pt>
    <dgm:pt modelId="{BF3F6DAF-9F41-4C8C-A24E-10E4C9EF6307}" type="parTrans" cxnId="{F08ED73E-432B-4B66-A6AA-D10AC2FF97E9}">
      <dgm:prSet/>
      <dgm:spPr/>
      <dgm:t>
        <a:bodyPr/>
        <a:lstStyle/>
        <a:p>
          <a:endParaRPr lang="en-US"/>
        </a:p>
      </dgm:t>
    </dgm:pt>
    <dgm:pt modelId="{8CE2CE3A-CE94-44D1-BD49-61938248A78D}" type="pres">
      <dgm:prSet presAssocID="{B872A2DA-8A95-4ECC-99D0-6B4A83DF2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18EE3-623B-46EF-9329-4FF01DE87D88}" type="pres">
      <dgm:prSet presAssocID="{84AD7F71-3D09-42E3-BB6F-1985C19E0F28}" presName="composite" presStyleCnt="0"/>
      <dgm:spPr/>
    </dgm:pt>
    <dgm:pt modelId="{DA71394E-8821-48C0-A939-BFFAC6492715}" type="pres">
      <dgm:prSet presAssocID="{84AD7F71-3D09-42E3-BB6F-1985C19E0F28}" presName="parentText" presStyleLbl="alignNode1" presStyleIdx="0" presStyleCnt="1" custScaleX="33758" custScaleY="1230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470D-6A84-4E77-8F8A-3F3A6C71B294}" type="pres">
      <dgm:prSet presAssocID="{84AD7F71-3D09-42E3-BB6F-1985C19E0F28}" presName="descendantText" presStyleLbl="alignAcc1" presStyleIdx="0" presStyleCnt="1" custScaleY="262734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</dgm:ptLst>
  <dgm:cxnLst>
    <dgm:cxn modelId="{14BF8A13-3C81-48A7-A46C-93702F2189B6}" srcId="{84AD7F71-3D09-42E3-BB6F-1985C19E0F28}" destId="{C1B75952-0FDD-41C3-8FFA-0817FCFFE9FA}" srcOrd="7" destOrd="0" parTransId="{C0CC6FD6-3365-4AB5-9F87-7ABCBE00E8E0}" sibTransId="{21050F01-7FB6-445B-B317-D843680A3CDB}"/>
    <dgm:cxn modelId="{12988713-0953-4205-A389-EC6AF83CD887}" srcId="{84AD7F71-3D09-42E3-BB6F-1985C19E0F28}" destId="{67E575A8-1FA3-43B1-A511-F1B221103A50}" srcOrd="0" destOrd="0" parTransId="{6E972C20-146A-40CA-9EE5-6B4C211FB304}" sibTransId="{8B67F51F-EE7E-45F5-BDE2-C1951A6C8238}"/>
    <dgm:cxn modelId="{F08ED73E-432B-4B66-A6AA-D10AC2FF97E9}" srcId="{B872A2DA-8A95-4ECC-99D0-6B4A83DF2D5D}" destId="{84AD7F71-3D09-42E3-BB6F-1985C19E0F28}" srcOrd="0" destOrd="0" parTransId="{BF3F6DAF-9F41-4C8C-A24E-10E4C9EF6307}" sibTransId="{2F14E642-75C2-4181-8917-12AC4EBC1567}"/>
    <dgm:cxn modelId="{9E5DC6EF-1B7A-4CFF-92DC-623BB0EE0842}" type="presOf" srcId="{67E575A8-1FA3-43B1-A511-F1B221103A50}" destId="{F323470D-6A84-4E77-8F8A-3F3A6C71B294}" srcOrd="0" destOrd="0" presId="urn:microsoft.com/office/officeart/2005/8/layout/chevron2"/>
    <dgm:cxn modelId="{A95D45BF-C564-4A11-968C-65E8D45B7C16}" type="presOf" srcId="{5356FD84-B8AD-4B52-B5CA-893D7B9E051F}" destId="{F323470D-6A84-4E77-8F8A-3F3A6C71B294}" srcOrd="0" destOrd="6" presId="urn:microsoft.com/office/officeart/2005/8/layout/chevron2"/>
    <dgm:cxn modelId="{07F0A2FB-C434-4EB3-87E5-917321752AA5}" srcId="{84AD7F71-3D09-42E3-BB6F-1985C19E0F28}" destId="{943AB878-942C-41B4-8DE3-CB5BE677345E}" srcOrd="8" destOrd="0" parTransId="{8414E40F-E7C1-41C5-8FBE-E50289D5AFE5}" sibTransId="{D5083599-CB7D-4F8B-9F1B-96E8499CD5E5}"/>
    <dgm:cxn modelId="{0AAF40DD-269D-4A4A-A012-52C4B79DC3CC}" type="presOf" srcId="{84AD7F71-3D09-42E3-BB6F-1985C19E0F28}" destId="{DA71394E-8821-48C0-A939-BFFAC6492715}" srcOrd="0" destOrd="0" presId="urn:microsoft.com/office/officeart/2005/8/layout/chevron2"/>
    <dgm:cxn modelId="{D375E867-F5DA-4C81-9937-AE070FB46947}" srcId="{84AD7F71-3D09-42E3-BB6F-1985C19E0F28}" destId="{FE27F2DE-8392-4596-9E44-880D27C2C292}" srcOrd="5" destOrd="0" parTransId="{284D2A41-1B42-4BF7-96E2-FBB15FB42467}" sibTransId="{8C0FD93D-33F0-4708-820E-60E3575002F8}"/>
    <dgm:cxn modelId="{EDED5BC3-484D-47B8-8954-718671D62AEF}" srcId="{84AD7F71-3D09-42E3-BB6F-1985C19E0F28}" destId="{5356FD84-B8AD-4B52-B5CA-893D7B9E051F}" srcOrd="6" destOrd="0" parTransId="{817268BB-EBFF-49D8-9849-DB4593761E3E}" sibTransId="{DE756529-35E8-43EA-ADCA-4073229E788A}"/>
    <dgm:cxn modelId="{EF7426D8-4806-4129-9118-EA295F81285A}" type="presOf" srcId="{E35CE1F3-1B2A-406D-8843-134A40CB91EB}" destId="{F323470D-6A84-4E77-8F8A-3F3A6C71B294}" srcOrd="0" destOrd="2" presId="urn:microsoft.com/office/officeart/2005/8/layout/chevron2"/>
    <dgm:cxn modelId="{AB469095-D2CE-4C9B-A44A-A31BB296E00E}" type="presOf" srcId="{0FD44168-C0C3-41FB-B91D-257CD4EB8E73}" destId="{F323470D-6A84-4E77-8F8A-3F3A6C71B294}" srcOrd="0" destOrd="1" presId="urn:microsoft.com/office/officeart/2005/8/layout/chevron2"/>
    <dgm:cxn modelId="{5BE7B87A-CE19-44F1-9AF0-EDB84C372AFF}" type="presOf" srcId="{A6610CE9-4155-4BF0-930D-6DA0CEEE4F0E}" destId="{F323470D-6A84-4E77-8F8A-3F3A6C71B294}" srcOrd="0" destOrd="3" presId="urn:microsoft.com/office/officeart/2005/8/layout/chevron2"/>
    <dgm:cxn modelId="{DBBD4100-1801-4645-946C-FEE54B57F789}" type="presOf" srcId="{B872A2DA-8A95-4ECC-99D0-6B4A83DF2D5D}" destId="{8CE2CE3A-CE94-44D1-BD49-61938248A78D}" srcOrd="0" destOrd="0" presId="urn:microsoft.com/office/officeart/2005/8/layout/chevron2"/>
    <dgm:cxn modelId="{C2D9AD20-4670-49EA-B48A-C5F3D09A5BBB}" type="presOf" srcId="{97859166-56AC-4D4C-8E80-8BFACCD811A1}" destId="{F323470D-6A84-4E77-8F8A-3F3A6C71B294}" srcOrd="0" destOrd="4" presId="urn:microsoft.com/office/officeart/2005/8/layout/chevron2"/>
    <dgm:cxn modelId="{DF6949EE-E62C-4309-9EC6-8738F4F098A9}" srcId="{84AD7F71-3D09-42E3-BB6F-1985C19E0F28}" destId="{A6610CE9-4155-4BF0-930D-6DA0CEEE4F0E}" srcOrd="3" destOrd="0" parTransId="{B3F9A863-C657-48DA-84C7-5BD4736E1442}" sibTransId="{DC54CF18-AE95-4969-84CE-FE9F2E335047}"/>
    <dgm:cxn modelId="{A6CF9E06-C865-4857-B55E-20A850511F8A}" type="presOf" srcId="{C1B75952-0FDD-41C3-8FFA-0817FCFFE9FA}" destId="{F323470D-6A84-4E77-8F8A-3F3A6C71B294}" srcOrd="0" destOrd="7" presId="urn:microsoft.com/office/officeart/2005/8/layout/chevron2"/>
    <dgm:cxn modelId="{501B79AD-B984-4A32-A1E4-882E4B379154}" srcId="{84AD7F71-3D09-42E3-BB6F-1985C19E0F28}" destId="{0FD44168-C0C3-41FB-B91D-257CD4EB8E73}" srcOrd="1" destOrd="0" parTransId="{4D2A5F64-90C2-4627-8805-98D8C2DAFD8A}" sibTransId="{2DCC5A3A-3CCE-4933-B404-F4DA576FA595}"/>
    <dgm:cxn modelId="{EF0E785F-6494-4AF4-BA5D-80AC97AD254E}" type="presOf" srcId="{943AB878-942C-41B4-8DE3-CB5BE677345E}" destId="{F323470D-6A84-4E77-8F8A-3F3A6C71B294}" srcOrd="0" destOrd="8" presId="urn:microsoft.com/office/officeart/2005/8/layout/chevron2"/>
    <dgm:cxn modelId="{744802BE-1E6F-4882-A197-126AE0A136D1}" srcId="{84AD7F71-3D09-42E3-BB6F-1985C19E0F28}" destId="{E35CE1F3-1B2A-406D-8843-134A40CB91EB}" srcOrd="2" destOrd="0" parTransId="{4482E363-E886-4712-B03C-37556E838F10}" sibTransId="{451EEDA6-3520-4541-AC4C-4EA96D6E0D5C}"/>
    <dgm:cxn modelId="{9C963C78-E5EC-425D-9DBB-E99DBBED54D7}" srcId="{84AD7F71-3D09-42E3-BB6F-1985C19E0F28}" destId="{97859166-56AC-4D4C-8E80-8BFACCD811A1}" srcOrd="4" destOrd="0" parTransId="{7B88A7E6-5D03-438A-9CC7-1ED308CD9948}" sibTransId="{5EF5C523-1283-4053-8DE7-57B2792E6382}"/>
    <dgm:cxn modelId="{9FD8DAD6-5094-44D3-8054-30753CD3789A}" type="presOf" srcId="{FE27F2DE-8392-4596-9E44-880D27C2C292}" destId="{F323470D-6A84-4E77-8F8A-3F3A6C71B294}" srcOrd="0" destOrd="5" presId="urn:microsoft.com/office/officeart/2005/8/layout/chevron2"/>
    <dgm:cxn modelId="{E07B0300-DCF2-4CF1-A4EC-A80FA7BC11B7}" type="presParOf" srcId="{8CE2CE3A-CE94-44D1-BD49-61938248A78D}" destId="{C1A18EE3-623B-46EF-9329-4FF01DE87D88}" srcOrd="0" destOrd="0" presId="urn:microsoft.com/office/officeart/2005/8/layout/chevron2"/>
    <dgm:cxn modelId="{4E00E7B1-9EC1-47EC-BFC8-0A25C2AB1CA6}" type="presParOf" srcId="{C1A18EE3-623B-46EF-9329-4FF01DE87D88}" destId="{DA71394E-8821-48C0-A939-BFFAC6492715}" srcOrd="0" destOrd="0" presId="urn:microsoft.com/office/officeart/2005/8/layout/chevron2"/>
    <dgm:cxn modelId="{9F09027A-759A-4EF5-9CC4-32996381DF8D}" type="presParOf" srcId="{C1A18EE3-623B-46EF-9329-4FF01DE87D88}" destId="{F323470D-6A84-4E77-8F8A-3F3A6C71B2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F827EF-C436-4114-B5F5-59DDD42EE808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5E4C2C-DD9C-44A7-B6C2-60C9E6D6B8D3}">
      <dgm:prSet custT="1"/>
      <dgm:spPr/>
      <dgm:t>
        <a:bodyPr/>
        <a:lstStyle/>
        <a:p>
          <a:pPr rtl="0"/>
          <a:r>
            <a:rPr lang="id-ID" sz="2400" b="1" dirty="0" smtClean="0">
              <a:latin typeface="Arial" pitchFamily="34" charset="0"/>
              <a:cs typeface="Arial" pitchFamily="34" charset="0"/>
            </a:rPr>
            <a:t>Tujuan Pembelajaran</a:t>
          </a:r>
          <a:endParaRPr lang="id-ID" sz="2400" b="1" dirty="0">
            <a:latin typeface="Arial" pitchFamily="34" charset="0"/>
            <a:cs typeface="Arial" pitchFamily="34" charset="0"/>
          </a:endParaRPr>
        </a:p>
      </dgm:t>
    </dgm:pt>
    <dgm:pt modelId="{29B0D8A5-B9C2-40F6-A7D0-C852EA1D632A}" type="parTrans" cxnId="{99CAC21D-4143-4921-B1A9-B7150870941B}">
      <dgm:prSet/>
      <dgm:spPr/>
      <dgm:t>
        <a:bodyPr/>
        <a:lstStyle/>
        <a:p>
          <a:endParaRPr lang="en-US"/>
        </a:p>
      </dgm:t>
    </dgm:pt>
    <dgm:pt modelId="{30D17986-16DE-47BA-A10F-E6B055640C27}" type="sibTrans" cxnId="{99CAC21D-4143-4921-B1A9-B7150870941B}">
      <dgm:prSet/>
      <dgm:spPr/>
      <dgm:t>
        <a:bodyPr/>
        <a:lstStyle/>
        <a:p>
          <a:endParaRPr lang="en-US"/>
        </a:p>
      </dgm:t>
    </dgm:pt>
    <dgm:pt modelId="{3FA90BC6-DBAD-4354-8F1C-49EC3870E78F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mampu menjelaskan konsep ketenagakerjaan dan jenis-jenis tenaga kerja secara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73A98C70-55B3-46E1-AAA9-9C27E32BD9AB}" type="parTrans" cxnId="{0DDE6DC2-CE0A-4F43-8E86-DC98AE8B46D4}">
      <dgm:prSet/>
      <dgm:spPr/>
      <dgm:t>
        <a:bodyPr/>
        <a:lstStyle/>
        <a:p>
          <a:endParaRPr lang="en-US"/>
        </a:p>
      </dgm:t>
    </dgm:pt>
    <dgm:pt modelId="{4B0A6FEB-F1C0-4EA6-B977-2E99C6245F76}" type="sibTrans" cxnId="{0DDE6DC2-CE0A-4F43-8E86-DC98AE8B46D4}">
      <dgm:prSet/>
      <dgm:spPr/>
      <dgm:t>
        <a:bodyPr/>
        <a:lstStyle/>
        <a:p>
          <a:endParaRPr lang="en-US"/>
        </a:p>
      </dgm:t>
    </dgm:pt>
    <dgm:pt modelId="{E5DE9CAD-9A70-4798-A3E1-6B0D3025E694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studi literasi,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mengidentifikasi masalah ketenagakerjaan secara saksama.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1641F5A1-751A-422D-9BCF-9E88E4C72EBB}" type="parTrans" cxnId="{5B7646BB-0E5B-447E-85CF-718D13CD6C09}">
      <dgm:prSet/>
      <dgm:spPr/>
      <dgm:t>
        <a:bodyPr/>
        <a:lstStyle/>
        <a:p>
          <a:endParaRPr lang="en-US"/>
        </a:p>
      </dgm:t>
    </dgm:pt>
    <dgm:pt modelId="{5ACDB729-DC67-4E03-92BD-4E562A09F6F6}" type="sibTrans" cxnId="{5B7646BB-0E5B-447E-85CF-718D13CD6C09}">
      <dgm:prSet/>
      <dgm:spPr/>
      <dgm:t>
        <a:bodyPr/>
        <a:lstStyle/>
        <a:p>
          <a:endParaRPr lang="en-US"/>
        </a:p>
      </dgm:t>
    </dgm:pt>
    <dgm:pt modelId="{8C112F90-D642-46DF-8F04-BB67AF21230D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kegiatan menganalisis wacana,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mendeskripsikan upaya meningkatkan kualitas tenaga kerja secara kritis. 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302B8EBF-0221-4369-B7E4-C9BD8C0AC4BE}" type="parTrans" cxnId="{6664D662-0EB0-4D11-85C8-DDF8EE2B6D1E}">
      <dgm:prSet/>
      <dgm:spPr/>
      <dgm:t>
        <a:bodyPr/>
        <a:lstStyle/>
        <a:p>
          <a:endParaRPr lang="en-US"/>
        </a:p>
      </dgm:t>
    </dgm:pt>
    <dgm:pt modelId="{BAF8BF02-2DEA-4EBA-B477-290AED81EEEE}" type="sibTrans" cxnId="{6664D662-0EB0-4D11-85C8-DDF8EE2B6D1E}">
      <dgm:prSet/>
      <dgm:spPr/>
      <dgm:t>
        <a:bodyPr/>
        <a:lstStyle/>
        <a:p>
          <a:endParaRPr lang="en-US"/>
        </a:p>
      </dgm:t>
    </dgm:pt>
    <dgm:pt modelId="{E0FA7E94-417E-49E7-9AD6-1DCE7A9AFE03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mendeskripsikan teori upah dan sistem upah yang berlaku di Indonesia secara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5AFCE5B-A899-4180-BFF8-B852F8A092DB}" type="parTrans" cxnId="{989EB51F-3C4E-4EF3-88CE-04877800CF86}">
      <dgm:prSet/>
      <dgm:spPr/>
      <dgm:t>
        <a:bodyPr/>
        <a:lstStyle/>
        <a:p>
          <a:endParaRPr lang="en-US"/>
        </a:p>
      </dgm:t>
    </dgm:pt>
    <dgm:pt modelId="{9D772E03-7BCC-468E-9D28-6270379C641B}" type="sibTrans" cxnId="{989EB51F-3C4E-4EF3-88CE-04877800CF86}">
      <dgm:prSet/>
      <dgm:spPr/>
      <dgm:t>
        <a:bodyPr/>
        <a:lstStyle/>
        <a:p>
          <a:endParaRPr lang="en-US"/>
        </a:p>
      </dgm:t>
    </dgm:pt>
    <dgm:pt modelId="{2508B263-27A9-4447-A53D-92781B80E1AC}">
      <dgm:prSet custT="1"/>
      <dgm:spPr/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melakukan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mengidentifikasi jenis-jenis pengangguran dan dampak negatif pengangguran secara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3842B23-B4DF-4BCC-9DF8-C0B91370C085}" type="parTrans" cxnId="{136443D8-0D13-4185-9BFB-17691371A101}">
      <dgm:prSet/>
      <dgm:spPr/>
      <dgm:t>
        <a:bodyPr/>
        <a:lstStyle/>
        <a:p>
          <a:endParaRPr lang="en-US"/>
        </a:p>
      </dgm:t>
    </dgm:pt>
    <dgm:pt modelId="{B95B2C59-79C8-40D7-AD30-F53E3411CB01}" type="sibTrans" cxnId="{136443D8-0D13-4185-9BFB-17691371A101}">
      <dgm:prSet/>
      <dgm:spPr/>
      <dgm:t>
        <a:bodyPr/>
        <a:lstStyle/>
        <a:p>
          <a:endParaRPr lang="en-US"/>
        </a:p>
      </dgm:t>
    </dgm:pt>
    <dgm:pt modelId="{D9C8B3D1-3C64-4E2E-A815-39B37577B849}">
      <dgm:prSet custT="1"/>
      <dgm:spPr/>
      <dgm:t>
        <a:bodyPr/>
        <a:lstStyle/>
        <a:p>
          <a:pPr rtl="0"/>
          <a:r>
            <a:rPr lang="en-US" sz="1600" dirty="0" err="1" smtClean="0">
              <a:latin typeface="Arial" pitchFamily="34" charset="0"/>
              <a:cs typeface="Arial" pitchFamily="34" charset="0"/>
            </a:rPr>
            <a:t>Setelah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melakukan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berdiskusi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mendeskripsikan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upaya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mengatasi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pengangguran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secara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tepat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9F86B598-39E5-43CB-8180-5B95736C812F}" type="parTrans" cxnId="{881A0DCE-5B79-45A0-BE79-67793474C90D}">
      <dgm:prSet/>
      <dgm:spPr/>
      <dgm:t>
        <a:bodyPr/>
        <a:lstStyle/>
        <a:p>
          <a:endParaRPr lang="en-US"/>
        </a:p>
      </dgm:t>
    </dgm:pt>
    <dgm:pt modelId="{AE714859-A353-40B2-B58D-0753309D8239}" type="sibTrans" cxnId="{881A0DCE-5B79-45A0-BE79-67793474C90D}">
      <dgm:prSet/>
      <dgm:spPr/>
      <dgm:t>
        <a:bodyPr/>
        <a:lstStyle/>
        <a:p>
          <a:endParaRPr lang="en-US"/>
        </a:p>
      </dgm:t>
    </dgm:pt>
    <dgm:pt modelId="{8F0E538B-6AD5-40BB-9EF8-CCEBF822B26D}" type="pres">
      <dgm:prSet presAssocID="{85F827EF-C436-4114-B5F5-59DDD42EE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B0188-4078-4964-BB17-CDAAA6F4258D}" type="pres">
      <dgm:prSet presAssocID="{5E5E4C2C-DD9C-44A7-B6C2-60C9E6D6B8D3}" presName="parentLin" presStyleCnt="0"/>
      <dgm:spPr/>
    </dgm:pt>
    <dgm:pt modelId="{1F1BA3FF-8626-4611-BF6A-1D58487AC507}" type="pres">
      <dgm:prSet presAssocID="{5E5E4C2C-DD9C-44A7-B6C2-60C9E6D6B8D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97C3CBC-EEA1-4CB8-8D02-2266A44D8717}" type="pres">
      <dgm:prSet presAssocID="{5E5E4C2C-DD9C-44A7-B6C2-60C9E6D6B8D3}" presName="parentText" presStyleLbl="node1" presStyleIdx="0" presStyleCnt="1" custScaleY="62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46BC6-2714-4ECE-9070-DA054A3527F3}" type="pres">
      <dgm:prSet presAssocID="{5E5E4C2C-DD9C-44A7-B6C2-60C9E6D6B8D3}" presName="negativeSpace" presStyleCnt="0"/>
      <dgm:spPr/>
    </dgm:pt>
    <dgm:pt modelId="{027A8237-5FE8-4BC9-8682-CC90C8384C65}" type="pres">
      <dgm:prSet presAssocID="{5E5E4C2C-DD9C-44A7-B6C2-60C9E6D6B8D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4D662-0EB0-4D11-85C8-DDF8EE2B6D1E}" srcId="{5E5E4C2C-DD9C-44A7-B6C2-60C9E6D6B8D3}" destId="{8C112F90-D642-46DF-8F04-BB67AF21230D}" srcOrd="2" destOrd="0" parTransId="{302B8EBF-0221-4369-B7E4-C9BD8C0AC4BE}" sibTransId="{BAF8BF02-2DEA-4EBA-B477-290AED81EEEE}"/>
    <dgm:cxn modelId="{99CAC21D-4143-4921-B1A9-B7150870941B}" srcId="{85F827EF-C436-4114-B5F5-59DDD42EE808}" destId="{5E5E4C2C-DD9C-44A7-B6C2-60C9E6D6B8D3}" srcOrd="0" destOrd="0" parTransId="{29B0D8A5-B9C2-40F6-A7D0-C852EA1D632A}" sibTransId="{30D17986-16DE-47BA-A10F-E6B055640C27}"/>
    <dgm:cxn modelId="{989EB51F-3C4E-4EF3-88CE-04877800CF86}" srcId="{5E5E4C2C-DD9C-44A7-B6C2-60C9E6D6B8D3}" destId="{E0FA7E94-417E-49E7-9AD6-1DCE7A9AFE03}" srcOrd="3" destOrd="0" parTransId="{A5AFCE5B-A899-4180-BFF8-B852F8A092DB}" sibTransId="{9D772E03-7BCC-468E-9D28-6270379C641B}"/>
    <dgm:cxn modelId="{5B7646BB-0E5B-447E-85CF-718D13CD6C09}" srcId="{5E5E4C2C-DD9C-44A7-B6C2-60C9E6D6B8D3}" destId="{E5DE9CAD-9A70-4798-A3E1-6B0D3025E694}" srcOrd="1" destOrd="0" parTransId="{1641F5A1-751A-422D-9BCF-9E88E4C72EBB}" sibTransId="{5ACDB729-DC67-4E03-92BD-4E562A09F6F6}"/>
    <dgm:cxn modelId="{6D08C53B-CDAF-4E6D-89A2-57BA456875FD}" type="presOf" srcId="{E5DE9CAD-9A70-4798-A3E1-6B0D3025E694}" destId="{027A8237-5FE8-4BC9-8682-CC90C8384C65}" srcOrd="0" destOrd="1" presId="urn:microsoft.com/office/officeart/2005/8/layout/list1"/>
    <dgm:cxn modelId="{02A64267-0BC7-40A8-B1FD-1197201EF873}" type="presOf" srcId="{85F827EF-C436-4114-B5F5-59DDD42EE808}" destId="{8F0E538B-6AD5-40BB-9EF8-CCEBF822B26D}" srcOrd="0" destOrd="0" presId="urn:microsoft.com/office/officeart/2005/8/layout/list1"/>
    <dgm:cxn modelId="{881A0DCE-5B79-45A0-BE79-67793474C90D}" srcId="{5E5E4C2C-DD9C-44A7-B6C2-60C9E6D6B8D3}" destId="{D9C8B3D1-3C64-4E2E-A815-39B37577B849}" srcOrd="5" destOrd="0" parTransId="{9F86B598-39E5-43CB-8180-5B95736C812F}" sibTransId="{AE714859-A353-40B2-B58D-0753309D8239}"/>
    <dgm:cxn modelId="{136443D8-0D13-4185-9BFB-17691371A101}" srcId="{5E5E4C2C-DD9C-44A7-B6C2-60C9E6D6B8D3}" destId="{2508B263-27A9-4447-A53D-92781B80E1AC}" srcOrd="4" destOrd="0" parTransId="{53842B23-B4DF-4BCC-9DF8-C0B91370C085}" sibTransId="{B95B2C59-79C8-40D7-AD30-F53E3411CB01}"/>
    <dgm:cxn modelId="{ED54418A-CF86-4F8D-B47F-829914B8A002}" type="presOf" srcId="{3FA90BC6-DBAD-4354-8F1C-49EC3870E78F}" destId="{027A8237-5FE8-4BC9-8682-CC90C8384C65}" srcOrd="0" destOrd="0" presId="urn:microsoft.com/office/officeart/2005/8/layout/list1"/>
    <dgm:cxn modelId="{5CB2ED46-9A6F-428F-82A1-93D0287ED0F8}" type="presOf" srcId="{5E5E4C2C-DD9C-44A7-B6C2-60C9E6D6B8D3}" destId="{797C3CBC-EEA1-4CB8-8D02-2266A44D8717}" srcOrd="1" destOrd="0" presId="urn:microsoft.com/office/officeart/2005/8/layout/list1"/>
    <dgm:cxn modelId="{9882ED22-778F-4326-B7C0-3E042C7E1815}" type="presOf" srcId="{E0FA7E94-417E-49E7-9AD6-1DCE7A9AFE03}" destId="{027A8237-5FE8-4BC9-8682-CC90C8384C65}" srcOrd="0" destOrd="3" presId="urn:microsoft.com/office/officeart/2005/8/layout/list1"/>
    <dgm:cxn modelId="{930683F8-8BF1-4F66-AAAB-96E796D39068}" type="presOf" srcId="{2508B263-27A9-4447-A53D-92781B80E1AC}" destId="{027A8237-5FE8-4BC9-8682-CC90C8384C65}" srcOrd="0" destOrd="4" presId="urn:microsoft.com/office/officeart/2005/8/layout/list1"/>
    <dgm:cxn modelId="{0DDE6DC2-CE0A-4F43-8E86-DC98AE8B46D4}" srcId="{5E5E4C2C-DD9C-44A7-B6C2-60C9E6D6B8D3}" destId="{3FA90BC6-DBAD-4354-8F1C-49EC3870E78F}" srcOrd="0" destOrd="0" parTransId="{73A98C70-55B3-46E1-AAA9-9C27E32BD9AB}" sibTransId="{4B0A6FEB-F1C0-4EA6-B977-2E99C6245F76}"/>
    <dgm:cxn modelId="{8546FE1C-48C2-4B92-9BBE-5E6760E9B66A}" type="presOf" srcId="{8C112F90-D642-46DF-8F04-BB67AF21230D}" destId="{027A8237-5FE8-4BC9-8682-CC90C8384C65}" srcOrd="0" destOrd="2" presId="urn:microsoft.com/office/officeart/2005/8/layout/list1"/>
    <dgm:cxn modelId="{E70E4675-8492-4734-BC07-42C2B3BD144B}" type="presOf" srcId="{D9C8B3D1-3C64-4E2E-A815-39B37577B849}" destId="{027A8237-5FE8-4BC9-8682-CC90C8384C65}" srcOrd="0" destOrd="5" presId="urn:microsoft.com/office/officeart/2005/8/layout/list1"/>
    <dgm:cxn modelId="{A580E409-6BE4-4470-96C6-59F003A878D7}" type="presOf" srcId="{5E5E4C2C-DD9C-44A7-B6C2-60C9E6D6B8D3}" destId="{1F1BA3FF-8626-4611-BF6A-1D58487AC507}" srcOrd="0" destOrd="0" presId="urn:microsoft.com/office/officeart/2005/8/layout/list1"/>
    <dgm:cxn modelId="{049654F5-BC41-4D48-A9DD-29C97BE56689}" type="presParOf" srcId="{8F0E538B-6AD5-40BB-9EF8-CCEBF822B26D}" destId="{AF5B0188-4078-4964-BB17-CDAAA6F4258D}" srcOrd="0" destOrd="0" presId="urn:microsoft.com/office/officeart/2005/8/layout/list1"/>
    <dgm:cxn modelId="{6B43B366-6637-40FF-BC11-DABF14CC176F}" type="presParOf" srcId="{AF5B0188-4078-4964-BB17-CDAAA6F4258D}" destId="{1F1BA3FF-8626-4611-BF6A-1D58487AC507}" srcOrd="0" destOrd="0" presId="urn:microsoft.com/office/officeart/2005/8/layout/list1"/>
    <dgm:cxn modelId="{0E4B869D-643F-4748-B910-934A8638F773}" type="presParOf" srcId="{AF5B0188-4078-4964-BB17-CDAAA6F4258D}" destId="{797C3CBC-EEA1-4CB8-8D02-2266A44D8717}" srcOrd="1" destOrd="0" presId="urn:microsoft.com/office/officeart/2005/8/layout/list1"/>
    <dgm:cxn modelId="{6589E747-9741-41CD-911C-A84291AD4912}" type="presParOf" srcId="{8F0E538B-6AD5-40BB-9EF8-CCEBF822B26D}" destId="{A8C46BC6-2714-4ECE-9070-DA054A3527F3}" srcOrd="1" destOrd="0" presId="urn:microsoft.com/office/officeart/2005/8/layout/list1"/>
    <dgm:cxn modelId="{2E83342F-1DA8-4BC4-ABCF-444E9A342B75}" type="presParOf" srcId="{8F0E538B-6AD5-40BB-9EF8-CCEBF822B26D}" destId="{027A8237-5FE8-4BC9-8682-CC90C8384C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43341-2F52-48BA-B0E6-0C40249C8AEA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1CD4EB-52C0-4AE6-8C8C-3AE4D68C8049}">
      <dgm:prSet phldrT="[Text]" custT="1"/>
      <dgm:spPr/>
      <dgm:t>
        <a:bodyPr/>
        <a:lstStyle/>
        <a:p>
          <a:r>
            <a:rPr lang="en-ID" sz="2400" b="1" dirty="0" smtClean="0"/>
            <a:t>Tujuan Pembelajaran</a:t>
          </a:r>
          <a:endParaRPr lang="en-US" sz="1800" b="1" dirty="0"/>
        </a:p>
      </dgm:t>
    </dgm:pt>
    <dgm:pt modelId="{14EB7FCE-696C-4ADC-9D86-168695657245}" type="parTrans" cxnId="{B4020062-7858-413C-BFD0-9BFEA43B58CE}">
      <dgm:prSet/>
      <dgm:spPr/>
      <dgm:t>
        <a:bodyPr/>
        <a:lstStyle/>
        <a:p>
          <a:endParaRPr lang="en-US"/>
        </a:p>
      </dgm:t>
    </dgm:pt>
    <dgm:pt modelId="{FB6F0C5D-8893-480A-A662-88E420E3E91F}" type="sibTrans" cxnId="{B4020062-7858-413C-BFD0-9BFEA43B58CE}">
      <dgm:prSet/>
      <dgm:spPr/>
      <dgm:t>
        <a:bodyPr/>
        <a:lstStyle/>
        <a:p>
          <a:endParaRPr lang="en-US"/>
        </a:p>
      </dgm:t>
    </dgm:pt>
    <dgm:pt modelId="{D1D8AE05-906E-48D6-BD75-C2DD0D372194}">
      <dgm:prSet phldrT="[Text]" custT="1"/>
      <dgm:spPr/>
      <dgm:t>
        <a:bodyPr/>
        <a:lstStyle/>
        <a:p>
          <a:r>
            <a:rPr lang="en-ID" sz="1800" dirty="0" smtClean="0"/>
            <a:t>Setelah melakukan diskusi, </a:t>
          </a:r>
          <a:r>
            <a:rPr lang="en-ID" sz="1800" dirty="0" smtClean="0"/>
            <a:t>Anda </a:t>
          </a:r>
          <a:r>
            <a:rPr lang="en-ID" sz="1800" dirty="0" smtClean="0"/>
            <a:t>mampu mendeskripsikan pengertian, manfaat, dan komponen pendapatan nasional dengan tepat</a:t>
          </a:r>
          <a:endParaRPr lang="en-US" sz="1800" dirty="0"/>
        </a:p>
      </dgm:t>
    </dgm:pt>
    <dgm:pt modelId="{04E1DAB9-2B3B-4687-A2AC-D8743682FB3A}" type="parTrans" cxnId="{D77A0B70-06AE-4C1B-A63C-BEAAEB22576A}">
      <dgm:prSet/>
      <dgm:spPr/>
      <dgm:t>
        <a:bodyPr/>
        <a:lstStyle/>
        <a:p>
          <a:endParaRPr lang="en-US"/>
        </a:p>
      </dgm:t>
    </dgm:pt>
    <dgm:pt modelId="{54B52821-E587-4034-B0A5-7E2C68E1FA24}" type="sibTrans" cxnId="{D77A0B70-06AE-4C1B-A63C-BEAAEB22576A}">
      <dgm:prSet/>
      <dgm:spPr/>
      <dgm:t>
        <a:bodyPr/>
        <a:lstStyle/>
        <a:p>
          <a:endParaRPr lang="en-US"/>
        </a:p>
      </dgm:t>
    </dgm:pt>
    <dgm:pt modelId="{F38A66FE-D19E-46DB-8A71-13DF13D8A3A0}">
      <dgm:prSet phldrT="[Text]" custT="1"/>
      <dgm:spPr/>
      <dgm:t>
        <a:bodyPr/>
        <a:lstStyle/>
        <a:p>
          <a:r>
            <a:rPr lang="en-ID" sz="1800" dirty="0" smtClean="0"/>
            <a:t>Setelah melakukan tanya jawab, </a:t>
          </a:r>
          <a:r>
            <a:rPr lang="en-ID" sz="1800" dirty="0" smtClean="0"/>
            <a:t>Anda mampu </a:t>
          </a:r>
          <a:r>
            <a:rPr lang="en-ID" sz="1800" dirty="0" smtClean="0"/>
            <a:t>menjelaskan pendapatan per kapita dengan tepat</a:t>
          </a:r>
          <a:endParaRPr lang="en-US" sz="1800" dirty="0"/>
        </a:p>
      </dgm:t>
    </dgm:pt>
    <dgm:pt modelId="{041A4A9E-A025-4560-87CC-FB5083B0B323}" type="parTrans" cxnId="{C46B749B-E765-4DAA-8357-45A212D529D9}">
      <dgm:prSet/>
      <dgm:spPr/>
      <dgm:t>
        <a:bodyPr/>
        <a:lstStyle/>
        <a:p>
          <a:endParaRPr lang="en-US"/>
        </a:p>
      </dgm:t>
    </dgm:pt>
    <dgm:pt modelId="{5AC65513-4029-426E-B7A7-58EC8FDE34D8}" type="sibTrans" cxnId="{C46B749B-E765-4DAA-8357-45A212D529D9}">
      <dgm:prSet/>
      <dgm:spPr/>
      <dgm:t>
        <a:bodyPr/>
        <a:lstStyle/>
        <a:p>
          <a:endParaRPr lang="en-US"/>
        </a:p>
      </dgm:t>
    </dgm:pt>
    <dgm:pt modelId="{56637A39-6484-4F28-ABFD-68D050AA1015}">
      <dgm:prSet phldrT="[Text]" custT="1"/>
      <dgm:spPr/>
      <dgm:t>
        <a:bodyPr/>
        <a:lstStyle/>
        <a:p>
          <a:r>
            <a:rPr lang="en-ID" sz="1800" dirty="0" smtClean="0"/>
            <a:t>Setelah berdiskusi, </a:t>
          </a:r>
          <a:r>
            <a:rPr lang="en-ID" sz="1800" dirty="0" smtClean="0"/>
            <a:t>Anda mampu </a:t>
          </a:r>
          <a:r>
            <a:rPr lang="en-ID" sz="1800" dirty="0" smtClean="0"/>
            <a:t>menganalisis distribusi pendapatan nasional dengan benar</a:t>
          </a:r>
          <a:endParaRPr lang="en-US" sz="1800" dirty="0"/>
        </a:p>
      </dgm:t>
    </dgm:pt>
    <dgm:pt modelId="{DAF663C2-52B4-4D17-8FDD-4DEDC64EA2CF}" type="parTrans" cxnId="{210888F4-1F58-437E-A68B-193861715086}">
      <dgm:prSet/>
      <dgm:spPr/>
      <dgm:t>
        <a:bodyPr/>
        <a:lstStyle/>
        <a:p>
          <a:endParaRPr lang="en-US"/>
        </a:p>
      </dgm:t>
    </dgm:pt>
    <dgm:pt modelId="{AC605442-E34F-47E2-BA13-259C6C37C0C2}" type="sibTrans" cxnId="{210888F4-1F58-437E-A68B-193861715086}">
      <dgm:prSet/>
      <dgm:spPr/>
      <dgm:t>
        <a:bodyPr/>
        <a:lstStyle/>
        <a:p>
          <a:endParaRPr lang="en-US"/>
        </a:p>
      </dgm:t>
    </dgm:pt>
    <dgm:pt modelId="{F9313874-FDEF-4290-9589-C356CC37166C}">
      <dgm:prSet phldrT="[Text]" custT="1"/>
      <dgm:spPr/>
      <dgm:t>
        <a:bodyPr/>
        <a:lstStyle/>
        <a:p>
          <a:r>
            <a:rPr lang="en-ID" sz="1800" dirty="0" smtClean="0"/>
            <a:t>Setelah membaca teks, </a:t>
          </a:r>
          <a:r>
            <a:rPr lang="en-ID" sz="1800" dirty="0" smtClean="0"/>
            <a:t>Anda mampu </a:t>
          </a:r>
          <a:r>
            <a:rPr lang="en-ID" sz="1800" dirty="0" smtClean="0"/>
            <a:t>menyajikan hasil penghitungan pendapatan nasional dan pendapatan per kapita sesuai metodenya</a:t>
          </a:r>
          <a:endParaRPr lang="en-US" sz="1800" dirty="0"/>
        </a:p>
      </dgm:t>
    </dgm:pt>
    <dgm:pt modelId="{A07F2127-3CB2-462B-8DAA-8315C4D00BEA}" type="parTrans" cxnId="{EA05A186-CDBE-4ECB-971F-69FB33D274F3}">
      <dgm:prSet/>
      <dgm:spPr/>
      <dgm:t>
        <a:bodyPr/>
        <a:lstStyle/>
        <a:p>
          <a:endParaRPr lang="en-US"/>
        </a:p>
      </dgm:t>
    </dgm:pt>
    <dgm:pt modelId="{70B22D71-1723-4AAF-A71B-C4F7A8538AD6}" type="sibTrans" cxnId="{EA05A186-CDBE-4ECB-971F-69FB33D274F3}">
      <dgm:prSet/>
      <dgm:spPr/>
      <dgm:t>
        <a:bodyPr/>
        <a:lstStyle/>
        <a:p>
          <a:endParaRPr lang="en-US"/>
        </a:p>
      </dgm:t>
    </dgm:pt>
    <dgm:pt modelId="{E0BC93A2-613A-4E7B-9BD9-2E98EEEFDF54}">
      <dgm:prSet custT="1"/>
      <dgm:spPr/>
      <dgm:t>
        <a:bodyPr/>
        <a:lstStyle/>
        <a:p>
          <a:r>
            <a:rPr lang="en-ID" sz="1800" dirty="0" smtClean="0"/>
            <a:t>Setelah membaca teks tentang pendapatan nasional, </a:t>
          </a:r>
          <a:r>
            <a:rPr lang="en-ID" sz="1800" dirty="0" smtClean="0"/>
            <a:t>Anda </a:t>
          </a:r>
          <a:r>
            <a:rPr lang="en-ID" sz="1800" dirty="0" smtClean="0"/>
            <a:t>mampu mendeskripsikan metode pendapatan nasional dengan benar</a:t>
          </a:r>
          <a:endParaRPr lang="en-US" sz="1800" dirty="0"/>
        </a:p>
      </dgm:t>
    </dgm:pt>
    <dgm:pt modelId="{23C31259-FA3B-4D59-AD4B-58AEA46B67F8}" type="parTrans" cxnId="{80664866-41B3-4E3E-A960-D7C3E1C2FDF9}">
      <dgm:prSet/>
      <dgm:spPr/>
      <dgm:t>
        <a:bodyPr/>
        <a:lstStyle/>
        <a:p>
          <a:endParaRPr lang="en-US"/>
        </a:p>
      </dgm:t>
    </dgm:pt>
    <dgm:pt modelId="{30910E21-B973-4898-886C-72029CBC16A1}" type="sibTrans" cxnId="{80664866-41B3-4E3E-A960-D7C3E1C2FDF9}">
      <dgm:prSet/>
      <dgm:spPr/>
      <dgm:t>
        <a:bodyPr/>
        <a:lstStyle/>
        <a:p>
          <a:endParaRPr lang="en-US"/>
        </a:p>
      </dgm:t>
    </dgm:pt>
    <dgm:pt modelId="{8F2F3FE3-DA8F-4AC7-BAF4-630AA86BB653}" type="pres">
      <dgm:prSet presAssocID="{22543341-2F52-48BA-B0E6-0C40249C8A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6920C-779E-4F30-86FE-52B9180DAB64}" type="pres">
      <dgm:prSet presAssocID="{201CD4EB-52C0-4AE6-8C8C-3AE4D68C8049}" presName="parentLin" presStyleCnt="0"/>
      <dgm:spPr/>
      <dgm:t>
        <a:bodyPr/>
        <a:lstStyle/>
        <a:p>
          <a:endParaRPr lang="en-US"/>
        </a:p>
      </dgm:t>
    </dgm:pt>
    <dgm:pt modelId="{43873C74-BE46-44D2-9A65-79B2DD466490}" type="pres">
      <dgm:prSet presAssocID="{201CD4EB-52C0-4AE6-8C8C-3AE4D68C804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5999718-E361-4781-9A7B-97C0123AC53D}" type="pres">
      <dgm:prSet presAssocID="{201CD4EB-52C0-4AE6-8C8C-3AE4D68C80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57EF1-09F0-4CEE-A37B-78BDA0656708}" type="pres">
      <dgm:prSet presAssocID="{201CD4EB-52C0-4AE6-8C8C-3AE4D68C8049}" presName="negativeSpace" presStyleCnt="0"/>
      <dgm:spPr/>
      <dgm:t>
        <a:bodyPr/>
        <a:lstStyle/>
        <a:p>
          <a:endParaRPr lang="en-US"/>
        </a:p>
      </dgm:t>
    </dgm:pt>
    <dgm:pt modelId="{FEE8FEFE-8E94-479F-894F-FCE2D1DBA75E}" type="pres">
      <dgm:prSet presAssocID="{201CD4EB-52C0-4AE6-8C8C-3AE4D68C80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64866-41B3-4E3E-A960-D7C3E1C2FDF9}" srcId="{201CD4EB-52C0-4AE6-8C8C-3AE4D68C8049}" destId="{E0BC93A2-613A-4E7B-9BD9-2E98EEEFDF54}" srcOrd="1" destOrd="0" parTransId="{23C31259-FA3B-4D59-AD4B-58AEA46B67F8}" sibTransId="{30910E21-B973-4898-886C-72029CBC16A1}"/>
    <dgm:cxn modelId="{F8AB8861-F8A5-4F94-BCDC-BE1446028045}" type="presOf" srcId="{D1D8AE05-906E-48D6-BD75-C2DD0D372194}" destId="{FEE8FEFE-8E94-479F-894F-FCE2D1DBA75E}" srcOrd="0" destOrd="0" presId="urn:microsoft.com/office/officeart/2005/8/layout/list1"/>
    <dgm:cxn modelId="{D76650C1-EB7B-4236-BDC2-52C0C90E2A5C}" type="presOf" srcId="{201CD4EB-52C0-4AE6-8C8C-3AE4D68C8049}" destId="{95999718-E361-4781-9A7B-97C0123AC53D}" srcOrd="1" destOrd="0" presId="urn:microsoft.com/office/officeart/2005/8/layout/list1"/>
    <dgm:cxn modelId="{210888F4-1F58-437E-A68B-193861715086}" srcId="{201CD4EB-52C0-4AE6-8C8C-3AE4D68C8049}" destId="{56637A39-6484-4F28-ABFD-68D050AA1015}" srcOrd="3" destOrd="0" parTransId="{DAF663C2-52B4-4D17-8FDD-4DEDC64EA2CF}" sibTransId="{AC605442-E34F-47E2-BA13-259C6C37C0C2}"/>
    <dgm:cxn modelId="{B4020062-7858-413C-BFD0-9BFEA43B58CE}" srcId="{22543341-2F52-48BA-B0E6-0C40249C8AEA}" destId="{201CD4EB-52C0-4AE6-8C8C-3AE4D68C8049}" srcOrd="0" destOrd="0" parTransId="{14EB7FCE-696C-4ADC-9D86-168695657245}" sibTransId="{FB6F0C5D-8893-480A-A662-88E420E3E91F}"/>
    <dgm:cxn modelId="{8CF5C99F-EC84-43CE-84F9-4F94902D3E39}" type="presOf" srcId="{56637A39-6484-4F28-ABFD-68D050AA1015}" destId="{FEE8FEFE-8E94-479F-894F-FCE2D1DBA75E}" srcOrd="0" destOrd="3" presId="urn:microsoft.com/office/officeart/2005/8/layout/list1"/>
    <dgm:cxn modelId="{D77A0B70-06AE-4C1B-A63C-BEAAEB22576A}" srcId="{201CD4EB-52C0-4AE6-8C8C-3AE4D68C8049}" destId="{D1D8AE05-906E-48D6-BD75-C2DD0D372194}" srcOrd="0" destOrd="0" parTransId="{04E1DAB9-2B3B-4687-A2AC-D8743682FB3A}" sibTransId="{54B52821-E587-4034-B0A5-7E2C68E1FA24}"/>
    <dgm:cxn modelId="{EA05A186-CDBE-4ECB-971F-69FB33D274F3}" srcId="{201CD4EB-52C0-4AE6-8C8C-3AE4D68C8049}" destId="{F9313874-FDEF-4290-9589-C356CC37166C}" srcOrd="4" destOrd="0" parTransId="{A07F2127-3CB2-462B-8DAA-8315C4D00BEA}" sibTransId="{70B22D71-1723-4AAF-A71B-C4F7A8538AD6}"/>
    <dgm:cxn modelId="{F191E06E-2C8B-4B4B-9939-7001B910694C}" type="presOf" srcId="{F38A66FE-D19E-46DB-8A71-13DF13D8A3A0}" destId="{FEE8FEFE-8E94-479F-894F-FCE2D1DBA75E}" srcOrd="0" destOrd="2" presId="urn:microsoft.com/office/officeart/2005/8/layout/list1"/>
    <dgm:cxn modelId="{E10797D4-226F-43C1-B646-B8A6F1E1B119}" type="presOf" srcId="{201CD4EB-52C0-4AE6-8C8C-3AE4D68C8049}" destId="{43873C74-BE46-44D2-9A65-79B2DD466490}" srcOrd="0" destOrd="0" presId="urn:microsoft.com/office/officeart/2005/8/layout/list1"/>
    <dgm:cxn modelId="{C46B749B-E765-4DAA-8357-45A212D529D9}" srcId="{201CD4EB-52C0-4AE6-8C8C-3AE4D68C8049}" destId="{F38A66FE-D19E-46DB-8A71-13DF13D8A3A0}" srcOrd="2" destOrd="0" parTransId="{041A4A9E-A025-4560-87CC-FB5083B0B323}" sibTransId="{5AC65513-4029-426E-B7A7-58EC8FDE34D8}"/>
    <dgm:cxn modelId="{AD3632BA-AA2E-4FAC-9517-7EEFAEE8100B}" type="presOf" srcId="{E0BC93A2-613A-4E7B-9BD9-2E98EEEFDF54}" destId="{FEE8FEFE-8E94-479F-894F-FCE2D1DBA75E}" srcOrd="0" destOrd="1" presId="urn:microsoft.com/office/officeart/2005/8/layout/list1"/>
    <dgm:cxn modelId="{EA7548A2-A477-490F-B7CB-D6600F511793}" type="presOf" srcId="{22543341-2F52-48BA-B0E6-0C40249C8AEA}" destId="{8F2F3FE3-DA8F-4AC7-BAF4-630AA86BB653}" srcOrd="0" destOrd="0" presId="urn:microsoft.com/office/officeart/2005/8/layout/list1"/>
    <dgm:cxn modelId="{E247A398-41E8-4002-91B7-ABCAAC5D481C}" type="presOf" srcId="{F9313874-FDEF-4290-9589-C356CC37166C}" destId="{FEE8FEFE-8E94-479F-894F-FCE2D1DBA75E}" srcOrd="0" destOrd="4" presId="urn:microsoft.com/office/officeart/2005/8/layout/list1"/>
    <dgm:cxn modelId="{A787EE9D-DE3D-4B33-B1A0-5C399DFA105A}" type="presParOf" srcId="{8F2F3FE3-DA8F-4AC7-BAF4-630AA86BB653}" destId="{3116920C-779E-4F30-86FE-52B9180DAB64}" srcOrd="0" destOrd="0" presId="urn:microsoft.com/office/officeart/2005/8/layout/list1"/>
    <dgm:cxn modelId="{B47F03BA-7AE7-4FA0-9EAA-BC75A8BB55B1}" type="presParOf" srcId="{3116920C-779E-4F30-86FE-52B9180DAB64}" destId="{43873C74-BE46-44D2-9A65-79B2DD466490}" srcOrd="0" destOrd="0" presId="urn:microsoft.com/office/officeart/2005/8/layout/list1"/>
    <dgm:cxn modelId="{77639215-9FE0-4C62-A5C9-69358CF1CB78}" type="presParOf" srcId="{3116920C-779E-4F30-86FE-52B9180DAB64}" destId="{95999718-E361-4781-9A7B-97C0123AC53D}" srcOrd="1" destOrd="0" presId="urn:microsoft.com/office/officeart/2005/8/layout/list1"/>
    <dgm:cxn modelId="{2208216F-332B-465E-99E8-44E4BFB40C8D}" type="presParOf" srcId="{8F2F3FE3-DA8F-4AC7-BAF4-630AA86BB653}" destId="{01B57EF1-09F0-4CEE-A37B-78BDA0656708}" srcOrd="1" destOrd="0" presId="urn:microsoft.com/office/officeart/2005/8/layout/list1"/>
    <dgm:cxn modelId="{3F8AF075-A451-46BE-85F5-2760C8511990}" type="presParOf" srcId="{8F2F3FE3-DA8F-4AC7-BAF4-630AA86BB653}" destId="{FEE8FEFE-8E94-479F-894F-FCE2D1DBA7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25C019-FF86-4635-9B7C-E541226DEEE1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A03331-320B-43E1-81A6-20568834C875}">
      <dgm:prSet phldrT="[Text]"/>
      <dgm:spPr/>
      <dgm:t>
        <a:bodyPr/>
        <a:lstStyle/>
        <a:p>
          <a:r>
            <a:rPr lang="id-ID" b="1" dirty="0" smtClean="0"/>
            <a:t>Ketenagakerjaan Indonesia</a:t>
          </a:r>
          <a:endParaRPr lang="en-US" b="1" dirty="0"/>
        </a:p>
      </dgm:t>
    </dgm:pt>
    <dgm:pt modelId="{EC411964-4A50-4EBE-927D-4FBB11793788}" type="parTrans" cxnId="{F56D9672-A1AF-4532-8540-9622336C1CFC}">
      <dgm:prSet/>
      <dgm:spPr/>
      <dgm:t>
        <a:bodyPr/>
        <a:lstStyle/>
        <a:p>
          <a:endParaRPr lang="en-US"/>
        </a:p>
      </dgm:t>
    </dgm:pt>
    <dgm:pt modelId="{83EBD088-0521-4473-8293-A29EA87E8669}" type="sibTrans" cxnId="{F56D9672-A1AF-4532-8540-9622336C1CFC}">
      <dgm:prSet/>
      <dgm:spPr/>
      <dgm:t>
        <a:bodyPr/>
        <a:lstStyle/>
        <a:p>
          <a:endParaRPr lang="en-US"/>
        </a:p>
      </dgm:t>
    </dgm:pt>
    <dgm:pt modelId="{936FE63F-9611-41C9-9BD5-FBEA96608C4B}">
      <dgm:prSet phldrT="[Text]" custT="1"/>
      <dgm:spPr/>
      <dgm:t>
        <a:bodyPr/>
        <a:lstStyle/>
        <a:p>
          <a:r>
            <a:rPr lang="id-ID" sz="1600" b="1" dirty="0" smtClean="0"/>
            <a:t>Konsep Ketenagakerjaan</a:t>
          </a:r>
          <a:endParaRPr lang="en-US" sz="1600" b="1" dirty="0"/>
        </a:p>
      </dgm:t>
    </dgm:pt>
    <dgm:pt modelId="{BA6A82D2-D835-4DBD-8877-E22F4F509BCE}" type="parTrans" cxnId="{EB6D5E10-561F-41EC-9020-789306B80229}">
      <dgm:prSet/>
      <dgm:spPr/>
      <dgm:t>
        <a:bodyPr/>
        <a:lstStyle/>
        <a:p>
          <a:endParaRPr lang="en-US"/>
        </a:p>
      </dgm:t>
    </dgm:pt>
    <dgm:pt modelId="{F8244996-44F7-460F-B9BD-A18788B47DB3}" type="sibTrans" cxnId="{EB6D5E10-561F-41EC-9020-789306B80229}">
      <dgm:prSet/>
      <dgm:spPr/>
      <dgm:t>
        <a:bodyPr/>
        <a:lstStyle/>
        <a:p>
          <a:endParaRPr lang="en-US"/>
        </a:p>
      </dgm:t>
    </dgm:pt>
    <dgm:pt modelId="{BC96A5B5-7EC3-45F7-ADAD-43E88DB793F1}">
      <dgm:prSet phldrT="[Text]" custT="1"/>
      <dgm:spPr/>
      <dgm:t>
        <a:bodyPr/>
        <a:lstStyle/>
        <a:p>
          <a:r>
            <a:rPr lang="id-ID" sz="1600" b="1" dirty="0" smtClean="0"/>
            <a:t>Tenaga Kerja</a:t>
          </a:r>
          <a:endParaRPr lang="en-US" sz="1600" b="1" dirty="0"/>
        </a:p>
      </dgm:t>
    </dgm:pt>
    <dgm:pt modelId="{14A4226E-192B-4ED0-A169-8DDDBD03C73B}" type="parTrans" cxnId="{C0055D77-8949-4CBD-8DAA-EDF8C92F9BCC}">
      <dgm:prSet/>
      <dgm:spPr/>
      <dgm:t>
        <a:bodyPr/>
        <a:lstStyle/>
        <a:p>
          <a:endParaRPr lang="en-US"/>
        </a:p>
      </dgm:t>
    </dgm:pt>
    <dgm:pt modelId="{47D1B915-802A-480D-8F4B-583641954E07}" type="sibTrans" cxnId="{C0055D77-8949-4CBD-8DAA-EDF8C92F9BCC}">
      <dgm:prSet/>
      <dgm:spPr/>
      <dgm:t>
        <a:bodyPr/>
        <a:lstStyle/>
        <a:p>
          <a:endParaRPr lang="en-US"/>
        </a:p>
      </dgm:t>
    </dgm:pt>
    <dgm:pt modelId="{9A8AD86B-58F3-4CC2-A27E-9441DB898B92}">
      <dgm:prSet phldrT="[Text]" custT="1"/>
      <dgm:spPr/>
      <dgm:t>
        <a:bodyPr/>
        <a:lstStyle/>
        <a:p>
          <a:r>
            <a:rPr lang="id-ID" sz="1600" b="1" dirty="0" smtClean="0"/>
            <a:t>Angkatan Kerja</a:t>
          </a:r>
          <a:endParaRPr lang="en-US" sz="1600" b="1" dirty="0"/>
        </a:p>
      </dgm:t>
    </dgm:pt>
    <dgm:pt modelId="{5C3D6E35-5558-41F5-8A3C-8A64261C8B1F}" type="parTrans" cxnId="{9DED7D8F-E212-440F-B28C-5D7398B0C5DE}">
      <dgm:prSet/>
      <dgm:spPr/>
      <dgm:t>
        <a:bodyPr/>
        <a:lstStyle/>
        <a:p>
          <a:endParaRPr lang="en-US"/>
        </a:p>
      </dgm:t>
    </dgm:pt>
    <dgm:pt modelId="{6E7B1170-AA97-49A7-9298-44782A6D3718}" type="sibTrans" cxnId="{9DED7D8F-E212-440F-B28C-5D7398B0C5DE}">
      <dgm:prSet/>
      <dgm:spPr/>
      <dgm:t>
        <a:bodyPr/>
        <a:lstStyle/>
        <a:p>
          <a:endParaRPr lang="en-US"/>
        </a:p>
      </dgm:t>
    </dgm:pt>
    <dgm:pt modelId="{0F79D89D-7D36-42E2-AA6D-334E3902A2AC}">
      <dgm:prSet phldrT="[Text]" custT="1"/>
      <dgm:spPr/>
      <dgm:t>
        <a:bodyPr/>
        <a:lstStyle/>
        <a:p>
          <a:pPr marL="0" indent="0">
            <a:tabLst>
              <a:tab pos="82550" algn="l"/>
            </a:tabLst>
          </a:pPr>
          <a:r>
            <a:rPr lang="id-ID" sz="1600" b="1" dirty="0" smtClean="0"/>
            <a:t>Kesempatan Kerja</a:t>
          </a:r>
          <a:endParaRPr lang="en-US" sz="1600" b="1" dirty="0"/>
        </a:p>
      </dgm:t>
    </dgm:pt>
    <dgm:pt modelId="{CFC1BAC3-E16E-44BA-B64B-F049EF7C0538}" type="parTrans" cxnId="{734A1DB9-CF72-4433-903C-FB3017AEC4FC}">
      <dgm:prSet/>
      <dgm:spPr/>
      <dgm:t>
        <a:bodyPr/>
        <a:lstStyle/>
        <a:p>
          <a:endParaRPr lang="en-US"/>
        </a:p>
      </dgm:t>
    </dgm:pt>
    <dgm:pt modelId="{677E06D2-1C47-4808-AF9D-100430C16C0B}" type="sibTrans" cxnId="{734A1DB9-CF72-4433-903C-FB3017AEC4FC}">
      <dgm:prSet/>
      <dgm:spPr/>
      <dgm:t>
        <a:bodyPr/>
        <a:lstStyle/>
        <a:p>
          <a:endParaRPr lang="en-US"/>
        </a:p>
      </dgm:t>
    </dgm:pt>
    <dgm:pt modelId="{5FCAA27E-92A6-4D51-BEFC-E109D140BC59}" type="pres">
      <dgm:prSet presAssocID="{D225C019-FF86-4635-9B7C-E541226DEE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6992-358B-43DB-BA04-9C0296F51822}" type="pres">
      <dgm:prSet presAssocID="{D225C019-FF86-4635-9B7C-E541226DEEE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626ED6D9-EC02-4F92-8A44-03A234DFDE88}" type="pres">
      <dgm:prSet presAssocID="{A2A03331-320B-43E1-81A6-20568834C875}" presName="centerShape" presStyleLbl="vennNode1" presStyleIdx="0" presStyleCnt="5" custScaleX="107668" custScaleY="108263"/>
      <dgm:spPr/>
      <dgm:t>
        <a:bodyPr/>
        <a:lstStyle/>
        <a:p>
          <a:endParaRPr lang="en-US"/>
        </a:p>
      </dgm:t>
    </dgm:pt>
    <dgm:pt modelId="{B513F8E9-53F3-479B-A37B-7406BEC3022C}" type="pres">
      <dgm:prSet presAssocID="{936FE63F-9611-41C9-9BD5-FBEA96608C4B}" presName="node" presStyleLbl="vennNode1" presStyleIdx="1" presStyleCnt="5" custScaleX="145227" custScaleY="87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47734-F35C-4CEE-8B9F-6FD7E70AC44F}" type="pres">
      <dgm:prSet presAssocID="{BC96A5B5-7EC3-45F7-ADAD-43E88DB793F1}" presName="node" presStyleLbl="vennNode1" presStyleIdx="2" presStyleCnt="5" custScaleX="115095" custScaleY="103974" custRadScaleRad="10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BA063-6F27-44DA-ADC0-164E4C928A69}" type="pres">
      <dgm:prSet presAssocID="{9A8AD86B-58F3-4CC2-A27E-9441DB898B92}" presName="node" presStyleLbl="vennNode1" presStyleIdx="3" presStyleCnt="5" custScaleX="133977" custScaleY="99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B4549-A2D3-4357-817E-8CE88537B1E3}" type="pres">
      <dgm:prSet presAssocID="{0F79D89D-7D36-42E2-AA6D-334E3902A2AC}" presName="node" presStyleLbl="vennNode1" presStyleIdx="4" presStyleCnt="5" custScaleX="117563" custScaleY="103974" custRadScaleRad="107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FBCBC-61B4-4C74-B85B-78D1BBA94395}" type="presOf" srcId="{BC96A5B5-7EC3-45F7-ADAD-43E88DB793F1}" destId="{6D047734-F35C-4CEE-8B9F-6FD7E70AC44F}" srcOrd="0" destOrd="0" presId="urn:microsoft.com/office/officeart/2005/8/layout/radial3"/>
    <dgm:cxn modelId="{C5950294-DB31-4C9A-9F90-BE25A678196F}" type="presOf" srcId="{936FE63F-9611-41C9-9BD5-FBEA96608C4B}" destId="{B513F8E9-53F3-479B-A37B-7406BEC3022C}" srcOrd="0" destOrd="0" presId="urn:microsoft.com/office/officeart/2005/8/layout/radial3"/>
    <dgm:cxn modelId="{BC5469A4-E084-45DE-8A22-10CA6C44982E}" type="presOf" srcId="{D225C019-FF86-4635-9B7C-E541226DEEE1}" destId="{5FCAA27E-92A6-4D51-BEFC-E109D140BC59}" srcOrd="0" destOrd="0" presId="urn:microsoft.com/office/officeart/2005/8/layout/radial3"/>
    <dgm:cxn modelId="{EB6D5E10-561F-41EC-9020-789306B80229}" srcId="{A2A03331-320B-43E1-81A6-20568834C875}" destId="{936FE63F-9611-41C9-9BD5-FBEA96608C4B}" srcOrd="0" destOrd="0" parTransId="{BA6A82D2-D835-4DBD-8877-E22F4F509BCE}" sibTransId="{F8244996-44F7-460F-B9BD-A18788B47DB3}"/>
    <dgm:cxn modelId="{9DED7D8F-E212-440F-B28C-5D7398B0C5DE}" srcId="{A2A03331-320B-43E1-81A6-20568834C875}" destId="{9A8AD86B-58F3-4CC2-A27E-9441DB898B92}" srcOrd="2" destOrd="0" parTransId="{5C3D6E35-5558-41F5-8A3C-8A64261C8B1F}" sibTransId="{6E7B1170-AA97-49A7-9298-44782A6D3718}"/>
    <dgm:cxn modelId="{C0055D77-8949-4CBD-8DAA-EDF8C92F9BCC}" srcId="{A2A03331-320B-43E1-81A6-20568834C875}" destId="{BC96A5B5-7EC3-45F7-ADAD-43E88DB793F1}" srcOrd="1" destOrd="0" parTransId="{14A4226E-192B-4ED0-A169-8DDDBD03C73B}" sibTransId="{47D1B915-802A-480D-8F4B-583641954E07}"/>
    <dgm:cxn modelId="{8C14B31A-7321-4577-A9F8-4CB723AE5D79}" type="presOf" srcId="{0F79D89D-7D36-42E2-AA6D-334E3902A2AC}" destId="{36FB4549-A2D3-4357-817E-8CE88537B1E3}" srcOrd="0" destOrd="0" presId="urn:microsoft.com/office/officeart/2005/8/layout/radial3"/>
    <dgm:cxn modelId="{9A5D06C8-DA88-41D7-9846-22EE64931993}" type="presOf" srcId="{A2A03331-320B-43E1-81A6-20568834C875}" destId="{626ED6D9-EC02-4F92-8A44-03A234DFDE88}" srcOrd="0" destOrd="0" presId="urn:microsoft.com/office/officeart/2005/8/layout/radial3"/>
    <dgm:cxn modelId="{F56D9672-A1AF-4532-8540-9622336C1CFC}" srcId="{D225C019-FF86-4635-9B7C-E541226DEEE1}" destId="{A2A03331-320B-43E1-81A6-20568834C875}" srcOrd="0" destOrd="0" parTransId="{EC411964-4A50-4EBE-927D-4FBB11793788}" sibTransId="{83EBD088-0521-4473-8293-A29EA87E8669}"/>
    <dgm:cxn modelId="{734A1DB9-CF72-4433-903C-FB3017AEC4FC}" srcId="{A2A03331-320B-43E1-81A6-20568834C875}" destId="{0F79D89D-7D36-42E2-AA6D-334E3902A2AC}" srcOrd="3" destOrd="0" parTransId="{CFC1BAC3-E16E-44BA-B64B-F049EF7C0538}" sibTransId="{677E06D2-1C47-4808-AF9D-100430C16C0B}"/>
    <dgm:cxn modelId="{3A4252D4-9E5A-43F6-863E-A336B6C0A32D}" type="presOf" srcId="{9A8AD86B-58F3-4CC2-A27E-9441DB898B92}" destId="{AE7BA063-6F27-44DA-ADC0-164E4C928A69}" srcOrd="0" destOrd="0" presId="urn:microsoft.com/office/officeart/2005/8/layout/radial3"/>
    <dgm:cxn modelId="{2A47672A-B0BF-4B82-9079-40ABA7DEA835}" type="presParOf" srcId="{5FCAA27E-92A6-4D51-BEFC-E109D140BC59}" destId="{46C86992-358B-43DB-BA04-9C0296F51822}" srcOrd="0" destOrd="0" presId="urn:microsoft.com/office/officeart/2005/8/layout/radial3"/>
    <dgm:cxn modelId="{C78EE6D1-EC58-4AF1-B5B5-52C3D957F974}" type="presParOf" srcId="{46C86992-358B-43DB-BA04-9C0296F51822}" destId="{626ED6D9-EC02-4F92-8A44-03A234DFDE88}" srcOrd="0" destOrd="0" presId="urn:microsoft.com/office/officeart/2005/8/layout/radial3"/>
    <dgm:cxn modelId="{A13DEA74-F816-41E3-840B-9B6E1038C2C0}" type="presParOf" srcId="{46C86992-358B-43DB-BA04-9C0296F51822}" destId="{B513F8E9-53F3-479B-A37B-7406BEC3022C}" srcOrd="1" destOrd="0" presId="urn:microsoft.com/office/officeart/2005/8/layout/radial3"/>
    <dgm:cxn modelId="{34650A4E-16E8-47AB-B417-4AA366C4CCBF}" type="presParOf" srcId="{46C86992-358B-43DB-BA04-9C0296F51822}" destId="{6D047734-F35C-4CEE-8B9F-6FD7E70AC44F}" srcOrd="2" destOrd="0" presId="urn:microsoft.com/office/officeart/2005/8/layout/radial3"/>
    <dgm:cxn modelId="{7E0FCE90-4E0F-4E43-8B58-324038E2B55C}" type="presParOf" srcId="{46C86992-358B-43DB-BA04-9C0296F51822}" destId="{AE7BA063-6F27-44DA-ADC0-164E4C928A69}" srcOrd="3" destOrd="0" presId="urn:microsoft.com/office/officeart/2005/8/layout/radial3"/>
    <dgm:cxn modelId="{16AC94B7-A772-4AC3-9BCF-295728C99DE9}" type="presParOf" srcId="{46C86992-358B-43DB-BA04-9C0296F51822}" destId="{36FB4549-A2D3-4357-817E-8CE88537B1E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271727-489F-4861-A62F-47598E56C78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C9DB23-25C4-43C4-B7F5-0B18A2770F6B}">
      <dgm:prSet phldrT="[Text]" custT="1"/>
      <dgm:spPr/>
      <dgm:t>
        <a:bodyPr/>
        <a:lstStyle/>
        <a:p>
          <a:pPr algn="l"/>
          <a:r>
            <a:rPr lang="id-ID" sz="1600" b="1" dirty="0" smtClean="0"/>
            <a:t>K</a:t>
          </a:r>
          <a:r>
            <a:rPr lang="en-US" sz="1600" b="1" dirty="0" smtClean="0"/>
            <a:t>etenagakerjaan adalah segala hal yang berhubungan dengan tenaga kerja pada waktu sebelum, selama, dan sesudah masa kerja</a:t>
          </a:r>
          <a:endParaRPr lang="en-US" sz="1600" b="1" dirty="0"/>
        </a:p>
      </dgm:t>
    </dgm:pt>
    <dgm:pt modelId="{7A64887A-C446-4B54-8EB7-64E4C9E06CC3}" type="parTrans" cxnId="{E7A926EF-7B01-44A0-8178-30F99D722054}">
      <dgm:prSet/>
      <dgm:spPr/>
      <dgm:t>
        <a:bodyPr/>
        <a:lstStyle/>
        <a:p>
          <a:endParaRPr lang="en-US"/>
        </a:p>
      </dgm:t>
    </dgm:pt>
    <dgm:pt modelId="{CF358A44-6F1C-48CC-81DC-E1771DB9D8E9}" type="sibTrans" cxnId="{E7A926EF-7B01-44A0-8178-30F99D722054}">
      <dgm:prSet/>
      <dgm:spPr/>
      <dgm:t>
        <a:bodyPr/>
        <a:lstStyle/>
        <a:p>
          <a:endParaRPr lang="en-US"/>
        </a:p>
      </dgm:t>
    </dgm:pt>
    <dgm:pt modelId="{70AF831D-097A-469F-A993-974E92D459C5}">
      <dgm:prSet phldrT="[Text]" custT="1"/>
      <dgm:spPr/>
      <dgm:t>
        <a:bodyPr/>
        <a:lstStyle/>
        <a:p>
          <a:pPr algn="l"/>
          <a:r>
            <a:rPr lang="id-ID" sz="1600" b="1" dirty="0" smtClean="0"/>
            <a:t>T</a:t>
          </a:r>
          <a:r>
            <a:rPr lang="en-US" sz="1600" b="1" dirty="0" smtClean="0"/>
            <a:t>enaga kerja adalah setiap orang yang mampu melakukan pekerjaan guna menghasilkan barang dan/atau jasa, baik untuk memenuhi kebutuhan sendiri maupun masyarakat. Menurut Badan Pusat Statistik (BPS), tenaga kerja adalah semua penduduk yang berada dalam usia kerja berumur 15–64 tahun.</a:t>
          </a:r>
          <a:endParaRPr lang="en-US" sz="1600" b="1" dirty="0"/>
        </a:p>
      </dgm:t>
    </dgm:pt>
    <dgm:pt modelId="{76D3CE87-52E0-472E-B495-9DC511283513}" type="parTrans" cxnId="{37214128-CD23-4340-9B8D-10F0768E2348}">
      <dgm:prSet/>
      <dgm:spPr/>
      <dgm:t>
        <a:bodyPr/>
        <a:lstStyle/>
        <a:p>
          <a:endParaRPr lang="en-US"/>
        </a:p>
      </dgm:t>
    </dgm:pt>
    <dgm:pt modelId="{6310AAE7-E2ED-455A-95A7-588F0AFD5D98}" type="sibTrans" cxnId="{37214128-CD23-4340-9B8D-10F0768E2348}">
      <dgm:prSet/>
      <dgm:spPr/>
      <dgm:t>
        <a:bodyPr/>
        <a:lstStyle/>
        <a:p>
          <a:endParaRPr lang="en-US"/>
        </a:p>
      </dgm:t>
    </dgm:pt>
    <dgm:pt modelId="{0D7FC94C-94E3-4AED-A386-CAE0377A4BAF}">
      <dgm:prSet phldrT="[Text]" custT="1"/>
      <dgm:spPr/>
      <dgm:t>
        <a:bodyPr/>
        <a:lstStyle/>
        <a:p>
          <a:pPr algn="l" defTabSz="739775">
            <a:spcAft>
              <a:spcPts val="0"/>
            </a:spcAft>
            <a:tabLst>
              <a:tab pos="1030288" algn="l"/>
            </a:tabLst>
          </a:pPr>
          <a:r>
            <a:rPr lang="id-ID" sz="1400" b="1" dirty="0" smtClean="0"/>
            <a:t>	</a:t>
          </a:r>
          <a:r>
            <a:rPr lang="en-US" sz="1400" b="1" dirty="0" err="1" smtClean="0"/>
            <a:t>Angkatan</a:t>
          </a:r>
          <a:r>
            <a:rPr lang="en-US" sz="1400" b="1" dirty="0" smtClean="0"/>
            <a:t> kerja</a:t>
          </a:r>
        </a:p>
        <a:p>
          <a:pPr algn="l" defTabSz="711200">
            <a:spcAft>
              <a:spcPts val="0"/>
            </a:spcAft>
            <a:tabLst>
              <a:tab pos="82550" algn="l"/>
            </a:tabLst>
          </a:pPr>
          <a:r>
            <a:rPr lang="en-US" sz="1400" b="1" dirty="0" smtClean="0"/>
            <a:t>TPAK = ––––––––––––––––––––––––– × 100% </a:t>
          </a:r>
        </a:p>
        <a:p>
          <a:pPr algn="l" defTabSz="566738">
            <a:spcAft>
              <a:spcPts val="0"/>
            </a:spcAft>
            <a:tabLst/>
          </a:pPr>
          <a:r>
            <a:rPr lang="en-US" sz="1400" b="1" dirty="0" smtClean="0"/>
            <a:t>	</a:t>
          </a:r>
          <a:r>
            <a:rPr lang="en-US" sz="1400" b="1" dirty="0" err="1" smtClean="0"/>
            <a:t>Penduduk</a:t>
          </a:r>
          <a:r>
            <a:rPr lang="en-US" sz="1400" b="1" dirty="0" smtClean="0"/>
            <a:t> </a:t>
          </a:r>
          <a:r>
            <a:rPr lang="en-US" sz="1400" b="1" dirty="0" err="1" smtClean="0"/>
            <a:t>berusia</a:t>
          </a:r>
          <a:r>
            <a:rPr lang="en-US" sz="1400" b="1" dirty="0" smtClean="0"/>
            <a:t> &gt;15 tahun</a:t>
          </a:r>
          <a:endParaRPr lang="en-US" sz="1400" b="1" dirty="0"/>
        </a:p>
      </dgm:t>
    </dgm:pt>
    <dgm:pt modelId="{B9C6BD71-5D26-4328-898A-64CF7DE406F9}" type="parTrans" cxnId="{EF0577C0-E98C-4FC5-AB7B-5EA9020CD570}">
      <dgm:prSet/>
      <dgm:spPr/>
      <dgm:t>
        <a:bodyPr/>
        <a:lstStyle/>
        <a:p>
          <a:endParaRPr lang="en-US"/>
        </a:p>
      </dgm:t>
    </dgm:pt>
    <dgm:pt modelId="{3CCF42DF-2CDA-406E-8DA4-40B193E0A0DA}" type="sibTrans" cxnId="{EF0577C0-E98C-4FC5-AB7B-5EA9020CD570}">
      <dgm:prSet/>
      <dgm:spPr/>
      <dgm:t>
        <a:bodyPr/>
        <a:lstStyle/>
        <a:p>
          <a:endParaRPr lang="en-US"/>
        </a:p>
      </dgm:t>
    </dgm:pt>
    <dgm:pt modelId="{C1EE28C7-BA79-4129-AA50-07E2D913AB4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/>
            <a:t>Orang yang bekerja</a:t>
          </a:r>
        </a:p>
        <a:p>
          <a:pPr>
            <a:spcAft>
              <a:spcPts val="0"/>
            </a:spcAft>
          </a:pPr>
          <a:r>
            <a:rPr lang="en-US" sz="1800" b="1" dirty="0" smtClean="0"/>
            <a:t>     TKK = –––––––––––––––– × 100% </a:t>
          </a:r>
        </a:p>
        <a:p>
          <a:pPr>
            <a:spcAft>
              <a:spcPts val="0"/>
            </a:spcAft>
          </a:pPr>
          <a:r>
            <a:rPr lang="en-US" sz="1800" b="1" dirty="0" smtClean="0"/>
            <a:t>Angkatan kerja</a:t>
          </a:r>
          <a:endParaRPr lang="en-US" sz="1600" b="1" dirty="0"/>
        </a:p>
      </dgm:t>
    </dgm:pt>
    <dgm:pt modelId="{D13635B2-CD5A-4071-BBCA-631F98770975}" type="parTrans" cxnId="{85A3A593-8C7B-4781-861B-414E92965245}">
      <dgm:prSet/>
      <dgm:spPr/>
      <dgm:t>
        <a:bodyPr/>
        <a:lstStyle/>
        <a:p>
          <a:endParaRPr lang="en-US"/>
        </a:p>
      </dgm:t>
    </dgm:pt>
    <dgm:pt modelId="{5ADA0C26-A247-4DCC-A5D3-88E66CC793CF}" type="sibTrans" cxnId="{85A3A593-8C7B-4781-861B-414E92965245}">
      <dgm:prSet/>
      <dgm:spPr/>
      <dgm:t>
        <a:bodyPr/>
        <a:lstStyle/>
        <a:p>
          <a:endParaRPr lang="en-US"/>
        </a:p>
      </dgm:t>
    </dgm:pt>
    <dgm:pt modelId="{6CB75FF6-C6A5-4712-A3F4-C408096FB659}" type="pres">
      <dgm:prSet presAssocID="{34271727-489F-4861-A62F-47598E56C7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1894B-86FF-426B-81C3-AA1CE628F821}" type="pres">
      <dgm:prSet presAssocID="{84C9DB23-25C4-43C4-B7F5-0B18A2770F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802B3-D98B-4F2E-B9F5-CBC26C624D3D}" type="pres">
      <dgm:prSet presAssocID="{CF358A44-6F1C-48CC-81DC-E1771DB9D8E9}" presName="sibTrans" presStyleCnt="0"/>
      <dgm:spPr/>
      <dgm:t>
        <a:bodyPr/>
        <a:lstStyle/>
        <a:p>
          <a:endParaRPr lang="en-US"/>
        </a:p>
      </dgm:t>
    </dgm:pt>
    <dgm:pt modelId="{B6643778-F891-4D45-B0F3-CC98252255D3}" type="pres">
      <dgm:prSet presAssocID="{70AF831D-097A-469F-A993-974E92D459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E3A28-E5BA-4386-819A-036030028645}" type="pres">
      <dgm:prSet presAssocID="{6310AAE7-E2ED-455A-95A7-588F0AFD5D98}" presName="sibTrans" presStyleCnt="0"/>
      <dgm:spPr/>
      <dgm:t>
        <a:bodyPr/>
        <a:lstStyle/>
        <a:p>
          <a:endParaRPr lang="en-US"/>
        </a:p>
      </dgm:t>
    </dgm:pt>
    <dgm:pt modelId="{C2476286-CABB-4F1C-8220-ABA6A60ADD58}" type="pres">
      <dgm:prSet presAssocID="{0D7FC94C-94E3-4AED-A386-CAE0377A4B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BCAD2-BC2B-4A55-BEA0-72BB7F516321}" type="pres">
      <dgm:prSet presAssocID="{3CCF42DF-2CDA-406E-8DA4-40B193E0A0DA}" presName="sibTrans" presStyleCnt="0"/>
      <dgm:spPr/>
      <dgm:t>
        <a:bodyPr/>
        <a:lstStyle/>
        <a:p>
          <a:endParaRPr lang="en-US"/>
        </a:p>
      </dgm:t>
    </dgm:pt>
    <dgm:pt modelId="{C4E57063-FC36-4BDE-8127-EDBBF5D305A5}" type="pres">
      <dgm:prSet presAssocID="{C1EE28C7-BA79-4129-AA50-07E2D913AB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577C0-E98C-4FC5-AB7B-5EA9020CD570}" srcId="{34271727-489F-4861-A62F-47598E56C788}" destId="{0D7FC94C-94E3-4AED-A386-CAE0377A4BAF}" srcOrd="2" destOrd="0" parTransId="{B9C6BD71-5D26-4328-898A-64CF7DE406F9}" sibTransId="{3CCF42DF-2CDA-406E-8DA4-40B193E0A0DA}"/>
    <dgm:cxn modelId="{F193E4C2-2421-4645-B4A1-16F38E6EF3B5}" type="presOf" srcId="{0D7FC94C-94E3-4AED-A386-CAE0377A4BAF}" destId="{C2476286-CABB-4F1C-8220-ABA6A60ADD58}" srcOrd="0" destOrd="0" presId="urn:microsoft.com/office/officeart/2005/8/layout/default"/>
    <dgm:cxn modelId="{E7A926EF-7B01-44A0-8178-30F99D722054}" srcId="{34271727-489F-4861-A62F-47598E56C788}" destId="{84C9DB23-25C4-43C4-B7F5-0B18A2770F6B}" srcOrd="0" destOrd="0" parTransId="{7A64887A-C446-4B54-8EB7-64E4C9E06CC3}" sibTransId="{CF358A44-6F1C-48CC-81DC-E1771DB9D8E9}"/>
    <dgm:cxn modelId="{D610D47F-0144-4F79-8732-FAE5BDE7B110}" type="presOf" srcId="{C1EE28C7-BA79-4129-AA50-07E2D913AB46}" destId="{C4E57063-FC36-4BDE-8127-EDBBF5D305A5}" srcOrd="0" destOrd="0" presId="urn:microsoft.com/office/officeart/2005/8/layout/default"/>
    <dgm:cxn modelId="{C6DDB0E1-89B1-44BB-89F0-46FAA2415221}" type="presOf" srcId="{70AF831D-097A-469F-A993-974E92D459C5}" destId="{B6643778-F891-4D45-B0F3-CC98252255D3}" srcOrd="0" destOrd="0" presId="urn:microsoft.com/office/officeart/2005/8/layout/default"/>
    <dgm:cxn modelId="{37214128-CD23-4340-9B8D-10F0768E2348}" srcId="{34271727-489F-4861-A62F-47598E56C788}" destId="{70AF831D-097A-469F-A993-974E92D459C5}" srcOrd="1" destOrd="0" parTransId="{76D3CE87-52E0-472E-B495-9DC511283513}" sibTransId="{6310AAE7-E2ED-455A-95A7-588F0AFD5D98}"/>
    <dgm:cxn modelId="{A6B4F39A-9EC4-4392-A8E1-7C784183EC9B}" type="presOf" srcId="{34271727-489F-4861-A62F-47598E56C788}" destId="{6CB75FF6-C6A5-4712-A3F4-C408096FB659}" srcOrd="0" destOrd="0" presId="urn:microsoft.com/office/officeart/2005/8/layout/default"/>
    <dgm:cxn modelId="{2C1C7D87-36E9-430E-8D0A-C57293E8E561}" type="presOf" srcId="{84C9DB23-25C4-43C4-B7F5-0B18A2770F6B}" destId="{E961894B-86FF-426B-81C3-AA1CE628F821}" srcOrd="0" destOrd="0" presId="urn:microsoft.com/office/officeart/2005/8/layout/default"/>
    <dgm:cxn modelId="{85A3A593-8C7B-4781-861B-414E92965245}" srcId="{34271727-489F-4861-A62F-47598E56C788}" destId="{C1EE28C7-BA79-4129-AA50-07E2D913AB46}" srcOrd="3" destOrd="0" parTransId="{D13635B2-CD5A-4071-BBCA-631F98770975}" sibTransId="{5ADA0C26-A247-4DCC-A5D3-88E66CC793CF}"/>
    <dgm:cxn modelId="{7BBEE142-94A5-4979-99F0-0DEC98D49CCC}" type="presParOf" srcId="{6CB75FF6-C6A5-4712-A3F4-C408096FB659}" destId="{E961894B-86FF-426B-81C3-AA1CE628F821}" srcOrd="0" destOrd="0" presId="urn:microsoft.com/office/officeart/2005/8/layout/default"/>
    <dgm:cxn modelId="{BE0B1FF9-7D93-412A-8894-14335627313A}" type="presParOf" srcId="{6CB75FF6-C6A5-4712-A3F4-C408096FB659}" destId="{7EE802B3-D98B-4F2E-B9F5-CBC26C624D3D}" srcOrd="1" destOrd="0" presId="urn:microsoft.com/office/officeart/2005/8/layout/default"/>
    <dgm:cxn modelId="{CE3FD11D-D2F5-457A-BC0C-F9A50AE05D82}" type="presParOf" srcId="{6CB75FF6-C6A5-4712-A3F4-C408096FB659}" destId="{B6643778-F891-4D45-B0F3-CC98252255D3}" srcOrd="2" destOrd="0" presId="urn:microsoft.com/office/officeart/2005/8/layout/default"/>
    <dgm:cxn modelId="{ABEC714D-C27C-434C-963B-DB758B9A1E70}" type="presParOf" srcId="{6CB75FF6-C6A5-4712-A3F4-C408096FB659}" destId="{819E3A28-E5BA-4386-819A-036030028645}" srcOrd="3" destOrd="0" presId="urn:microsoft.com/office/officeart/2005/8/layout/default"/>
    <dgm:cxn modelId="{0C5D6C0B-3F5F-4F09-B5E9-5C0C4324AFCA}" type="presParOf" srcId="{6CB75FF6-C6A5-4712-A3F4-C408096FB659}" destId="{C2476286-CABB-4F1C-8220-ABA6A60ADD58}" srcOrd="4" destOrd="0" presId="urn:microsoft.com/office/officeart/2005/8/layout/default"/>
    <dgm:cxn modelId="{D809FD3D-5245-44CD-92BB-6893A1ED5EB2}" type="presParOf" srcId="{6CB75FF6-C6A5-4712-A3F4-C408096FB659}" destId="{FF3BCAD2-BC2B-4A55-BEA0-72BB7F516321}" srcOrd="5" destOrd="0" presId="urn:microsoft.com/office/officeart/2005/8/layout/default"/>
    <dgm:cxn modelId="{993F0721-6F3B-4462-BC17-4423DFC42761}" type="presParOf" srcId="{6CB75FF6-C6A5-4712-A3F4-C408096FB659}" destId="{C4E57063-FC36-4BDE-8127-EDBBF5D305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52E9F4-1C1D-4E2C-95E8-B24F8FA1F7A0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7A460E62-8105-4083-B148-A9EB200677AF}">
      <dgm:prSet phldrT="[Text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d-ID" sz="2000" b="1" dirty="0" smtClean="0"/>
            <a:t>Tenaga kerja menurut keahlian</a:t>
          </a:r>
          <a:endParaRPr lang="en-US" sz="2000" b="1" dirty="0"/>
        </a:p>
      </dgm:t>
    </dgm:pt>
    <dgm:pt modelId="{7E9A1012-F3D5-400C-9373-7AC28C7B5D37}" type="parTrans" cxnId="{7F77764D-BBA8-4E32-A1E1-7A54139079EA}">
      <dgm:prSet/>
      <dgm:spPr/>
      <dgm:t>
        <a:bodyPr/>
        <a:lstStyle/>
        <a:p>
          <a:endParaRPr lang="en-US"/>
        </a:p>
      </dgm:t>
    </dgm:pt>
    <dgm:pt modelId="{0387DE11-5CE4-48EE-BFB2-5BC18E54DD02}" type="sibTrans" cxnId="{7F77764D-BBA8-4E32-A1E1-7A54139079EA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ED951B81-C463-4E48-9F6E-1ECD99A6513E}">
      <dgm:prSet phldrT="[Text]" custT="1"/>
      <dgm:spPr>
        <a:solidFill>
          <a:srgbClr val="CC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d-ID" sz="1800" b="1" dirty="0" smtClean="0"/>
            <a:t>Tenaga kerja menurut fungsi pokok dalam perusahaan</a:t>
          </a:r>
          <a:endParaRPr lang="en-US" sz="1800" b="1" dirty="0"/>
        </a:p>
      </dgm:t>
    </dgm:pt>
    <dgm:pt modelId="{BB73EC7B-003B-4E67-A457-B1AFFF07F8B8}" type="parTrans" cxnId="{D2C2167D-6F1D-4B83-A870-440777F7DB50}">
      <dgm:prSet/>
      <dgm:spPr/>
      <dgm:t>
        <a:bodyPr/>
        <a:lstStyle/>
        <a:p>
          <a:endParaRPr lang="en-US"/>
        </a:p>
      </dgm:t>
    </dgm:pt>
    <dgm:pt modelId="{511C159E-0316-42B4-AAB4-21541E9DFA98}" type="sibTrans" cxnId="{D2C2167D-6F1D-4B83-A870-440777F7DB50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13AD97B7-C1B2-4E17-8910-3C7F11105032}">
      <dgm:prSet phldrT="[Text]" custT="1"/>
      <dgm:spPr>
        <a:solidFill>
          <a:srgbClr val="9900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id-ID" sz="3600" b="1" dirty="0" smtClean="0"/>
            <a:t>Jenis-Jenis Tenaga Kerja</a:t>
          </a:r>
          <a:endParaRPr lang="en-US" sz="3600" b="1" dirty="0"/>
        </a:p>
      </dgm:t>
    </dgm:pt>
    <dgm:pt modelId="{F93FBE32-4707-46F0-ACDF-506EDA5B8AB3}" type="parTrans" cxnId="{E52C31B5-6E62-48BE-AB9D-32C7766F0813}">
      <dgm:prSet/>
      <dgm:spPr/>
      <dgm:t>
        <a:bodyPr/>
        <a:lstStyle/>
        <a:p>
          <a:endParaRPr lang="en-US"/>
        </a:p>
      </dgm:t>
    </dgm:pt>
    <dgm:pt modelId="{CCE519AE-E729-4817-B475-862C0750CE02}" type="sibTrans" cxnId="{E52C31B5-6E62-48BE-AB9D-32C7766F0813}">
      <dgm:prSet/>
      <dgm:spPr/>
      <dgm:t>
        <a:bodyPr/>
        <a:lstStyle/>
        <a:p>
          <a:endParaRPr lang="en-US"/>
        </a:p>
      </dgm:t>
    </dgm:pt>
    <dgm:pt modelId="{0FF19474-C62E-4822-86AD-16981B0789A9}" type="pres">
      <dgm:prSet presAssocID="{3E52E9F4-1C1D-4E2C-95E8-B24F8FA1F7A0}" presName="Name0" presStyleCnt="0">
        <dgm:presLayoutVars>
          <dgm:dir/>
          <dgm:resizeHandles val="exact"/>
        </dgm:presLayoutVars>
      </dgm:prSet>
      <dgm:spPr/>
    </dgm:pt>
    <dgm:pt modelId="{FE8DA43C-247E-410E-A464-131CEBA96FAA}" type="pres">
      <dgm:prSet presAssocID="{3E52E9F4-1C1D-4E2C-95E8-B24F8FA1F7A0}" presName="vNodes" presStyleCnt="0"/>
      <dgm:spPr/>
    </dgm:pt>
    <dgm:pt modelId="{04571C1E-323E-4F11-9628-247E30DEFF8F}" type="pres">
      <dgm:prSet presAssocID="{7A460E62-8105-4083-B148-A9EB200677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30D50-500E-4E33-95F1-73438DB69D70}" type="pres">
      <dgm:prSet presAssocID="{0387DE11-5CE4-48EE-BFB2-5BC18E54DD02}" presName="spacerT" presStyleCnt="0"/>
      <dgm:spPr/>
    </dgm:pt>
    <dgm:pt modelId="{B8036970-3EB1-461A-9CD0-9D727882184F}" type="pres">
      <dgm:prSet presAssocID="{0387DE11-5CE4-48EE-BFB2-5BC18E54DD0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9023F5A-31B1-4957-9595-469EB558A2F8}" type="pres">
      <dgm:prSet presAssocID="{0387DE11-5CE4-48EE-BFB2-5BC18E54DD02}" presName="spacerB" presStyleCnt="0"/>
      <dgm:spPr/>
    </dgm:pt>
    <dgm:pt modelId="{932A23E3-6104-4802-AB4F-376B6BC7E9C3}" type="pres">
      <dgm:prSet presAssocID="{ED951B81-C463-4E48-9F6E-1ECD99A651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EA417-8179-461B-9C6F-0B40F391556A}" type="pres">
      <dgm:prSet presAssocID="{3E52E9F4-1C1D-4E2C-95E8-B24F8FA1F7A0}" presName="sibTransLast" presStyleLbl="sibTrans2D1" presStyleIdx="1" presStyleCnt="2" custScaleX="185246" custLinFactNeighborX="-25718"/>
      <dgm:spPr/>
      <dgm:t>
        <a:bodyPr/>
        <a:lstStyle/>
        <a:p>
          <a:endParaRPr lang="en-US"/>
        </a:p>
      </dgm:t>
    </dgm:pt>
    <dgm:pt modelId="{32BDD4E6-3416-497D-A0B8-D8373717FBC8}" type="pres">
      <dgm:prSet presAssocID="{3E52E9F4-1C1D-4E2C-95E8-B24F8FA1F7A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5A14FD0-FFA2-4A55-99D5-D5FA5884D0D9}" type="pres">
      <dgm:prSet presAssocID="{3E52E9F4-1C1D-4E2C-95E8-B24F8FA1F7A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2017-980B-480E-AB3B-3BE59F91301B}" type="presOf" srcId="{511C159E-0316-42B4-AAB4-21541E9DFA98}" destId="{3B2EA417-8179-461B-9C6F-0B40F391556A}" srcOrd="0" destOrd="0" presId="urn:microsoft.com/office/officeart/2005/8/layout/equation2"/>
    <dgm:cxn modelId="{BFB5C790-F8DB-4E90-9DD2-AFED801AF4E6}" type="presOf" srcId="{3E52E9F4-1C1D-4E2C-95E8-B24F8FA1F7A0}" destId="{0FF19474-C62E-4822-86AD-16981B0789A9}" srcOrd="0" destOrd="0" presId="urn:microsoft.com/office/officeart/2005/8/layout/equation2"/>
    <dgm:cxn modelId="{E52C31B5-6E62-48BE-AB9D-32C7766F0813}" srcId="{3E52E9F4-1C1D-4E2C-95E8-B24F8FA1F7A0}" destId="{13AD97B7-C1B2-4E17-8910-3C7F11105032}" srcOrd="2" destOrd="0" parTransId="{F93FBE32-4707-46F0-ACDF-506EDA5B8AB3}" sibTransId="{CCE519AE-E729-4817-B475-862C0750CE02}"/>
    <dgm:cxn modelId="{6F769B81-1E6B-4FCA-89E8-370C0FB01CC9}" type="presOf" srcId="{0387DE11-5CE4-48EE-BFB2-5BC18E54DD02}" destId="{B8036970-3EB1-461A-9CD0-9D727882184F}" srcOrd="0" destOrd="0" presId="urn:microsoft.com/office/officeart/2005/8/layout/equation2"/>
    <dgm:cxn modelId="{7F77764D-BBA8-4E32-A1E1-7A54139079EA}" srcId="{3E52E9F4-1C1D-4E2C-95E8-B24F8FA1F7A0}" destId="{7A460E62-8105-4083-B148-A9EB200677AF}" srcOrd="0" destOrd="0" parTransId="{7E9A1012-F3D5-400C-9373-7AC28C7B5D37}" sibTransId="{0387DE11-5CE4-48EE-BFB2-5BC18E54DD02}"/>
    <dgm:cxn modelId="{7E8D84BE-136A-46B4-8343-C76F3A2FEF6A}" type="presOf" srcId="{7A460E62-8105-4083-B148-A9EB200677AF}" destId="{04571C1E-323E-4F11-9628-247E30DEFF8F}" srcOrd="0" destOrd="0" presId="urn:microsoft.com/office/officeart/2005/8/layout/equation2"/>
    <dgm:cxn modelId="{ECA050DD-04FA-496A-BFDB-9A650F666DE9}" type="presOf" srcId="{ED951B81-C463-4E48-9F6E-1ECD99A6513E}" destId="{932A23E3-6104-4802-AB4F-376B6BC7E9C3}" srcOrd="0" destOrd="0" presId="urn:microsoft.com/office/officeart/2005/8/layout/equation2"/>
    <dgm:cxn modelId="{D2C2167D-6F1D-4B83-A870-440777F7DB50}" srcId="{3E52E9F4-1C1D-4E2C-95E8-B24F8FA1F7A0}" destId="{ED951B81-C463-4E48-9F6E-1ECD99A6513E}" srcOrd="1" destOrd="0" parTransId="{BB73EC7B-003B-4E67-A457-B1AFFF07F8B8}" sibTransId="{511C159E-0316-42B4-AAB4-21541E9DFA98}"/>
    <dgm:cxn modelId="{D8717F65-47C5-48E4-A3E2-27BB86C8019D}" type="presOf" srcId="{13AD97B7-C1B2-4E17-8910-3C7F11105032}" destId="{E5A14FD0-FFA2-4A55-99D5-D5FA5884D0D9}" srcOrd="0" destOrd="0" presId="urn:microsoft.com/office/officeart/2005/8/layout/equation2"/>
    <dgm:cxn modelId="{87B7A2B1-9D0F-4B3F-B8AA-C092BEF34618}" type="presOf" srcId="{511C159E-0316-42B4-AAB4-21541E9DFA98}" destId="{32BDD4E6-3416-497D-A0B8-D8373717FBC8}" srcOrd="1" destOrd="0" presId="urn:microsoft.com/office/officeart/2005/8/layout/equation2"/>
    <dgm:cxn modelId="{A2220F04-968D-45AD-861C-1048513A630E}" type="presParOf" srcId="{0FF19474-C62E-4822-86AD-16981B0789A9}" destId="{FE8DA43C-247E-410E-A464-131CEBA96FAA}" srcOrd="0" destOrd="0" presId="urn:microsoft.com/office/officeart/2005/8/layout/equation2"/>
    <dgm:cxn modelId="{22876615-0D39-4F08-BC3F-7C8BAE8E2071}" type="presParOf" srcId="{FE8DA43C-247E-410E-A464-131CEBA96FAA}" destId="{04571C1E-323E-4F11-9628-247E30DEFF8F}" srcOrd="0" destOrd="0" presId="urn:microsoft.com/office/officeart/2005/8/layout/equation2"/>
    <dgm:cxn modelId="{01C9750B-978F-4F76-B479-67A6298AD03B}" type="presParOf" srcId="{FE8DA43C-247E-410E-A464-131CEBA96FAA}" destId="{B0330D50-500E-4E33-95F1-73438DB69D70}" srcOrd="1" destOrd="0" presId="urn:microsoft.com/office/officeart/2005/8/layout/equation2"/>
    <dgm:cxn modelId="{F85D3297-A793-48C8-BF49-60F7F84660C9}" type="presParOf" srcId="{FE8DA43C-247E-410E-A464-131CEBA96FAA}" destId="{B8036970-3EB1-461A-9CD0-9D727882184F}" srcOrd="2" destOrd="0" presId="urn:microsoft.com/office/officeart/2005/8/layout/equation2"/>
    <dgm:cxn modelId="{A8A6295E-247E-4CF8-BDA2-A8B16D287BC2}" type="presParOf" srcId="{FE8DA43C-247E-410E-A464-131CEBA96FAA}" destId="{D9023F5A-31B1-4957-9595-469EB558A2F8}" srcOrd="3" destOrd="0" presId="urn:microsoft.com/office/officeart/2005/8/layout/equation2"/>
    <dgm:cxn modelId="{6F8BE12F-B262-487D-BA3B-1E061E0B6BCB}" type="presParOf" srcId="{FE8DA43C-247E-410E-A464-131CEBA96FAA}" destId="{932A23E3-6104-4802-AB4F-376B6BC7E9C3}" srcOrd="4" destOrd="0" presId="urn:microsoft.com/office/officeart/2005/8/layout/equation2"/>
    <dgm:cxn modelId="{59AFDCE0-45C0-4F84-AAFC-A50F5D41EDA0}" type="presParOf" srcId="{0FF19474-C62E-4822-86AD-16981B0789A9}" destId="{3B2EA417-8179-461B-9C6F-0B40F391556A}" srcOrd="1" destOrd="0" presId="urn:microsoft.com/office/officeart/2005/8/layout/equation2"/>
    <dgm:cxn modelId="{F1B4B67A-CCAF-499D-9054-F94947C1A299}" type="presParOf" srcId="{3B2EA417-8179-461B-9C6F-0B40F391556A}" destId="{32BDD4E6-3416-497D-A0B8-D8373717FBC8}" srcOrd="0" destOrd="0" presId="urn:microsoft.com/office/officeart/2005/8/layout/equation2"/>
    <dgm:cxn modelId="{D460325F-48EE-4421-9200-2B58052D5522}" type="presParOf" srcId="{0FF19474-C62E-4822-86AD-16981B0789A9}" destId="{E5A14FD0-FFA2-4A55-99D5-D5FA5884D0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FB0002F-D0D8-4CCF-BF6C-BE4837D11CF8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44CEF-5B31-4CEB-977A-72274920116A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2400" b="1" dirty="0" smtClean="0"/>
            <a:t>Masalah ketenagakerjaan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id-ID" sz="2400" b="1" dirty="0" smtClean="0"/>
            <a:t>di </a:t>
          </a:r>
          <a:r>
            <a:rPr lang="en-US" sz="2400" b="1" dirty="0" smtClean="0"/>
            <a:t>I</a:t>
          </a:r>
          <a:r>
            <a:rPr lang="id-ID" sz="2400" b="1" dirty="0" smtClean="0"/>
            <a:t>ndonesia</a:t>
          </a:r>
          <a:endParaRPr lang="en-US" sz="2400" b="1" dirty="0"/>
        </a:p>
      </dgm:t>
    </dgm:pt>
    <dgm:pt modelId="{8A070E71-0768-4B6A-922F-9D9499ED44C7}" type="parTrans" cxnId="{466508B0-B178-4408-BC72-A27A0E99C5E4}">
      <dgm:prSet/>
      <dgm:spPr/>
      <dgm:t>
        <a:bodyPr/>
        <a:lstStyle/>
        <a:p>
          <a:endParaRPr lang="en-US"/>
        </a:p>
      </dgm:t>
    </dgm:pt>
    <dgm:pt modelId="{50DB2595-8DC1-4E25-928E-307F18C311F2}" type="sibTrans" cxnId="{466508B0-B178-4408-BC72-A27A0E99C5E4}">
      <dgm:prSet/>
      <dgm:spPr/>
      <dgm:t>
        <a:bodyPr/>
        <a:lstStyle/>
        <a:p>
          <a:endParaRPr lang="en-US"/>
        </a:p>
      </dgm:t>
    </dgm:pt>
    <dgm:pt modelId="{BC7FABDE-E478-467E-80E9-0B9F70162501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Jumlah angkatan kerja tidak sebanding dengan kesempatan kerja</a:t>
          </a:r>
          <a:endParaRPr lang="en-US" dirty="0"/>
        </a:p>
      </dgm:t>
    </dgm:pt>
    <dgm:pt modelId="{A327F67F-DFC6-4E8E-96E0-090269086DC1}" type="parTrans" cxnId="{A5E1ADBE-DC0C-4920-B775-8D3FB825A0A5}">
      <dgm:prSet/>
      <dgm:spPr/>
      <dgm:t>
        <a:bodyPr/>
        <a:lstStyle/>
        <a:p>
          <a:endParaRPr lang="en-US"/>
        </a:p>
      </dgm:t>
    </dgm:pt>
    <dgm:pt modelId="{B419F769-EAA7-4E82-9712-DDAFE6A3F4F0}" type="sibTrans" cxnId="{A5E1ADBE-DC0C-4920-B775-8D3FB825A0A5}">
      <dgm:prSet/>
      <dgm:spPr/>
      <dgm:t>
        <a:bodyPr/>
        <a:lstStyle/>
        <a:p>
          <a:endParaRPr lang="en-US"/>
        </a:p>
      </dgm:t>
    </dgm:pt>
    <dgm:pt modelId="{7460920C-8A6C-48D5-A6E3-45D2AE22BB6B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400" b="1" dirty="0" smtClean="0"/>
            <a:t>Upaya meningkatkan kualitas tenaga kerja </a:t>
          </a:r>
          <a:r>
            <a:rPr lang="en-US" sz="2400" b="1" dirty="0" smtClean="0"/>
            <a:t>I</a:t>
          </a:r>
          <a:r>
            <a:rPr lang="id-ID" sz="2400" b="1" dirty="0" smtClean="0"/>
            <a:t>ndonesia</a:t>
          </a:r>
          <a:endParaRPr lang="en-US" sz="2400" b="1" dirty="0"/>
        </a:p>
      </dgm:t>
    </dgm:pt>
    <dgm:pt modelId="{7EABB829-C093-45C9-A700-1341A114BFF9}" type="parTrans" cxnId="{4EEB6C60-92E9-47A5-AE4A-1B64D1BD57D5}">
      <dgm:prSet/>
      <dgm:spPr/>
      <dgm:t>
        <a:bodyPr/>
        <a:lstStyle/>
        <a:p>
          <a:endParaRPr lang="en-US"/>
        </a:p>
      </dgm:t>
    </dgm:pt>
    <dgm:pt modelId="{27AC26EA-292E-44A2-B12F-06DD8825C7C2}" type="sibTrans" cxnId="{4EEB6C60-92E9-47A5-AE4A-1B64D1BD57D5}">
      <dgm:prSet/>
      <dgm:spPr/>
      <dgm:t>
        <a:bodyPr/>
        <a:lstStyle/>
        <a:p>
          <a:endParaRPr lang="en-US"/>
        </a:p>
      </dgm:t>
    </dgm:pt>
    <dgm:pt modelId="{21A34CD0-E171-4D02-8A41-396AEFE586AC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Meningkatkan kualitas pendidikan</a:t>
          </a:r>
          <a:endParaRPr lang="en-US" dirty="0"/>
        </a:p>
      </dgm:t>
    </dgm:pt>
    <dgm:pt modelId="{E476D422-BDC8-42B6-8874-E2A6D2103C63}" type="parTrans" cxnId="{BD0341F5-48D6-46AE-A5F6-5B7E29B76DC0}">
      <dgm:prSet/>
      <dgm:spPr/>
      <dgm:t>
        <a:bodyPr/>
        <a:lstStyle/>
        <a:p>
          <a:endParaRPr lang="en-US"/>
        </a:p>
      </dgm:t>
    </dgm:pt>
    <dgm:pt modelId="{35D431F5-3DEA-4CE0-8A59-FF33EE67FCFC}" type="sibTrans" cxnId="{BD0341F5-48D6-46AE-A5F6-5B7E29B76DC0}">
      <dgm:prSet/>
      <dgm:spPr/>
      <dgm:t>
        <a:bodyPr/>
        <a:lstStyle/>
        <a:p>
          <a:endParaRPr lang="en-US"/>
        </a:p>
      </dgm:t>
    </dgm:pt>
    <dgm:pt modelId="{D04DF1AA-A06F-4B1E-AC3E-239E4EA6AC5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765665E6-1760-4C0D-9501-D1326EB48B54}" type="parTrans" cxnId="{EF608786-D516-4C27-BBA8-79918B42E4A5}">
      <dgm:prSet/>
      <dgm:spPr/>
      <dgm:t>
        <a:bodyPr/>
        <a:lstStyle/>
        <a:p>
          <a:endParaRPr lang="en-US"/>
        </a:p>
      </dgm:t>
    </dgm:pt>
    <dgm:pt modelId="{A1DD3441-8F13-4389-AD67-2AA65F7187EC}" type="sibTrans" cxnId="{EF608786-D516-4C27-BBA8-79918B42E4A5}">
      <dgm:prSet/>
      <dgm:spPr/>
      <dgm:t>
        <a:bodyPr/>
        <a:lstStyle/>
        <a:p>
          <a:endParaRPr lang="en-US"/>
        </a:p>
      </dgm:t>
    </dgm:pt>
    <dgm:pt modelId="{EDF55637-296C-4368-95B8-B57E8C926741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Mutu atau kualitas tenaga kerja yang rendah</a:t>
          </a:r>
          <a:endParaRPr lang="en-US" dirty="0"/>
        </a:p>
      </dgm:t>
    </dgm:pt>
    <dgm:pt modelId="{DF08A713-1198-4001-9EDE-5B8A098F23FC}" type="parTrans" cxnId="{ADA9A4FF-509D-46E1-AF82-C9328B00FCD8}">
      <dgm:prSet/>
      <dgm:spPr/>
      <dgm:t>
        <a:bodyPr/>
        <a:lstStyle/>
        <a:p>
          <a:endParaRPr lang="en-US"/>
        </a:p>
      </dgm:t>
    </dgm:pt>
    <dgm:pt modelId="{F1607643-F4B2-4C47-A8BA-F342FE31612E}" type="sibTrans" cxnId="{ADA9A4FF-509D-46E1-AF82-C9328B00FCD8}">
      <dgm:prSet/>
      <dgm:spPr/>
      <dgm:t>
        <a:bodyPr/>
        <a:lstStyle/>
        <a:p>
          <a:endParaRPr lang="en-US"/>
        </a:p>
      </dgm:t>
    </dgm:pt>
    <dgm:pt modelId="{6A6FF802-3205-4190-A95D-BCCD79D9FC9F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Pemutusan hubungan kerja (PHK)</a:t>
          </a:r>
          <a:endParaRPr lang="en-US" dirty="0"/>
        </a:p>
      </dgm:t>
    </dgm:pt>
    <dgm:pt modelId="{396128DA-EFF4-474D-A7F9-12701C8B69B2}" type="parTrans" cxnId="{7DF57D52-01C1-4DD3-B6D8-D2D8631961B0}">
      <dgm:prSet/>
      <dgm:spPr/>
      <dgm:t>
        <a:bodyPr/>
        <a:lstStyle/>
        <a:p>
          <a:endParaRPr lang="en-US"/>
        </a:p>
      </dgm:t>
    </dgm:pt>
    <dgm:pt modelId="{19F70DC5-1B41-4086-AE59-0D9598A25D7F}" type="sibTrans" cxnId="{7DF57D52-01C1-4DD3-B6D8-D2D8631961B0}">
      <dgm:prSet/>
      <dgm:spPr/>
      <dgm:t>
        <a:bodyPr/>
        <a:lstStyle/>
        <a:p>
          <a:endParaRPr lang="en-US"/>
        </a:p>
      </dgm:t>
    </dgm:pt>
    <dgm:pt modelId="{4E2333D4-B5CE-4A94-AA37-FA31FE219B8C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Tingkat upah rendah (upah minimum regional/UMR)</a:t>
          </a:r>
          <a:endParaRPr lang="en-US" dirty="0"/>
        </a:p>
      </dgm:t>
    </dgm:pt>
    <dgm:pt modelId="{5C6BBC19-E0AF-4757-906D-8AA73659D980}" type="parTrans" cxnId="{9AB7E6D6-9E88-4B06-96D4-4DCAA1E4E85C}">
      <dgm:prSet/>
      <dgm:spPr/>
      <dgm:t>
        <a:bodyPr/>
        <a:lstStyle/>
        <a:p>
          <a:endParaRPr lang="en-US"/>
        </a:p>
      </dgm:t>
    </dgm:pt>
    <dgm:pt modelId="{AB2BB810-2968-4844-963A-6C804CA45645}" type="sibTrans" cxnId="{9AB7E6D6-9E88-4B06-96D4-4DCAA1E4E85C}">
      <dgm:prSet/>
      <dgm:spPr/>
      <dgm:t>
        <a:bodyPr/>
        <a:lstStyle/>
        <a:p>
          <a:endParaRPr lang="en-US"/>
        </a:p>
      </dgm:t>
    </dgm:pt>
    <dgm:pt modelId="{2D4966F5-752E-460B-BA8A-9429D6A72A4A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Meningkatkan kualitas kesehatan masyarakat</a:t>
          </a:r>
          <a:endParaRPr lang="en-US" dirty="0"/>
        </a:p>
      </dgm:t>
    </dgm:pt>
    <dgm:pt modelId="{F34936C5-6EA9-45F4-99F0-6C33F59ECF2D}" type="parTrans" cxnId="{A733CFE0-CFAD-4E15-922D-87F3CFB6CC3D}">
      <dgm:prSet/>
      <dgm:spPr/>
      <dgm:t>
        <a:bodyPr/>
        <a:lstStyle/>
        <a:p>
          <a:endParaRPr lang="en-US"/>
        </a:p>
      </dgm:t>
    </dgm:pt>
    <dgm:pt modelId="{5EFA9791-B2F4-43A0-8368-414E7E34002D}" type="sibTrans" cxnId="{A733CFE0-CFAD-4E15-922D-87F3CFB6CC3D}">
      <dgm:prSet/>
      <dgm:spPr/>
      <dgm:t>
        <a:bodyPr/>
        <a:lstStyle/>
        <a:p>
          <a:endParaRPr lang="en-US"/>
        </a:p>
      </dgm:t>
    </dgm:pt>
    <dgm:pt modelId="{2E965D16-30E3-4C38-9F62-DD2075BDBCA0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Menyelenggarakan program pemagangan</a:t>
          </a:r>
          <a:endParaRPr lang="en-US" dirty="0"/>
        </a:p>
      </dgm:t>
    </dgm:pt>
    <dgm:pt modelId="{B2CC1E73-7C98-4788-9603-A22F0CEC8F42}" type="parTrans" cxnId="{FE581495-7944-422A-B717-69623A3AA025}">
      <dgm:prSet/>
      <dgm:spPr/>
      <dgm:t>
        <a:bodyPr/>
        <a:lstStyle/>
        <a:p>
          <a:endParaRPr lang="en-US"/>
        </a:p>
      </dgm:t>
    </dgm:pt>
    <dgm:pt modelId="{B9E381A7-871E-428D-A1CB-BF260CE35852}" type="sibTrans" cxnId="{FE581495-7944-422A-B717-69623A3AA025}">
      <dgm:prSet/>
      <dgm:spPr/>
      <dgm:t>
        <a:bodyPr/>
        <a:lstStyle/>
        <a:p>
          <a:endParaRPr lang="en-US"/>
        </a:p>
      </dgm:t>
    </dgm:pt>
    <dgm:pt modelId="{E9D4E1DD-7C9B-4BA6-A2B3-B52A9377C8F5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Memberdayakan balai latihan kerja (BLK) secara optimal</a:t>
          </a:r>
          <a:endParaRPr lang="en-US" dirty="0"/>
        </a:p>
      </dgm:t>
    </dgm:pt>
    <dgm:pt modelId="{24B106D8-27C8-4731-82D6-9610E6505DEB}" type="parTrans" cxnId="{1F1937DD-CCBC-430C-8FED-5E071ECE76F4}">
      <dgm:prSet/>
      <dgm:spPr/>
      <dgm:t>
        <a:bodyPr/>
        <a:lstStyle/>
        <a:p>
          <a:endParaRPr lang="en-US"/>
        </a:p>
      </dgm:t>
    </dgm:pt>
    <dgm:pt modelId="{2233D1B8-CEB9-401C-86BA-DFC02E899F21}" type="sibTrans" cxnId="{1F1937DD-CCBC-430C-8FED-5E071ECE76F4}">
      <dgm:prSet/>
      <dgm:spPr/>
      <dgm:t>
        <a:bodyPr/>
        <a:lstStyle/>
        <a:p>
          <a:endParaRPr lang="en-US"/>
        </a:p>
      </dgm:t>
    </dgm:pt>
    <dgm:pt modelId="{FD39340A-7B63-4AE4-865F-83CABAB5D839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dirty="0" smtClean="0"/>
            <a:t>Mempercepat sertifikat profesi tenaga kerja</a:t>
          </a:r>
          <a:endParaRPr lang="en-US" dirty="0"/>
        </a:p>
      </dgm:t>
    </dgm:pt>
    <dgm:pt modelId="{6CC86F78-F2F9-4F3A-9620-3FE33F8001D3}" type="parTrans" cxnId="{96C3AC41-041E-4384-999D-4BC84B345DDF}">
      <dgm:prSet/>
      <dgm:spPr/>
      <dgm:t>
        <a:bodyPr/>
        <a:lstStyle/>
        <a:p>
          <a:endParaRPr lang="en-US"/>
        </a:p>
      </dgm:t>
    </dgm:pt>
    <dgm:pt modelId="{61713E42-5279-4DC9-9599-884FFF5D1F19}" type="sibTrans" cxnId="{96C3AC41-041E-4384-999D-4BC84B345DDF}">
      <dgm:prSet/>
      <dgm:spPr/>
      <dgm:t>
        <a:bodyPr/>
        <a:lstStyle/>
        <a:p>
          <a:endParaRPr lang="en-US"/>
        </a:p>
      </dgm:t>
    </dgm:pt>
    <dgm:pt modelId="{19877546-7167-4E7C-95E0-F9C347992C13}" type="pres">
      <dgm:prSet presAssocID="{5FB0002F-D0D8-4CCF-BF6C-BE4837D11C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1E54C-AC3A-4C34-BF08-02C0E8B6DFF3}" type="pres">
      <dgm:prSet presAssocID="{F6744CEF-5B31-4CEB-977A-72274920116A}" presName="composite" presStyleCnt="0"/>
      <dgm:spPr/>
    </dgm:pt>
    <dgm:pt modelId="{6B587839-EA6A-4B73-AEF9-AA27D8AA2A26}" type="pres">
      <dgm:prSet presAssocID="{F6744CEF-5B31-4CEB-977A-72274920116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EC5D-461A-46B8-902E-57742D0A7652}" type="pres">
      <dgm:prSet presAssocID="{F6744CEF-5B31-4CEB-977A-72274920116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26396-3314-4E98-89E8-ADF3D8546004}" type="pres">
      <dgm:prSet presAssocID="{50DB2595-8DC1-4E25-928E-307F18C311F2}" presName="space" presStyleCnt="0"/>
      <dgm:spPr/>
    </dgm:pt>
    <dgm:pt modelId="{C45C6023-F5C8-48B4-A294-780617BF383A}" type="pres">
      <dgm:prSet presAssocID="{7460920C-8A6C-48D5-A6E3-45D2AE22BB6B}" presName="composite" presStyleCnt="0"/>
      <dgm:spPr/>
    </dgm:pt>
    <dgm:pt modelId="{AEFC3A55-A16F-439F-918E-CEE4AEBFCD7E}" type="pres">
      <dgm:prSet presAssocID="{7460920C-8A6C-48D5-A6E3-45D2AE22BB6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48408-5091-476E-AAB4-66D110A08C07}" type="pres">
      <dgm:prSet presAssocID="{7460920C-8A6C-48D5-A6E3-45D2AE22BB6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E1ADBE-DC0C-4920-B775-8D3FB825A0A5}" srcId="{F6744CEF-5B31-4CEB-977A-72274920116A}" destId="{BC7FABDE-E478-467E-80E9-0B9F70162501}" srcOrd="0" destOrd="0" parTransId="{A327F67F-DFC6-4E8E-96E0-090269086DC1}" sibTransId="{B419F769-EAA7-4E82-9712-DDAFE6A3F4F0}"/>
    <dgm:cxn modelId="{50553B80-97EA-4ED4-BB51-48E57A831EEA}" type="presOf" srcId="{6A6FF802-3205-4190-A95D-BCCD79D9FC9F}" destId="{424CEC5D-461A-46B8-902E-57742D0A7652}" srcOrd="0" destOrd="2" presId="urn:microsoft.com/office/officeart/2005/8/layout/hList1"/>
    <dgm:cxn modelId="{0FCB31D6-B1F6-4D64-B84F-69DFF4A382C1}" type="presOf" srcId="{BC7FABDE-E478-467E-80E9-0B9F70162501}" destId="{424CEC5D-461A-46B8-902E-57742D0A7652}" srcOrd="0" destOrd="0" presId="urn:microsoft.com/office/officeart/2005/8/layout/hList1"/>
    <dgm:cxn modelId="{5380260D-3845-48FC-AF44-3685E0591902}" type="presOf" srcId="{D04DF1AA-A06F-4B1E-AC3E-239E4EA6AC57}" destId="{CA148408-5091-476E-AAB4-66D110A08C07}" srcOrd="0" destOrd="5" presId="urn:microsoft.com/office/officeart/2005/8/layout/hList1"/>
    <dgm:cxn modelId="{141FD974-F725-4E65-BC45-7BC0FA54C26B}" type="presOf" srcId="{E9D4E1DD-7C9B-4BA6-A2B3-B52A9377C8F5}" destId="{CA148408-5091-476E-AAB4-66D110A08C07}" srcOrd="0" destOrd="3" presId="urn:microsoft.com/office/officeart/2005/8/layout/hList1"/>
    <dgm:cxn modelId="{167DDD73-FC46-4E5E-9824-74863BE9FCA5}" type="presOf" srcId="{21A34CD0-E171-4D02-8A41-396AEFE586AC}" destId="{CA148408-5091-476E-AAB4-66D110A08C07}" srcOrd="0" destOrd="0" presId="urn:microsoft.com/office/officeart/2005/8/layout/hList1"/>
    <dgm:cxn modelId="{FE581495-7944-422A-B717-69623A3AA025}" srcId="{7460920C-8A6C-48D5-A6E3-45D2AE22BB6B}" destId="{2E965D16-30E3-4C38-9F62-DD2075BDBCA0}" srcOrd="2" destOrd="0" parTransId="{B2CC1E73-7C98-4788-9603-A22F0CEC8F42}" sibTransId="{B9E381A7-871E-428D-A1CB-BF260CE35852}"/>
    <dgm:cxn modelId="{AF05767C-5F42-488C-BDDB-073E68F87335}" type="presOf" srcId="{2D4966F5-752E-460B-BA8A-9429D6A72A4A}" destId="{CA148408-5091-476E-AAB4-66D110A08C07}" srcOrd="0" destOrd="1" presId="urn:microsoft.com/office/officeart/2005/8/layout/hList1"/>
    <dgm:cxn modelId="{4EEB6C60-92E9-47A5-AE4A-1B64D1BD57D5}" srcId="{5FB0002F-D0D8-4CCF-BF6C-BE4837D11CF8}" destId="{7460920C-8A6C-48D5-A6E3-45D2AE22BB6B}" srcOrd="1" destOrd="0" parTransId="{7EABB829-C093-45C9-A700-1341A114BFF9}" sibTransId="{27AC26EA-292E-44A2-B12F-06DD8825C7C2}"/>
    <dgm:cxn modelId="{C3730AD8-BD00-486A-B5DE-97257134D545}" type="presOf" srcId="{FD39340A-7B63-4AE4-865F-83CABAB5D839}" destId="{CA148408-5091-476E-AAB4-66D110A08C07}" srcOrd="0" destOrd="4" presId="urn:microsoft.com/office/officeart/2005/8/layout/hList1"/>
    <dgm:cxn modelId="{1568BBF1-8569-402A-AA73-A95271A49DBF}" type="presOf" srcId="{4E2333D4-B5CE-4A94-AA37-FA31FE219B8C}" destId="{424CEC5D-461A-46B8-902E-57742D0A7652}" srcOrd="0" destOrd="3" presId="urn:microsoft.com/office/officeart/2005/8/layout/hList1"/>
    <dgm:cxn modelId="{2B7AEC66-966C-4E73-97FA-3036C89AFCD4}" type="presOf" srcId="{F6744CEF-5B31-4CEB-977A-72274920116A}" destId="{6B587839-EA6A-4B73-AEF9-AA27D8AA2A26}" srcOrd="0" destOrd="0" presId="urn:microsoft.com/office/officeart/2005/8/layout/hList1"/>
    <dgm:cxn modelId="{108B789F-0D33-48F9-A47A-6439D07B7D30}" type="presOf" srcId="{5FB0002F-D0D8-4CCF-BF6C-BE4837D11CF8}" destId="{19877546-7167-4E7C-95E0-F9C347992C13}" srcOrd="0" destOrd="0" presId="urn:microsoft.com/office/officeart/2005/8/layout/hList1"/>
    <dgm:cxn modelId="{C4E933B0-8FED-482F-B5BA-76C7E07D2A0B}" type="presOf" srcId="{EDF55637-296C-4368-95B8-B57E8C926741}" destId="{424CEC5D-461A-46B8-902E-57742D0A7652}" srcOrd="0" destOrd="1" presId="urn:microsoft.com/office/officeart/2005/8/layout/hList1"/>
    <dgm:cxn modelId="{A733CFE0-CFAD-4E15-922D-87F3CFB6CC3D}" srcId="{7460920C-8A6C-48D5-A6E3-45D2AE22BB6B}" destId="{2D4966F5-752E-460B-BA8A-9429D6A72A4A}" srcOrd="1" destOrd="0" parTransId="{F34936C5-6EA9-45F4-99F0-6C33F59ECF2D}" sibTransId="{5EFA9791-B2F4-43A0-8368-414E7E34002D}"/>
    <dgm:cxn modelId="{EF608786-D516-4C27-BBA8-79918B42E4A5}" srcId="{7460920C-8A6C-48D5-A6E3-45D2AE22BB6B}" destId="{D04DF1AA-A06F-4B1E-AC3E-239E4EA6AC57}" srcOrd="5" destOrd="0" parTransId="{765665E6-1760-4C0D-9501-D1326EB48B54}" sibTransId="{A1DD3441-8F13-4389-AD67-2AA65F7187EC}"/>
    <dgm:cxn modelId="{96C3AC41-041E-4384-999D-4BC84B345DDF}" srcId="{7460920C-8A6C-48D5-A6E3-45D2AE22BB6B}" destId="{FD39340A-7B63-4AE4-865F-83CABAB5D839}" srcOrd="4" destOrd="0" parTransId="{6CC86F78-F2F9-4F3A-9620-3FE33F8001D3}" sibTransId="{61713E42-5279-4DC9-9599-884FFF5D1F19}"/>
    <dgm:cxn modelId="{9AB7E6D6-9E88-4B06-96D4-4DCAA1E4E85C}" srcId="{F6744CEF-5B31-4CEB-977A-72274920116A}" destId="{4E2333D4-B5CE-4A94-AA37-FA31FE219B8C}" srcOrd="3" destOrd="0" parTransId="{5C6BBC19-E0AF-4757-906D-8AA73659D980}" sibTransId="{AB2BB810-2968-4844-963A-6C804CA45645}"/>
    <dgm:cxn modelId="{7DF57D52-01C1-4DD3-B6D8-D2D8631961B0}" srcId="{F6744CEF-5B31-4CEB-977A-72274920116A}" destId="{6A6FF802-3205-4190-A95D-BCCD79D9FC9F}" srcOrd="2" destOrd="0" parTransId="{396128DA-EFF4-474D-A7F9-12701C8B69B2}" sibTransId="{19F70DC5-1B41-4086-AE59-0D9598A25D7F}"/>
    <dgm:cxn modelId="{1F1937DD-CCBC-430C-8FED-5E071ECE76F4}" srcId="{7460920C-8A6C-48D5-A6E3-45D2AE22BB6B}" destId="{E9D4E1DD-7C9B-4BA6-A2B3-B52A9377C8F5}" srcOrd="3" destOrd="0" parTransId="{24B106D8-27C8-4731-82D6-9610E6505DEB}" sibTransId="{2233D1B8-CEB9-401C-86BA-DFC02E899F21}"/>
    <dgm:cxn modelId="{BD0341F5-48D6-46AE-A5F6-5B7E29B76DC0}" srcId="{7460920C-8A6C-48D5-A6E3-45D2AE22BB6B}" destId="{21A34CD0-E171-4D02-8A41-396AEFE586AC}" srcOrd="0" destOrd="0" parTransId="{E476D422-BDC8-42B6-8874-E2A6D2103C63}" sibTransId="{35D431F5-3DEA-4CE0-8A59-FF33EE67FCFC}"/>
    <dgm:cxn modelId="{858CD7FA-AB52-4809-BA7E-EEF10FABBDD0}" type="presOf" srcId="{7460920C-8A6C-48D5-A6E3-45D2AE22BB6B}" destId="{AEFC3A55-A16F-439F-918E-CEE4AEBFCD7E}" srcOrd="0" destOrd="0" presId="urn:microsoft.com/office/officeart/2005/8/layout/hList1"/>
    <dgm:cxn modelId="{466508B0-B178-4408-BC72-A27A0E99C5E4}" srcId="{5FB0002F-D0D8-4CCF-BF6C-BE4837D11CF8}" destId="{F6744CEF-5B31-4CEB-977A-72274920116A}" srcOrd="0" destOrd="0" parTransId="{8A070E71-0768-4B6A-922F-9D9499ED44C7}" sibTransId="{50DB2595-8DC1-4E25-928E-307F18C311F2}"/>
    <dgm:cxn modelId="{ADA9A4FF-509D-46E1-AF82-C9328B00FCD8}" srcId="{F6744CEF-5B31-4CEB-977A-72274920116A}" destId="{EDF55637-296C-4368-95B8-B57E8C926741}" srcOrd="1" destOrd="0" parTransId="{DF08A713-1198-4001-9EDE-5B8A098F23FC}" sibTransId="{F1607643-F4B2-4C47-A8BA-F342FE31612E}"/>
    <dgm:cxn modelId="{95614325-E3B4-4B87-8C45-1340B7FE01E8}" type="presOf" srcId="{2E965D16-30E3-4C38-9F62-DD2075BDBCA0}" destId="{CA148408-5091-476E-AAB4-66D110A08C07}" srcOrd="0" destOrd="2" presId="urn:microsoft.com/office/officeart/2005/8/layout/hList1"/>
    <dgm:cxn modelId="{240C3624-A589-4614-9525-60F45EAC2136}" type="presParOf" srcId="{19877546-7167-4E7C-95E0-F9C347992C13}" destId="{94C1E54C-AC3A-4C34-BF08-02C0E8B6DFF3}" srcOrd="0" destOrd="0" presId="urn:microsoft.com/office/officeart/2005/8/layout/hList1"/>
    <dgm:cxn modelId="{CB37DD5A-884F-4189-83A3-9CB94E1FD633}" type="presParOf" srcId="{94C1E54C-AC3A-4C34-BF08-02C0E8B6DFF3}" destId="{6B587839-EA6A-4B73-AEF9-AA27D8AA2A26}" srcOrd="0" destOrd="0" presId="urn:microsoft.com/office/officeart/2005/8/layout/hList1"/>
    <dgm:cxn modelId="{0062B1FA-C80B-4E81-B820-4B667BB540BA}" type="presParOf" srcId="{94C1E54C-AC3A-4C34-BF08-02C0E8B6DFF3}" destId="{424CEC5D-461A-46B8-902E-57742D0A7652}" srcOrd="1" destOrd="0" presId="urn:microsoft.com/office/officeart/2005/8/layout/hList1"/>
    <dgm:cxn modelId="{B1D30E85-310E-4BCC-96BA-6A57C6C1493C}" type="presParOf" srcId="{19877546-7167-4E7C-95E0-F9C347992C13}" destId="{C1526396-3314-4E98-89E8-ADF3D8546004}" srcOrd="1" destOrd="0" presId="urn:microsoft.com/office/officeart/2005/8/layout/hList1"/>
    <dgm:cxn modelId="{445EB4C8-251C-4C3D-9BEE-E20CD67BF0FD}" type="presParOf" srcId="{19877546-7167-4E7C-95E0-F9C347992C13}" destId="{C45C6023-F5C8-48B4-A294-780617BF383A}" srcOrd="2" destOrd="0" presId="urn:microsoft.com/office/officeart/2005/8/layout/hList1"/>
    <dgm:cxn modelId="{3998314D-81AC-4DE7-80D7-1F9527A403DE}" type="presParOf" srcId="{C45C6023-F5C8-48B4-A294-780617BF383A}" destId="{AEFC3A55-A16F-439F-918E-CEE4AEBFCD7E}" srcOrd="0" destOrd="0" presId="urn:microsoft.com/office/officeart/2005/8/layout/hList1"/>
    <dgm:cxn modelId="{7219DEAD-380E-44D8-B7F4-9DC55F2D6CEB}" type="presParOf" srcId="{C45C6023-F5C8-48B4-A294-780617BF383A}" destId="{CA148408-5091-476E-AAB4-66D110A08C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11F5CF-0E15-4A76-A19F-3639C9D29135}" type="doc">
      <dgm:prSet loTypeId="urn:microsoft.com/office/officeart/2005/8/layout/v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8616ED-B75F-4261-BAEA-99059479547B}">
      <dgm:prSet phldrT="[Text]" custT="1"/>
      <dgm:spPr/>
      <dgm:t>
        <a:bodyPr/>
        <a:lstStyle/>
        <a:p>
          <a:r>
            <a:rPr lang="id-ID" sz="2800" b="1" dirty="0" smtClean="0"/>
            <a:t>Teori upah</a:t>
          </a:r>
          <a:endParaRPr lang="en-US" sz="2800" b="1" dirty="0"/>
        </a:p>
      </dgm:t>
    </dgm:pt>
    <dgm:pt modelId="{BDD41EE4-A6D6-4764-B4F4-9C5D21AE4BE4}" type="parTrans" cxnId="{646957BA-ED3C-4CBA-89D6-83BD21D06D9C}">
      <dgm:prSet/>
      <dgm:spPr/>
      <dgm:t>
        <a:bodyPr/>
        <a:lstStyle/>
        <a:p>
          <a:endParaRPr lang="en-US"/>
        </a:p>
      </dgm:t>
    </dgm:pt>
    <dgm:pt modelId="{2F23243C-4077-4B9A-8CA2-086C332620E7}" type="sibTrans" cxnId="{646957BA-ED3C-4CBA-89D6-83BD21D06D9C}">
      <dgm:prSet/>
      <dgm:spPr/>
      <dgm:t>
        <a:bodyPr/>
        <a:lstStyle/>
        <a:p>
          <a:endParaRPr lang="en-US"/>
        </a:p>
      </dgm:t>
    </dgm:pt>
    <dgm:pt modelId="{61DE65A3-F97D-4A93-B333-80B17F6E3DA3}">
      <dgm:prSet phldrT="[Text]" custT="1"/>
      <dgm:spPr/>
      <dgm:t>
        <a:bodyPr anchor="ctr"/>
        <a:lstStyle/>
        <a:p>
          <a:pPr marL="284163" indent="-119063"/>
          <a:r>
            <a:rPr lang="en-ID" sz="2000" b="0" dirty="0" smtClean="0"/>
            <a:t> </a:t>
          </a:r>
          <a:r>
            <a:rPr lang="id-ID" sz="2000" b="0" dirty="0" smtClean="0"/>
            <a:t>Teori </a:t>
          </a:r>
          <a:r>
            <a:rPr lang="id-ID" sz="2000" b="0" dirty="0" smtClean="0"/>
            <a:t>Upah Alami</a:t>
          </a:r>
          <a:endParaRPr lang="en-US" sz="2000" b="0" dirty="0"/>
        </a:p>
      </dgm:t>
    </dgm:pt>
    <dgm:pt modelId="{2E24076E-4B94-4D3C-B155-63911D6D29FC}" type="parTrans" cxnId="{5397B4B2-6ADC-4FB6-A937-BD1E75D969FC}">
      <dgm:prSet/>
      <dgm:spPr/>
      <dgm:t>
        <a:bodyPr/>
        <a:lstStyle/>
        <a:p>
          <a:endParaRPr lang="en-US"/>
        </a:p>
      </dgm:t>
    </dgm:pt>
    <dgm:pt modelId="{1AC86ACE-3892-41EF-A398-1495B2872B9F}" type="sibTrans" cxnId="{5397B4B2-6ADC-4FB6-A937-BD1E75D969FC}">
      <dgm:prSet/>
      <dgm:spPr/>
      <dgm:t>
        <a:bodyPr/>
        <a:lstStyle/>
        <a:p>
          <a:endParaRPr lang="en-US"/>
        </a:p>
      </dgm:t>
    </dgm:pt>
    <dgm:pt modelId="{539A96F3-C60F-4B9E-ABF0-9C15578EA766}">
      <dgm:prSet phldrT="[Text]" custT="1"/>
      <dgm:spPr/>
      <dgm:t>
        <a:bodyPr anchor="ctr"/>
        <a:lstStyle/>
        <a:p>
          <a:pPr marL="284163" indent="-119063"/>
          <a:r>
            <a:rPr lang="en-ID" sz="2000" b="0" dirty="0" smtClean="0"/>
            <a:t> </a:t>
          </a:r>
          <a:r>
            <a:rPr lang="id-ID" sz="2000" b="0" dirty="0" smtClean="0"/>
            <a:t>Teori </a:t>
          </a:r>
          <a:r>
            <a:rPr lang="id-ID" sz="2000" b="0" dirty="0" smtClean="0"/>
            <a:t>Upah Besi</a:t>
          </a:r>
          <a:endParaRPr lang="en-US" sz="2000" b="0" dirty="0"/>
        </a:p>
      </dgm:t>
    </dgm:pt>
    <dgm:pt modelId="{E17876DB-00AF-4CB1-955D-86C1DBD0BADE}" type="parTrans" cxnId="{C7D0F6AF-AE82-440F-9669-147ADC434048}">
      <dgm:prSet/>
      <dgm:spPr/>
      <dgm:t>
        <a:bodyPr/>
        <a:lstStyle/>
        <a:p>
          <a:endParaRPr lang="en-US"/>
        </a:p>
      </dgm:t>
    </dgm:pt>
    <dgm:pt modelId="{F28C3310-80B0-46E5-BA26-8A78C311D4BC}" type="sibTrans" cxnId="{C7D0F6AF-AE82-440F-9669-147ADC434048}">
      <dgm:prSet/>
      <dgm:spPr/>
      <dgm:t>
        <a:bodyPr/>
        <a:lstStyle/>
        <a:p>
          <a:endParaRPr lang="en-US"/>
        </a:p>
      </dgm:t>
    </dgm:pt>
    <dgm:pt modelId="{CADB8E32-8D3E-4AD7-9117-622609F69EC7}">
      <dgm:prSet phldrT="[Text]" custT="1"/>
      <dgm:spPr/>
      <dgm:t>
        <a:bodyPr/>
        <a:lstStyle/>
        <a:p>
          <a:r>
            <a:rPr lang="id-ID" sz="2400" b="1" dirty="0" smtClean="0"/>
            <a:t>Sistem upah yang berlaku di </a:t>
          </a:r>
          <a:r>
            <a:rPr lang="en-US" sz="2400" b="1" dirty="0" smtClean="0"/>
            <a:t>I</a:t>
          </a:r>
          <a:r>
            <a:rPr lang="id-ID" sz="2400" b="1" dirty="0" smtClean="0"/>
            <a:t>ndonesia</a:t>
          </a:r>
          <a:endParaRPr lang="en-US" sz="2400" b="1" dirty="0"/>
        </a:p>
      </dgm:t>
    </dgm:pt>
    <dgm:pt modelId="{63E7133D-0C72-4946-A010-E2110D9287BC}" type="parTrans" cxnId="{470577D2-CC66-4C1F-B557-66190C2027D9}">
      <dgm:prSet/>
      <dgm:spPr/>
      <dgm:t>
        <a:bodyPr/>
        <a:lstStyle/>
        <a:p>
          <a:endParaRPr lang="en-US"/>
        </a:p>
      </dgm:t>
    </dgm:pt>
    <dgm:pt modelId="{3D255F70-D821-446A-9D80-FDCE75D6219B}" type="sibTrans" cxnId="{470577D2-CC66-4C1F-B557-66190C2027D9}">
      <dgm:prSet/>
      <dgm:spPr/>
      <dgm:t>
        <a:bodyPr/>
        <a:lstStyle/>
        <a:p>
          <a:endParaRPr lang="en-US"/>
        </a:p>
      </dgm:t>
    </dgm:pt>
    <dgm:pt modelId="{3B16B678-F3D9-4151-BCE9-4B9D144FB923}">
      <dgm:prSet phldrT="[Text]" custT="1"/>
      <dgm:spPr/>
      <dgm:t>
        <a:bodyPr anchor="ctr"/>
        <a:lstStyle/>
        <a:p>
          <a:pPr marL="344488" indent="-179388"/>
          <a:r>
            <a:rPr lang="id-ID" sz="2000" b="0" dirty="0" smtClean="0"/>
            <a:t>Upah menurut waktu</a:t>
          </a:r>
          <a:endParaRPr lang="en-US" sz="2000" b="0" dirty="0"/>
        </a:p>
      </dgm:t>
    </dgm:pt>
    <dgm:pt modelId="{576DB59F-BF0E-4642-8096-F1562BF3734B}" type="parTrans" cxnId="{D23908BD-7D9B-4436-877E-9AB3D48FC5FD}">
      <dgm:prSet/>
      <dgm:spPr/>
      <dgm:t>
        <a:bodyPr/>
        <a:lstStyle/>
        <a:p>
          <a:endParaRPr lang="en-US"/>
        </a:p>
      </dgm:t>
    </dgm:pt>
    <dgm:pt modelId="{89266C32-81C8-4366-97F4-09033A189D47}" type="sibTrans" cxnId="{D23908BD-7D9B-4436-877E-9AB3D48FC5FD}">
      <dgm:prSet/>
      <dgm:spPr/>
      <dgm:t>
        <a:bodyPr/>
        <a:lstStyle/>
        <a:p>
          <a:endParaRPr lang="en-US"/>
        </a:p>
      </dgm:t>
    </dgm:pt>
    <dgm:pt modelId="{90E91BC1-0A68-4B31-B73D-012F345E8385}">
      <dgm:prSet phldrT="[Text]" custT="1"/>
      <dgm:spPr/>
      <dgm:t>
        <a:bodyPr anchor="ctr"/>
        <a:lstStyle/>
        <a:p>
          <a:pPr marL="344488" indent="-179388"/>
          <a:r>
            <a:rPr lang="id-ID" sz="2000" b="0" dirty="0" smtClean="0"/>
            <a:t>Upah menurut hasil/upah satuan</a:t>
          </a:r>
          <a:endParaRPr lang="en-US" sz="2000" b="0" dirty="0"/>
        </a:p>
      </dgm:t>
    </dgm:pt>
    <dgm:pt modelId="{219AB12F-ED99-40B9-B351-ADA45732DB71}" type="parTrans" cxnId="{6F782C62-058F-4D15-8C83-14660C848C05}">
      <dgm:prSet/>
      <dgm:spPr/>
      <dgm:t>
        <a:bodyPr/>
        <a:lstStyle/>
        <a:p>
          <a:endParaRPr lang="en-US"/>
        </a:p>
      </dgm:t>
    </dgm:pt>
    <dgm:pt modelId="{2BED027D-BB70-4376-AF4C-7CD8EB1590A8}" type="sibTrans" cxnId="{6F782C62-058F-4D15-8C83-14660C848C05}">
      <dgm:prSet/>
      <dgm:spPr/>
      <dgm:t>
        <a:bodyPr/>
        <a:lstStyle/>
        <a:p>
          <a:endParaRPr lang="en-US"/>
        </a:p>
      </dgm:t>
    </dgm:pt>
    <dgm:pt modelId="{7692C20D-2746-4796-AB7F-6A90BEA2420E}">
      <dgm:prSet phldrT="[Text]" custT="1"/>
      <dgm:spPr/>
      <dgm:t>
        <a:bodyPr anchor="ctr"/>
        <a:lstStyle/>
        <a:p>
          <a:pPr marL="284163" indent="-119063"/>
          <a:r>
            <a:rPr lang="en-ID" sz="2000" b="0" dirty="0" smtClean="0"/>
            <a:t> </a:t>
          </a:r>
          <a:r>
            <a:rPr lang="id-ID" sz="2000" b="0" dirty="0" smtClean="0"/>
            <a:t>Teori </a:t>
          </a:r>
          <a:r>
            <a:rPr lang="id-ID" sz="2000" b="0" dirty="0" smtClean="0"/>
            <a:t>Upah Etika</a:t>
          </a:r>
          <a:endParaRPr lang="en-US" sz="2000" b="0" dirty="0"/>
        </a:p>
      </dgm:t>
    </dgm:pt>
    <dgm:pt modelId="{64143179-4202-490F-855E-59D385C05CFB}" type="parTrans" cxnId="{A18D6635-ADE4-4234-8B91-99CA38C236BC}">
      <dgm:prSet/>
      <dgm:spPr/>
      <dgm:t>
        <a:bodyPr/>
        <a:lstStyle/>
        <a:p>
          <a:endParaRPr lang="en-US"/>
        </a:p>
      </dgm:t>
    </dgm:pt>
    <dgm:pt modelId="{E677AC8F-CA5F-41CA-B370-0DCB88074DFB}" type="sibTrans" cxnId="{A18D6635-ADE4-4234-8B91-99CA38C236BC}">
      <dgm:prSet/>
      <dgm:spPr/>
      <dgm:t>
        <a:bodyPr/>
        <a:lstStyle/>
        <a:p>
          <a:endParaRPr lang="en-US"/>
        </a:p>
      </dgm:t>
    </dgm:pt>
    <dgm:pt modelId="{E7AE9229-0877-4FBC-B8BE-51C498BBB261}">
      <dgm:prSet phldrT="[Text]" custT="1"/>
      <dgm:spPr/>
      <dgm:t>
        <a:bodyPr anchor="ctr"/>
        <a:lstStyle/>
        <a:p>
          <a:pPr marL="344488" indent="-179388"/>
          <a:r>
            <a:rPr lang="id-ID" sz="2000" b="0" dirty="0" smtClean="0"/>
            <a:t>Upah borongan</a:t>
          </a:r>
          <a:endParaRPr lang="en-US" sz="2000" b="0" dirty="0"/>
        </a:p>
      </dgm:t>
    </dgm:pt>
    <dgm:pt modelId="{0AC2A7BA-8B5A-47B7-B994-A8FAADF569DA}" type="parTrans" cxnId="{99813983-5439-4355-8157-A4BC4532C96C}">
      <dgm:prSet/>
      <dgm:spPr/>
      <dgm:t>
        <a:bodyPr/>
        <a:lstStyle/>
        <a:p>
          <a:endParaRPr lang="en-US"/>
        </a:p>
      </dgm:t>
    </dgm:pt>
    <dgm:pt modelId="{54CC40BC-A54B-42C7-BD69-490F98ECC819}" type="sibTrans" cxnId="{99813983-5439-4355-8157-A4BC4532C96C}">
      <dgm:prSet/>
      <dgm:spPr/>
      <dgm:t>
        <a:bodyPr/>
        <a:lstStyle/>
        <a:p>
          <a:endParaRPr lang="en-US"/>
        </a:p>
      </dgm:t>
    </dgm:pt>
    <dgm:pt modelId="{56D8C1CA-8CC8-4453-8509-8497D3CF1A83}">
      <dgm:prSet phldrT="[Text]" custT="1"/>
      <dgm:spPr/>
      <dgm:t>
        <a:bodyPr anchor="ctr"/>
        <a:lstStyle/>
        <a:p>
          <a:pPr marL="344488" indent="-179388"/>
          <a:r>
            <a:rPr lang="id-ID" sz="2000" b="0" dirty="0" smtClean="0"/>
            <a:t>Upah dengan mitra usaha</a:t>
          </a:r>
          <a:endParaRPr lang="en-US" sz="2000" b="0" dirty="0"/>
        </a:p>
      </dgm:t>
    </dgm:pt>
    <dgm:pt modelId="{B0187763-2A1F-4F7C-8573-F17880AC7CD7}" type="parTrans" cxnId="{305E6E9A-AFE3-404B-A9DF-A5907FF4984A}">
      <dgm:prSet/>
      <dgm:spPr/>
      <dgm:t>
        <a:bodyPr/>
        <a:lstStyle/>
        <a:p>
          <a:endParaRPr lang="en-US"/>
        </a:p>
      </dgm:t>
    </dgm:pt>
    <dgm:pt modelId="{9D4B151E-E329-4093-BC6C-9F23D875E356}" type="sibTrans" cxnId="{305E6E9A-AFE3-404B-A9DF-A5907FF4984A}">
      <dgm:prSet/>
      <dgm:spPr/>
      <dgm:t>
        <a:bodyPr/>
        <a:lstStyle/>
        <a:p>
          <a:endParaRPr lang="en-US"/>
        </a:p>
      </dgm:t>
    </dgm:pt>
    <dgm:pt modelId="{2E362503-DA64-4434-8501-B345AAE04716}">
      <dgm:prSet phldrT="[Text]" custT="1"/>
      <dgm:spPr/>
      <dgm:t>
        <a:bodyPr anchor="ctr"/>
        <a:lstStyle/>
        <a:p>
          <a:pPr marL="344488" indent="-179388"/>
          <a:r>
            <a:rPr lang="id-ID" sz="2000" b="0" dirty="0" smtClean="0"/>
            <a:t>Upah dengan sistem bonus</a:t>
          </a:r>
          <a:endParaRPr lang="en-US" sz="2000" b="0" dirty="0"/>
        </a:p>
      </dgm:t>
    </dgm:pt>
    <dgm:pt modelId="{40BC7844-D96A-4279-BED4-27DE36836CF4}" type="parTrans" cxnId="{45BD76FB-5144-476B-9D8A-8DCF5DF6866A}">
      <dgm:prSet/>
      <dgm:spPr/>
      <dgm:t>
        <a:bodyPr/>
        <a:lstStyle/>
        <a:p>
          <a:endParaRPr lang="en-US"/>
        </a:p>
      </dgm:t>
    </dgm:pt>
    <dgm:pt modelId="{427782C3-1F64-4F55-8CAB-0170EF0522E9}" type="sibTrans" cxnId="{45BD76FB-5144-476B-9D8A-8DCF5DF6866A}">
      <dgm:prSet/>
      <dgm:spPr/>
      <dgm:t>
        <a:bodyPr/>
        <a:lstStyle/>
        <a:p>
          <a:endParaRPr lang="en-US"/>
        </a:p>
      </dgm:t>
    </dgm:pt>
    <dgm:pt modelId="{6E0E3C42-98C6-4562-B71F-F085F9CDA7A8}" type="pres">
      <dgm:prSet presAssocID="{6811F5CF-0E15-4A76-A19F-3639C9D291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756A58-C60C-42B8-8EC4-A1215ACC85AE}" type="pres">
      <dgm:prSet presAssocID="{548616ED-B75F-4261-BAEA-99059479547B}" presName="linNode" presStyleCnt="0"/>
      <dgm:spPr/>
      <dgm:t>
        <a:bodyPr/>
        <a:lstStyle/>
        <a:p>
          <a:endParaRPr lang="en-US"/>
        </a:p>
      </dgm:t>
    </dgm:pt>
    <dgm:pt modelId="{C48BE963-3477-4120-A8F7-545560FE15D1}" type="pres">
      <dgm:prSet presAssocID="{548616ED-B75F-4261-BAEA-99059479547B}" presName="parentShp" presStyleLbl="node1" presStyleIdx="0" presStyleCnt="2" custScaleX="88233" custScaleY="64308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37A16-8AF8-4036-BC9C-C68E4DAC3F39}" type="pres">
      <dgm:prSet presAssocID="{548616ED-B75F-4261-BAEA-99059479547B}" presName="childShp" presStyleLbl="bgAccFollowNode1" presStyleIdx="0" presStyleCnt="2" custScaleY="67990" custLinFactNeighborX="528" custLinFactNeighborY="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496C9-BFE2-4A7F-BC3F-3A18BDA457C3}" type="pres">
      <dgm:prSet presAssocID="{2F23243C-4077-4B9A-8CA2-086C332620E7}" presName="spacing" presStyleCnt="0"/>
      <dgm:spPr/>
      <dgm:t>
        <a:bodyPr/>
        <a:lstStyle/>
        <a:p>
          <a:endParaRPr lang="en-US"/>
        </a:p>
      </dgm:t>
    </dgm:pt>
    <dgm:pt modelId="{B68A9CEC-5E8A-4830-979F-789A47E6A4DC}" type="pres">
      <dgm:prSet presAssocID="{CADB8E32-8D3E-4AD7-9117-622609F69EC7}" presName="linNode" presStyleCnt="0"/>
      <dgm:spPr/>
      <dgm:t>
        <a:bodyPr/>
        <a:lstStyle/>
        <a:p>
          <a:endParaRPr lang="en-US"/>
        </a:p>
      </dgm:t>
    </dgm:pt>
    <dgm:pt modelId="{CA8C6507-4587-461C-B464-C680BF99D7BB}" type="pres">
      <dgm:prSet presAssocID="{CADB8E32-8D3E-4AD7-9117-622609F69EC7}" presName="parentShp" presStyleLbl="node1" presStyleIdx="1" presStyleCnt="2" custScaleX="90782" custScaleY="67067" custLinFactNeighborX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5F0B0-6644-4799-880B-AD3A269659F7}" type="pres">
      <dgm:prSet presAssocID="{CADB8E32-8D3E-4AD7-9117-622609F69EC7}" presName="childShp" presStyleLbl="bgAccFollowNode1" presStyleIdx="1" presStyleCnt="2" custScaleY="77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23E10-9856-44DF-9AE2-A36E7099CCDA}" type="presOf" srcId="{539A96F3-C60F-4B9E-ABF0-9C15578EA766}" destId="{0DC37A16-8AF8-4036-BC9C-C68E4DAC3F39}" srcOrd="0" destOrd="1" presId="urn:microsoft.com/office/officeart/2005/8/layout/vList6"/>
    <dgm:cxn modelId="{02ACABD1-B364-4A45-84F4-191ED1FCE72D}" type="presOf" srcId="{E7AE9229-0877-4FBC-B8BE-51C498BBB261}" destId="{2895F0B0-6644-4799-880B-AD3A269659F7}" srcOrd="0" destOrd="2" presId="urn:microsoft.com/office/officeart/2005/8/layout/vList6"/>
    <dgm:cxn modelId="{D23908BD-7D9B-4436-877E-9AB3D48FC5FD}" srcId="{CADB8E32-8D3E-4AD7-9117-622609F69EC7}" destId="{3B16B678-F3D9-4151-BCE9-4B9D144FB923}" srcOrd="0" destOrd="0" parTransId="{576DB59F-BF0E-4642-8096-F1562BF3734B}" sibTransId="{89266C32-81C8-4366-97F4-09033A189D47}"/>
    <dgm:cxn modelId="{305E6E9A-AFE3-404B-A9DF-A5907FF4984A}" srcId="{CADB8E32-8D3E-4AD7-9117-622609F69EC7}" destId="{56D8C1CA-8CC8-4453-8509-8497D3CF1A83}" srcOrd="3" destOrd="0" parTransId="{B0187763-2A1F-4F7C-8573-F17880AC7CD7}" sibTransId="{9D4B151E-E329-4093-BC6C-9F23D875E356}"/>
    <dgm:cxn modelId="{99813983-5439-4355-8157-A4BC4532C96C}" srcId="{CADB8E32-8D3E-4AD7-9117-622609F69EC7}" destId="{E7AE9229-0877-4FBC-B8BE-51C498BBB261}" srcOrd="2" destOrd="0" parTransId="{0AC2A7BA-8B5A-47B7-B994-A8FAADF569DA}" sibTransId="{54CC40BC-A54B-42C7-BD69-490F98ECC819}"/>
    <dgm:cxn modelId="{45BD76FB-5144-476B-9D8A-8DCF5DF6866A}" srcId="{CADB8E32-8D3E-4AD7-9117-622609F69EC7}" destId="{2E362503-DA64-4434-8501-B345AAE04716}" srcOrd="4" destOrd="0" parTransId="{40BC7844-D96A-4279-BED4-27DE36836CF4}" sibTransId="{427782C3-1F64-4F55-8CAB-0170EF0522E9}"/>
    <dgm:cxn modelId="{6F782C62-058F-4D15-8C83-14660C848C05}" srcId="{CADB8E32-8D3E-4AD7-9117-622609F69EC7}" destId="{90E91BC1-0A68-4B31-B73D-012F345E8385}" srcOrd="1" destOrd="0" parTransId="{219AB12F-ED99-40B9-B351-ADA45732DB71}" sibTransId="{2BED027D-BB70-4376-AF4C-7CD8EB1590A8}"/>
    <dgm:cxn modelId="{6A2ED198-562A-48BC-ACC4-F807F1FF45EC}" type="presOf" srcId="{56D8C1CA-8CC8-4453-8509-8497D3CF1A83}" destId="{2895F0B0-6644-4799-880B-AD3A269659F7}" srcOrd="0" destOrd="3" presId="urn:microsoft.com/office/officeart/2005/8/layout/vList6"/>
    <dgm:cxn modelId="{E9FF2A80-3DC7-4EA9-8AA6-AD93DC1510F7}" type="presOf" srcId="{3B16B678-F3D9-4151-BCE9-4B9D144FB923}" destId="{2895F0B0-6644-4799-880B-AD3A269659F7}" srcOrd="0" destOrd="0" presId="urn:microsoft.com/office/officeart/2005/8/layout/vList6"/>
    <dgm:cxn modelId="{FA4D940C-81AE-46B2-8DDA-436463185448}" type="presOf" srcId="{61DE65A3-F97D-4A93-B333-80B17F6E3DA3}" destId="{0DC37A16-8AF8-4036-BC9C-C68E4DAC3F39}" srcOrd="0" destOrd="0" presId="urn:microsoft.com/office/officeart/2005/8/layout/vList6"/>
    <dgm:cxn modelId="{4C44E302-8776-4B8E-97EE-510766F3F28F}" type="presOf" srcId="{7692C20D-2746-4796-AB7F-6A90BEA2420E}" destId="{0DC37A16-8AF8-4036-BC9C-C68E4DAC3F39}" srcOrd="0" destOrd="2" presId="urn:microsoft.com/office/officeart/2005/8/layout/vList6"/>
    <dgm:cxn modelId="{07887798-4B90-4606-AE9B-3D74722F87EB}" type="presOf" srcId="{CADB8E32-8D3E-4AD7-9117-622609F69EC7}" destId="{CA8C6507-4587-461C-B464-C680BF99D7BB}" srcOrd="0" destOrd="0" presId="urn:microsoft.com/office/officeart/2005/8/layout/vList6"/>
    <dgm:cxn modelId="{8D770963-588A-47B2-B4F9-C06CF5EFBD78}" type="presOf" srcId="{6811F5CF-0E15-4A76-A19F-3639C9D29135}" destId="{6E0E3C42-98C6-4562-B71F-F085F9CDA7A8}" srcOrd="0" destOrd="0" presId="urn:microsoft.com/office/officeart/2005/8/layout/vList6"/>
    <dgm:cxn modelId="{3792E7CA-2F20-4A21-ACDB-71EB51ADCAF9}" type="presOf" srcId="{90E91BC1-0A68-4B31-B73D-012F345E8385}" destId="{2895F0B0-6644-4799-880B-AD3A269659F7}" srcOrd="0" destOrd="1" presId="urn:microsoft.com/office/officeart/2005/8/layout/vList6"/>
    <dgm:cxn modelId="{C7D0F6AF-AE82-440F-9669-147ADC434048}" srcId="{548616ED-B75F-4261-BAEA-99059479547B}" destId="{539A96F3-C60F-4B9E-ABF0-9C15578EA766}" srcOrd="1" destOrd="0" parTransId="{E17876DB-00AF-4CB1-955D-86C1DBD0BADE}" sibTransId="{F28C3310-80B0-46E5-BA26-8A78C311D4BC}"/>
    <dgm:cxn modelId="{5397B4B2-6ADC-4FB6-A937-BD1E75D969FC}" srcId="{548616ED-B75F-4261-BAEA-99059479547B}" destId="{61DE65A3-F97D-4A93-B333-80B17F6E3DA3}" srcOrd="0" destOrd="0" parTransId="{2E24076E-4B94-4D3C-B155-63911D6D29FC}" sibTransId="{1AC86ACE-3892-41EF-A398-1495B2872B9F}"/>
    <dgm:cxn modelId="{A18D6635-ADE4-4234-8B91-99CA38C236BC}" srcId="{548616ED-B75F-4261-BAEA-99059479547B}" destId="{7692C20D-2746-4796-AB7F-6A90BEA2420E}" srcOrd="2" destOrd="0" parTransId="{64143179-4202-490F-855E-59D385C05CFB}" sibTransId="{E677AC8F-CA5F-41CA-B370-0DCB88074DFB}"/>
    <dgm:cxn modelId="{6D220D43-07EF-4635-A74A-2C9AF522C552}" type="presOf" srcId="{548616ED-B75F-4261-BAEA-99059479547B}" destId="{C48BE963-3477-4120-A8F7-545560FE15D1}" srcOrd="0" destOrd="0" presId="urn:microsoft.com/office/officeart/2005/8/layout/vList6"/>
    <dgm:cxn modelId="{29F30265-276A-4C08-9CBD-57B9F858D3A3}" type="presOf" srcId="{2E362503-DA64-4434-8501-B345AAE04716}" destId="{2895F0B0-6644-4799-880B-AD3A269659F7}" srcOrd="0" destOrd="4" presId="urn:microsoft.com/office/officeart/2005/8/layout/vList6"/>
    <dgm:cxn modelId="{646957BA-ED3C-4CBA-89D6-83BD21D06D9C}" srcId="{6811F5CF-0E15-4A76-A19F-3639C9D29135}" destId="{548616ED-B75F-4261-BAEA-99059479547B}" srcOrd="0" destOrd="0" parTransId="{BDD41EE4-A6D6-4764-B4F4-9C5D21AE4BE4}" sibTransId="{2F23243C-4077-4B9A-8CA2-086C332620E7}"/>
    <dgm:cxn modelId="{470577D2-CC66-4C1F-B557-66190C2027D9}" srcId="{6811F5CF-0E15-4A76-A19F-3639C9D29135}" destId="{CADB8E32-8D3E-4AD7-9117-622609F69EC7}" srcOrd="1" destOrd="0" parTransId="{63E7133D-0C72-4946-A010-E2110D9287BC}" sibTransId="{3D255F70-D821-446A-9D80-FDCE75D6219B}"/>
    <dgm:cxn modelId="{46406416-05F1-4660-9ED5-ACBCE466838B}" type="presParOf" srcId="{6E0E3C42-98C6-4562-B71F-F085F9CDA7A8}" destId="{10756A58-C60C-42B8-8EC4-A1215ACC85AE}" srcOrd="0" destOrd="0" presId="urn:microsoft.com/office/officeart/2005/8/layout/vList6"/>
    <dgm:cxn modelId="{FBEBB842-044E-4CBB-B670-B1EA05ADBC03}" type="presParOf" srcId="{10756A58-C60C-42B8-8EC4-A1215ACC85AE}" destId="{C48BE963-3477-4120-A8F7-545560FE15D1}" srcOrd="0" destOrd="0" presId="urn:microsoft.com/office/officeart/2005/8/layout/vList6"/>
    <dgm:cxn modelId="{8A56ECF8-BDAB-41AB-8012-39A49A729729}" type="presParOf" srcId="{10756A58-C60C-42B8-8EC4-A1215ACC85AE}" destId="{0DC37A16-8AF8-4036-BC9C-C68E4DAC3F39}" srcOrd="1" destOrd="0" presId="urn:microsoft.com/office/officeart/2005/8/layout/vList6"/>
    <dgm:cxn modelId="{B52C674E-D51F-4A23-983B-064A3CD3B0B1}" type="presParOf" srcId="{6E0E3C42-98C6-4562-B71F-F085F9CDA7A8}" destId="{B36496C9-BFE2-4A7F-BC3F-3A18BDA457C3}" srcOrd="1" destOrd="0" presId="urn:microsoft.com/office/officeart/2005/8/layout/vList6"/>
    <dgm:cxn modelId="{D4735B9F-7F42-4F9B-B535-09A219DE974A}" type="presParOf" srcId="{6E0E3C42-98C6-4562-B71F-F085F9CDA7A8}" destId="{B68A9CEC-5E8A-4830-979F-789A47E6A4DC}" srcOrd="2" destOrd="0" presId="urn:microsoft.com/office/officeart/2005/8/layout/vList6"/>
    <dgm:cxn modelId="{7AF7B4EF-40AB-4E3C-A4E6-9A3DFC21E133}" type="presParOf" srcId="{B68A9CEC-5E8A-4830-979F-789A47E6A4DC}" destId="{CA8C6507-4587-461C-B464-C680BF99D7BB}" srcOrd="0" destOrd="0" presId="urn:microsoft.com/office/officeart/2005/8/layout/vList6"/>
    <dgm:cxn modelId="{CF812595-CC41-4368-A9A4-CB25F59C8C1D}" type="presParOf" srcId="{B68A9CEC-5E8A-4830-979F-789A47E6A4DC}" destId="{2895F0B0-6644-4799-880B-AD3A269659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E274A65-7D67-4B30-8F6E-D13A3B19831C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66E887-4715-4E55-B4AC-850E5A2D6E7D}">
      <dgm:prSet phldrT="[Text]" custT="1"/>
      <dgm:spPr/>
      <dgm:t>
        <a:bodyPr/>
        <a:lstStyle/>
        <a:p>
          <a:r>
            <a:rPr lang="id-ID" sz="2400" b="1" smtClean="0"/>
            <a:t>Masalah pengangguran</a:t>
          </a:r>
          <a:endParaRPr lang="en-US" sz="2400" b="1" dirty="0"/>
        </a:p>
      </dgm:t>
    </dgm:pt>
    <dgm:pt modelId="{D6B7C441-E49A-4C4D-9C6E-BC83DAEA23C5}" type="parTrans" cxnId="{60CB0ED0-2C9B-4250-AB83-C56FCEF58670}">
      <dgm:prSet/>
      <dgm:spPr/>
      <dgm:t>
        <a:bodyPr/>
        <a:lstStyle/>
        <a:p>
          <a:endParaRPr lang="en-US"/>
        </a:p>
      </dgm:t>
    </dgm:pt>
    <dgm:pt modelId="{301EBFD1-0B1C-417A-8A16-5E087E702E23}" type="sibTrans" cxnId="{60CB0ED0-2C9B-4250-AB83-C56FCEF58670}">
      <dgm:prSet/>
      <dgm:spPr/>
      <dgm:t>
        <a:bodyPr/>
        <a:lstStyle/>
        <a:p>
          <a:endParaRPr lang="en-US"/>
        </a:p>
      </dgm:t>
    </dgm:pt>
    <dgm:pt modelId="{46E97188-0BC8-41CB-8695-4B85A2F87025}">
      <dgm:prSet phldrT="[Text]" custT="1"/>
      <dgm:spPr/>
      <dgm:t>
        <a:bodyPr/>
        <a:lstStyle/>
        <a:p>
          <a:r>
            <a:rPr lang="id-ID" sz="2000" b="1" smtClean="0"/>
            <a:t>Upaya mengatasi pengangguran</a:t>
          </a:r>
          <a:endParaRPr lang="en-US" sz="2000" b="1" dirty="0"/>
        </a:p>
      </dgm:t>
    </dgm:pt>
    <dgm:pt modelId="{8DC8AEB9-06DD-4CEC-B333-63665D30192E}" type="parTrans" cxnId="{487A2050-1053-4ABB-8953-8BDBCBCC8620}">
      <dgm:prSet/>
      <dgm:spPr/>
      <dgm:t>
        <a:bodyPr/>
        <a:lstStyle/>
        <a:p>
          <a:endParaRPr lang="en-US"/>
        </a:p>
      </dgm:t>
    </dgm:pt>
    <dgm:pt modelId="{BB3E4763-033A-40F8-B611-7C2E44CB3A80}" type="sibTrans" cxnId="{487A2050-1053-4ABB-8953-8BDBCBCC8620}">
      <dgm:prSet/>
      <dgm:spPr/>
      <dgm:t>
        <a:bodyPr/>
        <a:lstStyle/>
        <a:p>
          <a:endParaRPr lang="en-US"/>
        </a:p>
      </dgm:t>
    </dgm:pt>
    <dgm:pt modelId="{E8CDBF64-4B86-46D0-AC70-489C9ABFD9F5}">
      <dgm:prSet phldrT="[Text]" custT="1"/>
      <dgm:spPr/>
      <dgm:t>
        <a:bodyPr/>
        <a:lstStyle/>
        <a:p>
          <a:r>
            <a:rPr lang="id-ID" sz="2000" b="1" smtClean="0"/>
            <a:t>Jenis-jenis pengangguran</a:t>
          </a:r>
          <a:endParaRPr lang="en-US" sz="2000" b="1" dirty="0"/>
        </a:p>
      </dgm:t>
    </dgm:pt>
    <dgm:pt modelId="{A08652CE-3A05-4C32-AD71-47BAB45A6E1D}" type="parTrans" cxnId="{06356761-804D-40FC-BDDD-B3E0A38CC0AD}">
      <dgm:prSet/>
      <dgm:spPr/>
      <dgm:t>
        <a:bodyPr/>
        <a:lstStyle/>
        <a:p>
          <a:endParaRPr lang="en-US"/>
        </a:p>
      </dgm:t>
    </dgm:pt>
    <dgm:pt modelId="{9E8CD1F1-06CE-40B4-B82A-9603A669799A}" type="sibTrans" cxnId="{06356761-804D-40FC-BDDD-B3E0A38CC0AD}">
      <dgm:prSet/>
      <dgm:spPr/>
      <dgm:t>
        <a:bodyPr/>
        <a:lstStyle/>
        <a:p>
          <a:endParaRPr lang="en-US"/>
        </a:p>
      </dgm:t>
    </dgm:pt>
    <dgm:pt modelId="{BB94A88E-10EA-43C2-A695-5F38094DB831}">
      <dgm:prSet phldrT="[Text]" custT="1"/>
      <dgm:spPr/>
      <dgm:t>
        <a:bodyPr/>
        <a:lstStyle/>
        <a:p>
          <a:r>
            <a:rPr lang="id-ID" sz="2000" b="1" smtClean="0"/>
            <a:t>Dampak negatif pengangguran</a:t>
          </a:r>
          <a:endParaRPr lang="en-US" sz="2000" b="1" dirty="0"/>
        </a:p>
      </dgm:t>
    </dgm:pt>
    <dgm:pt modelId="{C68495FF-82E1-4BF0-8833-C0356BD55DF0}" type="parTrans" cxnId="{D6AA03F7-5F67-4757-8771-CE80F36B0827}">
      <dgm:prSet/>
      <dgm:spPr/>
      <dgm:t>
        <a:bodyPr/>
        <a:lstStyle/>
        <a:p>
          <a:endParaRPr lang="en-US"/>
        </a:p>
      </dgm:t>
    </dgm:pt>
    <dgm:pt modelId="{708BB482-0C24-4B3E-A9F7-228771F400BD}" type="sibTrans" cxnId="{D6AA03F7-5F67-4757-8771-CE80F36B0827}">
      <dgm:prSet/>
      <dgm:spPr/>
      <dgm:t>
        <a:bodyPr/>
        <a:lstStyle/>
        <a:p>
          <a:endParaRPr lang="en-US"/>
        </a:p>
      </dgm:t>
    </dgm:pt>
    <dgm:pt modelId="{D11C05DC-2F41-4738-ABDD-9D7A1F0525F6}" type="pres">
      <dgm:prSet presAssocID="{3E274A65-7D67-4B30-8F6E-D13A3B1983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DBACF-C02F-4102-9CAB-6CF516016EC1}" type="pres">
      <dgm:prSet presAssocID="{0566E887-4715-4E55-B4AC-850E5A2D6E7D}" presName="centerShape" presStyleLbl="node0" presStyleIdx="0" presStyleCnt="1" custScaleX="10979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4A7F87A-49F1-4F73-9660-981A059066D7}" type="pres">
      <dgm:prSet presAssocID="{8DC8AEB9-06DD-4CEC-B333-63665D30192E}" presName="parTrans" presStyleLbl="bgSibTrans2D1" presStyleIdx="0" presStyleCnt="3" custScaleX="108249"/>
      <dgm:spPr/>
      <dgm:t>
        <a:bodyPr/>
        <a:lstStyle/>
        <a:p>
          <a:endParaRPr lang="en-US"/>
        </a:p>
      </dgm:t>
    </dgm:pt>
    <dgm:pt modelId="{83D96058-2B92-4D46-8CC6-CA1F9E1C4C0D}" type="pres">
      <dgm:prSet presAssocID="{46E97188-0BC8-41CB-8695-4B85A2F870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CFC8-81CF-4953-A6DA-19DB537E4FBE}" type="pres">
      <dgm:prSet presAssocID="{A08652CE-3A05-4C32-AD71-47BAB45A6E1D}" presName="parTrans" presStyleLbl="bgSibTrans2D1" presStyleIdx="1" presStyleCnt="3" custScaleX="103192"/>
      <dgm:spPr/>
      <dgm:t>
        <a:bodyPr/>
        <a:lstStyle/>
        <a:p>
          <a:endParaRPr lang="en-US"/>
        </a:p>
      </dgm:t>
    </dgm:pt>
    <dgm:pt modelId="{94A7BDE7-BB25-43ED-B644-89595A2E0F1D}" type="pres">
      <dgm:prSet presAssocID="{E8CDBF64-4B86-46D0-AC70-489C9ABFD9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17216-68CE-420A-AC47-D2E8057055C2}" type="pres">
      <dgm:prSet presAssocID="{C68495FF-82E1-4BF0-8833-C0356BD55DF0}" presName="parTrans" presStyleLbl="bgSibTrans2D1" presStyleIdx="2" presStyleCnt="3" custScaleX="101187"/>
      <dgm:spPr/>
      <dgm:t>
        <a:bodyPr/>
        <a:lstStyle/>
        <a:p>
          <a:endParaRPr lang="en-US"/>
        </a:p>
      </dgm:t>
    </dgm:pt>
    <dgm:pt modelId="{E006276D-A68C-44DB-AC66-959B0A79BC61}" type="pres">
      <dgm:prSet presAssocID="{BB94A88E-10EA-43C2-A695-5F38094DB8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B0ED0-2C9B-4250-AB83-C56FCEF58670}" srcId="{3E274A65-7D67-4B30-8F6E-D13A3B19831C}" destId="{0566E887-4715-4E55-B4AC-850E5A2D6E7D}" srcOrd="0" destOrd="0" parTransId="{D6B7C441-E49A-4C4D-9C6E-BC83DAEA23C5}" sibTransId="{301EBFD1-0B1C-417A-8A16-5E087E702E23}"/>
    <dgm:cxn modelId="{9BF9FF20-6985-4C5A-95C6-78E9BAF3211E}" type="presOf" srcId="{E8CDBF64-4B86-46D0-AC70-489C9ABFD9F5}" destId="{94A7BDE7-BB25-43ED-B644-89595A2E0F1D}" srcOrd="0" destOrd="0" presId="urn:microsoft.com/office/officeart/2005/8/layout/radial4"/>
    <dgm:cxn modelId="{98896F6A-608B-4995-A3E0-A75919BBF87D}" type="presOf" srcId="{3E274A65-7D67-4B30-8F6E-D13A3B19831C}" destId="{D11C05DC-2F41-4738-ABDD-9D7A1F0525F6}" srcOrd="0" destOrd="0" presId="urn:microsoft.com/office/officeart/2005/8/layout/radial4"/>
    <dgm:cxn modelId="{7431597C-B582-4BB5-A68D-031F68901237}" type="presOf" srcId="{0566E887-4715-4E55-B4AC-850E5A2D6E7D}" destId="{0D3DBACF-C02F-4102-9CAB-6CF516016EC1}" srcOrd="0" destOrd="0" presId="urn:microsoft.com/office/officeart/2005/8/layout/radial4"/>
    <dgm:cxn modelId="{E0116A2E-CA76-4DE8-9C6D-1CC8ADCFCAAF}" type="presOf" srcId="{BB94A88E-10EA-43C2-A695-5F38094DB831}" destId="{E006276D-A68C-44DB-AC66-959B0A79BC61}" srcOrd="0" destOrd="0" presId="urn:microsoft.com/office/officeart/2005/8/layout/radial4"/>
    <dgm:cxn modelId="{06356761-804D-40FC-BDDD-B3E0A38CC0AD}" srcId="{0566E887-4715-4E55-B4AC-850E5A2D6E7D}" destId="{E8CDBF64-4B86-46D0-AC70-489C9ABFD9F5}" srcOrd="1" destOrd="0" parTransId="{A08652CE-3A05-4C32-AD71-47BAB45A6E1D}" sibTransId="{9E8CD1F1-06CE-40B4-B82A-9603A669799A}"/>
    <dgm:cxn modelId="{C0C3AFFC-F562-48BE-9269-275199445E73}" type="presOf" srcId="{C68495FF-82E1-4BF0-8833-C0356BD55DF0}" destId="{92517216-68CE-420A-AC47-D2E8057055C2}" srcOrd="0" destOrd="0" presId="urn:microsoft.com/office/officeart/2005/8/layout/radial4"/>
    <dgm:cxn modelId="{140E2B2E-363B-4341-8833-A8D7F98E65A9}" type="presOf" srcId="{8DC8AEB9-06DD-4CEC-B333-63665D30192E}" destId="{24A7F87A-49F1-4F73-9660-981A059066D7}" srcOrd="0" destOrd="0" presId="urn:microsoft.com/office/officeart/2005/8/layout/radial4"/>
    <dgm:cxn modelId="{214B238C-A68C-4C15-8494-AC0309C4D243}" type="presOf" srcId="{46E97188-0BC8-41CB-8695-4B85A2F87025}" destId="{83D96058-2B92-4D46-8CC6-CA1F9E1C4C0D}" srcOrd="0" destOrd="0" presId="urn:microsoft.com/office/officeart/2005/8/layout/radial4"/>
    <dgm:cxn modelId="{F473167F-8BFB-48A7-AC8A-16F0B3B2F155}" type="presOf" srcId="{A08652CE-3A05-4C32-AD71-47BAB45A6E1D}" destId="{CB22CFC8-81CF-4953-A6DA-19DB537E4FBE}" srcOrd="0" destOrd="0" presId="urn:microsoft.com/office/officeart/2005/8/layout/radial4"/>
    <dgm:cxn modelId="{D6AA03F7-5F67-4757-8771-CE80F36B0827}" srcId="{0566E887-4715-4E55-B4AC-850E5A2D6E7D}" destId="{BB94A88E-10EA-43C2-A695-5F38094DB831}" srcOrd="2" destOrd="0" parTransId="{C68495FF-82E1-4BF0-8833-C0356BD55DF0}" sibTransId="{708BB482-0C24-4B3E-A9F7-228771F400BD}"/>
    <dgm:cxn modelId="{487A2050-1053-4ABB-8953-8BDBCBCC8620}" srcId="{0566E887-4715-4E55-B4AC-850E5A2D6E7D}" destId="{46E97188-0BC8-41CB-8695-4B85A2F87025}" srcOrd="0" destOrd="0" parTransId="{8DC8AEB9-06DD-4CEC-B333-63665D30192E}" sibTransId="{BB3E4763-033A-40F8-B611-7C2E44CB3A80}"/>
    <dgm:cxn modelId="{A575C9C5-F159-4350-9228-4A410F1582F4}" type="presParOf" srcId="{D11C05DC-2F41-4738-ABDD-9D7A1F0525F6}" destId="{0D3DBACF-C02F-4102-9CAB-6CF516016EC1}" srcOrd="0" destOrd="0" presId="urn:microsoft.com/office/officeart/2005/8/layout/radial4"/>
    <dgm:cxn modelId="{672912D7-6863-47F4-8BB9-BBE9132D69AC}" type="presParOf" srcId="{D11C05DC-2F41-4738-ABDD-9D7A1F0525F6}" destId="{24A7F87A-49F1-4F73-9660-981A059066D7}" srcOrd="1" destOrd="0" presId="urn:microsoft.com/office/officeart/2005/8/layout/radial4"/>
    <dgm:cxn modelId="{58742F7B-50F3-410F-A899-5EA8014D3C10}" type="presParOf" srcId="{D11C05DC-2F41-4738-ABDD-9D7A1F0525F6}" destId="{83D96058-2B92-4D46-8CC6-CA1F9E1C4C0D}" srcOrd="2" destOrd="0" presId="urn:microsoft.com/office/officeart/2005/8/layout/radial4"/>
    <dgm:cxn modelId="{9BCC92F9-BDA7-40A0-8A07-8EF901284B33}" type="presParOf" srcId="{D11C05DC-2F41-4738-ABDD-9D7A1F0525F6}" destId="{CB22CFC8-81CF-4953-A6DA-19DB537E4FBE}" srcOrd="3" destOrd="0" presId="urn:microsoft.com/office/officeart/2005/8/layout/radial4"/>
    <dgm:cxn modelId="{32AE43EB-B3BF-4E74-A21B-D9F8FF4BD540}" type="presParOf" srcId="{D11C05DC-2F41-4738-ABDD-9D7A1F0525F6}" destId="{94A7BDE7-BB25-43ED-B644-89595A2E0F1D}" srcOrd="4" destOrd="0" presId="urn:microsoft.com/office/officeart/2005/8/layout/radial4"/>
    <dgm:cxn modelId="{666888A5-629E-4CFB-BCBB-31D09926EEFA}" type="presParOf" srcId="{D11C05DC-2F41-4738-ABDD-9D7A1F0525F6}" destId="{92517216-68CE-420A-AC47-D2E8057055C2}" srcOrd="5" destOrd="0" presId="urn:microsoft.com/office/officeart/2005/8/layout/radial4"/>
    <dgm:cxn modelId="{5D2CE31D-D8DC-4EC9-92DE-2AAFD96D2774}" type="presParOf" srcId="{D11C05DC-2F41-4738-ABDD-9D7A1F0525F6}" destId="{E006276D-A68C-44DB-AC66-959B0A79BC6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FAAE1D-FDA4-4818-86B8-785F2F83390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A5F2B-36E7-48F6-8A6E-1593B5758CD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b="1" dirty="0" smtClean="0"/>
            <a:t>Menurut Jumlah Jam Kerja</a:t>
          </a:r>
          <a:endParaRPr lang="en-US" sz="2000" b="1" dirty="0"/>
        </a:p>
      </dgm:t>
    </dgm:pt>
    <dgm:pt modelId="{15A28E76-30A8-4726-97DF-F3EDD5F95679}" type="parTrans" cxnId="{CDCE96DE-CF5D-4972-B407-308303B09A88}">
      <dgm:prSet/>
      <dgm:spPr/>
      <dgm:t>
        <a:bodyPr/>
        <a:lstStyle/>
        <a:p>
          <a:endParaRPr lang="en-US"/>
        </a:p>
      </dgm:t>
    </dgm:pt>
    <dgm:pt modelId="{CD61EE70-DDA7-4A1D-8C13-5F3FEF8C953D}" type="sibTrans" cxnId="{CDCE96DE-CF5D-4972-B407-308303B09A88}">
      <dgm:prSet/>
      <dgm:spPr/>
      <dgm:t>
        <a:bodyPr/>
        <a:lstStyle/>
        <a:p>
          <a:endParaRPr lang="en-US"/>
        </a:p>
      </dgm:t>
    </dgm:pt>
    <dgm:pt modelId="{98F852DF-CD52-4551-A393-82EE085DFFF1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id-ID" sz="2000" b="1" dirty="0" smtClean="0"/>
            <a:t>Pengangguran Terbuka</a:t>
          </a:r>
          <a:endParaRPr lang="en-US" sz="2000" b="1" dirty="0"/>
        </a:p>
      </dgm:t>
    </dgm:pt>
    <dgm:pt modelId="{0F44C450-55D6-40BE-A0FB-CB3D21B052FB}" type="parTrans" cxnId="{C4EF76E5-75B6-4126-B30C-484D504BB036}">
      <dgm:prSet/>
      <dgm:spPr/>
      <dgm:t>
        <a:bodyPr/>
        <a:lstStyle/>
        <a:p>
          <a:endParaRPr lang="en-US"/>
        </a:p>
      </dgm:t>
    </dgm:pt>
    <dgm:pt modelId="{C633EE91-EF98-4957-9699-B468A78EDF26}" type="sibTrans" cxnId="{C4EF76E5-75B6-4126-B30C-484D504BB036}">
      <dgm:prSet/>
      <dgm:spPr/>
      <dgm:t>
        <a:bodyPr/>
        <a:lstStyle/>
        <a:p>
          <a:endParaRPr lang="en-US"/>
        </a:p>
      </dgm:t>
    </dgm:pt>
    <dgm:pt modelId="{46811745-C082-4211-A423-0065AF27515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id-ID" sz="1800" b="1" dirty="0" smtClean="0"/>
            <a:t>Setengah Menganggur</a:t>
          </a:r>
          <a:endParaRPr lang="en-US" sz="1800" b="1" dirty="0"/>
        </a:p>
      </dgm:t>
    </dgm:pt>
    <dgm:pt modelId="{E225A72E-F633-499D-81AF-708CF0A0DA87}" type="parTrans" cxnId="{6E64462C-2B88-49BC-AFDE-73A7F105C6AA}">
      <dgm:prSet/>
      <dgm:spPr/>
      <dgm:t>
        <a:bodyPr/>
        <a:lstStyle/>
        <a:p>
          <a:endParaRPr lang="en-US"/>
        </a:p>
      </dgm:t>
    </dgm:pt>
    <dgm:pt modelId="{528A20BD-5DA5-488C-B58A-5FD0C385812A}" type="sibTrans" cxnId="{6E64462C-2B88-49BC-AFDE-73A7F105C6AA}">
      <dgm:prSet/>
      <dgm:spPr/>
      <dgm:t>
        <a:bodyPr/>
        <a:lstStyle/>
        <a:p>
          <a:endParaRPr lang="en-US"/>
        </a:p>
      </dgm:t>
    </dgm:pt>
    <dgm:pt modelId="{99C51359-F7DD-490A-BC6E-5126D7D626E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b="1" dirty="0" smtClean="0"/>
            <a:t>Menurut Penyebab Terjadinya Pengangguran</a:t>
          </a:r>
          <a:endParaRPr lang="en-US" sz="2000" b="1" dirty="0"/>
        </a:p>
      </dgm:t>
    </dgm:pt>
    <dgm:pt modelId="{A3A4C965-D60A-438F-95A2-DD03653A5DBA}" type="parTrans" cxnId="{3504A36F-2ABB-4AF6-8BA1-E50BE80A64E7}">
      <dgm:prSet/>
      <dgm:spPr/>
      <dgm:t>
        <a:bodyPr/>
        <a:lstStyle/>
        <a:p>
          <a:endParaRPr lang="en-US"/>
        </a:p>
      </dgm:t>
    </dgm:pt>
    <dgm:pt modelId="{7F66325E-810D-4A02-A596-3AF0D2E7E34E}" type="sibTrans" cxnId="{3504A36F-2ABB-4AF6-8BA1-E50BE80A64E7}">
      <dgm:prSet/>
      <dgm:spPr/>
      <dgm:t>
        <a:bodyPr/>
        <a:lstStyle/>
        <a:p>
          <a:endParaRPr lang="en-US"/>
        </a:p>
      </dgm:t>
    </dgm:pt>
    <dgm:pt modelId="{A29D463F-1EBA-4788-891F-AAC4CB79B7C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 smtClean="0"/>
            <a:t>Pengangguran konjungtur/siklikal</a:t>
          </a:r>
          <a:endParaRPr lang="en-US" dirty="0"/>
        </a:p>
      </dgm:t>
    </dgm:pt>
    <dgm:pt modelId="{65A97A90-9901-4604-BA79-0D1AA1A40179}" type="parTrans" cxnId="{CA3BB2A1-93E1-4BEE-94D2-FBB97493F8FA}">
      <dgm:prSet/>
      <dgm:spPr/>
      <dgm:t>
        <a:bodyPr/>
        <a:lstStyle/>
        <a:p>
          <a:endParaRPr lang="en-US"/>
        </a:p>
      </dgm:t>
    </dgm:pt>
    <dgm:pt modelId="{D624D8E2-C8F4-4ABE-AB08-2F7B626BF533}" type="sibTrans" cxnId="{CA3BB2A1-93E1-4BEE-94D2-FBB97493F8FA}">
      <dgm:prSet/>
      <dgm:spPr/>
      <dgm:t>
        <a:bodyPr/>
        <a:lstStyle/>
        <a:p>
          <a:endParaRPr lang="en-US"/>
        </a:p>
      </dgm:t>
    </dgm:pt>
    <dgm:pt modelId="{6A8F209A-6A25-4B42-B1EC-F0B7FCB1FBE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dirty="0" smtClean="0"/>
            <a:t>Pengangguran struktural</a:t>
          </a:r>
          <a:endParaRPr lang="en-US" dirty="0"/>
        </a:p>
      </dgm:t>
    </dgm:pt>
    <dgm:pt modelId="{E4189ADD-C270-4DE3-B53B-1A5F6CCF86E1}" type="parTrans" cxnId="{C7F87E7F-839C-43FA-AA77-8629AF07D9E3}">
      <dgm:prSet/>
      <dgm:spPr/>
      <dgm:t>
        <a:bodyPr/>
        <a:lstStyle/>
        <a:p>
          <a:endParaRPr lang="en-US"/>
        </a:p>
      </dgm:t>
    </dgm:pt>
    <dgm:pt modelId="{79BB4324-8FAA-441C-B324-61AB619EE05D}" type="sibTrans" cxnId="{C7F87E7F-839C-43FA-AA77-8629AF07D9E3}">
      <dgm:prSet/>
      <dgm:spPr/>
      <dgm:t>
        <a:bodyPr/>
        <a:lstStyle/>
        <a:p>
          <a:endParaRPr lang="en-US"/>
        </a:p>
      </dgm:t>
    </dgm:pt>
    <dgm:pt modelId="{A8A385C9-29F0-4D3F-A815-C793EF905E9C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dirty="0" smtClean="0"/>
            <a:t>Pengangguran teknologi</a:t>
          </a:r>
          <a:endParaRPr lang="en-US" dirty="0"/>
        </a:p>
      </dgm:t>
    </dgm:pt>
    <dgm:pt modelId="{62A5DFCC-8B0A-4D3D-83E3-E15C65730C41}" type="parTrans" cxnId="{0786FB93-651D-40C8-ABD0-8016BA7E8DD6}">
      <dgm:prSet/>
      <dgm:spPr/>
      <dgm:t>
        <a:bodyPr/>
        <a:lstStyle/>
        <a:p>
          <a:endParaRPr lang="en-US"/>
        </a:p>
      </dgm:t>
    </dgm:pt>
    <dgm:pt modelId="{137D123B-22FE-4862-B44C-483A36D65686}" type="sibTrans" cxnId="{0786FB93-651D-40C8-ABD0-8016BA7E8DD6}">
      <dgm:prSet/>
      <dgm:spPr/>
      <dgm:t>
        <a:bodyPr/>
        <a:lstStyle/>
        <a:p>
          <a:endParaRPr lang="en-US"/>
        </a:p>
      </dgm:t>
    </dgm:pt>
    <dgm:pt modelId="{FD0CED48-BC07-49C8-A622-0C65BAFB156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 smtClean="0"/>
            <a:t>Pengangguran musiman</a:t>
          </a:r>
          <a:endParaRPr lang="en-US" dirty="0"/>
        </a:p>
      </dgm:t>
    </dgm:pt>
    <dgm:pt modelId="{C30AA8D1-0C33-4518-8DC7-34CDEA3133FD}" type="parTrans" cxnId="{64E83DA0-801F-4D2D-B971-2EE0B42F93CE}">
      <dgm:prSet/>
      <dgm:spPr/>
      <dgm:t>
        <a:bodyPr/>
        <a:lstStyle/>
        <a:p>
          <a:endParaRPr lang="en-US"/>
        </a:p>
      </dgm:t>
    </dgm:pt>
    <dgm:pt modelId="{2A38C593-83A1-48FF-9A57-9809E3E23D56}" type="sibTrans" cxnId="{64E83DA0-801F-4D2D-B971-2EE0B42F93CE}">
      <dgm:prSet/>
      <dgm:spPr/>
      <dgm:t>
        <a:bodyPr/>
        <a:lstStyle/>
        <a:p>
          <a:endParaRPr lang="en-US"/>
        </a:p>
      </dgm:t>
    </dgm:pt>
    <dgm:pt modelId="{E53F6817-ACFA-4742-83FF-1B62CE0311CB}">
      <dgm:prSet/>
      <dgm:spPr>
        <a:solidFill>
          <a:srgbClr val="C00000"/>
        </a:solidFill>
      </dgm:spPr>
      <dgm:t>
        <a:bodyPr/>
        <a:lstStyle/>
        <a:p>
          <a:r>
            <a:rPr lang="id-ID" dirty="0" smtClean="0"/>
            <a:t>Pengangguran friksional</a:t>
          </a:r>
          <a:endParaRPr lang="en-US" dirty="0"/>
        </a:p>
      </dgm:t>
    </dgm:pt>
    <dgm:pt modelId="{4F914A25-DC47-4E9D-A51C-360C3F321F89}" type="parTrans" cxnId="{1774091E-F288-4533-A568-3078F24BACB6}">
      <dgm:prSet/>
      <dgm:spPr/>
      <dgm:t>
        <a:bodyPr/>
        <a:lstStyle/>
        <a:p>
          <a:endParaRPr lang="en-US"/>
        </a:p>
      </dgm:t>
    </dgm:pt>
    <dgm:pt modelId="{9832973B-E5C4-468A-A411-9BB233B47E57}" type="sibTrans" cxnId="{1774091E-F288-4533-A568-3078F24BACB6}">
      <dgm:prSet/>
      <dgm:spPr/>
      <dgm:t>
        <a:bodyPr/>
        <a:lstStyle/>
        <a:p>
          <a:endParaRPr lang="en-US"/>
        </a:p>
      </dgm:t>
    </dgm:pt>
    <dgm:pt modelId="{771FDC25-F8E9-4F67-9DC3-723875DE51DE}" type="pres">
      <dgm:prSet presAssocID="{09FAAE1D-FDA4-4818-86B8-785F2F8339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817CA-065A-4E4D-BA83-008B18FF7923}" type="pres">
      <dgm:prSet presAssocID="{78EA5F2B-36E7-48F6-8A6E-1593B5758CDF}" presName="compNode" presStyleCnt="0"/>
      <dgm:spPr/>
    </dgm:pt>
    <dgm:pt modelId="{68ED1CFD-5853-4BFB-A7DE-A258FE4CD34E}" type="pres">
      <dgm:prSet presAssocID="{78EA5F2B-36E7-48F6-8A6E-1593B5758CDF}" presName="aNode" presStyleLbl="bgShp" presStyleIdx="0" presStyleCnt="2"/>
      <dgm:spPr/>
      <dgm:t>
        <a:bodyPr/>
        <a:lstStyle/>
        <a:p>
          <a:endParaRPr lang="en-US"/>
        </a:p>
      </dgm:t>
    </dgm:pt>
    <dgm:pt modelId="{A27418F5-9EBA-4F46-A090-3F6E75E4A9AD}" type="pres">
      <dgm:prSet presAssocID="{78EA5F2B-36E7-48F6-8A6E-1593B5758CDF}" presName="textNode" presStyleLbl="bgShp" presStyleIdx="0" presStyleCnt="2"/>
      <dgm:spPr/>
      <dgm:t>
        <a:bodyPr/>
        <a:lstStyle/>
        <a:p>
          <a:endParaRPr lang="en-US"/>
        </a:p>
      </dgm:t>
    </dgm:pt>
    <dgm:pt modelId="{EBA19136-2DE3-4FE2-8EE2-E565ED0F6C5A}" type="pres">
      <dgm:prSet presAssocID="{78EA5F2B-36E7-48F6-8A6E-1593B5758CDF}" presName="compChildNode" presStyleCnt="0"/>
      <dgm:spPr/>
    </dgm:pt>
    <dgm:pt modelId="{130BB64A-99EB-48B1-B29D-288759BE5190}" type="pres">
      <dgm:prSet presAssocID="{78EA5F2B-36E7-48F6-8A6E-1593B5758CDF}" presName="theInnerList" presStyleCnt="0"/>
      <dgm:spPr/>
    </dgm:pt>
    <dgm:pt modelId="{5AF79DD5-E016-4E30-A818-54C8EFDB1E58}" type="pres">
      <dgm:prSet presAssocID="{98F852DF-CD52-4551-A393-82EE085DFFF1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0B58-E42F-4F25-8B70-919A12935072}" type="pres">
      <dgm:prSet presAssocID="{98F852DF-CD52-4551-A393-82EE085DFFF1}" presName="aSpace2" presStyleCnt="0"/>
      <dgm:spPr/>
    </dgm:pt>
    <dgm:pt modelId="{B1BA8FEB-4247-4EBC-A2B7-E489E2370D69}" type="pres">
      <dgm:prSet presAssocID="{46811745-C082-4211-A423-0065AF275155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4669-8147-47F5-A430-3C52DFF71F43}" type="pres">
      <dgm:prSet presAssocID="{78EA5F2B-36E7-48F6-8A6E-1593B5758CDF}" presName="aSpace" presStyleCnt="0"/>
      <dgm:spPr/>
    </dgm:pt>
    <dgm:pt modelId="{9209325F-E8AF-4F5C-88B6-4B590A19CD91}" type="pres">
      <dgm:prSet presAssocID="{99C51359-F7DD-490A-BC6E-5126D7D626E2}" presName="compNode" presStyleCnt="0"/>
      <dgm:spPr/>
    </dgm:pt>
    <dgm:pt modelId="{F2424D4A-4A59-4A32-B5AA-693130160930}" type="pres">
      <dgm:prSet presAssocID="{99C51359-F7DD-490A-BC6E-5126D7D626E2}" presName="aNode" presStyleLbl="bgShp" presStyleIdx="1" presStyleCnt="2"/>
      <dgm:spPr/>
      <dgm:t>
        <a:bodyPr/>
        <a:lstStyle/>
        <a:p>
          <a:endParaRPr lang="en-US"/>
        </a:p>
      </dgm:t>
    </dgm:pt>
    <dgm:pt modelId="{D49EBB75-CDD8-4EC6-B06C-56E954B5CD42}" type="pres">
      <dgm:prSet presAssocID="{99C51359-F7DD-490A-BC6E-5126D7D626E2}" presName="textNode" presStyleLbl="bgShp" presStyleIdx="1" presStyleCnt="2"/>
      <dgm:spPr/>
      <dgm:t>
        <a:bodyPr/>
        <a:lstStyle/>
        <a:p>
          <a:endParaRPr lang="en-US"/>
        </a:p>
      </dgm:t>
    </dgm:pt>
    <dgm:pt modelId="{C2D637F9-EFCE-428D-B635-446C83310C28}" type="pres">
      <dgm:prSet presAssocID="{99C51359-F7DD-490A-BC6E-5126D7D626E2}" presName="compChildNode" presStyleCnt="0"/>
      <dgm:spPr/>
    </dgm:pt>
    <dgm:pt modelId="{DC87B773-BFB3-4DA9-810C-54828E488D47}" type="pres">
      <dgm:prSet presAssocID="{99C51359-F7DD-490A-BC6E-5126D7D626E2}" presName="theInnerList" presStyleCnt="0"/>
      <dgm:spPr/>
    </dgm:pt>
    <dgm:pt modelId="{6F9D0BE5-4B26-4B08-BF3E-2B5E6069CFE1}" type="pres">
      <dgm:prSet presAssocID="{A29D463F-1EBA-4788-891F-AAC4CB79B7CB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155EE-3315-43D6-9F78-E7CA7C3C3631}" type="pres">
      <dgm:prSet presAssocID="{A29D463F-1EBA-4788-891F-AAC4CB79B7CB}" presName="aSpace2" presStyleCnt="0"/>
      <dgm:spPr/>
    </dgm:pt>
    <dgm:pt modelId="{42DE1EF1-AC34-4083-B52E-6C3711A574E5}" type="pres">
      <dgm:prSet presAssocID="{6A8F209A-6A25-4B42-B1EC-F0B7FCB1FBE1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7FD6B-F513-4318-996A-60D59D7EA98B}" type="pres">
      <dgm:prSet presAssocID="{6A8F209A-6A25-4B42-B1EC-F0B7FCB1FBE1}" presName="aSpace2" presStyleCnt="0"/>
      <dgm:spPr/>
    </dgm:pt>
    <dgm:pt modelId="{A708FE6B-4C07-4EC4-B586-35C061EDDD4D}" type="pres">
      <dgm:prSet presAssocID="{A8A385C9-29F0-4D3F-A815-C793EF905E9C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1CAB9-796F-43FF-9B5D-6189F0FBA47F}" type="pres">
      <dgm:prSet presAssocID="{A8A385C9-29F0-4D3F-A815-C793EF905E9C}" presName="aSpace2" presStyleCnt="0"/>
      <dgm:spPr/>
    </dgm:pt>
    <dgm:pt modelId="{7EFCCDA0-64A0-4D48-857B-0E8EABF5D6BC}" type="pres">
      <dgm:prSet presAssocID="{FD0CED48-BC07-49C8-A622-0C65BAFB156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54329-FA00-4D77-A574-DE4D1E002740}" type="pres">
      <dgm:prSet presAssocID="{FD0CED48-BC07-49C8-A622-0C65BAFB1563}" presName="aSpace2" presStyleCnt="0"/>
      <dgm:spPr/>
    </dgm:pt>
    <dgm:pt modelId="{87E53F6E-2E90-4807-ABAA-A77E45D96310}" type="pres">
      <dgm:prSet presAssocID="{E53F6817-ACFA-4742-83FF-1B62CE0311C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DA533-F6F4-41E1-A1BF-412E441D4A96}" type="presOf" srcId="{99C51359-F7DD-490A-BC6E-5126D7D626E2}" destId="{F2424D4A-4A59-4A32-B5AA-693130160930}" srcOrd="0" destOrd="0" presId="urn:microsoft.com/office/officeart/2005/8/layout/lProcess2"/>
    <dgm:cxn modelId="{6414D9D4-92E3-4CB2-9A7B-5C1192CB6E0A}" type="presOf" srcId="{99C51359-F7DD-490A-BC6E-5126D7D626E2}" destId="{D49EBB75-CDD8-4EC6-B06C-56E954B5CD42}" srcOrd="1" destOrd="0" presId="urn:microsoft.com/office/officeart/2005/8/layout/lProcess2"/>
    <dgm:cxn modelId="{627AFDF1-F08A-4017-ADA1-B0379A8729BB}" type="presOf" srcId="{FD0CED48-BC07-49C8-A622-0C65BAFB1563}" destId="{7EFCCDA0-64A0-4D48-857B-0E8EABF5D6BC}" srcOrd="0" destOrd="0" presId="urn:microsoft.com/office/officeart/2005/8/layout/lProcess2"/>
    <dgm:cxn modelId="{FA14F15D-8743-49CD-B407-65BF47D0EA3E}" type="presOf" srcId="{A29D463F-1EBA-4788-891F-AAC4CB79B7CB}" destId="{6F9D0BE5-4B26-4B08-BF3E-2B5E6069CFE1}" srcOrd="0" destOrd="0" presId="urn:microsoft.com/office/officeart/2005/8/layout/lProcess2"/>
    <dgm:cxn modelId="{0786FB93-651D-40C8-ABD0-8016BA7E8DD6}" srcId="{99C51359-F7DD-490A-BC6E-5126D7D626E2}" destId="{A8A385C9-29F0-4D3F-A815-C793EF905E9C}" srcOrd="2" destOrd="0" parTransId="{62A5DFCC-8B0A-4D3D-83E3-E15C65730C41}" sibTransId="{137D123B-22FE-4862-B44C-483A36D65686}"/>
    <dgm:cxn modelId="{27B294F4-775E-45D3-AC15-9F2C3F4AD595}" type="presOf" srcId="{98F852DF-CD52-4551-A393-82EE085DFFF1}" destId="{5AF79DD5-E016-4E30-A818-54C8EFDB1E58}" srcOrd="0" destOrd="0" presId="urn:microsoft.com/office/officeart/2005/8/layout/lProcess2"/>
    <dgm:cxn modelId="{58A8CEBF-95DE-4BF6-92CC-5ABB3F57A697}" type="presOf" srcId="{78EA5F2B-36E7-48F6-8A6E-1593B5758CDF}" destId="{68ED1CFD-5853-4BFB-A7DE-A258FE4CD34E}" srcOrd="0" destOrd="0" presId="urn:microsoft.com/office/officeart/2005/8/layout/lProcess2"/>
    <dgm:cxn modelId="{C7F87E7F-839C-43FA-AA77-8629AF07D9E3}" srcId="{99C51359-F7DD-490A-BC6E-5126D7D626E2}" destId="{6A8F209A-6A25-4B42-B1EC-F0B7FCB1FBE1}" srcOrd="1" destOrd="0" parTransId="{E4189ADD-C270-4DE3-B53B-1A5F6CCF86E1}" sibTransId="{79BB4324-8FAA-441C-B324-61AB619EE05D}"/>
    <dgm:cxn modelId="{5522696F-A9AE-4204-B625-B2C752AE9B6E}" type="presOf" srcId="{09FAAE1D-FDA4-4818-86B8-785F2F833907}" destId="{771FDC25-F8E9-4F67-9DC3-723875DE51DE}" srcOrd="0" destOrd="0" presId="urn:microsoft.com/office/officeart/2005/8/layout/lProcess2"/>
    <dgm:cxn modelId="{1F2FBFDA-7994-44CB-B0B0-F3C97F288EB5}" type="presOf" srcId="{6A8F209A-6A25-4B42-B1EC-F0B7FCB1FBE1}" destId="{42DE1EF1-AC34-4083-B52E-6C3711A574E5}" srcOrd="0" destOrd="0" presId="urn:microsoft.com/office/officeart/2005/8/layout/lProcess2"/>
    <dgm:cxn modelId="{C4EF76E5-75B6-4126-B30C-484D504BB036}" srcId="{78EA5F2B-36E7-48F6-8A6E-1593B5758CDF}" destId="{98F852DF-CD52-4551-A393-82EE085DFFF1}" srcOrd="0" destOrd="0" parTransId="{0F44C450-55D6-40BE-A0FB-CB3D21B052FB}" sibTransId="{C633EE91-EF98-4957-9699-B468A78EDF26}"/>
    <dgm:cxn modelId="{0DE47E14-5DA9-44B9-922D-6090F69BF65C}" type="presOf" srcId="{78EA5F2B-36E7-48F6-8A6E-1593B5758CDF}" destId="{A27418F5-9EBA-4F46-A090-3F6E75E4A9AD}" srcOrd="1" destOrd="0" presId="urn:microsoft.com/office/officeart/2005/8/layout/lProcess2"/>
    <dgm:cxn modelId="{41C9F9A8-542F-4974-8093-A8356A0D3354}" type="presOf" srcId="{46811745-C082-4211-A423-0065AF275155}" destId="{B1BA8FEB-4247-4EBC-A2B7-E489E2370D69}" srcOrd="0" destOrd="0" presId="urn:microsoft.com/office/officeart/2005/8/layout/lProcess2"/>
    <dgm:cxn modelId="{64E83DA0-801F-4D2D-B971-2EE0B42F93CE}" srcId="{99C51359-F7DD-490A-BC6E-5126D7D626E2}" destId="{FD0CED48-BC07-49C8-A622-0C65BAFB1563}" srcOrd="3" destOrd="0" parTransId="{C30AA8D1-0C33-4518-8DC7-34CDEA3133FD}" sibTransId="{2A38C593-83A1-48FF-9A57-9809E3E23D56}"/>
    <dgm:cxn modelId="{EC76992C-92AF-4899-9151-2C204A3F8FBB}" type="presOf" srcId="{A8A385C9-29F0-4D3F-A815-C793EF905E9C}" destId="{A708FE6B-4C07-4EC4-B586-35C061EDDD4D}" srcOrd="0" destOrd="0" presId="urn:microsoft.com/office/officeart/2005/8/layout/lProcess2"/>
    <dgm:cxn modelId="{1774091E-F288-4533-A568-3078F24BACB6}" srcId="{99C51359-F7DD-490A-BC6E-5126D7D626E2}" destId="{E53F6817-ACFA-4742-83FF-1B62CE0311CB}" srcOrd="4" destOrd="0" parTransId="{4F914A25-DC47-4E9D-A51C-360C3F321F89}" sibTransId="{9832973B-E5C4-468A-A411-9BB233B47E57}"/>
    <dgm:cxn modelId="{6E64462C-2B88-49BC-AFDE-73A7F105C6AA}" srcId="{78EA5F2B-36E7-48F6-8A6E-1593B5758CDF}" destId="{46811745-C082-4211-A423-0065AF275155}" srcOrd="1" destOrd="0" parTransId="{E225A72E-F633-499D-81AF-708CF0A0DA87}" sibTransId="{528A20BD-5DA5-488C-B58A-5FD0C385812A}"/>
    <dgm:cxn modelId="{3504A36F-2ABB-4AF6-8BA1-E50BE80A64E7}" srcId="{09FAAE1D-FDA4-4818-86B8-785F2F833907}" destId="{99C51359-F7DD-490A-BC6E-5126D7D626E2}" srcOrd="1" destOrd="0" parTransId="{A3A4C965-D60A-438F-95A2-DD03653A5DBA}" sibTransId="{7F66325E-810D-4A02-A596-3AF0D2E7E34E}"/>
    <dgm:cxn modelId="{CDCE96DE-CF5D-4972-B407-308303B09A88}" srcId="{09FAAE1D-FDA4-4818-86B8-785F2F833907}" destId="{78EA5F2B-36E7-48F6-8A6E-1593B5758CDF}" srcOrd="0" destOrd="0" parTransId="{15A28E76-30A8-4726-97DF-F3EDD5F95679}" sibTransId="{CD61EE70-DDA7-4A1D-8C13-5F3FEF8C953D}"/>
    <dgm:cxn modelId="{0E79A7D6-6569-4C00-8EFE-199B5BC312FF}" type="presOf" srcId="{E53F6817-ACFA-4742-83FF-1B62CE0311CB}" destId="{87E53F6E-2E90-4807-ABAA-A77E45D96310}" srcOrd="0" destOrd="0" presId="urn:microsoft.com/office/officeart/2005/8/layout/lProcess2"/>
    <dgm:cxn modelId="{CA3BB2A1-93E1-4BEE-94D2-FBB97493F8FA}" srcId="{99C51359-F7DD-490A-BC6E-5126D7D626E2}" destId="{A29D463F-1EBA-4788-891F-AAC4CB79B7CB}" srcOrd="0" destOrd="0" parTransId="{65A97A90-9901-4604-BA79-0D1AA1A40179}" sibTransId="{D624D8E2-C8F4-4ABE-AB08-2F7B626BF533}"/>
    <dgm:cxn modelId="{0FB65860-7448-46C3-B8B1-5CD9F77B51F5}" type="presParOf" srcId="{771FDC25-F8E9-4F67-9DC3-723875DE51DE}" destId="{5FD817CA-065A-4E4D-BA83-008B18FF7923}" srcOrd="0" destOrd="0" presId="urn:microsoft.com/office/officeart/2005/8/layout/lProcess2"/>
    <dgm:cxn modelId="{9CE38369-7E0C-434F-BA47-F6262BB28E27}" type="presParOf" srcId="{5FD817CA-065A-4E4D-BA83-008B18FF7923}" destId="{68ED1CFD-5853-4BFB-A7DE-A258FE4CD34E}" srcOrd="0" destOrd="0" presId="urn:microsoft.com/office/officeart/2005/8/layout/lProcess2"/>
    <dgm:cxn modelId="{669EADDB-493A-431A-807E-42176D68DEAB}" type="presParOf" srcId="{5FD817CA-065A-4E4D-BA83-008B18FF7923}" destId="{A27418F5-9EBA-4F46-A090-3F6E75E4A9AD}" srcOrd="1" destOrd="0" presId="urn:microsoft.com/office/officeart/2005/8/layout/lProcess2"/>
    <dgm:cxn modelId="{A3D23A46-BF45-46EC-B734-177DCB1EA445}" type="presParOf" srcId="{5FD817CA-065A-4E4D-BA83-008B18FF7923}" destId="{EBA19136-2DE3-4FE2-8EE2-E565ED0F6C5A}" srcOrd="2" destOrd="0" presId="urn:microsoft.com/office/officeart/2005/8/layout/lProcess2"/>
    <dgm:cxn modelId="{BDCE9BD4-6101-4AA5-9E45-0249740B142E}" type="presParOf" srcId="{EBA19136-2DE3-4FE2-8EE2-E565ED0F6C5A}" destId="{130BB64A-99EB-48B1-B29D-288759BE5190}" srcOrd="0" destOrd="0" presId="urn:microsoft.com/office/officeart/2005/8/layout/lProcess2"/>
    <dgm:cxn modelId="{6FDF7B35-F017-4283-9345-539734A1FC39}" type="presParOf" srcId="{130BB64A-99EB-48B1-B29D-288759BE5190}" destId="{5AF79DD5-E016-4E30-A818-54C8EFDB1E58}" srcOrd="0" destOrd="0" presId="urn:microsoft.com/office/officeart/2005/8/layout/lProcess2"/>
    <dgm:cxn modelId="{8C12578C-D831-45E4-AA61-9A2A9D95C8B4}" type="presParOf" srcId="{130BB64A-99EB-48B1-B29D-288759BE5190}" destId="{5CA10B58-E42F-4F25-8B70-919A12935072}" srcOrd="1" destOrd="0" presId="urn:microsoft.com/office/officeart/2005/8/layout/lProcess2"/>
    <dgm:cxn modelId="{360C2AA2-AB15-4C61-9B5D-7A87D22F2B62}" type="presParOf" srcId="{130BB64A-99EB-48B1-B29D-288759BE5190}" destId="{B1BA8FEB-4247-4EBC-A2B7-E489E2370D69}" srcOrd="2" destOrd="0" presId="urn:microsoft.com/office/officeart/2005/8/layout/lProcess2"/>
    <dgm:cxn modelId="{82C276D6-2D57-4A5D-AB98-32ED65358BB8}" type="presParOf" srcId="{771FDC25-F8E9-4F67-9DC3-723875DE51DE}" destId="{E5BC4669-8147-47F5-A430-3C52DFF71F43}" srcOrd="1" destOrd="0" presId="urn:microsoft.com/office/officeart/2005/8/layout/lProcess2"/>
    <dgm:cxn modelId="{496CAB63-33BF-4945-8D77-2C6F2E3BC39E}" type="presParOf" srcId="{771FDC25-F8E9-4F67-9DC3-723875DE51DE}" destId="{9209325F-E8AF-4F5C-88B6-4B590A19CD91}" srcOrd="2" destOrd="0" presId="urn:microsoft.com/office/officeart/2005/8/layout/lProcess2"/>
    <dgm:cxn modelId="{9034EC7D-70FA-42F0-A2E5-C6FAA1330547}" type="presParOf" srcId="{9209325F-E8AF-4F5C-88B6-4B590A19CD91}" destId="{F2424D4A-4A59-4A32-B5AA-693130160930}" srcOrd="0" destOrd="0" presId="urn:microsoft.com/office/officeart/2005/8/layout/lProcess2"/>
    <dgm:cxn modelId="{CB741D7F-3110-450C-9C2B-CABBFCC84E18}" type="presParOf" srcId="{9209325F-E8AF-4F5C-88B6-4B590A19CD91}" destId="{D49EBB75-CDD8-4EC6-B06C-56E954B5CD42}" srcOrd="1" destOrd="0" presId="urn:microsoft.com/office/officeart/2005/8/layout/lProcess2"/>
    <dgm:cxn modelId="{B6E2C1B1-B1FA-462E-80F7-5E3A2645C3D3}" type="presParOf" srcId="{9209325F-E8AF-4F5C-88B6-4B590A19CD91}" destId="{C2D637F9-EFCE-428D-B635-446C83310C28}" srcOrd="2" destOrd="0" presId="urn:microsoft.com/office/officeart/2005/8/layout/lProcess2"/>
    <dgm:cxn modelId="{D401A62A-9C10-4F66-9438-567B27FD569C}" type="presParOf" srcId="{C2D637F9-EFCE-428D-B635-446C83310C28}" destId="{DC87B773-BFB3-4DA9-810C-54828E488D47}" srcOrd="0" destOrd="0" presId="urn:microsoft.com/office/officeart/2005/8/layout/lProcess2"/>
    <dgm:cxn modelId="{CB533F68-4C8A-471C-A21F-42B41AD33D7F}" type="presParOf" srcId="{DC87B773-BFB3-4DA9-810C-54828E488D47}" destId="{6F9D0BE5-4B26-4B08-BF3E-2B5E6069CFE1}" srcOrd="0" destOrd="0" presId="urn:microsoft.com/office/officeart/2005/8/layout/lProcess2"/>
    <dgm:cxn modelId="{029D1072-D1EC-4752-A047-398161C4729D}" type="presParOf" srcId="{DC87B773-BFB3-4DA9-810C-54828E488D47}" destId="{B2B155EE-3315-43D6-9F78-E7CA7C3C3631}" srcOrd="1" destOrd="0" presId="urn:microsoft.com/office/officeart/2005/8/layout/lProcess2"/>
    <dgm:cxn modelId="{F4DCA77E-94F7-4103-B896-D3E3E697347E}" type="presParOf" srcId="{DC87B773-BFB3-4DA9-810C-54828E488D47}" destId="{42DE1EF1-AC34-4083-B52E-6C3711A574E5}" srcOrd="2" destOrd="0" presId="urn:microsoft.com/office/officeart/2005/8/layout/lProcess2"/>
    <dgm:cxn modelId="{3CB0AD77-6912-41AE-95D8-63C03F253489}" type="presParOf" srcId="{DC87B773-BFB3-4DA9-810C-54828E488D47}" destId="{B837FD6B-F513-4318-996A-60D59D7EA98B}" srcOrd="3" destOrd="0" presId="urn:microsoft.com/office/officeart/2005/8/layout/lProcess2"/>
    <dgm:cxn modelId="{D91692D4-25DD-4660-9E70-258F76099F00}" type="presParOf" srcId="{DC87B773-BFB3-4DA9-810C-54828E488D47}" destId="{A708FE6B-4C07-4EC4-B586-35C061EDDD4D}" srcOrd="4" destOrd="0" presId="urn:microsoft.com/office/officeart/2005/8/layout/lProcess2"/>
    <dgm:cxn modelId="{A2AA249F-E065-4527-B1E6-175DA61144F5}" type="presParOf" srcId="{DC87B773-BFB3-4DA9-810C-54828E488D47}" destId="{C451CAB9-796F-43FF-9B5D-6189F0FBA47F}" srcOrd="5" destOrd="0" presId="urn:microsoft.com/office/officeart/2005/8/layout/lProcess2"/>
    <dgm:cxn modelId="{398928CF-7BCB-4024-B5A8-3530B66876EE}" type="presParOf" srcId="{DC87B773-BFB3-4DA9-810C-54828E488D47}" destId="{7EFCCDA0-64A0-4D48-857B-0E8EABF5D6BC}" srcOrd="6" destOrd="0" presId="urn:microsoft.com/office/officeart/2005/8/layout/lProcess2"/>
    <dgm:cxn modelId="{AD16C6AE-975F-4831-89AE-0D42EC51CEE4}" type="presParOf" srcId="{DC87B773-BFB3-4DA9-810C-54828E488D47}" destId="{D1954329-FA00-4D77-A574-DE4D1E002740}" srcOrd="7" destOrd="0" presId="urn:microsoft.com/office/officeart/2005/8/layout/lProcess2"/>
    <dgm:cxn modelId="{B1197A5D-103A-47AB-B4DD-908A7ECFC588}" type="presParOf" srcId="{DC87B773-BFB3-4DA9-810C-54828E488D47}" destId="{87E53F6E-2E90-4807-ABAA-A77E45D9631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9C1D8D-42F0-4F85-B7F6-F794C370D904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2EAB8-2646-4536-A7CF-D24AB373063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sz="2000" b="1" dirty="0" smtClean="0"/>
            <a:t>Permintaan dan penawaran agregat menurun</a:t>
          </a:r>
          <a:endParaRPr lang="en-US" sz="2000" b="1" dirty="0"/>
        </a:p>
      </dgm:t>
    </dgm:pt>
    <dgm:pt modelId="{4F9BCE35-46CE-4ADA-81EB-72E815D4789F}" type="parTrans" cxnId="{D5B2F234-0DE3-4310-8709-15B4EDA85344}">
      <dgm:prSet/>
      <dgm:spPr/>
      <dgm:t>
        <a:bodyPr/>
        <a:lstStyle/>
        <a:p>
          <a:endParaRPr lang="en-US"/>
        </a:p>
      </dgm:t>
    </dgm:pt>
    <dgm:pt modelId="{51EE1849-79B4-42F7-9CAA-5D5651E18613}" type="sibTrans" cxnId="{D5B2F234-0DE3-4310-8709-15B4EDA85344}">
      <dgm:prSet/>
      <dgm:spPr/>
      <dgm:t>
        <a:bodyPr/>
        <a:lstStyle/>
        <a:p>
          <a:endParaRPr lang="en-US"/>
        </a:p>
      </dgm:t>
    </dgm:pt>
    <dgm:pt modelId="{E27E39FF-E82A-47D0-AB8C-9A93060EDF0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sz="2000" b="1" dirty="0" smtClean="0"/>
            <a:t>Penerimaan negara menurun</a:t>
          </a:r>
          <a:endParaRPr lang="en-US" sz="2000" b="1" dirty="0"/>
        </a:p>
      </dgm:t>
    </dgm:pt>
    <dgm:pt modelId="{9E306F33-F6AA-4EC8-A29D-DEC917741C2E}" type="parTrans" cxnId="{F804D0A3-061C-4DBF-8AE8-26BBD14EAF4C}">
      <dgm:prSet/>
      <dgm:spPr/>
      <dgm:t>
        <a:bodyPr/>
        <a:lstStyle/>
        <a:p>
          <a:endParaRPr lang="en-US"/>
        </a:p>
      </dgm:t>
    </dgm:pt>
    <dgm:pt modelId="{0D6AF7D8-B60A-4499-A023-6125C056FD92}" type="sibTrans" cxnId="{F804D0A3-061C-4DBF-8AE8-26BBD14EAF4C}">
      <dgm:prSet/>
      <dgm:spPr/>
      <dgm:t>
        <a:bodyPr/>
        <a:lstStyle/>
        <a:p>
          <a:endParaRPr lang="en-US"/>
        </a:p>
      </dgm:t>
    </dgm:pt>
    <dgm:pt modelId="{29CEA007-9E86-4D2C-AFF8-1AEF58683E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Tingkat kesejahteraan menurun</a:t>
          </a:r>
          <a:endParaRPr lang="en-US" sz="2000" b="1" dirty="0"/>
        </a:p>
      </dgm:t>
    </dgm:pt>
    <dgm:pt modelId="{29A25E27-48C5-4B27-8E5E-54C1C7654325}" type="parTrans" cxnId="{CB063FF3-ABDA-479B-A34A-11544614BEAC}">
      <dgm:prSet/>
      <dgm:spPr/>
      <dgm:t>
        <a:bodyPr/>
        <a:lstStyle/>
        <a:p>
          <a:endParaRPr lang="en-US"/>
        </a:p>
      </dgm:t>
    </dgm:pt>
    <dgm:pt modelId="{EB2C6E0E-9C64-478D-A901-8494830D175B}" type="sibTrans" cxnId="{CB063FF3-ABDA-479B-A34A-11544614BEAC}">
      <dgm:prSet/>
      <dgm:spPr/>
      <dgm:t>
        <a:bodyPr/>
        <a:lstStyle/>
        <a:p>
          <a:endParaRPr lang="en-US"/>
        </a:p>
      </dgm:t>
    </dgm:pt>
    <dgm:pt modelId="{B6A3B18D-8F84-4B11-A484-92FCA3B82B99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sz="2000" b="1" dirty="0" smtClean="0"/>
            <a:t>Angka kemiskinan meningkat</a:t>
          </a:r>
          <a:endParaRPr lang="en-US" sz="2000" b="1" dirty="0"/>
        </a:p>
      </dgm:t>
    </dgm:pt>
    <dgm:pt modelId="{1056FB3D-52CB-428D-9C49-1621BF300A60}" type="parTrans" cxnId="{76EAB808-BB5F-4E4A-814D-84B9E4EAC951}">
      <dgm:prSet/>
      <dgm:spPr/>
      <dgm:t>
        <a:bodyPr/>
        <a:lstStyle/>
        <a:p>
          <a:endParaRPr lang="en-US"/>
        </a:p>
      </dgm:t>
    </dgm:pt>
    <dgm:pt modelId="{03849184-CA7C-488E-BF67-2119F18F0BC0}" type="sibTrans" cxnId="{76EAB808-BB5F-4E4A-814D-84B9E4EAC951}">
      <dgm:prSet/>
      <dgm:spPr/>
      <dgm:t>
        <a:bodyPr/>
        <a:lstStyle/>
        <a:p>
          <a:endParaRPr lang="en-US"/>
        </a:p>
      </dgm:t>
    </dgm:pt>
    <dgm:pt modelId="{F95C7748-CFE2-42B0-9825-0B6A6C8D2E0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sz="2000" b="1" dirty="0" smtClean="0"/>
            <a:t>Biaya sosial meningkat</a:t>
          </a:r>
          <a:endParaRPr lang="en-US" sz="2000" b="1" dirty="0"/>
        </a:p>
      </dgm:t>
    </dgm:pt>
    <dgm:pt modelId="{13BC24EE-5770-4721-9273-538171CA3D53}" type="parTrans" cxnId="{FDD0920B-5650-4C2D-B847-434EF1D81799}">
      <dgm:prSet/>
      <dgm:spPr/>
      <dgm:t>
        <a:bodyPr/>
        <a:lstStyle/>
        <a:p>
          <a:endParaRPr lang="en-US"/>
        </a:p>
      </dgm:t>
    </dgm:pt>
    <dgm:pt modelId="{F3F8556B-60D1-48A7-91DF-C1021E12EBC8}" type="sibTrans" cxnId="{FDD0920B-5650-4C2D-B847-434EF1D81799}">
      <dgm:prSet/>
      <dgm:spPr/>
      <dgm:t>
        <a:bodyPr/>
        <a:lstStyle/>
        <a:p>
          <a:endParaRPr lang="en-US"/>
        </a:p>
      </dgm:t>
    </dgm:pt>
    <dgm:pt modelId="{BBBF578F-A051-474D-B3E8-1469511A4B34}" type="pres">
      <dgm:prSet presAssocID="{A99C1D8D-42F0-4F85-B7F6-F794C370D9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81B8C-9105-4DA4-B5D9-BFF0CBCEE3AF}" type="pres">
      <dgm:prSet presAssocID="{C7A2EAB8-2646-4536-A7CF-D24AB37306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15953-3F9E-4126-AAAA-D7A24CD08133}" type="pres">
      <dgm:prSet presAssocID="{51EE1849-79B4-42F7-9CAA-5D5651E18613}" presName="sibTrans" presStyleCnt="0"/>
      <dgm:spPr/>
    </dgm:pt>
    <dgm:pt modelId="{B30B1073-50BB-4999-8337-91C71DEAD2E4}" type="pres">
      <dgm:prSet presAssocID="{E27E39FF-E82A-47D0-AB8C-9A93060EDF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4C66A-11E8-4FCC-B328-DF22475E57B3}" type="pres">
      <dgm:prSet presAssocID="{0D6AF7D8-B60A-4499-A023-6125C056FD92}" presName="sibTrans" presStyleCnt="0"/>
      <dgm:spPr/>
    </dgm:pt>
    <dgm:pt modelId="{884C1082-D18A-4272-819C-064EEB41F691}" type="pres">
      <dgm:prSet presAssocID="{29CEA007-9E86-4D2C-AFF8-1AEF58683ED0}" presName="node" presStyleLbl="node1" presStyleIdx="2" presStyleCnt="5" custScaleX="114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A553-7913-4605-B1C4-67088C77E98F}" type="pres">
      <dgm:prSet presAssocID="{EB2C6E0E-9C64-478D-A901-8494830D175B}" presName="sibTrans" presStyleCnt="0"/>
      <dgm:spPr/>
    </dgm:pt>
    <dgm:pt modelId="{79BB1B5A-20DF-4A14-B551-9182174A3C70}" type="pres">
      <dgm:prSet presAssocID="{B6A3B18D-8F84-4B11-A484-92FCA3B82B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1C100-D2C5-4658-9BAD-6CEE92D485C6}" type="pres">
      <dgm:prSet presAssocID="{03849184-CA7C-488E-BF67-2119F18F0BC0}" presName="sibTrans" presStyleCnt="0"/>
      <dgm:spPr/>
    </dgm:pt>
    <dgm:pt modelId="{C01A2E96-C515-4BB0-8CEF-654CD389FFD7}" type="pres">
      <dgm:prSet presAssocID="{F95C7748-CFE2-42B0-9825-0B6A6C8D2E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7F340F-22E2-497F-8880-A44FDE5E12A8}" type="presOf" srcId="{C7A2EAB8-2646-4536-A7CF-D24AB373063C}" destId="{C1481B8C-9105-4DA4-B5D9-BFF0CBCEE3AF}" srcOrd="0" destOrd="0" presId="urn:microsoft.com/office/officeart/2005/8/layout/hList6"/>
    <dgm:cxn modelId="{ED38C46B-7885-4C2C-B618-E00937984BA9}" type="presOf" srcId="{29CEA007-9E86-4D2C-AFF8-1AEF58683ED0}" destId="{884C1082-D18A-4272-819C-064EEB41F691}" srcOrd="0" destOrd="0" presId="urn:microsoft.com/office/officeart/2005/8/layout/hList6"/>
    <dgm:cxn modelId="{0FBB9338-5184-4C63-B290-BE529582BB99}" type="presOf" srcId="{F95C7748-CFE2-42B0-9825-0B6A6C8D2E07}" destId="{C01A2E96-C515-4BB0-8CEF-654CD389FFD7}" srcOrd="0" destOrd="0" presId="urn:microsoft.com/office/officeart/2005/8/layout/hList6"/>
    <dgm:cxn modelId="{76EAB808-BB5F-4E4A-814D-84B9E4EAC951}" srcId="{A99C1D8D-42F0-4F85-B7F6-F794C370D904}" destId="{B6A3B18D-8F84-4B11-A484-92FCA3B82B99}" srcOrd="3" destOrd="0" parTransId="{1056FB3D-52CB-428D-9C49-1621BF300A60}" sibTransId="{03849184-CA7C-488E-BF67-2119F18F0BC0}"/>
    <dgm:cxn modelId="{1E1CD78F-0168-48F9-8F59-CA50D1E54AFE}" type="presOf" srcId="{E27E39FF-E82A-47D0-AB8C-9A93060EDF04}" destId="{B30B1073-50BB-4999-8337-91C71DEAD2E4}" srcOrd="0" destOrd="0" presId="urn:microsoft.com/office/officeart/2005/8/layout/hList6"/>
    <dgm:cxn modelId="{CB063FF3-ABDA-479B-A34A-11544614BEAC}" srcId="{A99C1D8D-42F0-4F85-B7F6-F794C370D904}" destId="{29CEA007-9E86-4D2C-AFF8-1AEF58683ED0}" srcOrd="2" destOrd="0" parTransId="{29A25E27-48C5-4B27-8E5E-54C1C7654325}" sibTransId="{EB2C6E0E-9C64-478D-A901-8494830D175B}"/>
    <dgm:cxn modelId="{58942383-B42A-4B24-9FDF-23B5C65BB263}" type="presOf" srcId="{A99C1D8D-42F0-4F85-B7F6-F794C370D904}" destId="{BBBF578F-A051-474D-B3E8-1469511A4B34}" srcOrd="0" destOrd="0" presId="urn:microsoft.com/office/officeart/2005/8/layout/hList6"/>
    <dgm:cxn modelId="{D5B2F234-0DE3-4310-8709-15B4EDA85344}" srcId="{A99C1D8D-42F0-4F85-B7F6-F794C370D904}" destId="{C7A2EAB8-2646-4536-A7CF-D24AB373063C}" srcOrd="0" destOrd="0" parTransId="{4F9BCE35-46CE-4ADA-81EB-72E815D4789F}" sibTransId="{51EE1849-79B4-42F7-9CAA-5D5651E18613}"/>
    <dgm:cxn modelId="{3C4180A3-6A7A-4F38-B27D-7A842D912FEF}" type="presOf" srcId="{B6A3B18D-8F84-4B11-A484-92FCA3B82B99}" destId="{79BB1B5A-20DF-4A14-B551-9182174A3C70}" srcOrd="0" destOrd="0" presId="urn:microsoft.com/office/officeart/2005/8/layout/hList6"/>
    <dgm:cxn modelId="{FDD0920B-5650-4C2D-B847-434EF1D81799}" srcId="{A99C1D8D-42F0-4F85-B7F6-F794C370D904}" destId="{F95C7748-CFE2-42B0-9825-0B6A6C8D2E07}" srcOrd="4" destOrd="0" parTransId="{13BC24EE-5770-4721-9273-538171CA3D53}" sibTransId="{F3F8556B-60D1-48A7-91DF-C1021E12EBC8}"/>
    <dgm:cxn modelId="{F804D0A3-061C-4DBF-8AE8-26BBD14EAF4C}" srcId="{A99C1D8D-42F0-4F85-B7F6-F794C370D904}" destId="{E27E39FF-E82A-47D0-AB8C-9A93060EDF04}" srcOrd="1" destOrd="0" parTransId="{9E306F33-F6AA-4EC8-A29D-DEC917741C2E}" sibTransId="{0D6AF7D8-B60A-4499-A023-6125C056FD92}"/>
    <dgm:cxn modelId="{21AA7A70-43B5-495C-AFE1-BC1989661844}" type="presParOf" srcId="{BBBF578F-A051-474D-B3E8-1469511A4B34}" destId="{C1481B8C-9105-4DA4-B5D9-BFF0CBCEE3AF}" srcOrd="0" destOrd="0" presId="urn:microsoft.com/office/officeart/2005/8/layout/hList6"/>
    <dgm:cxn modelId="{C5A1B853-17A2-4CD8-968A-F9DADAFA06C3}" type="presParOf" srcId="{BBBF578F-A051-474D-B3E8-1469511A4B34}" destId="{45715953-3F9E-4126-AAAA-D7A24CD08133}" srcOrd="1" destOrd="0" presId="urn:microsoft.com/office/officeart/2005/8/layout/hList6"/>
    <dgm:cxn modelId="{C7C36B9D-CE26-4F7C-884F-736141E0015A}" type="presParOf" srcId="{BBBF578F-A051-474D-B3E8-1469511A4B34}" destId="{B30B1073-50BB-4999-8337-91C71DEAD2E4}" srcOrd="2" destOrd="0" presId="urn:microsoft.com/office/officeart/2005/8/layout/hList6"/>
    <dgm:cxn modelId="{0F439C05-39EB-4B3B-91BD-0A09B6360B0E}" type="presParOf" srcId="{BBBF578F-A051-474D-B3E8-1469511A4B34}" destId="{4374C66A-11E8-4FCC-B328-DF22475E57B3}" srcOrd="3" destOrd="0" presId="urn:microsoft.com/office/officeart/2005/8/layout/hList6"/>
    <dgm:cxn modelId="{3F8B7751-76A9-455F-A5A9-3F2AE0422AF2}" type="presParOf" srcId="{BBBF578F-A051-474D-B3E8-1469511A4B34}" destId="{884C1082-D18A-4272-819C-064EEB41F691}" srcOrd="4" destOrd="0" presId="urn:microsoft.com/office/officeart/2005/8/layout/hList6"/>
    <dgm:cxn modelId="{FA578020-5E93-41EA-B1F1-3126C06C4809}" type="presParOf" srcId="{BBBF578F-A051-474D-B3E8-1469511A4B34}" destId="{3B91A553-7913-4605-B1C4-67088C77E98F}" srcOrd="5" destOrd="0" presId="urn:microsoft.com/office/officeart/2005/8/layout/hList6"/>
    <dgm:cxn modelId="{FDC7AA10-2A3C-4738-BBCD-E0EE68E8C7CD}" type="presParOf" srcId="{BBBF578F-A051-474D-B3E8-1469511A4B34}" destId="{79BB1B5A-20DF-4A14-B551-9182174A3C70}" srcOrd="6" destOrd="0" presId="urn:microsoft.com/office/officeart/2005/8/layout/hList6"/>
    <dgm:cxn modelId="{9058319F-9A02-48EC-978E-F29E3128035D}" type="presParOf" srcId="{BBBF578F-A051-474D-B3E8-1469511A4B34}" destId="{5F81C100-D2C5-4658-9BAD-6CEE92D485C6}" srcOrd="7" destOrd="0" presId="urn:microsoft.com/office/officeart/2005/8/layout/hList6"/>
    <dgm:cxn modelId="{136110E3-C0AB-4927-8A65-2502096C9489}" type="presParOf" srcId="{BBBF578F-A051-474D-B3E8-1469511A4B34}" destId="{C01A2E96-C515-4BB0-8CEF-654CD389FFD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935340D-B089-49BC-A424-C2F9C72EFA03}" type="doc">
      <dgm:prSet loTypeId="urn:microsoft.com/office/officeart/2005/8/layout/list1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0C5B57-4ACB-47D4-A6CC-58FC815D5F9A}">
      <dgm:prSet custT="1"/>
      <dgm:spPr/>
      <dgm:t>
        <a:bodyPr/>
        <a:lstStyle/>
        <a:p>
          <a:pPr rtl="0"/>
          <a:r>
            <a:rPr lang="id-ID" sz="2400" b="1" dirty="0" smtClean="0">
              <a:latin typeface="Arial" pitchFamily="34" charset="0"/>
              <a:cs typeface="Arial" pitchFamily="34" charset="0"/>
            </a:rPr>
            <a:t>Tujuan Pembelajaran</a:t>
          </a:r>
          <a:endParaRPr lang="id-ID" sz="2400" b="1" dirty="0">
            <a:latin typeface="Arial" pitchFamily="34" charset="0"/>
            <a:cs typeface="Arial" pitchFamily="34" charset="0"/>
          </a:endParaRPr>
        </a:p>
      </dgm:t>
    </dgm:pt>
    <dgm:pt modelId="{52A2156C-BE9D-46C4-B2DA-8ED4EB982172}" type="parTrans" cxnId="{0FF051EA-8C41-4366-8ED3-C0B6DBBD527E}">
      <dgm:prSet/>
      <dgm:spPr/>
      <dgm:t>
        <a:bodyPr/>
        <a:lstStyle/>
        <a:p>
          <a:endParaRPr lang="en-US"/>
        </a:p>
      </dgm:t>
    </dgm:pt>
    <dgm:pt modelId="{56246C97-8AB3-49E5-BC20-BF5B216CC8C6}" type="sibTrans" cxnId="{0FF051EA-8C41-4366-8ED3-C0B6DBBD527E}">
      <dgm:prSet/>
      <dgm:spPr/>
      <dgm:t>
        <a:bodyPr/>
        <a:lstStyle/>
        <a:p>
          <a:endParaRPr lang="en-US"/>
        </a:p>
      </dgm:t>
    </dgm:pt>
    <dgm:pt modelId="{AED40B4C-DE79-41FA-BFAB-D3D7283473A9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mengidentifikasi jenis indeks harga dengan cermat.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CDB844C3-7583-4301-B42C-DA52DF63BDD5}" type="parTrans" cxnId="{B95BDAA4-1664-4A98-938F-7964A552F39C}">
      <dgm:prSet/>
      <dgm:spPr/>
      <dgm:t>
        <a:bodyPr/>
        <a:lstStyle/>
        <a:p>
          <a:endParaRPr lang="en-US"/>
        </a:p>
      </dgm:t>
    </dgm:pt>
    <dgm:pt modelId="{B46CBA7F-04A1-4419-870B-B94CEA880C18}" type="sibTrans" cxnId="{B95BDAA4-1664-4A98-938F-7964A552F39C}">
      <dgm:prSet/>
      <dgm:spPr/>
      <dgm:t>
        <a:bodyPr/>
        <a:lstStyle/>
        <a:p>
          <a:endParaRPr lang="en-US"/>
        </a:p>
      </dgm:t>
    </dgm:pt>
    <dgm:pt modelId="{3E2AB7D0-139D-4571-A015-223EA710C84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mempelajari metode indeks harga tidak tertimbang dan indeks harga tertimbang,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menyajikan hasil penghitungan indeks harga berdasarkan data dengan tepat.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14E0251B-59D1-4AF4-A7B9-AE0A31C874CA}" type="parTrans" cxnId="{C810806F-6AEA-46AD-B0A8-E7693AB3808A}">
      <dgm:prSet/>
      <dgm:spPr/>
      <dgm:t>
        <a:bodyPr/>
        <a:lstStyle/>
        <a:p>
          <a:endParaRPr lang="en-US"/>
        </a:p>
      </dgm:t>
    </dgm:pt>
    <dgm:pt modelId="{6F1D0A94-0521-4392-8F4C-7C63A1E3FF8C}" type="sibTrans" cxnId="{C810806F-6AEA-46AD-B0A8-E7693AB3808A}">
      <dgm:prSet/>
      <dgm:spPr/>
      <dgm:t>
        <a:bodyPr/>
        <a:lstStyle/>
        <a:p>
          <a:endParaRPr lang="en-US"/>
        </a:p>
      </dgm:t>
    </dgm:pt>
    <dgm:pt modelId="{93C9E056-3BBA-44B5-901C-4279D39F170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menganalisis terjadinya inflasi sesuai jenis-jenisnya dengan benar.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1AC9D6E9-7859-42E8-AE6F-7604DB387FBE}" type="parTrans" cxnId="{1E6F5C7D-B1F1-430C-B50E-AAD1F2FC290B}">
      <dgm:prSet/>
      <dgm:spPr/>
      <dgm:t>
        <a:bodyPr/>
        <a:lstStyle/>
        <a:p>
          <a:endParaRPr lang="en-US"/>
        </a:p>
      </dgm:t>
    </dgm:pt>
    <dgm:pt modelId="{ADD0912B-BCE4-45D8-8CCF-FBA98E5ED415}" type="sibTrans" cxnId="{1E6F5C7D-B1F1-430C-B50E-AAD1F2FC290B}">
      <dgm:prSet/>
      <dgm:spPr/>
      <dgm:t>
        <a:bodyPr/>
        <a:lstStyle/>
        <a:p>
          <a:endParaRPr lang="en-US"/>
        </a:p>
      </dgm:t>
    </dgm:pt>
    <dgm:pt modelId="{9E7C0714-2AB5-42AA-BAD8-777033D9D04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mendengarkan penjelasan guru,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menyajikan hasil penghitungan laju inflasi berdasarkan data dengan saksama.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2D028B33-CBFC-4759-8DE9-F16ACDA77E60}" type="parTrans" cxnId="{65EA7B8B-E237-4356-BCEA-6D1574FD517C}">
      <dgm:prSet/>
      <dgm:spPr/>
      <dgm:t>
        <a:bodyPr/>
        <a:lstStyle/>
        <a:p>
          <a:endParaRPr lang="en-US"/>
        </a:p>
      </dgm:t>
    </dgm:pt>
    <dgm:pt modelId="{0C6C141F-A76B-4AE3-9404-8846497BACC5}" type="sibTrans" cxnId="{65EA7B8B-E237-4356-BCEA-6D1574FD517C}">
      <dgm:prSet/>
      <dgm:spPr/>
      <dgm:t>
        <a:bodyPr/>
        <a:lstStyle/>
        <a:p>
          <a:endParaRPr lang="en-US"/>
        </a:p>
      </dgm:t>
    </dgm:pt>
    <dgm:pt modelId="{7CCECE63-9456-403E-A20D-D99C4754CEC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mengatasi dampak inflasi berdasarkan kebijakan moneter, fiskal, serta nonmoneter dan nonfiskal dengan benar.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0C981297-50E5-47A7-8930-F1E8C312C1BF}" type="parTrans" cxnId="{05B1A99B-4B3E-4D5A-83C4-70D38DCA4D50}">
      <dgm:prSet/>
      <dgm:spPr/>
      <dgm:t>
        <a:bodyPr/>
        <a:lstStyle/>
        <a:p>
          <a:endParaRPr lang="en-US"/>
        </a:p>
      </dgm:t>
    </dgm:pt>
    <dgm:pt modelId="{A0C586FB-715F-498E-B8C0-54DD19E857D7}" type="sibTrans" cxnId="{05B1A99B-4B3E-4D5A-83C4-70D38DCA4D50}">
      <dgm:prSet/>
      <dgm:spPr/>
      <dgm:t>
        <a:bodyPr/>
        <a:lstStyle/>
        <a:p>
          <a:endParaRPr lang="en-US"/>
        </a:p>
      </dgm:t>
    </dgm:pt>
    <dgm:pt modelId="{F22967EC-38CB-4696-8C71-767DDF08D4A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menjelaskan faktor-faktor yang memengaruhi permintaan uang dengan cermat.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6364C469-E3E0-4CE1-9D76-92CE8D89E60D}" type="parTrans" cxnId="{78784227-4C77-4F8A-AC21-CFB69315E936}">
      <dgm:prSet/>
      <dgm:spPr/>
      <dgm:t>
        <a:bodyPr/>
        <a:lstStyle/>
        <a:p>
          <a:endParaRPr lang="en-US"/>
        </a:p>
      </dgm:t>
    </dgm:pt>
    <dgm:pt modelId="{AF7DED36-36D9-485A-BF3E-9254D0998EA7}" type="sibTrans" cxnId="{78784227-4C77-4F8A-AC21-CFB69315E936}">
      <dgm:prSet/>
      <dgm:spPr/>
      <dgm:t>
        <a:bodyPr/>
        <a:lstStyle/>
        <a:p>
          <a:endParaRPr lang="en-US"/>
        </a:p>
      </dgm:t>
    </dgm:pt>
    <dgm:pt modelId="{181B28EB-D64D-44DC-BBEE-887ED0FB308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menjelaskan faktor-faktor yang memengaruhi penawaran uang dengan tepat.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F7F29F5-25DB-4FD9-B0ED-D0F57156DE9B}" type="parTrans" cxnId="{BCE91A92-8868-47CD-B1DD-022BA8922094}">
      <dgm:prSet/>
      <dgm:spPr/>
      <dgm:t>
        <a:bodyPr/>
        <a:lstStyle/>
        <a:p>
          <a:endParaRPr lang="en-US"/>
        </a:p>
      </dgm:t>
    </dgm:pt>
    <dgm:pt modelId="{05C54B8E-C22E-44A7-AB9A-6046847AA183}" type="sibTrans" cxnId="{BCE91A92-8868-47CD-B1DD-022BA8922094}">
      <dgm:prSet/>
      <dgm:spPr/>
      <dgm:t>
        <a:bodyPr/>
        <a:lstStyle/>
        <a:p>
          <a:endParaRPr lang="en-US"/>
        </a:p>
      </dgm:t>
    </dgm:pt>
    <dgm:pt modelId="{C2F8D5C9-6E58-4954-B3F6-E6DF7B97CA31}" type="pres">
      <dgm:prSet presAssocID="{C935340D-B089-49BC-A424-C2F9C72EFA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E8109-995A-407A-959A-5A98E73349F1}" type="pres">
      <dgm:prSet presAssocID="{360C5B57-4ACB-47D4-A6CC-58FC815D5F9A}" presName="parentLin" presStyleCnt="0"/>
      <dgm:spPr/>
    </dgm:pt>
    <dgm:pt modelId="{FA225A35-21D7-4E4C-A4BC-FFA4E2D4ADC4}" type="pres">
      <dgm:prSet presAssocID="{360C5B57-4ACB-47D4-A6CC-58FC815D5F9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58C1663-2070-4E42-B609-BC149FC6BC12}" type="pres">
      <dgm:prSet presAssocID="{360C5B57-4ACB-47D4-A6CC-58FC815D5F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F797C-4E08-43A5-AAE0-529BBA128DA4}" type="pres">
      <dgm:prSet presAssocID="{360C5B57-4ACB-47D4-A6CC-58FC815D5F9A}" presName="negativeSpace" presStyleCnt="0"/>
      <dgm:spPr/>
    </dgm:pt>
    <dgm:pt modelId="{37110511-CF2D-4A35-88C5-45083030E165}" type="pres">
      <dgm:prSet presAssocID="{360C5B57-4ACB-47D4-A6CC-58FC815D5F9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F5C7D-B1F1-430C-B50E-AAD1F2FC290B}" srcId="{360C5B57-4ACB-47D4-A6CC-58FC815D5F9A}" destId="{93C9E056-3BBA-44B5-901C-4279D39F1704}" srcOrd="2" destOrd="0" parTransId="{1AC9D6E9-7859-42E8-AE6F-7604DB387FBE}" sibTransId="{ADD0912B-BCE4-45D8-8CCF-FBA98E5ED415}"/>
    <dgm:cxn modelId="{9ECE7F21-B885-4818-861E-AFBD343A72FB}" type="presOf" srcId="{3E2AB7D0-139D-4571-A015-223EA710C848}" destId="{37110511-CF2D-4A35-88C5-45083030E165}" srcOrd="0" destOrd="1" presId="urn:microsoft.com/office/officeart/2005/8/layout/list1"/>
    <dgm:cxn modelId="{78784227-4C77-4F8A-AC21-CFB69315E936}" srcId="{360C5B57-4ACB-47D4-A6CC-58FC815D5F9A}" destId="{F22967EC-38CB-4696-8C71-767DDF08D4A2}" srcOrd="5" destOrd="0" parTransId="{6364C469-E3E0-4CE1-9D76-92CE8D89E60D}" sibTransId="{AF7DED36-36D9-485A-BF3E-9254D0998EA7}"/>
    <dgm:cxn modelId="{BCC68440-69B7-49B5-8D79-C8A84F4DC8B3}" type="presOf" srcId="{360C5B57-4ACB-47D4-A6CC-58FC815D5F9A}" destId="{758C1663-2070-4E42-B609-BC149FC6BC12}" srcOrd="1" destOrd="0" presId="urn:microsoft.com/office/officeart/2005/8/layout/list1"/>
    <dgm:cxn modelId="{F8FC997E-4FDB-409F-B2EF-A6E807723F42}" type="presOf" srcId="{AED40B4C-DE79-41FA-BFAB-D3D7283473A9}" destId="{37110511-CF2D-4A35-88C5-45083030E165}" srcOrd="0" destOrd="0" presId="urn:microsoft.com/office/officeart/2005/8/layout/list1"/>
    <dgm:cxn modelId="{65EA7B8B-E237-4356-BCEA-6D1574FD517C}" srcId="{360C5B57-4ACB-47D4-A6CC-58FC815D5F9A}" destId="{9E7C0714-2AB5-42AA-BAD8-777033D9D042}" srcOrd="3" destOrd="0" parTransId="{2D028B33-CBFC-4759-8DE9-F16ACDA77E60}" sibTransId="{0C6C141F-A76B-4AE3-9404-8846497BACC5}"/>
    <dgm:cxn modelId="{7D3CC3DC-4A8A-43E1-B348-5212200873F6}" type="presOf" srcId="{93C9E056-3BBA-44B5-901C-4279D39F1704}" destId="{37110511-CF2D-4A35-88C5-45083030E165}" srcOrd="0" destOrd="2" presId="urn:microsoft.com/office/officeart/2005/8/layout/list1"/>
    <dgm:cxn modelId="{0FF051EA-8C41-4366-8ED3-C0B6DBBD527E}" srcId="{C935340D-B089-49BC-A424-C2F9C72EFA03}" destId="{360C5B57-4ACB-47D4-A6CC-58FC815D5F9A}" srcOrd="0" destOrd="0" parTransId="{52A2156C-BE9D-46C4-B2DA-8ED4EB982172}" sibTransId="{56246C97-8AB3-49E5-BC20-BF5B216CC8C6}"/>
    <dgm:cxn modelId="{3839F8B5-0992-4419-86E8-07EBDCEEDEAF}" type="presOf" srcId="{9E7C0714-2AB5-42AA-BAD8-777033D9D042}" destId="{37110511-CF2D-4A35-88C5-45083030E165}" srcOrd="0" destOrd="3" presId="urn:microsoft.com/office/officeart/2005/8/layout/list1"/>
    <dgm:cxn modelId="{B95BDAA4-1664-4A98-938F-7964A552F39C}" srcId="{360C5B57-4ACB-47D4-A6CC-58FC815D5F9A}" destId="{AED40B4C-DE79-41FA-BFAB-D3D7283473A9}" srcOrd="0" destOrd="0" parTransId="{CDB844C3-7583-4301-B42C-DA52DF63BDD5}" sibTransId="{B46CBA7F-04A1-4419-870B-B94CEA880C18}"/>
    <dgm:cxn modelId="{9842489A-DE21-4C99-A6CB-EE359C58B15E}" type="presOf" srcId="{7CCECE63-9456-403E-A20D-D99C4754CEC6}" destId="{37110511-CF2D-4A35-88C5-45083030E165}" srcOrd="0" destOrd="4" presId="urn:microsoft.com/office/officeart/2005/8/layout/list1"/>
    <dgm:cxn modelId="{FA3FAF65-BA36-4A29-93B1-BA25D4B08A53}" type="presOf" srcId="{181B28EB-D64D-44DC-BBEE-887ED0FB3084}" destId="{37110511-CF2D-4A35-88C5-45083030E165}" srcOrd="0" destOrd="6" presId="urn:microsoft.com/office/officeart/2005/8/layout/list1"/>
    <dgm:cxn modelId="{C810806F-6AEA-46AD-B0A8-E7693AB3808A}" srcId="{360C5B57-4ACB-47D4-A6CC-58FC815D5F9A}" destId="{3E2AB7D0-139D-4571-A015-223EA710C848}" srcOrd="1" destOrd="0" parTransId="{14E0251B-59D1-4AF4-A7B9-AE0A31C874CA}" sibTransId="{6F1D0A94-0521-4392-8F4C-7C63A1E3FF8C}"/>
    <dgm:cxn modelId="{BCE91A92-8868-47CD-B1DD-022BA8922094}" srcId="{360C5B57-4ACB-47D4-A6CC-58FC815D5F9A}" destId="{181B28EB-D64D-44DC-BBEE-887ED0FB3084}" srcOrd="6" destOrd="0" parTransId="{DF7F29F5-25DB-4FD9-B0ED-D0F57156DE9B}" sibTransId="{05C54B8E-C22E-44A7-AB9A-6046847AA183}"/>
    <dgm:cxn modelId="{B6562288-A598-40BC-BDF7-FFF35F512887}" type="presOf" srcId="{360C5B57-4ACB-47D4-A6CC-58FC815D5F9A}" destId="{FA225A35-21D7-4E4C-A4BC-FFA4E2D4ADC4}" srcOrd="0" destOrd="0" presId="urn:microsoft.com/office/officeart/2005/8/layout/list1"/>
    <dgm:cxn modelId="{320480B2-2DC1-4550-837F-1541740A0763}" type="presOf" srcId="{F22967EC-38CB-4696-8C71-767DDF08D4A2}" destId="{37110511-CF2D-4A35-88C5-45083030E165}" srcOrd="0" destOrd="5" presId="urn:microsoft.com/office/officeart/2005/8/layout/list1"/>
    <dgm:cxn modelId="{05B1A99B-4B3E-4D5A-83C4-70D38DCA4D50}" srcId="{360C5B57-4ACB-47D4-A6CC-58FC815D5F9A}" destId="{7CCECE63-9456-403E-A20D-D99C4754CEC6}" srcOrd="4" destOrd="0" parTransId="{0C981297-50E5-47A7-8930-F1E8C312C1BF}" sibTransId="{A0C586FB-715F-498E-B8C0-54DD19E857D7}"/>
    <dgm:cxn modelId="{A124E613-8A22-4FD8-94B9-4F1FA2212193}" type="presOf" srcId="{C935340D-B089-49BC-A424-C2F9C72EFA03}" destId="{C2F8D5C9-6E58-4954-B3F6-E6DF7B97CA31}" srcOrd="0" destOrd="0" presId="urn:microsoft.com/office/officeart/2005/8/layout/list1"/>
    <dgm:cxn modelId="{B95DED7A-0F88-413A-8C6F-BD294102E4A9}" type="presParOf" srcId="{C2F8D5C9-6E58-4954-B3F6-E6DF7B97CA31}" destId="{CB0E8109-995A-407A-959A-5A98E73349F1}" srcOrd="0" destOrd="0" presId="urn:microsoft.com/office/officeart/2005/8/layout/list1"/>
    <dgm:cxn modelId="{AB54AB3D-65A9-4BEC-BB52-DA7879F91FC7}" type="presParOf" srcId="{CB0E8109-995A-407A-959A-5A98E73349F1}" destId="{FA225A35-21D7-4E4C-A4BC-FFA4E2D4ADC4}" srcOrd="0" destOrd="0" presId="urn:microsoft.com/office/officeart/2005/8/layout/list1"/>
    <dgm:cxn modelId="{4425DAFF-0FF5-47AE-A0B1-A7C5170B4C1C}" type="presParOf" srcId="{CB0E8109-995A-407A-959A-5A98E73349F1}" destId="{758C1663-2070-4E42-B609-BC149FC6BC12}" srcOrd="1" destOrd="0" presId="urn:microsoft.com/office/officeart/2005/8/layout/list1"/>
    <dgm:cxn modelId="{8500EC95-2F31-4858-8F39-C846E784B399}" type="presParOf" srcId="{C2F8D5C9-6E58-4954-B3F6-E6DF7B97CA31}" destId="{A74F797C-4E08-43A5-AAE0-529BBA128DA4}" srcOrd="1" destOrd="0" presId="urn:microsoft.com/office/officeart/2005/8/layout/list1"/>
    <dgm:cxn modelId="{20AAC098-DFA0-4A21-A1D3-73B4241C58AF}" type="presParOf" srcId="{C2F8D5C9-6E58-4954-B3F6-E6DF7B97CA31}" destId="{37110511-CF2D-4A35-88C5-45083030E1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7C1D2CF-A10E-4738-937B-E0D8039A1FE3}" type="doc">
      <dgm:prSet loTypeId="urn:microsoft.com/office/officeart/2005/8/layout/process1" loCatId="process" qsTypeId="urn:microsoft.com/office/officeart/2005/8/quickstyle/3d7" qsCatId="3D" csTypeId="urn:microsoft.com/office/officeart/2005/8/colors/accent1_1" csCatId="accent1" phldr="1"/>
      <dgm:spPr/>
    </dgm:pt>
    <dgm:pt modelId="{3F7C218A-2D12-40D5-BA1C-43E2F97B27CE}">
      <dgm:prSet phldrT="[Text]" custT="1"/>
      <dgm:spPr/>
      <dgm:t>
        <a:bodyPr/>
        <a:lstStyle/>
        <a:p>
          <a:r>
            <a:rPr lang="id-ID" sz="2000" b="1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Indeks Harga</a:t>
          </a:r>
          <a:endParaRPr lang="en-US" sz="2000" b="1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gm:t>
    </dgm:pt>
    <dgm:pt modelId="{B6F1B754-986B-4119-B1D4-CBB72E2C3CC9}" type="parTrans" cxnId="{C0130641-386A-4DB2-9C5F-28A198B49635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81096D4-81E0-4A9C-A17B-6B6F82EA4C2E}" type="sibTrans" cxnId="{C0130641-386A-4DB2-9C5F-28A198B49635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451353B-F0EA-493B-B349-69C803DC8BE1}">
      <dgm:prSet phldrT="[Text]" custT="1"/>
      <dgm:spPr/>
      <dgm:t>
        <a:bodyPr/>
        <a:lstStyle/>
        <a:p>
          <a:r>
            <a:rPr lang="id-ID" sz="2000" b="1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Inflasi</a:t>
          </a:r>
          <a:endParaRPr lang="en-US" sz="2000" b="1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gm:t>
    </dgm:pt>
    <dgm:pt modelId="{8DAFC12E-8C7D-4B9D-AAA4-704C9FBB52EC}" type="parTrans" cxnId="{A0563A69-3F39-49DD-9593-95ED121E6B13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C0507A0-765C-406F-B093-833D13C19836}" type="sibTrans" cxnId="{A0563A69-3F39-49DD-9593-95ED121E6B13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7773CAE-61FA-4BA7-9B87-28230BE3A9FE}">
      <dgm:prSet phldrT="[Text]" custT="1"/>
      <dgm:spPr/>
      <dgm:t>
        <a:bodyPr/>
        <a:lstStyle/>
        <a:p>
          <a:r>
            <a:rPr lang="id-ID" sz="2000" b="1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Permintaan dan Penawaran </a:t>
          </a:r>
          <a:r>
            <a:rPr lang="en-ID" sz="2000" b="1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Uang</a:t>
          </a:r>
          <a:endParaRPr lang="en-US" sz="2000" b="1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gm:t>
    </dgm:pt>
    <dgm:pt modelId="{10632401-2EC8-4B01-82BD-170723A78CBC}" type="parTrans" cxnId="{0CF1DA87-4FE0-449F-BA10-E3BBC0F33C06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BF00368-5577-4FDF-A3ED-8BD30F72FD69}" type="sibTrans" cxnId="{0CF1DA87-4FE0-449F-BA10-E3BBC0F33C06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4DA02F7-726C-4E13-8157-28B045A62006}" type="pres">
      <dgm:prSet presAssocID="{07C1D2CF-A10E-4738-937B-E0D8039A1FE3}" presName="Name0" presStyleCnt="0">
        <dgm:presLayoutVars>
          <dgm:dir/>
          <dgm:resizeHandles val="exact"/>
        </dgm:presLayoutVars>
      </dgm:prSet>
      <dgm:spPr/>
    </dgm:pt>
    <dgm:pt modelId="{981C27FB-333D-4BAB-AB9D-46C5A3D0EFD5}" type="pres">
      <dgm:prSet presAssocID="{3F7C218A-2D12-40D5-BA1C-43E2F97B27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DF4F1-2B7D-43E9-AF08-C937E3D2EB25}" type="pres">
      <dgm:prSet presAssocID="{081096D4-81E0-4A9C-A17B-6B6F82EA4C2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39E172-589D-48F4-8564-C64FE682C189}" type="pres">
      <dgm:prSet presAssocID="{081096D4-81E0-4A9C-A17B-6B6F82EA4C2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23C9BB4-90C3-4F14-9772-DAE1C9A6A66F}" type="pres">
      <dgm:prSet presAssocID="{2451353B-F0EA-493B-B349-69C803DC8B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D0B4-B4B3-4AF1-BC9E-37CD3E458AA5}" type="pres">
      <dgm:prSet presAssocID="{DC0507A0-765C-406F-B093-833D13C1983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949402E-9D36-42C7-8891-760355C41501}" type="pres">
      <dgm:prSet presAssocID="{DC0507A0-765C-406F-B093-833D13C1983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3EBB29-AFC2-41F2-A3CE-53EA59A74B2D}" type="pres">
      <dgm:prSet presAssocID="{07773CAE-61FA-4BA7-9B87-28230BE3A9FE}" presName="node" presStyleLbl="node1" presStyleIdx="2" presStyleCnt="3" custScaleX="130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EA43F-2F10-48D7-AABA-2A5B8D52C13A}" type="presOf" srcId="{081096D4-81E0-4A9C-A17B-6B6F82EA4C2E}" destId="{244DF4F1-2B7D-43E9-AF08-C937E3D2EB25}" srcOrd="0" destOrd="0" presId="urn:microsoft.com/office/officeart/2005/8/layout/process1"/>
    <dgm:cxn modelId="{91904EAF-8CBC-44D0-8F23-7E3838DBAC0E}" type="presOf" srcId="{DC0507A0-765C-406F-B093-833D13C19836}" destId="{D949402E-9D36-42C7-8891-760355C41501}" srcOrd="1" destOrd="0" presId="urn:microsoft.com/office/officeart/2005/8/layout/process1"/>
    <dgm:cxn modelId="{7F990E69-9FC9-47EB-865D-4A7BC3E17534}" type="presOf" srcId="{07773CAE-61FA-4BA7-9B87-28230BE3A9FE}" destId="{4F3EBB29-AFC2-41F2-A3CE-53EA59A74B2D}" srcOrd="0" destOrd="0" presId="urn:microsoft.com/office/officeart/2005/8/layout/process1"/>
    <dgm:cxn modelId="{C0130641-386A-4DB2-9C5F-28A198B49635}" srcId="{07C1D2CF-A10E-4738-937B-E0D8039A1FE3}" destId="{3F7C218A-2D12-40D5-BA1C-43E2F97B27CE}" srcOrd="0" destOrd="0" parTransId="{B6F1B754-986B-4119-B1D4-CBB72E2C3CC9}" sibTransId="{081096D4-81E0-4A9C-A17B-6B6F82EA4C2E}"/>
    <dgm:cxn modelId="{75876462-E811-47EC-A269-5A6A76708A18}" type="presOf" srcId="{07C1D2CF-A10E-4738-937B-E0D8039A1FE3}" destId="{14DA02F7-726C-4E13-8157-28B045A62006}" srcOrd="0" destOrd="0" presId="urn:microsoft.com/office/officeart/2005/8/layout/process1"/>
    <dgm:cxn modelId="{A0563A69-3F39-49DD-9593-95ED121E6B13}" srcId="{07C1D2CF-A10E-4738-937B-E0D8039A1FE3}" destId="{2451353B-F0EA-493B-B349-69C803DC8BE1}" srcOrd="1" destOrd="0" parTransId="{8DAFC12E-8C7D-4B9D-AAA4-704C9FBB52EC}" sibTransId="{DC0507A0-765C-406F-B093-833D13C19836}"/>
    <dgm:cxn modelId="{0CF1DA87-4FE0-449F-BA10-E3BBC0F33C06}" srcId="{07C1D2CF-A10E-4738-937B-E0D8039A1FE3}" destId="{07773CAE-61FA-4BA7-9B87-28230BE3A9FE}" srcOrd="2" destOrd="0" parTransId="{10632401-2EC8-4B01-82BD-170723A78CBC}" sibTransId="{4BF00368-5577-4FDF-A3ED-8BD30F72FD69}"/>
    <dgm:cxn modelId="{5913FD6F-BF07-411F-9BBE-47C5C1D0F9DC}" type="presOf" srcId="{2451353B-F0EA-493B-B349-69C803DC8BE1}" destId="{323C9BB4-90C3-4F14-9772-DAE1C9A6A66F}" srcOrd="0" destOrd="0" presId="urn:microsoft.com/office/officeart/2005/8/layout/process1"/>
    <dgm:cxn modelId="{67791B17-230C-4656-9436-58733F05A0BF}" type="presOf" srcId="{081096D4-81E0-4A9C-A17B-6B6F82EA4C2E}" destId="{F939E172-589D-48F4-8564-C64FE682C189}" srcOrd="1" destOrd="0" presId="urn:microsoft.com/office/officeart/2005/8/layout/process1"/>
    <dgm:cxn modelId="{D1EA6021-829F-4AF2-A503-7573CBE75919}" type="presOf" srcId="{3F7C218A-2D12-40D5-BA1C-43E2F97B27CE}" destId="{981C27FB-333D-4BAB-AB9D-46C5A3D0EFD5}" srcOrd="0" destOrd="0" presId="urn:microsoft.com/office/officeart/2005/8/layout/process1"/>
    <dgm:cxn modelId="{728EDE25-3478-421A-B681-946DB2E3F296}" type="presOf" srcId="{DC0507A0-765C-406F-B093-833D13C19836}" destId="{08B7D0B4-B4B3-4AF1-BC9E-37CD3E458AA5}" srcOrd="0" destOrd="0" presId="urn:microsoft.com/office/officeart/2005/8/layout/process1"/>
    <dgm:cxn modelId="{DA636B85-3811-4D5F-9E99-85BDF2AB5C7F}" type="presParOf" srcId="{14DA02F7-726C-4E13-8157-28B045A62006}" destId="{981C27FB-333D-4BAB-AB9D-46C5A3D0EFD5}" srcOrd="0" destOrd="0" presId="urn:microsoft.com/office/officeart/2005/8/layout/process1"/>
    <dgm:cxn modelId="{D30CA903-05EB-4769-B9DE-CF49A0EA339C}" type="presParOf" srcId="{14DA02F7-726C-4E13-8157-28B045A62006}" destId="{244DF4F1-2B7D-43E9-AF08-C937E3D2EB25}" srcOrd="1" destOrd="0" presId="urn:microsoft.com/office/officeart/2005/8/layout/process1"/>
    <dgm:cxn modelId="{9B5236DF-BE97-4ED7-904B-7DDEE059FFD2}" type="presParOf" srcId="{244DF4F1-2B7D-43E9-AF08-C937E3D2EB25}" destId="{F939E172-589D-48F4-8564-C64FE682C189}" srcOrd="0" destOrd="0" presId="urn:microsoft.com/office/officeart/2005/8/layout/process1"/>
    <dgm:cxn modelId="{23D2FFEA-CBD6-4D80-AC55-A338F04A2040}" type="presParOf" srcId="{14DA02F7-726C-4E13-8157-28B045A62006}" destId="{323C9BB4-90C3-4F14-9772-DAE1C9A6A66F}" srcOrd="2" destOrd="0" presId="urn:microsoft.com/office/officeart/2005/8/layout/process1"/>
    <dgm:cxn modelId="{6AA74981-B156-43F3-84DE-EBDD2BD3FE2E}" type="presParOf" srcId="{14DA02F7-726C-4E13-8157-28B045A62006}" destId="{08B7D0B4-B4B3-4AF1-BC9E-37CD3E458AA5}" srcOrd="3" destOrd="0" presId="urn:microsoft.com/office/officeart/2005/8/layout/process1"/>
    <dgm:cxn modelId="{268666DD-679B-460E-A62C-A0608F95BA1C}" type="presParOf" srcId="{08B7D0B4-B4B3-4AF1-BC9E-37CD3E458AA5}" destId="{D949402E-9D36-42C7-8891-760355C41501}" srcOrd="0" destOrd="0" presId="urn:microsoft.com/office/officeart/2005/8/layout/process1"/>
    <dgm:cxn modelId="{83A49F68-339E-45DF-A945-B62152797337}" type="presParOf" srcId="{14DA02F7-726C-4E13-8157-28B045A62006}" destId="{4F3EBB29-AFC2-41F2-A3CE-53EA59A74B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AA1BC-9E37-44D2-905E-DCE7D2B8CB70}" type="doc">
      <dgm:prSet loTypeId="urn:microsoft.com/office/officeart/2005/8/layout/vList2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CCBE35-2CBA-4223-A6A0-8100A0CA53DA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Konsep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Pendapatan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Nasional</a:t>
          </a:r>
          <a:endParaRPr lang="en-US" sz="2000" b="1" dirty="0"/>
        </a:p>
      </dgm:t>
    </dgm:pt>
    <dgm:pt modelId="{57F57ABE-F4EA-4DD0-92D7-410BE1D5D8A7}" type="parTrans" cxnId="{FC71A3DD-FE62-43C9-96D8-36D15E78BFFF}">
      <dgm:prSet/>
      <dgm:spPr/>
      <dgm:t>
        <a:bodyPr/>
        <a:lstStyle/>
        <a:p>
          <a:endParaRPr lang="en-US"/>
        </a:p>
      </dgm:t>
    </dgm:pt>
    <dgm:pt modelId="{435CB9B6-CDA9-4A65-9D7C-1B9EFBEEA776}" type="sibTrans" cxnId="{FC71A3DD-FE62-43C9-96D8-36D15E78BFFF}">
      <dgm:prSet/>
      <dgm:spPr/>
      <dgm:t>
        <a:bodyPr/>
        <a:lstStyle/>
        <a:p>
          <a:endParaRPr lang="en-US"/>
        </a:p>
      </dgm:t>
    </dgm:pt>
    <dgm:pt modelId="{8BFA45F7-1BF9-4461-A704-3A66703FB042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Penghitungan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Pendapatan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Nasional</a:t>
          </a:r>
          <a:endParaRPr lang="en-US" sz="2000" b="1" dirty="0"/>
        </a:p>
      </dgm:t>
    </dgm:pt>
    <dgm:pt modelId="{2D8ED95B-E23D-4616-8D2C-174C5D443666}" type="parTrans" cxnId="{33940871-2315-41A8-8503-69CFEC9D7DE0}">
      <dgm:prSet/>
      <dgm:spPr/>
      <dgm:t>
        <a:bodyPr/>
        <a:lstStyle/>
        <a:p>
          <a:endParaRPr lang="en-US"/>
        </a:p>
      </dgm:t>
    </dgm:pt>
    <dgm:pt modelId="{D5E6DE77-0F0E-4F0D-BEAF-9FF6DA7BC48F}" type="sibTrans" cxnId="{33940871-2315-41A8-8503-69CFEC9D7DE0}">
      <dgm:prSet/>
      <dgm:spPr/>
      <dgm:t>
        <a:bodyPr/>
        <a:lstStyle/>
        <a:p>
          <a:endParaRPr lang="en-US"/>
        </a:p>
      </dgm:t>
    </dgm:pt>
    <dgm:pt modelId="{EC63609D-8502-41C2-8C9B-7C44DE21FD85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3" action="ppaction://hlinksldjump"/>
            </a:rPr>
            <a:t>Pendapatan</a:t>
          </a:r>
          <a:r>
            <a:rPr lang="en-US" sz="2000" b="1" dirty="0" smtClean="0">
              <a:hlinkClick xmlns:r="http://schemas.openxmlformats.org/officeDocument/2006/relationships" r:id="rId3" action="ppaction://hlinksldjump"/>
            </a:rPr>
            <a:t> per </a:t>
          </a:r>
          <a:r>
            <a:rPr lang="en-US" sz="2000" b="1" dirty="0" err="1" smtClean="0">
              <a:hlinkClick xmlns:r="http://schemas.openxmlformats.org/officeDocument/2006/relationships" r:id="rId3" action="ppaction://hlinksldjump"/>
            </a:rPr>
            <a:t>Kapita</a:t>
          </a:r>
          <a:endParaRPr lang="en-US" sz="2000" b="1" dirty="0"/>
        </a:p>
      </dgm:t>
    </dgm:pt>
    <dgm:pt modelId="{28317B6A-B1FC-45E2-BBE1-4BA737C7E3CD}" type="parTrans" cxnId="{A21BD220-DE64-40B1-85DE-6A02F0392F2F}">
      <dgm:prSet/>
      <dgm:spPr/>
      <dgm:t>
        <a:bodyPr/>
        <a:lstStyle/>
        <a:p>
          <a:endParaRPr lang="en-US"/>
        </a:p>
      </dgm:t>
    </dgm:pt>
    <dgm:pt modelId="{A97C91A0-2B92-4C28-89D8-CEBA63C45A42}" type="sibTrans" cxnId="{A21BD220-DE64-40B1-85DE-6A02F0392F2F}">
      <dgm:prSet/>
      <dgm:spPr/>
      <dgm:t>
        <a:bodyPr/>
        <a:lstStyle/>
        <a:p>
          <a:endParaRPr lang="en-US"/>
        </a:p>
      </dgm:t>
    </dgm:pt>
    <dgm:pt modelId="{B5FB8D25-6391-47A8-969D-46C5E9D5FF41}" type="pres">
      <dgm:prSet presAssocID="{2B9AA1BC-9E37-44D2-905E-DCE7D2B8CB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7341B-CA8B-4893-B916-B16C1A663074}" type="pres">
      <dgm:prSet presAssocID="{89CCBE35-2CBA-4223-A6A0-8100A0CA53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1827C-760D-44B2-95CB-BC916135C1A8}" type="pres">
      <dgm:prSet presAssocID="{435CB9B6-CDA9-4A65-9D7C-1B9EFBEEA776}" presName="spacer" presStyleCnt="0"/>
      <dgm:spPr/>
    </dgm:pt>
    <dgm:pt modelId="{18ECC64C-9914-4FE3-831C-504DD01ED5BC}" type="pres">
      <dgm:prSet presAssocID="{8BFA45F7-1BF9-4461-A704-3A66703FB0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337C4-8F82-4351-B291-30B0CEC9F612}" type="pres">
      <dgm:prSet presAssocID="{D5E6DE77-0F0E-4F0D-BEAF-9FF6DA7BC48F}" presName="spacer" presStyleCnt="0"/>
      <dgm:spPr/>
    </dgm:pt>
    <dgm:pt modelId="{A0E6C5BD-2AAD-4D82-BA5C-D83694B15E02}" type="pres">
      <dgm:prSet presAssocID="{EC63609D-8502-41C2-8C9B-7C44DE21FD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5F728-AFB0-482A-AD3A-BA26EF4F879A}" type="presOf" srcId="{8BFA45F7-1BF9-4461-A704-3A66703FB042}" destId="{18ECC64C-9914-4FE3-831C-504DD01ED5BC}" srcOrd="0" destOrd="0" presId="urn:microsoft.com/office/officeart/2005/8/layout/vList2"/>
    <dgm:cxn modelId="{7D46BC69-7599-4B17-AA67-ABF3120B6EB2}" type="presOf" srcId="{2B9AA1BC-9E37-44D2-905E-DCE7D2B8CB70}" destId="{B5FB8D25-6391-47A8-969D-46C5E9D5FF41}" srcOrd="0" destOrd="0" presId="urn:microsoft.com/office/officeart/2005/8/layout/vList2"/>
    <dgm:cxn modelId="{9DF5C0EC-C0E2-430F-BD7C-51AEF6992209}" type="presOf" srcId="{89CCBE35-2CBA-4223-A6A0-8100A0CA53DA}" destId="{F187341B-CA8B-4893-B916-B16C1A663074}" srcOrd="0" destOrd="0" presId="urn:microsoft.com/office/officeart/2005/8/layout/vList2"/>
    <dgm:cxn modelId="{A21BD220-DE64-40B1-85DE-6A02F0392F2F}" srcId="{2B9AA1BC-9E37-44D2-905E-DCE7D2B8CB70}" destId="{EC63609D-8502-41C2-8C9B-7C44DE21FD85}" srcOrd="2" destOrd="0" parTransId="{28317B6A-B1FC-45E2-BBE1-4BA737C7E3CD}" sibTransId="{A97C91A0-2B92-4C28-89D8-CEBA63C45A42}"/>
    <dgm:cxn modelId="{33940871-2315-41A8-8503-69CFEC9D7DE0}" srcId="{2B9AA1BC-9E37-44D2-905E-DCE7D2B8CB70}" destId="{8BFA45F7-1BF9-4461-A704-3A66703FB042}" srcOrd="1" destOrd="0" parTransId="{2D8ED95B-E23D-4616-8D2C-174C5D443666}" sibTransId="{D5E6DE77-0F0E-4F0D-BEAF-9FF6DA7BC48F}"/>
    <dgm:cxn modelId="{05B6A9F6-7630-46C3-8F2B-58BBF8FBDB41}" type="presOf" srcId="{EC63609D-8502-41C2-8C9B-7C44DE21FD85}" destId="{A0E6C5BD-2AAD-4D82-BA5C-D83694B15E02}" srcOrd="0" destOrd="0" presId="urn:microsoft.com/office/officeart/2005/8/layout/vList2"/>
    <dgm:cxn modelId="{FC71A3DD-FE62-43C9-96D8-36D15E78BFFF}" srcId="{2B9AA1BC-9E37-44D2-905E-DCE7D2B8CB70}" destId="{89CCBE35-2CBA-4223-A6A0-8100A0CA53DA}" srcOrd="0" destOrd="0" parTransId="{57F57ABE-F4EA-4DD0-92D7-410BE1D5D8A7}" sibTransId="{435CB9B6-CDA9-4A65-9D7C-1B9EFBEEA776}"/>
    <dgm:cxn modelId="{9B078AF9-4D54-4A56-8A0F-B42F91E33423}" type="presParOf" srcId="{B5FB8D25-6391-47A8-969D-46C5E9D5FF41}" destId="{F187341B-CA8B-4893-B916-B16C1A663074}" srcOrd="0" destOrd="0" presId="urn:microsoft.com/office/officeart/2005/8/layout/vList2"/>
    <dgm:cxn modelId="{56A48F28-08B2-425B-B3C0-6809C5EE6692}" type="presParOf" srcId="{B5FB8D25-6391-47A8-969D-46C5E9D5FF41}" destId="{DE21827C-760D-44B2-95CB-BC916135C1A8}" srcOrd="1" destOrd="0" presId="urn:microsoft.com/office/officeart/2005/8/layout/vList2"/>
    <dgm:cxn modelId="{C2024EA7-777E-4F47-B2EB-A033AB1CA29F}" type="presParOf" srcId="{B5FB8D25-6391-47A8-969D-46C5E9D5FF41}" destId="{18ECC64C-9914-4FE3-831C-504DD01ED5BC}" srcOrd="2" destOrd="0" presId="urn:microsoft.com/office/officeart/2005/8/layout/vList2"/>
    <dgm:cxn modelId="{B155E205-30DB-4D6F-8A97-E257D63391D8}" type="presParOf" srcId="{B5FB8D25-6391-47A8-969D-46C5E9D5FF41}" destId="{D7C337C4-8F82-4351-B291-30B0CEC9F612}" srcOrd="3" destOrd="0" presId="urn:microsoft.com/office/officeart/2005/8/layout/vList2"/>
    <dgm:cxn modelId="{36364C29-5F91-48E0-9A10-205F4CEE5617}" type="presParOf" srcId="{B5FB8D25-6391-47A8-969D-46C5E9D5FF41}" destId="{A0E6C5BD-2AAD-4D82-BA5C-D83694B15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67131D1-0584-41EA-A59A-A2DF4C94A5EE}" type="doc">
      <dgm:prSet loTypeId="urn:microsoft.com/office/officeart/2005/8/layout/lProcess3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25E6172-3EF5-4292-AF78-F86948C716BB}">
      <dgm:prSet phldrT="[Text]" custT="1"/>
      <dgm:spPr/>
      <dgm:t>
        <a:bodyPr/>
        <a:lstStyle/>
        <a:p>
          <a:r>
            <a:rPr lang="id-ID" sz="2400" b="1" dirty="0" smtClean="0">
              <a:latin typeface="Arial" pitchFamily="34" charset="0"/>
              <a:cs typeface="Arial" pitchFamily="34" charset="0"/>
            </a:rPr>
            <a:t>Indeks Harga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2477AD7-B550-4F8E-85E6-B3E96D372520}" type="parTrans" cxnId="{6FA90809-9C8F-4BCD-BE8F-3A423BE561BD}">
      <dgm:prSet/>
      <dgm:spPr/>
      <dgm:t>
        <a:bodyPr/>
        <a:lstStyle/>
        <a:p>
          <a:endParaRPr lang="en-US"/>
        </a:p>
      </dgm:t>
    </dgm:pt>
    <dgm:pt modelId="{605BFB75-6C0C-4968-A968-FD02482063DC}" type="sibTrans" cxnId="{6FA90809-9C8F-4BCD-BE8F-3A423BE561BD}">
      <dgm:prSet/>
      <dgm:spPr/>
      <dgm:t>
        <a:bodyPr/>
        <a:lstStyle/>
        <a:p>
          <a:endParaRPr lang="en-US"/>
        </a:p>
      </dgm:t>
    </dgm:pt>
    <dgm:pt modelId="{895592D6-46B5-41A2-A2E4-C1DB788E6554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Apa itu indeks harga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A4C3E00-658A-47F2-8E49-3F80579610EB}" type="parTrans" cxnId="{B8157A72-32F8-426A-916E-B59932C4730C}">
      <dgm:prSet/>
      <dgm:spPr/>
      <dgm:t>
        <a:bodyPr/>
        <a:lstStyle/>
        <a:p>
          <a:endParaRPr lang="en-US"/>
        </a:p>
      </dgm:t>
    </dgm:pt>
    <dgm:pt modelId="{CDC0056B-566B-4D14-A8F6-9AEB6D863E6E}" type="sibTrans" cxnId="{B8157A72-32F8-426A-916E-B59932C4730C}">
      <dgm:prSet/>
      <dgm:spPr/>
      <dgm:t>
        <a:bodyPr/>
        <a:lstStyle/>
        <a:p>
          <a:endParaRPr lang="en-US"/>
        </a:p>
      </dgm:t>
    </dgm:pt>
    <dgm:pt modelId="{9D55D96C-529C-45DB-B477-4E64E45CD0B4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Apa tujuan penghitungan indeks harga?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5987ACF-B18D-421A-8075-EFFEFB52B096}" type="parTrans" cxnId="{869452D7-8886-4B3C-B08A-947FBBDF4A74}">
      <dgm:prSet/>
      <dgm:spPr/>
      <dgm:t>
        <a:bodyPr/>
        <a:lstStyle/>
        <a:p>
          <a:endParaRPr lang="en-US"/>
        </a:p>
      </dgm:t>
    </dgm:pt>
    <dgm:pt modelId="{F9697238-74C7-444D-B147-948431F43A56}" type="sibTrans" cxnId="{869452D7-8886-4B3C-B08A-947FBBDF4A74}">
      <dgm:prSet/>
      <dgm:spPr/>
      <dgm:t>
        <a:bodyPr/>
        <a:lstStyle/>
        <a:p>
          <a:endParaRPr lang="en-US"/>
        </a:p>
      </dgm:t>
    </dgm:pt>
    <dgm:pt modelId="{8CA21107-06DC-4276-9336-C6AB17FA60C0}" type="pres">
      <dgm:prSet presAssocID="{267131D1-0584-41EA-A59A-A2DF4C94A5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E693B3-602A-4D30-9943-B3857B6574D6}" type="pres">
      <dgm:prSet presAssocID="{A25E6172-3EF5-4292-AF78-F86948C716BB}" presName="horFlow" presStyleCnt="0"/>
      <dgm:spPr/>
      <dgm:t>
        <a:bodyPr/>
        <a:lstStyle/>
        <a:p>
          <a:endParaRPr lang="en-US"/>
        </a:p>
      </dgm:t>
    </dgm:pt>
    <dgm:pt modelId="{AD391BE1-9664-410D-B360-832C0AF8DB0D}" type="pres">
      <dgm:prSet presAssocID="{A25E6172-3EF5-4292-AF78-F86948C716BB}" presName="bigChev" presStyleLbl="node1" presStyleIdx="0" presStyleCnt="1"/>
      <dgm:spPr/>
      <dgm:t>
        <a:bodyPr/>
        <a:lstStyle/>
        <a:p>
          <a:endParaRPr lang="en-US"/>
        </a:p>
      </dgm:t>
    </dgm:pt>
    <dgm:pt modelId="{ECC14381-E531-4109-8B47-665BC25DB40E}" type="pres">
      <dgm:prSet presAssocID="{AA4C3E00-658A-47F2-8E49-3F80579610EB}" presName="parTrans" presStyleCnt="0"/>
      <dgm:spPr/>
      <dgm:t>
        <a:bodyPr/>
        <a:lstStyle/>
        <a:p>
          <a:endParaRPr lang="en-US"/>
        </a:p>
      </dgm:t>
    </dgm:pt>
    <dgm:pt modelId="{196211A9-41E7-4A48-9001-1C56E046F706}" type="pres">
      <dgm:prSet presAssocID="{895592D6-46B5-41A2-A2E4-C1DB788E6554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82F7C-316A-48A8-BC01-24503AED3452}" type="pres">
      <dgm:prSet presAssocID="{CDC0056B-566B-4D14-A8F6-9AEB6D863E6E}" presName="sibTrans" presStyleCnt="0"/>
      <dgm:spPr/>
      <dgm:t>
        <a:bodyPr/>
        <a:lstStyle/>
        <a:p>
          <a:endParaRPr lang="en-US"/>
        </a:p>
      </dgm:t>
    </dgm:pt>
    <dgm:pt modelId="{FD46AB17-76D0-4752-955D-98F8428D045C}" type="pres">
      <dgm:prSet presAssocID="{9D55D96C-529C-45DB-B477-4E64E45CD0B4}" presName="node" presStyleLbl="alignAccFollowNode1" presStyleIdx="1" presStyleCnt="2" custScaleX="14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57A72-32F8-426A-916E-B59932C4730C}" srcId="{A25E6172-3EF5-4292-AF78-F86948C716BB}" destId="{895592D6-46B5-41A2-A2E4-C1DB788E6554}" srcOrd="0" destOrd="0" parTransId="{AA4C3E00-658A-47F2-8E49-3F80579610EB}" sibTransId="{CDC0056B-566B-4D14-A8F6-9AEB6D863E6E}"/>
    <dgm:cxn modelId="{869452D7-8886-4B3C-B08A-947FBBDF4A74}" srcId="{A25E6172-3EF5-4292-AF78-F86948C716BB}" destId="{9D55D96C-529C-45DB-B477-4E64E45CD0B4}" srcOrd="1" destOrd="0" parTransId="{45987ACF-B18D-421A-8075-EFFEFB52B096}" sibTransId="{F9697238-74C7-444D-B147-948431F43A56}"/>
    <dgm:cxn modelId="{BD2A5920-E167-4D16-B2A8-4DE78FD67FD7}" type="presOf" srcId="{9D55D96C-529C-45DB-B477-4E64E45CD0B4}" destId="{FD46AB17-76D0-4752-955D-98F8428D045C}" srcOrd="0" destOrd="0" presId="urn:microsoft.com/office/officeart/2005/8/layout/lProcess3"/>
    <dgm:cxn modelId="{26B5A429-E853-4C27-91A5-CE1F33A8C2B0}" type="presOf" srcId="{A25E6172-3EF5-4292-AF78-F86948C716BB}" destId="{AD391BE1-9664-410D-B360-832C0AF8DB0D}" srcOrd="0" destOrd="0" presId="urn:microsoft.com/office/officeart/2005/8/layout/lProcess3"/>
    <dgm:cxn modelId="{ABFA5EFA-1797-4622-AB00-B660FC85FBF1}" type="presOf" srcId="{267131D1-0584-41EA-A59A-A2DF4C94A5EE}" destId="{8CA21107-06DC-4276-9336-C6AB17FA60C0}" srcOrd="0" destOrd="0" presId="urn:microsoft.com/office/officeart/2005/8/layout/lProcess3"/>
    <dgm:cxn modelId="{6FA90809-9C8F-4BCD-BE8F-3A423BE561BD}" srcId="{267131D1-0584-41EA-A59A-A2DF4C94A5EE}" destId="{A25E6172-3EF5-4292-AF78-F86948C716BB}" srcOrd="0" destOrd="0" parTransId="{D2477AD7-B550-4F8E-85E6-B3E96D372520}" sibTransId="{605BFB75-6C0C-4968-A968-FD02482063DC}"/>
    <dgm:cxn modelId="{6A1D1F75-ACDF-40C9-B53D-9CCBD1F33F2E}" type="presOf" srcId="{895592D6-46B5-41A2-A2E4-C1DB788E6554}" destId="{196211A9-41E7-4A48-9001-1C56E046F706}" srcOrd="0" destOrd="0" presId="urn:microsoft.com/office/officeart/2005/8/layout/lProcess3"/>
    <dgm:cxn modelId="{4AAE300D-79AE-48BB-99AB-8A7F07D470A8}" type="presParOf" srcId="{8CA21107-06DC-4276-9336-C6AB17FA60C0}" destId="{FAE693B3-602A-4D30-9943-B3857B6574D6}" srcOrd="0" destOrd="0" presId="urn:microsoft.com/office/officeart/2005/8/layout/lProcess3"/>
    <dgm:cxn modelId="{79A3F313-613A-44BD-BC66-EA2EF2FFCE8F}" type="presParOf" srcId="{FAE693B3-602A-4D30-9943-B3857B6574D6}" destId="{AD391BE1-9664-410D-B360-832C0AF8DB0D}" srcOrd="0" destOrd="0" presId="urn:microsoft.com/office/officeart/2005/8/layout/lProcess3"/>
    <dgm:cxn modelId="{ABF12315-0010-4C47-8EE5-14BDF749F8B8}" type="presParOf" srcId="{FAE693B3-602A-4D30-9943-B3857B6574D6}" destId="{ECC14381-E531-4109-8B47-665BC25DB40E}" srcOrd="1" destOrd="0" presId="urn:microsoft.com/office/officeart/2005/8/layout/lProcess3"/>
    <dgm:cxn modelId="{6D9CCFBB-7528-413E-8CB9-083976EAA343}" type="presParOf" srcId="{FAE693B3-602A-4D30-9943-B3857B6574D6}" destId="{196211A9-41E7-4A48-9001-1C56E046F706}" srcOrd="2" destOrd="0" presId="urn:microsoft.com/office/officeart/2005/8/layout/lProcess3"/>
    <dgm:cxn modelId="{04E29CFB-1A12-4163-AE00-31882384367E}" type="presParOf" srcId="{FAE693B3-602A-4D30-9943-B3857B6574D6}" destId="{3AE82F7C-316A-48A8-BC01-24503AED3452}" srcOrd="3" destOrd="0" presId="urn:microsoft.com/office/officeart/2005/8/layout/lProcess3"/>
    <dgm:cxn modelId="{1002BD9E-9DF4-46D6-8E01-180996823C6A}" type="presParOf" srcId="{FAE693B3-602A-4D30-9943-B3857B6574D6}" destId="{FD46AB17-76D0-4752-955D-98F8428D045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6A59F04-1F8A-4959-81AC-19748E494371}" type="doc">
      <dgm:prSet loTypeId="urn:microsoft.com/office/officeart/2005/8/layout/pyramid2" loCatId="pyramid" qsTypeId="urn:microsoft.com/office/officeart/2005/8/quickstyle/3d7" qsCatId="3D" csTypeId="urn:microsoft.com/office/officeart/2005/8/colors/colorful5" csCatId="colorful" phldr="1"/>
      <dgm:spPr/>
    </dgm:pt>
    <dgm:pt modelId="{E6735369-FD58-4389-919F-165E2C2B3396}">
      <dgm:prSet phldrT="[Text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Sebagai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data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menghitung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inflasi</a:t>
          </a:r>
          <a:endParaRPr lang="en-US" sz="1600" dirty="0"/>
        </a:p>
      </dgm:t>
    </dgm:pt>
    <dgm:pt modelId="{B59C25ED-D884-4086-8ADB-778938A01D4A}" type="parTrans" cxnId="{D7AD86E2-E905-4892-9F76-3E536323676D}">
      <dgm:prSet/>
      <dgm:spPr/>
      <dgm:t>
        <a:bodyPr/>
        <a:lstStyle/>
        <a:p>
          <a:endParaRPr lang="en-US"/>
        </a:p>
      </dgm:t>
    </dgm:pt>
    <dgm:pt modelId="{6B493900-8851-48B5-BC36-1553A11D4123}" type="sibTrans" cxnId="{D7AD86E2-E905-4892-9F76-3E536323676D}">
      <dgm:prSet/>
      <dgm:spPr/>
      <dgm:t>
        <a:bodyPr/>
        <a:lstStyle/>
        <a:p>
          <a:endParaRPr lang="en-US"/>
        </a:p>
      </dgm:t>
    </dgm:pt>
    <dgm:pt modelId="{B313D13F-9882-45CB-9470-33D97BD52D1B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Pedoman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menentukan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pada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masa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depan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A28A99E6-CEA4-4D93-8616-3FAC57248702}" type="parTrans" cxnId="{49AF963A-8C1B-42C4-B72C-D4A054DBFA1F}">
      <dgm:prSet/>
      <dgm:spPr/>
      <dgm:t>
        <a:bodyPr/>
        <a:lstStyle/>
        <a:p>
          <a:endParaRPr lang="en-US"/>
        </a:p>
      </dgm:t>
    </dgm:pt>
    <dgm:pt modelId="{F7B3DDD3-0014-43DC-9510-9D82FE45AE48}" type="sibTrans" cxnId="{49AF963A-8C1B-42C4-B72C-D4A054DBFA1F}">
      <dgm:prSet/>
      <dgm:spPr/>
      <dgm:t>
        <a:bodyPr/>
        <a:lstStyle/>
        <a:p>
          <a:endParaRPr lang="en-US"/>
        </a:p>
      </dgm:t>
    </dgm:pt>
    <dgm:pt modelId="{3A2304E4-8FC9-4E1F-BC2F-3304722D3F84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Data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acuan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menentukan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upah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minimum</a:t>
          </a:r>
        </a:p>
      </dgm:t>
    </dgm:pt>
    <dgm:pt modelId="{DC280B4B-FA2D-440C-89B8-B53BC18E5648}" type="parTrans" cxnId="{5F4307D6-F43A-4D27-AB75-422A550EF969}">
      <dgm:prSet/>
      <dgm:spPr/>
      <dgm:t>
        <a:bodyPr/>
        <a:lstStyle/>
        <a:p>
          <a:endParaRPr lang="en-US"/>
        </a:p>
      </dgm:t>
    </dgm:pt>
    <dgm:pt modelId="{95E60670-43B3-4101-AF33-17F5004383D3}" type="sibTrans" cxnId="{5F4307D6-F43A-4D27-AB75-422A550EF969}">
      <dgm:prSet/>
      <dgm:spPr/>
      <dgm:t>
        <a:bodyPr/>
        <a:lstStyle/>
        <a:p>
          <a:endParaRPr lang="en-US"/>
        </a:p>
      </dgm:t>
    </dgm:pt>
    <dgm:pt modelId="{77A96762-B0CD-49D1-8E2D-F6828A53284F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Memudahkan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pemantauan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penawaran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permintaan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kebutuhan</a:t>
          </a:r>
          <a:endParaRPr lang="en-US" sz="1600" dirty="0" smtClean="0">
            <a:latin typeface="Arial" pitchFamily="34" charset="0"/>
            <a:cs typeface="Arial" pitchFamily="34" charset="0"/>
          </a:endParaRPr>
        </a:p>
      </dgm:t>
    </dgm:pt>
    <dgm:pt modelId="{7D3F0C04-15E0-40BF-B897-5C10DDD0DFA6}" type="parTrans" cxnId="{19F5B586-46BC-41B7-B227-33A6EF5C9A21}">
      <dgm:prSet/>
      <dgm:spPr/>
      <dgm:t>
        <a:bodyPr/>
        <a:lstStyle/>
        <a:p>
          <a:endParaRPr lang="en-US"/>
        </a:p>
      </dgm:t>
    </dgm:pt>
    <dgm:pt modelId="{A11813F3-D939-45AE-857F-772A8788B576}" type="sibTrans" cxnId="{19F5B586-46BC-41B7-B227-33A6EF5C9A21}">
      <dgm:prSet/>
      <dgm:spPr/>
      <dgm:t>
        <a:bodyPr/>
        <a:lstStyle/>
        <a:p>
          <a:endParaRPr lang="en-US"/>
        </a:p>
      </dgm:t>
    </dgm:pt>
    <dgm:pt modelId="{8E7C138D-9BAD-41B5-9E53-02A2E7991CC8}">
      <dgm:prSet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Mengetahui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perkembangan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atau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jasa</a:t>
          </a:r>
          <a:endParaRPr lang="en-US" sz="1600" dirty="0"/>
        </a:p>
      </dgm:t>
    </dgm:pt>
    <dgm:pt modelId="{CE75F4F8-26D7-4B8E-87C5-F58C129954BC}" type="parTrans" cxnId="{09AD5CD5-EC38-4C96-A7B7-392D18939DCD}">
      <dgm:prSet/>
      <dgm:spPr/>
      <dgm:t>
        <a:bodyPr/>
        <a:lstStyle/>
        <a:p>
          <a:endParaRPr lang="en-US"/>
        </a:p>
      </dgm:t>
    </dgm:pt>
    <dgm:pt modelId="{D45F77EC-74BE-456A-BC75-BC73911F1B9F}" type="sibTrans" cxnId="{09AD5CD5-EC38-4C96-A7B7-392D18939DCD}">
      <dgm:prSet/>
      <dgm:spPr/>
      <dgm:t>
        <a:bodyPr/>
        <a:lstStyle/>
        <a:p>
          <a:endParaRPr lang="en-US"/>
        </a:p>
      </dgm:t>
    </dgm:pt>
    <dgm:pt modelId="{FE249C6F-AFA4-4948-BDAE-A26BCC38E9A3}" type="pres">
      <dgm:prSet presAssocID="{C6A59F04-1F8A-4959-81AC-19748E494371}" presName="compositeShape" presStyleCnt="0">
        <dgm:presLayoutVars>
          <dgm:dir/>
          <dgm:resizeHandles/>
        </dgm:presLayoutVars>
      </dgm:prSet>
      <dgm:spPr/>
    </dgm:pt>
    <dgm:pt modelId="{32AA987D-667C-4485-A896-0E51EF9BCF33}" type="pres">
      <dgm:prSet presAssocID="{C6A59F04-1F8A-4959-81AC-19748E494371}" presName="pyramid" presStyleLbl="node1" presStyleIdx="0" presStyleCnt="1"/>
      <dgm:spPr/>
    </dgm:pt>
    <dgm:pt modelId="{03EFFB19-4ACA-424D-95E2-558512987F8E}" type="pres">
      <dgm:prSet presAssocID="{C6A59F04-1F8A-4959-81AC-19748E494371}" presName="theList" presStyleCnt="0"/>
      <dgm:spPr/>
    </dgm:pt>
    <dgm:pt modelId="{D6BBA7AA-3FC4-480D-8811-CE352A5FC0FB}" type="pres">
      <dgm:prSet presAssocID="{E6735369-FD58-4389-919F-165E2C2B339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43D40-98D6-48F7-AE5D-A81B76F54BCD}" type="pres">
      <dgm:prSet presAssocID="{E6735369-FD58-4389-919F-165E2C2B3396}" presName="aSpace" presStyleCnt="0"/>
      <dgm:spPr/>
    </dgm:pt>
    <dgm:pt modelId="{97A63A86-7616-4BA8-A6DB-CF82B273829A}" type="pres">
      <dgm:prSet presAssocID="{B313D13F-9882-45CB-9470-33D97BD52D1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92679-845E-4D6F-B9F0-5250AF5C0795}" type="pres">
      <dgm:prSet presAssocID="{B313D13F-9882-45CB-9470-33D97BD52D1B}" presName="aSpace" presStyleCnt="0"/>
      <dgm:spPr/>
    </dgm:pt>
    <dgm:pt modelId="{F6650277-914B-4D8B-A8F1-711318AE96D4}" type="pres">
      <dgm:prSet presAssocID="{3A2304E4-8FC9-4E1F-BC2F-3304722D3F8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ECA56-C1A7-4B64-8F06-D6BE4D2CFC42}" type="pres">
      <dgm:prSet presAssocID="{3A2304E4-8FC9-4E1F-BC2F-3304722D3F84}" presName="aSpace" presStyleCnt="0"/>
      <dgm:spPr/>
    </dgm:pt>
    <dgm:pt modelId="{B962E494-5F95-4219-906C-9DCC0403BB37}" type="pres">
      <dgm:prSet presAssocID="{77A96762-B0CD-49D1-8E2D-F6828A53284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D0AEF-B127-4E3A-89D1-1A68FF8A11C2}" type="pres">
      <dgm:prSet presAssocID="{77A96762-B0CD-49D1-8E2D-F6828A53284F}" presName="aSpace" presStyleCnt="0"/>
      <dgm:spPr/>
    </dgm:pt>
    <dgm:pt modelId="{8BF75D6E-3E68-4AFD-96F8-F6FF34C72102}" type="pres">
      <dgm:prSet presAssocID="{8E7C138D-9BAD-41B5-9E53-02A2E7991CC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5219E-A1E7-44E7-8CFB-37B2B0D8BCD2}" type="pres">
      <dgm:prSet presAssocID="{8E7C138D-9BAD-41B5-9E53-02A2E7991CC8}" presName="aSpace" presStyleCnt="0"/>
      <dgm:spPr/>
    </dgm:pt>
  </dgm:ptLst>
  <dgm:cxnLst>
    <dgm:cxn modelId="{D99AF367-D595-47DF-A2AD-CCBA86A39E5E}" type="presOf" srcId="{8E7C138D-9BAD-41B5-9E53-02A2E7991CC8}" destId="{8BF75D6E-3E68-4AFD-96F8-F6FF34C72102}" srcOrd="0" destOrd="0" presId="urn:microsoft.com/office/officeart/2005/8/layout/pyramid2"/>
    <dgm:cxn modelId="{49AF963A-8C1B-42C4-B72C-D4A054DBFA1F}" srcId="{C6A59F04-1F8A-4959-81AC-19748E494371}" destId="{B313D13F-9882-45CB-9470-33D97BD52D1B}" srcOrd="1" destOrd="0" parTransId="{A28A99E6-CEA4-4D93-8616-3FAC57248702}" sibTransId="{F7B3DDD3-0014-43DC-9510-9D82FE45AE48}"/>
    <dgm:cxn modelId="{D7AD86E2-E905-4892-9F76-3E536323676D}" srcId="{C6A59F04-1F8A-4959-81AC-19748E494371}" destId="{E6735369-FD58-4389-919F-165E2C2B3396}" srcOrd="0" destOrd="0" parTransId="{B59C25ED-D884-4086-8ADB-778938A01D4A}" sibTransId="{6B493900-8851-48B5-BC36-1553A11D4123}"/>
    <dgm:cxn modelId="{4E0F0141-9F46-439A-9DA1-963E0A1E1A80}" type="presOf" srcId="{3A2304E4-8FC9-4E1F-BC2F-3304722D3F84}" destId="{F6650277-914B-4D8B-A8F1-711318AE96D4}" srcOrd="0" destOrd="0" presId="urn:microsoft.com/office/officeart/2005/8/layout/pyramid2"/>
    <dgm:cxn modelId="{64BFE607-C372-46CC-88D6-2034557CFC80}" type="presOf" srcId="{77A96762-B0CD-49D1-8E2D-F6828A53284F}" destId="{B962E494-5F95-4219-906C-9DCC0403BB37}" srcOrd="0" destOrd="0" presId="urn:microsoft.com/office/officeart/2005/8/layout/pyramid2"/>
    <dgm:cxn modelId="{86911133-78D6-417F-9B82-1378E70B12CE}" type="presOf" srcId="{E6735369-FD58-4389-919F-165E2C2B3396}" destId="{D6BBA7AA-3FC4-480D-8811-CE352A5FC0FB}" srcOrd="0" destOrd="0" presId="urn:microsoft.com/office/officeart/2005/8/layout/pyramid2"/>
    <dgm:cxn modelId="{09AD5CD5-EC38-4C96-A7B7-392D18939DCD}" srcId="{C6A59F04-1F8A-4959-81AC-19748E494371}" destId="{8E7C138D-9BAD-41B5-9E53-02A2E7991CC8}" srcOrd="4" destOrd="0" parTransId="{CE75F4F8-26D7-4B8E-87C5-F58C129954BC}" sibTransId="{D45F77EC-74BE-456A-BC75-BC73911F1B9F}"/>
    <dgm:cxn modelId="{19F5B586-46BC-41B7-B227-33A6EF5C9A21}" srcId="{C6A59F04-1F8A-4959-81AC-19748E494371}" destId="{77A96762-B0CD-49D1-8E2D-F6828A53284F}" srcOrd="3" destOrd="0" parTransId="{7D3F0C04-15E0-40BF-B897-5C10DDD0DFA6}" sibTransId="{A11813F3-D939-45AE-857F-772A8788B576}"/>
    <dgm:cxn modelId="{012C544E-EB77-4465-A258-8FA2EBB9967C}" type="presOf" srcId="{B313D13F-9882-45CB-9470-33D97BD52D1B}" destId="{97A63A86-7616-4BA8-A6DB-CF82B273829A}" srcOrd="0" destOrd="0" presId="urn:microsoft.com/office/officeart/2005/8/layout/pyramid2"/>
    <dgm:cxn modelId="{E4A9DD4C-03F7-4CEC-A11A-DB77738EFB7B}" type="presOf" srcId="{C6A59F04-1F8A-4959-81AC-19748E494371}" destId="{FE249C6F-AFA4-4948-BDAE-A26BCC38E9A3}" srcOrd="0" destOrd="0" presId="urn:microsoft.com/office/officeart/2005/8/layout/pyramid2"/>
    <dgm:cxn modelId="{5F4307D6-F43A-4D27-AB75-422A550EF969}" srcId="{C6A59F04-1F8A-4959-81AC-19748E494371}" destId="{3A2304E4-8FC9-4E1F-BC2F-3304722D3F84}" srcOrd="2" destOrd="0" parTransId="{DC280B4B-FA2D-440C-89B8-B53BC18E5648}" sibTransId="{95E60670-43B3-4101-AF33-17F5004383D3}"/>
    <dgm:cxn modelId="{2E728047-E9FC-4593-9624-B32229413AD0}" type="presParOf" srcId="{FE249C6F-AFA4-4948-BDAE-A26BCC38E9A3}" destId="{32AA987D-667C-4485-A896-0E51EF9BCF33}" srcOrd="0" destOrd="0" presId="urn:microsoft.com/office/officeart/2005/8/layout/pyramid2"/>
    <dgm:cxn modelId="{256BDD60-C17B-43EB-A747-293228D09146}" type="presParOf" srcId="{FE249C6F-AFA4-4948-BDAE-A26BCC38E9A3}" destId="{03EFFB19-4ACA-424D-95E2-558512987F8E}" srcOrd="1" destOrd="0" presId="urn:microsoft.com/office/officeart/2005/8/layout/pyramid2"/>
    <dgm:cxn modelId="{154E9F06-D31B-4CAE-BF7E-252098024B92}" type="presParOf" srcId="{03EFFB19-4ACA-424D-95E2-558512987F8E}" destId="{D6BBA7AA-3FC4-480D-8811-CE352A5FC0FB}" srcOrd="0" destOrd="0" presId="urn:microsoft.com/office/officeart/2005/8/layout/pyramid2"/>
    <dgm:cxn modelId="{9069A5BC-3079-40EA-A71A-6A678E8248BD}" type="presParOf" srcId="{03EFFB19-4ACA-424D-95E2-558512987F8E}" destId="{2DA43D40-98D6-48F7-AE5D-A81B76F54BCD}" srcOrd="1" destOrd="0" presId="urn:microsoft.com/office/officeart/2005/8/layout/pyramid2"/>
    <dgm:cxn modelId="{A2E66DB4-C765-4286-84EE-47DAEE4A8F1D}" type="presParOf" srcId="{03EFFB19-4ACA-424D-95E2-558512987F8E}" destId="{97A63A86-7616-4BA8-A6DB-CF82B273829A}" srcOrd="2" destOrd="0" presId="urn:microsoft.com/office/officeart/2005/8/layout/pyramid2"/>
    <dgm:cxn modelId="{112FAE05-A546-45EC-81CF-2A909F62E286}" type="presParOf" srcId="{03EFFB19-4ACA-424D-95E2-558512987F8E}" destId="{1C492679-845E-4D6F-B9F0-5250AF5C0795}" srcOrd="3" destOrd="0" presId="urn:microsoft.com/office/officeart/2005/8/layout/pyramid2"/>
    <dgm:cxn modelId="{DBC1BACF-0136-42FF-BCF2-BB0A9E057875}" type="presParOf" srcId="{03EFFB19-4ACA-424D-95E2-558512987F8E}" destId="{F6650277-914B-4D8B-A8F1-711318AE96D4}" srcOrd="4" destOrd="0" presId="urn:microsoft.com/office/officeart/2005/8/layout/pyramid2"/>
    <dgm:cxn modelId="{9CD54D27-4FF8-47D6-AB2C-F91BE305DB74}" type="presParOf" srcId="{03EFFB19-4ACA-424D-95E2-558512987F8E}" destId="{145ECA56-C1A7-4B64-8F06-D6BE4D2CFC42}" srcOrd="5" destOrd="0" presId="urn:microsoft.com/office/officeart/2005/8/layout/pyramid2"/>
    <dgm:cxn modelId="{6C008A22-22AF-4DA3-8BF8-7A4E035E2AB6}" type="presParOf" srcId="{03EFFB19-4ACA-424D-95E2-558512987F8E}" destId="{B962E494-5F95-4219-906C-9DCC0403BB37}" srcOrd="6" destOrd="0" presId="urn:microsoft.com/office/officeart/2005/8/layout/pyramid2"/>
    <dgm:cxn modelId="{6C4379DE-5AA2-43E7-BB91-D3E709B3175B}" type="presParOf" srcId="{03EFFB19-4ACA-424D-95E2-558512987F8E}" destId="{D9BD0AEF-B127-4E3A-89D1-1A68FF8A11C2}" srcOrd="7" destOrd="0" presId="urn:microsoft.com/office/officeart/2005/8/layout/pyramid2"/>
    <dgm:cxn modelId="{B3328E2B-63A3-4DEA-8F20-E41A79852C82}" type="presParOf" srcId="{03EFFB19-4ACA-424D-95E2-558512987F8E}" destId="{8BF75D6E-3E68-4AFD-96F8-F6FF34C72102}" srcOrd="8" destOrd="0" presId="urn:microsoft.com/office/officeart/2005/8/layout/pyramid2"/>
    <dgm:cxn modelId="{69948093-9234-4E52-BD48-249395B3A01F}" type="presParOf" srcId="{03EFFB19-4ACA-424D-95E2-558512987F8E}" destId="{8795219E-A1E7-44E7-8CFB-37B2B0D8BCD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4E65687-2A95-43A1-8FCD-02A3CFB470CE}" type="doc">
      <dgm:prSet loTypeId="urn:microsoft.com/office/officeart/2005/8/layout/radial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1C6FF7-B424-4AF4-B985-423D311B131C}">
      <dgm:prSet phldrT="[Text]" custT="1"/>
      <dgm:spPr/>
      <dgm:t>
        <a:bodyPr/>
        <a:lstStyle/>
        <a:p>
          <a:r>
            <a:rPr lang="id-ID" sz="1600" b="1" dirty="0" smtClean="0">
              <a:latin typeface="Arial" pitchFamily="34" charset="0"/>
              <a:cs typeface="Arial" pitchFamily="34" charset="0"/>
            </a:rPr>
            <a:t>Indeks Harga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0E4DD3-07FB-4DFB-8832-A2F90CEB8BA8}" type="parTrans" cxnId="{D8644E6C-8889-4CAF-B757-155F58FE1EC8}">
      <dgm:prSet/>
      <dgm:spPr/>
      <dgm:t>
        <a:bodyPr/>
        <a:lstStyle/>
        <a:p>
          <a:endParaRPr lang="en-US"/>
        </a:p>
      </dgm:t>
    </dgm:pt>
    <dgm:pt modelId="{B365991E-8D18-4BA5-A7A2-1E2511DE98F8}" type="sibTrans" cxnId="{D8644E6C-8889-4CAF-B757-155F58FE1EC8}">
      <dgm:prSet/>
      <dgm:spPr/>
      <dgm:t>
        <a:bodyPr/>
        <a:lstStyle/>
        <a:p>
          <a:endParaRPr lang="en-US"/>
        </a:p>
      </dgm:t>
    </dgm:pt>
    <dgm:pt modelId="{E1F642B9-1E76-460C-A441-5F3187F5A91F}">
      <dgm:prSet phldrT="[Text]" custT="1"/>
      <dgm:spPr/>
      <dgm:t>
        <a:bodyPr/>
        <a:lstStyle/>
        <a:p>
          <a:r>
            <a:rPr lang="en-US" sz="1600" baseline="0" dirty="0" smtClean="0">
              <a:latin typeface="Arial" pitchFamily="34" charset="0"/>
              <a:cs typeface="Arial" pitchFamily="34" charset="0"/>
            </a:rPr>
            <a:t>Indeks harga produsen (IHP)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D3ABAC5-E0AA-4924-B4DC-E0A0AF2CA7DB}" type="parTrans" cxnId="{DBCC4699-BC58-4C20-8A3D-499C9D89B8F6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24C0758-78C5-4168-861E-F5EFB339CD60}" type="sibTrans" cxnId="{DBCC4699-BC58-4C20-8A3D-499C9D89B8F6}">
      <dgm:prSet/>
      <dgm:spPr/>
      <dgm:t>
        <a:bodyPr/>
        <a:lstStyle/>
        <a:p>
          <a:endParaRPr lang="en-US"/>
        </a:p>
      </dgm:t>
    </dgm:pt>
    <dgm:pt modelId="{0D8C9B58-7FF8-4C8A-A941-081641F49029}">
      <dgm:prSet phldrT="[Text]" custT="1"/>
      <dgm:spPr/>
      <dgm:t>
        <a:bodyPr/>
        <a:lstStyle/>
        <a:p>
          <a:r>
            <a:rPr lang="en-US" sz="1600" baseline="0" dirty="0" smtClean="0">
              <a:latin typeface="Arial" pitchFamily="34" charset="0"/>
              <a:cs typeface="Arial" pitchFamily="34" charset="0"/>
            </a:rPr>
            <a:t>Indeks harga implisit </a:t>
          </a:r>
          <a:r>
            <a:rPr lang="id-ID" sz="1600" baseline="0" dirty="0" smtClean="0">
              <a:latin typeface="Arial" pitchFamily="34" charset="0"/>
              <a:cs typeface="Arial" pitchFamily="34" charset="0"/>
            </a:rPr>
            <a:t>      </a:t>
          </a:r>
          <a:r>
            <a:rPr lang="en-US" sz="1600" baseline="0" dirty="0" smtClean="0">
              <a:latin typeface="Arial" pitchFamily="34" charset="0"/>
              <a:cs typeface="Arial" pitchFamily="34" charset="0"/>
            </a:rPr>
            <a:t>(PDB deflator)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B476D567-D861-4DC5-B2C1-096FE723B3BC}" type="parTrans" cxnId="{BCAF6515-0BB8-42FC-8E34-1051DAC643C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155EB45-55C6-404A-B25E-951A1EB4E846}" type="sibTrans" cxnId="{BCAF6515-0BB8-42FC-8E34-1051DAC643C1}">
      <dgm:prSet/>
      <dgm:spPr/>
      <dgm:t>
        <a:bodyPr/>
        <a:lstStyle/>
        <a:p>
          <a:endParaRPr lang="en-US"/>
        </a:p>
      </dgm:t>
    </dgm:pt>
    <dgm:pt modelId="{B497B92E-4580-432B-8982-087ED82EFA60}">
      <dgm:prSet phldrT="[Text]" custT="1"/>
      <dgm:spPr/>
      <dgm:t>
        <a:bodyPr/>
        <a:lstStyle/>
        <a:p>
          <a:r>
            <a:rPr lang="en-US" sz="1600" baseline="0" dirty="0" smtClean="0">
              <a:latin typeface="Arial" pitchFamily="34" charset="0"/>
              <a:cs typeface="Arial" pitchFamily="34" charset="0"/>
            </a:rPr>
            <a:t>Indeks harga konsumen (IHK)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500BF31-1B57-4842-AD0D-EA731544803E}" type="parTrans" cxnId="{ADFC6C7F-0555-47C8-A061-D364EFF04D0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6893568-A558-481D-B01E-B83B6A289E56}" type="sibTrans" cxnId="{ADFC6C7F-0555-47C8-A061-D364EFF04D01}">
      <dgm:prSet/>
      <dgm:spPr/>
      <dgm:t>
        <a:bodyPr/>
        <a:lstStyle/>
        <a:p>
          <a:endParaRPr lang="en-US"/>
        </a:p>
      </dgm:t>
    </dgm:pt>
    <dgm:pt modelId="{A10FDB8A-D83C-424B-8093-EAD8B04E6C4F}">
      <dgm:prSet custT="1"/>
      <dgm:spPr/>
      <dgm:t>
        <a:bodyPr/>
        <a:lstStyle/>
        <a:p>
          <a:r>
            <a:rPr lang="en-US" sz="1600" baseline="0" dirty="0" smtClean="0">
              <a:latin typeface="Arial" pitchFamily="34" charset="0"/>
              <a:cs typeface="Arial" pitchFamily="34" charset="0"/>
            </a:rPr>
            <a:t>Indeks harga yang </a:t>
          </a:r>
          <a:r>
            <a:rPr lang="id-ID" sz="1600" baseline="0" dirty="0" smtClean="0">
              <a:latin typeface="Arial" pitchFamily="34" charset="0"/>
              <a:cs typeface="Arial" pitchFamily="34" charset="0"/>
            </a:rPr>
            <a:t>h</a:t>
          </a:r>
          <a:r>
            <a:rPr lang="en-US" sz="1600" baseline="0" dirty="0" smtClean="0">
              <a:latin typeface="Arial" pitchFamily="34" charset="0"/>
              <a:cs typeface="Arial" pitchFamily="34" charset="0"/>
            </a:rPr>
            <a:t>arus dibayar dan diterima petani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6985FA5F-0FB3-43CF-AF21-FBD44E375622}" type="parTrans" cxnId="{520078DD-946B-4751-9738-C021EC0CF2FD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130903-7BA8-47C3-95F9-13968AA8056E}" type="sibTrans" cxnId="{520078DD-946B-4751-9738-C021EC0CF2FD}">
      <dgm:prSet/>
      <dgm:spPr/>
      <dgm:t>
        <a:bodyPr/>
        <a:lstStyle/>
        <a:p>
          <a:endParaRPr lang="en-US"/>
        </a:p>
      </dgm:t>
    </dgm:pt>
    <dgm:pt modelId="{71F33A7C-CF72-4042-A3DF-3A65534AC490}" type="pres">
      <dgm:prSet presAssocID="{F4E65687-2A95-43A1-8FCD-02A3CFB470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DAF07-D0DF-49C4-A7DE-61DF576DF50A}" type="pres">
      <dgm:prSet presAssocID="{AB1C6FF7-B424-4AF4-B985-423D311B131C}" presName="centerShape" presStyleLbl="node0" presStyleIdx="0" presStyleCnt="1"/>
      <dgm:spPr/>
      <dgm:t>
        <a:bodyPr/>
        <a:lstStyle/>
        <a:p>
          <a:endParaRPr lang="en-US"/>
        </a:p>
      </dgm:t>
    </dgm:pt>
    <dgm:pt modelId="{9E372601-E286-4C7B-B1EA-71137EEE25FF}" type="pres">
      <dgm:prSet presAssocID="{2D3ABAC5-E0AA-4924-B4DC-E0A0AF2CA7DB}" presName="parTrans" presStyleLbl="sibTrans2D1" presStyleIdx="0" presStyleCnt="4" custLinFactNeighborX="-6705" custLinFactNeighborY="568"/>
      <dgm:spPr/>
      <dgm:t>
        <a:bodyPr/>
        <a:lstStyle/>
        <a:p>
          <a:endParaRPr lang="en-US"/>
        </a:p>
      </dgm:t>
    </dgm:pt>
    <dgm:pt modelId="{A883711B-C760-46C9-A820-991238BD99C2}" type="pres">
      <dgm:prSet presAssocID="{2D3ABAC5-E0AA-4924-B4DC-E0A0AF2CA7D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F36D262-4D69-4D4E-A28C-CF493E108CF7}" type="pres">
      <dgm:prSet presAssocID="{E1F642B9-1E76-460C-A441-5F3187F5A91F}" presName="node" presStyleLbl="node1" presStyleIdx="0" presStyleCnt="4" custScaleX="139988" custScaleY="10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7D7F-B5A4-494F-A88F-11A71D6C0F2D}" type="pres">
      <dgm:prSet presAssocID="{B476D567-D861-4DC5-B2C1-096FE723B3B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99C5F2B-83C8-4E98-B749-367378C95978}" type="pres">
      <dgm:prSet presAssocID="{B476D567-D861-4DC5-B2C1-096FE723B3B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63F6B9F-14BE-4332-91B9-0DECBEEE5E55}" type="pres">
      <dgm:prSet presAssocID="{0D8C9B58-7FF8-4C8A-A941-081641F49029}" presName="node" presStyleLbl="node1" presStyleIdx="1" presStyleCnt="4" custScaleX="149495" custScaleY="122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0B86-9EFE-45CA-9887-DACB0BC39983}" type="pres">
      <dgm:prSet presAssocID="{6985FA5F-0FB3-43CF-AF21-FBD44E37562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DF75D2B-F97D-4383-B73A-D48EE458B5D7}" type="pres">
      <dgm:prSet presAssocID="{6985FA5F-0FB3-43CF-AF21-FBD44E37562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1BC9CE2-D70F-4D0F-8543-FF0D48BF1C80}" type="pres">
      <dgm:prSet presAssocID="{A10FDB8A-D83C-424B-8093-EAD8B04E6C4F}" presName="node" presStyleLbl="node1" presStyleIdx="2" presStyleCnt="4" custScaleX="152029" custScaleY="11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4365-49A6-4440-B6BC-07485CDD898B}" type="pres">
      <dgm:prSet presAssocID="{4500BF31-1B57-4842-AD0D-EA731544803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BBB1BEC-BF29-4B06-B4F7-6FA0A77285F6}" type="pres">
      <dgm:prSet presAssocID="{4500BF31-1B57-4842-AD0D-EA731544803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E26594-922C-4783-A820-68F95C6B672A}" type="pres">
      <dgm:prSet presAssocID="{B497B92E-4580-432B-8982-087ED82EFA60}" presName="node" presStyleLbl="node1" presStyleIdx="3" presStyleCnt="4" custScaleX="140201" custScaleY="122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20CED-8D4E-49D6-9B42-4E6478FC5037}" type="presOf" srcId="{6985FA5F-0FB3-43CF-AF21-FBD44E375622}" destId="{96700B86-9EFE-45CA-9887-DACB0BC39983}" srcOrd="0" destOrd="0" presId="urn:microsoft.com/office/officeart/2005/8/layout/radial5"/>
    <dgm:cxn modelId="{47CBFCA1-408D-4E9F-9542-D1C074AED66B}" type="presOf" srcId="{AB1C6FF7-B424-4AF4-B985-423D311B131C}" destId="{B76DAF07-D0DF-49C4-A7DE-61DF576DF50A}" srcOrd="0" destOrd="0" presId="urn:microsoft.com/office/officeart/2005/8/layout/radial5"/>
    <dgm:cxn modelId="{E5B9077A-8572-4940-A2BC-3B2B4443EBAD}" type="presOf" srcId="{4500BF31-1B57-4842-AD0D-EA731544803E}" destId="{6F0E4365-49A6-4440-B6BC-07485CDD898B}" srcOrd="0" destOrd="0" presId="urn:microsoft.com/office/officeart/2005/8/layout/radial5"/>
    <dgm:cxn modelId="{BCAF6515-0BB8-42FC-8E34-1051DAC643C1}" srcId="{AB1C6FF7-B424-4AF4-B985-423D311B131C}" destId="{0D8C9B58-7FF8-4C8A-A941-081641F49029}" srcOrd="1" destOrd="0" parTransId="{B476D567-D861-4DC5-B2C1-096FE723B3BC}" sibTransId="{8155EB45-55C6-404A-B25E-951A1EB4E846}"/>
    <dgm:cxn modelId="{35CAED31-F0F1-481D-9499-3DF13248C7EE}" type="presOf" srcId="{0D8C9B58-7FF8-4C8A-A941-081641F49029}" destId="{A63F6B9F-14BE-4332-91B9-0DECBEEE5E55}" srcOrd="0" destOrd="0" presId="urn:microsoft.com/office/officeart/2005/8/layout/radial5"/>
    <dgm:cxn modelId="{D0463DBC-47D1-48B2-8F06-1273196541F4}" type="presOf" srcId="{A10FDB8A-D83C-424B-8093-EAD8B04E6C4F}" destId="{C1BC9CE2-D70F-4D0F-8543-FF0D48BF1C80}" srcOrd="0" destOrd="0" presId="urn:microsoft.com/office/officeart/2005/8/layout/radial5"/>
    <dgm:cxn modelId="{1A38E5F1-F791-4CE0-91D9-A388D6DD8F68}" type="presOf" srcId="{2D3ABAC5-E0AA-4924-B4DC-E0A0AF2CA7DB}" destId="{A883711B-C760-46C9-A820-991238BD99C2}" srcOrd="1" destOrd="0" presId="urn:microsoft.com/office/officeart/2005/8/layout/radial5"/>
    <dgm:cxn modelId="{31B541CF-445E-4A34-B853-0F08C83DABA5}" type="presOf" srcId="{B476D567-D861-4DC5-B2C1-096FE723B3BC}" destId="{D99C5F2B-83C8-4E98-B749-367378C95978}" srcOrd="1" destOrd="0" presId="urn:microsoft.com/office/officeart/2005/8/layout/radial5"/>
    <dgm:cxn modelId="{5CFDAAA7-5D29-4FDC-82F9-C3785754A345}" type="presOf" srcId="{2D3ABAC5-E0AA-4924-B4DC-E0A0AF2CA7DB}" destId="{9E372601-E286-4C7B-B1EA-71137EEE25FF}" srcOrd="0" destOrd="0" presId="urn:microsoft.com/office/officeart/2005/8/layout/radial5"/>
    <dgm:cxn modelId="{ADFC6C7F-0555-47C8-A061-D364EFF04D01}" srcId="{AB1C6FF7-B424-4AF4-B985-423D311B131C}" destId="{B497B92E-4580-432B-8982-087ED82EFA60}" srcOrd="3" destOrd="0" parTransId="{4500BF31-1B57-4842-AD0D-EA731544803E}" sibTransId="{B6893568-A558-481D-B01E-B83B6A289E56}"/>
    <dgm:cxn modelId="{0DCB95D0-0316-4C50-A476-55116B8F63B1}" type="presOf" srcId="{4500BF31-1B57-4842-AD0D-EA731544803E}" destId="{0BBB1BEC-BF29-4B06-B4F7-6FA0A77285F6}" srcOrd="1" destOrd="0" presId="urn:microsoft.com/office/officeart/2005/8/layout/radial5"/>
    <dgm:cxn modelId="{520078DD-946B-4751-9738-C021EC0CF2FD}" srcId="{AB1C6FF7-B424-4AF4-B985-423D311B131C}" destId="{A10FDB8A-D83C-424B-8093-EAD8B04E6C4F}" srcOrd="2" destOrd="0" parTransId="{6985FA5F-0FB3-43CF-AF21-FBD44E375622}" sibTransId="{7E130903-7BA8-47C3-95F9-13968AA8056E}"/>
    <dgm:cxn modelId="{AD8AFA6B-35DD-4334-87A3-EBEAEA03447E}" type="presOf" srcId="{B476D567-D861-4DC5-B2C1-096FE723B3BC}" destId="{431C7D7F-B5A4-494F-A88F-11A71D6C0F2D}" srcOrd="0" destOrd="0" presId="urn:microsoft.com/office/officeart/2005/8/layout/radial5"/>
    <dgm:cxn modelId="{90615B47-1368-4F59-B59E-C97DB1A1B132}" type="presOf" srcId="{B497B92E-4580-432B-8982-087ED82EFA60}" destId="{49E26594-922C-4783-A820-68F95C6B672A}" srcOrd="0" destOrd="0" presId="urn:microsoft.com/office/officeart/2005/8/layout/radial5"/>
    <dgm:cxn modelId="{7C115AF6-57C3-4DA3-9F41-6E94788241C4}" type="presOf" srcId="{6985FA5F-0FB3-43CF-AF21-FBD44E375622}" destId="{7DF75D2B-F97D-4383-B73A-D48EE458B5D7}" srcOrd="1" destOrd="0" presId="urn:microsoft.com/office/officeart/2005/8/layout/radial5"/>
    <dgm:cxn modelId="{BA4B6997-3869-4828-A02B-EAD3502299EA}" type="presOf" srcId="{F4E65687-2A95-43A1-8FCD-02A3CFB470CE}" destId="{71F33A7C-CF72-4042-A3DF-3A65534AC490}" srcOrd="0" destOrd="0" presId="urn:microsoft.com/office/officeart/2005/8/layout/radial5"/>
    <dgm:cxn modelId="{DBCC4699-BC58-4C20-8A3D-499C9D89B8F6}" srcId="{AB1C6FF7-B424-4AF4-B985-423D311B131C}" destId="{E1F642B9-1E76-460C-A441-5F3187F5A91F}" srcOrd="0" destOrd="0" parTransId="{2D3ABAC5-E0AA-4924-B4DC-E0A0AF2CA7DB}" sibTransId="{224C0758-78C5-4168-861E-F5EFB339CD60}"/>
    <dgm:cxn modelId="{D8644E6C-8889-4CAF-B757-155F58FE1EC8}" srcId="{F4E65687-2A95-43A1-8FCD-02A3CFB470CE}" destId="{AB1C6FF7-B424-4AF4-B985-423D311B131C}" srcOrd="0" destOrd="0" parTransId="{A70E4DD3-07FB-4DFB-8832-A2F90CEB8BA8}" sibTransId="{B365991E-8D18-4BA5-A7A2-1E2511DE98F8}"/>
    <dgm:cxn modelId="{4F8E8375-64B9-42BA-A6F9-D2A4AD972809}" type="presOf" srcId="{E1F642B9-1E76-460C-A441-5F3187F5A91F}" destId="{9F36D262-4D69-4D4E-A28C-CF493E108CF7}" srcOrd="0" destOrd="0" presId="urn:microsoft.com/office/officeart/2005/8/layout/radial5"/>
    <dgm:cxn modelId="{D083326E-9E9F-4123-AAFC-BE8B686CE458}" type="presParOf" srcId="{71F33A7C-CF72-4042-A3DF-3A65534AC490}" destId="{B76DAF07-D0DF-49C4-A7DE-61DF576DF50A}" srcOrd="0" destOrd="0" presId="urn:microsoft.com/office/officeart/2005/8/layout/radial5"/>
    <dgm:cxn modelId="{B273D4B8-F48C-4A5E-9E14-1389A2922490}" type="presParOf" srcId="{71F33A7C-CF72-4042-A3DF-3A65534AC490}" destId="{9E372601-E286-4C7B-B1EA-71137EEE25FF}" srcOrd="1" destOrd="0" presId="urn:microsoft.com/office/officeart/2005/8/layout/radial5"/>
    <dgm:cxn modelId="{495567E6-7C51-44E2-9FC2-FAF049BA88D7}" type="presParOf" srcId="{9E372601-E286-4C7B-B1EA-71137EEE25FF}" destId="{A883711B-C760-46C9-A820-991238BD99C2}" srcOrd="0" destOrd="0" presId="urn:microsoft.com/office/officeart/2005/8/layout/radial5"/>
    <dgm:cxn modelId="{1A104452-331E-41B2-AE0B-4BA2F15D1271}" type="presParOf" srcId="{71F33A7C-CF72-4042-A3DF-3A65534AC490}" destId="{9F36D262-4D69-4D4E-A28C-CF493E108CF7}" srcOrd="2" destOrd="0" presId="urn:microsoft.com/office/officeart/2005/8/layout/radial5"/>
    <dgm:cxn modelId="{31C6018E-7182-4170-846F-3BC3DCD4452A}" type="presParOf" srcId="{71F33A7C-CF72-4042-A3DF-3A65534AC490}" destId="{431C7D7F-B5A4-494F-A88F-11A71D6C0F2D}" srcOrd="3" destOrd="0" presId="urn:microsoft.com/office/officeart/2005/8/layout/radial5"/>
    <dgm:cxn modelId="{D598EC1A-4AA8-487E-8379-ED66F67A1AB9}" type="presParOf" srcId="{431C7D7F-B5A4-494F-A88F-11A71D6C0F2D}" destId="{D99C5F2B-83C8-4E98-B749-367378C95978}" srcOrd="0" destOrd="0" presId="urn:microsoft.com/office/officeart/2005/8/layout/radial5"/>
    <dgm:cxn modelId="{55336829-0716-4C59-B530-FF4722D3E3EE}" type="presParOf" srcId="{71F33A7C-CF72-4042-A3DF-3A65534AC490}" destId="{A63F6B9F-14BE-4332-91B9-0DECBEEE5E55}" srcOrd="4" destOrd="0" presId="urn:microsoft.com/office/officeart/2005/8/layout/radial5"/>
    <dgm:cxn modelId="{E457B9A8-590E-40E0-9BCA-99FEB7E4BAAA}" type="presParOf" srcId="{71F33A7C-CF72-4042-A3DF-3A65534AC490}" destId="{96700B86-9EFE-45CA-9887-DACB0BC39983}" srcOrd="5" destOrd="0" presId="urn:microsoft.com/office/officeart/2005/8/layout/radial5"/>
    <dgm:cxn modelId="{25EAED00-7822-4462-B4CF-3C299923CC51}" type="presParOf" srcId="{96700B86-9EFE-45CA-9887-DACB0BC39983}" destId="{7DF75D2B-F97D-4383-B73A-D48EE458B5D7}" srcOrd="0" destOrd="0" presId="urn:microsoft.com/office/officeart/2005/8/layout/radial5"/>
    <dgm:cxn modelId="{4FBC51C8-8C4C-4E21-9D34-6B07649DA4A4}" type="presParOf" srcId="{71F33A7C-CF72-4042-A3DF-3A65534AC490}" destId="{C1BC9CE2-D70F-4D0F-8543-FF0D48BF1C80}" srcOrd="6" destOrd="0" presId="urn:microsoft.com/office/officeart/2005/8/layout/radial5"/>
    <dgm:cxn modelId="{FAE791CC-2D37-4D98-8305-897764304BE6}" type="presParOf" srcId="{71F33A7C-CF72-4042-A3DF-3A65534AC490}" destId="{6F0E4365-49A6-4440-B6BC-07485CDD898B}" srcOrd="7" destOrd="0" presId="urn:microsoft.com/office/officeart/2005/8/layout/radial5"/>
    <dgm:cxn modelId="{7620A709-15AD-439C-ACE3-C04A52AA79D3}" type="presParOf" srcId="{6F0E4365-49A6-4440-B6BC-07485CDD898B}" destId="{0BBB1BEC-BF29-4B06-B4F7-6FA0A77285F6}" srcOrd="0" destOrd="0" presId="urn:microsoft.com/office/officeart/2005/8/layout/radial5"/>
    <dgm:cxn modelId="{7118619D-F0BC-4057-BB20-F03F62C65F1B}" type="presParOf" srcId="{71F33A7C-CF72-4042-A3DF-3A65534AC490}" destId="{49E26594-922C-4783-A820-68F95C6B672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D770870-B795-4AFD-AE18-3F2C9BC24B90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DC94CA0-9F6D-4B7A-9A44-3E87A455B323}">
      <dgm:prSet/>
      <dgm:spPr/>
      <dgm:t>
        <a:bodyPr/>
        <a:lstStyle/>
        <a:p>
          <a:pPr rtl="0"/>
          <a:r>
            <a:rPr lang="en-US" b="1" dirty="0" err="1" smtClean="0"/>
            <a:t>Metode</a:t>
          </a:r>
          <a:r>
            <a:rPr lang="en-US" b="1" dirty="0" smtClean="0"/>
            <a:t> </a:t>
          </a:r>
          <a:r>
            <a:rPr lang="en-US" b="1" dirty="0" err="1" smtClean="0"/>
            <a:t>indeks</a:t>
          </a:r>
          <a:r>
            <a:rPr lang="en-US" b="1" dirty="0" smtClean="0"/>
            <a:t> </a:t>
          </a:r>
          <a:r>
            <a:rPr lang="en-US" b="1" dirty="0" err="1" smtClean="0"/>
            <a:t>harga</a:t>
          </a:r>
          <a:r>
            <a:rPr lang="en-US" b="1" dirty="0" smtClean="0"/>
            <a:t> </a:t>
          </a:r>
          <a:r>
            <a:rPr lang="en-US" b="1" dirty="0" err="1" smtClean="0"/>
            <a:t>tertimbang</a:t>
          </a:r>
          <a:endParaRPr lang="en-US" b="1" dirty="0"/>
        </a:p>
      </dgm:t>
    </dgm:pt>
    <dgm:pt modelId="{552AC877-D9E6-431D-BC4A-E90A4DFA6000}" type="parTrans" cxnId="{1AA13E9D-F7D7-44C2-9B7B-C609C875C965}">
      <dgm:prSet/>
      <dgm:spPr/>
      <dgm:t>
        <a:bodyPr/>
        <a:lstStyle/>
        <a:p>
          <a:endParaRPr lang="en-US"/>
        </a:p>
      </dgm:t>
    </dgm:pt>
    <dgm:pt modelId="{10B4541E-722B-46D4-8648-7710EF09978F}" type="sibTrans" cxnId="{1AA13E9D-F7D7-44C2-9B7B-C609C875C965}">
      <dgm:prSet/>
      <dgm:spPr/>
      <dgm:t>
        <a:bodyPr/>
        <a:lstStyle/>
        <a:p>
          <a:endParaRPr lang="en-US"/>
        </a:p>
      </dgm:t>
    </dgm:pt>
    <dgm:pt modelId="{8EF1E210-5A91-40CF-BF95-EDD3FE580291}">
      <dgm:prSet/>
      <dgm:spPr/>
      <dgm:t>
        <a:bodyPr/>
        <a:lstStyle/>
        <a:p>
          <a:pPr rtl="0"/>
          <a:r>
            <a:rPr lang="en-US" b="1" dirty="0" err="1" smtClean="0"/>
            <a:t>Indeks</a:t>
          </a:r>
          <a:r>
            <a:rPr lang="en-US" b="1" i="1" dirty="0" smtClean="0"/>
            <a:t> </a:t>
          </a:r>
          <a:r>
            <a:rPr lang="en-US" b="1" i="1" dirty="0" err="1" smtClean="0"/>
            <a:t>Laspeyres</a:t>
          </a:r>
          <a:endParaRPr lang="en-US" dirty="0"/>
        </a:p>
      </dgm:t>
    </dgm:pt>
    <dgm:pt modelId="{A3B04B52-8B20-490D-9B2E-E5FB242ECBD7}" type="parTrans" cxnId="{C726BA7F-4E8B-4D74-87EF-8678DA00CC91}">
      <dgm:prSet/>
      <dgm:spPr/>
      <dgm:t>
        <a:bodyPr/>
        <a:lstStyle/>
        <a:p>
          <a:endParaRPr lang="en-US"/>
        </a:p>
      </dgm:t>
    </dgm:pt>
    <dgm:pt modelId="{613085F0-ABE4-4DCD-9865-759E7D9295E0}" type="sibTrans" cxnId="{C726BA7F-4E8B-4D74-87EF-8678DA00CC91}">
      <dgm:prSet/>
      <dgm:spPr/>
      <dgm:t>
        <a:bodyPr/>
        <a:lstStyle/>
        <a:p>
          <a:endParaRPr lang="en-US"/>
        </a:p>
      </dgm:t>
    </dgm:pt>
    <dgm:pt modelId="{7C89C651-4D95-47FB-8A65-FB7700F374B2}">
      <dgm:prSet/>
      <dgm:spPr/>
      <dgm:t>
        <a:bodyPr/>
        <a:lstStyle/>
        <a:p>
          <a:pPr rtl="0"/>
          <a:endParaRPr lang="en-US" dirty="0"/>
        </a:p>
      </dgm:t>
    </dgm:pt>
    <dgm:pt modelId="{12DE183A-0FB4-42F0-B8D7-62C8D4DC7072}" type="parTrans" cxnId="{1AA48F9E-7882-44F3-B738-32F970BEC781}">
      <dgm:prSet/>
      <dgm:spPr/>
      <dgm:t>
        <a:bodyPr/>
        <a:lstStyle/>
        <a:p>
          <a:endParaRPr lang="en-US"/>
        </a:p>
      </dgm:t>
    </dgm:pt>
    <dgm:pt modelId="{54FDBFC0-DF6D-4A22-ABC4-79698665BC77}" type="sibTrans" cxnId="{1AA48F9E-7882-44F3-B738-32F970BEC781}">
      <dgm:prSet/>
      <dgm:spPr/>
      <dgm:t>
        <a:bodyPr/>
        <a:lstStyle/>
        <a:p>
          <a:endParaRPr lang="en-US"/>
        </a:p>
      </dgm:t>
    </dgm:pt>
    <dgm:pt modelId="{542A4398-90CF-46C2-8C12-530AE7A37023}">
      <dgm:prSet/>
      <dgm:spPr/>
      <dgm:t>
        <a:bodyPr/>
        <a:lstStyle/>
        <a:p>
          <a:pPr rtl="0"/>
          <a:endParaRPr lang="en-US" dirty="0"/>
        </a:p>
      </dgm:t>
    </dgm:pt>
    <dgm:pt modelId="{BC0908A6-B0A3-4913-BF06-F39A41A5FFD8}" type="parTrans" cxnId="{D7044228-6D42-4EA5-81E0-DA0F5DAA95B1}">
      <dgm:prSet/>
      <dgm:spPr/>
      <dgm:t>
        <a:bodyPr/>
        <a:lstStyle/>
        <a:p>
          <a:endParaRPr lang="en-US"/>
        </a:p>
      </dgm:t>
    </dgm:pt>
    <dgm:pt modelId="{B5643CFA-0E4C-4D74-942B-872AC1BE338A}" type="sibTrans" cxnId="{D7044228-6D42-4EA5-81E0-DA0F5DAA95B1}">
      <dgm:prSet/>
      <dgm:spPr/>
      <dgm:t>
        <a:bodyPr/>
        <a:lstStyle/>
        <a:p>
          <a:endParaRPr lang="en-US"/>
        </a:p>
      </dgm:t>
    </dgm:pt>
    <dgm:pt modelId="{A46BD69A-A941-47B5-B767-F34619FE115E}">
      <dgm:prSet/>
      <dgm:spPr/>
      <dgm:t>
        <a:bodyPr/>
        <a:lstStyle/>
        <a:p>
          <a:pPr rtl="0"/>
          <a:endParaRPr lang="en-US" dirty="0"/>
        </a:p>
      </dgm:t>
    </dgm:pt>
    <dgm:pt modelId="{E802F51D-0495-437D-9B17-044D27B078F3}" type="parTrans" cxnId="{1514D661-DD2E-4C79-B0F0-4E79EC882FAF}">
      <dgm:prSet/>
      <dgm:spPr/>
      <dgm:t>
        <a:bodyPr/>
        <a:lstStyle/>
        <a:p>
          <a:endParaRPr lang="en-US"/>
        </a:p>
      </dgm:t>
    </dgm:pt>
    <dgm:pt modelId="{709877F3-A1DA-4F14-9C35-FFE4687E34A2}" type="sibTrans" cxnId="{1514D661-DD2E-4C79-B0F0-4E79EC882FAF}">
      <dgm:prSet/>
      <dgm:spPr/>
      <dgm:t>
        <a:bodyPr/>
        <a:lstStyle/>
        <a:p>
          <a:endParaRPr lang="en-US"/>
        </a:p>
      </dgm:t>
    </dgm:pt>
    <dgm:pt modelId="{63D73432-B77C-4B6B-80ED-3C2529E6DE88}">
      <dgm:prSet/>
      <dgm:spPr/>
      <dgm:t>
        <a:bodyPr/>
        <a:lstStyle/>
        <a:p>
          <a:pPr rtl="0"/>
          <a:r>
            <a:rPr lang="en-US" b="1" dirty="0" err="1" smtClean="0"/>
            <a:t>Indeks</a:t>
          </a:r>
          <a:r>
            <a:rPr lang="en-US" b="1" i="1" dirty="0" smtClean="0"/>
            <a:t> </a:t>
          </a:r>
          <a:r>
            <a:rPr lang="en-US" b="1" i="1" dirty="0" err="1" smtClean="0"/>
            <a:t>Paasche</a:t>
          </a:r>
          <a:endParaRPr lang="en-US" dirty="0"/>
        </a:p>
      </dgm:t>
    </dgm:pt>
    <dgm:pt modelId="{415DE906-5D51-46AE-AE6D-AA9578F79D64}" type="parTrans" cxnId="{BE78B1A5-38E7-4365-81E7-E8B2A5AF9949}">
      <dgm:prSet/>
      <dgm:spPr/>
      <dgm:t>
        <a:bodyPr/>
        <a:lstStyle/>
        <a:p>
          <a:endParaRPr lang="en-US"/>
        </a:p>
      </dgm:t>
    </dgm:pt>
    <dgm:pt modelId="{6348ED84-2B20-4574-A7A7-3788DD1E00AD}" type="sibTrans" cxnId="{BE78B1A5-38E7-4365-81E7-E8B2A5AF9949}">
      <dgm:prSet/>
      <dgm:spPr/>
      <dgm:t>
        <a:bodyPr/>
        <a:lstStyle/>
        <a:p>
          <a:endParaRPr lang="en-US"/>
        </a:p>
      </dgm:t>
    </dgm:pt>
    <dgm:pt modelId="{A9212DCA-47D4-4C23-AF93-CA236E51DF05}">
      <dgm:prSet/>
      <dgm:spPr/>
      <dgm:t>
        <a:bodyPr/>
        <a:lstStyle/>
        <a:p>
          <a:pPr rtl="0"/>
          <a:endParaRPr lang="en-US" dirty="0"/>
        </a:p>
      </dgm:t>
    </dgm:pt>
    <dgm:pt modelId="{801AE851-FDD4-42E6-8D94-F4E013207862}" type="parTrans" cxnId="{4381F7DB-D074-4DF7-AAA8-821C43132980}">
      <dgm:prSet/>
      <dgm:spPr/>
      <dgm:t>
        <a:bodyPr/>
        <a:lstStyle/>
        <a:p>
          <a:endParaRPr lang="en-US"/>
        </a:p>
      </dgm:t>
    </dgm:pt>
    <dgm:pt modelId="{485A04CB-3A9C-41A1-8567-CDE42E7916CE}" type="sibTrans" cxnId="{4381F7DB-D074-4DF7-AAA8-821C43132980}">
      <dgm:prSet/>
      <dgm:spPr/>
      <dgm:t>
        <a:bodyPr/>
        <a:lstStyle/>
        <a:p>
          <a:endParaRPr lang="en-US"/>
        </a:p>
      </dgm:t>
    </dgm:pt>
    <dgm:pt modelId="{1FBE339B-5769-441F-AD68-B9F32119A3BA}">
      <dgm:prSet/>
      <dgm:spPr/>
      <dgm:t>
        <a:bodyPr/>
        <a:lstStyle/>
        <a:p>
          <a:pPr rtl="0"/>
          <a:endParaRPr lang="en-US" dirty="0"/>
        </a:p>
      </dgm:t>
    </dgm:pt>
    <dgm:pt modelId="{F73779C2-7F66-423F-B594-9CF86DEBE162}" type="parTrans" cxnId="{8B8E26D5-B510-4698-AC09-289419C0F6CF}">
      <dgm:prSet/>
      <dgm:spPr/>
      <dgm:t>
        <a:bodyPr/>
        <a:lstStyle/>
        <a:p>
          <a:endParaRPr lang="en-US"/>
        </a:p>
      </dgm:t>
    </dgm:pt>
    <dgm:pt modelId="{72AC9C69-2CAE-41DE-9369-85FCFFFA3EA5}" type="sibTrans" cxnId="{8B8E26D5-B510-4698-AC09-289419C0F6CF}">
      <dgm:prSet/>
      <dgm:spPr/>
      <dgm:t>
        <a:bodyPr/>
        <a:lstStyle/>
        <a:p>
          <a:endParaRPr lang="en-US"/>
        </a:p>
      </dgm:t>
    </dgm:pt>
    <dgm:pt modelId="{C6146FF5-0DC9-4697-AD15-52755B91859F}" type="pres">
      <dgm:prSet presAssocID="{ED770870-B795-4AFD-AE18-3F2C9BC24B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D1620-800E-4C7A-A1D7-43E34650252D}" type="pres">
      <dgm:prSet presAssocID="{FDC94CA0-9F6D-4B7A-9A44-3E87A455B323}" presName="composite" presStyleCnt="0"/>
      <dgm:spPr/>
    </dgm:pt>
    <dgm:pt modelId="{2033FB69-2E99-4DEA-9E4C-7D1D4A550AD2}" type="pres">
      <dgm:prSet presAssocID="{FDC94CA0-9F6D-4B7A-9A44-3E87A455B323}" presName="parTx" presStyleLbl="alignNode1" presStyleIdx="0" presStyleCnt="1" custLinFactY="-68303" custLinFactNeighborX="9591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7C486-BC28-444A-AAC9-B1F1539FA105}" type="pres">
      <dgm:prSet presAssocID="{FDC94CA0-9F6D-4B7A-9A44-3E87A455B32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F1282-3072-46DA-8369-48B12EDF19D9}" type="presOf" srcId="{A46BD69A-A941-47B5-B767-F34619FE115E}" destId="{5B67C486-BC28-444A-AAC9-B1F1539FA105}" srcOrd="0" destOrd="3" presId="urn:microsoft.com/office/officeart/2005/8/layout/hList1"/>
    <dgm:cxn modelId="{1AA48F9E-7882-44F3-B738-32F970BEC781}" srcId="{FDC94CA0-9F6D-4B7A-9A44-3E87A455B323}" destId="{7C89C651-4D95-47FB-8A65-FB7700F374B2}" srcOrd="1" destOrd="0" parTransId="{12DE183A-0FB4-42F0-B8D7-62C8D4DC7072}" sibTransId="{54FDBFC0-DF6D-4A22-ABC4-79698665BC77}"/>
    <dgm:cxn modelId="{C907574A-DC4F-44E8-8118-80349ACF6E50}" type="presOf" srcId="{ED770870-B795-4AFD-AE18-3F2C9BC24B90}" destId="{C6146FF5-0DC9-4697-AD15-52755B91859F}" srcOrd="0" destOrd="0" presId="urn:microsoft.com/office/officeart/2005/8/layout/hList1"/>
    <dgm:cxn modelId="{C726BA7F-4E8B-4D74-87EF-8678DA00CC91}" srcId="{FDC94CA0-9F6D-4B7A-9A44-3E87A455B323}" destId="{8EF1E210-5A91-40CF-BF95-EDD3FE580291}" srcOrd="0" destOrd="0" parTransId="{A3B04B52-8B20-490D-9B2E-E5FB242ECBD7}" sibTransId="{613085F0-ABE4-4DCD-9865-759E7D9295E0}"/>
    <dgm:cxn modelId="{BE78B1A5-38E7-4365-81E7-E8B2A5AF9949}" srcId="{FDC94CA0-9F6D-4B7A-9A44-3E87A455B323}" destId="{63D73432-B77C-4B6B-80ED-3C2529E6DE88}" srcOrd="4" destOrd="0" parTransId="{415DE906-5D51-46AE-AE6D-AA9578F79D64}" sibTransId="{6348ED84-2B20-4574-A7A7-3788DD1E00AD}"/>
    <dgm:cxn modelId="{D7044228-6D42-4EA5-81E0-DA0F5DAA95B1}" srcId="{FDC94CA0-9F6D-4B7A-9A44-3E87A455B323}" destId="{542A4398-90CF-46C2-8C12-530AE7A37023}" srcOrd="2" destOrd="0" parTransId="{BC0908A6-B0A3-4913-BF06-F39A41A5FFD8}" sibTransId="{B5643CFA-0E4C-4D74-942B-872AC1BE338A}"/>
    <dgm:cxn modelId="{1AA13E9D-F7D7-44C2-9B7B-C609C875C965}" srcId="{ED770870-B795-4AFD-AE18-3F2C9BC24B90}" destId="{FDC94CA0-9F6D-4B7A-9A44-3E87A455B323}" srcOrd="0" destOrd="0" parTransId="{552AC877-D9E6-431D-BC4A-E90A4DFA6000}" sibTransId="{10B4541E-722B-46D4-8648-7710EF09978F}"/>
    <dgm:cxn modelId="{365E97AE-05A8-4C38-B6B2-939DC1633AB6}" type="presOf" srcId="{FDC94CA0-9F6D-4B7A-9A44-3E87A455B323}" destId="{2033FB69-2E99-4DEA-9E4C-7D1D4A550AD2}" srcOrd="0" destOrd="0" presId="urn:microsoft.com/office/officeart/2005/8/layout/hList1"/>
    <dgm:cxn modelId="{51317E87-A8DA-451D-A150-FF8730150C00}" type="presOf" srcId="{A9212DCA-47D4-4C23-AF93-CA236E51DF05}" destId="{5B67C486-BC28-444A-AAC9-B1F1539FA105}" srcOrd="0" destOrd="5" presId="urn:microsoft.com/office/officeart/2005/8/layout/hList1"/>
    <dgm:cxn modelId="{36E6B67D-577A-4DA0-AC11-B5AB20BBED33}" type="presOf" srcId="{8EF1E210-5A91-40CF-BF95-EDD3FE580291}" destId="{5B67C486-BC28-444A-AAC9-B1F1539FA105}" srcOrd="0" destOrd="0" presId="urn:microsoft.com/office/officeart/2005/8/layout/hList1"/>
    <dgm:cxn modelId="{1514D661-DD2E-4C79-B0F0-4E79EC882FAF}" srcId="{FDC94CA0-9F6D-4B7A-9A44-3E87A455B323}" destId="{A46BD69A-A941-47B5-B767-F34619FE115E}" srcOrd="3" destOrd="0" parTransId="{E802F51D-0495-437D-9B17-044D27B078F3}" sibTransId="{709877F3-A1DA-4F14-9C35-FFE4687E34A2}"/>
    <dgm:cxn modelId="{1F4CDA03-A96C-4123-ABF5-28964C0F1735}" type="presOf" srcId="{63D73432-B77C-4B6B-80ED-3C2529E6DE88}" destId="{5B67C486-BC28-444A-AAC9-B1F1539FA105}" srcOrd="0" destOrd="4" presId="urn:microsoft.com/office/officeart/2005/8/layout/hList1"/>
    <dgm:cxn modelId="{52D577F3-54EB-4867-AC8F-C27AE6B46CBC}" type="presOf" srcId="{7C89C651-4D95-47FB-8A65-FB7700F374B2}" destId="{5B67C486-BC28-444A-AAC9-B1F1539FA105}" srcOrd="0" destOrd="1" presId="urn:microsoft.com/office/officeart/2005/8/layout/hList1"/>
    <dgm:cxn modelId="{3A6FA107-7F2F-4058-9EC5-87B4D96D8799}" type="presOf" srcId="{1FBE339B-5769-441F-AD68-B9F32119A3BA}" destId="{5B67C486-BC28-444A-AAC9-B1F1539FA105}" srcOrd="0" destOrd="6" presId="urn:microsoft.com/office/officeart/2005/8/layout/hList1"/>
    <dgm:cxn modelId="{4381F7DB-D074-4DF7-AAA8-821C43132980}" srcId="{FDC94CA0-9F6D-4B7A-9A44-3E87A455B323}" destId="{A9212DCA-47D4-4C23-AF93-CA236E51DF05}" srcOrd="5" destOrd="0" parTransId="{801AE851-FDD4-42E6-8D94-F4E013207862}" sibTransId="{485A04CB-3A9C-41A1-8567-CDE42E7916CE}"/>
    <dgm:cxn modelId="{CC90BA12-3E87-4B21-8CDB-F72D23D6EED1}" type="presOf" srcId="{542A4398-90CF-46C2-8C12-530AE7A37023}" destId="{5B67C486-BC28-444A-AAC9-B1F1539FA105}" srcOrd="0" destOrd="2" presId="urn:microsoft.com/office/officeart/2005/8/layout/hList1"/>
    <dgm:cxn modelId="{8B8E26D5-B510-4698-AC09-289419C0F6CF}" srcId="{FDC94CA0-9F6D-4B7A-9A44-3E87A455B323}" destId="{1FBE339B-5769-441F-AD68-B9F32119A3BA}" srcOrd="6" destOrd="0" parTransId="{F73779C2-7F66-423F-B594-9CF86DEBE162}" sibTransId="{72AC9C69-2CAE-41DE-9369-85FCFFFA3EA5}"/>
    <dgm:cxn modelId="{3ECA570B-9412-449E-A50B-441ED6CEFEE5}" type="presParOf" srcId="{C6146FF5-0DC9-4697-AD15-52755B91859F}" destId="{FD3D1620-800E-4C7A-A1D7-43E34650252D}" srcOrd="0" destOrd="0" presId="urn:microsoft.com/office/officeart/2005/8/layout/hList1"/>
    <dgm:cxn modelId="{49455543-8DC1-4534-9533-2511B65A7627}" type="presParOf" srcId="{FD3D1620-800E-4C7A-A1D7-43E34650252D}" destId="{2033FB69-2E99-4DEA-9E4C-7D1D4A550AD2}" srcOrd="0" destOrd="0" presId="urn:microsoft.com/office/officeart/2005/8/layout/hList1"/>
    <dgm:cxn modelId="{6EC0ADD1-DB81-416E-AF53-18FC6CDA6C41}" type="presParOf" srcId="{FD3D1620-800E-4C7A-A1D7-43E34650252D}" destId="{5B67C486-BC28-444A-AAC9-B1F1539FA1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DB92873-201E-4F32-A2D4-AE7CC7CB224C}" type="doc">
      <dgm:prSet loTypeId="urn:microsoft.com/office/officeart/2005/8/layout/h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00A549-320B-4509-9224-66FEC2400315}">
      <dgm:prSet custT="1"/>
      <dgm:spPr/>
      <dgm:t>
        <a:bodyPr/>
        <a:lstStyle/>
        <a:p>
          <a:pPr rtl="0"/>
          <a:r>
            <a:rPr lang="en-US" sz="2300" b="1" dirty="0" err="1" smtClean="0"/>
            <a:t>Metode</a:t>
          </a:r>
          <a:r>
            <a:rPr lang="en-US" sz="2300" b="1" dirty="0" smtClean="0"/>
            <a:t> </a:t>
          </a:r>
          <a:r>
            <a:rPr lang="en-US" sz="2300" b="1" dirty="0" err="1" smtClean="0"/>
            <a:t>indeks</a:t>
          </a:r>
          <a:r>
            <a:rPr lang="en-US" sz="2300" b="1" dirty="0" smtClean="0"/>
            <a:t> </a:t>
          </a:r>
          <a:r>
            <a:rPr lang="en-US" sz="2300" b="1" dirty="0" err="1" smtClean="0"/>
            <a:t>harga</a:t>
          </a:r>
          <a:r>
            <a:rPr lang="en-US" sz="2300" b="1" dirty="0" smtClean="0"/>
            <a:t> </a:t>
          </a:r>
          <a:r>
            <a:rPr lang="en-US" sz="2300" b="1" dirty="0" err="1" smtClean="0"/>
            <a:t>tidak</a:t>
          </a:r>
          <a:r>
            <a:rPr lang="en-US" sz="2300" b="1" dirty="0" smtClean="0"/>
            <a:t> </a:t>
          </a:r>
          <a:r>
            <a:rPr lang="en-US" sz="2300" b="1" dirty="0" err="1" smtClean="0"/>
            <a:t>tertimbang</a:t>
          </a:r>
          <a:endParaRPr lang="en-US" sz="2300" b="1" dirty="0"/>
        </a:p>
      </dgm:t>
    </dgm:pt>
    <dgm:pt modelId="{BCD1A907-A806-4FBA-A8CA-4971AB8B2DE6}" type="parTrans" cxnId="{C5CF9DFC-A280-4EEA-B404-CBDC277D3653}">
      <dgm:prSet/>
      <dgm:spPr/>
      <dgm:t>
        <a:bodyPr/>
        <a:lstStyle/>
        <a:p>
          <a:endParaRPr lang="en-US"/>
        </a:p>
      </dgm:t>
    </dgm:pt>
    <dgm:pt modelId="{58DD1A58-35FA-4AE4-8C9C-4C7F4B24D52C}" type="sibTrans" cxnId="{C5CF9DFC-A280-4EEA-B404-CBDC277D3653}">
      <dgm:prSet/>
      <dgm:spPr/>
      <dgm:t>
        <a:bodyPr/>
        <a:lstStyle/>
        <a:p>
          <a:endParaRPr lang="en-US"/>
        </a:p>
      </dgm:t>
    </dgm:pt>
    <dgm:pt modelId="{4324DDB2-B2EB-4392-A871-94F3598B99C1}">
      <dgm:prSet/>
      <dgm:spPr/>
      <dgm:t>
        <a:bodyPr/>
        <a:lstStyle/>
        <a:p>
          <a:pPr rtl="0"/>
          <a:r>
            <a:rPr lang="en-US" b="1" dirty="0" err="1" smtClean="0"/>
            <a:t>Indeks</a:t>
          </a:r>
          <a:r>
            <a:rPr lang="en-US" b="1" dirty="0" smtClean="0"/>
            <a:t> </a:t>
          </a:r>
          <a:r>
            <a:rPr lang="en-US" b="1" dirty="0" err="1" smtClean="0"/>
            <a:t>Harga</a:t>
          </a:r>
          <a:endParaRPr lang="en-US" dirty="0"/>
        </a:p>
      </dgm:t>
    </dgm:pt>
    <dgm:pt modelId="{9A3391C7-E85B-4E47-91DC-C6DAD41A09CD}" type="parTrans" cxnId="{5EC1469C-6FB1-4EEE-A3B9-80F59E6F67C1}">
      <dgm:prSet/>
      <dgm:spPr/>
      <dgm:t>
        <a:bodyPr/>
        <a:lstStyle/>
        <a:p>
          <a:endParaRPr lang="en-US"/>
        </a:p>
      </dgm:t>
    </dgm:pt>
    <dgm:pt modelId="{C72986CD-9886-465E-8E97-3DDD558CD06A}" type="sibTrans" cxnId="{5EC1469C-6FB1-4EEE-A3B9-80F59E6F67C1}">
      <dgm:prSet/>
      <dgm:spPr/>
      <dgm:t>
        <a:bodyPr/>
        <a:lstStyle/>
        <a:p>
          <a:endParaRPr lang="en-US"/>
        </a:p>
      </dgm:t>
    </dgm:pt>
    <dgm:pt modelId="{74A40596-83D5-43DD-BDA7-816B377CC090}">
      <dgm:prSet/>
      <dgm:spPr/>
      <dgm:t>
        <a:bodyPr/>
        <a:lstStyle/>
        <a:p>
          <a:pPr rtl="0"/>
          <a:endParaRPr lang="en-US" dirty="0"/>
        </a:p>
      </dgm:t>
    </dgm:pt>
    <dgm:pt modelId="{23DE3818-013F-4B50-A344-97029CD7691E}" type="parTrans" cxnId="{034CEC9F-C0C8-4F2F-BDB1-5A14CDBB2DD8}">
      <dgm:prSet/>
      <dgm:spPr/>
      <dgm:t>
        <a:bodyPr/>
        <a:lstStyle/>
        <a:p>
          <a:endParaRPr lang="en-US"/>
        </a:p>
      </dgm:t>
    </dgm:pt>
    <dgm:pt modelId="{DBF7EDBD-35C4-49E5-8D07-91D18F56D764}" type="sibTrans" cxnId="{034CEC9F-C0C8-4F2F-BDB1-5A14CDBB2DD8}">
      <dgm:prSet/>
      <dgm:spPr/>
      <dgm:t>
        <a:bodyPr/>
        <a:lstStyle/>
        <a:p>
          <a:endParaRPr lang="en-US"/>
        </a:p>
      </dgm:t>
    </dgm:pt>
    <dgm:pt modelId="{6F1F44F0-B1BF-4447-A0E5-635941E15F26}">
      <dgm:prSet/>
      <dgm:spPr/>
      <dgm:t>
        <a:bodyPr/>
        <a:lstStyle/>
        <a:p>
          <a:pPr rtl="0"/>
          <a:endParaRPr lang="en-US" dirty="0"/>
        </a:p>
      </dgm:t>
    </dgm:pt>
    <dgm:pt modelId="{1D48E31A-22A2-4A58-BB9C-444CDADE3AD3}" type="parTrans" cxnId="{BC4DF0D3-E93D-4E91-8F4A-AFDBB250E0B1}">
      <dgm:prSet/>
      <dgm:spPr/>
      <dgm:t>
        <a:bodyPr/>
        <a:lstStyle/>
        <a:p>
          <a:endParaRPr lang="en-US"/>
        </a:p>
      </dgm:t>
    </dgm:pt>
    <dgm:pt modelId="{8C31BC57-D77D-4FD0-807A-B9559AB34AE4}" type="sibTrans" cxnId="{BC4DF0D3-E93D-4E91-8F4A-AFDBB250E0B1}">
      <dgm:prSet/>
      <dgm:spPr/>
      <dgm:t>
        <a:bodyPr/>
        <a:lstStyle/>
        <a:p>
          <a:endParaRPr lang="en-US"/>
        </a:p>
      </dgm:t>
    </dgm:pt>
    <dgm:pt modelId="{08510565-D9A4-418A-A423-158C2CED6796}">
      <dgm:prSet/>
      <dgm:spPr/>
      <dgm:t>
        <a:bodyPr/>
        <a:lstStyle/>
        <a:p>
          <a:pPr rtl="0"/>
          <a:r>
            <a:rPr lang="en-US" b="1" dirty="0" err="1" smtClean="0"/>
            <a:t>Angka</a:t>
          </a:r>
          <a:r>
            <a:rPr lang="en-US" b="1" dirty="0" smtClean="0"/>
            <a:t> </a:t>
          </a:r>
          <a:r>
            <a:rPr lang="en-US" b="1" dirty="0" err="1" smtClean="0"/>
            <a:t>Indeks</a:t>
          </a:r>
          <a:r>
            <a:rPr lang="en-US" b="1" dirty="0" smtClean="0"/>
            <a:t> </a:t>
          </a:r>
          <a:r>
            <a:rPr lang="en-US" b="1" dirty="0" err="1" smtClean="0"/>
            <a:t>Kuantitas</a:t>
          </a:r>
          <a:endParaRPr lang="en-US" dirty="0"/>
        </a:p>
      </dgm:t>
    </dgm:pt>
    <dgm:pt modelId="{B4397D33-261A-4698-8F76-D25096FABE38}" type="parTrans" cxnId="{526D2AC0-F41E-4F87-9601-BF9A212E6A92}">
      <dgm:prSet/>
      <dgm:spPr/>
      <dgm:t>
        <a:bodyPr/>
        <a:lstStyle/>
        <a:p>
          <a:endParaRPr lang="en-US"/>
        </a:p>
      </dgm:t>
    </dgm:pt>
    <dgm:pt modelId="{91046DA9-0F94-4AD7-8EC2-0B11BEA78A9A}" type="sibTrans" cxnId="{526D2AC0-F41E-4F87-9601-BF9A212E6A92}">
      <dgm:prSet/>
      <dgm:spPr/>
      <dgm:t>
        <a:bodyPr/>
        <a:lstStyle/>
        <a:p>
          <a:endParaRPr lang="en-US"/>
        </a:p>
      </dgm:t>
    </dgm:pt>
    <dgm:pt modelId="{F4F392DC-FF6A-48A5-B9D4-BE8730F0F4B4}">
      <dgm:prSet/>
      <dgm:spPr/>
      <dgm:t>
        <a:bodyPr/>
        <a:lstStyle/>
        <a:p>
          <a:pPr rtl="0"/>
          <a:endParaRPr lang="en-US" dirty="0"/>
        </a:p>
      </dgm:t>
    </dgm:pt>
    <dgm:pt modelId="{37BAFF5D-ED57-43D4-B867-72AD6B821477}" type="parTrans" cxnId="{586B0872-03F9-4B6E-A470-2FCA58D2C24E}">
      <dgm:prSet/>
      <dgm:spPr/>
      <dgm:t>
        <a:bodyPr/>
        <a:lstStyle/>
        <a:p>
          <a:endParaRPr lang="en-US"/>
        </a:p>
      </dgm:t>
    </dgm:pt>
    <dgm:pt modelId="{BBF36CE3-9069-4334-BCD6-0D66C43FDAA5}" type="sibTrans" cxnId="{586B0872-03F9-4B6E-A470-2FCA58D2C24E}">
      <dgm:prSet/>
      <dgm:spPr/>
      <dgm:t>
        <a:bodyPr/>
        <a:lstStyle/>
        <a:p>
          <a:endParaRPr lang="en-US"/>
        </a:p>
      </dgm:t>
    </dgm:pt>
    <dgm:pt modelId="{09C276CA-6EAF-4CD1-B215-229B05DF041C}">
      <dgm:prSet/>
      <dgm:spPr/>
      <dgm:t>
        <a:bodyPr/>
        <a:lstStyle/>
        <a:p>
          <a:pPr rtl="0"/>
          <a:endParaRPr lang="en-US" dirty="0"/>
        </a:p>
      </dgm:t>
    </dgm:pt>
    <dgm:pt modelId="{928516E5-BF48-49EC-9794-1B941822547E}" type="parTrans" cxnId="{08A1611A-EFF6-49E9-A155-17777325E64B}">
      <dgm:prSet/>
      <dgm:spPr/>
      <dgm:t>
        <a:bodyPr/>
        <a:lstStyle/>
        <a:p>
          <a:endParaRPr lang="en-US"/>
        </a:p>
      </dgm:t>
    </dgm:pt>
    <dgm:pt modelId="{1C8FFCA7-9A38-4964-BF63-22BE573CB22D}" type="sibTrans" cxnId="{08A1611A-EFF6-49E9-A155-17777325E64B}">
      <dgm:prSet/>
      <dgm:spPr/>
      <dgm:t>
        <a:bodyPr/>
        <a:lstStyle/>
        <a:p>
          <a:endParaRPr lang="en-US"/>
        </a:p>
      </dgm:t>
    </dgm:pt>
    <dgm:pt modelId="{19379C86-64D3-40F4-B009-935647CFED80}">
      <dgm:prSet/>
      <dgm:spPr/>
      <dgm:t>
        <a:bodyPr/>
        <a:lstStyle/>
        <a:p>
          <a:pPr rtl="0"/>
          <a:r>
            <a:rPr lang="en-US" b="1" dirty="0" err="1" smtClean="0"/>
            <a:t>Angka</a:t>
          </a:r>
          <a:r>
            <a:rPr lang="en-US" b="1" dirty="0" smtClean="0"/>
            <a:t> </a:t>
          </a:r>
          <a:r>
            <a:rPr lang="en-US" b="1" dirty="0" err="1" smtClean="0"/>
            <a:t>Indeks</a:t>
          </a:r>
          <a:r>
            <a:rPr lang="en-US" b="1" dirty="0" smtClean="0"/>
            <a:t> </a:t>
          </a:r>
          <a:r>
            <a:rPr lang="en-US" b="1" dirty="0" err="1" smtClean="0"/>
            <a:t>Nilai</a:t>
          </a:r>
          <a:r>
            <a:rPr lang="id-ID" dirty="0" smtClean="0"/>
            <a:t>					</a:t>
          </a:r>
          <a:endParaRPr lang="en-US" dirty="0"/>
        </a:p>
      </dgm:t>
    </dgm:pt>
    <dgm:pt modelId="{90E236BE-6698-474C-8FDC-E4DCAFD9100E}" type="parTrans" cxnId="{84C86AED-EBB7-4C3A-8024-EB4763A080BE}">
      <dgm:prSet/>
      <dgm:spPr/>
      <dgm:t>
        <a:bodyPr/>
        <a:lstStyle/>
        <a:p>
          <a:endParaRPr lang="en-US"/>
        </a:p>
      </dgm:t>
    </dgm:pt>
    <dgm:pt modelId="{94B4A316-A250-4342-AE4D-C55893B75621}" type="sibTrans" cxnId="{84C86AED-EBB7-4C3A-8024-EB4763A080BE}">
      <dgm:prSet/>
      <dgm:spPr/>
      <dgm:t>
        <a:bodyPr/>
        <a:lstStyle/>
        <a:p>
          <a:endParaRPr lang="en-US"/>
        </a:p>
      </dgm:t>
    </dgm:pt>
    <dgm:pt modelId="{14D2594B-7FEB-41C8-A2C2-08BF9CEAFE9B}">
      <dgm:prSet/>
      <dgm:spPr/>
      <dgm:t>
        <a:bodyPr/>
        <a:lstStyle/>
        <a:p>
          <a:pPr rtl="0"/>
          <a:r>
            <a:rPr lang="id-ID" dirty="0" smtClean="0"/>
            <a:t>atau</a:t>
          </a:r>
          <a:endParaRPr lang="en-US" dirty="0"/>
        </a:p>
      </dgm:t>
    </dgm:pt>
    <dgm:pt modelId="{50EAD507-D30B-4B33-8795-A2C638A1E54C}" type="parTrans" cxnId="{6421A53A-D33E-477E-AAB1-B169CEEE6A3A}">
      <dgm:prSet/>
      <dgm:spPr/>
      <dgm:t>
        <a:bodyPr/>
        <a:lstStyle/>
        <a:p>
          <a:endParaRPr lang="en-US"/>
        </a:p>
      </dgm:t>
    </dgm:pt>
    <dgm:pt modelId="{40CB0C13-B5FB-42B1-87EA-192459C05740}" type="sibTrans" cxnId="{6421A53A-D33E-477E-AAB1-B169CEEE6A3A}">
      <dgm:prSet/>
      <dgm:spPr/>
      <dgm:t>
        <a:bodyPr/>
        <a:lstStyle/>
        <a:p>
          <a:endParaRPr lang="en-US"/>
        </a:p>
      </dgm:t>
    </dgm:pt>
    <dgm:pt modelId="{B126CE52-F56F-46F6-926E-AD9B6B1208DF}">
      <dgm:prSet/>
      <dgm:spPr/>
      <dgm:t>
        <a:bodyPr/>
        <a:lstStyle/>
        <a:p>
          <a:pPr rtl="0"/>
          <a:endParaRPr lang="en-US" dirty="0"/>
        </a:p>
      </dgm:t>
    </dgm:pt>
    <dgm:pt modelId="{06E60C46-7E6B-4476-BD99-CD7500957D59}" type="parTrans" cxnId="{825A4055-DEC0-4CCC-AA42-D3F789E5E18A}">
      <dgm:prSet/>
      <dgm:spPr/>
      <dgm:t>
        <a:bodyPr/>
        <a:lstStyle/>
        <a:p>
          <a:endParaRPr lang="en-US"/>
        </a:p>
      </dgm:t>
    </dgm:pt>
    <dgm:pt modelId="{A98C72FA-C19E-4E50-B647-6D9A4DFDA17B}" type="sibTrans" cxnId="{825A4055-DEC0-4CCC-AA42-D3F789E5E18A}">
      <dgm:prSet/>
      <dgm:spPr/>
      <dgm:t>
        <a:bodyPr/>
        <a:lstStyle/>
        <a:p>
          <a:endParaRPr lang="en-US"/>
        </a:p>
      </dgm:t>
    </dgm:pt>
    <dgm:pt modelId="{09D02522-DF06-475E-9A8E-8ABEC74B3CC6}" type="pres">
      <dgm:prSet presAssocID="{7DB92873-201E-4F32-A2D4-AE7CC7CB2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1F4E7-04B8-43C1-BFF6-8ED4695FDAA3}" type="pres">
      <dgm:prSet presAssocID="{1700A549-320B-4509-9224-66FEC2400315}" presName="composite" presStyleCnt="0"/>
      <dgm:spPr/>
    </dgm:pt>
    <dgm:pt modelId="{22BBF10D-2DCE-432B-94C6-DF15B65D7CBF}" type="pres">
      <dgm:prSet presAssocID="{1700A549-320B-4509-9224-66FEC240031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0CA67-3033-4EB0-9982-84971AD5C763}" type="pres">
      <dgm:prSet presAssocID="{1700A549-320B-4509-9224-66FEC240031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3002B-0823-42C8-9692-785868C528BE}" type="presOf" srcId="{F4F392DC-FF6A-48A5-B9D4-BE8730F0F4B4}" destId="{D070CA67-3033-4EB0-9982-84971AD5C763}" srcOrd="0" destOrd="4" presId="urn:microsoft.com/office/officeart/2005/8/layout/hList1"/>
    <dgm:cxn modelId="{869F678C-8C90-4A7A-BE68-B8C0A4516005}" type="presOf" srcId="{6F1F44F0-B1BF-4447-A0E5-635941E15F26}" destId="{D070CA67-3033-4EB0-9982-84971AD5C763}" srcOrd="0" destOrd="2" presId="urn:microsoft.com/office/officeart/2005/8/layout/hList1"/>
    <dgm:cxn modelId="{A53F173E-20E6-4F1B-A101-F4F5B35AA8C3}" type="presOf" srcId="{7DB92873-201E-4F32-A2D4-AE7CC7CB224C}" destId="{09D02522-DF06-475E-9A8E-8ABEC74B3CC6}" srcOrd="0" destOrd="0" presId="urn:microsoft.com/office/officeart/2005/8/layout/hList1"/>
    <dgm:cxn modelId="{93484381-D1E0-484C-83C5-F5997E47C6FE}" type="presOf" srcId="{4324DDB2-B2EB-4392-A871-94F3598B99C1}" destId="{D070CA67-3033-4EB0-9982-84971AD5C763}" srcOrd="0" destOrd="0" presId="urn:microsoft.com/office/officeart/2005/8/layout/hList1"/>
    <dgm:cxn modelId="{586B0872-03F9-4B6E-A470-2FCA58D2C24E}" srcId="{1700A549-320B-4509-9224-66FEC2400315}" destId="{F4F392DC-FF6A-48A5-B9D4-BE8730F0F4B4}" srcOrd="4" destOrd="0" parTransId="{37BAFF5D-ED57-43D4-B867-72AD6B821477}" sibTransId="{BBF36CE3-9069-4334-BCD6-0D66C43FDAA5}"/>
    <dgm:cxn modelId="{08A1611A-EFF6-49E9-A155-17777325E64B}" srcId="{1700A549-320B-4509-9224-66FEC2400315}" destId="{09C276CA-6EAF-4CD1-B215-229B05DF041C}" srcOrd="5" destOrd="0" parTransId="{928516E5-BF48-49EC-9794-1B941822547E}" sibTransId="{1C8FFCA7-9A38-4964-BF63-22BE573CB22D}"/>
    <dgm:cxn modelId="{72CF5C65-AD9B-468B-A8FD-D47A916F5FB6}" type="presOf" srcId="{09C276CA-6EAF-4CD1-B215-229B05DF041C}" destId="{D070CA67-3033-4EB0-9982-84971AD5C763}" srcOrd="0" destOrd="5" presId="urn:microsoft.com/office/officeart/2005/8/layout/hList1"/>
    <dgm:cxn modelId="{ED756307-85BC-4AA9-9B54-97F638013B14}" type="presOf" srcId="{14D2594B-7FEB-41C8-A2C2-08BF9CEAFE9B}" destId="{D070CA67-3033-4EB0-9982-84971AD5C763}" srcOrd="0" destOrd="7" presId="urn:microsoft.com/office/officeart/2005/8/layout/hList1"/>
    <dgm:cxn modelId="{A3D7C479-E333-424B-BAB5-9E7A4F3B97F3}" type="presOf" srcId="{08510565-D9A4-418A-A423-158C2CED6796}" destId="{D070CA67-3033-4EB0-9982-84971AD5C763}" srcOrd="0" destOrd="3" presId="urn:microsoft.com/office/officeart/2005/8/layout/hList1"/>
    <dgm:cxn modelId="{BC4DF0D3-E93D-4E91-8F4A-AFDBB250E0B1}" srcId="{1700A549-320B-4509-9224-66FEC2400315}" destId="{6F1F44F0-B1BF-4447-A0E5-635941E15F26}" srcOrd="2" destOrd="0" parTransId="{1D48E31A-22A2-4A58-BB9C-444CDADE3AD3}" sibTransId="{8C31BC57-D77D-4FD0-807A-B9559AB34AE4}"/>
    <dgm:cxn modelId="{84C86AED-EBB7-4C3A-8024-EB4763A080BE}" srcId="{1700A549-320B-4509-9224-66FEC2400315}" destId="{19379C86-64D3-40F4-B009-935647CFED80}" srcOrd="6" destOrd="0" parTransId="{90E236BE-6698-474C-8FDC-E4DCAFD9100E}" sibTransId="{94B4A316-A250-4342-AE4D-C55893B75621}"/>
    <dgm:cxn modelId="{5B34ADDD-AF05-48A9-9091-B8E375B22DE8}" type="presOf" srcId="{19379C86-64D3-40F4-B009-935647CFED80}" destId="{D070CA67-3033-4EB0-9982-84971AD5C763}" srcOrd="0" destOrd="6" presId="urn:microsoft.com/office/officeart/2005/8/layout/hList1"/>
    <dgm:cxn modelId="{6421A53A-D33E-477E-AAB1-B169CEEE6A3A}" srcId="{1700A549-320B-4509-9224-66FEC2400315}" destId="{14D2594B-7FEB-41C8-A2C2-08BF9CEAFE9B}" srcOrd="7" destOrd="0" parTransId="{50EAD507-D30B-4B33-8795-A2C638A1E54C}" sibTransId="{40CB0C13-B5FB-42B1-87EA-192459C05740}"/>
    <dgm:cxn modelId="{798DDF8D-3BEF-490D-807F-B018D5465F5D}" type="presOf" srcId="{74A40596-83D5-43DD-BDA7-816B377CC090}" destId="{D070CA67-3033-4EB0-9982-84971AD5C763}" srcOrd="0" destOrd="1" presId="urn:microsoft.com/office/officeart/2005/8/layout/hList1"/>
    <dgm:cxn modelId="{AFF8C08A-9408-4904-8D4F-4A370489D03D}" type="presOf" srcId="{1700A549-320B-4509-9224-66FEC2400315}" destId="{22BBF10D-2DCE-432B-94C6-DF15B65D7CBF}" srcOrd="0" destOrd="0" presId="urn:microsoft.com/office/officeart/2005/8/layout/hList1"/>
    <dgm:cxn modelId="{882F5C7F-7D93-4EF1-8552-1E04A27212AC}" type="presOf" srcId="{B126CE52-F56F-46F6-926E-AD9B6B1208DF}" destId="{D070CA67-3033-4EB0-9982-84971AD5C763}" srcOrd="0" destOrd="8" presId="urn:microsoft.com/office/officeart/2005/8/layout/hList1"/>
    <dgm:cxn modelId="{C5CF9DFC-A280-4EEA-B404-CBDC277D3653}" srcId="{7DB92873-201E-4F32-A2D4-AE7CC7CB224C}" destId="{1700A549-320B-4509-9224-66FEC2400315}" srcOrd="0" destOrd="0" parTransId="{BCD1A907-A806-4FBA-A8CA-4971AB8B2DE6}" sibTransId="{58DD1A58-35FA-4AE4-8C9C-4C7F4B24D52C}"/>
    <dgm:cxn modelId="{526D2AC0-F41E-4F87-9601-BF9A212E6A92}" srcId="{1700A549-320B-4509-9224-66FEC2400315}" destId="{08510565-D9A4-418A-A423-158C2CED6796}" srcOrd="3" destOrd="0" parTransId="{B4397D33-261A-4698-8F76-D25096FABE38}" sibTransId="{91046DA9-0F94-4AD7-8EC2-0B11BEA78A9A}"/>
    <dgm:cxn modelId="{5EC1469C-6FB1-4EEE-A3B9-80F59E6F67C1}" srcId="{1700A549-320B-4509-9224-66FEC2400315}" destId="{4324DDB2-B2EB-4392-A871-94F3598B99C1}" srcOrd="0" destOrd="0" parTransId="{9A3391C7-E85B-4E47-91DC-C6DAD41A09CD}" sibTransId="{C72986CD-9886-465E-8E97-3DDD558CD06A}"/>
    <dgm:cxn modelId="{825A4055-DEC0-4CCC-AA42-D3F789E5E18A}" srcId="{1700A549-320B-4509-9224-66FEC2400315}" destId="{B126CE52-F56F-46F6-926E-AD9B6B1208DF}" srcOrd="8" destOrd="0" parTransId="{06E60C46-7E6B-4476-BD99-CD7500957D59}" sibTransId="{A98C72FA-C19E-4E50-B647-6D9A4DFDA17B}"/>
    <dgm:cxn modelId="{034CEC9F-C0C8-4F2F-BDB1-5A14CDBB2DD8}" srcId="{1700A549-320B-4509-9224-66FEC2400315}" destId="{74A40596-83D5-43DD-BDA7-816B377CC090}" srcOrd="1" destOrd="0" parTransId="{23DE3818-013F-4B50-A344-97029CD7691E}" sibTransId="{DBF7EDBD-35C4-49E5-8D07-91D18F56D764}"/>
    <dgm:cxn modelId="{54FC80AD-39B3-436A-AC05-F4BAD4879B5F}" type="presParOf" srcId="{09D02522-DF06-475E-9A8E-8ABEC74B3CC6}" destId="{0371F4E7-04B8-43C1-BFF6-8ED4695FDAA3}" srcOrd="0" destOrd="0" presId="urn:microsoft.com/office/officeart/2005/8/layout/hList1"/>
    <dgm:cxn modelId="{25869700-1A4F-4AC9-B81F-AF3ED8F1B3B2}" type="presParOf" srcId="{0371F4E7-04B8-43C1-BFF6-8ED4695FDAA3}" destId="{22BBF10D-2DCE-432B-94C6-DF15B65D7CBF}" srcOrd="0" destOrd="0" presId="urn:microsoft.com/office/officeart/2005/8/layout/hList1"/>
    <dgm:cxn modelId="{EF3FE0B3-5EA0-4969-B825-A0A7C4845136}" type="presParOf" srcId="{0371F4E7-04B8-43C1-BFF6-8ED4695FDAA3}" destId="{D070CA67-3033-4EB0-9982-84971AD5C7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B8145B5-FB48-4AED-A7BF-732EF2E5C967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8C8D27-F6C3-49FD-A07D-086464327D36}">
      <dgm:prSet phldrT="[Text]" custT="1"/>
      <dgm:spPr/>
      <dgm:t>
        <a:bodyPr/>
        <a:lstStyle/>
        <a:p>
          <a:r>
            <a:rPr lang="id-ID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Apa itu 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</a:t>
          </a:r>
          <a:r>
            <a:rPr lang="id-ID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nflasi?</a:t>
          </a:r>
          <a:endParaRPr lang="en-US" sz="2400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49FADF-EF4C-47E2-9BAE-F51E1304D463}" type="parTrans" cxnId="{0636CEEB-C5BE-4012-8392-36D63D802C73}">
      <dgm:prSet/>
      <dgm:spPr/>
      <dgm:t>
        <a:bodyPr/>
        <a:lstStyle/>
        <a:p>
          <a:endParaRPr lang="en-US"/>
        </a:p>
      </dgm:t>
    </dgm:pt>
    <dgm:pt modelId="{858A77E6-5171-4560-AA06-FAAA974659E4}" type="sibTrans" cxnId="{0636CEEB-C5BE-4012-8392-36D63D802C73}">
      <dgm:prSet/>
      <dgm:spPr/>
      <dgm:t>
        <a:bodyPr/>
        <a:lstStyle/>
        <a:p>
          <a:endParaRPr lang="en-US"/>
        </a:p>
      </dgm:t>
    </dgm:pt>
    <dgm:pt modelId="{EF9EF1ED-939B-420D-AB01-7051DD8B0A1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</a:t>
          </a:r>
          <a:r>
            <a:rPr lang="id-ID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pa saja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Faktor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Penyebab Inflasi?</a:t>
          </a:r>
          <a:endParaRPr lang="en-US" sz="2400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2B997F-EB39-4504-98AC-A3B028EB2C19}" type="parTrans" cxnId="{0B4F0BF3-5399-452F-9A70-CFC1583FFBD2}">
      <dgm:prSet/>
      <dgm:spPr/>
      <dgm:t>
        <a:bodyPr/>
        <a:lstStyle/>
        <a:p>
          <a:endParaRPr lang="en-US"/>
        </a:p>
      </dgm:t>
    </dgm:pt>
    <dgm:pt modelId="{0B3CFA4F-1B95-4F6C-816A-402BA5CEBDF0}" type="sibTrans" cxnId="{0B4F0BF3-5399-452F-9A70-CFC1583FFBD2}">
      <dgm:prSet/>
      <dgm:spPr/>
      <dgm:t>
        <a:bodyPr/>
        <a:lstStyle/>
        <a:p>
          <a:endParaRPr lang="en-US"/>
        </a:p>
      </dgm:t>
    </dgm:pt>
    <dgm:pt modelId="{37DB9AD1-67A7-417A-8737-3290355023BB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P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eningkatan permintaan agregat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9604BE50-755D-4A6A-BBC7-38A71153044C}" type="parTrans" cxnId="{BD51F14E-9044-4513-9F26-A8013E5ED293}">
      <dgm:prSet/>
      <dgm:spPr/>
      <dgm:t>
        <a:bodyPr/>
        <a:lstStyle/>
        <a:p>
          <a:endParaRPr lang="en-US"/>
        </a:p>
      </dgm:t>
    </dgm:pt>
    <dgm:pt modelId="{336CF4FD-856B-444B-B808-35AC9285FE57}" type="sibTrans" cxnId="{BD51F14E-9044-4513-9F26-A8013E5ED293}">
      <dgm:prSet/>
      <dgm:spPr/>
      <dgm:t>
        <a:bodyPr/>
        <a:lstStyle/>
        <a:p>
          <a:endParaRPr lang="en-US"/>
        </a:p>
      </dgm:t>
    </dgm:pt>
    <dgm:pt modelId="{174DF631-2B14-49C2-8BF9-764604CF5093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erhambatnya atau rendahnya produksi barang dan jasa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9B88C5E-88EA-4E5F-811D-95536C5BE86D}" type="parTrans" cxnId="{28475511-7F48-4C1F-BD50-B2547AFB250D}">
      <dgm:prSet/>
      <dgm:spPr/>
      <dgm:t>
        <a:bodyPr/>
        <a:lstStyle/>
        <a:p>
          <a:endParaRPr lang="en-US"/>
        </a:p>
      </dgm:t>
    </dgm:pt>
    <dgm:pt modelId="{0DA5A04B-750F-40BE-A971-23E255C987C8}" type="sibTrans" cxnId="{28475511-7F48-4C1F-BD50-B2547AFB250D}">
      <dgm:prSet/>
      <dgm:spPr/>
      <dgm:t>
        <a:bodyPr/>
        <a:lstStyle/>
        <a:p>
          <a:endParaRPr lang="en-US"/>
        </a:p>
      </dgm:t>
    </dgm:pt>
    <dgm:pt modelId="{A40F6DBF-7B87-4CEE-BA63-A9628366132F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K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etidakseimbangan jumlah uang beredar dalam masyarakat dan jumlah peredaran barang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D155153-99BB-4B18-AB6A-DB2373EBFE86}" type="parTrans" cxnId="{82EE9BED-FB3E-4E03-AF1B-5E4D68310BF1}">
      <dgm:prSet/>
      <dgm:spPr/>
      <dgm:t>
        <a:bodyPr/>
        <a:lstStyle/>
        <a:p>
          <a:endParaRPr lang="en-US"/>
        </a:p>
      </dgm:t>
    </dgm:pt>
    <dgm:pt modelId="{7D84FB68-B351-42FC-B69D-85DDFB36953D}" type="sibTrans" cxnId="{82EE9BED-FB3E-4E03-AF1B-5E4D68310BF1}">
      <dgm:prSet/>
      <dgm:spPr/>
      <dgm:t>
        <a:bodyPr/>
        <a:lstStyle/>
        <a:p>
          <a:endParaRPr lang="en-US"/>
        </a:p>
      </dgm:t>
    </dgm:pt>
    <dgm:pt modelId="{ED703CB1-99E3-4037-A5E6-DEE221206642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aiknya harga bahan bakar minyak dan tarif dasar listrik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29BC4B3-4B72-4FC7-BDAA-55BAEA011F02}" type="parTrans" cxnId="{47090B64-2060-4B50-B72A-81A19D7C12B7}">
      <dgm:prSet/>
      <dgm:spPr/>
      <dgm:t>
        <a:bodyPr/>
        <a:lstStyle/>
        <a:p>
          <a:endParaRPr lang="en-US"/>
        </a:p>
      </dgm:t>
    </dgm:pt>
    <dgm:pt modelId="{30DCB8F5-181D-48F3-88F7-3133257BE004}" type="sibTrans" cxnId="{47090B64-2060-4B50-B72A-81A19D7C12B7}">
      <dgm:prSet/>
      <dgm:spPr/>
      <dgm:t>
        <a:bodyPr/>
        <a:lstStyle/>
        <a:p>
          <a:endParaRPr lang="en-US"/>
        </a:p>
      </dgm:t>
    </dgm:pt>
    <dgm:pt modelId="{DB5E15C0-80C5-4757-B91B-C52A0E18411B}">
      <dgm:prSet phldrT="[Text]" custT="1"/>
      <dgm:spPr/>
      <dgm:t>
        <a:bodyPr/>
        <a:lstStyle/>
        <a:p>
          <a:r>
            <a:rPr lang="id-ID" sz="1600" dirty="0" smtClean="0">
              <a:latin typeface="Arial" pitchFamily="34" charset="0"/>
              <a:cs typeface="Arial" pitchFamily="34" charset="0"/>
            </a:rPr>
            <a:t>P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enerbitan uang baru oleh otoritas moneter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158251A-3AAD-4543-B54C-93477FCBDD21}" type="parTrans" cxnId="{6A0BA030-DD53-4ECC-82C8-06DE9C0A0CD3}">
      <dgm:prSet/>
      <dgm:spPr/>
      <dgm:t>
        <a:bodyPr/>
        <a:lstStyle/>
        <a:p>
          <a:endParaRPr lang="en-US"/>
        </a:p>
      </dgm:t>
    </dgm:pt>
    <dgm:pt modelId="{E83119D8-44F4-49BE-BC85-348E00F3C148}" type="sibTrans" cxnId="{6A0BA030-DD53-4ECC-82C8-06DE9C0A0CD3}">
      <dgm:prSet/>
      <dgm:spPr/>
      <dgm:t>
        <a:bodyPr/>
        <a:lstStyle/>
        <a:p>
          <a:endParaRPr lang="en-US"/>
        </a:p>
      </dgm:t>
    </dgm:pt>
    <dgm:pt modelId="{3BA73772-D248-43DD-AA63-14275DEE06D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latin typeface="Arial" pitchFamily="34" charset="0"/>
              <a:cs typeface="Arial" pitchFamily="34" charset="0"/>
            </a:rPr>
            <a:t>Inflasi menggambarkan kondisi ketika harga barang secara umum mengalami kenaikan terus-menerus atau menurunnya nilai riil uang dalam negeri (rupiah)</a:t>
          </a:r>
          <a:r>
            <a:rPr lang="id-ID" sz="1800" dirty="0" smtClean="0">
              <a:latin typeface="Arial" pitchFamily="34" charset="0"/>
              <a:cs typeface="Arial" pitchFamily="34" charset="0"/>
            </a:rPr>
            <a:t>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1C9262DC-B2B1-4750-8D8B-46989122BB8D}" type="parTrans" cxnId="{8925B6B4-092D-4801-B5BE-2DD247E814FF}">
      <dgm:prSet/>
      <dgm:spPr/>
      <dgm:t>
        <a:bodyPr/>
        <a:lstStyle/>
        <a:p>
          <a:endParaRPr lang="en-US"/>
        </a:p>
      </dgm:t>
    </dgm:pt>
    <dgm:pt modelId="{E35FF675-0B30-4523-922B-0C4B6BDCC26E}" type="sibTrans" cxnId="{8925B6B4-092D-4801-B5BE-2DD247E814FF}">
      <dgm:prSet/>
      <dgm:spPr/>
      <dgm:t>
        <a:bodyPr/>
        <a:lstStyle/>
        <a:p>
          <a:endParaRPr lang="en-US"/>
        </a:p>
      </dgm:t>
    </dgm:pt>
    <dgm:pt modelId="{57DF5034-73B6-4045-938F-24DA25AF4F99}" type="pres">
      <dgm:prSet presAssocID="{EB8145B5-FB48-4AED-A7BF-732EF2E5C9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3CF1DA-40E4-4595-9138-E9BF22F7D12C}" type="pres">
      <dgm:prSet presAssocID="{DA8C8D27-F6C3-49FD-A07D-086464327D36}" presName="compNode" presStyleCnt="0"/>
      <dgm:spPr/>
      <dgm:t>
        <a:bodyPr/>
        <a:lstStyle/>
        <a:p>
          <a:endParaRPr lang="en-US"/>
        </a:p>
      </dgm:t>
    </dgm:pt>
    <dgm:pt modelId="{3F1E5E39-16A3-4980-8154-5D84CC71DC28}" type="pres">
      <dgm:prSet presAssocID="{DA8C8D27-F6C3-49FD-A07D-086464327D36}" presName="aNode" presStyleLbl="bgShp" presStyleIdx="0" presStyleCnt="2"/>
      <dgm:spPr/>
      <dgm:t>
        <a:bodyPr/>
        <a:lstStyle/>
        <a:p>
          <a:endParaRPr lang="en-US"/>
        </a:p>
      </dgm:t>
    </dgm:pt>
    <dgm:pt modelId="{7B2DE83D-3893-4E8A-8681-A735B68B6345}" type="pres">
      <dgm:prSet presAssocID="{DA8C8D27-F6C3-49FD-A07D-086464327D36}" presName="textNode" presStyleLbl="bgShp" presStyleIdx="0" presStyleCnt="2"/>
      <dgm:spPr/>
      <dgm:t>
        <a:bodyPr/>
        <a:lstStyle/>
        <a:p>
          <a:endParaRPr lang="en-US"/>
        </a:p>
      </dgm:t>
    </dgm:pt>
    <dgm:pt modelId="{AFAB415D-D7DB-48ED-807D-9F9BC08D4142}" type="pres">
      <dgm:prSet presAssocID="{DA8C8D27-F6C3-49FD-A07D-086464327D36}" presName="compChildNode" presStyleCnt="0"/>
      <dgm:spPr/>
      <dgm:t>
        <a:bodyPr/>
        <a:lstStyle/>
        <a:p>
          <a:endParaRPr lang="en-US"/>
        </a:p>
      </dgm:t>
    </dgm:pt>
    <dgm:pt modelId="{864544EB-1FAC-4EA0-96D8-DDDFB8763E2C}" type="pres">
      <dgm:prSet presAssocID="{DA8C8D27-F6C3-49FD-A07D-086464327D36}" presName="theInnerList" presStyleCnt="0"/>
      <dgm:spPr/>
      <dgm:t>
        <a:bodyPr/>
        <a:lstStyle/>
        <a:p>
          <a:endParaRPr lang="en-US"/>
        </a:p>
      </dgm:t>
    </dgm:pt>
    <dgm:pt modelId="{665F730E-0709-4E1B-9B87-941329DD1031}" type="pres">
      <dgm:prSet presAssocID="{3BA73772-D248-43DD-AA63-14275DEE06DF}" presName="childNode" presStyleLbl="node1" presStyleIdx="0" presStyleCnt="6" custScaleX="107058" custScaleY="99129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CD12587B-F203-4AAD-8E91-FE255B2C5F94}" type="pres">
      <dgm:prSet presAssocID="{DA8C8D27-F6C3-49FD-A07D-086464327D36}" presName="aSpace" presStyleCnt="0"/>
      <dgm:spPr/>
      <dgm:t>
        <a:bodyPr/>
        <a:lstStyle/>
        <a:p>
          <a:endParaRPr lang="en-US"/>
        </a:p>
      </dgm:t>
    </dgm:pt>
    <dgm:pt modelId="{D3F28AED-6980-4E47-8F0B-E2891242BD00}" type="pres">
      <dgm:prSet presAssocID="{EF9EF1ED-939B-420D-AB01-7051DD8B0A17}" presName="compNode" presStyleCnt="0"/>
      <dgm:spPr/>
      <dgm:t>
        <a:bodyPr/>
        <a:lstStyle/>
        <a:p>
          <a:endParaRPr lang="en-US"/>
        </a:p>
      </dgm:t>
    </dgm:pt>
    <dgm:pt modelId="{7F180528-F631-406B-8B69-D2164035DC09}" type="pres">
      <dgm:prSet presAssocID="{EF9EF1ED-939B-420D-AB01-7051DD8B0A17}" presName="aNode" presStyleLbl="bgShp" presStyleIdx="1" presStyleCnt="2"/>
      <dgm:spPr/>
      <dgm:t>
        <a:bodyPr/>
        <a:lstStyle/>
        <a:p>
          <a:endParaRPr lang="en-US"/>
        </a:p>
      </dgm:t>
    </dgm:pt>
    <dgm:pt modelId="{3A9CF100-F1F7-48CA-B3FC-A3D735D07701}" type="pres">
      <dgm:prSet presAssocID="{EF9EF1ED-939B-420D-AB01-7051DD8B0A17}" presName="textNode" presStyleLbl="bgShp" presStyleIdx="1" presStyleCnt="2"/>
      <dgm:spPr/>
      <dgm:t>
        <a:bodyPr/>
        <a:lstStyle/>
        <a:p>
          <a:endParaRPr lang="en-US"/>
        </a:p>
      </dgm:t>
    </dgm:pt>
    <dgm:pt modelId="{EB2AD5DB-C14D-4A2C-8A39-86158979FCF2}" type="pres">
      <dgm:prSet presAssocID="{EF9EF1ED-939B-420D-AB01-7051DD8B0A17}" presName="compChildNode" presStyleCnt="0"/>
      <dgm:spPr/>
      <dgm:t>
        <a:bodyPr/>
        <a:lstStyle/>
        <a:p>
          <a:endParaRPr lang="en-US"/>
        </a:p>
      </dgm:t>
    </dgm:pt>
    <dgm:pt modelId="{2CB4F002-2C1C-4B49-8601-1460FFCFDAB3}" type="pres">
      <dgm:prSet presAssocID="{EF9EF1ED-939B-420D-AB01-7051DD8B0A17}" presName="theInnerList" presStyleCnt="0"/>
      <dgm:spPr/>
      <dgm:t>
        <a:bodyPr/>
        <a:lstStyle/>
        <a:p>
          <a:endParaRPr lang="en-US"/>
        </a:p>
      </dgm:t>
    </dgm:pt>
    <dgm:pt modelId="{D1D4A5EE-90F8-4F5A-ACF5-E6BF8EF0DC84}" type="pres">
      <dgm:prSet presAssocID="{37DB9AD1-67A7-417A-8737-3290355023BB}" presName="childNode" presStyleLbl="node1" presStyleIdx="1" presStyleCnt="6" custScaleY="124429" custLinFactY="-53333" custLinFactNeighborX="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B430-661D-461C-BC5E-EAC9DCA2B083}" type="pres">
      <dgm:prSet presAssocID="{37DB9AD1-67A7-417A-8737-3290355023BB}" presName="aSpace2" presStyleCnt="0"/>
      <dgm:spPr/>
      <dgm:t>
        <a:bodyPr/>
        <a:lstStyle/>
        <a:p>
          <a:endParaRPr lang="en-US"/>
        </a:p>
      </dgm:t>
    </dgm:pt>
    <dgm:pt modelId="{0B44FE8E-8B02-474B-A135-B11D99BD8FC7}" type="pres">
      <dgm:prSet presAssocID="{174DF631-2B14-49C2-8BF9-764604CF5093}" presName="childNode" presStyleLbl="node1" presStyleIdx="2" presStyleCnt="6" custScaleY="127862" custLinFactY="-37310" custLinFactNeighborX="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BA78C-3A78-4945-BBDD-43107C7E0BD8}" type="pres">
      <dgm:prSet presAssocID="{174DF631-2B14-49C2-8BF9-764604CF5093}" presName="aSpace2" presStyleCnt="0"/>
      <dgm:spPr/>
      <dgm:t>
        <a:bodyPr/>
        <a:lstStyle/>
        <a:p>
          <a:endParaRPr lang="en-US"/>
        </a:p>
      </dgm:t>
    </dgm:pt>
    <dgm:pt modelId="{AA464FC2-C7D2-47B1-B784-77D4E9967EA3}" type="pres">
      <dgm:prSet presAssocID="{A40F6DBF-7B87-4CEE-BA63-A9628366132F}" presName="childNode" presStyleLbl="node1" presStyleIdx="3" presStyleCnt="6" custScaleY="156243" custLinFactY="-24720" custLinFactNeighborX="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E48BE-BB96-4A15-A67B-C77AB68869C1}" type="pres">
      <dgm:prSet presAssocID="{A40F6DBF-7B87-4CEE-BA63-A9628366132F}" presName="aSpace2" presStyleCnt="0"/>
      <dgm:spPr/>
      <dgm:t>
        <a:bodyPr/>
        <a:lstStyle/>
        <a:p>
          <a:endParaRPr lang="en-US"/>
        </a:p>
      </dgm:t>
    </dgm:pt>
    <dgm:pt modelId="{7AD7E9BF-7279-462D-B0F3-85BD19EF6CD0}" type="pres">
      <dgm:prSet presAssocID="{ED703CB1-99E3-4037-A5E6-DEE221206642}" presName="childNode" presStyleLbl="node1" presStyleIdx="4" presStyleCnt="6" custScaleY="134885" custLinFactY="-12177" custLinFactNeighborX="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70C5-D295-4B93-AE86-7CBB20C5FBBA}" type="pres">
      <dgm:prSet presAssocID="{ED703CB1-99E3-4037-A5E6-DEE221206642}" presName="aSpace2" presStyleCnt="0"/>
      <dgm:spPr/>
      <dgm:t>
        <a:bodyPr/>
        <a:lstStyle/>
        <a:p>
          <a:endParaRPr lang="en-US"/>
        </a:p>
      </dgm:t>
    </dgm:pt>
    <dgm:pt modelId="{4977295C-1F9C-4354-8ED3-BB10AD97DE36}" type="pres">
      <dgm:prSet presAssocID="{DB5E15C0-80C5-4757-B91B-C52A0E18411B}" presName="childNode" presStyleLbl="node1" presStyleIdx="5" presStyleCnt="6" custScaleY="13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1F14E-9044-4513-9F26-A8013E5ED293}" srcId="{EF9EF1ED-939B-420D-AB01-7051DD8B0A17}" destId="{37DB9AD1-67A7-417A-8737-3290355023BB}" srcOrd="0" destOrd="0" parTransId="{9604BE50-755D-4A6A-BBC7-38A71153044C}" sibTransId="{336CF4FD-856B-444B-B808-35AC9285FE57}"/>
    <dgm:cxn modelId="{0636CEEB-C5BE-4012-8392-36D63D802C73}" srcId="{EB8145B5-FB48-4AED-A7BF-732EF2E5C967}" destId="{DA8C8D27-F6C3-49FD-A07D-086464327D36}" srcOrd="0" destOrd="0" parTransId="{EC49FADF-EF4C-47E2-9BAE-F51E1304D463}" sibTransId="{858A77E6-5171-4560-AA06-FAAA974659E4}"/>
    <dgm:cxn modelId="{42C78BA4-5618-4AA5-832C-6B74491610EF}" type="presOf" srcId="{EF9EF1ED-939B-420D-AB01-7051DD8B0A17}" destId="{7F180528-F631-406B-8B69-D2164035DC09}" srcOrd="0" destOrd="0" presId="urn:microsoft.com/office/officeart/2005/8/layout/lProcess2"/>
    <dgm:cxn modelId="{BC67DC50-FA21-41C4-9E66-0A0B24C2724A}" type="presOf" srcId="{EF9EF1ED-939B-420D-AB01-7051DD8B0A17}" destId="{3A9CF100-F1F7-48CA-B3FC-A3D735D07701}" srcOrd="1" destOrd="0" presId="urn:microsoft.com/office/officeart/2005/8/layout/lProcess2"/>
    <dgm:cxn modelId="{6A0BA030-DD53-4ECC-82C8-06DE9C0A0CD3}" srcId="{EF9EF1ED-939B-420D-AB01-7051DD8B0A17}" destId="{DB5E15C0-80C5-4757-B91B-C52A0E18411B}" srcOrd="4" destOrd="0" parTransId="{C158251A-3AAD-4543-B54C-93477FCBDD21}" sibTransId="{E83119D8-44F4-49BE-BC85-348E00F3C148}"/>
    <dgm:cxn modelId="{8925B6B4-092D-4801-B5BE-2DD247E814FF}" srcId="{DA8C8D27-F6C3-49FD-A07D-086464327D36}" destId="{3BA73772-D248-43DD-AA63-14275DEE06DF}" srcOrd="0" destOrd="0" parTransId="{1C9262DC-B2B1-4750-8D8B-46989122BB8D}" sibTransId="{E35FF675-0B30-4523-922B-0C4B6BDCC26E}"/>
    <dgm:cxn modelId="{0B4F0BF3-5399-452F-9A70-CFC1583FFBD2}" srcId="{EB8145B5-FB48-4AED-A7BF-732EF2E5C967}" destId="{EF9EF1ED-939B-420D-AB01-7051DD8B0A17}" srcOrd="1" destOrd="0" parTransId="{362B997F-EB39-4504-98AC-A3B028EB2C19}" sibTransId="{0B3CFA4F-1B95-4F6C-816A-402BA5CEBDF0}"/>
    <dgm:cxn modelId="{71F39DBB-5327-4461-9B34-4F0756F949EF}" type="presOf" srcId="{EB8145B5-FB48-4AED-A7BF-732EF2E5C967}" destId="{57DF5034-73B6-4045-938F-24DA25AF4F99}" srcOrd="0" destOrd="0" presId="urn:microsoft.com/office/officeart/2005/8/layout/lProcess2"/>
    <dgm:cxn modelId="{AB1A4708-D7CC-4733-8B63-EE30A797312E}" type="presOf" srcId="{37DB9AD1-67A7-417A-8737-3290355023BB}" destId="{D1D4A5EE-90F8-4F5A-ACF5-E6BF8EF0DC84}" srcOrd="0" destOrd="0" presId="urn:microsoft.com/office/officeart/2005/8/layout/lProcess2"/>
    <dgm:cxn modelId="{5B48BBCE-4067-43E6-9E7F-30402FCD79CC}" type="presOf" srcId="{3BA73772-D248-43DD-AA63-14275DEE06DF}" destId="{665F730E-0709-4E1B-9B87-941329DD1031}" srcOrd="0" destOrd="0" presId="urn:microsoft.com/office/officeart/2005/8/layout/lProcess2"/>
    <dgm:cxn modelId="{EAFB0A21-C987-4DEE-A3E1-C183978A101F}" type="presOf" srcId="{DA8C8D27-F6C3-49FD-A07D-086464327D36}" destId="{7B2DE83D-3893-4E8A-8681-A735B68B6345}" srcOrd="1" destOrd="0" presId="urn:microsoft.com/office/officeart/2005/8/layout/lProcess2"/>
    <dgm:cxn modelId="{03863619-1ADD-4E1F-B547-7727BA5D0923}" type="presOf" srcId="{ED703CB1-99E3-4037-A5E6-DEE221206642}" destId="{7AD7E9BF-7279-462D-B0F3-85BD19EF6CD0}" srcOrd="0" destOrd="0" presId="urn:microsoft.com/office/officeart/2005/8/layout/lProcess2"/>
    <dgm:cxn modelId="{47090B64-2060-4B50-B72A-81A19D7C12B7}" srcId="{EF9EF1ED-939B-420D-AB01-7051DD8B0A17}" destId="{ED703CB1-99E3-4037-A5E6-DEE221206642}" srcOrd="3" destOrd="0" parTransId="{529BC4B3-4B72-4FC7-BDAA-55BAEA011F02}" sibTransId="{30DCB8F5-181D-48F3-88F7-3133257BE004}"/>
    <dgm:cxn modelId="{82EE9BED-FB3E-4E03-AF1B-5E4D68310BF1}" srcId="{EF9EF1ED-939B-420D-AB01-7051DD8B0A17}" destId="{A40F6DBF-7B87-4CEE-BA63-A9628366132F}" srcOrd="2" destOrd="0" parTransId="{2D155153-99BB-4B18-AB6A-DB2373EBFE86}" sibTransId="{7D84FB68-B351-42FC-B69D-85DDFB36953D}"/>
    <dgm:cxn modelId="{A86414B7-C86D-479B-91F4-62DBF19B09E3}" type="presOf" srcId="{174DF631-2B14-49C2-8BF9-764604CF5093}" destId="{0B44FE8E-8B02-474B-A135-B11D99BD8FC7}" srcOrd="0" destOrd="0" presId="urn:microsoft.com/office/officeart/2005/8/layout/lProcess2"/>
    <dgm:cxn modelId="{EB94B26F-5EC5-4319-85A6-CE6A8D57587D}" type="presOf" srcId="{DB5E15C0-80C5-4757-B91B-C52A0E18411B}" destId="{4977295C-1F9C-4354-8ED3-BB10AD97DE36}" srcOrd="0" destOrd="0" presId="urn:microsoft.com/office/officeart/2005/8/layout/lProcess2"/>
    <dgm:cxn modelId="{B56D2F4C-801B-4211-8F38-B774F0DB08A7}" type="presOf" srcId="{DA8C8D27-F6C3-49FD-A07D-086464327D36}" destId="{3F1E5E39-16A3-4980-8154-5D84CC71DC28}" srcOrd="0" destOrd="0" presId="urn:microsoft.com/office/officeart/2005/8/layout/lProcess2"/>
    <dgm:cxn modelId="{E25D68E1-17D7-44BF-BAB6-3BAC633905A0}" type="presOf" srcId="{A40F6DBF-7B87-4CEE-BA63-A9628366132F}" destId="{AA464FC2-C7D2-47B1-B784-77D4E9967EA3}" srcOrd="0" destOrd="0" presId="urn:microsoft.com/office/officeart/2005/8/layout/lProcess2"/>
    <dgm:cxn modelId="{28475511-7F48-4C1F-BD50-B2547AFB250D}" srcId="{EF9EF1ED-939B-420D-AB01-7051DD8B0A17}" destId="{174DF631-2B14-49C2-8BF9-764604CF5093}" srcOrd="1" destOrd="0" parTransId="{59B88C5E-88EA-4E5F-811D-95536C5BE86D}" sibTransId="{0DA5A04B-750F-40BE-A971-23E255C987C8}"/>
    <dgm:cxn modelId="{AB0479FF-5D67-4DAE-8623-97CC44441DE2}" type="presParOf" srcId="{57DF5034-73B6-4045-938F-24DA25AF4F99}" destId="{9B3CF1DA-40E4-4595-9138-E9BF22F7D12C}" srcOrd="0" destOrd="0" presId="urn:microsoft.com/office/officeart/2005/8/layout/lProcess2"/>
    <dgm:cxn modelId="{73D4A887-3982-4F30-97C3-48466D88D885}" type="presParOf" srcId="{9B3CF1DA-40E4-4595-9138-E9BF22F7D12C}" destId="{3F1E5E39-16A3-4980-8154-5D84CC71DC28}" srcOrd="0" destOrd="0" presId="urn:microsoft.com/office/officeart/2005/8/layout/lProcess2"/>
    <dgm:cxn modelId="{7AC29F40-2A3B-4C1E-AA02-81B1E75CA6AE}" type="presParOf" srcId="{9B3CF1DA-40E4-4595-9138-E9BF22F7D12C}" destId="{7B2DE83D-3893-4E8A-8681-A735B68B6345}" srcOrd="1" destOrd="0" presId="urn:microsoft.com/office/officeart/2005/8/layout/lProcess2"/>
    <dgm:cxn modelId="{E8374981-151C-46A9-A056-35295544DF3E}" type="presParOf" srcId="{9B3CF1DA-40E4-4595-9138-E9BF22F7D12C}" destId="{AFAB415D-D7DB-48ED-807D-9F9BC08D4142}" srcOrd="2" destOrd="0" presId="urn:microsoft.com/office/officeart/2005/8/layout/lProcess2"/>
    <dgm:cxn modelId="{5419A879-CB0C-4BEB-9D54-FEA5B01F810C}" type="presParOf" srcId="{AFAB415D-D7DB-48ED-807D-9F9BC08D4142}" destId="{864544EB-1FAC-4EA0-96D8-DDDFB8763E2C}" srcOrd="0" destOrd="0" presId="urn:microsoft.com/office/officeart/2005/8/layout/lProcess2"/>
    <dgm:cxn modelId="{8B9F1727-A262-4679-90B6-F0E2BA73DBE9}" type="presParOf" srcId="{864544EB-1FAC-4EA0-96D8-DDDFB8763E2C}" destId="{665F730E-0709-4E1B-9B87-941329DD1031}" srcOrd="0" destOrd="0" presId="urn:microsoft.com/office/officeart/2005/8/layout/lProcess2"/>
    <dgm:cxn modelId="{10840751-94A6-4844-B464-633D3E25D353}" type="presParOf" srcId="{57DF5034-73B6-4045-938F-24DA25AF4F99}" destId="{CD12587B-F203-4AAD-8E91-FE255B2C5F94}" srcOrd="1" destOrd="0" presId="urn:microsoft.com/office/officeart/2005/8/layout/lProcess2"/>
    <dgm:cxn modelId="{FCADA042-E5D6-497C-9010-4DCF88F3A44E}" type="presParOf" srcId="{57DF5034-73B6-4045-938F-24DA25AF4F99}" destId="{D3F28AED-6980-4E47-8F0B-E2891242BD00}" srcOrd="2" destOrd="0" presId="urn:microsoft.com/office/officeart/2005/8/layout/lProcess2"/>
    <dgm:cxn modelId="{783D4AF7-542D-4536-82C0-E2735D0DEE3B}" type="presParOf" srcId="{D3F28AED-6980-4E47-8F0B-E2891242BD00}" destId="{7F180528-F631-406B-8B69-D2164035DC09}" srcOrd="0" destOrd="0" presId="urn:microsoft.com/office/officeart/2005/8/layout/lProcess2"/>
    <dgm:cxn modelId="{291B5D47-375B-4BB6-8FA6-C66C78F5C478}" type="presParOf" srcId="{D3F28AED-6980-4E47-8F0B-E2891242BD00}" destId="{3A9CF100-F1F7-48CA-B3FC-A3D735D07701}" srcOrd="1" destOrd="0" presId="urn:microsoft.com/office/officeart/2005/8/layout/lProcess2"/>
    <dgm:cxn modelId="{81FAFE59-CA92-4106-BF21-15174775BCD8}" type="presParOf" srcId="{D3F28AED-6980-4E47-8F0B-E2891242BD00}" destId="{EB2AD5DB-C14D-4A2C-8A39-86158979FCF2}" srcOrd="2" destOrd="0" presId="urn:microsoft.com/office/officeart/2005/8/layout/lProcess2"/>
    <dgm:cxn modelId="{F36F9011-3A85-41AF-A0A3-D0FBEC60C708}" type="presParOf" srcId="{EB2AD5DB-C14D-4A2C-8A39-86158979FCF2}" destId="{2CB4F002-2C1C-4B49-8601-1460FFCFDAB3}" srcOrd="0" destOrd="0" presId="urn:microsoft.com/office/officeart/2005/8/layout/lProcess2"/>
    <dgm:cxn modelId="{E81A7150-0B2E-483C-9E0C-01CAE90376D4}" type="presParOf" srcId="{2CB4F002-2C1C-4B49-8601-1460FFCFDAB3}" destId="{D1D4A5EE-90F8-4F5A-ACF5-E6BF8EF0DC84}" srcOrd="0" destOrd="0" presId="urn:microsoft.com/office/officeart/2005/8/layout/lProcess2"/>
    <dgm:cxn modelId="{F28BC17A-C976-48EE-8433-F2D93B6BF861}" type="presParOf" srcId="{2CB4F002-2C1C-4B49-8601-1460FFCFDAB3}" destId="{781CB430-661D-461C-BC5E-EAC9DCA2B083}" srcOrd="1" destOrd="0" presId="urn:microsoft.com/office/officeart/2005/8/layout/lProcess2"/>
    <dgm:cxn modelId="{B52BF28D-6AF8-4927-AF3D-6D83BB86214C}" type="presParOf" srcId="{2CB4F002-2C1C-4B49-8601-1460FFCFDAB3}" destId="{0B44FE8E-8B02-474B-A135-B11D99BD8FC7}" srcOrd="2" destOrd="0" presId="urn:microsoft.com/office/officeart/2005/8/layout/lProcess2"/>
    <dgm:cxn modelId="{CDCC2957-5BFB-4A33-931D-856209C50268}" type="presParOf" srcId="{2CB4F002-2C1C-4B49-8601-1460FFCFDAB3}" destId="{95CBA78C-3A78-4945-BBDD-43107C7E0BD8}" srcOrd="3" destOrd="0" presId="urn:microsoft.com/office/officeart/2005/8/layout/lProcess2"/>
    <dgm:cxn modelId="{27D18BAB-9042-4E58-A8AF-AF673D0F9EB5}" type="presParOf" srcId="{2CB4F002-2C1C-4B49-8601-1460FFCFDAB3}" destId="{AA464FC2-C7D2-47B1-B784-77D4E9967EA3}" srcOrd="4" destOrd="0" presId="urn:microsoft.com/office/officeart/2005/8/layout/lProcess2"/>
    <dgm:cxn modelId="{C5E67612-6E6B-4FB0-A942-BD9D7AAA0E5E}" type="presParOf" srcId="{2CB4F002-2C1C-4B49-8601-1460FFCFDAB3}" destId="{486E48BE-BB96-4A15-A67B-C77AB68869C1}" srcOrd="5" destOrd="0" presId="urn:microsoft.com/office/officeart/2005/8/layout/lProcess2"/>
    <dgm:cxn modelId="{D7BFF16C-7C21-4D91-9C90-5E418AC63DB7}" type="presParOf" srcId="{2CB4F002-2C1C-4B49-8601-1460FFCFDAB3}" destId="{7AD7E9BF-7279-462D-B0F3-85BD19EF6CD0}" srcOrd="6" destOrd="0" presId="urn:microsoft.com/office/officeart/2005/8/layout/lProcess2"/>
    <dgm:cxn modelId="{64AACC41-ED93-4D12-869E-43D07A10052B}" type="presParOf" srcId="{2CB4F002-2C1C-4B49-8601-1460FFCFDAB3}" destId="{6EB670C5-D295-4B93-AE86-7CBB20C5FBBA}" srcOrd="7" destOrd="0" presId="urn:microsoft.com/office/officeart/2005/8/layout/lProcess2"/>
    <dgm:cxn modelId="{042F40BE-E1AB-4302-ADC3-9E1A11C5C1A5}" type="presParOf" srcId="{2CB4F002-2C1C-4B49-8601-1460FFCFDAB3}" destId="{4977295C-1F9C-4354-8ED3-BB10AD97DE3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8E11778-1055-4EAF-AF19-0B40912B4BF6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02599B-2DF7-483F-B0B8-CDD9768B608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Berdasarkan Sumbernya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5E2A2C7-8A4E-4615-8E54-3D9805B74355}" type="parTrans" cxnId="{91C4959B-7684-408F-896D-4EEDCFE7E1B2}">
      <dgm:prSet/>
      <dgm:spPr/>
      <dgm:t>
        <a:bodyPr/>
        <a:lstStyle/>
        <a:p>
          <a:endParaRPr lang="en-US"/>
        </a:p>
      </dgm:t>
    </dgm:pt>
    <dgm:pt modelId="{F478740D-A062-4DEF-85E7-4F719DCA9371}" type="sibTrans" cxnId="{91C4959B-7684-408F-896D-4EEDCFE7E1B2}">
      <dgm:prSet/>
      <dgm:spPr/>
      <dgm:t>
        <a:bodyPr/>
        <a:lstStyle/>
        <a:p>
          <a:endParaRPr lang="en-US"/>
        </a:p>
      </dgm:t>
    </dgm:pt>
    <dgm:pt modelId="{48B69A95-3AC3-41D9-9ED1-FD62E8695168}">
      <dgm:prSet phldrT="[Text]"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dari dalam negeri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E9598B8-B0B2-46DC-8E61-AC6BD1D821EC}" type="parTrans" cxnId="{524ADA72-8CE2-4C5E-A4DE-11BA6013698C}">
      <dgm:prSet/>
      <dgm:spPr/>
      <dgm:t>
        <a:bodyPr/>
        <a:lstStyle/>
        <a:p>
          <a:endParaRPr lang="en-US"/>
        </a:p>
      </dgm:t>
    </dgm:pt>
    <dgm:pt modelId="{901AE13A-7C5E-44AF-B905-823780845AD9}" type="sibTrans" cxnId="{524ADA72-8CE2-4C5E-A4DE-11BA6013698C}">
      <dgm:prSet/>
      <dgm:spPr/>
      <dgm:t>
        <a:bodyPr/>
        <a:lstStyle/>
        <a:p>
          <a:endParaRPr lang="en-US"/>
        </a:p>
      </dgm:t>
    </dgm:pt>
    <dgm:pt modelId="{BF8CC764-AB3D-4A3F-873E-0E20F4058C09}">
      <dgm:prSet phldrT="[Text]"/>
      <dgm:spPr/>
      <dgm:t>
        <a:bodyPr/>
        <a:lstStyle/>
        <a:p>
          <a:r>
            <a:rPr lang="en-US" b="0" i="0" dirty="0" smtClean="0">
              <a:latin typeface="Arial" pitchFamily="34" charset="0"/>
              <a:cs typeface="Arial" pitchFamily="34" charset="0"/>
            </a:rPr>
            <a:t>Inflasi dari luar negeri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3B36E7A-1967-4504-82E2-47F17DDC7682}" type="parTrans" cxnId="{82B24154-F211-48A9-ADB9-FC7B4D41CE6A}">
      <dgm:prSet/>
      <dgm:spPr/>
      <dgm:t>
        <a:bodyPr/>
        <a:lstStyle/>
        <a:p>
          <a:endParaRPr lang="en-US"/>
        </a:p>
      </dgm:t>
    </dgm:pt>
    <dgm:pt modelId="{0BFA1730-5D6C-4719-93F9-88BB04EE1AC7}" type="sibTrans" cxnId="{82B24154-F211-48A9-ADB9-FC7B4D41CE6A}">
      <dgm:prSet/>
      <dgm:spPr/>
      <dgm:t>
        <a:bodyPr/>
        <a:lstStyle/>
        <a:p>
          <a:endParaRPr lang="en-US"/>
        </a:p>
      </dgm:t>
    </dgm:pt>
    <dgm:pt modelId="{BEC7A9A1-BC8F-43F9-9E00-A3DCACEB1CD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Berdasarkan Cakupan Pengaruh Kenaikan Harga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240FC94-1F17-454F-963E-A660DB5718F0}" type="parTrans" cxnId="{41D4AE79-89A8-46A1-9975-6E243E30B83A}">
      <dgm:prSet/>
      <dgm:spPr/>
      <dgm:t>
        <a:bodyPr/>
        <a:lstStyle/>
        <a:p>
          <a:endParaRPr lang="en-US"/>
        </a:p>
      </dgm:t>
    </dgm:pt>
    <dgm:pt modelId="{FFAB8F69-8AC4-49D5-AEFD-5CC38D164D0B}" type="sibTrans" cxnId="{41D4AE79-89A8-46A1-9975-6E243E30B83A}">
      <dgm:prSet/>
      <dgm:spPr/>
      <dgm:t>
        <a:bodyPr/>
        <a:lstStyle/>
        <a:p>
          <a:endParaRPr lang="en-US"/>
        </a:p>
      </dgm:t>
    </dgm:pt>
    <dgm:pt modelId="{C5BE943A-6C04-4D73-AA5F-06CEC8D91981}">
      <dgm:prSet phldrT="[Text]"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tertutup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CD8A846-EFBA-4BA1-97AD-33AABEEE5154}" type="parTrans" cxnId="{3833445E-4580-431A-8F9D-0A816923F0B2}">
      <dgm:prSet/>
      <dgm:spPr/>
      <dgm:t>
        <a:bodyPr/>
        <a:lstStyle/>
        <a:p>
          <a:endParaRPr lang="en-US"/>
        </a:p>
      </dgm:t>
    </dgm:pt>
    <dgm:pt modelId="{EB689AE0-AAD2-4BD8-88DA-C1D9773EDB1F}" type="sibTrans" cxnId="{3833445E-4580-431A-8F9D-0A816923F0B2}">
      <dgm:prSet/>
      <dgm:spPr/>
      <dgm:t>
        <a:bodyPr/>
        <a:lstStyle/>
        <a:p>
          <a:endParaRPr lang="en-US"/>
        </a:p>
      </dgm:t>
    </dgm:pt>
    <dgm:pt modelId="{41642776-090B-4CAF-B26A-C24F515BE83F}">
      <dgm:prSet phldrT="[Text]"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terbuka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C9F2FC8-658F-42F7-AD38-187A5812D06F}" type="parTrans" cxnId="{075D189B-009D-464A-A8B0-FFA00B1B8F96}">
      <dgm:prSet/>
      <dgm:spPr/>
      <dgm:t>
        <a:bodyPr/>
        <a:lstStyle/>
        <a:p>
          <a:endParaRPr lang="en-US"/>
        </a:p>
      </dgm:t>
    </dgm:pt>
    <dgm:pt modelId="{52F64707-99C9-460B-AD79-87FF39282B34}" type="sibTrans" cxnId="{075D189B-009D-464A-A8B0-FFA00B1B8F96}">
      <dgm:prSet/>
      <dgm:spPr/>
      <dgm:t>
        <a:bodyPr/>
        <a:lstStyle/>
        <a:p>
          <a:endParaRPr lang="en-US"/>
        </a:p>
      </dgm:t>
    </dgm:pt>
    <dgm:pt modelId="{8797D42B-8A51-4495-A657-CAAF41C25DB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Arial" pitchFamily="34" charset="0"/>
              <a:cs typeface="Arial" pitchFamily="34" charset="0"/>
            </a:rPr>
            <a:t>Berdasarkan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b="1" dirty="0" smtClean="0">
              <a:latin typeface="Arial" pitchFamily="34" charset="0"/>
              <a:cs typeface="Arial" pitchFamily="34" charset="0"/>
            </a:rPr>
            <a:t>Tingkat Keparahan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2BAF43D-E0B5-41A7-B04B-6922BE180BF6}" type="parTrans" cxnId="{1E3169B2-7998-411B-936B-F671EFC86630}">
      <dgm:prSet/>
      <dgm:spPr/>
      <dgm:t>
        <a:bodyPr/>
        <a:lstStyle/>
        <a:p>
          <a:endParaRPr lang="en-US"/>
        </a:p>
      </dgm:t>
    </dgm:pt>
    <dgm:pt modelId="{E1CA835B-9E5C-44CB-B3E1-CB2DAA67679F}" type="sibTrans" cxnId="{1E3169B2-7998-411B-936B-F671EFC86630}">
      <dgm:prSet/>
      <dgm:spPr/>
      <dgm:t>
        <a:bodyPr/>
        <a:lstStyle/>
        <a:p>
          <a:endParaRPr lang="en-US"/>
        </a:p>
      </dgm:t>
    </dgm:pt>
    <dgm:pt modelId="{AC83423A-99F9-4FE2-96A3-25A5CABF09D4}">
      <dgm:prSet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ringan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2E47C40-0528-4375-852A-2FF259C6B02D}" type="parTrans" cxnId="{B3E74E37-2EDE-4EDB-B1B3-EAEDDC7CED64}">
      <dgm:prSet/>
      <dgm:spPr/>
      <dgm:t>
        <a:bodyPr/>
        <a:lstStyle/>
        <a:p>
          <a:endParaRPr lang="en-US"/>
        </a:p>
      </dgm:t>
    </dgm:pt>
    <dgm:pt modelId="{268A4939-46B4-4B20-9949-99246FB40380}" type="sibTrans" cxnId="{B3E74E37-2EDE-4EDB-B1B3-EAEDDC7CED64}">
      <dgm:prSet/>
      <dgm:spPr/>
      <dgm:t>
        <a:bodyPr/>
        <a:lstStyle/>
        <a:p>
          <a:endParaRPr lang="en-US"/>
        </a:p>
      </dgm:t>
    </dgm:pt>
    <dgm:pt modelId="{88625C72-EAAB-4BAF-BC0A-D755FA30F57A}">
      <dgm:prSet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sedang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77EF76B-0507-4807-AEFD-1970436C82E7}" type="parTrans" cxnId="{B83A3FF8-E5C3-4FBE-94DA-253152E21630}">
      <dgm:prSet/>
      <dgm:spPr/>
      <dgm:t>
        <a:bodyPr/>
        <a:lstStyle/>
        <a:p>
          <a:endParaRPr lang="en-US"/>
        </a:p>
      </dgm:t>
    </dgm:pt>
    <dgm:pt modelId="{3B8D0D33-F6C4-4B68-945E-CD3AE8BE7577}" type="sibTrans" cxnId="{B83A3FF8-E5C3-4FBE-94DA-253152E21630}">
      <dgm:prSet/>
      <dgm:spPr/>
      <dgm:t>
        <a:bodyPr/>
        <a:lstStyle/>
        <a:p>
          <a:endParaRPr lang="en-US"/>
        </a:p>
      </dgm:t>
    </dgm:pt>
    <dgm:pt modelId="{7A91EC43-785A-41EB-BF3E-796FA59F768F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Berdasarkan Penyebabnya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859340F-920B-4450-BB94-60C7DE0F8E2E}" type="parTrans" cxnId="{6F90C0F2-1F00-4566-8BC5-73FBCA7DCBDC}">
      <dgm:prSet/>
      <dgm:spPr/>
      <dgm:t>
        <a:bodyPr/>
        <a:lstStyle/>
        <a:p>
          <a:endParaRPr lang="en-US"/>
        </a:p>
      </dgm:t>
    </dgm:pt>
    <dgm:pt modelId="{FF5EF66C-03BF-421D-97F1-E5AFAE0C2B66}" type="sibTrans" cxnId="{6F90C0F2-1F00-4566-8BC5-73FBCA7DCBDC}">
      <dgm:prSet/>
      <dgm:spPr/>
      <dgm:t>
        <a:bodyPr/>
        <a:lstStyle/>
        <a:p>
          <a:endParaRPr lang="en-US"/>
        </a:p>
      </dgm:t>
    </dgm:pt>
    <dgm:pt modelId="{73016865-AA32-4E72-8D87-90171A244BC0}">
      <dgm:prSet/>
      <dgm:spPr/>
      <dgm:t>
        <a:bodyPr/>
        <a:lstStyle/>
        <a:p>
          <a:r>
            <a:rPr lang="en-US" b="0" i="0" dirty="0" smtClean="0">
              <a:latin typeface="Arial" pitchFamily="34" charset="0"/>
              <a:cs typeface="Arial" pitchFamily="34" charset="0"/>
            </a:rPr>
            <a:t>Inflasi tarikan permintaan </a:t>
          </a:r>
          <a:r>
            <a:rPr lang="id-ID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b="0" i="0" dirty="0" smtClean="0">
              <a:latin typeface="Arial" pitchFamily="34" charset="0"/>
              <a:cs typeface="Arial" pitchFamily="34" charset="0"/>
            </a:rPr>
            <a:t>(</a:t>
          </a:r>
          <a:r>
            <a:rPr lang="en-US" b="0" i="1" dirty="0" smtClean="0">
              <a:latin typeface="Arial" pitchFamily="34" charset="0"/>
              <a:cs typeface="Arial" pitchFamily="34" charset="0"/>
            </a:rPr>
            <a:t>demand pull inflation</a:t>
          </a:r>
          <a:r>
            <a:rPr lang="id-ID" b="0" i="0" dirty="0" smtClean="0">
              <a:latin typeface="Arial" pitchFamily="34" charset="0"/>
              <a:cs typeface="Arial" pitchFamily="34" charset="0"/>
            </a:rPr>
            <a:t>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E328C8F-13F9-47AA-B8E6-3D28359BF643}" type="parTrans" cxnId="{5109A781-9E5D-4321-AA79-D04772339C71}">
      <dgm:prSet/>
      <dgm:spPr/>
      <dgm:t>
        <a:bodyPr/>
        <a:lstStyle/>
        <a:p>
          <a:endParaRPr lang="en-US"/>
        </a:p>
      </dgm:t>
    </dgm:pt>
    <dgm:pt modelId="{A925EA4C-4748-4C08-BB97-61E29562855E}" type="sibTrans" cxnId="{5109A781-9E5D-4321-AA79-D04772339C71}">
      <dgm:prSet/>
      <dgm:spPr/>
      <dgm:t>
        <a:bodyPr/>
        <a:lstStyle/>
        <a:p>
          <a:endParaRPr lang="en-US"/>
        </a:p>
      </dgm:t>
    </dgm:pt>
    <dgm:pt modelId="{4BE05DC9-34CE-4217-9F31-7960EFC3BEAF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Inflasi dorongan biaya</a:t>
          </a:r>
          <a:r>
            <a:rPr lang="id-ID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smtClean="0">
              <a:latin typeface="Arial" pitchFamily="34" charset="0"/>
              <a:cs typeface="Arial" pitchFamily="34" charset="0"/>
            </a:rPr>
            <a:t>(</a:t>
          </a:r>
          <a:r>
            <a:rPr lang="en-US" i="1" dirty="0" smtClean="0">
              <a:latin typeface="Arial" pitchFamily="34" charset="0"/>
              <a:cs typeface="Arial" pitchFamily="34" charset="0"/>
            </a:rPr>
            <a:t>cost push inflation</a:t>
          </a:r>
          <a:r>
            <a:rPr lang="en-US" dirty="0" smtClean="0">
              <a:latin typeface="Arial" pitchFamily="34" charset="0"/>
              <a:cs typeface="Arial" pitchFamily="34" charset="0"/>
            </a:rPr>
            <a:t>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3715E11-5763-45D9-87D8-8AB03D0A4503}" type="parTrans" cxnId="{E0DA54D5-928E-4B67-83A4-FB64C9D70F5D}">
      <dgm:prSet/>
      <dgm:spPr/>
      <dgm:t>
        <a:bodyPr/>
        <a:lstStyle/>
        <a:p>
          <a:endParaRPr lang="en-US"/>
        </a:p>
      </dgm:t>
    </dgm:pt>
    <dgm:pt modelId="{EAD2E032-2966-4A07-992D-F8484623EA0F}" type="sibTrans" cxnId="{E0DA54D5-928E-4B67-83A4-FB64C9D70F5D}">
      <dgm:prSet/>
      <dgm:spPr/>
      <dgm:t>
        <a:bodyPr/>
        <a:lstStyle/>
        <a:p>
          <a:endParaRPr lang="en-US"/>
        </a:p>
      </dgm:t>
    </dgm:pt>
    <dgm:pt modelId="{E3627A24-3B44-4460-B341-7D806251EBBB}">
      <dgm:prSet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tidak terkendali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76E91EE-863C-4A6A-8D68-5112A704D443}" type="parTrans" cxnId="{24C4E2B2-7809-49C2-823C-DEDA57747982}">
      <dgm:prSet/>
      <dgm:spPr/>
      <dgm:t>
        <a:bodyPr/>
        <a:lstStyle/>
        <a:p>
          <a:endParaRPr lang="en-US"/>
        </a:p>
      </dgm:t>
    </dgm:pt>
    <dgm:pt modelId="{5A9FA1D0-EE63-4578-9D68-F463BAE12C13}" type="sibTrans" cxnId="{24C4E2B2-7809-49C2-823C-DEDA57747982}">
      <dgm:prSet/>
      <dgm:spPr/>
      <dgm:t>
        <a:bodyPr/>
        <a:lstStyle/>
        <a:p>
          <a:endParaRPr lang="en-US"/>
        </a:p>
      </dgm:t>
    </dgm:pt>
    <dgm:pt modelId="{3439056C-A0D1-4A69-8E98-74CE44AE39D2}">
      <dgm:prSet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berat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F09F06D-4FA1-47E4-84E2-77B05B6EB6F4}" type="parTrans" cxnId="{A5EDF52A-D107-49DF-8CD5-921B35A1889E}">
      <dgm:prSet/>
      <dgm:spPr/>
      <dgm:t>
        <a:bodyPr/>
        <a:lstStyle/>
        <a:p>
          <a:endParaRPr lang="en-US"/>
        </a:p>
      </dgm:t>
    </dgm:pt>
    <dgm:pt modelId="{ABB10B4B-8526-4113-B495-17B3A743DA01}" type="sibTrans" cxnId="{A5EDF52A-D107-49DF-8CD5-921B35A1889E}">
      <dgm:prSet/>
      <dgm:spPr/>
      <dgm:t>
        <a:bodyPr/>
        <a:lstStyle/>
        <a:p>
          <a:endParaRPr lang="en-US"/>
        </a:p>
      </dgm:t>
    </dgm:pt>
    <dgm:pt modelId="{07ED85C4-FDEA-41D5-9E6E-7CC99BECEE62}">
      <dgm:prSet/>
      <dgm:spPr/>
      <dgm:t>
        <a:bodyPr/>
        <a:lstStyle/>
        <a:p>
          <a:r>
            <a:rPr lang="en-US" i="0" dirty="0" smtClean="0">
              <a:latin typeface="Arial" pitchFamily="34" charset="0"/>
              <a:cs typeface="Arial" pitchFamily="34" charset="0"/>
            </a:rPr>
            <a:t>Inflasi tidak terkendali (hiperinflasi)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921A2DF-5D24-47B0-AF4C-9528967BAF68}" type="parTrans" cxnId="{F9014386-E933-4B35-988C-B10B1C1D8A1C}">
      <dgm:prSet/>
      <dgm:spPr/>
      <dgm:t>
        <a:bodyPr/>
        <a:lstStyle/>
        <a:p>
          <a:endParaRPr lang="en-US"/>
        </a:p>
      </dgm:t>
    </dgm:pt>
    <dgm:pt modelId="{D39BE514-0BEC-4AB4-9683-6B0CAC07468E}" type="sibTrans" cxnId="{F9014386-E933-4B35-988C-B10B1C1D8A1C}">
      <dgm:prSet/>
      <dgm:spPr/>
      <dgm:t>
        <a:bodyPr/>
        <a:lstStyle/>
        <a:p>
          <a:endParaRPr lang="en-US"/>
        </a:p>
      </dgm:t>
    </dgm:pt>
    <dgm:pt modelId="{394244E0-8CF9-4B92-A18A-2209DE50FE6C}" type="pres">
      <dgm:prSet presAssocID="{E8E11778-1055-4EAF-AF19-0B40912B4B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BD7CD8-A786-4708-B33A-65DF90CD3DFA}" type="pres">
      <dgm:prSet presAssocID="{0B02599B-2DF7-483F-B0B8-CDD9768B6081}" presName="root" presStyleCnt="0"/>
      <dgm:spPr/>
    </dgm:pt>
    <dgm:pt modelId="{3053A3FB-4DA6-42B8-8F51-2671B2F07001}" type="pres">
      <dgm:prSet presAssocID="{0B02599B-2DF7-483F-B0B8-CDD9768B6081}" presName="rootComposite" presStyleCnt="0"/>
      <dgm:spPr/>
    </dgm:pt>
    <dgm:pt modelId="{665E3852-CA1F-42F6-90E8-A881B118BAA9}" type="pres">
      <dgm:prSet presAssocID="{0B02599B-2DF7-483F-B0B8-CDD9768B6081}" presName="rootText" presStyleLbl="node1" presStyleIdx="0" presStyleCnt="4"/>
      <dgm:spPr/>
      <dgm:t>
        <a:bodyPr/>
        <a:lstStyle/>
        <a:p>
          <a:endParaRPr lang="en-US"/>
        </a:p>
      </dgm:t>
    </dgm:pt>
    <dgm:pt modelId="{ED7F058B-223E-48D3-80AF-4673272E7FA9}" type="pres">
      <dgm:prSet presAssocID="{0B02599B-2DF7-483F-B0B8-CDD9768B6081}" presName="rootConnector" presStyleLbl="node1" presStyleIdx="0" presStyleCnt="4"/>
      <dgm:spPr/>
      <dgm:t>
        <a:bodyPr/>
        <a:lstStyle/>
        <a:p>
          <a:endParaRPr lang="en-US"/>
        </a:p>
      </dgm:t>
    </dgm:pt>
    <dgm:pt modelId="{692F3203-499F-4285-ACB3-7314E04E7070}" type="pres">
      <dgm:prSet presAssocID="{0B02599B-2DF7-483F-B0B8-CDD9768B6081}" presName="childShape" presStyleCnt="0"/>
      <dgm:spPr/>
    </dgm:pt>
    <dgm:pt modelId="{54338B93-F944-4B41-B774-641BE1B09306}" type="pres">
      <dgm:prSet presAssocID="{3E9598B8-B0B2-46DC-8E61-AC6BD1D821EC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2869AE3C-9D45-4EE4-A621-E0D6AEAE1DE9}" type="pres">
      <dgm:prSet presAssocID="{48B69A95-3AC3-41D9-9ED1-FD62E8695168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DBED0-D9C5-41D1-A6A2-4B9D85B42C1B}" type="pres">
      <dgm:prSet presAssocID="{C3B36E7A-1967-4504-82E2-47F17DDC7682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EC43F036-DB72-4C2C-9573-BF5840759788}" type="pres">
      <dgm:prSet presAssocID="{BF8CC764-AB3D-4A3F-873E-0E20F4058C09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DEDB-2DB9-481E-93C4-8191D7222810}" type="pres">
      <dgm:prSet presAssocID="{BEC7A9A1-BC8F-43F9-9E00-A3DCACEB1CD3}" presName="root" presStyleCnt="0"/>
      <dgm:spPr/>
    </dgm:pt>
    <dgm:pt modelId="{DBF64E3A-B902-4B01-BC03-3F61862728C5}" type="pres">
      <dgm:prSet presAssocID="{BEC7A9A1-BC8F-43F9-9E00-A3DCACEB1CD3}" presName="rootComposite" presStyleCnt="0"/>
      <dgm:spPr/>
    </dgm:pt>
    <dgm:pt modelId="{83F02B3A-EBAF-4490-AB67-3D347C9B050C}" type="pres">
      <dgm:prSet presAssocID="{BEC7A9A1-BC8F-43F9-9E00-A3DCACEB1CD3}" presName="rootText" presStyleLbl="node1" presStyleIdx="1" presStyleCnt="4"/>
      <dgm:spPr/>
      <dgm:t>
        <a:bodyPr/>
        <a:lstStyle/>
        <a:p>
          <a:endParaRPr lang="en-US"/>
        </a:p>
      </dgm:t>
    </dgm:pt>
    <dgm:pt modelId="{56082820-E2AC-4DD2-8A00-98D27B65395B}" type="pres">
      <dgm:prSet presAssocID="{BEC7A9A1-BC8F-43F9-9E00-A3DCACEB1CD3}" presName="rootConnector" presStyleLbl="node1" presStyleIdx="1" presStyleCnt="4"/>
      <dgm:spPr/>
      <dgm:t>
        <a:bodyPr/>
        <a:lstStyle/>
        <a:p>
          <a:endParaRPr lang="en-US"/>
        </a:p>
      </dgm:t>
    </dgm:pt>
    <dgm:pt modelId="{B35857A2-05CE-43FD-B69E-258DCE9F609D}" type="pres">
      <dgm:prSet presAssocID="{BEC7A9A1-BC8F-43F9-9E00-A3DCACEB1CD3}" presName="childShape" presStyleCnt="0"/>
      <dgm:spPr/>
    </dgm:pt>
    <dgm:pt modelId="{3D77F074-D526-4F62-960D-8492CEA15820}" type="pres">
      <dgm:prSet presAssocID="{4CD8A846-EFBA-4BA1-97AD-33AABEEE5154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8E1AFF33-CAC0-4A6A-BBA5-84969F755E9E}" type="pres">
      <dgm:prSet presAssocID="{C5BE943A-6C04-4D73-AA5F-06CEC8D91981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7F983-F04D-4C88-BEAA-64B6A00D7D94}" type="pres">
      <dgm:prSet presAssocID="{5C9F2FC8-658F-42F7-AD38-187A5812D06F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14DFF106-B376-47AD-BFFA-1319B7C5F4E6}" type="pres">
      <dgm:prSet presAssocID="{41642776-090B-4CAF-B26A-C24F515BE83F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D8E2-01F9-41F1-9E11-188755C0DDF0}" type="pres">
      <dgm:prSet presAssocID="{D76E91EE-863C-4A6A-8D68-5112A704D443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251F1E20-A11E-498B-9F63-7A17882F5891}" type="pres">
      <dgm:prSet presAssocID="{E3627A24-3B44-4460-B341-7D806251EBBB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D592-03A1-475F-8530-66155A0764DE}" type="pres">
      <dgm:prSet presAssocID="{8797D42B-8A51-4495-A657-CAAF41C25DB6}" presName="root" presStyleCnt="0"/>
      <dgm:spPr/>
    </dgm:pt>
    <dgm:pt modelId="{8CB69C5E-E45C-4129-AAF3-809037882264}" type="pres">
      <dgm:prSet presAssocID="{8797D42B-8A51-4495-A657-CAAF41C25DB6}" presName="rootComposite" presStyleCnt="0"/>
      <dgm:spPr/>
    </dgm:pt>
    <dgm:pt modelId="{28A3736D-2C4E-41BC-BB9F-0C26D78F3A28}" type="pres">
      <dgm:prSet presAssocID="{8797D42B-8A51-4495-A657-CAAF41C25DB6}" presName="rootText" presStyleLbl="node1" presStyleIdx="2" presStyleCnt="4"/>
      <dgm:spPr/>
      <dgm:t>
        <a:bodyPr/>
        <a:lstStyle/>
        <a:p>
          <a:endParaRPr lang="en-US"/>
        </a:p>
      </dgm:t>
    </dgm:pt>
    <dgm:pt modelId="{65FFC560-1575-4D04-9839-11FDDE97E88B}" type="pres">
      <dgm:prSet presAssocID="{8797D42B-8A51-4495-A657-CAAF41C25DB6}" presName="rootConnector" presStyleLbl="node1" presStyleIdx="2" presStyleCnt="4"/>
      <dgm:spPr/>
      <dgm:t>
        <a:bodyPr/>
        <a:lstStyle/>
        <a:p>
          <a:endParaRPr lang="en-US"/>
        </a:p>
      </dgm:t>
    </dgm:pt>
    <dgm:pt modelId="{B36802B7-F719-436B-9CC7-FDB3766455F8}" type="pres">
      <dgm:prSet presAssocID="{8797D42B-8A51-4495-A657-CAAF41C25DB6}" presName="childShape" presStyleCnt="0"/>
      <dgm:spPr/>
    </dgm:pt>
    <dgm:pt modelId="{566E4635-3558-407A-B894-05B7904453C9}" type="pres">
      <dgm:prSet presAssocID="{32E47C40-0528-4375-852A-2FF259C6B02D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EB402780-7293-42E3-9EE0-22261D94DA6A}" type="pres">
      <dgm:prSet presAssocID="{AC83423A-99F9-4FE2-96A3-25A5CABF09D4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05780-CA83-49CF-8705-171800F1ECB2}" type="pres">
      <dgm:prSet presAssocID="{E77EF76B-0507-4807-AEFD-1970436C82E7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FF1387D3-1600-4151-AA23-761D50D5CFFF}" type="pres">
      <dgm:prSet presAssocID="{88625C72-EAAB-4BAF-BC0A-D755FA30F57A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C7959-B26F-4A76-B7EE-3E134729F784}" type="pres">
      <dgm:prSet presAssocID="{FF09F06D-4FA1-47E4-84E2-77B05B6EB6F4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7478E956-732C-4C46-8CB7-773E8E8455EB}" type="pres">
      <dgm:prSet presAssocID="{3439056C-A0D1-4A69-8E98-74CE44AE39D2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C56B-5BF9-418D-B4CE-1CDFE5842817}" type="pres">
      <dgm:prSet presAssocID="{4921A2DF-5D24-47B0-AF4C-9528967BAF68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6F3C51FD-5985-4C74-9BFA-014AC6A36887}" type="pres">
      <dgm:prSet presAssocID="{07ED85C4-FDEA-41D5-9E6E-7CC99BECEE62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102D1-6BD8-49A3-B838-8B22BB131094}" type="pres">
      <dgm:prSet presAssocID="{7A91EC43-785A-41EB-BF3E-796FA59F768F}" presName="root" presStyleCnt="0"/>
      <dgm:spPr/>
    </dgm:pt>
    <dgm:pt modelId="{0070B6A6-4CBF-4791-8B0F-F863F6A3BB11}" type="pres">
      <dgm:prSet presAssocID="{7A91EC43-785A-41EB-BF3E-796FA59F768F}" presName="rootComposite" presStyleCnt="0"/>
      <dgm:spPr/>
    </dgm:pt>
    <dgm:pt modelId="{4CE3C996-3D42-43DB-BC0D-CF1767DDDADD}" type="pres">
      <dgm:prSet presAssocID="{7A91EC43-785A-41EB-BF3E-796FA59F768F}" presName="rootText" presStyleLbl="node1" presStyleIdx="3" presStyleCnt="4" custLinFactNeighborX="426" custLinFactNeighborY="-48"/>
      <dgm:spPr/>
      <dgm:t>
        <a:bodyPr/>
        <a:lstStyle/>
        <a:p>
          <a:endParaRPr lang="en-US"/>
        </a:p>
      </dgm:t>
    </dgm:pt>
    <dgm:pt modelId="{D1DCCB00-1D00-4F9C-87CA-F86655690BBB}" type="pres">
      <dgm:prSet presAssocID="{7A91EC43-785A-41EB-BF3E-796FA59F768F}" presName="rootConnector" presStyleLbl="node1" presStyleIdx="3" presStyleCnt="4"/>
      <dgm:spPr/>
      <dgm:t>
        <a:bodyPr/>
        <a:lstStyle/>
        <a:p>
          <a:endParaRPr lang="en-US"/>
        </a:p>
      </dgm:t>
    </dgm:pt>
    <dgm:pt modelId="{65C917B9-444D-4BAA-804C-1EB7D7F58F6A}" type="pres">
      <dgm:prSet presAssocID="{7A91EC43-785A-41EB-BF3E-796FA59F768F}" presName="childShape" presStyleCnt="0"/>
      <dgm:spPr/>
    </dgm:pt>
    <dgm:pt modelId="{00911EED-D675-4E88-9392-23228F7E1CBF}" type="pres">
      <dgm:prSet presAssocID="{FE328C8F-13F9-47AA-B8E6-3D28359BF643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C2F1E9C9-4A8F-45D7-BBAD-5241149E81F0}" type="pres">
      <dgm:prSet presAssocID="{73016865-AA32-4E72-8D87-90171A244BC0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A3999-9793-4057-A3B6-E8BD874E313A}" type="pres">
      <dgm:prSet presAssocID="{F3715E11-5763-45D9-87D8-8AB03D0A4503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C6B75186-D311-4B20-AD26-52BCC1C8BDFE}" type="pres">
      <dgm:prSet presAssocID="{4BE05DC9-34CE-4217-9F31-7960EFC3BEAF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0C0F2-1F00-4566-8BC5-73FBCA7DCBDC}" srcId="{E8E11778-1055-4EAF-AF19-0B40912B4BF6}" destId="{7A91EC43-785A-41EB-BF3E-796FA59F768F}" srcOrd="3" destOrd="0" parTransId="{B859340F-920B-4450-BB94-60C7DE0F8E2E}" sibTransId="{FF5EF66C-03BF-421D-97F1-E5AFAE0C2B66}"/>
    <dgm:cxn modelId="{18ED2D1B-1D7C-468D-A9CC-AC6A264F49E4}" type="presOf" srcId="{E3627A24-3B44-4460-B341-7D806251EBBB}" destId="{251F1E20-A11E-498B-9F63-7A17882F5891}" srcOrd="0" destOrd="0" presId="urn:microsoft.com/office/officeart/2005/8/layout/hierarchy3"/>
    <dgm:cxn modelId="{BFD4EFD2-23D0-483C-BF68-56F3E836B950}" type="presOf" srcId="{4BE05DC9-34CE-4217-9F31-7960EFC3BEAF}" destId="{C6B75186-D311-4B20-AD26-52BCC1C8BDFE}" srcOrd="0" destOrd="0" presId="urn:microsoft.com/office/officeart/2005/8/layout/hierarchy3"/>
    <dgm:cxn modelId="{E0DA54D5-928E-4B67-83A4-FB64C9D70F5D}" srcId="{7A91EC43-785A-41EB-BF3E-796FA59F768F}" destId="{4BE05DC9-34CE-4217-9F31-7960EFC3BEAF}" srcOrd="1" destOrd="0" parTransId="{F3715E11-5763-45D9-87D8-8AB03D0A4503}" sibTransId="{EAD2E032-2966-4A07-992D-F8484623EA0F}"/>
    <dgm:cxn modelId="{1ABAD74D-4515-443E-9890-E7DB39805FAA}" type="presOf" srcId="{4CD8A846-EFBA-4BA1-97AD-33AABEEE5154}" destId="{3D77F074-D526-4F62-960D-8492CEA15820}" srcOrd="0" destOrd="0" presId="urn:microsoft.com/office/officeart/2005/8/layout/hierarchy3"/>
    <dgm:cxn modelId="{A5EDF52A-D107-49DF-8CD5-921B35A1889E}" srcId="{8797D42B-8A51-4495-A657-CAAF41C25DB6}" destId="{3439056C-A0D1-4A69-8E98-74CE44AE39D2}" srcOrd="2" destOrd="0" parTransId="{FF09F06D-4FA1-47E4-84E2-77B05B6EB6F4}" sibTransId="{ABB10B4B-8526-4113-B495-17B3A743DA01}"/>
    <dgm:cxn modelId="{1E3169B2-7998-411B-936B-F671EFC86630}" srcId="{E8E11778-1055-4EAF-AF19-0B40912B4BF6}" destId="{8797D42B-8A51-4495-A657-CAAF41C25DB6}" srcOrd="2" destOrd="0" parTransId="{D2BAF43D-E0B5-41A7-B04B-6922BE180BF6}" sibTransId="{E1CA835B-9E5C-44CB-B3E1-CB2DAA67679F}"/>
    <dgm:cxn modelId="{82B24154-F211-48A9-ADB9-FC7B4D41CE6A}" srcId="{0B02599B-2DF7-483F-B0B8-CDD9768B6081}" destId="{BF8CC764-AB3D-4A3F-873E-0E20F4058C09}" srcOrd="1" destOrd="0" parTransId="{C3B36E7A-1967-4504-82E2-47F17DDC7682}" sibTransId="{0BFA1730-5D6C-4719-93F9-88BB04EE1AC7}"/>
    <dgm:cxn modelId="{FC1500F0-661E-49E8-A5A2-9CE1EC21AD26}" type="presOf" srcId="{C3B36E7A-1967-4504-82E2-47F17DDC7682}" destId="{FAEDBED0-D9C5-41D1-A6A2-4B9D85B42C1B}" srcOrd="0" destOrd="0" presId="urn:microsoft.com/office/officeart/2005/8/layout/hierarchy3"/>
    <dgm:cxn modelId="{24C4E2B2-7809-49C2-823C-DEDA57747982}" srcId="{BEC7A9A1-BC8F-43F9-9E00-A3DCACEB1CD3}" destId="{E3627A24-3B44-4460-B341-7D806251EBBB}" srcOrd="2" destOrd="0" parTransId="{D76E91EE-863C-4A6A-8D68-5112A704D443}" sibTransId="{5A9FA1D0-EE63-4578-9D68-F463BAE12C13}"/>
    <dgm:cxn modelId="{91C4959B-7684-408F-896D-4EEDCFE7E1B2}" srcId="{E8E11778-1055-4EAF-AF19-0B40912B4BF6}" destId="{0B02599B-2DF7-483F-B0B8-CDD9768B6081}" srcOrd="0" destOrd="0" parTransId="{95E2A2C7-8A4E-4615-8E54-3D9805B74355}" sibTransId="{F478740D-A062-4DEF-85E7-4F719DCA9371}"/>
    <dgm:cxn modelId="{41D4AE79-89A8-46A1-9975-6E243E30B83A}" srcId="{E8E11778-1055-4EAF-AF19-0B40912B4BF6}" destId="{BEC7A9A1-BC8F-43F9-9E00-A3DCACEB1CD3}" srcOrd="1" destOrd="0" parTransId="{A240FC94-1F17-454F-963E-A660DB5718F0}" sibTransId="{FFAB8F69-8AC4-49D5-AEFD-5CC38D164D0B}"/>
    <dgm:cxn modelId="{524ADA72-8CE2-4C5E-A4DE-11BA6013698C}" srcId="{0B02599B-2DF7-483F-B0B8-CDD9768B6081}" destId="{48B69A95-3AC3-41D9-9ED1-FD62E8695168}" srcOrd="0" destOrd="0" parTransId="{3E9598B8-B0B2-46DC-8E61-AC6BD1D821EC}" sibTransId="{901AE13A-7C5E-44AF-B905-823780845AD9}"/>
    <dgm:cxn modelId="{B6B33B47-60EE-4C4C-B529-DF93D4330071}" type="presOf" srcId="{4921A2DF-5D24-47B0-AF4C-9528967BAF68}" destId="{301EC56B-5BF9-418D-B4CE-1CDFE5842817}" srcOrd="0" destOrd="0" presId="urn:microsoft.com/office/officeart/2005/8/layout/hierarchy3"/>
    <dgm:cxn modelId="{736AE9A8-1B97-4F9D-8973-8369EDFAB03C}" type="presOf" srcId="{BEC7A9A1-BC8F-43F9-9E00-A3DCACEB1CD3}" destId="{56082820-E2AC-4DD2-8A00-98D27B65395B}" srcOrd="1" destOrd="0" presId="urn:microsoft.com/office/officeart/2005/8/layout/hierarchy3"/>
    <dgm:cxn modelId="{AF7D3FCD-5BBE-464B-9794-8DB675FA2DD2}" type="presOf" srcId="{E8E11778-1055-4EAF-AF19-0B40912B4BF6}" destId="{394244E0-8CF9-4B92-A18A-2209DE50FE6C}" srcOrd="0" destOrd="0" presId="urn:microsoft.com/office/officeart/2005/8/layout/hierarchy3"/>
    <dgm:cxn modelId="{65A689F5-049E-42B9-B5E2-A318319CFFBA}" type="presOf" srcId="{7A91EC43-785A-41EB-BF3E-796FA59F768F}" destId="{4CE3C996-3D42-43DB-BC0D-CF1767DDDADD}" srcOrd="0" destOrd="0" presId="urn:microsoft.com/office/officeart/2005/8/layout/hierarchy3"/>
    <dgm:cxn modelId="{72DDD6AC-C010-451F-B415-823209FF7057}" type="presOf" srcId="{C5BE943A-6C04-4D73-AA5F-06CEC8D91981}" destId="{8E1AFF33-CAC0-4A6A-BBA5-84969F755E9E}" srcOrd="0" destOrd="0" presId="urn:microsoft.com/office/officeart/2005/8/layout/hierarchy3"/>
    <dgm:cxn modelId="{F9014386-E933-4B35-988C-B10B1C1D8A1C}" srcId="{8797D42B-8A51-4495-A657-CAAF41C25DB6}" destId="{07ED85C4-FDEA-41D5-9E6E-7CC99BECEE62}" srcOrd="3" destOrd="0" parTransId="{4921A2DF-5D24-47B0-AF4C-9528967BAF68}" sibTransId="{D39BE514-0BEC-4AB4-9683-6B0CAC07468E}"/>
    <dgm:cxn modelId="{5979CC2F-CFE4-4187-A84F-2F62BBA8D43A}" type="presOf" srcId="{5C9F2FC8-658F-42F7-AD38-187A5812D06F}" destId="{C0D7F983-F04D-4C88-BEAA-64B6A00D7D94}" srcOrd="0" destOrd="0" presId="urn:microsoft.com/office/officeart/2005/8/layout/hierarchy3"/>
    <dgm:cxn modelId="{B3E74E37-2EDE-4EDB-B1B3-EAEDDC7CED64}" srcId="{8797D42B-8A51-4495-A657-CAAF41C25DB6}" destId="{AC83423A-99F9-4FE2-96A3-25A5CABF09D4}" srcOrd="0" destOrd="0" parTransId="{32E47C40-0528-4375-852A-2FF259C6B02D}" sibTransId="{268A4939-46B4-4B20-9949-99246FB40380}"/>
    <dgm:cxn modelId="{5109A781-9E5D-4321-AA79-D04772339C71}" srcId="{7A91EC43-785A-41EB-BF3E-796FA59F768F}" destId="{73016865-AA32-4E72-8D87-90171A244BC0}" srcOrd="0" destOrd="0" parTransId="{FE328C8F-13F9-47AA-B8E6-3D28359BF643}" sibTransId="{A925EA4C-4748-4C08-BB97-61E29562855E}"/>
    <dgm:cxn modelId="{BA1A1587-21BB-46BE-8DDA-BC80BAD97C07}" type="presOf" srcId="{BEC7A9A1-BC8F-43F9-9E00-A3DCACEB1CD3}" destId="{83F02B3A-EBAF-4490-AB67-3D347C9B050C}" srcOrd="0" destOrd="0" presId="urn:microsoft.com/office/officeart/2005/8/layout/hierarchy3"/>
    <dgm:cxn modelId="{E7B7DF86-25BF-42E2-9D5B-3366AC2D3F7A}" type="presOf" srcId="{FF09F06D-4FA1-47E4-84E2-77B05B6EB6F4}" destId="{E74C7959-B26F-4A76-B7EE-3E134729F784}" srcOrd="0" destOrd="0" presId="urn:microsoft.com/office/officeart/2005/8/layout/hierarchy3"/>
    <dgm:cxn modelId="{616CDA66-427E-4932-A531-38C5CAABB507}" type="presOf" srcId="{32E47C40-0528-4375-852A-2FF259C6B02D}" destId="{566E4635-3558-407A-B894-05B7904453C9}" srcOrd="0" destOrd="0" presId="urn:microsoft.com/office/officeart/2005/8/layout/hierarchy3"/>
    <dgm:cxn modelId="{A484ABC2-9648-4D6A-8022-6B01F07E8F44}" type="presOf" srcId="{F3715E11-5763-45D9-87D8-8AB03D0A4503}" destId="{10FA3999-9793-4057-A3B6-E8BD874E313A}" srcOrd="0" destOrd="0" presId="urn:microsoft.com/office/officeart/2005/8/layout/hierarchy3"/>
    <dgm:cxn modelId="{A50F876C-4468-479D-AA9C-8C62571D3EDF}" type="presOf" srcId="{07ED85C4-FDEA-41D5-9E6E-7CC99BECEE62}" destId="{6F3C51FD-5985-4C74-9BFA-014AC6A36887}" srcOrd="0" destOrd="0" presId="urn:microsoft.com/office/officeart/2005/8/layout/hierarchy3"/>
    <dgm:cxn modelId="{3833445E-4580-431A-8F9D-0A816923F0B2}" srcId="{BEC7A9A1-BC8F-43F9-9E00-A3DCACEB1CD3}" destId="{C5BE943A-6C04-4D73-AA5F-06CEC8D91981}" srcOrd="0" destOrd="0" parTransId="{4CD8A846-EFBA-4BA1-97AD-33AABEEE5154}" sibTransId="{EB689AE0-AAD2-4BD8-88DA-C1D9773EDB1F}"/>
    <dgm:cxn modelId="{A4B0A6EB-6E9B-4932-B55D-5234DF9A3BAC}" type="presOf" srcId="{3E9598B8-B0B2-46DC-8E61-AC6BD1D821EC}" destId="{54338B93-F944-4B41-B774-641BE1B09306}" srcOrd="0" destOrd="0" presId="urn:microsoft.com/office/officeart/2005/8/layout/hierarchy3"/>
    <dgm:cxn modelId="{31CEF1B5-4B21-4629-B298-D68B3C32AAF8}" type="presOf" srcId="{48B69A95-3AC3-41D9-9ED1-FD62E8695168}" destId="{2869AE3C-9D45-4EE4-A621-E0D6AEAE1DE9}" srcOrd="0" destOrd="0" presId="urn:microsoft.com/office/officeart/2005/8/layout/hierarchy3"/>
    <dgm:cxn modelId="{BA0613CA-A0C9-4940-AE4F-E31B01895C27}" type="presOf" srcId="{3439056C-A0D1-4A69-8E98-74CE44AE39D2}" destId="{7478E956-732C-4C46-8CB7-773E8E8455EB}" srcOrd="0" destOrd="0" presId="urn:microsoft.com/office/officeart/2005/8/layout/hierarchy3"/>
    <dgm:cxn modelId="{945D65E4-54E4-4BF8-8E78-4037CE3877AC}" type="presOf" srcId="{0B02599B-2DF7-483F-B0B8-CDD9768B6081}" destId="{665E3852-CA1F-42F6-90E8-A881B118BAA9}" srcOrd="0" destOrd="0" presId="urn:microsoft.com/office/officeart/2005/8/layout/hierarchy3"/>
    <dgm:cxn modelId="{10BA5B0D-AC2A-4A8B-AA92-0EFFEB38C108}" type="presOf" srcId="{8797D42B-8A51-4495-A657-CAAF41C25DB6}" destId="{28A3736D-2C4E-41BC-BB9F-0C26D78F3A28}" srcOrd="0" destOrd="0" presId="urn:microsoft.com/office/officeart/2005/8/layout/hierarchy3"/>
    <dgm:cxn modelId="{8F7647BA-6AFD-4273-B8EB-63A5A2C0457F}" type="presOf" srcId="{D76E91EE-863C-4A6A-8D68-5112A704D443}" destId="{B320D8E2-01F9-41F1-9E11-188755C0DDF0}" srcOrd="0" destOrd="0" presId="urn:microsoft.com/office/officeart/2005/8/layout/hierarchy3"/>
    <dgm:cxn modelId="{92CF9CAC-9ED7-4CC5-A49D-757F56105986}" type="presOf" srcId="{E77EF76B-0507-4807-AEFD-1970436C82E7}" destId="{F7F05780-CA83-49CF-8705-171800F1ECB2}" srcOrd="0" destOrd="0" presId="urn:microsoft.com/office/officeart/2005/8/layout/hierarchy3"/>
    <dgm:cxn modelId="{9B46C21F-55EE-4A81-9F2C-D05CF0C67F6E}" type="presOf" srcId="{BF8CC764-AB3D-4A3F-873E-0E20F4058C09}" destId="{EC43F036-DB72-4C2C-9573-BF5840759788}" srcOrd="0" destOrd="0" presId="urn:microsoft.com/office/officeart/2005/8/layout/hierarchy3"/>
    <dgm:cxn modelId="{A9F05A0B-EFCB-4F24-989B-5995AD5884A5}" type="presOf" srcId="{88625C72-EAAB-4BAF-BC0A-D755FA30F57A}" destId="{FF1387D3-1600-4151-AA23-761D50D5CFFF}" srcOrd="0" destOrd="0" presId="urn:microsoft.com/office/officeart/2005/8/layout/hierarchy3"/>
    <dgm:cxn modelId="{900499E8-7A30-4C11-9CE9-57742D2AB5D3}" type="presOf" srcId="{0B02599B-2DF7-483F-B0B8-CDD9768B6081}" destId="{ED7F058B-223E-48D3-80AF-4673272E7FA9}" srcOrd="1" destOrd="0" presId="urn:microsoft.com/office/officeart/2005/8/layout/hierarchy3"/>
    <dgm:cxn modelId="{075D189B-009D-464A-A8B0-FFA00B1B8F96}" srcId="{BEC7A9A1-BC8F-43F9-9E00-A3DCACEB1CD3}" destId="{41642776-090B-4CAF-B26A-C24F515BE83F}" srcOrd="1" destOrd="0" parTransId="{5C9F2FC8-658F-42F7-AD38-187A5812D06F}" sibTransId="{52F64707-99C9-460B-AD79-87FF39282B34}"/>
    <dgm:cxn modelId="{B83A3FF8-E5C3-4FBE-94DA-253152E21630}" srcId="{8797D42B-8A51-4495-A657-CAAF41C25DB6}" destId="{88625C72-EAAB-4BAF-BC0A-D755FA30F57A}" srcOrd="1" destOrd="0" parTransId="{E77EF76B-0507-4807-AEFD-1970436C82E7}" sibTransId="{3B8D0D33-F6C4-4B68-945E-CD3AE8BE7577}"/>
    <dgm:cxn modelId="{EB0E3D2C-87DE-48E7-AEF0-961B624CA3AF}" type="presOf" srcId="{41642776-090B-4CAF-B26A-C24F515BE83F}" destId="{14DFF106-B376-47AD-BFFA-1319B7C5F4E6}" srcOrd="0" destOrd="0" presId="urn:microsoft.com/office/officeart/2005/8/layout/hierarchy3"/>
    <dgm:cxn modelId="{84089F25-90E8-4B8A-9A7B-B843EDB50DB4}" type="presOf" srcId="{73016865-AA32-4E72-8D87-90171A244BC0}" destId="{C2F1E9C9-4A8F-45D7-BBAD-5241149E81F0}" srcOrd="0" destOrd="0" presId="urn:microsoft.com/office/officeart/2005/8/layout/hierarchy3"/>
    <dgm:cxn modelId="{9BA312A1-589A-4134-ADCD-921E3572B4F2}" type="presOf" srcId="{AC83423A-99F9-4FE2-96A3-25A5CABF09D4}" destId="{EB402780-7293-42E3-9EE0-22261D94DA6A}" srcOrd="0" destOrd="0" presId="urn:microsoft.com/office/officeart/2005/8/layout/hierarchy3"/>
    <dgm:cxn modelId="{C32177C0-00AE-406A-A718-F719F386F053}" type="presOf" srcId="{7A91EC43-785A-41EB-BF3E-796FA59F768F}" destId="{D1DCCB00-1D00-4F9C-87CA-F86655690BBB}" srcOrd="1" destOrd="0" presId="urn:microsoft.com/office/officeart/2005/8/layout/hierarchy3"/>
    <dgm:cxn modelId="{C497EDC7-8865-4539-B909-94896CE5D68A}" type="presOf" srcId="{FE328C8F-13F9-47AA-B8E6-3D28359BF643}" destId="{00911EED-D675-4E88-9392-23228F7E1CBF}" srcOrd="0" destOrd="0" presId="urn:microsoft.com/office/officeart/2005/8/layout/hierarchy3"/>
    <dgm:cxn modelId="{8BFF48F3-59AB-4D9C-A3B8-AB4487FF73AB}" type="presOf" srcId="{8797D42B-8A51-4495-A657-CAAF41C25DB6}" destId="{65FFC560-1575-4D04-9839-11FDDE97E88B}" srcOrd="1" destOrd="0" presId="urn:microsoft.com/office/officeart/2005/8/layout/hierarchy3"/>
    <dgm:cxn modelId="{11E00DD6-BCEE-4B09-BE60-61AFEAA3EC8B}" type="presParOf" srcId="{394244E0-8CF9-4B92-A18A-2209DE50FE6C}" destId="{93BD7CD8-A786-4708-B33A-65DF90CD3DFA}" srcOrd="0" destOrd="0" presId="urn:microsoft.com/office/officeart/2005/8/layout/hierarchy3"/>
    <dgm:cxn modelId="{C48EBA24-D9D5-4FF1-BC2A-391DD7C8E6D8}" type="presParOf" srcId="{93BD7CD8-A786-4708-B33A-65DF90CD3DFA}" destId="{3053A3FB-4DA6-42B8-8F51-2671B2F07001}" srcOrd="0" destOrd="0" presId="urn:microsoft.com/office/officeart/2005/8/layout/hierarchy3"/>
    <dgm:cxn modelId="{30F67B32-63CC-479C-BD53-C4D58EB51043}" type="presParOf" srcId="{3053A3FB-4DA6-42B8-8F51-2671B2F07001}" destId="{665E3852-CA1F-42F6-90E8-A881B118BAA9}" srcOrd="0" destOrd="0" presId="urn:microsoft.com/office/officeart/2005/8/layout/hierarchy3"/>
    <dgm:cxn modelId="{71777040-B2C9-4433-90D4-6C6798B827DB}" type="presParOf" srcId="{3053A3FB-4DA6-42B8-8F51-2671B2F07001}" destId="{ED7F058B-223E-48D3-80AF-4673272E7FA9}" srcOrd="1" destOrd="0" presId="urn:microsoft.com/office/officeart/2005/8/layout/hierarchy3"/>
    <dgm:cxn modelId="{1F8BEA75-35BC-496D-B75C-B1E38B82254E}" type="presParOf" srcId="{93BD7CD8-A786-4708-B33A-65DF90CD3DFA}" destId="{692F3203-499F-4285-ACB3-7314E04E7070}" srcOrd="1" destOrd="0" presId="urn:microsoft.com/office/officeart/2005/8/layout/hierarchy3"/>
    <dgm:cxn modelId="{5B5D36CE-5ACD-4B9A-8ADB-3A0DDA7A94EC}" type="presParOf" srcId="{692F3203-499F-4285-ACB3-7314E04E7070}" destId="{54338B93-F944-4B41-B774-641BE1B09306}" srcOrd="0" destOrd="0" presId="urn:microsoft.com/office/officeart/2005/8/layout/hierarchy3"/>
    <dgm:cxn modelId="{37EF49AD-EC76-470F-BF66-AFDFC4421FF6}" type="presParOf" srcId="{692F3203-499F-4285-ACB3-7314E04E7070}" destId="{2869AE3C-9D45-4EE4-A621-E0D6AEAE1DE9}" srcOrd="1" destOrd="0" presId="urn:microsoft.com/office/officeart/2005/8/layout/hierarchy3"/>
    <dgm:cxn modelId="{54EC1AF6-CD5C-4F12-8FE1-4AEB551790E3}" type="presParOf" srcId="{692F3203-499F-4285-ACB3-7314E04E7070}" destId="{FAEDBED0-D9C5-41D1-A6A2-4B9D85B42C1B}" srcOrd="2" destOrd="0" presId="urn:microsoft.com/office/officeart/2005/8/layout/hierarchy3"/>
    <dgm:cxn modelId="{917A0D28-FE94-4E26-98F5-A8735B5039C4}" type="presParOf" srcId="{692F3203-499F-4285-ACB3-7314E04E7070}" destId="{EC43F036-DB72-4C2C-9573-BF5840759788}" srcOrd="3" destOrd="0" presId="urn:microsoft.com/office/officeart/2005/8/layout/hierarchy3"/>
    <dgm:cxn modelId="{87B8068F-571D-4197-A58F-09EED316ABD2}" type="presParOf" srcId="{394244E0-8CF9-4B92-A18A-2209DE50FE6C}" destId="{EFA3DEDB-2DB9-481E-93C4-8191D7222810}" srcOrd="1" destOrd="0" presId="urn:microsoft.com/office/officeart/2005/8/layout/hierarchy3"/>
    <dgm:cxn modelId="{6C6D583F-545E-44BA-A61C-FE1BF1A03959}" type="presParOf" srcId="{EFA3DEDB-2DB9-481E-93C4-8191D7222810}" destId="{DBF64E3A-B902-4B01-BC03-3F61862728C5}" srcOrd="0" destOrd="0" presId="urn:microsoft.com/office/officeart/2005/8/layout/hierarchy3"/>
    <dgm:cxn modelId="{259A6D08-D063-41B0-AB02-BFD1737FA69E}" type="presParOf" srcId="{DBF64E3A-B902-4B01-BC03-3F61862728C5}" destId="{83F02B3A-EBAF-4490-AB67-3D347C9B050C}" srcOrd="0" destOrd="0" presId="urn:microsoft.com/office/officeart/2005/8/layout/hierarchy3"/>
    <dgm:cxn modelId="{0C31CC00-E871-4E3B-B6ED-DB7096CF3221}" type="presParOf" srcId="{DBF64E3A-B902-4B01-BC03-3F61862728C5}" destId="{56082820-E2AC-4DD2-8A00-98D27B65395B}" srcOrd="1" destOrd="0" presId="urn:microsoft.com/office/officeart/2005/8/layout/hierarchy3"/>
    <dgm:cxn modelId="{1CDD8AE8-ADCF-4412-9D68-6DAB2FCE7EAA}" type="presParOf" srcId="{EFA3DEDB-2DB9-481E-93C4-8191D7222810}" destId="{B35857A2-05CE-43FD-B69E-258DCE9F609D}" srcOrd="1" destOrd="0" presId="urn:microsoft.com/office/officeart/2005/8/layout/hierarchy3"/>
    <dgm:cxn modelId="{493E7580-5C0D-412A-839A-293F46F8EB91}" type="presParOf" srcId="{B35857A2-05CE-43FD-B69E-258DCE9F609D}" destId="{3D77F074-D526-4F62-960D-8492CEA15820}" srcOrd="0" destOrd="0" presId="urn:microsoft.com/office/officeart/2005/8/layout/hierarchy3"/>
    <dgm:cxn modelId="{BDCFBF1A-669F-4141-ACDD-DCF0B62E2DD4}" type="presParOf" srcId="{B35857A2-05CE-43FD-B69E-258DCE9F609D}" destId="{8E1AFF33-CAC0-4A6A-BBA5-84969F755E9E}" srcOrd="1" destOrd="0" presId="urn:microsoft.com/office/officeart/2005/8/layout/hierarchy3"/>
    <dgm:cxn modelId="{B391F985-AB24-4AA0-8A24-BAF0740A1FC4}" type="presParOf" srcId="{B35857A2-05CE-43FD-B69E-258DCE9F609D}" destId="{C0D7F983-F04D-4C88-BEAA-64B6A00D7D94}" srcOrd="2" destOrd="0" presId="urn:microsoft.com/office/officeart/2005/8/layout/hierarchy3"/>
    <dgm:cxn modelId="{000530EB-AC36-4EE7-A39E-5D0F4AF97147}" type="presParOf" srcId="{B35857A2-05CE-43FD-B69E-258DCE9F609D}" destId="{14DFF106-B376-47AD-BFFA-1319B7C5F4E6}" srcOrd="3" destOrd="0" presId="urn:microsoft.com/office/officeart/2005/8/layout/hierarchy3"/>
    <dgm:cxn modelId="{216DCF43-1ADF-40C5-AD43-ADFC4DDF8C44}" type="presParOf" srcId="{B35857A2-05CE-43FD-B69E-258DCE9F609D}" destId="{B320D8E2-01F9-41F1-9E11-188755C0DDF0}" srcOrd="4" destOrd="0" presId="urn:microsoft.com/office/officeart/2005/8/layout/hierarchy3"/>
    <dgm:cxn modelId="{ABCD72D6-3181-4EDA-9CE0-87EBB2323B17}" type="presParOf" srcId="{B35857A2-05CE-43FD-B69E-258DCE9F609D}" destId="{251F1E20-A11E-498B-9F63-7A17882F5891}" srcOrd="5" destOrd="0" presId="urn:microsoft.com/office/officeart/2005/8/layout/hierarchy3"/>
    <dgm:cxn modelId="{6A7D75EF-44D6-467A-B6A2-B73F7BC45A43}" type="presParOf" srcId="{394244E0-8CF9-4B92-A18A-2209DE50FE6C}" destId="{5C1ED592-03A1-475F-8530-66155A0764DE}" srcOrd="2" destOrd="0" presId="urn:microsoft.com/office/officeart/2005/8/layout/hierarchy3"/>
    <dgm:cxn modelId="{1000ACEE-EA9C-4F72-8A4D-8ACC776F23BB}" type="presParOf" srcId="{5C1ED592-03A1-475F-8530-66155A0764DE}" destId="{8CB69C5E-E45C-4129-AAF3-809037882264}" srcOrd="0" destOrd="0" presId="urn:microsoft.com/office/officeart/2005/8/layout/hierarchy3"/>
    <dgm:cxn modelId="{36B7DD42-E5B8-4C35-86CD-260CC6BA4B6B}" type="presParOf" srcId="{8CB69C5E-E45C-4129-AAF3-809037882264}" destId="{28A3736D-2C4E-41BC-BB9F-0C26D78F3A28}" srcOrd="0" destOrd="0" presId="urn:microsoft.com/office/officeart/2005/8/layout/hierarchy3"/>
    <dgm:cxn modelId="{92F9CC01-EE78-407E-9E67-B785018C6F12}" type="presParOf" srcId="{8CB69C5E-E45C-4129-AAF3-809037882264}" destId="{65FFC560-1575-4D04-9839-11FDDE97E88B}" srcOrd="1" destOrd="0" presId="urn:microsoft.com/office/officeart/2005/8/layout/hierarchy3"/>
    <dgm:cxn modelId="{758E18F7-3D6A-4660-850C-FE18B1364EDB}" type="presParOf" srcId="{5C1ED592-03A1-475F-8530-66155A0764DE}" destId="{B36802B7-F719-436B-9CC7-FDB3766455F8}" srcOrd="1" destOrd="0" presId="urn:microsoft.com/office/officeart/2005/8/layout/hierarchy3"/>
    <dgm:cxn modelId="{DF803871-3384-490D-9706-DE330E12E76B}" type="presParOf" srcId="{B36802B7-F719-436B-9CC7-FDB3766455F8}" destId="{566E4635-3558-407A-B894-05B7904453C9}" srcOrd="0" destOrd="0" presId="urn:microsoft.com/office/officeart/2005/8/layout/hierarchy3"/>
    <dgm:cxn modelId="{B36BD143-D46D-4B8C-B74B-00923316EF24}" type="presParOf" srcId="{B36802B7-F719-436B-9CC7-FDB3766455F8}" destId="{EB402780-7293-42E3-9EE0-22261D94DA6A}" srcOrd="1" destOrd="0" presId="urn:microsoft.com/office/officeart/2005/8/layout/hierarchy3"/>
    <dgm:cxn modelId="{D09AFC98-4972-4DE0-8A64-918188C297C7}" type="presParOf" srcId="{B36802B7-F719-436B-9CC7-FDB3766455F8}" destId="{F7F05780-CA83-49CF-8705-171800F1ECB2}" srcOrd="2" destOrd="0" presId="urn:microsoft.com/office/officeart/2005/8/layout/hierarchy3"/>
    <dgm:cxn modelId="{EB9F1B8A-C69F-4F1B-AC37-C41CEFDA6996}" type="presParOf" srcId="{B36802B7-F719-436B-9CC7-FDB3766455F8}" destId="{FF1387D3-1600-4151-AA23-761D50D5CFFF}" srcOrd="3" destOrd="0" presId="urn:microsoft.com/office/officeart/2005/8/layout/hierarchy3"/>
    <dgm:cxn modelId="{79D76740-DB3B-4274-9300-EAE00E797791}" type="presParOf" srcId="{B36802B7-F719-436B-9CC7-FDB3766455F8}" destId="{E74C7959-B26F-4A76-B7EE-3E134729F784}" srcOrd="4" destOrd="0" presId="urn:microsoft.com/office/officeart/2005/8/layout/hierarchy3"/>
    <dgm:cxn modelId="{1678487E-6835-440F-83D7-84AAE1EE4445}" type="presParOf" srcId="{B36802B7-F719-436B-9CC7-FDB3766455F8}" destId="{7478E956-732C-4C46-8CB7-773E8E8455EB}" srcOrd="5" destOrd="0" presId="urn:microsoft.com/office/officeart/2005/8/layout/hierarchy3"/>
    <dgm:cxn modelId="{44750C14-9FCA-4D6B-A368-EBA02E978871}" type="presParOf" srcId="{B36802B7-F719-436B-9CC7-FDB3766455F8}" destId="{301EC56B-5BF9-418D-B4CE-1CDFE5842817}" srcOrd="6" destOrd="0" presId="urn:microsoft.com/office/officeart/2005/8/layout/hierarchy3"/>
    <dgm:cxn modelId="{1D09F066-2731-4C90-BF17-25B4B1F7DB47}" type="presParOf" srcId="{B36802B7-F719-436B-9CC7-FDB3766455F8}" destId="{6F3C51FD-5985-4C74-9BFA-014AC6A36887}" srcOrd="7" destOrd="0" presId="urn:microsoft.com/office/officeart/2005/8/layout/hierarchy3"/>
    <dgm:cxn modelId="{A7C09F57-1C40-499A-BF0F-B63639984128}" type="presParOf" srcId="{394244E0-8CF9-4B92-A18A-2209DE50FE6C}" destId="{19D102D1-6BD8-49A3-B838-8B22BB131094}" srcOrd="3" destOrd="0" presId="urn:microsoft.com/office/officeart/2005/8/layout/hierarchy3"/>
    <dgm:cxn modelId="{D024E161-FFBD-4938-AF7C-F7EE5473B1FC}" type="presParOf" srcId="{19D102D1-6BD8-49A3-B838-8B22BB131094}" destId="{0070B6A6-4CBF-4791-8B0F-F863F6A3BB11}" srcOrd="0" destOrd="0" presId="urn:microsoft.com/office/officeart/2005/8/layout/hierarchy3"/>
    <dgm:cxn modelId="{3A268F7A-1956-40F0-B79D-F6CBE7761DEA}" type="presParOf" srcId="{0070B6A6-4CBF-4791-8B0F-F863F6A3BB11}" destId="{4CE3C996-3D42-43DB-BC0D-CF1767DDDADD}" srcOrd="0" destOrd="0" presId="urn:microsoft.com/office/officeart/2005/8/layout/hierarchy3"/>
    <dgm:cxn modelId="{836F73DB-5987-4BE3-BCF0-39B330EE9DD6}" type="presParOf" srcId="{0070B6A6-4CBF-4791-8B0F-F863F6A3BB11}" destId="{D1DCCB00-1D00-4F9C-87CA-F86655690BBB}" srcOrd="1" destOrd="0" presId="urn:microsoft.com/office/officeart/2005/8/layout/hierarchy3"/>
    <dgm:cxn modelId="{44F088A5-7C25-40F0-9CDE-DF5E616C58EB}" type="presParOf" srcId="{19D102D1-6BD8-49A3-B838-8B22BB131094}" destId="{65C917B9-444D-4BAA-804C-1EB7D7F58F6A}" srcOrd="1" destOrd="0" presId="urn:microsoft.com/office/officeart/2005/8/layout/hierarchy3"/>
    <dgm:cxn modelId="{68EB1FB0-3FA1-41C2-8A7B-2541B724A850}" type="presParOf" srcId="{65C917B9-444D-4BAA-804C-1EB7D7F58F6A}" destId="{00911EED-D675-4E88-9392-23228F7E1CBF}" srcOrd="0" destOrd="0" presId="urn:microsoft.com/office/officeart/2005/8/layout/hierarchy3"/>
    <dgm:cxn modelId="{028E3B15-9B78-4F56-B5FC-B52A8A17E9AF}" type="presParOf" srcId="{65C917B9-444D-4BAA-804C-1EB7D7F58F6A}" destId="{C2F1E9C9-4A8F-45D7-BBAD-5241149E81F0}" srcOrd="1" destOrd="0" presId="urn:microsoft.com/office/officeart/2005/8/layout/hierarchy3"/>
    <dgm:cxn modelId="{51A25302-F8DD-4EB4-BCAE-9F010192FF1D}" type="presParOf" srcId="{65C917B9-444D-4BAA-804C-1EB7D7F58F6A}" destId="{10FA3999-9793-4057-A3B6-E8BD874E313A}" srcOrd="2" destOrd="0" presId="urn:microsoft.com/office/officeart/2005/8/layout/hierarchy3"/>
    <dgm:cxn modelId="{31C57457-2E8F-42DC-BBD6-E4226D5D5AFF}" type="presParOf" srcId="{65C917B9-444D-4BAA-804C-1EB7D7F58F6A}" destId="{C6B75186-D311-4B20-AD26-52BCC1C8BDF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0800EA0-4A3F-47FF-8401-33AE0CD1A9A2}" type="doc">
      <dgm:prSet loTypeId="urn:microsoft.com/office/officeart/2005/8/layout/hProcess9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F4FCFAB-32C5-4781-BCCD-10D00633F54E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Pihak yang diuntungkan saat inflasi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0B570531-8145-45F6-8830-1B8EEC273013}" type="parTrans" cxnId="{0BB8E043-1914-43B1-A426-0D7ED89E2ABF}">
      <dgm:prSet/>
      <dgm:spPr/>
      <dgm:t>
        <a:bodyPr/>
        <a:lstStyle/>
        <a:p>
          <a:endParaRPr lang="en-US"/>
        </a:p>
      </dgm:t>
    </dgm:pt>
    <dgm:pt modelId="{F8CD7DE3-DB42-43FA-9EDC-13E6539FC496}" type="sibTrans" cxnId="{0BB8E043-1914-43B1-A426-0D7ED89E2ABF}">
      <dgm:prSet/>
      <dgm:spPr/>
      <dgm:t>
        <a:bodyPr/>
        <a:lstStyle/>
        <a:p>
          <a:endParaRPr lang="en-US"/>
        </a:p>
      </dgm:t>
    </dgm:pt>
    <dgm:pt modelId="{78BC40F3-960E-4041-AC83-B5AA4CE04324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Pengusaha atau produsen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E62AF776-067C-458A-9F06-1D613A29EEFA}" type="parTrans" cxnId="{A312027E-AAD7-45E8-A2EB-43BE3371D7DF}">
      <dgm:prSet/>
      <dgm:spPr/>
      <dgm:t>
        <a:bodyPr/>
        <a:lstStyle/>
        <a:p>
          <a:endParaRPr lang="en-US"/>
        </a:p>
      </dgm:t>
    </dgm:pt>
    <dgm:pt modelId="{178FA65B-74AD-4D3A-AFD1-2D84EEF90855}" type="sibTrans" cxnId="{A312027E-AAD7-45E8-A2EB-43BE3371D7DF}">
      <dgm:prSet/>
      <dgm:spPr/>
      <dgm:t>
        <a:bodyPr/>
        <a:lstStyle/>
        <a:p>
          <a:endParaRPr lang="en-US"/>
        </a:p>
      </dgm:t>
    </dgm:pt>
    <dgm:pt modelId="{5BE8447E-CF42-476E-B5BA-DC689DD5E22C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</a:t>
          </a:r>
          <a:r>
            <a:rPr lang="en-US" sz="1500" dirty="0" smtClean="0">
              <a:latin typeface="Arial" pitchFamily="34" charset="0"/>
              <a:cs typeface="Arial" pitchFamily="34" charset="0"/>
            </a:rPr>
            <a:t>d</a:t>
          </a:r>
          <a:r>
            <a:rPr lang="id-ID" sz="1500" dirty="0" smtClean="0">
              <a:latin typeface="Arial" pitchFamily="34" charset="0"/>
              <a:cs typeface="Arial" pitchFamily="34" charset="0"/>
            </a:rPr>
            <a:t>agang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B553C7C6-441B-410D-8ECF-0C2C0B274D4D}" type="parTrans" cxnId="{3F109475-E5E8-44A0-B05D-127E068ED681}">
      <dgm:prSet/>
      <dgm:spPr/>
      <dgm:t>
        <a:bodyPr/>
        <a:lstStyle/>
        <a:p>
          <a:endParaRPr lang="en-US"/>
        </a:p>
      </dgm:t>
    </dgm:pt>
    <dgm:pt modelId="{7AE2EFA1-4F6A-44CE-B1A3-E0D16DFA74A0}" type="sibTrans" cxnId="{3F109475-E5E8-44A0-B05D-127E068ED681}">
      <dgm:prSet/>
      <dgm:spPr/>
      <dgm:t>
        <a:bodyPr/>
        <a:lstStyle/>
        <a:p>
          <a:endParaRPr lang="en-US"/>
        </a:p>
      </dgm:t>
    </dgm:pt>
    <dgm:pt modelId="{741B5ECD-5EF7-47A5-908E-FEDAC6C4E305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Pihak yang dirugikan saat inflasi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B9B7BAFC-F178-4DFF-A811-977714D092A0}" type="parTrans" cxnId="{51D10E0E-BC34-4BEA-9CF3-5B046913E51A}">
      <dgm:prSet/>
      <dgm:spPr/>
      <dgm:t>
        <a:bodyPr/>
        <a:lstStyle/>
        <a:p>
          <a:endParaRPr lang="en-US"/>
        </a:p>
      </dgm:t>
    </dgm:pt>
    <dgm:pt modelId="{9D11FE53-0A4B-41EF-8ED9-E953F2239C40}" type="sibTrans" cxnId="{51D10E0E-BC34-4BEA-9CF3-5B046913E51A}">
      <dgm:prSet/>
      <dgm:spPr/>
      <dgm:t>
        <a:bodyPr/>
        <a:lstStyle/>
        <a:p>
          <a:endParaRPr lang="en-US"/>
        </a:p>
      </dgm:t>
    </dgm:pt>
    <dgm:pt modelId="{89C323AB-A937-4E14-A187-126413007801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Masyarakat penghasilan tetap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8C5ACFA9-14EE-45DC-8967-BF6D6E399C92}" type="parTrans" cxnId="{03E99182-B2BA-471A-9A4D-64203C1ED0CC}">
      <dgm:prSet/>
      <dgm:spPr/>
      <dgm:t>
        <a:bodyPr/>
        <a:lstStyle/>
        <a:p>
          <a:endParaRPr lang="en-US"/>
        </a:p>
      </dgm:t>
    </dgm:pt>
    <dgm:pt modelId="{6283B4A0-CF04-44D5-903A-C467EEE52EB0}" type="sibTrans" cxnId="{03E99182-B2BA-471A-9A4D-64203C1ED0CC}">
      <dgm:prSet/>
      <dgm:spPr/>
      <dgm:t>
        <a:bodyPr/>
        <a:lstStyle/>
        <a:p>
          <a:endParaRPr lang="en-US"/>
        </a:p>
      </dgm:t>
    </dgm:pt>
    <dgm:pt modelId="{C34F4C3F-43C5-4A4D-A5CC-E387F90A7E0E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Penabung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83223A5F-846B-4281-971D-604DFE7AAF25}" type="parTrans" cxnId="{0381FCF2-32D4-403A-9325-4F9A584923AB}">
      <dgm:prSet/>
      <dgm:spPr/>
      <dgm:t>
        <a:bodyPr/>
        <a:lstStyle/>
        <a:p>
          <a:endParaRPr lang="en-US"/>
        </a:p>
      </dgm:t>
    </dgm:pt>
    <dgm:pt modelId="{55F99E45-3F13-484D-ACD0-EA97FB3EEB23}" type="sibTrans" cxnId="{0381FCF2-32D4-403A-9325-4F9A584923AB}">
      <dgm:prSet/>
      <dgm:spPr/>
      <dgm:t>
        <a:bodyPr/>
        <a:lstStyle/>
        <a:p>
          <a:endParaRPr lang="en-US"/>
        </a:p>
      </dgm:t>
    </dgm:pt>
    <dgm:pt modelId="{C043D5B4-EA92-4391-901B-B50B2540AA95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8FF42A39-55E3-446B-B3EF-DBE65B1F2FA7}" type="parTrans" cxnId="{DB4F9048-F4FD-406C-BA85-AE36A4F04EC8}">
      <dgm:prSet/>
      <dgm:spPr/>
      <dgm:t>
        <a:bodyPr/>
        <a:lstStyle/>
        <a:p>
          <a:endParaRPr lang="en-US"/>
        </a:p>
      </dgm:t>
    </dgm:pt>
    <dgm:pt modelId="{95CF99B8-1E46-46E3-8A7D-521AEF0B38CA}" type="sibTrans" cxnId="{DB4F9048-F4FD-406C-BA85-AE36A4F04EC8}">
      <dgm:prSet/>
      <dgm:spPr/>
      <dgm:t>
        <a:bodyPr/>
        <a:lstStyle/>
        <a:p>
          <a:endParaRPr lang="en-US"/>
        </a:p>
      </dgm:t>
    </dgm:pt>
    <dgm:pt modelId="{500F6485-1626-4943-8CD4-CD605A005296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D291626E-796D-466B-9E17-1CEDDC1AC289}" type="parTrans" cxnId="{07688FD8-439E-433D-9247-0D4D62CA27A8}">
      <dgm:prSet/>
      <dgm:spPr/>
      <dgm:t>
        <a:bodyPr/>
        <a:lstStyle/>
        <a:p>
          <a:endParaRPr lang="en-US"/>
        </a:p>
      </dgm:t>
    </dgm:pt>
    <dgm:pt modelId="{BC4DDB0E-0259-4846-8F24-694930B47B4C}" type="sibTrans" cxnId="{07688FD8-439E-433D-9247-0D4D62CA27A8}">
      <dgm:prSet/>
      <dgm:spPr/>
      <dgm:t>
        <a:bodyPr/>
        <a:lstStyle/>
        <a:p>
          <a:endParaRPr lang="en-US"/>
        </a:p>
      </dgm:t>
    </dgm:pt>
    <dgm:pt modelId="{AA3A68BB-FBDF-479C-8AE6-E4F104705743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51D91C0E-8966-4F69-B64C-3BB46804AF76}" type="parTrans" cxnId="{B7ECD3B0-94CA-4937-84AC-BA33A0542D34}">
      <dgm:prSet/>
      <dgm:spPr/>
      <dgm:t>
        <a:bodyPr/>
        <a:lstStyle/>
        <a:p>
          <a:endParaRPr lang="en-US"/>
        </a:p>
      </dgm:t>
    </dgm:pt>
    <dgm:pt modelId="{CF98F6B8-068C-4748-B6EA-30914354C5FD}" type="sibTrans" cxnId="{B7ECD3B0-94CA-4937-84AC-BA33A0542D34}">
      <dgm:prSet/>
      <dgm:spPr/>
      <dgm:t>
        <a:bodyPr/>
        <a:lstStyle/>
        <a:p>
          <a:endParaRPr lang="en-US"/>
        </a:p>
      </dgm:t>
    </dgm:pt>
    <dgm:pt modelId="{56B4DECE-C499-4CFC-A2E8-0AB95C5836F8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72124486-AACD-4DA3-8708-8C8DC44807A7}" type="parTrans" cxnId="{19462A9E-861B-48C3-AE9D-A944A7F7CC5A}">
      <dgm:prSet/>
      <dgm:spPr/>
      <dgm:t>
        <a:bodyPr/>
        <a:lstStyle/>
        <a:p>
          <a:endParaRPr lang="en-US"/>
        </a:p>
      </dgm:t>
    </dgm:pt>
    <dgm:pt modelId="{967A4B48-F8AA-4EEC-A232-ED4DE25BB74C}" type="sibTrans" cxnId="{19462A9E-861B-48C3-AE9D-A944A7F7CC5A}">
      <dgm:prSet/>
      <dgm:spPr/>
      <dgm:t>
        <a:bodyPr/>
        <a:lstStyle/>
        <a:p>
          <a:endParaRPr lang="en-US"/>
        </a:p>
      </dgm:t>
    </dgm:pt>
    <dgm:pt modelId="{CD49E45A-6252-4773-8AA4-F694CA51A48C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35E48143-3155-477E-B646-55062A4A596E}" type="parTrans" cxnId="{16B7A7AF-A3A7-4E95-8A52-E99158000559}">
      <dgm:prSet/>
      <dgm:spPr/>
      <dgm:t>
        <a:bodyPr/>
        <a:lstStyle/>
        <a:p>
          <a:endParaRPr lang="en-US"/>
        </a:p>
      </dgm:t>
    </dgm:pt>
    <dgm:pt modelId="{FC40AEB1-0121-4EDB-8056-802EE83E2915}" type="sibTrans" cxnId="{16B7A7AF-A3A7-4E95-8A52-E99158000559}">
      <dgm:prSet/>
      <dgm:spPr/>
      <dgm:t>
        <a:bodyPr/>
        <a:lstStyle/>
        <a:p>
          <a:endParaRPr lang="en-US"/>
        </a:p>
      </dgm:t>
    </dgm:pt>
    <dgm:pt modelId="{EFDC88BF-60D1-471C-BABA-D4299B46D767}">
      <dgm:prSet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F6E5567A-BCD2-446F-A117-771EA8ED5FBC}" type="parTrans" cxnId="{07A02422-5D52-4810-807F-2385A6F3ECCC}">
      <dgm:prSet/>
      <dgm:spPr/>
      <dgm:t>
        <a:bodyPr/>
        <a:lstStyle/>
        <a:p>
          <a:endParaRPr lang="en-US"/>
        </a:p>
      </dgm:t>
    </dgm:pt>
    <dgm:pt modelId="{B3B9DCD8-8BBC-4A1D-B033-AA09390F88E0}" type="sibTrans" cxnId="{07A02422-5D52-4810-807F-2385A6F3ECCC}">
      <dgm:prSet/>
      <dgm:spPr/>
      <dgm:t>
        <a:bodyPr/>
        <a:lstStyle/>
        <a:p>
          <a:endParaRPr lang="en-US"/>
        </a:p>
      </dgm:t>
    </dgm:pt>
    <dgm:pt modelId="{DDBE877F-7DF5-4122-8202-608C37712309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Spekulan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048054D9-0F1D-49AC-9512-11AC4240F3E3}" type="parTrans" cxnId="{478916C9-DF01-40FA-AD69-7467908F8BF7}">
      <dgm:prSet/>
      <dgm:spPr/>
      <dgm:t>
        <a:bodyPr/>
        <a:lstStyle/>
        <a:p>
          <a:endParaRPr lang="en-US"/>
        </a:p>
      </dgm:t>
    </dgm:pt>
    <dgm:pt modelId="{D562CB5F-E3E3-4040-98B7-CF6228B84C43}" type="sibTrans" cxnId="{478916C9-DF01-40FA-AD69-7467908F8BF7}">
      <dgm:prSet/>
      <dgm:spPr/>
      <dgm:t>
        <a:bodyPr/>
        <a:lstStyle/>
        <a:p>
          <a:endParaRPr lang="en-US"/>
        </a:p>
      </dgm:t>
    </dgm:pt>
    <dgm:pt modelId="{730BA3CF-A774-4277-A268-D3A0B52070CA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Peminjam atau debitur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1D33C713-A9CC-4245-BA28-2A61AA77A92E}" type="parTrans" cxnId="{90529510-E36C-44DC-BC27-82C4BCA8A480}">
      <dgm:prSet/>
      <dgm:spPr/>
      <dgm:t>
        <a:bodyPr/>
        <a:lstStyle/>
        <a:p>
          <a:endParaRPr lang="en-US"/>
        </a:p>
      </dgm:t>
    </dgm:pt>
    <dgm:pt modelId="{94AD34FB-2F37-44DA-9AD5-56AEFCD53B06}" type="sibTrans" cxnId="{90529510-E36C-44DC-BC27-82C4BCA8A480}">
      <dgm:prSet/>
      <dgm:spPr/>
      <dgm:t>
        <a:bodyPr/>
        <a:lstStyle/>
        <a:p>
          <a:endParaRPr lang="en-US"/>
        </a:p>
      </dgm:t>
    </dgm:pt>
    <dgm:pt modelId="{7D4F6BFB-38ED-4C4D-8C9A-5C17A7B0E17C}">
      <dgm:prSet phldrT="[Text]" custT="1"/>
      <dgm:spPr/>
      <dgm:t>
        <a:bodyPr/>
        <a:lstStyle/>
        <a:p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5C7FB148-BB75-4F57-83D6-B95954332672}" type="parTrans" cxnId="{C70560A3-B2EA-43E8-8361-809176D4E322}">
      <dgm:prSet/>
      <dgm:spPr/>
      <dgm:t>
        <a:bodyPr/>
        <a:lstStyle/>
        <a:p>
          <a:endParaRPr lang="en-US"/>
        </a:p>
      </dgm:t>
    </dgm:pt>
    <dgm:pt modelId="{250D7224-C418-452D-860B-834B78EB3931}" type="sibTrans" cxnId="{C70560A3-B2EA-43E8-8361-809176D4E322}">
      <dgm:prSet/>
      <dgm:spPr/>
      <dgm:t>
        <a:bodyPr/>
        <a:lstStyle/>
        <a:p>
          <a:endParaRPr lang="en-US"/>
        </a:p>
      </dgm:t>
    </dgm:pt>
    <dgm:pt modelId="{2074B963-4075-4271-9291-5259F5EDB3A2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Pemberi pinjaman atau kreditur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DE857751-2753-45C5-9AC8-195A512F8767}" type="parTrans" cxnId="{A6673253-7999-4F3B-91AA-14DD7FE90409}">
      <dgm:prSet/>
      <dgm:spPr/>
      <dgm:t>
        <a:bodyPr/>
        <a:lstStyle/>
        <a:p>
          <a:endParaRPr lang="en-US"/>
        </a:p>
      </dgm:t>
    </dgm:pt>
    <dgm:pt modelId="{AF50B538-C464-4A22-8268-DA45DE8DD114}" type="sibTrans" cxnId="{A6673253-7999-4F3B-91AA-14DD7FE90409}">
      <dgm:prSet/>
      <dgm:spPr/>
      <dgm:t>
        <a:bodyPr/>
        <a:lstStyle/>
        <a:p>
          <a:endParaRPr lang="en-US"/>
        </a:p>
      </dgm:t>
    </dgm:pt>
    <dgm:pt modelId="{153E533B-346A-4B88-973C-FDA70E40C02A}">
      <dgm:prSet phldrT="[Text]" custT="1"/>
      <dgm:spPr/>
      <dgm:t>
        <a:bodyPr/>
        <a:lstStyle/>
        <a:p>
          <a:r>
            <a:rPr lang="id-ID" sz="1500" dirty="0" smtClean="0">
              <a:latin typeface="Arial" pitchFamily="34" charset="0"/>
              <a:cs typeface="Arial" pitchFamily="34" charset="0"/>
            </a:rPr>
            <a:t>Perekonomian nasional (jika inflasi berat)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29CEB5C6-923A-4548-8774-783AC0463F2A}" type="parTrans" cxnId="{44B6B8F5-AC9E-452D-8FB4-87C14E58CAAA}">
      <dgm:prSet/>
      <dgm:spPr/>
      <dgm:t>
        <a:bodyPr/>
        <a:lstStyle/>
        <a:p>
          <a:endParaRPr lang="en-US"/>
        </a:p>
      </dgm:t>
    </dgm:pt>
    <dgm:pt modelId="{A8F90959-3D48-4964-9FDA-2AC38EADA49D}" type="sibTrans" cxnId="{44B6B8F5-AC9E-452D-8FB4-87C14E58CAAA}">
      <dgm:prSet/>
      <dgm:spPr/>
      <dgm:t>
        <a:bodyPr/>
        <a:lstStyle/>
        <a:p>
          <a:endParaRPr lang="en-US"/>
        </a:p>
      </dgm:t>
    </dgm:pt>
    <dgm:pt modelId="{F4C5898F-E783-45C9-9322-BE175EBF42A9}" type="pres">
      <dgm:prSet presAssocID="{B0800EA0-4A3F-47FF-8401-33AE0CD1A9A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F4909-5634-4F88-8EA8-5C3C8239B488}" type="pres">
      <dgm:prSet presAssocID="{B0800EA0-4A3F-47FF-8401-33AE0CD1A9A2}" presName="arrow" presStyleLbl="bgShp" presStyleIdx="0" presStyleCnt="1" custScaleX="117647" custScaleY="96199"/>
      <dgm:spPr/>
    </dgm:pt>
    <dgm:pt modelId="{A9272E4A-6984-488A-A384-12E119B5D3E7}" type="pres">
      <dgm:prSet presAssocID="{B0800EA0-4A3F-47FF-8401-33AE0CD1A9A2}" presName="linearProcess" presStyleCnt="0"/>
      <dgm:spPr/>
    </dgm:pt>
    <dgm:pt modelId="{4C6623E5-9A0C-4C86-9841-15AE94088FC8}" type="pres">
      <dgm:prSet presAssocID="{5F4FCFAB-32C5-4781-BCCD-10D00633F54E}" presName="textNode" presStyleLbl="node1" presStyleIdx="0" presStyleCnt="2" custScaleY="118852" custLinFactNeighborY="-1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68A4-2148-4CCC-98D5-38CA7A732499}" type="pres">
      <dgm:prSet presAssocID="{F8CD7DE3-DB42-43FA-9EDC-13E6539FC496}" presName="sibTrans" presStyleCnt="0"/>
      <dgm:spPr/>
    </dgm:pt>
    <dgm:pt modelId="{D45D772B-9BDF-4A12-B65B-C9359F07BB90}" type="pres">
      <dgm:prSet presAssocID="{741B5ECD-5EF7-47A5-908E-FEDAC6C4E305}" presName="textNode" presStyleLbl="node1" presStyleIdx="1" presStyleCnt="2" custScaleY="118853" custLinFactNeighborY="-1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99182-B2BA-471A-9A4D-64203C1ED0CC}" srcId="{741B5ECD-5EF7-47A5-908E-FEDAC6C4E305}" destId="{89C323AB-A937-4E14-A187-126413007801}" srcOrd="0" destOrd="0" parTransId="{8C5ACFA9-14EE-45DC-8967-BF6D6E399C92}" sibTransId="{6283B4A0-CF04-44D5-903A-C467EEE52EB0}"/>
    <dgm:cxn modelId="{E836552B-01C5-4B84-82AA-8E9B872AABC4}" type="presOf" srcId="{B0800EA0-4A3F-47FF-8401-33AE0CD1A9A2}" destId="{F4C5898F-E783-45C9-9322-BE175EBF42A9}" srcOrd="0" destOrd="0" presId="urn:microsoft.com/office/officeart/2005/8/layout/hProcess9"/>
    <dgm:cxn modelId="{DB4F9048-F4FD-406C-BA85-AE36A4F04EC8}" srcId="{5F4FCFAB-32C5-4781-BCCD-10D00633F54E}" destId="{C043D5B4-EA92-4391-901B-B50B2540AA95}" srcOrd="4" destOrd="0" parTransId="{8FF42A39-55E3-446B-B3EF-DBE65B1F2FA7}" sibTransId="{95CF99B8-1E46-46E3-8A7D-521AEF0B38CA}"/>
    <dgm:cxn modelId="{907CD913-BFD8-4B6C-9D39-4B8ABDF90D35}" type="presOf" srcId="{2074B963-4075-4271-9291-5259F5EDB3A2}" destId="{D45D772B-9BDF-4A12-B65B-C9359F07BB90}" srcOrd="0" destOrd="3" presId="urn:microsoft.com/office/officeart/2005/8/layout/hProcess9"/>
    <dgm:cxn modelId="{A312027E-AAD7-45E8-A2EB-43BE3371D7DF}" srcId="{5F4FCFAB-32C5-4781-BCCD-10D00633F54E}" destId="{78BC40F3-960E-4041-AC83-B5AA4CE04324}" srcOrd="0" destOrd="0" parTransId="{E62AF776-067C-458A-9F06-1D613A29EEFA}" sibTransId="{178FA65B-74AD-4D3A-AFD1-2D84EEF90855}"/>
    <dgm:cxn modelId="{679FD5AA-2594-487B-A062-E2280016ECD3}" type="presOf" srcId="{500F6485-1626-4943-8CD4-CD605A005296}" destId="{4C6623E5-9A0C-4C86-9841-15AE94088FC8}" srcOrd="0" destOrd="6" presId="urn:microsoft.com/office/officeart/2005/8/layout/hProcess9"/>
    <dgm:cxn modelId="{51D10E0E-BC34-4BEA-9CF3-5B046913E51A}" srcId="{B0800EA0-4A3F-47FF-8401-33AE0CD1A9A2}" destId="{741B5ECD-5EF7-47A5-908E-FEDAC6C4E305}" srcOrd="1" destOrd="0" parTransId="{B9B7BAFC-F178-4DFF-A811-977714D092A0}" sibTransId="{9D11FE53-0A4B-41EF-8ED9-E953F2239C40}"/>
    <dgm:cxn modelId="{478916C9-DF01-40FA-AD69-7467908F8BF7}" srcId="{5F4FCFAB-32C5-4781-BCCD-10D00633F54E}" destId="{DDBE877F-7DF5-4122-8202-608C37712309}" srcOrd="2" destOrd="0" parTransId="{048054D9-0F1D-49AC-9512-11AC4240F3E3}" sibTransId="{D562CB5F-E3E3-4040-98B7-CF6228B84C43}"/>
    <dgm:cxn modelId="{0381FCF2-32D4-403A-9325-4F9A584923AB}" srcId="{741B5ECD-5EF7-47A5-908E-FEDAC6C4E305}" destId="{C34F4C3F-43C5-4A4D-A5CC-E387F90A7E0E}" srcOrd="1" destOrd="0" parTransId="{83223A5F-846B-4281-971D-604DFE7AAF25}" sibTransId="{55F99E45-3F13-484D-ACD0-EA97FB3EEB23}"/>
    <dgm:cxn modelId="{C9F5887D-94B1-4BBC-AAF3-C234BAAFC71F}" type="presOf" srcId="{56B4DECE-C499-4CFC-A2E8-0AB95C5836F8}" destId="{D45D772B-9BDF-4A12-B65B-C9359F07BB90}" srcOrd="0" destOrd="6" presId="urn:microsoft.com/office/officeart/2005/8/layout/hProcess9"/>
    <dgm:cxn modelId="{631E2AD4-BFCC-4FED-87DB-EFC5EB3F5196}" type="presOf" srcId="{C043D5B4-EA92-4391-901B-B50B2540AA95}" destId="{4C6623E5-9A0C-4C86-9841-15AE94088FC8}" srcOrd="0" destOrd="5" presId="urn:microsoft.com/office/officeart/2005/8/layout/hProcess9"/>
    <dgm:cxn modelId="{A6673253-7999-4F3B-91AA-14DD7FE90409}" srcId="{741B5ECD-5EF7-47A5-908E-FEDAC6C4E305}" destId="{2074B963-4075-4271-9291-5259F5EDB3A2}" srcOrd="2" destOrd="0" parTransId="{DE857751-2753-45C5-9AC8-195A512F8767}" sibTransId="{AF50B538-C464-4A22-8268-DA45DE8DD114}"/>
    <dgm:cxn modelId="{C70560A3-B2EA-43E8-8361-809176D4E322}" srcId="{741B5ECD-5EF7-47A5-908E-FEDAC6C4E305}" destId="{7D4F6BFB-38ED-4C4D-8C9A-5C17A7B0E17C}" srcOrd="4" destOrd="0" parTransId="{5C7FB148-BB75-4F57-83D6-B95954332672}" sibTransId="{250D7224-C418-452D-860B-834B78EB3931}"/>
    <dgm:cxn modelId="{FB3C182F-B500-4534-A1A7-E24A8D22DED4}" type="presOf" srcId="{CD49E45A-6252-4773-8AA4-F694CA51A48C}" destId="{D45D772B-9BDF-4A12-B65B-C9359F07BB90}" srcOrd="0" destOrd="7" presId="urn:microsoft.com/office/officeart/2005/8/layout/hProcess9"/>
    <dgm:cxn modelId="{44B6B8F5-AC9E-452D-8FB4-87C14E58CAAA}" srcId="{741B5ECD-5EF7-47A5-908E-FEDAC6C4E305}" destId="{153E533B-346A-4B88-973C-FDA70E40C02A}" srcOrd="3" destOrd="0" parTransId="{29CEB5C6-923A-4548-8774-783AC0463F2A}" sibTransId="{A8F90959-3D48-4964-9FDA-2AC38EADA49D}"/>
    <dgm:cxn modelId="{58135EC1-7C28-4897-A52F-774211E58C57}" type="presOf" srcId="{730BA3CF-A774-4277-A268-D3A0B52070CA}" destId="{4C6623E5-9A0C-4C86-9841-15AE94088FC8}" srcOrd="0" destOrd="4" presId="urn:microsoft.com/office/officeart/2005/8/layout/hProcess9"/>
    <dgm:cxn modelId="{0BB8E043-1914-43B1-A426-0D7ED89E2ABF}" srcId="{B0800EA0-4A3F-47FF-8401-33AE0CD1A9A2}" destId="{5F4FCFAB-32C5-4781-BCCD-10D00633F54E}" srcOrd="0" destOrd="0" parTransId="{0B570531-8145-45F6-8830-1B8EEC273013}" sibTransId="{F8CD7DE3-DB42-43FA-9EDC-13E6539FC496}"/>
    <dgm:cxn modelId="{FB985EC3-3308-45B5-8238-1F9A58824517}" type="presOf" srcId="{C34F4C3F-43C5-4A4D-A5CC-E387F90A7E0E}" destId="{D45D772B-9BDF-4A12-B65B-C9359F07BB90}" srcOrd="0" destOrd="2" presId="urn:microsoft.com/office/officeart/2005/8/layout/hProcess9"/>
    <dgm:cxn modelId="{BF216D23-0D2F-4589-A05E-871A51B43517}" type="presOf" srcId="{153E533B-346A-4B88-973C-FDA70E40C02A}" destId="{D45D772B-9BDF-4A12-B65B-C9359F07BB90}" srcOrd="0" destOrd="4" presId="urn:microsoft.com/office/officeart/2005/8/layout/hProcess9"/>
    <dgm:cxn modelId="{D5050D29-F135-4EDA-83C7-B09437990206}" type="presOf" srcId="{741B5ECD-5EF7-47A5-908E-FEDAC6C4E305}" destId="{D45D772B-9BDF-4A12-B65B-C9359F07BB90}" srcOrd="0" destOrd="0" presId="urn:microsoft.com/office/officeart/2005/8/layout/hProcess9"/>
    <dgm:cxn modelId="{8A67F7D5-3B31-4A5C-883D-9910369162ED}" type="presOf" srcId="{78BC40F3-960E-4041-AC83-B5AA4CE04324}" destId="{4C6623E5-9A0C-4C86-9841-15AE94088FC8}" srcOrd="0" destOrd="1" presId="urn:microsoft.com/office/officeart/2005/8/layout/hProcess9"/>
    <dgm:cxn modelId="{69F72E77-2FE9-4CFF-9663-C1F688600BC2}" type="presOf" srcId="{5F4FCFAB-32C5-4781-BCCD-10D00633F54E}" destId="{4C6623E5-9A0C-4C86-9841-15AE94088FC8}" srcOrd="0" destOrd="0" presId="urn:microsoft.com/office/officeart/2005/8/layout/hProcess9"/>
    <dgm:cxn modelId="{07688FD8-439E-433D-9247-0D4D62CA27A8}" srcId="{5F4FCFAB-32C5-4781-BCCD-10D00633F54E}" destId="{500F6485-1626-4943-8CD4-CD605A005296}" srcOrd="5" destOrd="0" parTransId="{D291626E-796D-466B-9E17-1CEDDC1AC289}" sibTransId="{BC4DDB0E-0259-4846-8F24-694930B47B4C}"/>
    <dgm:cxn modelId="{3F109475-E5E8-44A0-B05D-127E068ED681}" srcId="{5F4FCFAB-32C5-4781-BCCD-10D00633F54E}" destId="{5BE8447E-CF42-476E-B5BA-DC689DD5E22C}" srcOrd="1" destOrd="0" parTransId="{B553C7C6-441B-410D-8ECF-0C2C0B274D4D}" sibTransId="{7AE2EFA1-4F6A-44CE-B1A3-E0D16DFA74A0}"/>
    <dgm:cxn modelId="{07A02422-5D52-4810-807F-2385A6F3ECCC}" srcId="{741B5ECD-5EF7-47A5-908E-FEDAC6C4E305}" destId="{EFDC88BF-60D1-471C-BABA-D4299B46D767}" srcOrd="7" destOrd="0" parTransId="{F6E5567A-BCD2-446F-A117-771EA8ED5FBC}" sibTransId="{B3B9DCD8-8BBC-4A1D-B033-AA09390F88E0}"/>
    <dgm:cxn modelId="{19462A9E-861B-48C3-AE9D-A944A7F7CC5A}" srcId="{741B5ECD-5EF7-47A5-908E-FEDAC6C4E305}" destId="{56B4DECE-C499-4CFC-A2E8-0AB95C5836F8}" srcOrd="5" destOrd="0" parTransId="{72124486-AACD-4DA3-8708-8C8DC44807A7}" sibTransId="{967A4B48-F8AA-4EEC-A232-ED4DE25BB74C}"/>
    <dgm:cxn modelId="{09E3365F-0A9D-45BC-BEBA-DAE65AAB6BD5}" type="presOf" srcId="{5BE8447E-CF42-476E-B5BA-DC689DD5E22C}" destId="{4C6623E5-9A0C-4C86-9841-15AE94088FC8}" srcOrd="0" destOrd="2" presId="urn:microsoft.com/office/officeart/2005/8/layout/hProcess9"/>
    <dgm:cxn modelId="{6356AEF1-6D1B-4C18-9DE7-5F18D3112A3E}" type="presOf" srcId="{DDBE877F-7DF5-4122-8202-608C37712309}" destId="{4C6623E5-9A0C-4C86-9841-15AE94088FC8}" srcOrd="0" destOrd="3" presId="urn:microsoft.com/office/officeart/2005/8/layout/hProcess9"/>
    <dgm:cxn modelId="{B7ECD3B0-94CA-4937-84AC-BA33A0542D34}" srcId="{5F4FCFAB-32C5-4781-BCCD-10D00633F54E}" destId="{AA3A68BB-FBDF-479C-8AE6-E4F104705743}" srcOrd="6" destOrd="0" parTransId="{51D91C0E-8966-4F69-B64C-3BB46804AF76}" sibTransId="{CF98F6B8-068C-4748-B6EA-30914354C5FD}"/>
    <dgm:cxn modelId="{4FCF8194-6E4B-4862-8266-1DD6476D2BD0}" type="presOf" srcId="{EFDC88BF-60D1-471C-BABA-D4299B46D767}" destId="{D45D772B-9BDF-4A12-B65B-C9359F07BB90}" srcOrd="0" destOrd="8" presId="urn:microsoft.com/office/officeart/2005/8/layout/hProcess9"/>
    <dgm:cxn modelId="{67C94590-63D7-4D8F-A030-DA10DC339EF9}" type="presOf" srcId="{89C323AB-A937-4E14-A187-126413007801}" destId="{D45D772B-9BDF-4A12-B65B-C9359F07BB90}" srcOrd="0" destOrd="1" presId="urn:microsoft.com/office/officeart/2005/8/layout/hProcess9"/>
    <dgm:cxn modelId="{DF925409-597E-412C-A09D-42D1263A9440}" type="presOf" srcId="{AA3A68BB-FBDF-479C-8AE6-E4F104705743}" destId="{4C6623E5-9A0C-4C86-9841-15AE94088FC8}" srcOrd="0" destOrd="7" presId="urn:microsoft.com/office/officeart/2005/8/layout/hProcess9"/>
    <dgm:cxn modelId="{36F18941-894A-4D61-A30F-67E783C98591}" type="presOf" srcId="{7D4F6BFB-38ED-4C4D-8C9A-5C17A7B0E17C}" destId="{D45D772B-9BDF-4A12-B65B-C9359F07BB90}" srcOrd="0" destOrd="5" presId="urn:microsoft.com/office/officeart/2005/8/layout/hProcess9"/>
    <dgm:cxn modelId="{90529510-E36C-44DC-BC27-82C4BCA8A480}" srcId="{5F4FCFAB-32C5-4781-BCCD-10D00633F54E}" destId="{730BA3CF-A774-4277-A268-D3A0B52070CA}" srcOrd="3" destOrd="0" parTransId="{1D33C713-A9CC-4245-BA28-2A61AA77A92E}" sibTransId="{94AD34FB-2F37-44DA-9AD5-56AEFCD53B06}"/>
    <dgm:cxn modelId="{16B7A7AF-A3A7-4E95-8A52-E99158000559}" srcId="{741B5ECD-5EF7-47A5-908E-FEDAC6C4E305}" destId="{CD49E45A-6252-4773-8AA4-F694CA51A48C}" srcOrd="6" destOrd="0" parTransId="{35E48143-3155-477E-B646-55062A4A596E}" sibTransId="{FC40AEB1-0121-4EDB-8056-802EE83E2915}"/>
    <dgm:cxn modelId="{6A1FFEA6-E8A8-4AB8-80B2-C225C18707DB}" type="presParOf" srcId="{F4C5898F-E783-45C9-9322-BE175EBF42A9}" destId="{1BEF4909-5634-4F88-8EA8-5C3C8239B488}" srcOrd="0" destOrd="0" presId="urn:microsoft.com/office/officeart/2005/8/layout/hProcess9"/>
    <dgm:cxn modelId="{DA267B01-7E81-4A07-BF71-757CAF68089B}" type="presParOf" srcId="{F4C5898F-E783-45C9-9322-BE175EBF42A9}" destId="{A9272E4A-6984-488A-A384-12E119B5D3E7}" srcOrd="1" destOrd="0" presId="urn:microsoft.com/office/officeart/2005/8/layout/hProcess9"/>
    <dgm:cxn modelId="{1FDC5E23-E67C-4555-A42D-82D3A936A8D0}" type="presParOf" srcId="{A9272E4A-6984-488A-A384-12E119B5D3E7}" destId="{4C6623E5-9A0C-4C86-9841-15AE94088FC8}" srcOrd="0" destOrd="0" presId="urn:microsoft.com/office/officeart/2005/8/layout/hProcess9"/>
    <dgm:cxn modelId="{DDED2775-F5EF-4DB6-8B69-1A1C48CF9A0C}" type="presParOf" srcId="{A9272E4A-6984-488A-A384-12E119B5D3E7}" destId="{61F268A4-2148-4CCC-98D5-38CA7A732499}" srcOrd="1" destOrd="0" presId="urn:microsoft.com/office/officeart/2005/8/layout/hProcess9"/>
    <dgm:cxn modelId="{DFE1D031-F5CC-4421-A722-72C2E8CF6879}" type="presParOf" srcId="{A9272E4A-6984-488A-A384-12E119B5D3E7}" destId="{D45D772B-9BDF-4A12-B65B-C9359F07BB9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07FDCD0-A352-4252-80C5-3EFCA19521B0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D491F0-2DE2-4492-9933-83DD25E83C22}">
      <dgm:prSet phldrT="[Text]" custT="1"/>
      <dgm:spPr/>
      <dgm:t>
        <a:bodyPr vert="horz" lIns="3600" tIns="3600" rIns="3600" bIns="36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dirty="0" smtClean="0">
              <a:latin typeface="Arial" pitchFamily="34" charset="0"/>
              <a:cs typeface="Arial" pitchFamily="34" charset="0"/>
            </a:rPr>
            <a:t>Moneter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75E25132-3BD2-4932-B4AD-00A25AECE264}" type="parTrans" cxnId="{B017289F-136F-4883-9ACE-AFB0456D822C}">
      <dgm:prSet/>
      <dgm:spPr/>
      <dgm:t>
        <a:bodyPr/>
        <a:lstStyle/>
        <a:p>
          <a:endParaRPr lang="en-US"/>
        </a:p>
      </dgm:t>
    </dgm:pt>
    <dgm:pt modelId="{69FDA41E-C9E4-4D0B-86E3-096647F4C43C}" type="sibTrans" cxnId="{B017289F-136F-4883-9ACE-AFB0456D822C}">
      <dgm:prSet/>
      <dgm:spPr/>
      <dgm:t>
        <a:bodyPr/>
        <a:lstStyle/>
        <a:p>
          <a:endParaRPr lang="en-US"/>
        </a:p>
      </dgm:t>
    </dgm:pt>
    <dgm:pt modelId="{B186505E-59D8-4024-AF80-97A7F489D2C6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Diskonto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305B51F4-895D-4D70-AB24-BA5B786CAC14}" type="parTrans" cxnId="{88DA2595-6B16-42CB-AFB2-7CCDBEDBDB48}">
      <dgm:prSet/>
      <dgm:spPr/>
      <dgm:t>
        <a:bodyPr/>
        <a:lstStyle/>
        <a:p>
          <a:endParaRPr lang="en-US"/>
        </a:p>
      </dgm:t>
    </dgm:pt>
    <dgm:pt modelId="{EAC627B9-9689-4F38-92F8-6FE914EF7452}" type="sibTrans" cxnId="{88DA2595-6B16-42CB-AFB2-7CCDBEDBDB48}">
      <dgm:prSet/>
      <dgm:spPr/>
      <dgm:t>
        <a:bodyPr/>
        <a:lstStyle/>
        <a:p>
          <a:endParaRPr lang="en-US"/>
        </a:p>
      </dgm:t>
    </dgm:pt>
    <dgm:pt modelId="{9E1FD263-DA7A-40CC-AB32-CDFF306AF1EF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Operasi pasar terbuka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25C70F0-82F8-481F-81C9-948A524C86AA}" type="parTrans" cxnId="{7A3F6B94-8B02-4F97-84EA-34FF1FD5CE7E}">
      <dgm:prSet/>
      <dgm:spPr/>
      <dgm:t>
        <a:bodyPr/>
        <a:lstStyle/>
        <a:p>
          <a:endParaRPr lang="en-US"/>
        </a:p>
      </dgm:t>
    </dgm:pt>
    <dgm:pt modelId="{4C6E1ECC-2B6E-495F-91CE-0393281E9F9B}" type="sibTrans" cxnId="{7A3F6B94-8B02-4F97-84EA-34FF1FD5CE7E}">
      <dgm:prSet/>
      <dgm:spPr/>
      <dgm:t>
        <a:bodyPr/>
        <a:lstStyle/>
        <a:p>
          <a:endParaRPr lang="en-US"/>
        </a:p>
      </dgm:t>
    </dgm:pt>
    <dgm:pt modelId="{A9E59766-7D54-4B75-91FA-D50B35B146EA}">
      <dgm:prSet phldrT="[Text]" custT="1"/>
      <dgm:spPr/>
      <dgm:t>
        <a:bodyPr vert="horz"/>
        <a:lstStyle/>
        <a:p>
          <a:r>
            <a:rPr lang="id-ID" sz="1800" b="1" dirty="0" smtClean="0">
              <a:latin typeface="Arial" pitchFamily="34" charset="0"/>
              <a:cs typeface="Arial" pitchFamily="34" charset="0"/>
            </a:rPr>
            <a:t>Fiska</a:t>
          </a:r>
          <a:r>
            <a:rPr lang="id-ID" sz="1800" dirty="0" smtClean="0">
              <a:latin typeface="Arial" pitchFamily="34" charset="0"/>
              <a:cs typeface="Arial" pitchFamily="34" charset="0"/>
            </a:rPr>
            <a:t>l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77D6929-D62E-45A0-B497-4EDFF35186D9}" type="parTrans" cxnId="{92908869-2770-4C00-92C9-C8B985942A0C}">
      <dgm:prSet/>
      <dgm:spPr/>
      <dgm:t>
        <a:bodyPr/>
        <a:lstStyle/>
        <a:p>
          <a:endParaRPr lang="en-US"/>
        </a:p>
      </dgm:t>
    </dgm:pt>
    <dgm:pt modelId="{3C06A121-A4F6-457C-9C62-4420252DB0B4}" type="sibTrans" cxnId="{92908869-2770-4C00-92C9-C8B985942A0C}">
      <dgm:prSet/>
      <dgm:spPr/>
      <dgm:t>
        <a:bodyPr/>
        <a:lstStyle/>
        <a:p>
          <a:endParaRPr lang="en-US"/>
        </a:p>
      </dgm:t>
    </dgm:pt>
    <dgm:pt modelId="{6E1C2301-6913-4163-B6CB-08062CA286A9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Pajak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C30B1AF-93F0-4022-8BC1-037E7E3E8F26}" type="parTrans" cxnId="{A098644D-6487-4E03-BE45-1B9995B0A200}">
      <dgm:prSet/>
      <dgm:spPr/>
      <dgm:t>
        <a:bodyPr/>
        <a:lstStyle/>
        <a:p>
          <a:endParaRPr lang="en-US"/>
        </a:p>
      </dgm:t>
    </dgm:pt>
    <dgm:pt modelId="{5589DBCE-5E3B-4D1E-A3DC-9D62615D14D7}" type="sibTrans" cxnId="{A098644D-6487-4E03-BE45-1B9995B0A200}">
      <dgm:prSet/>
      <dgm:spPr/>
      <dgm:t>
        <a:bodyPr/>
        <a:lstStyle/>
        <a:p>
          <a:endParaRPr lang="en-US"/>
        </a:p>
      </dgm:t>
    </dgm:pt>
    <dgm:pt modelId="{5E4DC3F7-EC3B-4CC5-B368-3E6EC09860BA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Pengeluaran pemerintah (subsidi)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51A7B15-44F7-4E42-8F3F-72822E21F8CF}" type="parTrans" cxnId="{C3E64D5A-324C-417C-AEB6-7AF94E025AF0}">
      <dgm:prSet/>
      <dgm:spPr/>
      <dgm:t>
        <a:bodyPr/>
        <a:lstStyle/>
        <a:p>
          <a:endParaRPr lang="en-US"/>
        </a:p>
      </dgm:t>
    </dgm:pt>
    <dgm:pt modelId="{6890B328-5941-4229-AAA4-E2CB3E0D3189}" type="sibTrans" cxnId="{C3E64D5A-324C-417C-AEB6-7AF94E025AF0}">
      <dgm:prSet/>
      <dgm:spPr/>
      <dgm:t>
        <a:bodyPr/>
        <a:lstStyle/>
        <a:p>
          <a:endParaRPr lang="en-US"/>
        </a:p>
      </dgm:t>
    </dgm:pt>
    <dgm:pt modelId="{237B7F9A-5557-46FE-8359-E9ED06AF9917}">
      <dgm:prSet phldrT="[Text]" custT="1"/>
      <dgm:spPr/>
      <dgm:t>
        <a:bodyPr vert="horz"/>
        <a:lstStyle/>
        <a:p>
          <a:r>
            <a:rPr lang="id-ID" sz="1800" b="1" dirty="0" smtClean="0">
              <a:latin typeface="Arial" pitchFamily="34" charset="0"/>
              <a:cs typeface="Arial" pitchFamily="34" charset="0"/>
            </a:rPr>
            <a:t>Nonmoneter &amp; nonfiskal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A8A0788B-DAA8-4C29-A454-3549B0CE7758}" type="parTrans" cxnId="{DB7206C6-95F0-43B2-AD4F-B1F147FA9B93}">
      <dgm:prSet/>
      <dgm:spPr/>
      <dgm:t>
        <a:bodyPr/>
        <a:lstStyle/>
        <a:p>
          <a:endParaRPr lang="en-US"/>
        </a:p>
      </dgm:t>
    </dgm:pt>
    <dgm:pt modelId="{280853CF-5B31-4DB8-AE6D-68C697047874}" type="sibTrans" cxnId="{DB7206C6-95F0-43B2-AD4F-B1F147FA9B93}">
      <dgm:prSet/>
      <dgm:spPr/>
      <dgm:t>
        <a:bodyPr/>
        <a:lstStyle/>
        <a:p>
          <a:endParaRPr lang="en-US"/>
        </a:p>
      </dgm:t>
    </dgm:pt>
    <dgm:pt modelId="{A7BB2C78-310F-44A8-AECA-9E69E744AF8C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Menambah kapasitas produksi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99A5867F-E6B6-4150-8E06-2C7D2F6CB170}" type="parTrans" cxnId="{7F581852-FD2C-4F4D-8627-592B61F8ED93}">
      <dgm:prSet/>
      <dgm:spPr/>
      <dgm:t>
        <a:bodyPr/>
        <a:lstStyle/>
        <a:p>
          <a:endParaRPr lang="en-US"/>
        </a:p>
      </dgm:t>
    </dgm:pt>
    <dgm:pt modelId="{36CA6C13-EC56-422C-89B2-E0AF85D79409}" type="sibTrans" cxnId="{7F581852-FD2C-4F4D-8627-592B61F8ED93}">
      <dgm:prSet/>
      <dgm:spPr/>
      <dgm:t>
        <a:bodyPr/>
        <a:lstStyle/>
        <a:p>
          <a:endParaRPr lang="en-US"/>
        </a:p>
      </dgm:t>
    </dgm:pt>
    <dgm:pt modelId="{870A9285-EE9B-46F9-A8FC-3CBC93ECDF8D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Menetapkan HET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01D50B5A-C0FF-4F76-B520-2B435737A3B7}" type="parTrans" cxnId="{EF1BB2D1-62FD-44EB-8DE6-1000D9D8DE37}">
      <dgm:prSet/>
      <dgm:spPr/>
      <dgm:t>
        <a:bodyPr/>
        <a:lstStyle/>
        <a:p>
          <a:endParaRPr lang="en-US"/>
        </a:p>
      </dgm:t>
    </dgm:pt>
    <dgm:pt modelId="{4D00CD90-B2AE-42E4-B0CC-37C781E02112}" type="sibTrans" cxnId="{EF1BB2D1-62FD-44EB-8DE6-1000D9D8DE37}">
      <dgm:prSet/>
      <dgm:spPr/>
      <dgm:t>
        <a:bodyPr/>
        <a:lstStyle/>
        <a:p>
          <a:endParaRPr lang="en-US"/>
        </a:p>
      </dgm:t>
    </dgm:pt>
    <dgm:pt modelId="{474650DD-F935-43E6-9B82-B774908559E4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Cadangan kas minimum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07F2C4F6-39EC-492D-B432-B7977A8673C6}" type="parTrans" cxnId="{6CECD3EF-A674-4977-80F5-82C1323617E4}">
      <dgm:prSet/>
      <dgm:spPr/>
      <dgm:t>
        <a:bodyPr/>
        <a:lstStyle/>
        <a:p>
          <a:endParaRPr lang="en-US"/>
        </a:p>
      </dgm:t>
    </dgm:pt>
    <dgm:pt modelId="{FEB671EF-4A30-435C-B1AA-84953424D668}" type="sibTrans" cxnId="{6CECD3EF-A674-4977-80F5-82C1323617E4}">
      <dgm:prSet/>
      <dgm:spPr/>
      <dgm:t>
        <a:bodyPr/>
        <a:lstStyle/>
        <a:p>
          <a:endParaRPr lang="en-US"/>
        </a:p>
      </dgm:t>
    </dgm:pt>
    <dgm:pt modelId="{368068F0-7711-4202-B41D-BCD0EEA3EBF5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Kedit selektif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6F13EFF2-7686-4172-9889-0BC356BB755E}" type="parTrans" cxnId="{A881AD38-E074-45FD-9BBD-5775A69EFED6}">
      <dgm:prSet/>
      <dgm:spPr/>
      <dgm:t>
        <a:bodyPr/>
        <a:lstStyle/>
        <a:p>
          <a:endParaRPr lang="en-US"/>
        </a:p>
      </dgm:t>
    </dgm:pt>
    <dgm:pt modelId="{A5040579-ED13-447C-8C52-5BFD23A337DE}" type="sibTrans" cxnId="{A881AD38-E074-45FD-9BBD-5775A69EFED6}">
      <dgm:prSet/>
      <dgm:spPr/>
      <dgm:t>
        <a:bodyPr/>
        <a:lstStyle/>
        <a:p>
          <a:endParaRPr lang="en-US"/>
        </a:p>
      </dgm:t>
    </dgm:pt>
    <dgm:pt modelId="{432D919F-0306-4F9A-9E0C-FE59E29A8479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Imbauan moral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3D64D15-A2BC-4B23-BF60-BA5A32922C44}" type="parTrans" cxnId="{8C2B5CC3-B953-4FD2-9407-3B2D6342FC00}">
      <dgm:prSet/>
      <dgm:spPr/>
      <dgm:t>
        <a:bodyPr/>
        <a:lstStyle/>
        <a:p>
          <a:endParaRPr lang="en-US"/>
        </a:p>
      </dgm:t>
    </dgm:pt>
    <dgm:pt modelId="{A0840DE6-7345-473C-8DAC-DC284D024055}" type="sibTrans" cxnId="{8C2B5CC3-B953-4FD2-9407-3B2D6342FC00}">
      <dgm:prSet/>
      <dgm:spPr/>
      <dgm:t>
        <a:bodyPr/>
        <a:lstStyle/>
        <a:p>
          <a:endParaRPr lang="en-US"/>
        </a:p>
      </dgm:t>
    </dgm:pt>
    <dgm:pt modelId="{6C2E72CA-C40B-433D-A607-96A6E32FDC9D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Menjaga kestabilan tingkat upah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F2D4892-FDA3-40C5-A78E-95D43903E316}" type="parTrans" cxnId="{D816BC85-6F7B-4E4B-8F17-739FE2AB988C}">
      <dgm:prSet/>
      <dgm:spPr/>
      <dgm:t>
        <a:bodyPr/>
        <a:lstStyle/>
        <a:p>
          <a:endParaRPr lang="en-US"/>
        </a:p>
      </dgm:t>
    </dgm:pt>
    <dgm:pt modelId="{868CDF8A-04EE-4619-8C3F-AC75C77F881F}" type="sibTrans" cxnId="{D816BC85-6F7B-4E4B-8F17-739FE2AB988C}">
      <dgm:prSet/>
      <dgm:spPr/>
      <dgm:t>
        <a:bodyPr/>
        <a:lstStyle/>
        <a:p>
          <a:endParaRPr lang="en-US"/>
        </a:p>
      </dgm:t>
    </dgm:pt>
    <dgm:pt modelId="{1B825E56-5D49-4EE4-A97E-4D732E86DCDB}">
      <dgm:prSet phldrT="[Text]" custT="1"/>
      <dgm:spPr/>
      <dgm:t>
        <a:bodyPr/>
        <a:lstStyle/>
        <a:p>
          <a:pPr marL="225425" indent="-168275"/>
          <a:r>
            <a:rPr lang="id-ID" sz="1600" dirty="0" smtClean="0">
              <a:latin typeface="Arial" pitchFamily="34" charset="0"/>
              <a:cs typeface="Arial" pitchFamily="34" charset="0"/>
            </a:rPr>
            <a:t>Pengaturan distribusi barang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9DDD9CA-185D-4A7B-B0D7-8F093097E467}" type="parTrans" cxnId="{B9B484DE-6723-4102-A336-F950EE699010}">
      <dgm:prSet/>
      <dgm:spPr/>
      <dgm:t>
        <a:bodyPr/>
        <a:lstStyle/>
        <a:p>
          <a:endParaRPr lang="en-US"/>
        </a:p>
      </dgm:t>
    </dgm:pt>
    <dgm:pt modelId="{D940CB03-73CE-476C-8613-4A2E39A1AE54}" type="sibTrans" cxnId="{B9B484DE-6723-4102-A336-F950EE699010}">
      <dgm:prSet/>
      <dgm:spPr/>
      <dgm:t>
        <a:bodyPr/>
        <a:lstStyle/>
        <a:p>
          <a:endParaRPr lang="en-US"/>
        </a:p>
      </dgm:t>
    </dgm:pt>
    <dgm:pt modelId="{9CD6AE83-07DB-4655-860A-01B8AFE8FD4D}" type="pres">
      <dgm:prSet presAssocID="{907FDCD0-A352-4252-80C5-3EFCA1952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5FB56-5294-48A5-9398-EA88C023B68B}" type="pres">
      <dgm:prSet presAssocID="{5BD491F0-2DE2-4492-9933-83DD25E83C22}" presName="composite" presStyleCnt="0"/>
      <dgm:spPr/>
    </dgm:pt>
    <dgm:pt modelId="{624DBF80-6221-4169-A449-F52BE62059EF}" type="pres">
      <dgm:prSet presAssocID="{5BD491F0-2DE2-4492-9933-83DD25E83C22}" presName="parTx" presStyleLbl="node1" presStyleIdx="0" presStyleCnt="3" custScaleY="84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52B82-9570-480C-BA39-30013F44AB3B}" type="pres">
      <dgm:prSet presAssocID="{5BD491F0-2DE2-4492-9933-83DD25E83C22}" presName="desTx" presStyleLbl="revTx" presStyleIdx="0" presStyleCnt="3" custScaleX="114329" custLinFactNeighborY="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6FCA5-F55C-4F82-BE5F-4469065F8C85}" type="pres">
      <dgm:prSet presAssocID="{69FDA41E-C9E4-4D0B-86E3-096647F4C43C}" presName="space" presStyleCnt="0"/>
      <dgm:spPr/>
    </dgm:pt>
    <dgm:pt modelId="{0F5A10F8-4BD9-420A-BA75-EAA7973ED5F0}" type="pres">
      <dgm:prSet presAssocID="{A9E59766-7D54-4B75-91FA-D50B35B146EA}" presName="composite" presStyleCnt="0"/>
      <dgm:spPr/>
    </dgm:pt>
    <dgm:pt modelId="{EEEB1C6A-70F2-4FD5-9FF1-62983C85F05E}" type="pres">
      <dgm:prSet presAssocID="{A9E59766-7D54-4B75-91FA-D50B35B146EA}" presName="parTx" presStyleLbl="node1" presStyleIdx="1" presStyleCnt="3" custScaleY="88860" custLinFactNeighborX="6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AD74D-6884-49FD-A781-A78AF1790E6F}" type="pres">
      <dgm:prSet presAssocID="{A9E59766-7D54-4B75-91FA-D50B35B146EA}" presName="desTx" presStyleLbl="revTx" presStyleIdx="1" presStyleCnt="3" custLinFactNeighborX="3993" custLinFactNeighborY="5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3ADB7-EAA3-4870-8C02-2B94D07CE398}" type="pres">
      <dgm:prSet presAssocID="{3C06A121-A4F6-457C-9C62-4420252DB0B4}" presName="space" presStyleCnt="0"/>
      <dgm:spPr/>
    </dgm:pt>
    <dgm:pt modelId="{0A0C9E1C-8839-46EE-A4F1-F03BD050344C}" type="pres">
      <dgm:prSet presAssocID="{237B7F9A-5557-46FE-8359-E9ED06AF9917}" presName="composite" presStyleCnt="0"/>
      <dgm:spPr/>
    </dgm:pt>
    <dgm:pt modelId="{C41FE7F4-4940-43FF-BF1D-99327FB5030B}" type="pres">
      <dgm:prSet presAssocID="{237B7F9A-5557-46FE-8359-E9ED06AF9917}" presName="parTx" presStyleLbl="node1" presStyleIdx="2" presStyleCnt="3" custScaleX="116165" custScaleY="87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DE0E7-5CD2-4C85-AD5D-7D8053C67003}" type="pres">
      <dgm:prSet presAssocID="{237B7F9A-5557-46FE-8359-E9ED06AF9917}" presName="desTx" presStyleLbl="revTx" presStyleIdx="2" presStyleCnt="3" custScaleX="148528" custLinFactNeighborX="7194" custLinFactNeighborY="3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CBA64-702B-40BD-92DD-F7088B8EB8FA}" type="presOf" srcId="{368068F0-7711-4202-B41D-BCD0EEA3EBF5}" destId="{E8D52B82-9570-480C-BA39-30013F44AB3B}" srcOrd="0" destOrd="3" presId="urn:microsoft.com/office/officeart/2005/8/layout/chevron1"/>
    <dgm:cxn modelId="{6CECD3EF-A674-4977-80F5-82C1323617E4}" srcId="{5BD491F0-2DE2-4492-9933-83DD25E83C22}" destId="{474650DD-F935-43E6-9B82-B774908559E4}" srcOrd="2" destOrd="0" parTransId="{07F2C4F6-39EC-492D-B432-B7977A8673C6}" sibTransId="{FEB671EF-4A30-435C-B1AA-84953424D668}"/>
    <dgm:cxn modelId="{C3E64D5A-324C-417C-AEB6-7AF94E025AF0}" srcId="{A9E59766-7D54-4B75-91FA-D50B35B146EA}" destId="{5E4DC3F7-EC3B-4CC5-B368-3E6EC09860BA}" srcOrd="1" destOrd="0" parTransId="{451A7B15-44F7-4E42-8F3F-72822E21F8CF}" sibTransId="{6890B328-5941-4229-AAA4-E2CB3E0D3189}"/>
    <dgm:cxn modelId="{D816BC85-6F7B-4E4B-8F17-739FE2AB988C}" srcId="{237B7F9A-5557-46FE-8359-E9ED06AF9917}" destId="{6C2E72CA-C40B-433D-A607-96A6E32FDC9D}" srcOrd="2" destOrd="0" parTransId="{4F2D4892-FDA3-40C5-A78E-95D43903E316}" sibTransId="{868CDF8A-04EE-4619-8C3F-AC75C77F881F}"/>
    <dgm:cxn modelId="{7F581852-FD2C-4F4D-8627-592B61F8ED93}" srcId="{237B7F9A-5557-46FE-8359-E9ED06AF9917}" destId="{A7BB2C78-310F-44A8-AECA-9E69E744AF8C}" srcOrd="0" destOrd="0" parTransId="{99A5867F-E6B6-4150-8E06-2C7D2F6CB170}" sibTransId="{36CA6C13-EC56-422C-89B2-E0AF85D79409}"/>
    <dgm:cxn modelId="{9BF041B2-06B3-4517-AD86-285C15A002E4}" type="presOf" srcId="{A9E59766-7D54-4B75-91FA-D50B35B146EA}" destId="{EEEB1C6A-70F2-4FD5-9FF1-62983C85F05E}" srcOrd="0" destOrd="0" presId="urn:microsoft.com/office/officeart/2005/8/layout/chevron1"/>
    <dgm:cxn modelId="{00AE0632-6356-45F4-B8F4-D65B49B2C1A2}" type="presOf" srcId="{A7BB2C78-310F-44A8-AECA-9E69E744AF8C}" destId="{2C5DE0E7-5CD2-4C85-AD5D-7D8053C67003}" srcOrd="0" destOrd="0" presId="urn:microsoft.com/office/officeart/2005/8/layout/chevron1"/>
    <dgm:cxn modelId="{DD94163D-DA01-4562-B1D8-90A431185452}" type="presOf" srcId="{432D919F-0306-4F9A-9E0C-FE59E29A8479}" destId="{E8D52B82-9570-480C-BA39-30013F44AB3B}" srcOrd="0" destOrd="4" presId="urn:microsoft.com/office/officeart/2005/8/layout/chevron1"/>
    <dgm:cxn modelId="{27D50E26-1A24-44DF-8E3B-BCE5D4E15F54}" type="presOf" srcId="{B186505E-59D8-4024-AF80-97A7F489D2C6}" destId="{E8D52B82-9570-480C-BA39-30013F44AB3B}" srcOrd="0" destOrd="0" presId="urn:microsoft.com/office/officeart/2005/8/layout/chevron1"/>
    <dgm:cxn modelId="{CF4EB0AA-A308-4626-B770-A3ABAF8CCC45}" type="presOf" srcId="{5BD491F0-2DE2-4492-9933-83DD25E83C22}" destId="{624DBF80-6221-4169-A449-F52BE62059EF}" srcOrd="0" destOrd="0" presId="urn:microsoft.com/office/officeart/2005/8/layout/chevron1"/>
    <dgm:cxn modelId="{BA6B8CDF-F8EE-4D1B-98AE-138458918AB3}" type="presOf" srcId="{1B825E56-5D49-4EE4-A97E-4D732E86DCDB}" destId="{2C5DE0E7-5CD2-4C85-AD5D-7D8053C67003}" srcOrd="0" destOrd="3" presId="urn:microsoft.com/office/officeart/2005/8/layout/chevron1"/>
    <dgm:cxn modelId="{560FFD14-6F4D-4B3C-A2C0-B4C0B808E939}" type="presOf" srcId="{870A9285-EE9B-46F9-A8FC-3CBC93ECDF8D}" destId="{2C5DE0E7-5CD2-4C85-AD5D-7D8053C67003}" srcOrd="0" destOrd="1" presId="urn:microsoft.com/office/officeart/2005/8/layout/chevron1"/>
    <dgm:cxn modelId="{62C5915D-0947-4C92-A72C-655E13A65AF3}" type="presOf" srcId="{9E1FD263-DA7A-40CC-AB32-CDFF306AF1EF}" destId="{E8D52B82-9570-480C-BA39-30013F44AB3B}" srcOrd="0" destOrd="1" presId="urn:microsoft.com/office/officeart/2005/8/layout/chevron1"/>
    <dgm:cxn modelId="{B017289F-136F-4883-9ACE-AFB0456D822C}" srcId="{907FDCD0-A352-4252-80C5-3EFCA19521B0}" destId="{5BD491F0-2DE2-4492-9933-83DD25E83C22}" srcOrd="0" destOrd="0" parTransId="{75E25132-3BD2-4932-B4AD-00A25AECE264}" sibTransId="{69FDA41E-C9E4-4D0B-86E3-096647F4C43C}"/>
    <dgm:cxn modelId="{88DA2595-6B16-42CB-AFB2-7CCDBEDBDB48}" srcId="{5BD491F0-2DE2-4492-9933-83DD25E83C22}" destId="{B186505E-59D8-4024-AF80-97A7F489D2C6}" srcOrd="0" destOrd="0" parTransId="{305B51F4-895D-4D70-AB24-BA5B786CAC14}" sibTransId="{EAC627B9-9689-4F38-92F8-6FE914EF7452}"/>
    <dgm:cxn modelId="{A098644D-6487-4E03-BE45-1B9995B0A200}" srcId="{A9E59766-7D54-4B75-91FA-D50B35B146EA}" destId="{6E1C2301-6913-4163-B6CB-08062CA286A9}" srcOrd="0" destOrd="0" parTransId="{AC30B1AF-93F0-4022-8BC1-037E7E3E8F26}" sibTransId="{5589DBCE-5E3B-4D1E-A3DC-9D62615D14D7}"/>
    <dgm:cxn modelId="{5302A299-56BA-49E5-BB02-87520D09113E}" type="presOf" srcId="{237B7F9A-5557-46FE-8359-E9ED06AF9917}" destId="{C41FE7F4-4940-43FF-BF1D-99327FB5030B}" srcOrd="0" destOrd="0" presId="urn:microsoft.com/office/officeart/2005/8/layout/chevron1"/>
    <dgm:cxn modelId="{B3341802-701D-4153-9492-1C4EEDAAAC11}" type="presOf" srcId="{5E4DC3F7-EC3B-4CC5-B368-3E6EC09860BA}" destId="{A4FAD74D-6884-49FD-A781-A78AF1790E6F}" srcOrd="0" destOrd="1" presId="urn:microsoft.com/office/officeart/2005/8/layout/chevron1"/>
    <dgm:cxn modelId="{EF1BB2D1-62FD-44EB-8DE6-1000D9D8DE37}" srcId="{237B7F9A-5557-46FE-8359-E9ED06AF9917}" destId="{870A9285-EE9B-46F9-A8FC-3CBC93ECDF8D}" srcOrd="1" destOrd="0" parTransId="{01D50B5A-C0FF-4F76-B520-2B435737A3B7}" sibTransId="{4D00CD90-B2AE-42E4-B0CC-37C781E02112}"/>
    <dgm:cxn modelId="{EE42D30F-38B3-480E-AF37-E15D8892BED8}" type="presOf" srcId="{6C2E72CA-C40B-433D-A607-96A6E32FDC9D}" destId="{2C5DE0E7-5CD2-4C85-AD5D-7D8053C67003}" srcOrd="0" destOrd="2" presId="urn:microsoft.com/office/officeart/2005/8/layout/chevron1"/>
    <dgm:cxn modelId="{8C2B5CC3-B953-4FD2-9407-3B2D6342FC00}" srcId="{5BD491F0-2DE2-4492-9933-83DD25E83C22}" destId="{432D919F-0306-4F9A-9E0C-FE59E29A8479}" srcOrd="4" destOrd="0" parTransId="{D3D64D15-A2BC-4B23-BF60-BA5A32922C44}" sibTransId="{A0840DE6-7345-473C-8DAC-DC284D024055}"/>
    <dgm:cxn modelId="{DD037A62-9000-4590-94DF-C7E0CF69A585}" type="presOf" srcId="{474650DD-F935-43E6-9B82-B774908559E4}" destId="{E8D52B82-9570-480C-BA39-30013F44AB3B}" srcOrd="0" destOrd="2" presId="urn:microsoft.com/office/officeart/2005/8/layout/chevron1"/>
    <dgm:cxn modelId="{A881AD38-E074-45FD-9BBD-5775A69EFED6}" srcId="{5BD491F0-2DE2-4492-9933-83DD25E83C22}" destId="{368068F0-7711-4202-B41D-BCD0EEA3EBF5}" srcOrd="3" destOrd="0" parTransId="{6F13EFF2-7686-4172-9889-0BC356BB755E}" sibTransId="{A5040579-ED13-447C-8C52-5BFD23A337DE}"/>
    <dgm:cxn modelId="{DB7206C6-95F0-43B2-AD4F-B1F147FA9B93}" srcId="{907FDCD0-A352-4252-80C5-3EFCA19521B0}" destId="{237B7F9A-5557-46FE-8359-E9ED06AF9917}" srcOrd="2" destOrd="0" parTransId="{A8A0788B-DAA8-4C29-A454-3549B0CE7758}" sibTransId="{280853CF-5B31-4DB8-AE6D-68C697047874}"/>
    <dgm:cxn modelId="{B9B484DE-6723-4102-A336-F950EE699010}" srcId="{237B7F9A-5557-46FE-8359-E9ED06AF9917}" destId="{1B825E56-5D49-4EE4-A97E-4D732E86DCDB}" srcOrd="3" destOrd="0" parTransId="{29DDD9CA-185D-4A7B-B0D7-8F093097E467}" sibTransId="{D940CB03-73CE-476C-8613-4A2E39A1AE54}"/>
    <dgm:cxn modelId="{3489E5E4-0884-4E7B-9CA8-3951D718DCF2}" type="presOf" srcId="{6E1C2301-6913-4163-B6CB-08062CA286A9}" destId="{A4FAD74D-6884-49FD-A781-A78AF1790E6F}" srcOrd="0" destOrd="0" presId="urn:microsoft.com/office/officeart/2005/8/layout/chevron1"/>
    <dgm:cxn modelId="{92908869-2770-4C00-92C9-C8B985942A0C}" srcId="{907FDCD0-A352-4252-80C5-3EFCA19521B0}" destId="{A9E59766-7D54-4B75-91FA-D50B35B146EA}" srcOrd="1" destOrd="0" parTransId="{077D6929-D62E-45A0-B497-4EDFF35186D9}" sibTransId="{3C06A121-A4F6-457C-9C62-4420252DB0B4}"/>
    <dgm:cxn modelId="{6A990063-8C8B-4091-AC8B-68CF0ABBEE39}" type="presOf" srcId="{907FDCD0-A352-4252-80C5-3EFCA19521B0}" destId="{9CD6AE83-07DB-4655-860A-01B8AFE8FD4D}" srcOrd="0" destOrd="0" presId="urn:microsoft.com/office/officeart/2005/8/layout/chevron1"/>
    <dgm:cxn modelId="{7A3F6B94-8B02-4F97-84EA-34FF1FD5CE7E}" srcId="{5BD491F0-2DE2-4492-9933-83DD25E83C22}" destId="{9E1FD263-DA7A-40CC-AB32-CDFF306AF1EF}" srcOrd="1" destOrd="0" parTransId="{825C70F0-82F8-481F-81C9-948A524C86AA}" sibTransId="{4C6E1ECC-2B6E-495F-91CE-0393281E9F9B}"/>
    <dgm:cxn modelId="{C3CE02F9-66B9-4A40-9D9D-0A9D29CA43A4}" type="presParOf" srcId="{9CD6AE83-07DB-4655-860A-01B8AFE8FD4D}" destId="{E785FB56-5294-48A5-9398-EA88C023B68B}" srcOrd="0" destOrd="0" presId="urn:microsoft.com/office/officeart/2005/8/layout/chevron1"/>
    <dgm:cxn modelId="{AC6135D8-AC47-4368-8936-38C4F00B714A}" type="presParOf" srcId="{E785FB56-5294-48A5-9398-EA88C023B68B}" destId="{624DBF80-6221-4169-A449-F52BE62059EF}" srcOrd="0" destOrd="0" presId="urn:microsoft.com/office/officeart/2005/8/layout/chevron1"/>
    <dgm:cxn modelId="{3CA0D706-B16B-4356-83E7-5E2FADC25AE0}" type="presParOf" srcId="{E785FB56-5294-48A5-9398-EA88C023B68B}" destId="{E8D52B82-9570-480C-BA39-30013F44AB3B}" srcOrd="1" destOrd="0" presId="urn:microsoft.com/office/officeart/2005/8/layout/chevron1"/>
    <dgm:cxn modelId="{425603EE-0C07-494B-8B37-7022B0FC7CC6}" type="presParOf" srcId="{9CD6AE83-07DB-4655-860A-01B8AFE8FD4D}" destId="{6976FCA5-F55C-4F82-BE5F-4469065F8C85}" srcOrd="1" destOrd="0" presId="urn:microsoft.com/office/officeart/2005/8/layout/chevron1"/>
    <dgm:cxn modelId="{36633610-985C-451C-84A4-024B6B5091B2}" type="presParOf" srcId="{9CD6AE83-07DB-4655-860A-01B8AFE8FD4D}" destId="{0F5A10F8-4BD9-420A-BA75-EAA7973ED5F0}" srcOrd="2" destOrd="0" presId="urn:microsoft.com/office/officeart/2005/8/layout/chevron1"/>
    <dgm:cxn modelId="{5D1D5504-C5E8-48F6-A55E-B9355C71FBBF}" type="presParOf" srcId="{0F5A10F8-4BD9-420A-BA75-EAA7973ED5F0}" destId="{EEEB1C6A-70F2-4FD5-9FF1-62983C85F05E}" srcOrd="0" destOrd="0" presId="urn:microsoft.com/office/officeart/2005/8/layout/chevron1"/>
    <dgm:cxn modelId="{B19F420D-A4ED-48F5-9153-2E620611E4A4}" type="presParOf" srcId="{0F5A10F8-4BD9-420A-BA75-EAA7973ED5F0}" destId="{A4FAD74D-6884-49FD-A781-A78AF1790E6F}" srcOrd="1" destOrd="0" presId="urn:microsoft.com/office/officeart/2005/8/layout/chevron1"/>
    <dgm:cxn modelId="{74396E93-39C1-4C02-8E18-23A3AB33CD3C}" type="presParOf" srcId="{9CD6AE83-07DB-4655-860A-01B8AFE8FD4D}" destId="{B9F3ADB7-EAA3-4870-8C02-2B94D07CE398}" srcOrd="3" destOrd="0" presId="urn:microsoft.com/office/officeart/2005/8/layout/chevron1"/>
    <dgm:cxn modelId="{4DEB3610-C5A2-4CA4-8936-6AE277E0AD66}" type="presParOf" srcId="{9CD6AE83-07DB-4655-860A-01B8AFE8FD4D}" destId="{0A0C9E1C-8839-46EE-A4F1-F03BD050344C}" srcOrd="4" destOrd="0" presId="urn:microsoft.com/office/officeart/2005/8/layout/chevron1"/>
    <dgm:cxn modelId="{A2F8381F-7023-4C23-9650-3B1CB34D943E}" type="presParOf" srcId="{0A0C9E1C-8839-46EE-A4F1-F03BD050344C}" destId="{C41FE7F4-4940-43FF-BF1D-99327FB5030B}" srcOrd="0" destOrd="0" presId="urn:microsoft.com/office/officeart/2005/8/layout/chevron1"/>
    <dgm:cxn modelId="{58FD4EE7-2095-417D-9451-2FC3B1C179DC}" type="presParOf" srcId="{0A0C9E1C-8839-46EE-A4F1-F03BD050344C}" destId="{2C5DE0E7-5CD2-4C85-AD5D-7D8053C6700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F1DB2CF-C8D2-4209-B9F7-81683B389770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A5658D-7D0D-45A8-A180-9C4762FDC72E}">
      <dgm:prSet phldrT="[Text]" custT="1"/>
      <dgm:spPr/>
      <dgm:t>
        <a:bodyPr/>
        <a:lstStyle/>
        <a:p>
          <a:r>
            <a:rPr lang="id-ID" sz="1800" dirty="0" smtClean="0"/>
            <a:t>Uang</a:t>
          </a:r>
          <a:endParaRPr lang="en-US" sz="1800" dirty="0"/>
        </a:p>
      </dgm:t>
    </dgm:pt>
    <dgm:pt modelId="{0ED0D98E-2167-4D45-B003-A7B0574730CB}" type="parTrans" cxnId="{D52A1C6E-043B-4080-9D37-E293A5EE08A9}">
      <dgm:prSet/>
      <dgm:spPr/>
      <dgm:t>
        <a:bodyPr/>
        <a:lstStyle/>
        <a:p>
          <a:endParaRPr lang="en-US" sz="1800"/>
        </a:p>
      </dgm:t>
    </dgm:pt>
    <dgm:pt modelId="{E5F2BAD7-7B2C-46BD-919E-6898AF14A5CA}" type="sibTrans" cxnId="{D52A1C6E-043B-4080-9D37-E293A5EE08A9}">
      <dgm:prSet/>
      <dgm:spPr/>
      <dgm:t>
        <a:bodyPr/>
        <a:lstStyle/>
        <a:p>
          <a:endParaRPr lang="en-US" sz="1800"/>
        </a:p>
      </dgm:t>
    </dgm:pt>
    <dgm:pt modelId="{D8948E63-E369-457C-98D9-AD0F2B2DEC6A}">
      <dgm:prSet phldrT="[Text]" custT="1"/>
      <dgm:spPr/>
      <dgm:t>
        <a:bodyPr/>
        <a:lstStyle/>
        <a:p>
          <a:r>
            <a:rPr lang="id-ID" sz="1800" smtClean="0"/>
            <a:t>Fungsi</a:t>
          </a:r>
          <a:endParaRPr lang="en-US" sz="1800" dirty="0"/>
        </a:p>
      </dgm:t>
    </dgm:pt>
    <dgm:pt modelId="{BFCB2D21-F2EB-4EA1-9696-1672CCBD83EB}" type="parTrans" cxnId="{6BBF2467-3818-4A23-90CB-D3E18DD18AA2}">
      <dgm:prSet/>
      <dgm:spPr/>
      <dgm:t>
        <a:bodyPr/>
        <a:lstStyle/>
        <a:p>
          <a:endParaRPr lang="en-US" sz="1800"/>
        </a:p>
      </dgm:t>
    </dgm:pt>
    <dgm:pt modelId="{E82F370C-E499-4379-8B7C-58285C695045}" type="sibTrans" cxnId="{6BBF2467-3818-4A23-90CB-D3E18DD18AA2}">
      <dgm:prSet/>
      <dgm:spPr/>
      <dgm:t>
        <a:bodyPr/>
        <a:lstStyle/>
        <a:p>
          <a:endParaRPr lang="en-US" sz="1800"/>
        </a:p>
      </dgm:t>
    </dgm:pt>
    <dgm:pt modelId="{9DBD9007-BE88-4130-8F3A-CEDC5B8ECD2F}">
      <dgm:prSet phldrT="[Text]" custT="1"/>
      <dgm:spPr/>
      <dgm:t>
        <a:bodyPr/>
        <a:lstStyle/>
        <a:p>
          <a:r>
            <a:rPr lang="id-ID" sz="1800" smtClean="0"/>
            <a:t>Asli</a:t>
          </a:r>
          <a:endParaRPr lang="en-US" sz="1800" dirty="0"/>
        </a:p>
      </dgm:t>
    </dgm:pt>
    <dgm:pt modelId="{43078E0E-307A-4E5C-B295-FFACAC2B8B43}" type="parTrans" cxnId="{CFB16D2C-CC8C-4D9E-B828-605D11F81441}">
      <dgm:prSet/>
      <dgm:spPr/>
      <dgm:t>
        <a:bodyPr/>
        <a:lstStyle/>
        <a:p>
          <a:endParaRPr lang="en-US" sz="1800"/>
        </a:p>
      </dgm:t>
    </dgm:pt>
    <dgm:pt modelId="{4F67E912-58FB-49BB-A8DB-3CB8F463C7AA}" type="sibTrans" cxnId="{CFB16D2C-CC8C-4D9E-B828-605D11F81441}">
      <dgm:prSet/>
      <dgm:spPr/>
      <dgm:t>
        <a:bodyPr/>
        <a:lstStyle/>
        <a:p>
          <a:endParaRPr lang="en-US" sz="1800"/>
        </a:p>
      </dgm:t>
    </dgm:pt>
    <dgm:pt modelId="{EF75556A-35EB-41A3-968F-2A2F0436E8EE}">
      <dgm:prSet phldrT="[Text]" custT="1"/>
      <dgm:spPr/>
      <dgm:t>
        <a:bodyPr/>
        <a:lstStyle/>
        <a:p>
          <a:r>
            <a:rPr lang="id-ID" sz="1800" smtClean="0"/>
            <a:t>Turunan</a:t>
          </a:r>
          <a:endParaRPr lang="en-US" sz="1800" dirty="0"/>
        </a:p>
      </dgm:t>
    </dgm:pt>
    <dgm:pt modelId="{8A790601-0316-4E78-9C51-33261F15E736}" type="parTrans" cxnId="{F3088AAC-0A16-4288-9187-8024710C2DA2}">
      <dgm:prSet/>
      <dgm:spPr/>
      <dgm:t>
        <a:bodyPr/>
        <a:lstStyle/>
        <a:p>
          <a:endParaRPr lang="en-US" sz="1800"/>
        </a:p>
      </dgm:t>
    </dgm:pt>
    <dgm:pt modelId="{37B4EBA1-E547-4021-9EAE-C51692DBB63D}" type="sibTrans" cxnId="{F3088AAC-0A16-4288-9187-8024710C2DA2}">
      <dgm:prSet/>
      <dgm:spPr/>
      <dgm:t>
        <a:bodyPr/>
        <a:lstStyle/>
        <a:p>
          <a:endParaRPr lang="en-US" sz="1800"/>
        </a:p>
      </dgm:t>
    </dgm:pt>
    <dgm:pt modelId="{7A3211A1-49C3-4A6D-8513-2FD4017E3BED}">
      <dgm:prSet phldrT="[Text]" custT="1"/>
      <dgm:spPr/>
      <dgm:t>
        <a:bodyPr/>
        <a:lstStyle/>
        <a:p>
          <a:r>
            <a:rPr lang="id-ID" sz="1800" smtClean="0"/>
            <a:t>Jenis-jenis</a:t>
          </a:r>
          <a:endParaRPr lang="en-US" sz="1800" dirty="0"/>
        </a:p>
      </dgm:t>
    </dgm:pt>
    <dgm:pt modelId="{C398B673-2687-4D48-A588-90968585B575}" type="parTrans" cxnId="{93CAB3C5-EE5B-48B9-8A0F-6DC106F7C4A1}">
      <dgm:prSet/>
      <dgm:spPr/>
      <dgm:t>
        <a:bodyPr/>
        <a:lstStyle/>
        <a:p>
          <a:endParaRPr lang="en-US" sz="1800"/>
        </a:p>
      </dgm:t>
    </dgm:pt>
    <dgm:pt modelId="{01B1F5F6-E479-49BD-BA89-C9FE7F935AED}" type="sibTrans" cxnId="{93CAB3C5-EE5B-48B9-8A0F-6DC106F7C4A1}">
      <dgm:prSet/>
      <dgm:spPr/>
      <dgm:t>
        <a:bodyPr/>
        <a:lstStyle/>
        <a:p>
          <a:endParaRPr lang="en-US" sz="1800"/>
        </a:p>
      </dgm:t>
    </dgm:pt>
    <dgm:pt modelId="{56F39DB8-D459-45BE-822E-66CCE8B4A464}">
      <dgm:prSet phldrT="[Text]" custT="1"/>
      <dgm:spPr/>
      <dgm:t>
        <a:bodyPr/>
        <a:lstStyle/>
        <a:p>
          <a:r>
            <a:rPr lang="id-ID" sz="1800" smtClean="0"/>
            <a:t>Kartal</a:t>
          </a:r>
          <a:endParaRPr lang="en-US" sz="1800" dirty="0"/>
        </a:p>
      </dgm:t>
    </dgm:pt>
    <dgm:pt modelId="{6AF22EAC-91B7-4852-BFB7-1643CE79EF54}" type="parTrans" cxnId="{9D7D46CD-5C9B-4370-9C0D-145D2F0E99EB}">
      <dgm:prSet/>
      <dgm:spPr/>
      <dgm:t>
        <a:bodyPr/>
        <a:lstStyle/>
        <a:p>
          <a:endParaRPr lang="en-US" sz="1800"/>
        </a:p>
      </dgm:t>
    </dgm:pt>
    <dgm:pt modelId="{B99F546D-387E-4825-8E41-4C0AFCD3DA38}" type="sibTrans" cxnId="{9D7D46CD-5C9B-4370-9C0D-145D2F0E99EB}">
      <dgm:prSet/>
      <dgm:spPr/>
      <dgm:t>
        <a:bodyPr/>
        <a:lstStyle/>
        <a:p>
          <a:endParaRPr lang="en-US" sz="1800"/>
        </a:p>
      </dgm:t>
    </dgm:pt>
    <dgm:pt modelId="{D1EFBDA5-9A7F-46DB-B87B-9BE0391B4F57}">
      <dgm:prSet custT="1"/>
      <dgm:spPr/>
      <dgm:t>
        <a:bodyPr/>
        <a:lstStyle/>
        <a:p>
          <a:r>
            <a:rPr lang="id-ID" sz="1800" smtClean="0"/>
            <a:t>Giral</a:t>
          </a:r>
          <a:endParaRPr lang="en-US" sz="1800" dirty="0"/>
        </a:p>
      </dgm:t>
    </dgm:pt>
    <dgm:pt modelId="{044B773D-1FD9-4AA1-B9A0-92333B13BDA8}" type="parTrans" cxnId="{8D62625A-44CE-4BC5-BA8B-52193CBE1F99}">
      <dgm:prSet/>
      <dgm:spPr/>
      <dgm:t>
        <a:bodyPr/>
        <a:lstStyle/>
        <a:p>
          <a:endParaRPr lang="en-US" sz="1800"/>
        </a:p>
      </dgm:t>
    </dgm:pt>
    <dgm:pt modelId="{45833FBA-38AB-4E23-B0D2-906BDF852CC0}" type="sibTrans" cxnId="{8D62625A-44CE-4BC5-BA8B-52193CBE1F99}">
      <dgm:prSet/>
      <dgm:spPr/>
      <dgm:t>
        <a:bodyPr/>
        <a:lstStyle/>
        <a:p>
          <a:endParaRPr lang="en-US" sz="1800"/>
        </a:p>
      </dgm:t>
    </dgm:pt>
    <dgm:pt modelId="{6F142A51-3660-4D2D-9F47-488176B09074}">
      <dgm:prSet custT="1"/>
      <dgm:spPr/>
      <dgm:t>
        <a:bodyPr/>
        <a:lstStyle/>
        <a:p>
          <a:r>
            <a:rPr lang="id-ID" sz="1800" smtClean="0"/>
            <a:t>Kuasi</a:t>
          </a:r>
          <a:endParaRPr lang="en-US" sz="1800" dirty="0"/>
        </a:p>
      </dgm:t>
    </dgm:pt>
    <dgm:pt modelId="{5CA5C3C9-CDDD-41DC-BBFE-A7A2C162E1A0}" type="parTrans" cxnId="{FB02E6A3-44D4-4665-A739-F5A3713E4731}">
      <dgm:prSet/>
      <dgm:spPr/>
      <dgm:t>
        <a:bodyPr/>
        <a:lstStyle/>
        <a:p>
          <a:endParaRPr lang="en-US" sz="1800"/>
        </a:p>
      </dgm:t>
    </dgm:pt>
    <dgm:pt modelId="{759112BC-95E6-4815-8CEA-B5ACB7AADA71}" type="sibTrans" cxnId="{FB02E6A3-44D4-4665-A739-F5A3713E4731}">
      <dgm:prSet/>
      <dgm:spPr/>
      <dgm:t>
        <a:bodyPr/>
        <a:lstStyle/>
        <a:p>
          <a:endParaRPr lang="en-US" sz="1800"/>
        </a:p>
      </dgm:t>
    </dgm:pt>
    <dgm:pt modelId="{9A042847-9245-4D42-957E-34731E6F2AB8}" type="pres">
      <dgm:prSet presAssocID="{6F1DB2CF-C8D2-4209-B9F7-81683B3897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82FEC1-6098-4DF8-A46E-813DEC220CE3}" type="pres">
      <dgm:prSet presAssocID="{66A5658D-7D0D-45A8-A180-9C4762FDC72E}" presName="hierRoot1" presStyleCnt="0"/>
      <dgm:spPr/>
      <dgm:t>
        <a:bodyPr/>
        <a:lstStyle/>
        <a:p>
          <a:endParaRPr lang="en-US"/>
        </a:p>
      </dgm:t>
    </dgm:pt>
    <dgm:pt modelId="{8F41A875-B0FB-456C-86E1-C5934B869E3E}" type="pres">
      <dgm:prSet presAssocID="{66A5658D-7D0D-45A8-A180-9C4762FDC72E}" presName="composite" presStyleCnt="0"/>
      <dgm:spPr/>
      <dgm:t>
        <a:bodyPr/>
        <a:lstStyle/>
        <a:p>
          <a:endParaRPr lang="en-US"/>
        </a:p>
      </dgm:t>
    </dgm:pt>
    <dgm:pt modelId="{73270B5A-3023-4133-95AE-44C29BD5BF6D}" type="pres">
      <dgm:prSet presAssocID="{66A5658D-7D0D-45A8-A180-9C4762FDC72E}" presName="background" presStyleLbl="node0" presStyleIdx="0" presStyleCnt="1"/>
      <dgm:spPr/>
      <dgm:t>
        <a:bodyPr/>
        <a:lstStyle/>
        <a:p>
          <a:endParaRPr lang="en-US"/>
        </a:p>
      </dgm:t>
    </dgm:pt>
    <dgm:pt modelId="{D16E1235-A54D-497A-B9AA-3EE7CB23FB90}" type="pres">
      <dgm:prSet presAssocID="{66A5658D-7D0D-45A8-A180-9C4762FDC7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C13A0-9528-4594-8C4C-746C8405C06D}" type="pres">
      <dgm:prSet presAssocID="{66A5658D-7D0D-45A8-A180-9C4762FDC72E}" presName="hierChild2" presStyleCnt="0"/>
      <dgm:spPr/>
      <dgm:t>
        <a:bodyPr/>
        <a:lstStyle/>
        <a:p>
          <a:endParaRPr lang="en-US"/>
        </a:p>
      </dgm:t>
    </dgm:pt>
    <dgm:pt modelId="{ACAF5066-68A4-450A-B261-1589441BCC8D}" type="pres">
      <dgm:prSet presAssocID="{BFCB2D21-F2EB-4EA1-9696-1672CCBD83E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C673946-503A-4ED5-A1ED-32D06B953531}" type="pres">
      <dgm:prSet presAssocID="{D8948E63-E369-457C-98D9-AD0F2B2DEC6A}" presName="hierRoot2" presStyleCnt="0"/>
      <dgm:spPr/>
      <dgm:t>
        <a:bodyPr/>
        <a:lstStyle/>
        <a:p>
          <a:endParaRPr lang="en-US"/>
        </a:p>
      </dgm:t>
    </dgm:pt>
    <dgm:pt modelId="{10901065-162C-4550-ACB8-7CFD2DB19940}" type="pres">
      <dgm:prSet presAssocID="{D8948E63-E369-457C-98D9-AD0F2B2DEC6A}" presName="composite2" presStyleCnt="0"/>
      <dgm:spPr/>
      <dgm:t>
        <a:bodyPr/>
        <a:lstStyle/>
        <a:p>
          <a:endParaRPr lang="en-US"/>
        </a:p>
      </dgm:t>
    </dgm:pt>
    <dgm:pt modelId="{8FED5ED8-883D-4CB9-A78B-180D876C2297}" type="pres">
      <dgm:prSet presAssocID="{D8948E63-E369-457C-98D9-AD0F2B2DEC6A}" presName="background2" presStyleLbl="node2" presStyleIdx="0" presStyleCnt="2"/>
      <dgm:spPr/>
      <dgm:t>
        <a:bodyPr/>
        <a:lstStyle/>
        <a:p>
          <a:endParaRPr lang="en-US"/>
        </a:p>
      </dgm:t>
    </dgm:pt>
    <dgm:pt modelId="{110416AF-F448-443E-AE26-74826FF8F210}" type="pres">
      <dgm:prSet presAssocID="{D8948E63-E369-457C-98D9-AD0F2B2DEC6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B4596-50E4-4777-91C2-2D7BF76C909A}" type="pres">
      <dgm:prSet presAssocID="{D8948E63-E369-457C-98D9-AD0F2B2DEC6A}" presName="hierChild3" presStyleCnt="0"/>
      <dgm:spPr/>
      <dgm:t>
        <a:bodyPr/>
        <a:lstStyle/>
        <a:p>
          <a:endParaRPr lang="en-US"/>
        </a:p>
      </dgm:t>
    </dgm:pt>
    <dgm:pt modelId="{E31B0AAA-744B-4147-841F-A11FDF8058BE}" type="pres">
      <dgm:prSet presAssocID="{43078E0E-307A-4E5C-B295-FFACAC2B8B43}" presName="Name17" presStyleLbl="parChTrans1D3" presStyleIdx="0" presStyleCnt="5"/>
      <dgm:spPr/>
      <dgm:t>
        <a:bodyPr/>
        <a:lstStyle/>
        <a:p>
          <a:endParaRPr lang="en-US"/>
        </a:p>
      </dgm:t>
    </dgm:pt>
    <dgm:pt modelId="{AB7C5336-BA78-489C-9A67-E703C20C0CD8}" type="pres">
      <dgm:prSet presAssocID="{9DBD9007-BE88-4130-8F3A-CEDC5B8ECD2F}" presName="hierRoot3" presStyleCnt="0"/>
      <dgm:spPr/>
      <dgm:t>
        <a:bodyPr/>
        <a:lstStyle/>
        <a:p>
          <a:endParaRPr lang="en-US"/>
        </a:p>
      </dgm:t>
    </dgm:pt>
    <dgm:pt modelId="{4D75B4F7-0F85-42B1-BE1D-45CF9F70B512}" type="pres">
      <dgm:prSet presAssocID="{9DBD9007-BE88-4130-8F3A-CEDC5B8ECD2F}" presName="composite3" presStyleCnt="0"/>
      <dgm:spPr/>
      <dgm:t>
        <a:bodyPr/>
        <a:lstStyle/>
        <a:p>
          <a:endParaRPr lang="en-US"/>
        </a:p>
      </dgm:t>
    </dgm:pt>
    <dgm:pt modelId="{010B360E-9224-4B36-BCE0-396DFB7BCCA8}" type="pres">
      <dgm:prSet presAssocID="{9DBD9007-BE88-4130-8F3A-CEDC5B8ECD2F}" presName="background3" presStyleLbl="node3" presStyleIdx="0" presStyleCnt="5"/>
      <dgm:spPr/>
      <dgm:t>
        <a:bodyPr/>
        <a:lstStyle/>
        <a:p>
          <a:endParaRPr lang="en-US"/>
        </a:p>
      </dgm:t>
    </dgm:pt>
    <dgm:pt modelId="{6F4B7761-5DEB-486B-AF6F-85D057C338E6}" type="pres">
      <dgm:prSet presAssocID="{9DBD9007-BE88-4130-8F3A-CEDC5B8ECD2F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43090-2305-40F1-BEDA-6C67D6807F49}" type="pres">
      <dgm:prSet presAssocID="{9DBD9007-BE88-4130-8F3A-CEDC5B8ECD2F}" presName="hierChild4" presStyleCnt="0"/>
      <dgm:spPr/>
      <dgm:t>
        <a:bodyPr/>
        <a:lstStyle/>
        <a:p>
          <a:endParaRPr lang="en-US"/>
        </a:p>
      </dgm:t>
    </dgm:pt>
    <dgm:pt modelId="{DD3D97A2-F958-46A5-ADF6-4750144397EB}" type="pres">
      <dgm:prSet presAssocID="{8A790601-0316-4E78-9C51-33261F15E73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536E479B-5B65-4D11-A958-0F005CF0AE61}" type="pres">
      <dgm:prSet presAssocID="{EF75556A-35EB-41A3-968F-2A2F0436E8EE}" presName="hierRoot3" presStyleCnt="0"/>
      <dgm:spPr/>
      <dgm:t>
        <a:bodyPr/>
        <a:lstStyle/>
        <a:p>
          <a:endParaRPr lang="en-US"/>
        </a:p>
      </dgm:t>
    </dgm:pt>
    <dgm:pt modelId="{6C3C11D3-FF8D-4584-8BE5-A1EC5E10343F}" type="pres">
      <dgm:prSet presAssocID="{EF75556A-35EB-41A3-968F-2A2F0436E8EE}" presName="composite3" presStyleCnt="0"/>
      <dgm:spPr/>
      <dgm:t>
        <a:bodyPr/>
        <a:lstStyle/>
        <a:p>
          <a:endParaRPr lang="en-US"/>
        </a:p>
      </dgm:t>
    </dgm:pt>
    <dgm:pt modelId="{0043CC2B-8D9C-4ACC-9C2B-2088529D7AEA}" type="pres">
      <dgm:prSet presAssocID="{EF75556A-35EB-41A3-968F-2A2F0436E8EE}" presName="background3" presStyleLbl="node3" presStyleIdx="1" presStyleCnt="5"/>
      <dgm:spPr/>
      <dgm:t>
        <a:bodyPr/>
        <a:lstStyle/>
        <a:p>
          <a:endParaRPr lang="en-US"/>
        </a:p>
      </dgm:t>
    </dgm:pt>
    <dgm:pt modelId="{555A2E3C-96BA-42C7-B055-3C2AFD4E44AD}" type="pres">
      <dgm:prSet presAssocID="{EF75556A-35EB-41A3-968F-2A2F0436E8E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83B0D-5338-417A-B047-D87C3CFB4EB0}" type="pres">
      <dgm:prSet presAssocID="{EF75556A-35EB-41A3-968F-2A2F0436E8EE}" presName="hierChild4" presStyleCnt="0"/>
      <dgm:spPr/>
      <dgm:t>
        <a:bodyPr/>
        <a:lstStyle/>
        <a:p>
          <a:endParaRPr lang="en-US"/>
        </a:p>
      </dgm:t>
    </dgm:pt>
    <dgm:pt modelId="{F94CF645-34E7-480E-9EB7-B8A31EB80EFB}" type="pres">
      <dgm:prSet presAssocID="{C398B673-2687-4D48-A588-90968585B57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602AF9C-0420-4C76-A6BC-E99F0EA4953B}" type="pres">
      <dgm:prSet presAssocID="{7A3211A1-49C3-4A6D-8513-2FD4017E3BED}" presName="hierRoot2" presStyleCnt="0"/>
      <dgm:spPr/>
      <dgm:t>
        <a:bodyPr/>
        <a:lstStyle/>
        <a:p>
          <a:endParaRPr lang="en-US"/>
        </a:p>
      </dgm:t>
    </dgm:pt>
    <dgm:pt modelId="{A0A39241-D713-41E0-B54D-A4F362EC7AD4}" type="pres">
      <dgm:prSet presAssocID="{7A3211A1-49C3-4A6D-8513-2FD4017E3BED}" presName="composite2" presStyleCnt="0"/>
      <dgm:spPr/>
      <dgm:t>
        <a:bodyPr/>
        <a:lstStyle/>
        <a:p>
          <a:endParaRPr lang="en-US"/>
        </a:p>
      </dgm:t>
    </dgm:pt>
    <dgm:pt modelId="{228FA8EA-4818-4E30-BAD6-522A59B94B25}" type="pres">
      <dgm:prSet presAssocID="{7A3211A1-49C3-4A6D-8513-2FD4017E3BED}" presName="background2" presStyleLbl="node2" presStyleIdx="1" presStyleCnt="2"/>
      <dgm:spPr/>
      <dgm:t>
        <a:bodyPr/>
        <a:lstStyle/>
        <a:p>
          <a:endParaRPr lang="en-US"/>
        </a:p>
      </dgm:t>
    </dgm:pt>
    <dgm:pt modelId="{D6170F8D-107A-424C-8BD6-5F14472D4019}" type="pres">
      <dgm:prSet presAssocID="{7A3211A1-49C3-4A6D-8513-2FD4017E3B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785DF-FE28-4412-BB7C-327E44746490}" type="pres">
      <dgm:prSet presAssocID="{7A3211A1-49C3-4A6D-8513-2FD4017E3BED}" presName="hierChild3" presStyleCnt="0"/>
      <dgm:spPr/>
      <dgm:t>
        <a:bodyPr/>
        <a:lstStyle/>
        <a:p>
          <a:endParaRPr lang="en-US"/>
        </a:p>
      </dgm:t>
    </dgm:pt>
    <dgm:pt modelId="{D881548E-0073-49BF-B636-661BC0401B61}" type="pres">
      <dgm:prSet presAssocID="{6AF22EAC-91B7-4852-BFB7-1643CE79EF54}" presName="Name17" presStyleLbl="parChTrans1D3" presStyleIdx="2" presStyleCnt="5"/>
      <dgm:spPr/>
      <dgm:t>
        <a:bodyPr/>
        <a:lstStyle/>
        <a:p>
          <a:endParaRPr lang="en-US"/>
        </a:p>
      </dgm:t>
    </dgm:pt>
    <dgm:pt modelId="{E71A81D8-88D1-4504-A5C3-6FC1A0029E94}" type="pres">
      <dgm:prSet presAssocID="{56F39DB8-D459-45BE-822E-66CCE8B4A464}" presName="hierRoot3" presStyleCnt="0"/>
      <dgm:spPr/>
      <dgm:t>
        <a:bodyPr/>
        <a:lstStyle/>
        <a:p>
          <a:endParaRPr lang="en-US"/>
        </a:p>
      </dgm:t>
    </dgm:pt>
    <dgm:pt modelId="{A6AB3F0B-FB67-4C73-BF39-1D6BB8E2C183}" type="pres">
      <dgm:prSet presAssocID="{56F39DB8-D459-45BE-822E-66CCE8B4A464}" presName="composite3" presStyleCnt="0"/>
      <dgm:spPr/>
      <dgm:t>
        <a:bodyPr/>
        <a:lstStyle/>
        <a:p>
          <a:endParaRPr lang="en-US"/>
        </a:p>
      </dgm:t>
    </dgm:pt>
    <dgm:pt modelId="{155C5D58-0AB8-473A-BF22-E48DFACB4E05}" type="pres">
      <dgm:prSet presAssocID="{56F39DB8-D459-45BE-822E-66CCE8B4A464}" presName="background3" presStyleLbl="node3" presStyleIdx="2" presStyleCnt="5"/>
      <dgm:spPr/>
      <dgm:t>
        <a:bodyPr/>
        <a:lstStyle/>
        <a:p>
          <a:endParaRPr lang="en-US"/>
        </a:p>
      </dgm:t>
    </dgm:pt>
    <dgm:pt modelId="{98D7EE99-9758-49C8-B070-E64B4EBB66BC}" type="pres">
      <dgm:prSet presAssocID="{56F39DB8-D459-45BE-822E-66CCE8B4A46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61F836-E9B1-4AB2-863F-505A554AEDAA}" type="pres">
      <dgm:prSet presAssocID="{56F39DB8-D459-45BE-822E-66CCE8B4A464}" presName="hierChild4" presStyleCnt="0"/>
      <dgm:spPr/>
      <dgm:t>
        <a:bodyPr/>
        <a:lstStyle/>
        <a:p>
          <a:endParaRPr lang="en-US"/>
        </a:p>
      </dgm:t>
    </dgm:pt>
    <dgm:pt modelId="{10DD0CFE-F733-4BB4-9007-3FECACFFC1DD}" type="pres">
      <dgm:prSet presAssocID="{044B773D-1FD9-4AA1-B9A0-92333B13BDA8}" presName="Name17" presStyleLbl="parChTrans1D3" presStyleIdx="3" presStyleCnt="5"/>
      <dgm:spPr/>
      <dgm:t>
        <a:bodyPr/>
        <a:lstStyle/>
        <a:p>
          <a:endParaRPr lang="en-US"/>
        </a:p>
      </dgm:t>
    </dgm:pt>
    <dgm:pt modelId="{78ED1FFA-7484-4100-9D27-DB59DE5060F2}" type="pres">
      <dgm:prSet presAssocID="{D1EFBDA5-9A7F-46DB-B87B-9BE0391B4F57}" presName="hierRoot3" presStyleCnt="0"/>
      <dgm:spPr/>
      <dgm:t>
        <a:bodyPr/>
        <a:lstStyle/>
        <a:p>
          <a:endParaRPr lang="en-US"/>
        </a:p>
      </dgm:t>
    </dgm:pt>
    <dgm:pt modelId="{859F44C9-4F25-4FD1-9232-EF1E219AD4FA}" type="pres">
      <dgm:prSet presAssocID="{D1EFBDA5-9A7F-46DB-B87B-9BE0391B4F57}" presName="composite3" presStyleCnt="0"/>
      <dgm:spPr/>
      <dgm:t>
        <a:bodyPr/>
        <a:lstStyle/>
        <a:p>
          <a:endParaRPr lang="en-US"/>
        </a:p>
      </dgm:t>
    </dgm:pt>
    <dgm:pt modelId="{B11F1DD0-B974-4488-B2F0-BCDAB8806804}" type="pres">
      <dgm:prSet presAssocID="{D1EFBDA5-9A7F-46DB-B87B-9BE0391B4F57}" presName="background3" presStyleLbl="node3" presStyleIdx="3" presStyleCnt="5"/>
      <dgm:spPr/>
      <dgm:t>
        <a:bodyPr/>
        <a:lstStyle/>
        <a:p>
          <a:endParaRPr lang="en-US"/>
        </a:p>
      </dgm:t>
    </dgm:pt>
    <dgm:pt modelId="{06288E23-B156-4901-90F2-6B754E5B3BB0}" type="pres">
      <dgm:prSet presAssocID="{D1EFBDA5-9A7F-46DB-B87B-9BE0391B4F5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5FB4B-D890-4E64-818A-709B0F29F675}" type="pres">
      <dgm:prSet presAssocID="{D1EFBDA5-9A7F-46DB-B87B-9BE0391B4F57}" presName="hierChild4" presStyleCnt="0"/>
      <dgm:spPr/>
      <dgm:t>
        <a:bodyPr/>
        <a:lstStyle/>
        <a:p>
          <a:endParaRPr lang="en-US"/>
        </a:p>
      </dgm:t>
    </dgm:pt>
    <dgm:pt modelId="{25F4DB08-026F-4439-90D6-A19DCFD168FB}" type="pres">
      <dgm:prSet presAssocID="{5CA5C3C9-CDDD-41DC-BBFE-A7A2C162E1A0}" presName="Name17" presStyleLbl="parChTrans1D3" presStyleIdx="4" presStyleCnt="5"/>
      <dgm:spPr/>
      <dgm:t>
        <a:bodyPr/>
        <a:lstStyle/>
        <a:p>
          <a:endParaRPr lang="en-US"/>
        </a:p>
      </dgm:t>
    </dgm:pt>
    <dgm:pt modelId="{5E929525-36EF-4EC5-B83B-B02719141DD6}" type="pres">
      <dgm:prSet presAssocID="{6F142A51-3660-4D2D-9F47-488176B09074}" presName="hierRoot3" presStyleCnt="0"/>
      <dgm:spPr/>
      <dgm:t>
        <a:bodyPr/>
        <a:lstStyle/>
        <a:p>
          <a:endParaRPr lang="en-US"/>
        </a:p>
      </dgm:t>
    </dgm:pt>
    <dgm:pt modelId="{72B4D0F5-CCDC-4C3B-A58F-524FAEA20A76}" type="pres">
      <dgm:prSet presAssocID="{6F142A51-3660-4D2D-9F47-488176B09074}" presName="composite3" presStyleCnt="0"/>
      <dgm:spPr/>
      <dgm:t>
        <a:bodyPr/>
        <a:lstStyle/>
        <a:p>
          <a:endParaRPr lang="en-US"/>
        </a:p>
      </dgm:t>
    </dgm:pt>
    <dgm:pt modelId="{2F85ECE7-D088-4E49-8D0A-395FD1137B72}" type="pres">
      <dgm:prSet presAssocID="{6F142A51-3660-4D2D-9F47-488176B09074}" presName="background3" presStyleLbl="node3" presStyleIdx="4" presStyleCnt="5"/>
      <dgm:spPr/>
      <dgm:t>
        <a:bodyPr/>
        <a:lstStyle/>
        <a:p>
          <a:endParaRPr lang="en-US"/>
        </a:p>
      </dgm:t>
    </dgm:pt>
    <dgm:pt modelId="{4E368851-ADDF-479F-9EEF-4BFFE99D8693}" type="pres">
      <dgm:prSet presAssocID="{6F142A51-3660-4D2D-9F47-488176B0907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ECDD8-A2D7-48AF-91FE-A1032C7A037B}" type="pres">
      <dgm:prSet presAssocID="{6F142A51-3660-4D2D-9F47-488176B09074}" presName="hierChild4" presStyleCnt="0"/>
      <dgm:spPr/>
      <dgm:t>
        <a:bodyPr/>
        <a:lstStyle/>
        <a:p>
          <a:endParaRPr lang="en-US"/>
        </a:p>
      </dgm:t>
    </dgm:pt>
  </dgm:ptLst>
  <dgm:cxnLst>
    <dgm:cxn modelId="{835ADCA1-AC3A-4861-AE68-4BD612745B34}" type="presOf" srcId="{EF75556A-35EB-41A3-968F-2A2F0436E8EE}" destId="{555A2E3C-96BA-42C7-B055-3C2AFD4E44AD}" srcOrd="0" destOrd="0" presId="urn:microsoft.com/office/officeart/2005/8/layout/hierarchy1"/>
    <dgm:cxn modelId="{AA244AE1-E948-4818-BDAF-BD5B659F6504}" type="presOf" srcId="{66A5658D-7D0D-45A8-A180-9C4762FDC72E}" destId="{D16E1235-A54D-497A-B9AA-3EE7CB23FB90}" srcOrd="0" destOrd="0" presId="urn:microsoft.com/office/officeart/2005/8/layout/hierarchy1"/>
    <dgm:cxn modelId="{FB02E6A3-44D4-4665-A739-F5A3713E4731}" srcId="{7A3211A1-49C3-4A6D-8513-2FD4017E3BED}" destId="{6F142A51-3660-4D2D-9F47-488176B09074}" srcOrd="2" destOrd="0" parTransId="{5CA5C3C9-CDDD-41DC-BBFE-A7A2C162E1A0}" sibTransId="{759112BC-95E6-4815-8CEA-B5ACB7AADA71}"/>
    <dgm:cxn modelId="{1A0E1ECA-C883-4CA8-9F6F-FE4B59063161}" type="presOf" srcId="{D8948E63-E369-457C-98D9-AD0F2B2DEC6A}" destId="{110416AF-F448-443E-AE26-74826FF8F210}" srcOrd="0" destOrd="0" presId="urn:microsoft.com/office/officeart/2005/8/layout/hierarchy1"/>
    <dgm:cxn modelId="{6F4C0F4C-00B2-4EC6-A206-C55060B24582}" type="presOf" srcId="{6F142A51-3660-4D2D-9F47-488176B09074}" destId="{4E368851-ADDF-479F-9EEF-4BFFE99D8693}" srcOrd="0" destOrd="0" presId="urn:microsoft.com/office/officeart/2005/8/layout/hierarchy1"/>
    <dgm:cxn modelId="{D52A1C6E-043B-4080-9D37-E293A5EE08A9}" srcId="{6F1DB2CF-C8D2-4209-B9F7-81683B389770}" destId="{66A5658D-7D0D-45A8-A180-9C4762FDC72E}" srcOrd="0" destOrd="0" parTransId="{0ED0D98E-2167-4D45-B003-A7B0574730CB}" sibTransId="{E5F2BAD7-7B2C-46BD-919E-6898AF14A5CA}"/>
    <dgm:cxn modelId="{2D758CA2-EC84-40E6-97DE-DEEE4EC57212}" type="presOf" srcId="{5CA5C3C9-CDDD-41DC-BBFE-A7A2C162E1A0}" destId="{25F4DB08-026F-4439-90D6-A19DCFD168FB}" srcOrd="0" destOrd="0" presId="urn:microsoft.com/office/officeart/2005/8/layout/hierarchy1"/>
    <dgm:cxn modelId="{7F62AC39-3831-48FC-A328-37235876EF17}" type="presOf" srcId="{9DBD9007-BE88-4130-8F3A-CEDC5B8ECD2F}" destId="{6F4B7761-5DEB-486B-AF6F-85D057C338E6}" srcOrd="0" destOrd="0" presId="urn:microsoft.com/office/officeart/2005/8/layout/hierarchy1"/>
    <dgm:cxn modelId="{EA042183-05A8-4E59-8CD5-E1C0CB4B3B88}" type="presOf" srcId="{43078E0E-307A-4E5C-B295-FFACAC2B8B43}" destId="{E31B0AAA-744B-4147-841F-A11FDF8058BE}" srcOrd="0" destOrd="0" presId="urn:microsoft.com/office/officeart/2005/8/layout/hierarchy1"/>
    <dgm:cxn modelId="{0B5C4207-B08F-4E52-9180-EDC9B353B30D}" type="presOf" srcId="{6F1DB2CF-C8D2-4209-B9F7-81683B389770}" destId="{9A042847-9245-4D42-957E-34731E6F2AB8}" srcOrd="0" destOrd="0" presId="urn:microsoft.com/office/officeart/2005/8/layout/hierarchy1"/>
    <dgm:cxn modelId="{B5F4ECDB-FCCD-41CE-B538-0C42DAD26E60}" type="presOf" srcId="{D1EFBDA5-9A7F-46DB-B87B-9BE0391B4F57}" destId="{06288E23-B156-4901-90F2-6B754E5B3BB0}" srcOrd="0" destOrd="0" presId="urn:microsoft.com/office/officeart/2005/8/layout/hierarchy1"/>
    <dgm:cxn modelId="{81725373-597F-492D-8CA8-165818A7D760}" type="presOf" srcId="{044B773D-1FD9-4AA1-B9A0-92333B13BDA8}" destId="{10DD0CFE-F733-4BB4-9007-3FECACFFC1DD}" srcOrd="0" destOrd="0" presId="urn:microsoft.com/office/officeart/2005/8/layout/hierarchy1"/>
    <dgm:cxn modelId="{8D62625A-44CE-4BC5-BA8B-52193CBE1F99}" srcId="{7A3211A1-49C3-4A6D-8513-2FD4017E3BED}" destId="{D1EFBDA5-9A7F-46DB-B87B-9BE0391B4F57}" srcOrd="1" destOrd="0" parTransId="{044B773D-1FD9-4AA1-B9A0-92333B13BDA8}" sibTransId="{45833FBA-38AB-4E23-B0D2-906BDF852CC0}"/>
    <dgm:cxn modelId="{93CAB3C5-EE5B-48B9-8A0F-6DC106F7C4A1}" srcId="{66A5658D-7D0D-45A8-A180-9C4762FDC72E}" destId="{7A3211A1-49C3-4A6D-8513-2FD4017E3BED}" srcOrd="1" destOrd="0" parTransId="{C398B673-2687-4D48-A588-90968585B575}" sibTransId="{01B1F5F6-E479-49BD-BA89-C9FE7F935AED}"/>
    <dgm:cxn modelId="{EA81D56E-5BF1-442C-BD75-47A7949A8146}" type="presOf" srcId="{6AF22EAC-91B7-4852-BFB7-1643CE79EF54}" destId="{D881548E-0073-49BF-B636-661BC0401B61}" srcOrd="0" destOrd="0" presId="urn:microsoft.com/office/officeart/2005/8/layout/hierarchy1"/>
    <dgm:cxn modelId="{0C16C94C-59E0-4211-B96B-5B9AEA6B82E8}" type="presOf" srcId="{C398B673-2687-4D48-A588-90968585B575}" destId="{F94CF645-34E7-480E-9EB7-B8A31EB80EFB}" srcOrd="0" destOrd="0" presId="urn:microsoft.com/office/officeart/2005/8/layout/hierarchy1"/>
    <dgm:cxn modelId="{894CFACD-54E6-45FD-8EE1-B92016B49690}" type="presOf" srcId="{7A3211A1-49C3-4A6D-8513-2FD4017E3BED}" destId="{D6170F8D-107A-424C-8BD6-5F14472D4019}" srcOrd="0" destOrd="0" presId="urn:microsoft.com/office/officeart/2005/8/layout/hierarchy1"/>
    <dgm:cxn modelId="{B75D0903-BD28-442D-82A4-663BA340E38C}" type="presOf" srcId="{8A790601-0316-4E78-9C51-33261F15E736}" destId="{DD3D97A2-F958-46A5-ADF6-4750144397EB}" srcOrd="0" destOrd="0" presId="urn:microsoft.com/office/officeart/2005/8/layout/hierarchy1"/>
    <dgm:cxn modelId="{6BBF2467-3818-4A23-90CB-D3E18DD18AA2}" srcId="{66A5658D-7D0D-45A8-A180-9C4762FDC72E}" destId="{D8948E63-E369-457C-98D9-AD0F2B2DEC6A}" srcOrd="0" destOrd="0" parTransId="{BFCB2D21-F2EB-4EA1-9696-1672CCBD83EB}" sibTransId="{E82F370C-E499-4379-8B7C-58285C695045}"/>
    <dgm:cxn modelId="{9D7D46CD-5C9B-4370-9C0D-145D2F0E99EB}" srcId="{7A3211A1-49C3-4A6D-8513-2FD4017E3BED}" destId="{56F39DB8-D459-45BE-822E-66CCE8B4A464}" srcOrd="0" destOrd="0" parTransId="{6AF22EAC-91B7-4852-BFB7-1643CE79EF54}" sibTransId="{B99F546D-387E-4825-8E41-4C0AFCD3DA38}"/>
    <dgm:cxn modelId="{F3088AAC-0A16-4288-9187-8024710C2DA2}" srcId="{D8948E63-E369-457C-98D9-AD0F2B2DEC6A}" destId="{EF75556A-35EB-41A3-968F-2A2F0436E8EE}" srcOrd="1" destOrd="0" parTransId="{8A790601-0316-4E78-9C51-33261F15E736}" sibTransId="{37B4EBA1-E547-4021-9EAE-C51692DBB63D}"/>
    <dgm:cxn modelId="{5B6869C6-C81C-4F26-9ECD-51E4FB17193C}" type="presOf" srcId="{56F39DB8-D459-45BE-822E-66CCE8B4A464}" destId="{98D7EE99-9758-49C8-B070-E64B4EBB66BC}" srcOrd="0" destOrd="0" presId="urn:microsoft.com/office/officeart/2005/8/layout/hierarchy1"/>
    <dgm:cxn modelId="{CFB16D2C-CC8C-4D9E-B828-605D11F81441}" srcId="{D8948E63-E369-457C-98D9-AD0F2B2DEC6A}" destId="{9DBD9007-BE88-4130-8F3A-CEDC5B8ECD2F}" srcOrd="0" destOrd="0" parTransId="{43078E0E-307A-4E5C-B295-FFACAC2B8B43}" sibTransId="{4F67E912-58FB-49BB-A8DB-3CB8F463C7AA}"/>
    <dgm:cxn modelId="{EABCDFD7-F3FF-4810-8173-BE35735AF419}" type="presOf" srcId="{BFCB2D21-F2EB-4EA1-9696-1672CCBD83EB}" destId="{ACAF5066-68A4-450A-B261-1589441BCC8D}" srcOrd="0" destOrd="0" presId="urn:microsoft.com/office/officeart/2005/8/layout/hierarchy1"/>
    <dgm:cxn modelId="{2C733BA3-401C-43CC-8933-28422DE66882}" type="presParOf" srcId="{9A042847-9245-4D42-957E-34731E6F2AB8}" destId="{F082FEC1-6098-4DF8-A46E-813DEC220CE3}" srcOrd="0" destOrd="0" presId="urn:microsoft.com/office/officeart/2005/8/layout/hierarchy1"/>
    <dgm:cxn modelId="{85E343E1-32D7-404A-A6BA-D31393E282E9}" type="presParOf" srcId="{F082FEC1-6098-4DF8-A46E-813DEC220CE3}" destId="{8F41A875-B0FB-456C-86E1-C5934B869E3E}" srcOrd="0" destOrd="0" presId="urn:microsoft.com/office/officeart/2005/8/layout/hierarchy1"/>
    <dgm:cxn modelId="{4AF18C65-9FA8-4E78-B506-1B92CC3434E8}" type="presParOf" srcId="{8F41A875-B0FB-456C-86E1-C5934B869E3E}" destId="{73270B5A-3023-4133-95AE-44C29BD5BF6D}" srcOrd="0" destOrd="0" presId="urn:microsoft.com/office/officeart/2005/8/layout/hierarchy1"/>
    <dgm:cxn modelId="{ADBFCD2E-79D1-44BC-9AD7-B0D6BB5997B4}" type="presParOf" srcId="{8F41A875-B0FB-456C-86E1-C5934B869E3E}" destId="{D16E1235-A54D-497A-B9AA-3EE7CB23FB90}" srcOrd="1" destOrd="0" presId="urn:microsoft.com/office/officeart/2005/8/layout/hierarchy1"/>
    <dgm:cxn modelId="{C1B4F5DF-F931-4986-8385-9D23F76BAAE8}" type="presParOf" srcId="{F082FEC1-6098-4DF8-A46E-813DEC220CE3}" destId="{BEEC13A0-9528-4594-8C4C-746C8405C06D}" srcOrd="1" destOrd="0" presId="urn:microsoft.com/office/officeart/2005/8/layout/hierarchy1"/>
    <dgm:cxn modelId="{6E5F9C9B-CE60-43D7-9EB7-2A8BEFD90BB1}" type="presParOf" srcId="{BEEC13A0-9528-4594-8C4C-746C8405C06D}" destId="{ACAF5066-68A4-450A-B261-1589441BCC8D}" srcOrd="0" destOrd="0" presId="urn:microsoft.com/office/officeart/2005/8/layout/hierarchy1"/>
    <dgm:cxn modelId="{D832C8F5-B184-4284-BCA7-2878B854E611}" type="presParOf" srcId="{BEEC13A0-9528-4594-8C4C-746C8405C06D}" destId="{6C673946-503A-4ED5-A1ED-32D06B953531}" srcOrd="1" destOrd="0" presId="urn:microsoft.com/office/officeart/2005/8/layout/hierarchy1"/>
    <dgm:cxn modelId="{7A4A9983-FC40-40D1-B4D7-33BAE31533E4}" type="presParOf" srcId="{6C673946-503A-4ED5-A1ED-32D06B953531}" destId="{10901065-162C-4550-ACB8-7CFD2DB19940}" srcOrd="0" destOrd="0" presId="urn:microsoft.com/office/officeart/2005/8/layout/hierarchy1"/>
    <dgm:cxn modelId="{68F3D3C9-94C7-49F4-91F2-0EA13A7333A1}" type="presParOf" srcId="{10901065-162C-4550-ACB8-7CFD2DB19940}" destId="{8FED5ED8-883D-4CB9-A78B-180D876C2297}" srcOrd="0" destOrd="0" presId="urn:microsoft.com/office/officeart/2005/8/layout/hierarchy1"/>
    <dgm:cxn modelId="{D538222E-72C1-4C95-B80F-7B56BA9D0337}" type="presParOf" srcId="{10901065-162C-4550-ACB8-7CFD2DB19940}" destId="{110416AF-F448-443E-AE26-74826FF8F210}" srcOrd="1" destOrd="0" presId="urn:microsoft.com/office/officeart/2005/8/layout/hierarchy1"/>
    <dgm:cxn modelId="{653528E9-427C-496C-B5AE-DC04E4D5AD14}" type="presParOf" srcId="{6C673946-503A-4ED5-A1ED-32D06B953531}" destId="{A03B4596-50E4-4777-91C2-2D7BF76C909A}" srcOrd="1" destOrd="0" presId="urn:microsoft.com/office/officeart/2005/8/layout/hierarchy1"/>
    <dgm:cxn modelId="{D1E170EC-C061-4011-99F3-F7A3D510DEEA}" type="presParOf" srcId="{A03B4596-50E4-4777-91C2-2D7BF76C909A}" destId="{E31B0AAA-744B-4147-841F-A11FDF8058BE}" srcOrd="0" destOrd="0" presId="urn:microsoft.com/office/officeart/2005/8/layout/hierarchy1"/>
    <dgm:cxn modelId="{B8F05D3D-8F0F-482E-AE33-44D6DA27CCA4}" type="presParOf" srcId="{A03B4596-50E4-4777-91C2-2D7BF76C909A}" destId="{AB7C5336-BA78-489C-9A67-E703C20C0CD8}" srcOrd="1" destOrd="0" presId="urn:microsoft.com/office/officeart/2005/8/layout/hierarchy1"/>
    <dgm:cxn modelId="{9CAFED3B-753F-46E6-9FAC-A41F6FDDD6A1}" type="presParOf" srcId="{AB7C5336-BA78-489C-9A67-E703C20C0CD8}" destId="{4D75B4F7-0F85-42B1-BE1D-45CF9F70B512}" srcOrd="0" destOrd="0" presId="urn:microsoft.com/office/officeart/2005/8/layout/hierarchy1"/>
    <dgm:cxn modelId="{CC31FBE4-4101-4309-8092-C0CB8F4A29E8}" type="presParOf" srcId="{4D75B4F7-0F85-42B1-BE1D-45CF9F70B512}" destId="{010B360E-9224-4B36-BCE0-396DFB7BCCA8}" srcOrd="0" destOrd="0" presId="urn:microsoft.com/office/officeart/2005/8/layout/hierarchy1"/>
    <dgm:cxn modelId="{25F5F032-B1BA-4FCB-B904-1077CEFD7705}" type="presParOf" srcId="{4D75B4F7-0F85-42B1-BE1D-45CF9F70B512}" destId="{6F4B7761-5DEB-486B-AF6F-85D057C338E6}" srcOrd="1" destOrd="0" presId="urn:microsoft.com/office/officeart/2005/8/layout/hierarchy1"/>
    <dgm:cxn modelId="{A4A6CDFD-3A0D-49E3-8B27-4AE0D3457102}" type="presParOf" srcId="{AB7C5336-BA78-489C-9A67-E703C20C0CD8}" destId="{F0F43090-2305-40F1-BEDA-6C67D6807F49}" srcOrd="1" destOrd="0" presId="urn:microsoft.com/office/officeart/2005/8/layout/hierarchy1"/>
    <dgm:cxn modelId="{FE8D8F08-C33C-4656-8762-CE0937D10B67}" type="presParOf" srcId="{A03B4596-50E4-4777-91C2-2D7BF76C909A}" destId="{DD3D97A2-F958-46A5-ADF6-4750144397EB}" srcOrd="2" destOrd="0" presId="urn:microsoft.com/office/officeart/2005/8/layout/hierarchy1"/>
    <dgm:cxn modelId="{DC9B7A64-2FEA-4930-8666-ADFE0B516275}" type="presParOf" srcId="{A03B4596-50E4-4777-91C2-2D7BF76C909A}" destId="{536E479B-5B65-4D11-A958-0F005CF0AE61}" srcOrd="3" destOrd="0" presId="urn:microsoft.com/office/officeart/2005/8/layout/hierarchy1"/>
    <dgm:cxn modelId="{4FCF1CE9-D954-4792-8F22-D0D790054C2E}" type="presParOf" srcId="{536E479B-5B65-4D11-A958-0F005CF0AE61}" destId="{6C3C11D3-FF8D-4584-8BE5-A1EC5E10343F}" srcOrd="0" destOrd="0" presId="urn:microsoft.com/office/officeart/2005/8/layout/hierarchy1"/>
    <dgm:cxn modelId="{E05D4097-D0DB-4BEA-91D2-A424C1C0254F}" type="presParOf" srcId="{6C3C11D3-FF8D-4584-8BE5-A1EC5E10343F}" destId="{0043CC2B-8D9C-4ACC-9C2B-2088529D7AEA}" srcOrd="0" destOrd="0" presId="urn:microsoft.com/office/officeart/2005/8/layout/hierarchy1"/>
    <dgm:cxn modelId="{BB9BDB16-0580-4EF7-B85E-6DA8818655BE}" type="presParOf" srcId="{6C3C11D3-FF8D-4584-8BE5-A1EC5E10343F}" destId="{555A2E3C-96BA-42C7-B055-3C2AFD4E44AD}" srcOrd="1" destOrd="0" presId="urn:microsoft.com/office/officeart/2005/8/layout/hierarchy1"/>
    <dgm:cxn modelId="{E9E08CFD-9FA2-4B3F-8D19-69D4FB1FEE1D}" type="presParOf" srcId="{536E479B-5B65-4D11-A958-0F005CF0AE61}" destId="{E9C83B0D-5338-417A-B047-D87C3CFB4EB0}" srcOrd="1" destOrd="0" presId="urn:microsoft.com/office/officeart/2005/8/layout/hierarchy1"/>
    <dgm:cxn modelId="{C66EAFE3-46D0-4A6F-94B7-C892AC40DF5F}" type="presParOf" srcId="{BEEC13A0-9528-4594-8C4C-746C8405C06D}" destId="{F94CF645-34E7-480E-9EB7-B8A31EB80EFB}" srcOrd="2" destOrd="0" presId="urn:microsoft.com/office/officeart/2005/8/layout/hierarchy1"/>
    <dgm:cxn modelId="{788A1715-6EE7-4D45-8BC6-540A814FD32F}" type="presParOf" srcId="{BEEC13A0-9528-4594-8C4C-746C8405C06D}" destId="{8602AF9C-0420-4C76-A6BC-E99F0EA4953B}" srcOrd="3" destOrd="0" presId="urn:microsoft.com/office/officeart/2005/8/layout/hierarchy1"/>
    <dgm:cxn modelId="{CA9EBB30-5665-494D-AB28-DE09D48A41BE}" type="presParOf" srcId="{8602AF9C-0420-4C76-A6BC-E99F0EA4953B}" destId="{A0A39241-D713-41E0-B54D-A4F362EC7AD4}" srcOrd="0" destOrd="0" presId="urn:microsoft.com/office/officeart/2005/8/layout/hierarchy1"/>
    <dgm:cxn modelId="{4CCA0627-9012-4528-B0AE-369250348083}" type="presParOf" srcId="{A0A39241-D713-41E0-B54D-A4F362EC7AD4}" destId="{228FA8EA-4818-4E30-BAD6-522A59B94B25}" srcOrd="0" destOrd="0" presId="urn:microsoft.com/office/officeart/2005/8/layout/hierarchy1"/>
    <dgm:cxn modelId="{D4C381E5-C9EE-45C2-919D-24ACC2B7F832}" type="presParOf" srcId="{A0A39241-D713-41E0-B54D-A4F362EC7AD4}" destId="{D6170F8D-107A-424C-8BD6-5F14472D4019}" srcOrd="1" destOrd="0" presId="urn:microsoft.com/office/officeart/2005/8/layout/hierarchy1"/>
    <dgm:cxn modelId="{71592C51-972B-4F7D-B48F-0CE318CAFDD9}" type="presParOf" srcId="{8602AF9C-0420-4C76-A6BC-E99F0EA4953B}" destId="{A3E785DF-FE28-4412-BB7C-327E44746490}" srcOrd="1" destOrd="0" presId="urn:microsoft.com/office/officeart/2005/8/layout/hierarchy1"/>
    <dgm:cxn modelId="{142C14E0-041C-40AA-AE15-CF3F3D926B72}" type="presParOf" srcId="{A3E785DF-FE28-4412-BB7C-327E44746490}" destId="{D881548E-0073-49BF-B636-661BC0401B61}" srcOrd="0" destOrd="0" presId="urn:microsoft.com/office/officeart/2005/8/layout/hierarchy1"/>
    <dgm:cxn modelId="{F0F6ACAE-D5BB-4671-8E6C-257652265AB5}" type="presParOf" srcId="{A3E785DF-FE28-4412-BB7C-327E44746490}" destId="{E71A81D8-88D1-4504-A5C3-6FC1A0029E94}" srcOrd="1" destOrd="0" presId="urn:microsoft.com/office/officeart/2005/8/layout/hierarchy1"/>
    <dgm:cxn modelId="{60390626-1F3B-4550-9675-97F16F9FD5F9}" type="presParOf" srcId="{E71A81D8-88D1-4504-A5C3-6FC1A0029E94}" destId="{A6AB3F0B-FB67-4C73-BF39-1D6BB8E2C183}" srcOrd="0" destOrd="0" presId="urn:microsoft.com/office/officeart/2005/8/layout/hierarchy1"/>
    <dgm:cxn modelId="{F51D6E7F-8082-464C-BF37-7A2BC2C6603F}" type="presParOf" srcId="{A6AB3F0B-FB67-4C73-BF39-1D6BB8E2C183}" destId="{155C5D58-0AB8-473A-BF22-E48DFACB4E05}" srcOrd="0" destOrd="0" presId="urn:microsoft.com/office/officeart/2005/8/layout/hierarchy1"/>
    <dgm:cxn modelId="{A75B7163-D388-4743-8E63-73347FD251F0}" type="presParOf" srcId="{A6AB3F0B-FB67-4C73-BF39-1D6BB8E2C183}" destId="{98D7EE99-9758-49C8-B070-E64B4EBB66BC}" srcOrd="1" destOrd="0" presId="urn:microsoft.com/office/officeart/2005/8/layout/hierarchy1"/>
    <dgm:cxn modelId="{AEF9B1F4-46C0-4228-904B-9B3FAF873E07}" type="presParOf" srcId="{E71A81D8-88D1-4504-A5C3-6FC1A0029E94}" destId="{8861F836-E9B1-4AB2-863F-505A554AEDAA}" srcOrd="1" destOrd="0" presId="urn:microsoft.com/office/officeart/2005/8/layout/hierarchy1"/>
    <dgm:cxn modelId="{30D0F623-262D-4457-B1CD-604FF07D3685}" type="presParOf" srcId="{A3E785DF-FE28-4412-BB7C-327E44746490}" destId="{10DD0CFE-F733-4BB4-9007-3FECACFFC1DD}" srcOrd="2" destOrd="0" presId="urn:microsoft.com/office/officeart/2005/8/layout/hierarchy1"/>
    <dgm:cxn modelId="{A6B8106B-F17E-42C0-B6FB-CDA133C174E3}" type="presParOf" srcId="{A3E785DF-FE28-4412-BB7C-327E44746490}" destId="{78ED1FFA-7484-4100-9D27-DB59DE5060F2}" srcOrd="3" destOrd="0" presId="urn:microsoft.com/office/officeart/2005/8/layout/hierarchy1"/>
    <dgm:cxn modelId="{981CF3DC-7EAF-4C50-B932-55DCA6323927}" type="presParOf" srcId="{78ED1FFA-7484-4100-9D27-DB59DE5060F2}" destId="{859F44C9-4F25-4FD1-9232-EF1E219AD4FA}" srcOrd="0" destOrd="0" presId="urn:microsoft.com/office/officeart/2005/8/layout/hierarchy1"/>
    <dgm:cxn modelId="{390D44CF-E096-4F5A-A537-AEEDDAED4314}" type="presParOf" srcId="{859F44C9-4F25-4FD1-9232-EF1E219AD4FA}" destId="{B11F1DD0-B974-4488-B2F0-BCDAB8806804}" srcOrd="0" destOrd="0" presId="urn:microsoft.com/office/officeart/2005/8/layout/hierarchy1"/>
    <dgm:cxn modelId="{420EE6F3-77A1-4883-94E9-8FEB6611FE3C}" type="presParOf" srcId="{859F44C9-4F25-4FD1-9232-EF1E219AD4FA}" destId="{06288E23-B156-4901-90F2-6B754E5B3BB0}" srcOrd="1" destOrd="0" presId="urn:microsoft.com/office/officeart/2005/8/layout/hierarchy1"/>
    <dgm:cxn modelId="{A693C234-053F-4576-8519-B5AF8CE41FB5}" type="presParOf" srcId="{78ED1FFA-7484-4100-9D27-DB59DE5060F2}" destId="{EBE5FB4B-D890-4E64-818A-709B0F29F675}" srcOrd="1" destOrd="0" presId="urn:microsoft.com/office/officeart/2005/8/layout/hierarchy1"/>
    <dgm:cxn modelId="{3C4EA3A9-6515-4D04-8522-4B4E3A456FD5}" type="presParOf" srcId="{A3E785DF-FE28-4412-BB7C-327E44746490}" destId="{25F4DB08-026F-4439-90D6-A19DCFD168FB}" srcOrd="4" destOrd="0" presId="urn:microsoft.com/office/officeart/2005/8/layout/hierarchy1"/>
    <dgm:cxn modelId="{E3C74908-674A-4728-A132-7A4F3298C099}" type="presParOf" srcId="{A3E785DF-FE28-4412-BB7C-327E44746490}" destId="{5E929525-36EF-4EC5-B83B-B02719141DD6}" srcOrd="5" destOrd="0" presId="urn:microsoft.com/office/officeart/2005/8/layout/hierarchy1"/>
    <dgm:cxn modelId="{0247C3AA-3834-4D99-B0A8-4500FB5D0467}" type="presParOf" srcId="{5E929525-36EF-4EC5-B83B-B02719141DD6}" destId="{72B4D0F5-CCDC-4C3B-A58F-524FAEA20A76}" srcOrd="0" destOrd="0" presId="urn:microsoft.com/office/officeart/2005/8/layout/hierarchy1"/>
    <dgm:cxn modelId="{3A40402A-5B29-45C6-A5BC-87DC214461B1}" type="presParOf" srcId="{72B4D0F5-CCDC-4C3B-A58F-524FAEA20A76}" destId="{2F85ECE7-D088-4E49-8D0A-395FD1137B72}" srcOrd="0" destOrd="0" presId="urn:microsoft.com/office/officeart/2005/8/layout/hierarchy1"/>
    <dgm:cxn modelId="{91E5B090-BD89-4E3A-8889-19BD243AAAED}" type="presParOf" srcId="{72B4D0F5-CCDC-4C3B-A58F-524FAEA20A76}" destId="{4E368851-ADDF-479F-9EEF-4BFFE99D8693}" srcOrd="1" destOrd="0" presId="urn:microsoft.com/office/officeart/2005/8/layout/hierarchy1"/>
    <dgm:cxn modelId="{53023734-A8F7-4852-B0CD-B774D2E0400B}" type="presParOf" srcId="{5E929525-36EF-4EC5-B83B-B02719141DD6}" destId="{7D1ECDD8-A2D7-48AF-91FE-A1032C7A03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70EC3-CDB1-4474-988A-ABA5139CB755}" type="doc">
      <dgm:prSet loTypeId="urn:microsoft.com/office/officeart/2005/8/layout/vList6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D11441-37A6-4EA0-9EC6-5F8FC231DF7E}">
      <dgm:prSet phldrT="[Text]" custT="1"/>
      <dgm:spPr/>
      <dgm:t>
        <a:bodyPr/>
        <a:lstStyle/>
        <a:p>
          <a:r>
            <a:rPr lang="en-ID" sz="2000" b="1" dirty="0" smtClean="0"/>
            <a:t>Apa definisi Pendapatan </a:t>
          </a:r>
          <a:r>
            <a:rPr lang="en-ID" sz="2000" b="1" dirty="0" smtClean="0"/>
            <a:t>Nasional?</a:t>
          </a:r>
          <a:endParaRPr lang="en-US" sz="2000" b="1" dirty="0"/>
        </a:p>
      </dgm:t>
    </dgm:pt>
    <dgm:pt modelId="{BAAED8B7-3EEA-4F6C-BD21-73955518A893}" type="parTrans" cxnId="{3CE5999A-617E-4C19-999F-7BD1366276A1}">
      <dgm:prSet/>
      <dgm:spPr/>
      <dgm:t>
        <a:bodyPr/>
        <a:lstStyle/>
        <a:p>
          <a:endParaRPr lang="en-US"/>
        </a:p>
      </dgm:t>
    </dgm:pt>
    <dgm:pt modelId="{C6811093-F9EF-4534-A649-F94AFD1CB854}" type="sibTrans" cxnId="{3CE5999A-617E-4C19-999F-7BD1366276A1}">
      <dgm:prSet/>
      <dgm:spPr/>
      <dgm:t>
        <a:bodyPr/>
        <a:lstStyle/>
        <a:p>
          <a:endParaRPr lang="en-US"/>
        </a:p>
      </dgm:t>
    </dgm:pt>
    <dgm:pt modelId="{533CAE39-0B72-4EE5-A366-2F0DEEBB6F07}">
      <dgm:prSet phldrT="[Text]" custT="1"/>
      <dgm:spPr/>
      <dgm:t>
        <a:bodyPr anchor="ctr"/>
        <a:lstStyle/>
        <a:p>
          <a:r>
            <a:rPr lang="en-ID" sz="2000" dirty="0" smtClean="0"/>
            <a:t>Keseluruhan jumlah pendapatan yang diperoleh semua masyarakat yang tinggal di suatu negara atau rumah tangga keluarga dalam kurun waktu tertentu</a:t>
          </a:r>
          <a:endParaRPr lang="en-US" sz="2000" dirty="0"/>
        </a:p>
      </dgm:t>
    </dgm:pt>
    <dgm:pt modelId="{78051ED7-7353-402A-A96B-76DABDEDA7EA}" type="parTrans" cxnId="{A74CA3A0-1748-44D0-ACA3-8D46BDB9445B}">
      <dgm:prSet/>
      <dgm:spPr/>
      <dgm:t>
        <a:bodyPr/>
        <a:lstStyle/>
        <a:p>
          <a:endParaRPr lang="en-US"/>
        </a:p>
      </dgm:t>
    </dgm:pt>
    <dgm:pt modelId="{74547EBB-C395-4D4A-9280-87D7EDDB6D3E}" type="sibTrans" cxnId="{A74CA3A0-1748-44D0-ACA3-8D46BDB9445B}">
      <dgm:prSet/>
      <dgm:spPr/>
      <dgm:t>
        <a:bodyPr/>
        <a:lstStyle/>
        <a:p>
          <a:endParaRPr lang="en-US"/>
        </a:p>
      </dgm:t>
    </dgm:pt>
    <dgm:pt modelId="{5F66D02F-9C36-443E-B3A5-4A1B5C61F4B2}">
      <dgm:prSet phldrT="[Text]" custT="1"/>
      <dgm:spPr/>
      <dgm:t>
        <a:bodyPr anchor="ctr"/>
        <a:lstStyle/>
        <a:p>
          <a:r>
            <a:rPr lang="en-ID" sz="2000" dirty="0" smtClean="0"/>
            <a:t>Keseluruhan permintaan dan penawaran </a:t>
          </a:r>
          <a:endParaRPr lang="en-US" sz="2000" dirty="0"/>
        </a:p>
      </dgm:t>
    </dgm:pt>
    <dgm:pt modelId="{74673E14-A7A5-4187-9764-CFBDE6ED3183}" type="parTrans" cxnId="{0DEDEE39-D19F-411D-B3E8-15859A6C4FE3}">
      <dgm:prSet/>
      <dgm:spPr/>
      <dgm:t>
        <a:bodyPr/>
        <a:lstStyle/>
        <a:p>
          <a:endParaRPr lang="en-US"/>
        </a:p>
      </dgm:t>
    </dgm:pt>
    <dgm:pt modelId="{DD2A5EED-9D33-48A6-AB68-970C11BAA6FE}" type="sibTrans" cxnId="{0DEDEE39-D19F-411D-B3E8-15859A6C4FE3}">
      <dgm:prSet/>
      <dgm:spPr/>
      <dgm:t>
        <a:bodyPr/>
        <a:lstStyle/>
        <a:p>
          <a:endParaRPr lang="en-US"/>
        </a:p>
      </dgm:t>
    </dgm:pt>
    <dgm:pt modelId="{06DEC8C2-1F93-4A56-9521-64DFD4CE6E4A}">
      <dgm:prSet phldrT="[Text]" custT="1"/>
      <dgm:spPr/>
      <dgm:t>
        <a:bodyPr anchor="ctr"/>
        <a:lstStyle/>
        <a:p>
          <a:r>
            <a:rPr lang="en-ID" sz="2000" dirty="0" smtClean="0"/>
            <a:t>Konsumsi dan tabungan</a:t>
          </a:r>
          <a:endParaRPr lang="en-US" sz="2000" dirty="0"/>
        </a:p>
      </dgm:t>
    </dgm:pt>
    <dgm:pt modelId="{C4C36C3B-E576-4E9A-99B6-9BF17C47C4C2}" type="parTrans" cxnId="{C863E6F8-4918-4472-8215-94CA5ED5D16B}">
      <dgm:prSet/>
      <dgm:spPr/>
      <dgm:t>
        <a:bodyPr/>
        <a:lstStyle/>
        <a:p>
          <a:endParaRPr lang="en-US"/>
        </a:p>
      </dgm:t>
    </dgm:pt>
    <dgm:pt modelId="{5462D5E1-83D9-427A-84D5-0070FB932E98}" type="sibTrans" cxnId="{C863E6F8-4918-4472-8215-94CA5ED5D16B}">
      <dgm:prSet/>
      <dgm:spPr/>
      <dgm:t>
        <a:bodyPr/>
        <a:lstStyle/>
        <a:p>
          <a:endParaRPr lang="en-US"/>
        </a:p>
      </dgm:t>
    </dgm:pt>
    <dgm:pt modelId="{2B29182B-6517-4842-BD1F-9ECD5883B435}">
      <dgm:prSet phldrT="[Text]" custT="1"/>
      <dgm:spPr/>
      <dgm:t>
        <a:bodyPr anchor="ctr"/>
        <a:lstStyle/>
        <a:p>
          <a:r>
            <a:rPr lang="en-ID" sz="2000" dirty="0" smtClean="0"/>
            <a:t>Investasi</a:t>
          </a:r>
          <a:endParaRPr lang="en-US" sz="2000" dirty="0"/>
        </a:p>
      </dgm:t>
    </dgm:pt>
    <dgm:pt modelId="{E36ECE8F-1F6E-408B-B8F5-B3B76677EF54}" type="parTrans" cxnId="{E92D41D7-354D-456B-9CA6-2A6C8E8DF540}">
      <dgm:prSet/>
      <dgm:spPr/>
      <dgm:t>
        <a:bodyPr/>
        <a:lstStyle/>
        <a:p>
          <a:endParaRPr lang="en-US"/>
        </a:p>
      </dgm:t>
    </dgm:pt>
    <dgm:pt modelId="{60ACE00D-F9CE-468E-B2FB-749E94952965}" type="sibTrans" cxnId="{E92D41D7-354D-456B-9CA6-2A6C8E8DF540}">
      <dgm:prSet/>
      <dgm:spPr/>
      <dgm:t>
        <a:bodyPr/>
        <a:lstStyle/>
        <a:p>
          <a:endParaRPr lang="en-US"/>
        </a:p>
      </dgm:t>
    </dgm:pt>
    <dgm:pt modelId="{7A39EBA5-2F99-4A47-8B8C-D1B2158C3231}">
      <dgm:prSet phldrT="[Text]" custT="1"/>
      <dgm:spPr/>
      <dgm:t>
        <a:bodyPr/>
        <a:lstStyle/>
        <a:p>
          <a:pPr marL="0" indent="0">
            <a:lnSpc>
              <a:spcPct val="90000"/>
            </a:lnSpc>
            <a:spcAft>
              <a:spcPts val="600"/>
            </a:spcAft>
          </a:pPr>
          <a:r>
            <a:rPr lang="en-ID" sz="3200" b="1" baseline="-25000" dirty="0" err="1" smtClean="0">
              <a:latin typeface="+mn-lt"/>
            </a:rPr>
            <a:t>Apa</a:t>
          </a:r>
          <a:r>
            <a:rPr lang="en-ID" sz="3200" b="1" baseline="-25000" dirty="0" smtClean="0">
              <a:latin typeface="+mn-lt"/>
            </a:rPr>
            <a:t> </a:t>
          </a:r>
          <a:r>
            <a:rPr lang="en-ID" sz="3200" b="1" baseline="-25000" dirty="0" err="1" smtClean="0">
              <a:latin typeface="+mn-lt"/>
            </a:rPr>
            <a:t>faktor</a:t>
          </a:r>
          <a:r>
            <a:rPr lang="en-ID" sz="3200" b="1" baseline="-25000" dirty="0" smtClean="0">
              <a:latin typeface="+mn-lt"/>
            </a:rPr>
            <a:t> yang </a:t>
          </a:r>
          <a:r>
            <a:rPr lang="en-ID" sz="3200" b="1" baseline="-25000" dirty="0" err="1" smtClean="0">
              <a:latin typeface="+mn-lt"/>
            </a:rPr>
            <a:t>memengaruhinya</a:t>
          </a:r>
          <a:r>
            <a:rPr lang="en-ID" sz="3200" b="1" baseline="-25000" dirty="0" smtClean="0">
              <a:latin typeface="+mn-lt"/>
            </a:rPr>
            <a:t>?</a:t>
          </a:r>
          <a:endParaRPr lang="en-US" sz="3200" b="1" baseline="-25000" dirty="0">
            <a:latin typeface="+mn-lt"/>
          </a:endParaRPr>
        </a:p>
      </dgm:t>
    </dgm:pt>
    <dgm:pt modelId="{B5D1AB07-5246-4746-BC95-075D55ED5515}" type="sibTrans" cxnId="{EFC224C8-A496-47EA-9A8C-89E8B1C76AA8}">
      <dgm:prSet/>
      <dgm:spPr/>
      <dgm:t>
        <a:bodyPr/>
        <a:lstStyle/>
        <a:p>
          <a:endParaRPr lang="en-US"/>
        </a:p>
      </dgm:t>
    </dgm:pt>
    <dgm:pt modelId="{FB0E7858-36F6-4FE2-8FD4-5D002C3E140D}" type="parTrans" cxnId="{EFC224C8-A496-47EA-9A8C-89E8B1C76AA8}">
      <dgm:prSet/>
      <dgm:spPr/>
      <dgm:t>
        <a:bodyPr/>
        <a:lstStyle/>
        <a:p>
          <a:endParaRPr lang="en-US"/>
        </a:p>
      </dgm:t>
    </dgm:pt>
    <dgm:pt modelId="{F00C8D37-7A17-4974-9838-802BE80FC1D7}" type="pres">
      <dgm:prSet presAssocID="{F2070EC3-CDB1-4474-988A-ABA5139CB75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B7D86E-216A-4260-A519-530B7FE0290E}" type="pres">
      <dgm:prSet presAssocID="{72D11441-37A6-4EA0-9EC6-5F8FC231DF7E}" presName="linNode" presStyleCnt="0"/>
      <dgm:spPr/>
      <dgm:t>
        <a:bodyPr/>
        <a:lstStyle/>
        <a:p>
          <a:endParaRPr lang="en-US"/>
        </a:p>
      </dgm:t>
    </dgm:pt>
    <dgm:pt modelId="{D31886EA-6674-4A41-8575-6378266559B5}" type="pres">
      <dgm:prSet presAssocID="{72D11441-37A6-4EA0-9EC6-5F8FC231DF7E}" presName="parentShp" presStyleLbl="node1" presStyleIdx="0" presStyleCnt="2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7D5E4D36-AC43-43F4-9631-C259E06347B1}" type="pres">
      <dgm:prSet presAssocID="{72D11441-37A6-4EA0-9EC6-5F8FC231DF7E}" presName="childShp" presStyleLbl="bgAccFollowNode1" presStyleIdx="0" presStyleCnt="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E8A9207-1DD6-4869-8727-2E6A68F7532E}" type="pres">
      <dgm:prSet presAssocID="{C6811093-F9EF-4534-A649-F94AFD1CB854}" presName="spacing" presStyleCnt="0"/>
      <dgm:spPr/>
      <dgm:t>
        <a:bodyPr/>
        <a:lstStyle/>
        <a:p>
          <a:endParaRPr lang="en-US"/>
        </a:p>
      </dgm:t>
    </dgm:pt>
    <dgm:pt modelId="{A5FB7A5C-7309-4C1C-8CC1-0D60A2C1454F}" type="pres">
      <dgm:prSet presAssocID="{7A39EBA5-2F99-4A47-8B8C-D1B2158C3231}" presName="linNode" presStyleCnt="0"/>
      <dgm:spPr/>
      <dgm:t>
        <a:bodyPr/>
        <a:lstStyle/>
        <a:p>
          <a:endParaRPr lang="en-US"/>
        </a:p>
      </dgm:t>
    </dgm:pt>
    <dgm:pt modelId="{104C04D2-B944-4A9F-9902-3659FA1EDCA6}" type="pres">
      <dgm:prSet presAssocID="{7A39EBA5-2F99-4A47-8B8C-D1B2158C3231}" presName="parentShp" presStyleLbl="node1" presStyleIdx="1" presStyleCnt="2" custLinFactNeighborY="-21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B4B9BB1-9FB8-4726-9182-F6AC99A87A7A}" type="pres">
      <dgm:prSet presAssocID="{7A39EBA5-2F99-4A47-8B8C-D1B2158C3231}" presName="childShp" presStyleLbl="bgAccFollowNode1" presStyleIdx="1" presStyleCnt="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74CA3A0-1748-44D0-ACA3-8D46BDB9445B}" srcId="{72D11441-37A6-4EA0-9EC6-5F8FC231DF7E}" destId="{533CAE39-0B72-4EE5-A366-2F0DEEBB6F07}" srcOrd="0" destOrd="0" parTransId="{78051ED7-7353-402A-A96B-76DABDEDA7EA}" sibTransId="{74547EBB-C395-4D4A-9280-87D7EDDB6D3E}"/>
    <dgm:cxn modelId="{F7561682-C135-4264-B572-D32B4CEABA99}" type="presOf" srcId="{533CAE39-0B72-4EE5-A366-2F0DEEBB6F07}" destId="{7D5E4D36-AC43-43F4-9631-C259E06347B1}" srcOrd="0" destOrd="0" presId="urn:microsoft.com/office/officeart/2005/8/layout/vList6"/>
    <dgm:cxn modelId="{5022BF76-DD9D-4492-975F-405F49175859}" type="presOf" srcId="{2B29182B-6517-4842-BD1F-9ECD5883B435}" destId="{CB4B9BB1-9FB8-4726-9182-F6AC99A87A7A}" srcOrd="0" destOrd="1" presId="urn:microsoft.com/office/officeart/2005/8/layout/vList6"/>
    <dgm:cxn modelId="{B0D233CC-E149-4910-9E46-8375B202BE6E}" type="presOf" srcId="{5F66D02F-9C36-443E-B3A5-4A1B5C61F4B2}" destId="{CB4B9BB1-9FB8-4726-9182-F6AC99A87A7A}" srcOrd="0" destOrd="0" presId="urn:microsoft.com/office/officeart/2005/8/layout/vList6"/>
    <dgm:cxn modelId="{C863E6F8-4918-4472-8215-94CA5ED5D16B}" srcId="{7A39EBA5-2F99-4A47-8B8C-D1B2158C3231}" destId="{06DEC8C2-1F93-4A56-9521-64DFD4CE6E4A}" srcOrd="2" destOrd="0" parTransId="{C4C36C3B-E576-4E9A-99B6-9BF17C47C4C2}" sibTransId="{5462D5E1-83D9-427A-84D5-0070FB932E98}"/>
    <dgm:cxn modelId="{7359F7AB-680B-48FD-BD11-E954AFAF72AF}" type="presOf" srcId="{F2070EC3-CDB1-4474-988A-ABA5139CB755}" destId="{F00C8D37-7A17-4974-9838-802BE80FC1D7}" srcOrd="0" destOrd="0" presId="urn:microsoft.com/office/officeart/2005/8/layout/vList6"/>
    <dgm:cxn modelId="{BF09BAC4-F52A-4CDB-BBC5-6699541BB0B9}" type="presOf" srcId="{06DEC8C2-1F93-4A56-9521-64DFD4CE6E4A}" destId="{CB4B9BB1-9FB8-4726-9182-F6AC99A87A7A}" srcOrd="0" destOrd="2" presId="urn:microsoft.com/office/officeart/2005/8/layout/vList6"/>
    <dgm:cxn modelId="{0DEDEE39-D19F-411D-B3E8-15859A6C4FE3}" srcId="{7A39EBA5-2F99-4A47-8B8C-D1B2158C3231}" destId="{5F66D02F-9C36-443E-B3A5-4A1B5C61F4B2}" srcOrd="0" destOrd="0" parTransId="{74673E14-A7A5-4187-9764-CFBDE6ED3183}" sibTransId="{DD2A5EED-9D33-48A6-AB68-970C11BAA6FE}"/>
    <dgm:cxn modelId="{3CE5999A-617E-4C19-999F-7BD1366276A1}" srcId="{F2070EC3-CDB1-4474-988A-ABA5139CB755}" destId="{72D11441-37A6-4EA0-9EC6-5F8FC231DF7E}" srcOrd="0" destOrd="0" parTransId="{BAAED8B7-3EEA-4F6C-BD21-73955518A893}" sibTransId="{C6811093-F9EF-4534-A649-F94AFD1CB854}"/>
    <dgm:cxn modelId="{A135AD50-BC6A-4DEA-9B45-7E27D1BF9A77}" type="presOf" srcId="{72D11441-37A6-4EA0-9EC6-5F8FC231DF7E}" destId="{D31886EA-6674-4A41-8575-6378266559B5}" srcOrd="0" destOrd="0" presId="urn:microsoft.com/office/officeart/2005/8/layout/vList6"/>
    <dgm:cxn modelId="{E7D21204-EB75-4CE9-AC6E-C03904969556}" type="presOf" srcId="{7A39EBA5-2F99-4A47-8B8C-D1B2158C3231}" destId="{104C04D2-B944-4A9F-9902-3659FA1EDCA6}" srcOrd="0" destOrd="0" presId="urn:microsoft.com/office/officeart/2005/8/layout/vList6"/>
    <dgm:cxn modelId="{EFC224C8-A496-47EA-9A8C-89E8B1C76AA8}" srcId="{F2070EC3-CDB1-4474-988A-ABA5139CB755}" destId="{7A39EBA5-2F99-4A47-8B8C-D1B2158C3231}" srcOrd="1" destOrd="0" parTransId="{FB0E7858-36F6-4FE2-8FD4-5D002C3E140D}" sibTransId="{B5D1AB07-5246-4746-BC95-075D55ED5515}"/>
    <dgm:cxn modelId="{E92D41D7-354D-456B-9CA6-2A6C8E8DF540}" srcId="{7A39EBA5-2F99-4A47-8B8C-D1B2158C3231}" destId="{2B29182B-6517-4842-BD1F-9ECD5883B435}" srcOrd="1" destOrd="0" parTransId="{E36ECE8F-1F6E-408B-B8F5-B3B76677EF54}" sibTransId="{60ACE00D-F9CE-468E-B2FB-749E94952965}"/>
    <dgm:cxn modelId="{100C2748-4E70-46F3-8DE8-C01494CAC25F}" type="presParOf" srcId="{F00C8D37-7A17-4974-9838-802BE80FC1D7}" destId="{E9B7D86E-216A-4260-A519-530B7FE0290E}" srcOrd="0" destOrd="0" presId="urn:microsoft.com/office/officeart/2005/8/layout/vList6"/>
    <dgm:cxn modelId="{78538E95-7E64-4718-BACE-6385F36393CF}" type="presParOf" srcId="{E9B7D86E-216A-4260-A519-530B7FE0290E}" destId="{D31886EA-6674-4A41-8575-6378266559B5}" srcOrd="0" destOrd="0" presId="urn:microsoft.com/office/officeart/2005/8/layout/vList6"/>
    <dgm:cxn modelId="{A377AECB-24F1-4161-9ACC-CBC9600C6569}" type="presParOf" srcId="{E9B7D86E-216A-4260-A519-530B7FE0290E}" destId="{7D5E4D36-AC43-43F4-9631-C259E06347B1}" srcOrd="1" destOrd="0" presId="urn:microsoft.com/office/officeart/2005/8/layout/vList6"/>
    <dgm:cxn modelId="{CE8A1A3E-A5BF-412E-88EE-2C8A1B1AC7E6}" type="presParOf" srcId="{F00C8D37-7A17-4974-9838-802BE80FC1D7}" destId="{7E8A9207-1DD6-4869-8727-2E6A68F7532E}" srcOrd="1" destOrd="0" presId="urn:microsoft.com/office/officeart/2005/8/layout/vList6"/>
    <dgm:cxn modelId="{DF5BF17C-4408-4340-8901-BAF02BF183C6}" type="presParOf" srcId="{F00C8D37-7A17-4974-9838-802BE80FC1D7}" destId="{A5FB7A5C-7309-4C1C-8CC1-0D60A2C1454F}" srcOrd="2" destOrd="0" presId="urn:microsoft.com/office/officeart/2005/8/layout/vList6"/>
    <dgm:cxn modelId="{6D5060CC-830E-4D3B-AB3D-DA7E3A5AFC38}" type="presParOf" srcId="{A5FB7A5C-7309-4C1C-8CC1-0D60A2C1454F}" destId="{104C04D2-B944-4A9F-9902-3659FA1EDCA6}" srcOrd="0" destOrd="0" presId="urn:microsoft.com/office/officeart/2005/8/layout/vList6"/>
    <dgm:cxn modelId="{8288A305-CAB6-4A03-BA99-F8D92DCD1AB9}" type="presParOf" srcId="{A5FB7A5C-7309-4C1C-8CC1-0D60A2C1454F}" destId="{CB4B9BB1-9FB8-4726-9182-F6AC99A87A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B7F9931-E4F9-41D5-8CCB-CDABF0EDC2A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698A2A-D0AB-43B5-8420-017F458CCB5E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Teori Penawaran Uang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49CE96E0-DD7E-4FFD-A28F-C94C933409AE}" type="parTrans" cxnId="{8D83DC72-9125-4A2A-89D0-D9F526F0A103}">
      <dgm:prSet/>
      <dgm:spPr/>
      <dgm:t>
        <a:bodyPr/>
        <a:lstStyle/>
        <a:p>
          <a:endParaRPr lang="en-US"/>
        </a:p>
      </dgm:t>
    </dgm:pt>
    <dgm:pt modelId="{2AE355FC-E544-4612-91A8-F20F161CE928}" type="sibTrans" cxnId="{8D83DC72-9125-4A2A-89D0-D9F526F0A103}">
      <dgm:prSet/>
      <dgm:spPr/>
      <dgm:t>
        <a:bodyPr/>
        <a:lstStyle/>
        <a:p>
          <a:endParaRPr lang="en-US"/>
        </a:p>
      </dgm:t>
    </dgm:pt>
    <dgm:pt modelId="{8BF4F81E-3BCB-490D-941E-920EF495AE2A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Teori uang tanpa bank (sistem emas)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3F5DFBE-5D8C-4D85-8429-9792751CD330}" type="parTrans" cxnId="{153C2A9A-D537-4FFF-8258-9E82487812C8}">
      <dgm:prSet/>
      <dgm:spPr/>
      <dgm:t>
        <a:bodyPr/>
        <a:lstStyle/>
        <a:p>
          <a:endParaRPr lang="en-US"/>
        </a:p>
      </dgm:t>
    </dgm:pt>
    <dgm:pt modelId="{F2477087-FE75-4133-BB95-3E0C205B892B}" type="sibTrans" cxnId="{153C2A9A-D537-4FFF-8258-9E82487812C8}">
      <dgm:prSet/>
      <dgm:spPr/>
      <dgm:t>
        <a:bodyPr/>
        <a:lstStyle/>
        <a:p>
          <a:endParaRPr lang="en-US"/>
        </a:p>
      </dgm:t>
    </dgm:pt>
    <dgm:pt modelId="{6D593CB5-F8D0-4541-8BCA-46B31EFD7554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Teori penawaran uang modern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FD70E11-5EF1-4E5A-8EAB-BB0E05D43DC9}" type="parTrans" cxnId="{7786CFC6-7F03-49FB-9AA6-DE86F5DBDE8D}">
      <dgm:prSet/>
      <dgm:spPr/>
      <dgm:t>
        <a:bodyPr/>
        <a:lstStyle/>
        <a:p>
          <a:endParaRPr lang="en-US"/>
        </a:p>
      </dgm:t>
    </dgm:pt>
    <dgm:pt modelId="{EE36C0B1-D7B8-4045-AF1A-D1AA5CAABAD3}" type="sibTrans" cxnId="{7786CFC6-7F03-49FB-9AA6-DE86F5DBDE8D}">
      <dgm:prSet/>
      <dgm:spPr/>
      <dgm:t>
        <a:bodyPr/>
        <a:lstStyle/>
        <a:p>
          <a:endParaRPr lang="en-US"/>
        </a:p>
      </dgm:t>
    </dgm:pt>
    <dgm:pt modelId="{8D080818-D93D-4808-88AB-EDF4B4671C9A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Faktor-faktor yang memengaruhi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4481C9AA-71C3-4055-B41B-741A94A18519}" type="parTrans" cxnId="{1BBCF2B0-2A85-4D27-B5B9-8A90CF5E3A1D}">
      <dgm:prSet/>
      <dgm:spPr/>
      <dgm:t>
        <a:bodyPr/>
        <a:lstStyle/>
        <a:p>
          <a:endParaRPr lang="en-US"/>
        </a:p>
      </dgm:t>
    </dgm:pt>
    <dgm:pt modelId="{BC6A6D09-98D8-4A52-90E9-C576265E6BBD}" type="sibTrans" cxnId="{1BBCF2B0-2A85-4D27-B5B9-8A90CF5E3A1D}">
      <dgm:prSet/>
      <dgm:spPr/>
      <dgm:t>
        <a:bodyPr/>
        <a:lstStyle/>
        <a:p>
          <a:endParaRPr lang="en-US"/>
        </a:p>
      </dgm:t>
    </dgm:pt>
    <dgm:pt modelId="{D085719C-8E49-46B1-99BA-BECE69347D91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L</a:t>
          </a:r>
          <a:r>
            <a:rPr lang="en-US" dirty="0" smtClean="0">
              <a:latin typeface="Arial" pitchFamily="34" charset="0"/>
              <a:cs typeface="Arial" pitchFamily="34" charset="0"/>
            </a:rPr>
            <a:t>etak geografis suatu wilayah yang strategis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BE51F18-E5D1-4B2F-8727-4E820F9BD39A}" type="parTrans" cxnId="{C3A0CF38-A5E0-418E-8A20-21E3E4A4ED6A}">
      <dgm:prSet/>
      <dgm:spPr/>
      <dgm:t>
        <a:bodyPr/>
        <a:lstStyle/>
        <a:p>
          <a:endParaRPr lang="en-US"/>
        </a:p>
      </dgm:t>
    </dgm:pt>
    <dgm:pt modelId="{D721B7C4-85E3-487D-9153-A376D9FFBC2C}" type="sibTrans" cxnId="{C3A0CF38-A5E0-418E-8A20-21E3E4A4ED6A}">
      <dgm:prSet/>
      <dgm:spPr/>
      <dgm:t>
        <a:bodyPr/>
        <a:lstStyle/>
        <a:p>
          <a:endParaRPr lang="en-US"/>
        </a:p>
      </dgm:t>
    </dgm:pt>
    <dgm:pt modelId="{5083038F-B748-4E83-9B63-D52FB615B89E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Tingkat suku bunga bank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36CD69D-5390-4EA6-B867-0BD59454E2A9}" type="parTrans" cxnId="{0925E2CE-4728-4540-8721-5633DCAB35FB}">
      <dgm:prSet/>
      <dgm:spPr/>
      <dgm:t>
        <a:bodyPr/>
        <a:lstStyle/>
        <a:p>
          <a:endParaRPr lang="en-US"/>
        </a:p>
      </dgm:t>
    </dgm:pt>
    <dgm:pt modelId="{DEFA0B00-EBCE-4A77-AA9E-8C8497601EAB}" type="sibTrans" cxnId="{0925E2CE-4728-4540-8721-5633DCAB35FB}">
      <dgm:prSet/>
      <dgm:spPr/>
      <dgm:t>
        <a:bodyPr/>
        <a:lstStyle/>
        <a:p>
          <a:endParaRPr lang="en-US"/>
        </a:p>
      </dgm:t>
    </dgm:pt>
    <dgm:pt modelId="{CA7C8915-594A-4F86-B58B-D6EE76C0D98C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J</a:t>
          </a:r>
          <a:r>
            <a:rPr lang="en-US" dirty="0" smtClean="0">
              <a:latin typeface="Arial" pitchFamily="34" charset="0"/>
              <a:cs typeface="Arial" pitchFamily="34" charset="0"/>
            </a:rPr>
            <a:t>umlah penduduk yang besar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CF3A478-1464-4ED6-8F13-9FA515191FC9}" type="sibTrans" cxnId="{FB4468E1-47B0-4DFE-8328-409DF6E7FC91}">
      <dgm:prSet/>
      <dgm:spPr/>
      <dgm:t>
        <a:bodyPr/>
        <a:lstStyle/>
        <a:p>
          <a:endParaRPr lang="en-US"/>
        </a:p>
      </dgm:t>
    </dgm:pt>
    <dgm:pt modelId="{A4B277BD-B555-47E7-AEB8-3B6559A48738}" type="parTrans" cxnId="{FB4468E1-47B0-4DFE-8328-409DF6E7FC91}">
      <dgm:prSet/>
      <dgm:spPr/>
      <dgm:t>
        <a:bodyPr/>
        <a:lstStyle/>
        <a:p>
          <a:endParaRPr lang="en-US"/>
        </a:p>
      </dgm:t>
    </dgm:pt>
    <dgm:pt modelId="{718CC5A8-9F42-48E1-83E0-DDEBD387398D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Tingkat produksi dan pendapatan nasional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E747631-8BF2-48B6-BEAE-C32457E73D4A}" type="parTrans" cxnId="{A76E4DD2-A97C-4E3A-8AD4-3B57857F8AF8}">
      <dgm:prSet/>
      <dgm:spPr/>
      <dgm:t>
        <a:bodyPr/>
        <a:lstStyle/>
        <a:p>
          <a:endParaRPr lang="en-US"/>
        </a:p>
      </dgm:t>
    </dgm:pt>
    <dgm:pt modelId="{E73B943D-AEE3-4BC8-86CC-C439FEDEC8EE}" type="sibTrans" cxnId="{A76E4DD2-A97C-4E3A-8AD4-3B57857F8AF8}">
      <dgm:prSet/>
      <dgm:spPr/>
      <dgm:t>
        <a:bodyPr/>
        <a:lstStyle/>
        <a:p>
          <a:endParaRPr lang="en-US"/>
        </a:p>
      </dgm:t>
    </dgm:pt>
    <dgm:pt modelId="{11311BB1-F9A0-41E5-9320-5460432BDB16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Tingkat pendapatan masyarakat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FBD5399-0664-4BC7-A537-F272284C53F2}" type="parTrans" cxnId="{D70B69B8-6A51-42A0-A6E4-B6EEA55E366D}">
      <dgm:prSet/>
      <dgm:spPr/>
      <dgm:t>
        <a:bodyPr/>
        <a:lstStyle/>
        <a:p>
          <a:endParaRPr lang="en-US"/>
        </a:p>
      </dgm:t>
    </dgm:pt>
    <dgm:pt modelId="{F6DFFB19-C4A9-4A05-8AA4-0E21C8F8A846}" type="sibTrans" cxnId="{D70B69B8-6A51-42A0-A6E4-B6EEA55E366D}">
      <dgm:prSet/>
      <dgm:spPr/>
      <dgm:t>
        <a:bodyPr/>
        <a:lstStyle/>
        <a:p>
          <a:endParaRPr lang="en-US"/>
        </a:p>
      </dgm:t>
    </dgm:pt>
    <dgm:pt modelId="{A35016A0-E89F-4B74-85B2-07F18FEB87F3}" type="pres">
      <dgm:prSet presAssocID="{DB7F9931-E4F9-41D5-8CCB-CDABF0EDC2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E07B7-1D01-4951-AD4E-85EBA58A9926}" type="pres">
      <dgm:prSet presAssocID="{C8698A2A-D0AB-43B5-8420-017F458CCB5E}" presName="parentLin" presStyleCnt="0"/>
      <dgm:spPr/>
    </dgm:pt>
    <dgm:pt modelId="{CACACE77-A907-486E-A81D-E32B187113C5}" type="pres">
      <dgm:prSet presAssocID="{C8698A2A-D0AB-43B5-8420-017F458CCB5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4DEF375-DBF2-4082-9F8E-779DDFB4A2C5}" type="pres">
      <dgm:prSet presAssocID="{C8698A2A-D0AB-43B5-8420-017F458CCB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A6175-4F09-47E5-B3FB-BC0FB0147BC5}" type="pres">
      <dgm:prSet presAssocID="{C8698A2A-D0AB-43B5-8420-017F458CCB5E}" presName="negativeSpace" presStyleCnt="0"/>
      <dgm:spPr/>
    </dgm:pt>
    <dgm:pt modelId="{C1C1A497-3481-4878-9A55-5502D73A73C0}" type="pres">
      <dgm:prSet presAssocID="{C8698A2A-D0AB-43B5-8420-017F458CCB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C0113-A059-4AE9-90A6-6F9C4D667DAE}" type="pres">
      <dgm:prSet presAssocID="{2AE355FC-E544-4612-91A8-F20F161CE928}" presName="spaceBetweenRectangles" presStyleCnt="0"/>
      <dgm:spPr/>
    </dgm:pt>
    <dgm:pt modelId="{D71C4221-54C3-415E-BBE3-DC86DE684B87}" type="pres">
      <dgm:prSet presAssocID="{8D080818-D93D-4808-88AB-EDF4B4671C9A}" presName="parentLin" presStyleCnt="0"/>
      <dgm:spPr/>
    </dgm:pt>
    <dgm:pt modelId="{4ABFE9FB-6127-48FC-A33D-62941F0EFBE0}" type="pres">
      <dgm:prSet presAssocID="{8D080818-D93D-4808-88AB-EDF4B4671C9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2D3A1DC-7A79-49A7-B81D-F1392D75F125}" type="pres">
      <dgm:prSet presAssocID="{8D080818-D93D-4808-88AB-EDF4B4671C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FF96A-A8D1-469B-A3C4-849679D8B87C}" type="pres">
      <dgm:prSet presAssocID="{8D080818-D93D-4808-88AB-EDF4B4671C9A}" presName="negativeSpace" presStyleCnt="0"/>
      <dgm:spPr/>
    </dgm:pt>
    <dgm:pt modelId="{F4486442-46FE-47F0-9C6F-0FE932649B05}" type="pres">
      <dgm:prSet presAssocID="{8D080818-D93D-4808-88AB-EDF4B4671C9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AB062-430F-4F16-B09D-7FAD21CE3509}" type="presOf" srcId="{D085719C-8E49-46B1-99BA-BECE69347D91}" destId="{F4486442-46FE-47F0-9C6F-0FE932649B05}" srcOrd="0" destOrd="3" presId="urn:microsoft.com/office/officeart/2005/8/layout/list1"/>
    <dgm:cxn modelId="{781E1CD6-C6D3-4538-9023-F7202C4C6798}" type="presOf" srcId="{8D080818-D93D-4808-88AB-EDF4B4671C9A}" destId="{E2D3A1DC-7A79-49A7-B81D-F1392D75F125}" srcOrd="1" destOrd="0" presId="urn:microsoft.com/office/officeart/2005/8/layout/list1"/>
    <dgm:cxn modelId="{44A191B9-CF80-4ED6-9486-5E27D338D550}" type="presOf" srcId="{8D080818-D93D-4808-88AB-EDF4B4671C9A}" destId="{4ABFE9FB-6127-48FC-A33D-62941F0EFBE0}" srcOrd="0" destOrd="0" presId="urn:microsoft.com/office/officeart/2005/8/layout/list1"/>
    <dgm:cxn modelId="{C3A0CF38-A5E0-418E-8A20-21E3E4A4ED6A}" srcId="{8D080818-D93D-4808-88AB-EDF4B4671C9A}" destId="{D085719C-8E49-46B1-99BA-BECE69347D91}" srcOrd="3" destOrd="0" parTransId="{7BE51F18-E5D1-4B2F-8727-4E820F9BD39A}" sibTransId="{D721B7C4-85E3-487D-9153-A376D9FFBC2C}"/>
    <dgm:cxn modelId="{CD23746A-2A15-4E12-A04C-7ECA9CB04C7F}" type="presOf" srcId="{C8698A2A-D0AB-43B5-8420-017F458CCB5E}" destId="{CACACE77-A907-486E-A81D-E32B187113C5}" srcOrd="0" destOrd="0" presId="urn:microsoft.com/office/officeart/2005/8/layout/list1"/>
    <dgm:cxn modelId="{93EDE502-5560-4F42-A6A1-B1F3934BA7A9}" type="presOf" srcId="{DB7F9931-E4F9-41D5-8CCB-CDABF0EDC2A3}" destId="{A35016A0-E89F-4B74-85B2-07F18FEB87F3}" srcOrd="0" destOrd="0" presId="urn:microsoft.com/office/officeart/2005/8/layout/list1"/>
    <dgm:cxn modelId="{A76E4DD2-A97C-4E3A-8AD4-3B57857F8AF8}" srcId="{8D080818-D93D-4808-88AB-EDF4B4671C9A}" destId="{718CC5A8-9F42-48E1-83E0-DDEBD387398D}" srcOrd="4" destOrd="0" parTransId="{CE747631-8BF2-48B6-BEAE-C32457E73D4A}" sibTransId="{E73B943D-AEE3-4BC8-86CC-C439FEDEC8EE}"/>
    <dgm:cxn modelId="{BCEC1133-B4CB-4503-992F-29C71ED0A388}" type="presOf" srcId="{C8698A2A-D0AB-43B5-8420-017F458CCB5E}" destId="{64DEF375-DBF2-4082-9F8E-779DDFB4A2C5}" srcOrd="1" destOrd="0" presId="urn:microsoft.com/office/officeart/2005/8/layout/list1"/>
    <dgm:cxn modelId="{6037822C-293D-4F0B-B095-5186DB41BD0A}" type="presOf" srcId="{11311BB1-F9A0-41E5-9320-5460432BDB16}" destId="{F4486442-46FE-47F0-9C6F-0FE932649B05}" srcOrd="0" destOrd="1" presId="urn:microsoft.com/office/officeart/2005/8/layout/list1"/>
    <dgm:cxn modelId="{1BBCF2B0-2A85-4D27-B5B9-8A90CF5E3A1D}" srcId="{DB7F9931-E4F9-41D5-8CCB-CDABF0EDC2A3}" destId="{8D080818-D93D-4808-88AB-EDF4B4671C9A}" srcOrd="1" destOrd="0" parTransId="{4481C9AA-71C3-4055-B41B-741A94A18519}" sibTransId="{BC6A6D09-98D8-4A52-90E9-C576265E6BBD}"/>
    <dgm:cxn modelId="{F3E1CEE4-A46C-431C-B060-0B1AABBF8CEE}" type="presOf" srcId="{718CC5A8-9F42-48E1-83E0-DDEBD387398D}" destId="{F4486442-46FE-47F0-9C6F-0FE932649B05}" srcOrd="0" destOrd="4" presId="urn:microsoft.com/office/officeart/2005/8/layout/list1"/>
    <dgm:cxn modelId="{153C2A9A-D537-4FFF-8258-9E82487812C8}" srcId="{C8698A2A-D0AB-43B5-8420-017F458CCB5E}" destId="{8BF4F81E-3BCB-490D-941E-920EF495AE2A}" srcOrd="0" destOrd="0" parTransId="{63F5DFBE-5D8C-4D85-8429-9792751CD330}" sibTransId="{F2477087-FE75-4133-BB95-3E0C205B892B}"/>
    <dgm:cxn modelId="{17EDC58E-CC69-4F11-AE50-C0F81FC00477}" type="presOf" srcId="{CA7C8915-594A-4F86-B58B-D6EE76C0D98C}" destId="{F4486442-46FE-47F0-9C6F-0FE932649B05}" srcOrd="0" destOrd="2" presId="urn:microsoft.com/office/officeart/2005/8/layout/list1"/>
    <dgm:cxn modelId="{5CC7DF4E-D24C-4409-9A62-070F15D5F753}" type="presOf" srcId="{5083038F-B748-4E83-9B63-D52FB615B89E}" destId="{F4486442-46FE-47F0-9C6F-0FE932649B05}" srcOrd="0" destOrd="0" presId="urn:microsoft.com/office/officeart/2005/8/layout/list1"/>
    <dgm:cxn modelId="{9F54915D-EB8A-47BD-B3B9-1D5EB7DF24F5}" type="presOf" srcId="{8BF4F81E-3BCB-490D-941E-920EF495AE2A}" destId="{C1C1A497-3481-4878-9A55-5502D73A73C0}" srcOrd="0" destOrd="0" presId="urn:microsoft.com/office/officeart/2005/8/layout/list1"/>
    <dgm:cxn modelId="{7786CFC6-7F03-49FB-9AA6-DE86F5DBDE8D}" srcId="{C8698A2A-D0AB-43B5-8420-017F458CCB5E}" destId="{6D593CB5-F8D0-4541-8BCA-46B31EFD7554}" srcOrd="1" destOrd="0" parTransId="{DFD70E11-5EF1-4E5A-8EAB-BB0E05D43DC9}" sibTransId="{EE36C0B1-D7B8-4045-AF1A-D1AA5CAABAD3}"/>
    <dgm:cxn modelId="{FB4468E1-47B0-4DFE-8328-409DF6E7FC91}" srcId="{8D080818-D93D-4808-88AB-EDF4B4671C9A}" destId="{CA7C8915-594A-4F86-B58B-D6EE76C0D98C}" srcOrd="2" destOrd="0" parTransId="{A4B277BD-B555-47E7-AEB8-3B6559A48738}" sibTransId="{CCF3A478-1464-4ED6-8F13-9FA515191FC9}"/>
    <dgm:cxn modelId="{D70B69B8-6A51-42A0-A6E4-B6EEA55E366D}" srcId="{8D080818-D93D-4808-88AB-EDF4B4671C9A}" destId="{11311BB1-F9A0-41E5-9320-5460432BDB16}" srcOrd="1" destOrd="0" parTransId="{AFBD5399-0664-4BC7-A537-F272284C53F2}" sibTransId="{F6DFFB19-C4A9-4A05-8AA4-0E21C8F8A846}"/>
    <dgm:cxn modelId="{68530304-DC9F-4905-8B93-CB409371863E}" type="presOf" srcId="{6D593CB5-F8D0-4541-8BCA-46B31EFD7554}" destId="{C1C1A497-3481-4878-9A55-5502D73A73C0}" srcOrd="0" destOrd="1" presId="urn:microsoft.com/office/officeart/2005/8/layout/list1"/>
    <dgm:cxn modelId="{0925E2CE-4728-4540-8721-5633DCAB35FB}" srcId="{8D080818-D93D-4808-88AB-EDF4B4671C9A}" destId="{5083038F-B748-4E83-9B63-D52FB615B89E}" srcOrd="0" destOrd="0" parTransId="{736CD69D-5390-4EA6-B867-0BD59454E2A9}" sibTransId="{DEFA0B00-EBCE-4A77-AA9E-8C8497601EAB}"/>
    <dgm:cxn modelId="{8D83DC72-9125-4A2A-89D0-D9F526F0A103}" srcId="{DB7F9931-E4F9-41D5-8CCB-CDABF0EDC2A3}" destId="{C8698A2A-D0AB-43B5-8420-017F458CCB5E}" srcOrd="0" destOrd="0" parTransId="{49CE96E0-DD7E-4FFD-A28F-C94C933409AE}" sibTransId="{2AE355FC-E544-4612-91A8-F20F161CE928}"/>
    <dgm:cxn modelId="{61EB3FE8-8945-43FA-B824-FCDAD812B7E9}" type="presParOf" srcId="{A35016A0-E89F-4B74-85B2-07F18FEB87F3}" destId="{D0DE07B7-1D01-4951-AD4E-85EBA58A9926}" srcOrd="0" destOrd="0" presId="urn:microsoft.com/office/officeart/2005/8/layout/list1"/>
    <dgm:cxn modelId="{7947B089-1E92-4FB8-BE0A-E8E159B28AAA}" type="presParOf" srcId="{D0DE07B7-1D01-4951-AD4E-85EBA58A9926}" destId="{CACACE77-A907-486E-A81D-E32B187113C5}" srcOrd="0" destOrd="0" presId="urn:microsoft.com/office/officeart/2005/8/layout/list1"/>
    <dgm:cxn modelId="{3A81A197-395D-423F-91DD-2300D3DA7D2F}" type="presParOf" srcId="{D0DE07B7-1D01-4951-AD4E-85EBA58A9926}" destId="{64DEF375-DBF2-4082-9F8E-779DDFB4A2C5}" srcOrd="1" destOrd="0" presId="urn:microsoft.com/office/officeart/2005/8/layout/list1"/>
    <dgm:cxn modelId="{3F0A9149-97ED-462C-8D2A-90C8654A68B3}" type="presParOf" srcId="{A35016A0-E89F-4B74-85B2-07F18FEB87F3}" destId="{63EA6175-4F09-47E5-B3FB-BC0FB0147BC5}" srcOrd="1" destOrd="0" presId="urn:microsoft.com/office/officeart/2005/8/layout/list1"/>
    <dgm:cxn modelId="{39C205A9-2C46-48B9-A1E8-D2A5D940DC23}" type="presParOf" srcId="{A35016A0-E89F-4B74-85B2-07F18FEB87F3}" destId="{C1C1A497-3481-4878-9A55-5502D73A73C0}" srcOrd="2" destOrd="0" presId="urn:microsoft.com/office/officeart/2005/8/layout/list1"/>
    <dgm:cxn modelId="{99AB7F1A-A9AE-4B39-A08A-50FAD0B382E9}" type="presParOf" srcId="{A35016A0-E89F-4B74-85B2-07F18FEB87F3}" destId="{852C0113-A059-4AE9-90A6-6F9C4D667DAE}" srcOrd="3" destOrd="0" presId="urn:microsoft.com/office/officeart/2005/8/layout/list1"/>
    <dgm:cxn modelId="{6CBD9ECB-7BEE-4E6B-8A58-5FAECE94DD30}" type="presParOf" srcId="{A35016A0-E89F-4B74-85B2-07F18FEB87F3}" destId="{D71C4221-54C3-415E-BBE3-DC86DE684B87}" srcOrd="4" destOrd="0" presId="urn:microsoft.com/office/officeart/2005/8/layout/list1"/>
    <dgm:cxn modelId="{B75170E0-241F-4914-B36A-442491F2F7AE}" type="presParOf" srcId="{D71C4221-54C3-415E-BBE3-DC86DE684B87}" destId="{4ABFE9FB-6127-48FC-A33D-62941F0EFBE0}" srcOrd="0" destOrd="0" presId="urn:microsoft.com/office/officeart/2005/8/layout/list1"/>
    <dgm:cxn modelId="{66A256CF-F392-4483-A892-D96DC7E6144E}" type="presParOf" srcId="{D71C4221-54C3-415E-BBE3-DC86DE684B87}" destId="{E2D3A1DC-7A79-49A7-B81D-F1392D75F125}" srcOrd="1" destOrd="0" presId="urn:microsoft.com/office/officeart/2005/8/layout/list1"/>
    <dgm:cxn modelId="{41CE52EA-F31C-40E6-A768-0D8A2A1ABDC6}" type="presParOf" srcId="{A35016A0-E89F-4B74-85B2-07F18FEB87F3}" destId="{433FF96A-A8D1-469B-A3C4-849679D8B87C}" srcOrd="5" destOrd="0" presId="urn:microsoft.com/office/officeart/2005/8/layout/list1"/>
    <dgm:cxn modelId="{12581FAD-9837-499F-9470-BAC9A56D24E2}" type="presParOf" srcId="{A35016A0-E89F-4B74-85B2-07F18FEB87F3}" destId="{F4486442-46FE-47F0-9C6F-0FE932649B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CAB53F4-3325-4F8B-828D-B063624095C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2C8573-0A3B-43D5-B49A-0D6E5F71E9BB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Teori Pemintaan Uang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6809C53-D0CF-45E6-A5EC-BD93AED6E2BB}" type="parTrans" cxnId="{EE2E02F4-6389-4C7F-8F22-7DF10F628D6E}">
      <dgm:prSet/>
      <dgm:spPr/>
      <dgm:t>
        <a:bodyPr/>
        <a:lstStyle/>
        <a:p>
          <a:endParaRPr lang="en-US"/>
        </a:p>
      </dgm:t>
    </dgm:pt>
    <dgm:pt modelId="{E4FA8A93-B46B-479F-BD81-08880125CD8B}" type="sibTrans" cxnId="{EE2E02F4-6389-4C7F-8F22-7DF10F628D6E}">
      <dgm:prSet/>
      <dgm:spPr/>
      <dgm:t>
        <a:bodyPr/>
        <a:lstStyle/>
        <a:p>
          <a:endParaRPr lang="en-US"/>
        </a:p>
      </dgm:t>
    </dgm:pt>
    <dgm:pt modelId="{E23CE20B-4AA7-4F61-80A8-3D9ED3778943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Teori Klasik (Irving Fisher) </a:t>
          </a:r>
          <a:r>
            <a:rPr lang="id-ID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n-US" dirty="0" smtClean="0">
              <a:latin typeface="Arial" pitchFamily="34" charset="0"/>
              <a:cs typeface="Arial" pitchFamily="34" charset="0"/>
            </a:rPr>
            <a:t>M × V = P × 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AD1DCAF-A978-42D3-ABD9-BCB491AA3097}" type="parTrans" cxnId="{9035B130-9163-4797-B303-AABAFBA9BEC1}">
      <dgm:prSet/>
      <dgm:spPr/>
      <dgm:t>
        <a:bodyPr/>
        <a:lstStyle/>
        <a:p>
          <a:endParaRPr lang="en-US"/>
        </a:p>
      </dgm:t>
    </dgm:pt>
    <dgm:pt modelId="{64857161-6038-4AB7-8EE2-0EE5DA43FE6F}" type="sibTrans" cxnId="{9035B130-9163-4797-B303-AABAFBA9BEC1}">
      <dgm:prSet/>
      <dgm:spPr/>
      <dgm:t>
        <a:bodyPr/>
        <a:lstStyle/>
        <a:p>
          <a:endParaRPr lang="en-US"/>
        </a:p>
      </dgm:t>
    </dgm:pt>
    <dgm:pt modelId="{4F182560-07F8-4E5C-9682-53686169A4E1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Teori Keynes </a:t>
          </a:r>
          <a:r>
            <a:rPr lang="id-ID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dirty="0" smtClean="0">
              <a:latin typeface="Arial" pitchFamily="34" charset="0"/>
              <a:cs typeface="Arial" pitchFamily="34" charset="0"/>
            </a:rPr>
            <a:t>Motif transaksi, berjaga-jaga,  dan spekulasi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31B0E88-5FF7-4222-80C0-852670E3471E}" type="parTrans" cxnId="{63D358BE-B98A-461A-99F9-3DB456EE252A}">
      <dgm:prSet/>
      <dgm:spPr/>
      <dgm:t>
        <a:bodyPr/>
        <a:lstStyle/>
        <a:p>
          <a:endParaRPr lang="en-US"/>
        </a:p>
      </dgm:t>
    </dgm:pt>
    <dgm:pt modelId="{C14890AE-ADF1-426E-A067-5680C8D2A750}" type="sibTrans" cxnId="{63D358BE-B98A-461A-99F9-3DB456EE252A}">
      <dgm:prSet/>
      <dgm:spPr/>
      <dgm:t>
        <a:bodyPr/>
        <a:lstStyle/>
        <a:p>
          <a:endParaRPr lang="en-US"/>
        </a:p>
      </dgm:t>
    </dgm:pt>
    <dgm:pt modelId="{757B6C27-5ED1-41F3-BA8A-EBFB953BEB8D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Faktor</a:t>
          </a:r>
          <a:r>
            <a:rPr lang="en-US" b="1" dirty="0" smtClean="0">
              <a:latin typeface="Arial" pitchFamily="34" charset="0"/>
              <a:cs typeface="Arial" pitchFamily="34" charset="0"/>
            </a:rPr>
            <a:t>-</a:t>
          </a:r>
          <a:r>
            <a:rPr lang="id-ID" b="1" dirty="0" smtClean="0">
              <a:latin typeface="Arial" pitchFamily="34" charset="0"/>
              <a:cs typeface="Arial" pitchFamily="34" charset="0"/>
            </a:rPr>
            <a:t>faktor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id-ID" b="1" dirty="0" smtClean="0">
              <a:latin typeface="Arial" pitchFamily="34" charset="0"/>
              <a:cs typeface="Arial" pitchFamily="34" charset="0"/>
            </a:rPr>
            <a:t>yang memengaruhi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74E40BD7-4841-4DA9-8ACD-7461BEF199DE}" type="parTrans" cxnId="{C3DC46E8-5A96-4CC5-B2B5-E4A8287181CB}">
      <dgm:prSet/>
      <dgm:spPr/>
      <dgm:t>
        <a:bodyPr/>
        <a:lstStyle/>
        <a:p>
          <a:endParaRPr lang="en-US"/>
        </a:p>
      </dgm:t>
    </dgm:pt>
    <dgm:pt modelId="{7A3E313D-D91E-4953-83D4-F5D79B98404F}" type="sibTrans" cxnId="{C3DC46E8-5A96-4CC5-B2B5-E4A8287181CB}">
      <dgm:prSet/>
      <dgm:spPr/>
      <dgm:t>
        <a:bodyPr/>
        <a:lstStyle/>
        <a:p>
          <a:endParaRPr lang="en-US"/>
        </a:p>
      </dgm:t>
    </dgm:pt>
    <dgm:pt modelId="{4E6BDA18-8ACF-48A4-9A2E-EAD8B5F656E7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</a:t>
          </a:r>
          <a:r>
            <a:rPr lang="en-US" dirty="0" smtClean="0">
              <a:latin typeface="Arial" pitchFamily="34" charset="0"/>
              <a:cs typeface="Arial" pitchFamily="34" charset="0"/>
            </a:rPr>
            <a:t>ingkat pendapatan masyarakat bertambah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2EE3D31-9386-43EC-BA9E-6185FEE08D46}" type="parTrans" cxnId="{4443AA56-CDC7-4A02-B6AD-57B0C442319F}">
      <dgm:prSet/>
      <dgm:spPr/>
      <dgm:t>
        <a:bodyPr/>
        <a:lstStyle/>
        <a:p>
          <a:endParaRPr lang="en-US"/>
        </a:p>
      </dgm:t>
    </dgm:pt>
    <dgm:pt modelId="{1C8E17E4-B5FC-427E-8084-B3C191C7D99A}" type="sibTrans" cxnId="{4443AA56-CDC7-4A02-B6AD-57B0C442319F}">
      <dgm:prSet/>
      <dgm:spPr/>
      <dgm:t>
        <a:bodyPr/>
        <a:lstStyle/>
        <a:p>
          <a:endParaRPr lang="en-US"/>
        </a:p>
      </dgm:t>
    </dgm:pt>
    <dgm:pt modelId="{63C0DBA0-B88E-4745-9AB0-6B14D2B47003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</a:t>
          </a:r>
          <a:r>
            <a:rPr lang="en-US" dirty="0" smtClean="0">
              <a:latin typeface="Arial" pitchFamily="34" charset="0"/>
              <a:cs typeface="Arial" pitchFamily="34" charset="0"/>
            </a:rPr>
            <a:t>ingkat suku bunga bank naik atau tinggi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0C4E4F0-3B6B-4688-BFE7-BF18D59C6DA9}" type="parTrans" cxnId="{8B966F94-69DF-4023-9619-624B9FFF5E1C}">
      <dgm:prSet/>
      <dgm:spPr/>
      <dgm:t>
        <a:bodyPr/>
        <a:lstStyle/>
        <a:p>
          <a:endParaRPr lang="en-US"/>
        </a:p>
      </dgm:t>
    </dgm:pt>
    <dgm:pt modelId="{FC04868B-9994-4C78-AFE9-911553F1B550}" type="sibTrans" cxnId="{8B966F94-69DF-4023-9619-624B9FFF5E1C}">
      <dgm:prSet/>
      <dgm:spPr/>
      <dgm:t>
        <a:bodyPr/>
        <a:lstStyle/>
        <a:p>
          <a:endParaRPr lang="en-US"/>
        </a:p>
      </dgm:t>
    </dgm:pt>
    <dgm:pt modelId="{C1DE8B7A-1B00-4CD6-B067-F4D7DF87ED26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S</a:t>
          </a:r>
          <a:r>
            <a:rPr lang="en-US" dirty="0" smtClean="0">
              <a:latin typeface="Arial" pitchFamily="34" charset="0"/>
              <a:cs typeface="Arial" pitchFamily="34" charset="0"/>
            </a:rPr>
            <a:t>elera masyarakat</a:t>
          </a:r>
          <a:r>
            <a:rPr lang="id-ID" dirty="0" smtClean="0">
              <a:latin typeface="Arial" pitchFamily="34" charset="0"/>
              <a:cs typeface="Arial" pitchFamily="34" charset="0"/>
            </a:rPr>
            <a:t> berubah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4C27C27-B84C-49D9-95BA-7BEDB47612DE}" type="parTrans" cxnId="{55522BD0-D620-4528-9D08-7C0331BD2396}">
      <dgm:prSet/>
      <dgm:spPr/>
      <dgm:t>
        <a:bodyPr/>
        <a:lstStyle/>
        <a:p>
          <a:endParaRPr lang="en-US"/>
        </a:p>
      </dgm:t>
    </dgm:pt>
    <dgm:pt modelId="{DEC07B6E-F0AB-49A5-A23E-3C96C33ACD78}" type="sibTrans" cxnId="{55522BD0-D620-4528-9D08-7C0331BD2396}">
      <dgm:prSet/>
      <dgm:spPr/>
      <dgm:t>
        <a:bodyPr/>
        <a:lstStyle/>
        <a:p>
          <a:endParaRPr lang="en-US"/>
        </a:p>
      </dgm:t>
    </dgm:pt>
    <dgm:pt modelId="{FBB283E3-1114-4EAB-BF7E-06D8D16616BD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T</a:t>
          </a:r>
          <a:r>
            <a:rPr lang="en-US" dirty="0" smtClean="0">
              <a:latin typeface="Arial" pitchFamily="34" charset="0"/>
              <a:cs typeface="Arial" pitchFamily="34" charset="0"/>
            </a:rPr>
            <a:t>ingkat harga umum naik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D753084-7959-4276-8FA1-780555B14760}" type="parTrans" cxnId="{78990988-BA56-4C6C-9B5D-BCD2DBBD1B74}">
      <dgm:prSet/>
      <dgm:spPr/>
      <dgm:t>
        <a:bodyPr/>
        <a:lstStyle/>
        <a:p>
          <a:endParaRPr lang="en-US"/>
        </a:p>
      </dgm:t>
    </dgm:pt>
    <dgm:pt modelId="{33418D01-0FF5-4F4B-AF81-D18B48968C82}" type="sibTrans" cxnId="{78990988-BA56-4C6C-9B5D-BCD2DBBD1B74}">
      <dgm:prSet/>
      <dgm:spPr/>
      <dgm:t>
        <a:bodyPr/>
        <a:lstStyle/>
        <a:p>
          <a:endParaRPr lang="en-US"/>
        </a:p>
      </dgm:t>
    </dgm:pt>
    <dgm:pt modelId="{446E50BF-4D4F-4236-B502-A6A7A0505360}" type="pres">
      <dgm:prSet presAssocID="{5CAB53F4-3325-4F8B-828D-B063624095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F72F9-5B19-44AC-A002-B5D6CCD2F30C}" type="pres">
      <dgm:prSet presAssocID="{892C8573-0A3B-43D5-B49A-0D6E5F71E9BB}" presName="parentLin" presStyleCnt="0"/>
      <dgm:spPr/>
    </dgm:pt>
    <dgm:pt modelId="{BAB2C31E-AC89-455A-B2F3-E939A5B86D13}" type="pres">
      <dgm:prSet presAssocID="{892C8573-0A3B-43D5-B49A-0D6E5F71E9B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1B91C7-48E0-469A-967A-B228E3701518}" type="pres">
      <dgm:prSet presAssocID="{892C8573-0A3B-43D5-B49A-0D6E5F71E9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65EF8-E247-4801-8601-3BD4AE76765E}" type="pres">
      <dgm:prSet presAssocID="{892C8573-0A3B-43D5-B49A-0D6E5F71E9BB}" presName="negativeSpace" presStyleCnt="0"/>
      <dgm:spPr/>
    </dgm:pt>
    <dgm:pt modelId="{F8B86EF8-8D3E-41F7-9849-20B517F2CB1D}" type="pres">
      <dgm:prSet presAssocID="{892C8573-0A3B-43D5-B49A-0D6E5F71E9B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207FF-7935-4A4C-9477-7F9C0769A153}" type="pres">
      <dgm:prSet presAssocID="{E4FA8A93-B46B-479F-BD81-08880125CD8B}" presName="spaceBetweenRectangles" presStyleCnt="0"/>
      <dgm:spPr/>
    </dgm:pt>
    <dgm:pt modelId="{4F8794FA-CF54-4214-B0C3-8363046A82B2}" type="pres">
      <dgm:prSet presAssocID="{757B6C27-5ED1-41F3-BA8A-EBFB953BEB8D}" presName="parentLin" presStyleCnt="0"/>
      <dgm:spPr/>
    </dgm:pt>
    <dgm:pt modelId="{61FEEC74-D78B-456E-8B43-6CA827167598}" type="pres">
      <dgm:prSet presAssocID="{757B6C27-5ED1-41F3-BA8A-EBFB953BEB8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AB83FCC-94F2-4558-94C8-C5DA465DA513}" type="pres">
      <dgm:prSet presAssocID="{757B6C27-5ED1-41F3-BA8A-EBFB953BEB8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E6BD2-7E41-448C-9697-EB8DF17779FC}" type="pres">
      <dgm:prSet presAssocID="{757B6C27-5ED1-41F3-BA8A-EBFB953BEB8D}" presName="negativeSpace" presStyleCnt="0"/>
      <dgm:spPr/>
    </dgm:pt>
    <dgm:pt modelId="{F8818433-B750-4C64-A01F-923B1A845081}" type="pres">
      <dgm:prSet presAssocID="{757B6C27-5ED1-41F3-BA8A-EBFB953BEB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D3682-2669-44B6-AD3D-DDA62C3A8199}" type="presOf" srcId="{C1DE8B7A-1B00-4CD6-B067-F4D7DF87ED26}" destId="{F8818433-B750-4C64-A01F-923B1A845081}" srcOrd="0" destOrd="2" presId="urn:microsoft.com/office/officeart/2005/8/layout/list1"/>
    <dgm:cxn modelId="{55A93925-EA37-4CBF-B8E0-00CA8243FCF3}" type="presOf" srcId="{E23CE20B-4AA7-4F61-80A8-3D9ED3778943}" destId="{F8B86EF8-8D3E-41F7-9849-20B517F2CB1D}" srcOrd="0" destOrd="0" presId="urn:microsoft.com/office/officeart/2005/8/layout/list1"/>
    <dgm:cxn modelId="{2300C1BA-B0D9-47FB-949A-56B64039ECD4}" type="presOf" srcId="{4F182560-07F8-4E5C-9682-53686169A4E1}" destId="{F8B86EF8-8D3E-41F7-9849-20B517F2CB1D}" srcOrd="0" destOrd="1" presId="urn:microsoft.com/office/officeart/2005/8/layout/list1"/>
    <dgm:cxn modelId="{999B66EA-C6F9-4174-8F22-A1946D90A452}" type="presOf" srcId="{5CAB53F4-3325-4F8B-828D-B063624095C2}" destId="{446E50BF-4D4F-4236-B502-A6A7A0505360}" srcOrd="0" destOrd="0" presId="urn:microsoft.com/office/officeart/2005/8/layout/list1"/>
    <dgm:cxn modelId="{4D50D4B8-EC7C-472C-8E1F-1986D925BE5C}" type="presOf" srcId="{892C8573-0A3B-43D5-B49A-0D6E5F71E9BB}" destId="{E91B91C7-48E0-469A-967A-B228E3701518}" srcOrd="1" destOrd="0" presId="urn:microsoft.com/office/officeart/2005/8/layout/list1"/>
    <dgm:cxn modelId="{63D358BE-B98A-461A-99F9-3DB456EE252A}" srcId="{892C8573-0A3B-43D5-B49A-0D6E5F71E9BB}" destId="{4F182560-07F8-4E5C-9682-53686169A4E1}" srcOrd="1" destOrd="0" parTransId="{731B0E88-5FF7-4222-80C0-852670E3471E}" sibTransId="{C14890AE-ADF1-426E-A067-5680C8D2A750}"/>
    <dgm:cxn modelId="{C3DC46E8-5A96-4CC5-B2B5-E4A8287181CB}" srcId="{5CAB53F4-3325-4F8B-828D-B063624095C2}" destId="{757B6C27-5ED1-41F3-BA8A-EBFB953BEB8D}" srcOrd="1" destOrd="0" parTransId="{74E40BD7-4841-4DA9-8ACD-7461BEF199DE}" sibTransId="{7A3E313D-D91E-4953-83D4-F5D79B98404F}"/>
    <dgm:cxn modelId="{31E49458-DAA8-4330-9153-FFD98AFBAC11}" type="presOf" srcId="{892C8573-0A3B-43D5-B49A-0D6E5F71E9BB}" destId="{BAB2C31E-AC89-455A-B2F3-E939A5B86D13}" srcOrd="0" destOrd="0" presId="urn:microsoft.com/office/officeart/2005/8/layout/list1"/>
    <dgm:cxn modelId="{3A335FB1-296F-43A0-A133-8D8BCEC13870}" type="presOf" srcId="{4E6BDA18-8ACF-48A4-9A2E-EAD8B5F656E7}" destId="{F8818433-B750-4C64-A01F-923B1A845081}" srcOrd="0" destOrd="0" presId="urn:microsoft.com/office/officeart/2005/8/layout/list1"/>
    <dgm:cxn modelId="{4443AA56-CDC7-4A02-B6AD-57B0C442319F}" srcId="{757B6C27-5ED1-41F3-BA8A-EBFB953BEB8D}" destId="{4E6BDA18-8ACF-48A4-9A2E-EAD8B5F656E7}" srcOrd="0" destOrd="0" parTransId="{72EE3D31-9386-43EC-BA9E-6185FEE08D46}" sibTransId="{1C8E17E4-B5FC-427E-8084-B3C191C7D99A}"/>
    <dgm:cxn modelId="{78990988-BA56-4C6C-9B5D-BCD2DBBD1B74}" srcId="{757B6C27-5ED1-41F3-BA8A-EBFB953BEB8D}" destId="{FBB283E3-1114-4EAB-BF7E-06D8D16616BD}" srcOrd="3" destOrd="0" parTransId="{6D753084-7959-4276-8FA1-780555B14760}" sibTransId="{33418D01-0FF5-4F4B-AF81-D18B48968C82}"/>
    <dgm:cxn modelId="{EE2E02F4-6389-4C7F-8F22-7DF10F628D6E}" srcId="{5CAB53F4-3325-4F8B-828D-B063624095C2}" destId="{892C8573-0A3B-43D5-B49A-0D6E5F71E9BB}" srcOrd="0" destOrd="0" parTransId="{D6809C53-D0CF-45E6-A5EC-BD93AED6E2BB}" sibTransId="{E4FA8A93-B46B-479F-BD81-08880125CD8B}"/>
    <dgm:cxn modelId="{00C03C96-F644-490C-BE59-F029EFAE0670}" type="presOf" srcId="{63C0DBA0-B88E-4745-9AB0-6B14D2B47003}" destId="{F8818433-B750-4C64-A01F-923B1A845081}" srcOrd="0" destOrd="1" presId="urn:microsoft.com/office/officeart/2005/8/layout/list1"/>
    <dgm:cxn modelId="{C6B95043-8BC0-4916-A5C2-C953D25BCDA0}" type="presOf" srcId="{757B6C27-5ED1-41F3-BA8A-EBFB953BEB8D}" destId="{CAB83FCC-94F2-4558-94C8-C5DA465DA513}" srcOrd="1" destOrd="0" presId="urn:microsoft.com/office/officeart/2005/8/layout/list1"/>
    <dgm:cxn modelId="{55522BD0-D620-4528-9D08-7C0331BD2396}" srcId="{757B6C27-5ED1-41F3-BA8A-EBFB953BEB8D}" destId="{C1DE8B7A-1B00-4CD6-B067-F4D7DF87ED26}" srcOrd="2" destOrd="0" parTransId="{D4C27C27-B84C-49D9-95BA-7BEDB47612DE}" sibTransId="{DEC07B6E-F0AB-49A5-A23E-3C96C33ACD78}"/>
    <dgm:cxn modelId="{2EF4D170-CE2E-4F9C-A8F7-F3BA4CB1EC4B}" type="presOf" srcId="{FBB283E3-1114-4EAB-BF7E-06D8D16616BD}" destId="{F8818433-B750-4C64-A01F-923B1A845081}" srcOrd="0" destOrd="3" presId="urn:microsoft.com/office/officeart/2005/8/layout/list1"/>
    <dgm:cxn modelId="{8B966F94-69DF-4023-9619-624B9FFF5E1C}" srcId="{757B6C27-5ED1-41F3-BA8A-EBFB953BEB8D}" destId="{63C0DBA0-B88E-4745-9AB0-6B14D2B47003}" srcOrd="1" destOrd="0" parTransId="{C0C4E4F0-3B6B-4688-BFE7-BF18D59C6DA9}" sibTransId="{FC04868B-9994-4C78-AFE9-911553F1B550}"/>
    <dgm:cxn modelId="{9035B130-9163-4797-B303-AABAFBA9BEC1}" srcId="{892C8573-0A3B-43D5-B49A-0D6E5F71E9BB}" destId="{E23CE20B-4AA7-4F61-80A8-3D9ED3778943}" srcOrd="0" destOrd="0" parTransId="{4AD1DCAF-A978-42D3-ABD9-BCB491AA3097}" sibTransId="{64857161-6038-4AB7-8EE2-0EE5DA43FE6F}"/>
    <dgm:cxn modelId="{1EB7E860-B5E0-4329-B831-0C7E4BF73C57}" type="presOf" srcId="{757B6C27-5ED1-41F3-BA8A-EBFB953BEB8D}" destId="{61FEEC74-D78B-456E-8B43-6CA827167598}" srcOrd="0" destOrd="0" presId="urn:microsoft.com/office/officeart/2005/8/layout/list1"/>
    <dgm:cxn modelId="{6398A498-8C45-480E-9E54-A87F58DE7956}" type="presParOf" srcId="{446E50BF-4D4F-4236-B502-A6A7A0505360}" destId="{3C4F72F9-5B19-44AC-A002-B5D6CCD2F30C}" srcOrd="0" destOrd="0" presId="urn:microsoft.com/office/officeart/2005/8/layout/list1"/>
    <dgm:cxn modelId="{939B89A6-4A85-4CC5-982C-8929EFED81A4}" type="presParOf" srcId="{3C4F72F9-5B19-44AC-A002-B5D6CCD2F30C}" destId="{BAB2C31E-AC89-455A-B2F3-E939A5B86D13}" srcOrd="0" destOrd="0" presId="urn:microsoft.com/office/officeart/2005/8/layout/list1"/>
    <dgm:cxn modelId="{A3DFC64D-91BA-44AD-B7E2-34DA099B7194}" type="presParOf" srcId="{3C4F72F9-5B19-44AC-A002-B5D6CCD2F30C}" destId="{E91B91C7-48E0-469A-967A-B228E3701518}" srcOrd="1" destOrd="0" presId="urn:microsoft.com/office/officeart/2005/8/layout/list1"/>
    <dgm:cxn modelId="{8F11C457-B87B-40F3-B5E5-5B1A18729896}" type="presParOf" srcId="{446E50BF-4D4F-4236-B502-A6A7A0505360}" destId="{02A65EF8-E247-4801-8601-3BD4AE76765E}" srcOrd="1" destOrd="0" presId="urn:microsoft.com/office/officeart/2005/8/layout/list1"/>
    <dgm:cxn modelId="{3DC503D5-5124-4039-8459-292CA018C498}" type="presParOf" srcId="{446E50BF-4D4F-4236-B502-A6A7A0505360}" destId="{F8B86EF8-8D3E-41F7-9849-20B517F2CB1D}" srcOrd="2" destOrd="0" presId="urn:microsoft.com/office/officeart/2005/8/layout/list1"/>
    <dgm:cxn modelId="{911F162D-813D-4C5C-BC7A-8932832CD763}" type="presParOf" srcId="{446E50BF-4D4F-4236-B502-A6A7A0505360}" destId="{DBC207FF-7935-4A4C-9477-7F9C0769A153}" srcOrd="3" destOrd="0" presId="urn:microsoft.com/office/officeart/2005/8/layout/list1"/>
    <dgm:cxn modelId="{C2A79B9F-6996-43C3-9EC6-9992C2318F29}" type="presParOf" srcId="{446E50BF-4D4F-4236-B502-A6A7A0505360}" destId="{4F8794FA-CF54-4214-B0C3-8363046A82B2}" srcOrd="4" destOrd="0" presId="urn:microsoft.com/office/officeart/2005/8/layout/list1"/>
    <dgm:cxn modelId="{B36412C7-23CB-4711-9D36-5736E6CAAA19}" type="presParOf" srcId="{4F8794FA-CF54-4214-B0C3-8363046A82B2}" destId="{61FEEC74-D78B-456E-8B43-6CA827167598}" srcOrd="0" destOrd="0" presId="urn:microsoft.com/office/officeart/2005/8/layout/list1"/>
    <dgm:cxn modelId="{C3E57A70-7AFF-49FF-A020-BF2D25FE85D0}" type="presParOf" srcId="{4F8794FA-CF54-4214-B0C3-8363046A82B2}" destId="{CAB83FCC-94F2-4558-94C8-C5DA465DA513}" srcOrd="1" destOrd="0" presId="urn:microsoft.com/office/officeart/2005/8/layout/list1"/>
    <dgm:cxn modelId="{77BDE360-2977-49FA-91F8-A7CE0457ECD5}" type="presParOf" srcId="{446E50BF-4D4F-4236-B502-A6A7A0505360}" destId="{C92E6BD2-7E41-448C-9697-EB8DF17779FC}" srcOrd="5" destOrd="0" presId="urn:microsoft.com/office/officeart/2005/8/layout/list1"/>
    <dgm:cxn modelId="{A1415E09-F22F-4889-9CD1-DD7273E7FE4C}" type="presParOf" srcId="{446E50BF-4D4F-4236-B502-A6A7A0505360}" destId="{F8818433-B750-4C64-A01F-923B1A8450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66E64D5-A8E1-4B23-B2CE-41FEA627205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9FBA8-0549-4153-A8CE-397E44C84424}">
      <dgm:prSet custT="1"/>
      <dgm:spPr/>
      <dgm:t>
        <a:bodyPr/>
        <a:lstStyle/>
        <a:p>
          <a:pPr rtl="0"/>
          <a:r>
            <a:rPr lang="id-ID" sz="2400" b="1" dirty="0" smtClean="0">
              <a:latin typeface="Arial" pitchFamily="34" charset="0"/>
              <a:cs typeface="Arial" pitchFamily="34" charset="0"/>
            </a:rPr>
            <a:t>Tujuan Pembelajaran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ECBCA45-C450-458C-8733-106017DF908A}" type="parTrans" cxnId="{8806F282-4741-4FEE-B511-1C78AF916C4D}">
      <dgm:prSet/>
      <dgm:spPr/>
      <dgm:t>
        <a:bodyPr/>
        <a:lstStyle/>
        <a:p>
          <a:endParaRPr lang="en-US"/>
        </a:p>
      </dgm:t>
    </dgm:pt>
    <dgm:pt modelId="{B8630202-8290-4B58-9432-308892914473}" type="sibTrans" cxnId="{8806F282-4741-4FEE-B511-1C78AF916C4D}">
      <dgm:prSet/>
      <dgm:spPr/>
      <dgm:t>
        <a:bodyPr/>
        <a:lstStyle/>
        <a:p>
          <a:endParaRPr lang="en-US"/>
        </a:p>
      </dgm:t>
    </dgm:pt>
    <dgm:pt modelId="{D7F72370-E81F-4EC2-84B5-DDAA1D229C81}">
      <dgm:prSet custT="1"/>
      <dgm:spPr/>
      <dgm:t>
        <a:bodyPr/>
        <a:lstStyle/>
        <a:p>
          <a:pPr rtl="0"/>
          <a:r>
            <a:rPr lang="en-US" sz="1600" dirty="0" err="1" smtClean="0">
              <a:latin typeface="Arial" pitchFamily="34" charset="0"/>
              <a:cs typeface="Arial" pitchFamily="34" charset="0"/>
            </a:rPr>
            <a:t>Setelah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membaca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materi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mendeskripsikan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fungsi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cermat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91B4845-6705-4721-BA01-9AEF09BDF00C}" type="parTrans" cxnId="{EE4048B1-6CDB-4857-8BBC-99E6834F5930}">
      <dgm:prSet/>
      <dgm:spPr/>
      <dgm:t>
        <a:bodyPr/>
        <a:lstStyle/>
        <a:p>
          <a:endParaRPr lang="en-US"/>
        </a:p>
      </dgm:t>
    </dgm:pt>
    <dgm:pt modelId="{6D4C969A-467F-4A16-B702-84E0480F03A7}" type="sibTrans" cxnId="{EE4048B1-6CDB-4857-8BBC-99E6834F5930}">
      <dgm:prSet/>
      <dgm:spPr/>
      <dgm:t>
        <a:bodyPr/>
        <a:lstStyle/>
        <a:p>
          <a:endParaRPr lang="en-US"/>
        </a:p>
      </dgm:t>
    </dgm:pt>
    <dgm:pt modelId="{43C3BB47-24C1-4461-8386-4727BF8B01B5}">
      <dgm:prSet custT="1"/>
      <dgm:spPr/>
      <dgm:t>
        <a:bodyPr/>
        <a:lstStyle/>
        <a:p>
          <a:pPr rtl="0"/>
          <a:r>
            <a:rPr lang="en-US" sz="1600" dirty="0" err="1" smtClean="0">
              <a:latin typeface="Arial" pitchFamily="34" charset="0"/>
              <a:cs typeface="Arial" pitchFamily="34" charset="0"/>
            </a:rPr>
            <a:t>Melalui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pengamatan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analisis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mengidentifikasi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instrumen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tepat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EFFD8E47-3C2E-466E-8FB6-96678428ED97}" type="parTrans" cxnId="{B65D84CA-AB9F-49B6-960B-9E3ED46F5F67}">
      <dgm:prSet/>
      <dgm:spPr/>
      <dgm:t>
        <a:bodyPr/>
        <a:lstStyle/>
        <a:p>
          <a:endParaRPr lang="en-US"/>
        </a:p>
      </dgm:t>
    </dgm:pt>
    <dgm:pt modelId="{D8EDAE11-4252-4BE9-B552-FEA17D8ACD12}" type="sibTrans" cxnId="{B65D84CA-AB9F-49B6-960B-9E3ED46F5F67}">
      <dgm:prSet/>
      <dgm:spPr/>
      <dgm:t>
        <a:bodyPr/>
        <a:lstStyle/>
        <a:p>
          <a:endParaRPr lang="en-US"/>
        </a:p>
      </dgm:t>
    </dgm:pt>
    <dgm:pt modelId="{7C75EA70-5707-41B0-99E0-64B75A14017E}">
      <dgm:prSet custT="1"/>
      <dgm:spPr/>
      <dgm:t>
        <a:bodyPr/>
        <a:lstStyle/>
        <a:p>
          <a:pPr rtl="0"/>
          <a:r>
            <a:rPr lang="en-US" sz="1600" dirty="0" err="1" smtClean="0">
              <a:latin typeface="Arial" pitchFamily="34" charset="0"/>
              <a:cs typeface="Arial" pitchFamily="34" charset="0"/>
            </a:rPr>
            <a:t>Melalui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diskusi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menjelaskan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dampak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perekonomian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tanggung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jawab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0641C9E2-CC14-4195-944A-F4126D4803EA}" type="parTrans" cxnId="{DE9E50C0-DF8F-4937-B511-22D0374AC58F}">
      <dgm:prSet/>
      <dgm:spPr/>
      <dgm:t>
        <a:bodyPr/>
        <a:lstStyle/>
        <a:p>
          <a:endParaRPr lang="en-US"/>
        </a:p>
      </dgm:t>
    </dgm:pt>
    <dgm:pt modelId="{CC7E37A6-D864-4AC7-BDA9-32FAD3F8E241}" type="sibTrans" cxnId="{DE9E50C0-DF8F-4937-B511-22D0374AC58F}">
      <dgm:prSet/>
      <dgm:spPr/>
      <dgm:t>
        <a:bodyPr/>
        <a:lstStyle/>
        <a:p>
          <a:endParaRPr lang="en-US"/>
        </a:p>
      </dgm:t>
    </dgm:pt>
    <dgm:pt modelId="{C85A5415-19E4-405B-BEDF-E04272DE42CC}" type="pres">
      <dgm:prSet presAssocID="{466E64D5-A8E1-4B23-B2CE-41FEA62720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B6A0B-FE7F-4AD4-8C8E-76D86DF45ED8}" type="pres">
      <dgm:prSet presAssocID="{1209FBA8-0549-4153-A8CE-397E44C84424}" presName="composite" presStyleCnt="0"/>
      <dgm:spPr/>
    </dgm:pt>
    <dgm:pt modelId="{AF0C759E-EA9E-413B-BB9D-A508C9487E5E}" type="pres">
      <dgm:prSet presAssocID="{1209FBA8-0549-4153-A8CE-397E44C84424}" presName="parentText" presStyleLbl="alignNode1" presStyleIdx="0" presStyleCnt="1" custScaleY="68302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51E7AFD6-3067-45D4-B69E-C9C05D62349F}" type="pres">
      <dgm:prSet presAssocID="{1209FBA8-0549-4153-A8CE-397E44C8442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746F1-4CFC-43DA-B1C0-297ED02652C2}" type="presOf" srcId="{D7F72370-E81F-4EC2-84B5-DDAA1D229C81}" destId="{51E7AFD6-3067-45D4-B69E-C9C05D62349F}" srcOrd="0" destOrd="0" presId="urn:microsoft.com/office/officeart/2005/8/layout/chevron2"/>
    <dgm:cxn modelId="{B65D84CA-AB9F-49B6-960B-9E3ED46F5F67}" srcId="{1209FBA8-0549-4153-A8CE-397E44C84424}" destId="{43C3BB47-24C1-4461-8386-4727BF8B01B5}" srcOrd="1" destOrd="0" parTransId="{EFFD8E47-3C2E-466E-8FB6-96678428ED97}" sibTransId="{D8EDAE11-4252-4BE9-B552-FEA17D8ACD12}"/>
    <dgm:cxn modelId="{BA0BEE4F-4465-42C6-9B6F-ADD5311200C6}" type="presOf" srcId="{43C3BB47-24C1-4461-8386-4727BF8B01B5}" destId="{51E7AFD6-3067-45D4-B69E-C9C05D62349F}" srcOrd="0" destOrd="1" presId="urn:microsoft.com/office/officeart/2005/8/layout/chevron2"/>
    <dgm:cxn modelId="{EC9D394A-47FE-4E9A-8C1B-E7A592D507FD}" type="presOf" srcId="{466E64D5-A8E1-4B23-B2CE-41FEA6272052}" destId="{C85A5415-19E4-405B-BEDF-E04272DE42CC}" srcOrd="0" destOrd="0" presId="urn:microsoft.com/office/officeart/2005/8/layout/chevron2"/>
    <dgm:cxn modelId="{DE9E50C0-DF8F-4937-B511-22D0374AC58F}" srcId="{1209FBA8-0549-4153-A8CE-397E44C84424}" destId="{7C75EA70-5707-41B0-99E0-64B75A14017E}" srcOrd="2" destOrd="0" parTransId="{0641C9E2-CC14-4195-944A-F4126D4803EA}" sibTransId="{CC7E37A6-D864-4AC7-BDA9-32FAD3F8E241}"/>
    <dgm:cxn modelId="{50EF81CE-86EB-4322-8CCC-F9D08A91BEE3}" type="presOf" srcId="{7C75EA70-5707-41B0-99E0-64B75A14017E}" destId="{51E7AFD6-3067-45D4-B69E-C9C05D62349F}" srcOrd="0" destOrd="2" presId="urn:microsoft.com/office/officeart/2005/8/layout/chevron2"/>
    <dgm:cxn modelId="{8806F282-4741-4FEE-B511-1C78AF916C4D}" srcId="{466E64D5-A8E1-4B23-B2CE-41FEA6272052}" destId="{1209FBA8-0549-4153-A8CE-397E44C84424}" srcOrd="0" destOrd="0" parTransId="{9ECBCA45-C450-458C-8733-106017DF908A}" sibTransId="{B8630202-8290-4B58-9432-308892914473}"/>
    <dgm:cxn modelId="{F2C73B9D-26F0-49F7-83FC-B70414089CCD}" type="presOf" srcId="{1209FBA8-0549-4153-A8CE-397E44C84424}" destId="{AF0C759E-EA9E-413B-BB9D-A508C9487E5E}" srcOrd="0" destOrd="0" presId="urn:microsoft.com/office/officeart/2005/8/layout/chevron2"/>
    <dgm:cxn modelId="{EE4048B1-6CDB-4857-8BBC-99E6834F5930}" srcId="{1209FBA8-0549-4153-A8CE-397E44C84424}" destId="{D7F72370-E81F-4EC2-84B5-DDAA1D229C81}" srcOrd="0" destOrd="0" parTransId="{C91B4845-6705-4721-BA01-9AEF09BDF00C}" sibTransId="{6D4C969A-467F-4A16-B702-84E0480F03A7}"/>
    <dgm:cxn modelId="{F34C2AD1-3A2D-4916-B511-D663E5623EA6}" type="presParOf" srcId="{C85A5415-19E4-405B-BEDF-E04272DE42CC}" destId="{3AEB6A0B-FE7F-4AD4-8C8E-76D86DF45ED8}" srcOrd="0" destOrd="0" presId="urn:microsoft.com/office/officeart/2005/8/layout/chevron2"/>
    <dgm:cxn modelId="{C3A95FDC-D9EB-4EDB-ABF7-24CAE14E1FF9}" type="presParOf" srcId="{3AEB6A0B-FE7F-4AD4-8C8E-76D86DF45ED8}" destId="{AF0C759E-EA9E-413B-BB9D-A508C9487E5E}" srcOrd="0" destOrd="0" presId="urn:microsoft.com/office/officeart/2005/8/layout/chevron2"/>
    <dgm:cxn modelId="{B1F04FC6-4240-4AB2-A500-C56E459A6FCE}" type="presParOf" srcId="{3AEB6A0B-FE7F-4AD4-8C8E-76D86DF45ED8}" destId="{51E7AFD6-3067-45D4-B69E-C9C05D6234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1D70E9F-9065-4F4B-BDAB-95E169B6355F}" type="doc">
      <dgm:prSet loTypeId="urn:microsoft.com/office/officeart/2005/8/layout/matrix2" loCatId="matrix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7127A-497A-43DA-93EC-C4186318D209}">
      <dgm:prSet phldrT="[Text]"/>
      <dgm:spPr/>
      <dgm:t>
        <a:bodyPr/>
        <a:lstStyle/>
        <a:p>
          <a:r>
            <a:rPr lang="id-ID" b="1" dirty="0" smtClean="0"/>
            <a:t>Pengertian kebijakan moneter</a:t>
          </a:r>
          <a:endParaRPr lang="en-US" b="1" dirty="0"/>
        </a:p>
      </dgm:t>
    </dgm:pt>
    <dgm:pt modelId="{0A65854E-67AD-4395-855B-B73C094FE3FC}" type="parTrans" cxnId="{AEE6D3D0-A893-4C35-A1E8-6F15B1B66304}">
      <dgm:prSet/>
      <dgm:spPr/>
      <dgm:t>
        <a:bodyPr/>
        <a:lstStyle/>
        <a:p>
          <a:endParaRPr lang="en-US"/>
        </a:p>
      </dgm:t>
    </dgm:pt>
    <dgm:pt modelId="{213F6B30-E630-4A3A-B4B1-D7D4F6E8E4DB}" type="sibTrans" cxnId="{AEE6D3D0-A893-4C35-A1E8-6F15B1B66304}">
      <dgm:prSet/>
      <dgm:spPr/>
      <dgm:t>
        <a:bodyPr/>
        <a:lstStyle/>
        <a:p>
          <a:endParaRPr lang="en-US"/>
        </a:p>
      </dgm:t>
    </dgm:pt>
    <dgm:pt modelId="{DE7A1CD9-4380-448B-96BD-DEBB6B9F0FA7}">
      <dgm:prSet phldrT="[Text]"/>
      <dgm:spPr/>
      <dgm:t>
        <a:bodyPr/>
        <a:lstStyle/>
        <a:p>
          <a:r>
            <a:rPr lang="id-ID" b="1" dirty="0" smtClean="0"/>
            <a:t>Peran dan fungsi kebijakan moneter</a:t>
          </a:r>
          <a:endParaRPr lang="en-US" b="1" dirty="0"/>
        </a:p>
      </dgm:t>
    </dgm:pt>
    <dgm:pt modelId="{6CC616F6-8287-4028-9056-3F4477E5A416}" type="parTrans" cxnId="{069FE416-901D-4123-8277-05D490C046DB}">
      <dgm:prSet/>
      <dgm:spPr/>
      <dgm:t>
        <a:bodyPr/>
        <a:lstStyle/>
        <a:p>
          <a:endParaRPr lang="en-US"/>
        </a:p>
      </dgm:t>
    </dgm:pt>
    <dgm:pt modelId="{4F3B0716-A893-4EF8-916B-A22F082C95DB}" type="sibTrans" cxnId="{069FE416-901D-4123-8277-05D490C046DB}">
      <dgm:prSet/>
      <dgm:spPr/>
      <dgm:t>
        <a:bodyPr/>
        <a:lstStyle/>
        <a:p>
          <a:endParaRPr lang="en-US"/>
        </a:p>
      </dgm:t>
    </dgm:pt>
    <dgm:pt modelId="{02FF2793-C134-49CD-86A0-C6D6596903AC}">
      <dgm:prSet phldrT="[Text]"/>
      <dgm:spPr/>
      <dgm:t>
        <a:bodyPr/>
        <a:lstStyle/>
        <a:p>
          <a:r>
            <a:rPr lang="id-ID" b="1" dirty="0" smtClean="0"/>
            <a:t>Instrumen kebijakan moneter</a:t>
          </a:r>
          <a:endParaRPr lang="en-US" b="1" dirty="0"/>
        </a:p>
      </dgm:t>
    </dgm:pt>
    <dgm:pt modelId="{DC67E0F0-3B15-4823-ADFC-D9893407B26A}" type="parTrans" cxnId="{9BE91A64-16E5-4576-910A-44AC99311E56}">
      <dgm:prSet/>
      <dgm:spPr/>
      <dgm:t>
        <a:bodyPr/>
        <a:lstStyle/>
        <a:p>
          <a:endParaRPr lang="en-US"/>
        </a:p>
      </dgm:t>
    </dgm:pt>
    <dgm:pt modelId="{CFE29334-0C4C-424B-91EA-C14C69D804CE}" type="sibTrans" cxnId="{9BE91A64-16E5-4576-910A-44AC99311E56}">
      <dgm:prSet/>
      <dgm:spPr/>
      <dgm:t>
        <a:bodyPr/>
        <a:lstStyle/>
        <a:p>
          <a:endParaRPr lang="en-US"/>
        </a:p>
      </dgm:t>
    </dgm:pt>
    <dgm:pt modelId="{818E43CE-5D90-44A1-B9DF-2A29F2F25292}">
      <dgm:prSet phldrT="[Text]"/>
      <dgm:spPr/>
      <dgm:t>
        <a:bodyPr/>
        <a:lstStyle/>
        <a:p>
          <a:r>
            <a:rPr lang="id-ID" b="1" dirty="0" smtClean="0"/>
            <a:t>Dampak kebijakan </a:t>
          </a:r>
          <a:r>
            <a:rPr lang="en-US" b="1" dirty="0" err="1" smtClean="0"/>
            <a:t>moneter</a:t>
          </a:r>
          <a:r>
            <a:rPr lang="en-US" b="1" dirty="0" smtClean="0"/>
            <a:t> </a:t>
          </a:r>
          <a:r>
            <a:rPr lang="id-ID" b="1" dirty="0" smtClean="0"/>
            <a:t>terhadap perekonomian</a:t>
          </a:r>
          <a:endParaRPr lang="en-US" b="1" dirty="0"/>
        </a:p>
      </dgm:t>
    </dgm:pt>
    <dgm:pt modelId="{273D5E10-CB30-4EE4-80C5-7A55F3DAAE87}" type="parTrans" cxnId="{6F274FFB-AE03-4AAA-8991-48AF0AA4FE9E}">
      <dgm:prSet/>
      <dgm:spPr/>
      <dgm:t>
        <a:bodyPr/>
        <a:lstStyle/>
        <a:p>
          <a:endParaRPr lang="en-US"/>
        </a:p>
      </dgm:t>
    </dgm:pt>
    <dgm:pt modelId="{D3CCCC55-8342-4CB2-85B0-60A351B80DD4}" type="sibTrans" cxnId="{6F274FFB-AE03-4AAA-8991-48AF0AA4FE9E}">
      <dgm:prSet/>
      <dgm:spPr/>
      <dgm:t>
        <a:bodyPr/>
        <a:lstStyle/>
        <a:p>
          <a:endParaRPr lang="en-US"/>
        </a:p>
      </dgm:t>
    </dgm:pt>
    <dgm:pt modelId="{5E327F71-2CCF-4046-BCDC-12942462D141}" type="pres">
      <dgm:prSet presAssocID="{11D70E9F-9065-4F4B-BDAB-95E169B6355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64E43-5EBE-40F6-A688-3C9D4CC4FED8}" type="pres">
      <dgm:prSet presAssocID="{11D70E9F-9065-4F4B-BDAB-95E169B6355F}" presName="axisShape" presStyleLbl="bgShp" presStyleIdx="0" presStyleCnt="1"/>
      <dgm:spPr/>
      <dgm:t>
        <a:bodyPr/>
        <a:lstStyle/>
        <a:p>
          <a:endParaRPr lang="en-US"/>
        </a:p>
      </dgm:t>
    </dgm:pt>
    <dgm:pt modelId="{A1D9B374-9863-4558-94F5-567ECEB8D061}" type="pres">
      <dgm:prSet presAssocID="{11D70E9F-9065-4F4B-BDAB-95E169B6355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4AB91-8E35-4A40-AD8E-014E7A7F5424}" type="pres">
      <dgm:prSet presAssocID="{11D70E9F-9065-4F4B-BDAB-95E169B6355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857B-0CE8-47D5-B2FA-84202FEC1DCD}" type="pres">
      <dgm:prSet presAssocID="{11D70E9F-9065-4F4B-BDAB-95E169B6355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8BB9E-37C3-4626-8542-50F55B2AE3FF}" type="pres">
      <dgm:prSet presAssocID="{11D70E9F-9065-4F4B-BDAB-95E169B6355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5B2FE-8500-46BC-92F5-98484B4FBA78}" type="presOf" srcId="{CD37127A-497A-43DA-93EC-C4186318D209}" destId="{A1D9B374-9863-4558-94F5-567ECEB8D061}" srcOrd="0" destOrd="0" presId="urn:microsoft.com/office/officeart/2005/8/layout/matrix2"/>
    <dgm:cxn modelId="{15C2B378-92F0-40BD-BA34-69F1A12602FC}" type="presOf" srcId="{DE7A1CD9-4380-448B-96BD-DEBB6B9F0FA7}" destId="{9F04AB91-8E35-4A40-AD8E-014E7A7F5424}" srcOrd="0" destOrd="0" presId="urn:microsoft.com/office/officeart/2005/8/layout/matrix2"/>
    <dgm:cxn modelId="{C2C0B3BB-F9D5-4152-B671-150EC53269A0}" type="presOf" srcId="{818E43CE-5D90-44A1-B9DF-2A29F2F25292}" destId="{8678BB9E-37C3-4626-8542-50F55B2AE3FF}" srcOrd="0" destOrd="0" presId="urn:microsoft.com/office/officeart/2005/8/layout/matrix2"/>
    <dgm:cxn modelId="{F5AB5460-F5F9-48F9-AC04-27A0C6DA0ABF}" type="presOf" srcId="{02FF2793-C134-49CD-86A0-C6D6596903AC}" destId="{4780857B-0CE8-47D5-B2FA-84202FEC1DCD}" srcOrd="0" destOrd="0" presId="urn:microsoft.com/office/officeart/2005/8/layout/matrix2"/>
    <dgm:cxn modelId="{ACD8F397-3634-4F6C-ACF0-41EFC772FD5B}" type="presOf" srcId="{11D70E9F-9065-4F4B-BDAB-95E169B6355F}" destId="{5E327F71-2CCF-4046-BCDC-12942462D141}" srcOrd="0" destOrd="0" presId="urn:microsoft.com/office/officeart/2005/8/layout/matrix2"/>
    <dgm:cxn modelId="{6F274FFB-AE03-4AAA-8991-48AF0AA4FE9E}" srcId="{11D70E9F-9065-4F4B-BDAB-95E169B6355F}" destId="{818E43CE-5D90-44A1-B9DF-2A29F2F25292}" srcOrd="3" destOrd="0" parTransId="{273D5E10-CB30-4EE4-80C5-7A55F3DAAE87}" sibTransId="{D3CCCC55-8342-4CB2-85B0-60A351B80DD4}"/>
    <dgm:cxn modelId="{AEE6D3D0-A893-4C35-A1E8-6F15B1B66304}" srcId="{11D70E9F-9065-4F4B-BDAB-95E169B6355F}" destId="{CD37127A-497A-43DA-93EC-C4186318D209}" srcOrd="0" destOrd="0" parTransId="{0A65854E-67AD-4395-855B-B73C094FE3FC}" sibTransId="{213F6B30-E630-4A3A-B4B1-D7D4F6E8E4DB}"/>
    <dgm:cxn modelId="{9BE91A64-16E5-4576-910A-44AC99311E56}" srcId="{11D70E9F-9065-4F4B-BDAB-95E169B6355F}" destId="{02FF2793-C134-49CD-86A0-C6D6596903AC}" srcOrd="2" destOrd="0" parTransId="{DC67E0F0-3B15-4823-ADFC-D9893407B26A}" sibTransId="{CFE29334-0C4C-424B-91EA-C14C69D804CE}"/>
    <dgm:cxn modelId="{069FE416-901D-4123-8277-05D490C046DB}" srcId="{11D70E9F-9065-4F4B-BDAB-95E169B6355F}" destId="{DE7A1CD9-4380-448B-96BD-DEBB6B9F0FA7}" srcOrd="1" destOrd="0" parTransId="{6CC616F6-8287-4028-9056-3F4477E5A416}" sibTransId="{4F3B0716-A893-4EF8-916B-A22F082C95DB}"/>
    <dgm:cxn modelId="{688EFA5D-13CC-4027-8DE6-FCF19F111FBE}" type="presParOf" srcId="{5E327F71-2CCF-4046-BCDC-12942462D141}" destId="{BE264E43-5EBE-40F6-A688-3C9D4CC4FED8}" srcOrd="0" destOrd="0" presId="urn:microsoft.com/office/officeart/2005/8/layout/matrix2"/>
    <dgm:cxn modelId="{AFA1056C-7BC7-4B34-A2E4-E657F84E631E}" type="presParOf" srcId="{5E327F71-2CCF-4046-BCDC-12942462D141}" destId="{A1D9B374-9863-4558-94F5-567ECEB8D061}" srcOrd="1" destOrd="0" presId="urn:microsoft.com/office/officeart/2005/8/layout/matrix2"/>
    <dgm:cxn modelId="{F9071571-E912-4AC5-9662-F4ABD19843DB}" type="presParOf" srcId="{5E327F71-2CCF-4046-BCDC-12942462D141}" destId="{9F04AB91-8E35-4A40-AD8E-014E7A7F5424}" srcOrd="2" destOrd="0" presId="urn:microsoft.com/office/officeart/2005/8/layout/matrix2"/>
    <dgm:cxn modelId="{631326D7-7489-4003-92CF-6BD57AB9B7CE}" type="presParOf" srcId="{5E327F71-2CCF-4046-BCDC-12942462D141}" destId="{4780857B-0CE8-47D5-B2FA-84202FEC1DCD}" srcOrd="3" destOrd="0" presId="urn:microsoft.com/office/officeart/2005/8/layout/matrix2"/>
    <dgm:cxn modelId="{81539673-8CEB-4F17-B32E-9FD5D4719446}" type="presParOf" srcId="{5E327F71-2CCF-4046-BCDC-12942462D141}" destId="{8678BB9E-37C3-4626-8542-50F55B2AE3F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7EA1492-6472-41B9-A274-43CEF7D723A8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175C3-5EB0-4C41-80FE-58E45BC5788F}">
      <dgm:prSet phldrT="[Text]" custT="1"/>
      <dgm:spPr/>
      <dgm:t>
        <a:bodyPr/>
        <a:lstStyle/>
        <a:p>
          <a:r>
            <a:rPr lang="id-ID" sz="2800" b="1" dirty="0" smtClean="0"/>
            <a:t>Peran </a:t>
          </a:r>
          <a:r>
            <a:rPr lang="en-US" sz="2800" b="1" dirty="0" smtClean="0"/>
            <a:t>k</a:t>
          </a:r>
          <a:r>
            <a:rPr lang="id-ID" sz="2800" b="1" dirty="0" smtClean="0"/>
            <a:t>ebijakan </a:t>
          </a:r>
          <a:r>
            <a:rPr lang="en-US" sz="2800" b="1" dirty="0" smtClean="0"/>
            <a:t>m</a:t>
          </a:r>
          <a:r>
            <a:rPr lang="id-ID" sz="2800" b="1" dirty="0" smtClean="0"/>
            <a:t>oneter</a:t>
          </a:r>
          <a:endParaRPr lang="en-US" sz="2800" b="1" dirty="0"/>
        </a:p>
      </dgm:t>
    </dgm:pt>
    <dgm:pt modelId="{E82E4EAF-33B1-425F-A5F1-2A4FE14D5C46}" type="parTrans" cxnId="{9DBDD86B-9D07-4504-99B3-A94AE551DFB3}">
      <dgm:prSet/>
      <dgm:spPr/>
      <dgm:t>
        <a:bodyPr/>
        <a:lstStyle/>
        <a:p>
          <a:endParaRPr lang="en-US"/>
        </a:p>
      </dgm:t>
    </dgm:pt>
    <dgm:pt modelId="{C14B621D-C40E-4BBF-A7BF-F6AE59731051}" type="sibTrans" cxnId="{9DBDD86B-9D07-4504-99B3-A94AE551DFB3}">
      <dgm:prSet/>
      <dgm:spPr/>
      <dgm:t>
        <a:bodyPr/>
        <a:lstStyle/>
        <a:p>
          <a:endParaRPr lang="en-US"/>
        </a:p>
      </dgm:t>
    </dgm:pt>
    <dgm:pt modelId="{B6D554B2-546B-4D02-BCF2-7FC03D0B480F}">
      <dgm:prSet phldrT="[Text]" custT="1"/>
      <dgm:spPr/>
      <dgm:t>
        <a:bodyPr/>
        <a:lstStyle/>
        <a:p>
          <a:r>
            <a:rPr lang="id-ID" sz="1800" b="1" dirty="0" smtClean="0"/>
            <a:t>Mencapai target pertumbuhan ekonomi</a:t>
          </a:r>
          <a:endParaRPr lang="en-US" sz="1800" b="1" dirty="0"/>
        </a:p>
      </dgm:t>
    </dgm:pt>
    <dgm:pt modelId="{DEB1E205-2287-4F69-8EBD-63F952555EF4}" type="parTrans" cxnId="{1C4267EE-93C6-478F-A38C-F4F13A7942E3}">
      <dgm:prSet/>
      <dgm:spPr/>
      <dgm:t>
        <a:bodyPr/>
        <a:lstStyle/>
        <a:p>
          <a:endParaRPr lang="en-US"/>
        </a:p>
      </dgm:t>
    </dgm:pt>
    <dgm:pt modelId="{B9F34A90-908F-4BC5-85EE-3E4307CDCCC2}" type="sibTrans" cxnId="{1C4267EE-93C6-478F-A38C-F4F13A7942E3}">
      <dgm:prSet/>
      <dgm:spPr/>
      <dgm:t>
        <a:bodyPr/>
        <a:lstStyle/>
        <a:p>
          <a:endParaRPr lang="en-US"/>
        </a:p>
      </dgm:t>
    </dgm:pt>
    <dgm:pt modelId="{20272814-5DA5-404B-B78E-3D517BF7D878}">
      <dgm:prSet phldrT="[Text]" custT="1"/>
      <dgm:spPr/>
      <dgm:t>
        <a:bodyPr/>
        <a:lstStyle/>
        <a:p>
          <a:r>
            <a:rPr lang="id-ID" sz="1800" b="1" dirty="0" smtClean="0"/>
            <a:t>Menjaga kestabilan ekonomi</a:t>
          </a:r>
          <a:endParaRPr lang="en-US" sz="1800" b="1" dirty="0"/>
        </a:p>
      </dgm:t>
    </dgm:pt>
    <dgm:pt modelId="{22D48D32-3D65-4208-A10D-97AB0B64EDAE}" type="parTrans" cxnId="{EB5AF15C-5C5A-4965-94CA-D8FC65209A8A}">
      <dgm:prSet/>
      <dgm:spPr/>
      <dgm:t>
        <a:bodyPr/>
        <a:lstStyle/>
        <a:p>
          <a:endParaRPr lang="en-US"/>
        </a:p>
      </dgm:t>
    </dgm:pt>
    <dgm:pt modelId="{05C62BD1-F22F-400F-8E2A-D205A27A6F66}" type="sibTrans" cxnId="{EB5AF15C-5C5A-4965-94CA-D8FC65209A8A}">
      <dgm:prSet/>
      <dgm:spPr/>
      <dgm:t>
        <a:bodyPr/>
        <a:lstStyle/>
        <a:p>
          <a:endParaRPr lang="en-US"/>
        </a:p>
      </dgm:t>
    </dgm:pt>
    <dgm:pt modelId="{CD8BD379-FEEE-487A-A7BB-F76F7B0FD598}">
      <dgm:prSet custT="1"/>
      <dgm:spPr/>
      <dgm:t>
        <a:bodyPr/>
        <a:lstStyle/>
        <a:p>
          <a:r>
            <a:rPr lang="id-ID" sz="1800" b="1" dirty="0" smtClean="0"/>
            <a:t>Menjaga stabilitas harga untuk mengurangi inflasi</a:t>
          </a:r>
          <a:endParaRPr lang="en-US" sz="1800" b="1" dirty="0"/>
        </a:p>
      </dgm:t>
    </dgm:pt>
    <dgm:pt modelId="{89963254-4109-462F-B9D7-6B0F047FAD58}" type="parTrans" cxnId="{45155A6C-7DEB-4D23-A083-7B4A885D4C0F}">
      <dgm:prSet/>
      <dgm:spPr/>
      <dgm:t>
        <a:bodyPr/>
        <a:lstStyle/>
        <a:p>
          <a:endParaRPr lang="en-US"/>
        </a:p>
      </dgm:t>
    </dgm:pt>
    <dgm:pt modelId="{4E097EC1-756C-4A7B-B027-6FB066DC2755}" type="sibTrans" cxnId="{45155A6C-7DEB-4D23-A083-7B4A885D4C0F}">
      <dgm:prSet/>
      <dgm:spPr/>
      <dgm:t>
        <a:bodyPr/>
        <a:lstStyle/>
        <a:p>
          <a:endParaRPr lang="en-US"/>
        </a:p>
      </dgm:t>
    </dgm:pt>
    <dgm:pt modelId="{461D595A-DCAE-4E96-8062-57D3F44B60BF}">
      <dgm:prSet custT="1"/>
      <dgm:spPr/>
      <dgm:t>
        <a:bodyPr/>
        <a:lstStyle/>
        <a:p>
          <a:r>
            <a:rPr lang="id-ID" sz="1800" b="1" dirty="0" smtClean="0"/>
            <a:t>Meningkatkan kesempatan kerja dan pemerataan pendapatan</a:t>
          </a:r>
          <a:endParaRPr lang="en-US" sz="1800" b="1" dirty="0"/>
        </a:p>
      </dgm:t>
    </dgm:pt>
    <dgm:pt modelId="{1FE9CE21-8460-4388-A13E-DA52A940CD70}" type="parTrans" cxnId="{947F9ECB-1F9F-4DE4-9B03-3370BEFD8A08}">
      <dgm:prSet/>
      <dgm:spPr/>
      <dgm:t>
        <a:bodyPr/>
        <a:lstStyle/>
        <a:p>
          <a:endParaRPr lang="en-US"/>
        </a:p>
      </dgm:t>
    </dgm:pt>
    <dgm:pt modelId="{E27227F2-26B8-4AF7-9212-E8505E07601E}" type="sibTrans" cxnId="{947F9ECB-1F9F-4DE4-9B03-3370BEFD8A08}">
      <dgm:prSet/>
      <dgm:spPr/>
      <dgm:t>
        <a:bodyPr/>
        <a:lstStyle/>
        <a:p>
          <a:endParaRPr lang="en-US"/>
        </a:p>
      </dgm:t>
    </dgm:pt>
    <dgm:pt modelId="{71DF26A1-B9CF-4F4C-93F4-14FBE4837715}">
      <dgm:prSet custT="1"/>
      <dgm:spPr/>
      <dgm:t>
        <a:bodyPr/>
        <a:lstStyle/>
        <a:p>
          <a:r>
            <a:rPr lang="id-ID" sz="1800" b="1" dirty="0" smtClean="0"/>
            <a:t>Memperbaiki neraca pembayaran dan neraca perdagangan</a:t>
          </a:r>
          <a:endParaRPr lang="en-US" sz="1800" b="1" dirty="0"/>
        </a:p>
      </dgm:t>
    </dgm:pt>
    <dgm:pt modelId="{991B6C19-E041-4802-A929-40108ABE9C01}" type="parTrans" cxnId="{2E6260EF-17B4-4FA5-841B-34E6A0CC087C}">
      <dgm:prSet/>
      <dgm:spPr/>
      <dgm:t>
        <a:bodyPr/>
        <a:lstStyle/>
        <a:p>
          <a:endParaRPr lang="en-US"/>
        </a:p>
      </dgm:t>
    </dgm:pt>
    <dgm:pt modelId="{9236B227-5242-4C0A-82B1-D824D74DEA21}" type="sibTrans" cxnId="{2E6260EF-17B4-4FA5-841B-34E6A0CC087C}">
      <dgm:prSet/>
      <dgm:spPr/>
      <dgm:t>
        <a:bodyPr/>
        <a:lstStyle/>
        <a:p>
          <a:endParaRPr lang="en-US"/>
        </a:p>
      </dgm:t>
    </dgm:pt>
    <dgm:pt modelId="{A7911287-1B97-4994-8932-D31285041DDE}" type="pres">
      <dgm:prSet presAssocID="{A7EA1492-6472-41B9-A274-43CEF7D723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9C3522-2D52-45BB-8EDC-F0CD2C806D5B}" type="pres">
      <dgm:prSet presAssocID="{07D175C3-5EB0-4C41-80FE-58E45BC5788F}" presName="compNode" presStyleCnt="0"/>
      <dgm:spPr/>
      <dgm:t>
        <a:bodyPr/>
        <a:lstStyle/>
        <a:p>
          <a:endParaRPr lang="en-US"/>
        </a:p>
      </dgm:t>
    </dgm:pt>
    <dgm:pt modelId="{CCA48E6B-2045-4B68-B8EE-D89CFB9EDC13}" type="pres">
      <dgm:prSet presAssocID="{07D175C3-5EB0-4C41-80FE-58E45BC5788F}" presName="aNode" presStyleLbl="bgShp" presStyleIdx="0" presStyleCnt="1" custLinFactNeighborX="-104" custLinFactNeighborY="-17946"/>
      <dgm:spPr/>
      <dgm:t>
        <a:bodyPr/>
        <a:lstStyle/>
        <a:p>
          <a:endParaRPr lang="en-US"/>
        </a:p>
      </dgm:t>
    </dgm:pt>
    <dgm:pt modelId="{220C5DC2-BC4D-4FF2-AFA3-D886D614B2AB}" type="pres">
      <dgm:prSet presAssocID="{07D175C3-5EB0-4C41-80FE-58E45BC5788F}" presName="textNode" presStyleLbl="bgShp" presStyleIdx="0" presStyleCnt="1"/>
      <dgm:spPr/>
      <dgm:t>
        <a:bodyPr/>
        <a:lstStyle/>
        <a:p>
          <a:endParaRPr lang="en-US"/>
        </a:p>
      </dgm:t>
    </dgm:pt>
    <dgm:pt modelId="{00FE3EA3-4F30-4D81-84DB-5D7C45175816}" type="pres">
      <dgm:prSet presAssocID="{07D175C3-5EB0-4C41-80FE-58E45BC5788F}" presName="compChildNode" presStyleCnt="0"/>
      <dgm:spPr/>
      <dgm:t>
        <a:bodyPr/>
        <a:lstStyle/>
        <a:p>
          <a:endParaRPr lang="en-US"/>
        </a:p>
      </dgm:t>
    </dgm:pt>
    <dgm:pt modelId="{BCC6BCE5-F645-4B88-B46C-2D8E46136366}" type="pres">
      <dgm:prSet presAssocID="{07D175C3-5EB0-4C41-80FE-58E45BC5788F}" presName="theInnerList" presStyleCnt="0"/>
      <dgm:spPr/>
      <dgm:t>
        <a:bodyPr/>
        <a:lstStyle/>
        <a:p>
          <a:endParaRPr lang="en-US"/>
        </a:p>
      </dgm:t>
    </dgm:pt>
    <dgm:pt modelId="{0E3A4AC3-08C9-4702-9AC5-45702CBA1EF4}" type="pres">
      <dgm:prSet presAssocID="{B6D554B2-546B-4D02-BCF2-7FC03D0B480F}" presName="childNode" presStyleLbl="node1" presStyleIdx="0" presStyleCnt="5" custScaleY="203648" custLinFactY="-75034" custLinFactNeighborX="-8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1470-0526-4772-8F91-70F6D35857F5}" type="pres">
      <dgm:prSet presAssocID="{B6D554B2-546B-4D02-BCF2-7FC03D0B480F}" presName="aSpace2" presStyleCnt="0"/>
      <dgm:spPr/>
      <dgm:t>
        <a:bodyPr/>
        <a:lstStyle/>
        <a:p>
          <a:endParaRPr lang="en-US"/>
        </a:p>
      </dgm:t>
    </dgm:pt>
    <dgm:pt modelId="{61D2200C-5521-4CB7-89AD-3499850CA935}" type="pres">
      <dgm:prSet presAssocID="{20272814-5DA5-404B-B78E-3D517BF7D878}" presName="childNode" presStyleLbl="node1" presStyleIdx="1" presStyleCnt="5" custScaleY="146367" custLinFactY="-56490" custLinFactNeighborX="-8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318EB-0979-43DC-B7BF-AE8A0B0551E7}" type="pres">
      <dgm:prSet presAssocID="{20272814-5DA5-404B-B78E-3D517BF7D878}" presName="aSpace2" presStyleCnt="0"/>
      <dgm:spPr/>
      <dgm:t>
        <a:bodyPr/>
        <a:lstStyle/>
        <a:p>
          <a:endParaRPr lang="en-US"/>
        </a:p>
      </dgm:t>
    </dgm:pt>
    <dgm:pt modelId="{27BE5BF9-63F9-4909-94C9-7E359AD5B2B3}" type="pres">
      <dgm:prSet presAssocID="{CD8BD379-FEEE-487A-A7BB-F76F7B0FD598}" presName="childNode" presStyleLbl="node1" presStyleIdx="2" presStyleCnt="5" custScaleY="167334" custLinFactY="-39402" custLinFactNeighborX="-8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59442-6779-434E-87AB-AFA9B6A6EF20}" type="pres">
      <dgm:prSet presAssocID="{CD8BD379-FEEE-487A-A7BB-F76F7B0FD598}" presName="aSpace2" presStyleCnt="0"/>
      <dgm:spPr/>
      <dgm:t>
        <a:bodyPr/>
        <a:lstStyle/>
        <a:p>
          <a:endParaRPr lang="en-US"/>
        </a:p>
      </dgm:t>
    </dgm:pt>
    <dgm:pt modelId="{7878D989-C364-483E-AFBE-513EC55CDA93}" type="pres">
      <dgm:prSet presAssocID="{461D595A-DCAE-4E96-8062-57D3F44B60BF}" presName="childNode" presStyleLbl="node1" presStyleIdx="3" presStyleCnt="5" custScaleY="239484" custLinFactY="-29410" custLinFactNeighborX="-8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DFD8F-9DED-40C3-B2AB-438EA6BB4518}" type="pres">
      <dgm:prSet presAssocID="{461D595A-DCAE-4E96-8062-57D3F44B60BF}" presName="aSpace2" presStyleCnt="0"/>
      <dgm:spPr/>
      <dgm:t>
        <a:bodyPr/>
        <a:lstStyle/>
        <a:p>
          <a:endParaRPr lang="en-US"/>
        </a:p>
      </dgm:t>
    </dgm:pt>
    <dgm:pt modelId="{89211080-ABE1-4B9F-9E75-25B4038A5702}" type="pres">
      <dgm:prSet presAssocID="{71DF26A1-B9CF-4F4C-93F4-14FBE4837715}" presName="childNode" presStyleLbl="node1" presStyleIdx="4" presStyleCnt="5" custScaleY="253711" custLinFactNeighborX="-828" custLinFactNeighborY="-5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8AA17-B51D-4BAA-9C47-C9F2B343D2A7}" type="presOf" srcId="{07D175C3-5EB0-4C41-80FE-58E45BC5788F}" destId="{CCA48E6B-2045-4B68-B8EE-D89CFB9EDC13}" srcOrd="0" destOrd="0" presId="urn:microsoft.com/office/officeart/2005/8/layout/lProcess2"/>
    <dgm:cxn modelId="{947F9ECB-1F9F-4DE4-9B03-3370BEFD8A08}" srcId="{07D175C3-5EB0-4C41-80FE-58E45BC5788F}" destId="{461D595A-DCAE-4E96-8062-57D3F44B60BF}" srcOrd="3" destOrd="0" parTransId="{1FE9CE21-8460-4388-A13E-DA52A940CD70}" sibTransId="{E27227F2-26B8-4AF7-9212-E8505E07601E}"/>
    <dgm:cxn modelId="{2E6260EF-17B4-4FA5-841B-34E6A0CC087C}" srcId="{07D175C3-5EB0-4C41-80FE-58E45BC5788F}" destId="{71DF26A1-B9CF-4F4C-93F4-14FBE4837715}" srcOrd="4" destOrd="0" parTransId="{991B6C19-E041-4802-A929-40108ABE9C01}" sibTransId="{9236B227-5242-4C0A-82B1-D824D74DEA21}"/>
    <dgm:cxn modelId="{EB5AF15C-5C5A-4965-94CA-D8FC65209A8A}" srcId="{07D175C3-5EB0-4C41-80FE-58E45BC5788F}" destId="{20272814-5DA5-404B-B78E-3D517BF7D878}" srcOrd="1" destOrd="0" parTransId="{22D48D32-3D65-4208-A10D-97AB0B64EDAE}" sibTransId="{05C62BD1-F22F-400F-8E2A-D205A27A6F66}"/>
    <dgm:cxn modelId="{C6A21268-E9F1-41F9-AA81-BF57A330D692}" type="presOf" srcId="{461D595A-DCAE-4E96-8062-57D3F44B60BF}" destId="{7878D989-C364-483E-AFBE-513EC55CDA93}" srcOrd="0" destOrd="0" presId="urn:microsoft.com/office/officeart/2005/8/layout/lProcess2"/>
    <dgm:cxn modelId="{9DBDD86B-9D07-4504-99B3-A94AE551DFB3}" srcId="{A7EA1492-6472-41B9-A274-43CEF7D723A8}" destId="{07D175C3-5EB0-4C41-80FE-58E45BC5788F}" srcOrd="0" destOrd="0" parTransId="{E82E4EAF-33B1-425F-A5F1-2A4FE14D5C46}" sibTransId="{C14B621D-C40E-4BBF-A7BF-F6AE59731051}"/>
    <dgm:cxn modelId="{2AB297D7-5485-4AB6-9A43-9582D2DD30CE}" type="presOf" srcId="{B6D554B2-546B-4D02-BCF2-7FC03D0B480F}" destId="{0E3A4AC3-08C9-4702-9AC5-45702CBA1EF4}" srcOrd="0" destOrd="0" presId="urn:microsoft.com/office/officeart/2005/8/layout/lProcess2"/>
    <dgm:cxn modelId="{45155A6C-7DEB-4D23-A083-7B4A885D4C0F}" srcId="{07D175C3-5EB0-4C41-80FE-58E45BC5788F}" destId="{CD8BD379-FEEE-487A-A7BB-F76F7B0FD598}" srcOrd="2" destOrd="0" parTransId="{89963254-4109-462F-B9D7-6B0F047FAD58}" sibTransId="{4E097EC1-756C-4A7B-B027-6FB066DC2755}"/>
    <dgm:cxn modelId="{31AD3E16-FEA5-404C-B219-A5CFB1EE9246}" type="presOf" srcId="{20272814-5DA5-404B-B78E-3D517BF7D878}" destId="{61D2200C-5521-4CB7-89AD-3499850CA935}" srcOrd="0" destOrd="0" presId="urn:microsoft.com/office/officeart/2005/8/layout/lProcess2"/>
    <dgm:cxn modelId="{1C4267EE-93C6-478F-A38C-F4F13A7942E3}" srcId="{07D175C3-5EB0-4C41-80FE-58E45BC5788F}" destId="{B6D554B2-546B-4D02-BCF2-7FC03D0B480F}" srcOrd="0" destOrd="0" parTransId="{DEB1E205-2287-4F69-8EBD-63F952555EF4}" sibTransId="{B9F34A90-908F-4BC5-85EE-3E4307CDCCC2}"/>
    <dgm:cxn modelId="{FFC99734-C653-4850-8C9E-DE21BBF675A0}" type="presOf" srcId="{71DF26A1-B9CF-4F4C-93F4-14FBE4837715}" destId="{89211080-ABE1-4B9F-9E75-25B4038A5702}" srcOrd="0" destOrd="0" presId="urn:microsoft.com/office/officeart/2005/8/layout/lProcess2"/>
    <dgm:cxn modelId="{69E6C338-1E1F-4A80-801F-FFC64BE96085}" type="presOf" srcId="{A7EA1492-6472-41B9-A274-43CEF7D723A8}" destId="{A7911287-1B97-4994-8932-D31285041DDE}" srcOrd="0" destOrd="0" presId="urn:microsoft.com/office/officeart/2005/8/layout/lProcess2"/>
    <dgm:cxn modelId="{486A0271-41ED-49FC-8076-6ADEB3AB48FA}" type="presOf" srcId="{07D175C3-5EB0-4C41-80FE-58E45BC5788F}" destId="{220C5DC2-BC4D-4FF2-AFA3-D886D614B2AB}" srcOrd="1" destOrd="0" presId="urn:microsoft.com/office/officeart/2005/8/layout/lProcess2"/>
    <dgm:cxn modelId="{D85C5847-3D0F-4A3A-B986-C23F54566CED}" type="presOf" srcId="{CD8BD379-FEEE-487A-A7BB-F76F7B0FD598}" destId="{27BE5BF9-63F9-4909-94C9-7E359AD5B2B3}" srcOrd="0" destOrd="0" presId="urn:microsoft.com/office/officeart/2005/8/layout/lProcess2"/>
    <dgm:cxn modelId="{1896CE8C-AAEB-47C2-82CA-5B3B37B4FA8E}" type="presParOf" srcId="{A7911287-1B97-4994-8932-D31285041DDE}" destId="{1E9C3522-2D52-45BB-8EDC-F0CD2C806D5B}" srcOrd="0" destOrd="0" presId="urn:microsoft.com/office/officeart/2005/8/layout/lProcess2"/>
    <dgm:cxn modelId="{BC1DF25D-410C-40B6-9AFD-2C3762DB6E67}" type="presParOf" srcId="{1E9C3522-2D52-45BB-8EDC-F0CD2C806D5B}" destId="{CCA48E6B-2045-4B68-B8EE-D89CFB9EDC13}" srcOrd="0" destOrd="0" presId="urn:microsoft.com/office/officeart/2005/8/layout/lProcess2"/>
    <dgm:cxn modelId="{6C7944B5-25AA-418F-A707-F1FD7AF3DF49}" type="presParOf" srcId="{1E9C3522-2D52-45BB-8EDC-F0CD2C806D5B}" destId="{220C5DC2-BC4D-4FF2-AFA3-D886D614B2AB}" srcOrd="1" destOrd="0" presId="urn:microsoft.com/office/officeart/2005/8/layout/lProcess2"/>
    <dgm:cxn modelId="{74BD0A64-50C6-4953-86E5-1939C263D549}" type="presParOf" srcId="{1E9C3522-2D52-45BB-8EDC-F0CD2C806D5B}" destId="{00FE3EA3-4F30-4D81-84DB-5D7C45175816}" srcOrd="2" destOrd="0" presId="urn:microsoft.com/office/officeart/2005/8/layout/lProcess2"/>
    <dgm:cxn modelId="{154B9900-9984-4AB1-8565-4B9686FC171E}" type="presParOf" srcId="{00FE3EA3-4F30-4D81-84DB-5D7C45175816}" destId="{BCC6BCE5-F645-4B88-B46C-2D8E46136366}" srcOrd="0" destOrd="0" presId="urn:microsoft.com/office/officeart/2005/8/layout/lProcess2"/>
    <dgm:cxn modelId="{D8AD4CC9-FDAB-4DD1-89D3-916D1660F039}" type="presParOf" srcId="{BCC6BCE5-F645-4B88-B46C-2D8E46136366}" destId="{0E3A4AC3-08C9-4702-9AC5-45702CBA1EF4}" srcOrd="0" destOrd="0" presId="urn:microsoft.com/office/officeart/2005/8/layout/lProcess2"/>
    <dgm:cxn modelId="{7366F016-F242-48E4-80FA-1660C702159A}" type="presParOf" srcId="{BCC6BCE5-F645-4B88-B46C-2D8E46136366}" destId="{442B1470-0526-4772-8F91-70F6D35857F5}" srcOrd="1" destOrd="0" presId="urn:microsoft.com/office/officeart/2005/8/layout/lProcess2"/>
    <dgm:cxn modelId="{E15DB28F-2732-4E05-BF2D-91DAD55D2CC7}" type="presParOf" srcId="{BCC6BCE5-F645-4B88-B46C-2D8E46136366}" destId="{61D2200C-5521-4CB7-89AD-3499850CA935}" srcOrd="2" destOrd="0" presId="urn:microsoft.com/office/officeart/2005/8/layout/lProcess2"/>
    <dgm:cxn modelId="{2556D558-AD3F-4AA2-AAE9-542C7A6A818F}" type="presParOf" srcId="{BCC6BCE5-F645-4B88-B46C-2D8E46136366}" destId="{57E318EB-0979-43DC-B7BF-AE8A0B0551E7}" srcOrd="3" destOrd="0" presId="urn:microsoft.com/office/officeart/2005/8/layout/lProcess2"/>
    <dgm:cxn modelId="{4557E2E7-5AC9-42D4-8CDE-580C8938D0F9}" type="presParOf" srcId="{BCC6BCE5-F645-4B88-B46C-2D8E46136366}" destId="{27BE5BF9-63F9-4909-94C9-7E359AD5B2B3}" srcOrd="4" destOrd="0" presId="urn:microsoft.com/office/officeart/2005/8/layout/lProcess2"/>
    <dgm:cxn modelId="{4477E32D-F2DF-451B-BE95-9A5343D34E4B}" type="presParOf" srcId="{BCC6BCE5-F645-4B88-B46C-2D8E46136366}" destId="{5C759442-6779-434E-87AB-AFA9B6A6EF20}" srcOrd="5" destOrd="0" presId="urn:microsoft.com/office/officeart/2005/8/layout/lProcess2"/>
    <dgm:cxn modelId="{1A216520-4344-405B-B140-3C99DE338AD6}" type="presParOf" srcId="{BCC6BCE5-F645-4B88-B46C-2D8E46136366}" destId="{7878D989-C364-483E-AFBE-513EC55CDA93}" srcOrd="6" destOrd="0" presId="urn:microsoft.com/office/officeart/2005/8/layout/lProcess2"/>
    <dgm:cxn modelId="{BDBC75C1-A211-41D8-ADE2-CE56BB22BE16}" type="presParOf" srcId="{BCC6BCE5-F645-4B88-B46C-2D8E46136366}" destId="{C4FDFD8F-9DED-40C3-B2AB-438EA6BB4518}" srcOrd="7" destOrd="0" presId="urn:microsoft.com/office/officeart/2005/8/layout/lProcess2"/>
    <dgm:cxn modelId="{4468DAF5-0407-4C8B-B5FA-37902702B0B2}" type="presParOf" srcId="{BCC6BCE5-F645-4B88-B46C-2D8E46136366}" destId="{89211080-ABE1-4B9F-9E75-25B4038A570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7EA1492-6472-41B9-A274-43CEF7D723A8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13B075-D8BA-468B-AFCE-F2FB4D9A35C0}">
      <dgm:prSet phldrT="[Text]" custT="1"/>
      <dgm:spPr/>
      <dgm:t>
        <a:bodyPr/>
        <a:lstStyle/>
        <a:p>
          <a:r>
            <a:rPr lang="id-ID" sz="1800" b="1" dirty="0" smtClean="0"/>
            <a:t>Mencapai kestabilan nilai mata uang rupiah</a:t>
          </a:r>
          <a:endParaRPr lang="en-US" sz="1800" b="1" dirty="0"/>
        </a:p>
      </dgm:t>
    </dgm:pt>
    <dgm:pt modelId="{28C9DA73-8BF0-490F-BD4D-7B49F940154A}" type="parTrans" cxnId="{C4C7D932-182E-4B8F-A9E2-A21D6D99623A}">
      <dgm:prSet/>
      <dgm:spPr/>
      <dgm:t>
        <a:bodyPr/>
        <a:lstStyle/>
        <a:p>
          <a:endParaRPr lang="en-US"/>
        </a:p>
      </dgm:t>
    </dgm:pt>
    <dgm:pt modelId="{FF36BE84-C43D-4873-AE45-7B305B3ECAF9}" type="sibTrans" cxnId="{C4C7D932-182E-4B8F-A9E2-A21D6D99623A}">
      <dgm:prSet/>
      <dgm:spPr/>
      <dgm:t>
        <a:bodyPr/>
        <a:lstStyle/>
        <a:p>
          <a:endParaRPr lang="en-US"/>
        </a:p>
      </dgm:t>
    </dgm:pt>
    <dgm:pt modelId="{12F0CB16-C36F-46CC-8EF1-A3E4A0FC8F2E}">
      <dgm:prSet phldrT="[Text]" custT="1"/>
      <dgm:spPr/>
      <dgm:t>
        <a:bodyPr/>
        <a:lstStyle/>
        <a:p>
          <a:r>
            <a:rPr lang="id-ID" sz="1800" b="1" dirty="0" smtClean="0"/>
            <a:t>Memacu pembangunan</a:t>
          </a:r>
          <a:endParaRPr lang="en-US" sz="1800" b="1" dirty="0"/>
        </a:p>
      </dgm:t>
    </dgm:pt>
    <dgm:pt modelId="{E518FC20-4F1C-4BD2-9CD0-FCE3BC5E3699}" type="parTrans" cxnId="{3FBA072F-3272-4349-A2B2-E6C9F7721D08}">
      <dgm:prSet/>
      <dgm:spPr/>
      <dgm:t>
        <a:bodyPr/>
        <a:lstStyle/>
        <a:p>
          <a:endParaRPr lang="en-US"/>
        </a:p>
      </dgm:t>
    </dgm:pt>
    <dgm:pt modelId="{888CCB34-C088-49BD-A887-C007C865C540}" type="sibTrans" cxnId="{3FBA072F-3272-4349-A2B2-E6C9F7721D08}">
      <dgm:prSet/>
      <dgm:spPr/>
      <dgm:t>
        <a:bodyPr/>
        <a:lstStyle/>
        <a:p>
          <a:endParaRPr lang="en-US"/>
        </a:p>
      </dgm:t>
    </dgm:pt>
    <dgm:pt modelId="{71DF26A1-B9CF-4F4C-93F4-14FBE4837715}">
      <dgm:prSet custT="1"/>
      <dgm:spPr/>
      <dgm:t>
        <a:bodyPr/>
        <a:lstStyle/>
        <a:p>
          <a:r>
            <a:rPr lang="id-ID" sz="2800" b="1" dirty="0" smtClean="0"/>
            <a:t>Fungsi </a:t>
          </a:r>
          <a:r>
            <a:rPr lang="en-US" sz="2800" b="1" dirty="0" smtClean="0"/>
            <a:t>k</a:t>
          </a:r>
          <a:r>
            <a:rPr lang="id-ID" sz="2800" b="1" dirty="0" smtClean="0"/>
            <a:t>ebijakan </a:t>
          </a:r>
          <a:r>
            <a:rPr lang="en-US" sz="2800" b="1" dirty="0" smtClean="0"/>
            <a:t>m</a:t>
          </a:r>
          <a:r>
            <a:rPr lang="id-ID" sz="2800" b="1" dirty="0" smtClean="0"/>
            <a:t>oneter</a:t>
          </a:r>
          <a:endParaRPr lang="en-US" sz="2000" b="1" dirty="0"/>
        </a:p>
      </dgm:t>
    </dgm:pt>
    <dgm:pt modelId="{991B6C19-E041-4802-A929-40108ABE9C01}" type="parTrans" cxnId="{2E6260EF-17B4-4FA5-841B-34E6A0CC087C}">
      <dgm:prSet/>
      <dgm:spPr/>
      <dgm:t>
        <a:bodyPr/>
        <a:lstStyle/>
        <a:p>
          <a:endParaRPr lang="en-US"/>
        </a:p>
      </dgm:t>
    </dgm:pt>
    <dgm:pt modelId="{9236B227-5242-4C0A-82B1-D824D74DEA21}" type="sibTrans" cxnId="{2E6260EF-17B4-4FA5-841B-34E6A0CC087C}">
      <dgm:prSet/>
      <dgm:spPr/>
      <dgm:t>
        <a:bodyPr/>
        <a:lstStyle/>
        <a:p>
          <a:endParaRPr lang="en-US"/>
        </a:p>
      </dgm:t>
    </dgm:pt>
    <dgm:pt modelId="{4C1F517B-5A3C-4FE8-B3DF-1AE821CFA57C}">
      <dgm:prSet custT="1"/>
      <dgm:spPr/>
      <dgm:t>
        <a:bodyPr/>
        <a:lstStyle/>
        <a:p>
          <a:r>
            <a:rPr lang="id-ID" sz="1800" b="1" dirty="0" smtClean="0"/>
            <a:t>Mendapatkan dan mengambil manfaat suku bunga</a:t>
          </a:r>
          <a:endParaRPr lang="en-US" sz="1800" b="1" dirty="0"/>
        </a:p>
      </dgm:t>
    </dgm:pt>
    <dgm:pt modelId="{2DAAAFBA-A73E-4C26-AEDE-7708B2325677}" type="parTrans" cxnId="{6714BA5C-ADE1-4BEE-9105-020EA582E081}">
      <dgm:prSet/>
      <dgm:spPr/>
      <dgm:t>
        <a:bodyPr/>
        <a:lstStyle/>
        <a:p>
          <a:endParaRPr lang="en-US"/>
        </a:p>
      </dgm:t>
    </dgm:pt>
    <dgm:pt modelId="{75CCABC3-66CD-402E-BAC4-3048FB4636E1}" type="sibTrans" cxnId="{6714BA5C-ADE1-4BEE-9105-020EA582E081}">
      <dgm:prSet/>
      <dgm:spPr/>
      <dgm:t>
        <a:bodyPr/>
        <a:lstStyle/>
        <a:p>
          <a:endParaRPr lang="en-US"/>
        </a:p>
      </dgm:t>
    </dgm:pt>
    <dgm:pt modelId="{49766897-3EFC-4951-9A33-01DEF43E84AD}">
      <dgm:prSet custT="1"/>
      <dgm:spPr/>
      <dgm:t>
        <a:bodyPr/>
        <a:lstStyle/>
        <a:p>
          <a:r>
            <a:rPr lang="id-ID" sz="1800" b="1" dirty="0" smtClean="0"/>
            <a:t>Menyeimbangkan permintaan dan penawaran uang</a:t>
          </a:r>
          <a:endParaRPr lang="en-US" sz="1800" b="1" dirty="0"/>
        </a:p>
      </dgm:t>
    </dgm:pt>
    <dgm:pt modelId="{1E85DCCD-0589-4486-B1E8-E6E922ABAD6B}" type="parTrans" cxnId="{0FB59895-5FDD-45E9-BAB7-1A3BF0AA7A30}">
      <dgm:prSet/>
      <dgm:spPr/>
      <dgm:t>
        <a:bodyPr/>
        <a:lstStyle/>
        <a:p>
          <a:endParaRPr lang="en-US"/>
        </a:p>
      </dgm:t>
    </dgm:pt>
    <dgm:pt modelId="{8C776F58-D8D3-41EF-B348-FEEE420D6297}" type="sibTrans" cxnId="{0FB59895-5FDD-45E9-BAB7-1A3BF0AA7A30}">
      <dgm:prSet/>
      <dgm:spPr/>
      <dgm:t>
        <a:bodyPr/>
        <a:lstStyle/>
        <a:p>
          <a:endParaRPr lang="en-US"/>
        </a:p>
      </dgm:t>
    </dgm:pt>
    <dgm:pt modelId="{9557BF63-63BE-4083-94F9-814C78B2E559}">
      <dgm:prSet custT="1"/>
      <dgm:spPr/>
      <dgm:t>
        <a:bodyPr/>
        <a:lstStyle/>
        <a:p>
          <a:r>
            <a:rPr lang="id-ID" sz="1800" b="1" dirty="0" smtClean="0"/>
            <a:t>Menyediakan fasilitas kredit yang tepat</a:t>
          </a:r>
          <a:endParaRPr lang="en-US" sz="1800" b="1" dirty="0"/>
        </a:p>
      </dgm:t>
    </dgm:pt>
    <dgm:pt modelId="{EEAF8E22-EC05-42C5-AE25-BCBDBA6F0CAF}" type="parTrans" cxnId="{417A0AA5-E8A6-4511-9D52-895943E0AECF}">
      <dgm:prSet/>
      <dgm:spPr/>
      <dgm:t>
        <a:bodyPr/>
        <a:lstStyle/>
        <a:p>
          <a:endParaRPr lang="en-US"/>
        </a:p>
      </dgm:t>
    </dgm:pt>
    <dgm:pt modelId="{78D86B54-FB92-48D3-9FEC-D45A54A6831D}" type="sibTrans" cxnId="{417A0AA5-E8A6-4511-9D52-895943E0AECF}">
      <dgm:prSet/>
      <dgm:spPr/>
      <dgm:t>
        <a:bodyPr/>
        <a:lstStyle/>
        <a:p>
          <a:endParaRPr lang="en-US"/>
        </a:p>
      </dgm:t>
    </dgm:pt>
    <dgm:pt modelId="{A7911287-1B97-4994-8932-D31285041DDE}" type="pres">
      <dgm:prSet presAssocID="{A7EA1492-6472-41B9-A274-43CEF7D723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38738-7377-40E1-914E-3A2611ED1A78}" type="pres">
      <dgm:prSet presAssocID="{71DF26A1-B9CF-4F4C-93F4-14FBE4837715}" presName="compNode" presStyleCnt="0"/>
      <dgm:spPr/>
      <dgm:t>
        <a:bodyPr/>
        <a:lstStyle/>
        <a:p>
          <a:endParaRPr lang="en-US"/>
        </a:p>
      </dgm:t>
    </dgm:pt>
    <dgm:pt modelId="{B13CAC4A-CEA1-4701-B32B-22F5F3AB04F0}" type="pres">
      <dgm:prSet presAssocID="{71DF26A1-B9CF-4F4C-93F4-14FBE4837715}" presName="aNode" presStyleLbl="bgShp" presStyleIdx="0" presStyleCnt="1"/>
      <dgm:spPr/>
      <dgm:t>
        <a:bodyPr/>
        <a:lstStyle/>
        <a:p>
          <a:endParaRPr lang="en-US"/>
        </a:p>
      </dgm:t>
    </dgm:pt>
    <dgm:pt modelId="{E5ABD177-9EE3-48B7-B0A5-C7BBF2E65699}" type="pres">
      <dgm:prSet presAssocID="{71DF26A1-B9CF-4F4C-93F4-14FBE4837715}" presName="textNode" presStyleLbl="bgShp" presStyleIdx="0" presStyleCnt="1"/>
      <dgm:spPr/>
      <dgm:t>
        <a:bodyPr/>
        <a:lstStyle/>
        <a:p>
          <a:endParaRPr lang="en-US"/>
        </a:p>
      </dgm:t>
    </dgm:pt>
    <dgm:pt modelId="{5A181FA4-945A-41BB-9645-020AC0B0D706}" type="pres">
      <dgm:prSet presAssocID="{71DF26A1-B9CF-4F4C-93F4-14FBE4837715}" presName="compChildNode" presStyleCnt="0"/>
      <dgm:spPr/>
      <dgm:t>
        <a:bodyPr/>
        <a:lstStyle/>
        <a:p>
          <a:endParaRPr lang="en-US"/>
        </a:p>
      </dgm:t>
    </dgm:pt>
    <dgm:pt modelId="{B6710C2C-5C74-4753-A60C-6AFE07E21909}" type="pres">
      <dgm:prSet presAssocID="{71DF26A1-B9CF-4F4C-93F4-14FBE4837715}" presName="theInnerList" presStyleCnt="0"/>
      <dgm:spPr/>
      <dgm:t>
        <a:bodyPr/>
        <a:lstStyle/>
        <a:p>
          <a:endParaRPr lang="en-US"/>
        </a:p>
      </dgm:t>
    </dgm:pt>
    <dgm:pt modelId="{11270C63-C62A-45CB-957D-A9C4D3F016CB}" type="pres">
      <dgm:prSet presAssocID="{0A13B075-D8BA-468B-AFCE-F2FB4D9A35C0}" presName="childNode" presStyleLbl="node1" presStyleIdx="0" presStyleCnt="5" custLinFactY="-4567" custLinFactNeighborX="-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FC7A9-7EE4-4A6B-BE65-6506C2515B84}" type="pres">
      <dgm:prSet presAssocID="{0A13B075-D8BA-468B-AFCE-F2FB4D9A35C0}" presName="aSpace2" presStyleCnt="0"/>
      <dgm:spPr/>
      <dgm:t>
        <a:bodyPr/>
        <a:lstStyle/>
        <a:p>
          <a:endParaRPr lang="en-US"/>
        </a:p>
      </dgm:t>
    </dgm:pt>
    <dgm:pt modelId="{A451949E-7CB1-4FEA-8834-D1A114160302}" type="pres">
      <dgm:prSet presAssocID="{12F0CB16-C36F-46CC-8EF1-A3E4A0FC8F2E}" presName="childNode" presStyleLbl="node1" presStyleIdx="1" presStyleCnt="5" custLinFactY="-5391" custLinFactNeighborX="-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6B7AA-336E-4764-9C93-AD61C4A7D65B}" type="pres">
      <dgm:prSet presAssocID="{12F0CB16-C36F-46CC-8EF1-A3E4A0FC8F2E}" presName="aSpace2" presStyleCnt="0"/>
      <dgm:spPr/>
      <dgm:t>
        <a:bodyPr/>
        <a:lstStyle/>
        <a:p>
          <a:endParaRPr lang="en-US"/>
        </a:p>
      </dgm:t>
    </dgm:pt>
    <dgm:pt modelId="{D49AE419-06EA-4DD2-AE9D-F5C9880D16F7}" type="pres">
      <dgm:prSet presAssocID="{4C1F517B-5A3C-4FE8-B3DF-1AE821CFA57C}" presName="childNode" presStyleLbl="node1" presStyleIdx="2" presStyleCnt="5" custLinFactY="-6215" custLinFactNeighborX="-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2388-80BB-4A1D-8D47-CD97AC74554A}" type="pres">
      <dgm:prSet presAssocID="{4C1F517B-5A3C-4FE8-B3DF-1AE821CFA57C}" presName="aSpace2" presStyleCnt="0"/>
      <dgm:spPr/>
      <dgm:t>
        <a:bodyPr/>
        <a:lstStyle/>
        <a:p>
          <a:endParaRPr lang="en-US"/>
        </a:p>
      </dgm:t>
    </dgm:pt>
    <dgm:pt modelId="{DE1AA1E1-25AB-4C26-B022-28E4F90BC49A}" type="pres">
      <dgm:prSet presAssocID="{49766897-3EFC-4951-9A33-01DEF43E84AD}" presName="childNode" presStyleLbl="node1" presStyleIdx="3" presStyleCnt="5" custScaleY="130840" custLinFactY="-245" custLinFactNeighborX="-6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116A6-0C3B-41CF-99D1-0CA555EF225D}" type="pres">
      <dgm:prSet presAssocID="{49766897-3EFC-4951-9A33-01DEF43E84AD}" presName="aSpace2" presStyleCnt="0"/>
      <dgm:spPr/>
      <dgm:t>
        <a:bodyPr/>
        <a:lstStyle/>
        <a:p>
          <a:endParaRPr lang="en-US"/>
        </a:p>
      </dgm:t>
    </dgm:pt>
    <dgm:pt modelId="{CBEAB546-427F-4EED-ACE1-FABDFAF44196}" type="pres">
      <dgm:prSet presAssocID="{9557BF63-63BE-4083-94F9-814C78B2E559}" presName="childNode" presStyleLbl="node1" presStyleIdx="4" presStyleCnt="5" custLinFactNeighborX="-665" custLinFactNeighborY="-5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7D932-182E-4B8F-A9E2-A21D6D99623A}" srcId="{71DF26A1-B9CF-4F4C-93F4-14FBE4837715}" destId="{0A13B075-D8BA-468B-AFCE-F2FB4D9A35C0}" srcOrd="0" destOrd="0" parTransId="{28C9DA73-8BF0-490F-BD4D-7B49F940154A}" sibTransId="{FF36BE84-C43D-4873-AE45-7B305B3ECAF9}"/>
    <dgm:cxn modelId="{0FB59895-5FDD-45E9-BAB7-1A3BF0AA7A30}" srcId="{71DF26A1-B9CF-4F4C-93F4-14FBE4837715}" destId="{49766897-3EFC-4951-9A33-01DEF43E84AD}" srcOrd="3" destOrd="0" parTransId="{1E85DCCD-0589-4486-B1E8-E6E922ABAD6B}" sibTransId="{8C776F58-D8D3-41EF-B348-FEEE420D6297}"/>
    <dgm:cxn modelId="{C94F1AE5-6314-469D-962B-A76090387117}" type="presOf" srcId="{0A13B075-D8BA-468B-AFCE-F2FB4D9A35C0}" destId="{11270C63-C62A-45CB-957D-A9C4D3F016CB}" srcOrd="0" destOrd="0" presId="urn:microsoft.com/office/officeart/2005/8/layout/lProcess2"/>
    <dgm:cxn modelId="{3FBA072F-3272-4349-A2B2-E6C9F7721D08}" srcId="{71DF26A1-B9CF-4F4C-93F4-14FBE4837715}" destId="{12F0CB16-C36F-46CC-8EF1-A3E4A0FC8F2E}" srcOrd="1" destOrd="0" parTransId="{E518FC20-4F1C-4BD2-9CD0-FCE3BC5E3699}" sibTransId="{888CCB34-C088-49BD-A887-C007C865C540}"/>
    <dgm:cxn modelId="{F2E4B65E-726A-4184-82BF-F1A2282C0A7D}" type="presOf" srcId="{71DF26A1-B9CF-4F4C-93F4-14FBE4837715}" destId="{E5ABD177-9EE3-48B7-B0A5-C7BBF2E65699}" srcOrd="1" destOrd="0" presId="urn:microsoft.com/office/officeart/2005/8/layout/lProcess2"/>
    <dgm:cxn modelId="{2E6260EF-17B4-4FA5-841B-34E6A0CC087C}" srcId="{A7EA1492-6472-41B9-A274-43CEF7D723A8}" destId="{71DF26A1-B9CF-4F4C-93F4-14FBE4837715}" srcOrd="0" destOrd="0" parTransId="{991B6C19-E041-4802-A929-40108ABE9C01}" sibTransId="{9236B227-5242-4C0A-82B1-D824D74DEA21}"/>
    <dgm:cxn modelId="{417A0AA5-E8A6-4511-9D52-895943E0AECF}" srcId="{71DF26A1-B9CF-4F4C-93F4-14FBE4837715}" destId="{9557BF63-63BE-4083-94F9-814C78B2E559}" srcOrd="4" destOrd="0" parTransId="{EEAF8E22-EC05-42C5-AE25-BCBDBA6F0CAF}" sibTransId="{78D86B54-FB92-48D3-9FEC-D45A54A6831D}"/>
    <dgm:cxn modelId="{3F85B818-970E-4C3C-8D85-818605E2691F}" type="presOf" srcId="{9557BF63-63BE-4083-94F9-814C78B2E559}" destId="{CBEAB546-427F-4EED-ACE1-FABDFAF44196}" srcOrd="0" destOrd="0" presId="urn:microsoft.com/office/officeart/2005/8/layout/lProcess2"/>
    <dgm:cxn modelId="{00892AD3-3353-45B5-ABF3-ACE895BA06EC}" type="presOf" srcId="{A7EA1492-6472-41B9-A274-43CEF7D723A8}" destId="{A7911287-1B97-4994-8932-D31285041DDE}" srcOrd="0" destOrd="0" presId="urn:microsoft.com/office/officeart/2005/8/layout/lProcess2"/>
    <dgm:cxn modelId="{2B8A9804-80A0-47CC-B30A-7884D8CAC59D}" type="presOf" srcId="{4C1F517B-5A3C-4FE8-B3DF-1AE821CFA57C}" destId="{D49AE419-06EA-4DD2-AE9D-F5C9880D16F7}" srcOrd="0" destOrd="0" presId="urn:microsoft.com/office/officeart/2005/8/layout/lProcess2"/>
    <dgm:cxn modelId="{6714BA5C-ADE1-4BEE-9105-020EA582E081}" srcId="{71DF26A1-B9CF-4F4C-93F4-14FBE4837715}" destId="{4C1F517B-5A3C-4FE8-B3DF-1AE821CFA57C}" srcOrd="2" destOrd="0" parTransId="{2DAAAFBA-A73E-4C26-AEDE-7708B2325677}" sibTransId="{75CCABC3-66CD-402E-BAC4-3048FB4636E1}"/>
    <dgm:cxn modelId="{CBA0577C-D68D-4592-BC6D-C7026DBC21A7}" type="presOf" srcId="{71DF26A1-B9CF-4F4C-93F4-14FBE4837715}" destId="{B13CAC4A-CEA1-4701-B32B-22F5F3AB04F0}" srcOrd="0" destOrd="0" presId="urn:microsoft.com/office/officeart/2005/8/layout/lProcess2"/>
    <dgm:cxn modelId="{A4371D46-3D23-4231-BEA5-82227A5D5CF6}" type="presOf" srcId="{12F0CB16-C36F-46CC-8EF1-A3E4A0FC8F2E}" destId="{A451949E-7CB1-4FEA-8834-D1A114160302}" srcOrd="0" destOrd="0" presId="urn:microsoft.com/office/officeart/2005/8/layout/lProcess2"/>
    <dgm:cxn modelId="{EE7F6850-0463-4765-894B-0DA8A9D59700}" type="presOf" srcId="{49766897-3EFC-4951-9A33-01DEF43E84AD}" destId="{DE1AA1E1-25AB-4C26-B022-28E4F90BC49A}" srcOrd="0" destOrd="0" presId="urn:microsoft.com/office/officeart/2005/8/layout/lProcess2"/>
    <dgm:cxn modelId="{75F5C5BD-E7B5-4DD4-A5B5-0D6125D1675A}" type="presParOf" srcId="{A7911287-1B97-4994-8932-D31285041DDE}" destId="{57038738-7377-40E1-914E-3A2611ED1A78}" srcOrd="0" destOrd="0" presId="urn:microsoft.com/office/officeart/2005/8/layout/lProcess2"/>
    <dgm:cxn modelId="{BE813AAF-7A14-4CF7-A0FB-7791526333C8}" type="presParOf" srcId="{57038738-7377-40E1-914E-3A2611ED1A78}" destId="{B13CAC4A-CEA1-4701-B32B-22F5F3AB04F0}" srcOrd="0" destOrd="0" presId="urn:microsoft.com/office/officeart/2005/8/layout/lProcess2"/>
    <dgm:cxn modelId="{6B39E2EC-3EF1-4CF8-9BF2-D4059B9FDCC9}" type="presParOf" srcId="{57038738-7377-40E1-914E-3A2611ED1A78}" destId="{E5ABD177-9EE3-48B7-B0A5-C7BBF2E65699}" srcOrd="1" destOrd="0" presId="urn:microsoft.com/office/officeart/2005/8/layout/lProcess2"/>
    <dgm:cxn modelId="{030244FC-8FF5-4F8A-B0C6-503BF85D0024}" type="presParOf" srcId="{57038738-7377-40E1-914E-3A2611ED1A78}" destId="{5A181FA4-945A-41BB-9645-020AC0B0D706}" srcOrd="2" destOrd="0" presId="urn:microsoft.com/office/officeart/2005/8/layout/lProcess2"/>
    <dgm:cxn modelId="{2B7478DD-A3BD-4965-82CC-279E9B1DC070}" type="presParOf" srcId="{5A181FA4-945A-41BB-9645-020AC0B0D706}" destId="{B6710C2C-5C74-4753-A60C-6AFE07E21909}" srcOrd="0" destOrd="0" presId="urn:microsoft.com/office/officeart/2005/8/layout/lProcess2"/>
    <dgm:cxn modelId="{BCAEBE9B-9D3F-4979-A7F8-E693CCA70346}" type="presParOf" srcId="{B6710C2C-5C74-4753-A60C-6AFE07E21909}" destId="{11270C63-C62A-45CB-957D-A9C4D3F016CB}" srcOrd="0" destOrd="0" presId="urn:microsoft.com/office/officeart/2005/8/layout/lProcess2"/>
    <dgm:cxn modelId="{BC9BECCB-0EE5-4949-B879-8D98AB8AD8B2}" type="presParOf" srcId="{B6710C2C-5C74-4753-A60C-6AFE07E21909}" destId="{A80FC7A9-7EE4-4A6B-BE65-6506C2515B84}" srcOrd="1" destOrd="0" presId="urn:microsoft.com/office/officeart/2005/8/layout/lProcess2"/>
    <dgm:cxn modelId="{E1AA6C34-E01B-4995-BF16-E3B6371875B9}" type="presParOf" srcId="{B6710C2C-5C74-4753-A60C-6AFE07E21909}" destId="{A451949E-7CB1-4FEA-8834-D1A114160302}" srcOrd="2" destOrd="0" presId="urn:microsoft.com/office/officeart/2005/8/layout/lProcess2"/>
    <dgm:cxn modelId="{77941D64-66E2-4E83-96DB-C0980FA51A71}" type="presParOf" srcId="{B6710C2C-5C74-4753-A60C-6AFE07E21909}" destId="{8F96B7AA-336E-4764-9C93-AD61C4A7D65B}" srcOrd="3" destOrd="0" presId="urn:microsoft.com/office/officeart/2005/8/layout/lProcess2"/>
    <dgm:cxn modelId="{3A524F2D-87EC-4977-8CA9-85569C69461F}" type="presParOf" srcId="{B6710C2C-5C74-4753-A60C-6AFE07E21909}" destId="{D49AE419-06EA-4DD2-AE9D-F5C9880D16F7}" srcOrd="4" destOrd="0" presId="urn:microsoft.com/office/officeart/2005/8/layout/lProcess2"/>
    <dgm:cxn modelId="{EBD0472B-8087-484D-ACF1-CAC01F5BF076}" type="presParOf" srcId="{B6710C2C-5C74-4753-A60C-6AFE07E21909}" destId="{E3072388-80BB-4A1D-8D47-CD97AC74554A}" srcOrd="5" destOrd="0" presId="urn:microsoft.com/office/officeart/2005/8/layout/lProcess2"/>
    <dgm:cxn modelId="{C04F414F-C14C-4034-888D-4FB1348F456C}" type="presParOf" srcId="{B6710C2C-5C74-4753-A60C-6AFE07E21909}" destId="{DE1AA1E1-25AB-4C26-B022-28E4F90BC49A}" srcOrd="6" destOrd="0" presId="urn:microsoft.com/office/officeart/2005/8/layout/lProcess2"/>
    <dgm:cxn modelId="{E9746DFC-D62E-49F3-AB7D-6A7DDAA45836}" type="presParOf" srcId="{B6710C2C-5C74-4753-A60C-6AFE07E21909}" destId="{01D116A6-0C3B-41CF-99D1-0CA555EF225D}" srcOrd="7" destOrd="0" presId="urn:microsoft.com/office/officeart/2005/8/layout/lProcess2"/>
    <dgm:cxn modelId="{D229497E-C6F4-4E2A-AFA6-EE548B3C8976}" type="presParOf" srcId="{B6710C2C-5C74-4753-A60C-6AFE07E21909}" destId="{CBEAB546-427F-4EED-ACE1-FABDFAF441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715ED03-0E3C-427F-B6BA-2E8C06316D52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972B3-8A3C-4CC5-B9FB-D8D42E37AAE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b="1" dirty="0" smtClean="0"/>
            <a:t>Instrumen Kebijakan Moneter</a:t>
          </a:r>
          <a:endParaRPr lang="en-US" b="1" dirty="0"/>
        </a:p>
      </dgm:t>
    </dgm:pt>
    <dgm:pt modelId="{867B2A8F-869D-4424-BA6A-E17AEB47C03C}" type="parTrans" cxnId="{C23EFB22-E238-4FC8-901F-C46BACB9F6A2}">
      <dgm:prSet/>
      <dgm:spPr/>
      <dgm:t>
        <a:bodyPr/>
        <a:lstStyle/>
        <a:p>
          <a:endParaRPr lang="en-US"/>
        </a:p>
      </dgm:t>
    </dgm:pt>
    <dgm:pt modelId="{3010B35E-1F1B-4F15-AB4E-041D50027CE7}" type="sibTrans" cxnId="{C23EFB22-E238-4FC8-901F-C46BACB9F6A2}">
      <dgm:prSet/>
      <dgm:spPr/>
      <dgm:t>
        <a:bodyPr/>
        <a:lstStyle/>
        <a:p>
          <a:endParaRPr lang="en-US"/>
        </a:p>
      </dgm:t>
    </dgm:pt>
    <dgm:pt modelId="{E09A1AA7-3876-4072-BC16-9493E1BE2220}">
      <dgm:prSet phldrT="[Text]"/>
      <dgm:spPr>
        <a:solidFill>
          <a:schemeClr val="tx1"/>
        </a:solidFill>
      </dgm:spPr>
      <dgm:t>
        <a:bodyPr/>
        <a:lstStyle/>
        <a:p>
          <a:r>
            <a:rPr lang="id-ID" b="1" dirty="0" smtClean="0"/>
            <a:t>Operasi Pasar Terbuka</a:t>
          </a:r>
          <a:endParaRPr lang="en-US" b="1" dirty="0"/>
        </a:p>
      </dgm:t>
    </dgm:pt>
    <dgm:pt modelId="{5F8BD86D-57E0-4773-9CF7-AE724275FD01}" type="parTrans" cxnId="{1DF93815-2797-4704-AC44-3996DB42CE05}">
      <dgm:prSet/>
      <dgm:spPr/>
      <dgm:t>
        <a:bodyPr/>
        <a:lstStyle/>
        <a:p>
          <a:endParaRPr lang="en-US"/>
        </a:p>
      </dgm:t>
    </dgm:pt>
    <dgm:pt modelId="{B10E0F17-A211-4DD5-AD89-3D76B84D1BA2}" type="sibTrans" cxnId="{1DF93815-2797-4704-AC44-3996DB42CE05}">
      <dgm:prSet/>
      <dgm:spPr/>
      <dgm:t>
        <a:bodyPr/>
        <a:lstStyle/>
        <a:p>
          <a:endParaRPr lang="en-US"/>
        </a:p>
      </dgm:t>
    </dgm:pt>
    <dgm:pt modelId="{109F432A-AB6D-40D8-B5B4-3BDC4B8BC15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b="1" dirty="0" smtClean="0"/>
            <a:t>Politik Diskonto</a:t>
          </a:r>
          <a:endParaRPr lang="en-US" b="1" dirty="0"/>
        </a:p>
      </dgm:t>
    </dgm:pt>
    <dgm:pt modelId="{7B37DD53-E8A8-4E06-828C-4DF78BA296D1}" type="parTrans" cxnId="{7FD58B51-B968-4CE3-A81A-B408AFFD8CE4}">
      <dgm:prSet/>
      <dgm:spPr/>
      <dgm:t>
        <a:bodyPr/>
        <a:lstStyle/>
        <a:p>
          <a:endParaRPr lang="en-US"/>
        </a:p>
      </dgm:t>
    </dgm:pt>
    <dgm:pt modelId="{795D2C47-65DC-4A4B-A5A3-5DC84C374044}" type="sibTrans" cxnId="{7FD58B51-B968-4CE3-A81A-B408AFFD8CE4}">
      <dgm:prSet/>
      <dgm:spPr/>
      <dgm:t>
        <a:bodyPr/>
        <a:lstStyle/>
        <a:p>
          <a:endParaRPr lang="en-US"/>
        </a:p>
      </dgm:t>
    </dgm:pt>
    <dgm:pt modelId="{2E79179B-5317-4384-87F7-71C6C7990FF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b="1" dirty="0" smtClean="0"/>
            <a:t>Kebijakan Devaluasi dan Revaluasi</a:t>
          </a:r>
          <a:endParaRPr lang="en-US" b="1" dirty="0"/>
        </a:p>
      </dgm:t>
    </dgm:pt>
    <dgm:pt modelId="{E54287BD-57A5-4B2F-B15D-98CD136D5D3F}" type="parTrans" cxnId="{0EF8AF63-6015-4EEA-918F-678AF21A9C6A}">
      <dgm:prSet/>
      <dgm:spPr/>
      <dgm:t>
        <a:bodyPr/>
        <a:lstStyle/>
        <a:p>
          <a:endParaRPr lang="en-US"/>
        </a:p>
      </dgm:t>
    </dgm:pt>
    <dgm:pt modelId="{65019FF0-2467-49EC-A486-6B8BE56ED3A2}" type="sibTrans" cxnId="{0EF8AF63-6015-4EEA-918F-678AF21A9C6A}">
      <dgm:prSet/>
      <dgm:spPr/>
      <dgm:t>
        <a:bodyPr/>
        <a:lstStyle/>
        <a:p>
          <a:endParaRPr lang="en-US"/>
        </a:p>
      </dgm:t>
    </dgm:pt>
    <dgm:pt modelId="{7EAF418B-65FE-44AA-804E-31ABA05EFD8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b="1" dirty="0" smtClean="0"/>
            <a:t>Kebijakan Kredit Selektif</a:t>
          </a:r>
          <a:endParaRPr lang="en-US" b="1" dirty="0"/>
        </a:p>
      </dgm:t>
    </dgm:pt>
    <dgm:pt modelId="{333E7025-3977-49DE-A60A-52CF52917220}" type="parTrans" cxnId="{7F90E39F-4C06-4898-8F5E-76BA1F1F3E3C}">
      <dgm:prSet/>
      <dgm:spPr/>
      <dgm:t>
        <a:bodyPr/>
        <a:lstStyle/>
        <a:p>
          <a:endParaRPr lang="en-US"/>
        </a:p>
      </dgm:t>
    </dgm:pt>
    <dgm:pt modelId="{4A0DDB32-6216-4A4D-A071-519DCED96EEF}" type="sibTrans" cxnId="{7F90E39F-4C06-4898-8F5E-76BA1F1F3E3C}">
      <dgm:prSet/>
      <dgm:spPr/>
      <dgm:t>
        <a:bodyPr/>
        <a:lstStyle/>
        <a:p>
          <a:endParaRPr lang="en-US"/>
        </a:p>
      </dgm:t>
    </dgm:pt>
    <dgm:pt modelId="{3EF8FF1B-9651-449D-8F6A-A9C2A9D1112A}">
      <dgm:prSet/>
      <dgm:spPr>
        <a:solidFill>
          <a:schemeClr val="tx1"/>
        </a:solidFill>
      </dgm:spPr>
      <dgm:t>
        <a:bodyPr/>
        <a:lstStyle/>
        <a:p>
          <a:r>
            <a:rPr lang="id-ID" b="1" dirty="0" smtClean="0"/>
            <a:t>Imbauan Moral</a:t>
          </a:r>
          <a:endParaRPr lang="en-US" b="1" dirty="0"/>
        </a:p>
      </dgm:t>
    </dgm:pt>
    <dgm:pt modelId="{4D0477D1-1A37-4E9A-98B4-B96E3863F87E}" type="parTrans" cxnId="{68A511F8-E56D-4309-9EF4-62E00075A0CB}">
      <dgm:prSet/>
      <dgm:spPr/>
      <dgm:t>
        <a:bodyPr/>
        <a:lstStyle/>
        <a:p>
          <a:endParaRPr lang="en-US"/>
        </a:p>
      </dgm:t>
    </dgm:pt>
    <dgm:pt modelId="{240E43D1-12BD-4FBB-B287-E9FAA21B83EE}" type="sibTrans" cxnId="{68A511F8-E56D-4309-9EF4-62E00075A0CB}">
      <dgm:prSet/>
      <dgm:spPr/>
      <dgm:t>
        <a:bodyPr/>
        <a:lstStyle/>
        <a:p>
          <a:endParaRPr lang="en-US"/>
        </a:p>
      </dgm:t>
    </dgm:pt>
    <dgm:pt modelId="{6D9BC410-E05D-4930-ACB3-26A264968798}">
      <dgm:prSet/>
      <dgm:spPr>
        <a:solidFill>
          <a:schemeClr val="tx1"/>
        </a:solidFill>
      </dgm:spPr>
      <dgm:t>
        <a:bodyPr/>
        <a:lstStyle/>
        <a:p>
          <a:r>
            <a:rPr lang="id-ID" b="1" dirty="0" smtClean="0"/>
            <a:t>Politik Cadangan Kas</a:t>
          </a:r>
          <a:endParaRPr lang="en-US" b="1" dirty="0"/>
        </a:p>
      </dgm:t>
    </dgm:pt>
    <dgm:pt modelId="{0D0B62DA-1345-423F-9525-1684D7C6879F}" type="parTrans" cxnId="{0FE6DFD7-6E17-40AA-B033-50CC3D95238B}">
      <dgm:prSet/>
      <dgm:spPr/>
      <dgm:t>
        <a:bodyPr/>
        <a:lstStyle/>
        <a:p>
          <a:endParaRPr lang="en-US"/>
        </a:p>
      </dgm:t>
    </dgm:pt>
    <dgm:pt modelId="{66763785-4E5C-45CC-B796-59CA6B69174F}" type="sibTrans" cxnId="{0FE6DFD7-6E17-40AA-B033-50CC3D95238B}">
      <dgm:prSet/>
      <dgm:spPr/>
      <dgm:t>
        <a:bodyPr/>
        <a:lstStyle/>
        <a:p>
          <a:endParaRPr lang="en-US"/>
        </a:p>
      </dgm:t>
    </dgm:pt>
    <dgm:pt modelId="{01383BCD-76E4-450D-AC26-803ECBA36819}" type="pres">
      <dgm:prSet presAssocID="{4715ED03-0E3C-427F-B6BA-2E8C06316D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569C0-7BE0-4ED2-A2A0-12E298066CBD}" type="pres">
      <dgm:prSet presAssocID="{897972B3-8A3C-4CC5-B9FB-D8D42E37AAE2}" presName="centerShape" presStyleLbl="node0" presStyleIdx="0" presStyleCnt="1"/>
      <dgm:spPr/>
      <dgm:t>
        <a:bodyPr/>
        <a:lstStyle/>
        <a:p>
          <a:endParaRPr lang="en-US"/>
        </a:p>
      </dgm:t>
    </dgm:pt>
    <dgm:pt modelId="{E2D23E77-3624-4DF6-B6CB-EE976B133B78}" type="pres">
      <dgm:prSet presAssocID="{5F8BD86D-57E0-4773-9CF7-AE724275FD01}" presName="Name9" presStyleLbl="parChTrans1D2" presStyleIdx="0" presStyleCnt="6"/>
      <dgm:spPr/>
      <dgm:t>
        <a:bodyPr/>
        <a:lstStyle/>
        <a:p>
          <a:endParaRPr lang="en-US"/>
        </a:p>
      </dgm:t>
    </dgm:pt>
    <dgm:pt modelId="{2EBC8D83-C593-4772-9540-441449FC65F5}" type="pres">
      <dgm:prSet presAssocID="{5F8BD86D-57E0-4773-9CF7-AE724275FD0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F0D016D-2963-4163-9941-38C5CEB67509}" type="pres">
      <dgm:prSet presAssocID="{E09A1AA7-3876-4072-BC16-9493E1BE22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B430D-09E3-4EE4-A6B8-38898FB8E1BB}" type="pres">
      <dgm:prSet presAssocID="{7B37DD53-E8A8-4E06-828C-4DF78BA296D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1302385-1EA6-4552-A88D-F095133392EA}" type="pres">
      <dgm:prSet presAssocID="{7B37DD53-E8A8-4E06-828C-4DF78BA296D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4F0BA55-604A-4079-B9CA-7D51AA25BE32}" type="pres">
      <dgm:prSet presAssocID="{109F432A-AB6D-40D8-B5B4-3BDC4B8BC1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EEEE8-1583-4A1B-93EB-A69F00879914}" type="pres">
      <dgm:prSet presAssocID="{0D0B62DA-1345-423F-9525-1684D7C6879F}" presName="Name9" presStyleLbl="parChTrans1D2" presStyleIdx="2" presStyleCnt="6"/>
      <dgm:spPr/>
      <dgm:t>
        <a:bodyPr/>
        <a:lstStyle/>
        <a:p>
          <a:endParaRPr lang="en-US"/>
        </a:p>
      </dgm:t>
    </dgm:pt>
    <dgm:pt modelId="{10240E5D-4216-4B45-867C-FF214ACE8CBA}" type="pres">
      <dgm:prSet presAssocID="{0D0B62DA-1345-423F-9525-1684D7C6879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EF7760F-21B5-4B58-89FD-6C366C098F67}" type="pres">
      <dgm:prSet presAssocID="{6D9BC410-E05D-4930-ACB3-26A2649687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7885A-1EAC-4221-8FCA-2585754E4CC1}" type="pres">
      <dgm:prSet presAssocID="{333E7025-3977-49DE-A60A-52CF52917220}" presName="Name9" presStyleLbl="parChTrans1D2" presStyleIdx="3" presStyleCnt="6"/>
      <dgm:spPr/>
      <dgm:t>
        <a:bodyPr/>
        <a:lstStyle/>
        <a:p>
          <a:endParaRPr lang="en-US"/>
        </a:p>
      </dgm:t>
    </dgm:pt>
    <dgm:pt modelId="{3D42B33B-4503-41FC-9328-26865C125F4F}" type="pres">
      <dgm:prSet presAssocID="{333E7025-3977-49DE-A60A-52CF5291722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9161681-3F70-43CD-A4AE-099F445A7661}" type="pres">
      <dgm:prSet presAssocID="{7EAF418B-65FE-44AA-804E-31ABA05EFD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09FB4-4F3A-49ED-B5EB-0F42B81616E3}" type="pres">
      <dgm:prSet presAssocID="{4D0477D1-1A37-4E9A-98B4-B96E3863F87E}" presName="Name9" presStyleLbl="parChTrans1D2" presStyleIdx="4" presStyleCnt="6"/>
      <dgm:spPr/>
      <dgm:t>
        <a:bodyPr/>
        <a:lstStyle/>
        <a:p>
          <a:endParaRPr lang="en-US"/>
        </a:p>
      </dgm:t>
    </dgm:pt>
    <dgm:pt modelId="{E3CC41D5-C582-422F-B88B-F819D19DD19B}" type="pres">
      <dgm:prSet presAssocID="{4D0477D1-1A37-4E9A-98B4-B96E3863F87E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5BE926C-3EFA-4FD8-9085-1062D3B21EAB}" type="pres">
      <dgm:prSet presAssocID="{3EF8FF1B-9651-449D-8F6A-A9C2A9D111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3E59B-8016-4D50-AF64-C1700EFD29CE}" type="pres">
      <dgm:prSet presAssocID="{E54287BD-57A5-4B2F-B15D-98CD136D5D3F}" presName="Name9" presStyleLbl="parChTrans1D2" presStyleIdx="5" presStyleCnt="6"/>
      <dgm:spPr/>
      <dgm:t>
        <a:bodyPr/>
        <a:lstStyle/>
        <a:p>
          <a:endParaRPr lang="en-US"/>
        </a:p>
      </dgm:t>
    </dgm:pt>
    <dgm:pt modelId="{8F913ABE-213C-498A-B550-D9E196D4857A}" type="pres">
      <dgm:prSet presAssocID="{E54287BD-57A5-4B2F-B15D-98CD136D5D3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4A5206D-285C-4679-8D61-24B609CA85A6}" type="pres">
      <dgm:prSet presAssocID="{2E79179B-5317-4384-87F7-71C6C7990F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814C0-79E9-4534-8DF6-E9A16FB4BD33}" type="presOf" srcId="{5F8BD86D-57E0-4773-9CF7-AE724275FD01}" destId="{E2D23E77-3624-4DF6-B6CB-EE976B133B78}" srcOrd="0" destOrd="0" presId="urn:microsoft.com/office/officeart/2005/8/layout/radial1"/>
    <dgm:cxn modelId="{55B4D579-3023-43F4-9D9F-EAC40175FC4A}" type="presOf" srcId="{7EAF418B-65FE-44AA-804E-31ABA05EFD8D}" destId="{B9161681-3F70-43CD-A4AE-099F445A7661}" srcOrd="0" destOrd="0" presId="urn:microsoft.com/office/officeart/2005/8/layout/radial1"/>
    <dgm:cxn modelId="{E0C9529B-0C6D-4889-9726-727416EE3FC6}" type="presOf" srcId="{333E7025-3977-49DE-A60A-52CF52917220}" destId="{E1D7885A-1EAC-4221-8FCA-2585754E4CC1}" srcOrd="0" destOrd="0" presId="urn:microsoft.com/office/officeart/2005/8/layout/radial1"/>
    <dgm:cxn modelId="{2DC31D1C-20F9-440D-A756-D1AE4032B2BD}" type="presOf" srcId="{0D0B62DA-1345-423F-9525-1684D7C6879F}" destId="{10240E5D-4216-4B45-867C-FF214ACE8CBA}" srcOrd="1" destOrd="0" presId="urn:microsoft.com/office/officeart/2005/8/layout/radial1"/>
    <dgm:cxn modelId="{FD1B0D59-9653-42A1-B347-48664FA0880C}" type="presOf" srcId="{7B37DD53-E8A8-4E06-828C-4DF78BA296D1}" destId="{11302385-1EA6-4552-A88D-F095133392EA}" srcOrd="1" destOrd="0" presId="urn:microsoft.com/office/officeart/2005/8/layout/radial1"/>
    <dgm:cxn modelId="{C23EFB22-E238-4FC8-901F-C46BACB9F6A2}" srcId="{4715ED03-0E3C-427F-B6BA-2E8C06316D52}" destId="{897972B3-8A3C-4CC5-B9FB-D8D42E37AAE2}" srcOrd="0" destOrd="0" parTransId="{867B2A8F-869D-4424-BA6A-E17AEB47C03C}" sibTransId="{3010B35E-1F1B-4F15-AB4E-041D50027CE7}"/>
    <dgm:cxn modelId="{16A67278-6384-45EE-A84D-A40790C6DB2E}" type="presOf" srcId="{4D0477D1-1A37-4E9A-98B4-B96E3863F87E}" destId="{B3709FB4-4F3A-49ED-B5EB-0F42B81616E3}" srcOrd="0" destOrd="0" presId="urn:microsoft.com/office/officeart/2005/8/layout/radial1"/>
    <dgm:cxn modelId="{7F90E39F-4C06-4898-8F5E-76BA1F1F3E3C}" srcId="{897972B3-8A3C-4CC5-B9FB-D8D42E37AAE2}" destId="{7EAF418B-65FE-44AA-804E-31ABA05EFD8D}" srcOrd="3" destOrd="0" parTransId="{333E7025-3977-49DE-A60A-52CF52917220}" sibTransId="{4A0DDB32-6216-4A4D-A071-519DCED96EEF}"/>
    <dgm:cxn modelId="{9983F6AF-72FD-4D35-9E6F-83A269B93CCC}" type="presOf" srcId="{897972B3-8A3C-4CC5-B9FB-D8D42E37AAE2}" destId="{F40569C0-7BE0-4ED2-A2A0-12E298066CBD}" srcOrd="0" destOrd="0" presId="urn:microsoft.com/office/officeart/2005/8/layout/radial1"/>
    <dgm:cxn modelId="{D1D5E260-38E8-460C-B287-78B765997114}" type="presOf" srcId="{5F8BD86D-57E0-4773-9CF7-AE724275FD01}" destId="{2EBC8D83-C593-4772-9540-441449FC65F5}" srcOrd="1" destOrd="0" presId="urn:microsoft.com/office/officeart/2005/8/layout/radial1"/>
    <dgm:cxn modelId="{68A511F8-E56D-4309-9EF4-62E00075A0CB}" srcId="{897972B3-8A3C-4CC5-B9FB-D8D42E37AAE2}" destId="{3EF8FF1B-9651-449D-8F6A-A9C2A9D1112A}" srcOrd="4" destOrd="0" parTransId="{4D0477D1-1A37-4E9A-98B4-B96E3863F87E}" sibTransId="{240E43D1-12BD-4FBB-B287-E9FAA21B83EE}"/>
    <dgm:cxn modelId="{83DE89B9-006E-44CE-83D8-92D111690F04}" type="presOf" srcId="{4D0477D1-1A37-4E9A-98B4-B96E3863F87E}" destId="{E3CC41D5-C582-422F-B88B-F819D19DD19B}" srcOrd="1" destOrd="0" presId="urn:microsoft.com/office/officeart/2005/8/layout/radial1"/>
    <dgm:cxn modelId="{0FE6DFD7-6E17-40AA-B033-50CC3D95238B}" srcId="{897972B3-8A3C-4CC5-B9FB-D8D42E37AAE2}" destId="{6D9BC410-E05D-4930-ACB3-26A264968798}" srcOrd="2" destOrd="0" parTransId="{0D0B62DA-1345-423F-9525-1684D7C6879F}" sibTransId="{66763785-4E5C-45CC-B796-59CA6B69174F}"/>
    <dgm:cxn modelId="{6DF2E0BE-709A-4657-9C38-9B676DC16617}" type="presOf" srcId="{2E79179B-5317-4384-87F7-71C6C7990FFC}" destId="{44A5206D-285C-4679-8D61-24B609CA85A6}" srcOrd="0" destOrd="0" presId="urn:microsoft.com/office/officeart/2005/8/layout/radial1"/>
    <dgm:cxn modelId="{F77118DE-DF9C-474D-AA64-D96A9B8B1BC8}" type="presOf" srcId="{E54287BD-57A5-4B2F-B15D-98CD136D5D3F}" destId="{8F913ABE-213C-498A-B550-D9E196D4857A}" srcOrd="1" destOrd="0" presId="urn:microsoft.com/office/officeart/2005/8/layout/radial1"/>
    <dgm:cxn modelId="{6F2B16DC-C297-4DF7-8F43-B2E130ABDD19}" type="presOf" srcId="{4715ED03-0E3C-427F-B6BA-2E8C06316D52}" destId="{01383BCD-76E4-450D-AC26-803ECBA36819}" srcOrd="0" destOrd="0" presId="urn:microsoft.com/office/officeart/2005/8/layout/radial1"/>
    <dgm:cxn modelId="{3D971298-D4B3-423A-A82C-151238E41C3E}" type="presOf" srcId="{6D9BC410-E05D-4930-ACB3-26A264968798}" destId="{2EF7760F-21B5-4B58-89FD-6C366C098F67}" srcOrd="0" destOrd="0" presId="urn:microsoft.com/office/officeart/2005/8/layout/radial1"/>
    <dgm:cxn modelId="{019F601D-0BDF-4559-B250-D583B3D3508B}" type="presOf" srcId="{E54287BD-57A5-4B2F-B15D-98CD136D5D3F}" destId="{43D3E59B-8016-4D50-AF64-C1700EFD29CE}" srcOrd="0" destOrd="0" presId="urn:microsoft.com/office/officeart/2005/8/layout/radial1"/>
    <dgm:cxn modelId="{0EF8AF63-6015-4EEA-918F-678AF21A9C6A}" srcId="{897972B3-8A3C-4CC5-B9FB-D8D42E37AAE2}" destId="{2E79179B-5317-4384-87F7-71C6C7990FFC}" srcOrd="5" destOrd="0" parTransId="{E54287BD-57A5-4B2F-B15D-98CD136D5D3F}" sibTransId="{65019FF0-2467-49EC-A486-6B8BE56ED3A2}"/>
    <dgm:cxn modelId="{0BBDE06D-246E-4378-A735-64B149AA3217}" type="presOf" srcId="{0D0B62DA-1345-423F-9525-1684D7C6879F}" destId="{500EEEE8-1583-4A1B-93EB-A69F00879914}" srcOrd="0" destOrd="0" presId="urn:microsoft.com/office/officeart/2005/8/layout/radial1"/>
    <dgm:cxn modelId="{4F8126C6-C7A4-47DB-8551-0C3BD35604E6}" type="presOf" srcId="{109F432A-AB6D-40D8-B5B4-3BDC4B8BC150}" destId="{A4F0BA55-604A-4079-B9CA-7D51AA25BE32}" srcOrd="0" destOrd="0" presId="urn:microsoft.com/office/officeart/2005/8/layout/radial1"/>
    <dgm:cxn modelId="{1DF93815-2797-4704-AC44-3996DB42CE05}" srcId="{897972B3-8A3C-4CC5-B9FB-D8D42E37AAE2}" destId="{E09A1AA7-3876-4072-BC16-9493E1BE2220}" srcOrd="0" destOrd="0" parTransId="{5F8BD86D-57E0-4773-9CF7-AE724275FD01}" sibTransId="{B10E0F17-A211-4DD5-AD89-3D76B84D1BA2}"/>
    <dgm:cxn modelId="{BDE10E8F-035F-42ED-A4EB-B0BF73A26FB2}" type="presOf" srcId="{E09A1AA7-3876-4072-BC16-9493E1BE2220}" destId="{EF0D016D-2963-4163-9941-38C5CEB67509}" srcOrd="0" destOrd="0" presId="urn:microsoft.com/office/officeart/2005/8/layout/radial1"/>
    <dgm:cxn modelId="{040B9514-6609-4020-AD00-0092499FD119}" type="presOf" srcId="{3EF8FF1B-9651-449D-8F6A-A9C2A9D1112A}" destId="{05BE926C-3EFA-4FD8-9085-1062D3B21EAB}" srcOrd="0" destOrd="0" presId="urn:microsoft.com/office/officeart/2005/8/layout/radial1"/>
    <dgm:cxn modelId="{DC05F977-79D8-426A-8AB1-931EA59FD6FA}" type="presOf" srcId="{7B37DD53-E8A8-4E06-828C-4DF78BA296D1}" destId="{786B430D-09E3-4EE4-A6B8-38898FB8E1BB}" srcOrd="0" destOrd="0" presId="urn:microsoft.com/office/officeart/2005/8/layout/radial1"/>
    <dgm:cxn modelId="{CDDBBDCA-4CC8-481B-AFE6-611EBA569FA1}" type="presOf" srcId="{333E7025-3977-49DE-A60A-52CF52917220}" destId="{3D42B33B-4503-41FC-9328-26865C125F4F}" srcOrd="1" destOrd="0" presId="urn:microsoft.com/office/officeart/2005/8/layout/radial1"/>
    <dgm:cxn modelId="{7FD58B51-B968-4CE3-A81A-B408AFFD8CE4}" srcId="{897972B3-8A3C-4CC5-B9FB-D8D42E37AAE2}" destId="{109F432A-AB6D-40D8-B5B4-3BDC4B8BC150}" srcOrd="1" destOrd="0" parTransId="{7B37DD53-E8A8-4E06-828C-4DF78BA296D1}" sibTransId="{795D2C47-65DC-4A4B-A5A3-5DC84C374044}"/>
    <dgm:cxn modelId="{8684B198-BCF3-4C29-819E-AF1BA510ED4A}" type="presParOf" srcId="{01383BCD-76E4-450D-AC26-803ECBA36819}" destId="{F40569C0-7BE0-4ED2-A2A0-12E298066CBD}" srcOrd="0" destOrd="0" presId="urn:microsoft.com/office/officeart/2005/8/layout/radial1"/>
    <dgm:cxn modelId="{D6A5716D-FF0E-4135-855E-2D8876BAD9FB}" type="presParOf" srcId="{01383BCD-76E4-450D-AC26-803ECBA36819}" destId="{E2D23E77-3624-4DF6-B6CB-EE976B133B78}" srcOrd="1" destOrd="0" presId="urn:microsoft.com/office/officeart/2005/8/layout/radial1"/>
    <dgm:cxn modelId="{A90A3743-7812-40E9-8E83-8F8078FF81CF}" type="presParOf" srcId="{E2D23E77-3624-4DF6-B6CB-EE976B133B78}" destId="{2EBC8D83-C593-4772-9540-441449FC65F5}" srcOrd="0" destOrd="0" presId="urn:microsoft.com/office/officeart/2005/8/layout/radial1"/>
    <dgm:cxn modelId="{9FE7245D-A74F-4B71-9844-236E96E03A20}" type="presParOf" srcId="{01383BCD-76E4-450D-AC26-803ECBA36819}" destId="{EF0D016D-2963-4163-9941-38C5CEB67509}" srcOrd="2" destOrd="0" presId="urn:microsoft.com/office/officeart/2005/8/layout/radial1"/>
    <dgm:cxn modelId="{21B94041-6587-46DF-AA01-6D81A726FDA7}" type="presParOf" srcId="{01383BCD-76E4-450D-AC26-803ECBA36819}" destId="{786B430D-09E3-4EE4-A6B8-38898FB8E1BB}" srcOrd="3" destOrd="0" presId="urn:microsoft.com/office/officeart/2005/8/layout/radial1"/>
    <dgm:cxn modelId="{B701BB78-6AA0-4B68-A59B-B5A0D89C00A3}" type="presParOf" srcId="{786B430D-09E3-4EE4-A6B8-38898FB8E1BB}" destId="{11302385-1EA6-4552-A88D-F095133392EA}" srcOrd="0" destOrd="0" presId="urn:microsoft.com/office/officeart/2005/8/layout/radial1"/>
    <dgm:cxn modelId="{FBCE92CF-A38C-4021-88B1-06FAA8CB396F}" type="presParOf" srcId="{01383BCD-76E4-450D-AC26-803ECBA36819}" destId="{A4F0BA55-604A-4079-B9CA-7D51AA25BE32}" srcOrd="4" destOrd="0" presId="urn:microsoft.com/office/officeart/2005/8/layout/radial1"/>
    <dgm:cxn modelId="{143612DB-005B-4DBC-8DEA-5E8D012AE379}" type="presParOf" srcId="{01383BCD-76E4-450D-AC26-803ECBA36819}" destId="{500EEEE8-1583-4A1B-93EB-A69F00879914}" srcOrd="5" destOrd="0" presId="urn:microsoft.com/office/officeart/2005/8/layout/radial1"/>
    <dgm:cxn modelId="{90895EF0-51E2-4C44-9F8D-806D8377BEBC}" type="presParOf" srcId="{500EEEE8-1583-4A1B-93EB-A69F00879914}" destId="{10240E5D-4216-4B45-867C-FF214ACE8CBA}" srcOrd="0" destOrd="0" presId="urn:microsoft.com/office/officeart/2005/8/layout/radial1"/>
    <dgm:cxn modelId="{99FAD068-051C-437F-A85C-C9BB27DAEBCA}" type="presParOf" srcId="{01383BCD-76E4-450D-AC26-803ECBA36819}" destId="{2EF7760F-21B5-4B58-89FD-6C366C098F67}" srcOrd="6" destOrd="0" presId="urn:microsoft.com/office/officeart/2005/8/layout/radial1"/>
    <dgm:cxn modelId="{B1DB4D6B-D15F-4A88-BE75-667E873D0578}" type="presParOf" srcId="{01383BCD-76E4-450D-AC26-803ECBA36819}" destId="{E1D7885A-1EAC-4221-8FCA-2585754E4CC1}" srcOrd="7" destOrd="0" presId="urn:microsoft.com/office/officeart/2005/8/layout/radial1"/>
    <dgm:cxn modelId="{A315DC45-C284-44F9-B7D6-F020A49BC412}" type="presParOf" srcId="{E1D7885A-1EAC-4221-8FCA-2585754E4CC1}" destId="{3D42B33B-4503-41FC-9328-26865C125F4F}" srcOrd="0" destOrd="0" presId="urn:microsoft.com/office/officeart/2005/8/layout/radial1"/>
    <dgm:cxn modelId="{E944A096-DC1D-4032-B258-B29B1F6888C1}" type="presParOf" srcId="{01383BCD-76E4-450D-AC26-803ECBA36819}" destId="{B9161681-3F70-43CD-A4AE-099F445A7661}" srcOrd="8" destOrd="0" presId="urn:microsoft.com/office/officeart/2005/8/layout/radial1"/>
    <dgm:cxn modelId="{EBED62FF-024E-4120-8274-4181C3E1003C}" type="presParOf" srcId="{01383BCD-76E4-450D-AC26-803ECBA36819}" destId="{B3709FB4-4F3A-49ED-B5EB-0F42B81616E3}" srcOrd="9" destOrd="0" presId="urn:microsoft.com/office/officeart/2005/8/layout/radial1"/>
    <dgm:cxn modelId="{3BEEDC94-9423-46AC-95AC-089BBC186E2F}" type="presParOf" srcId="{B3709FB4-4F3A-49ED-B5EB-0F42B81616E3}" destId="{E3CC41D5-C582-422F-B88B-F819D19DD19B}" srcOrd="0" destOrd="0" presId="urn:microsoft.com/office/officeart/2005/8/layout/radial1"/>
    <dgm:cxn modelId="{20E73533-8873-460B-BA96-0D451E640609}" type="presParOf" srcId="{01383BCD-76E4-450D-AC26-803ECBA36819}" destId="{05BE926C-3EFA-4FD8-9085-1062D3B21EAB}" srcOrd="10" destOrd="0" presId="urn:microsoft.com/office/officeart/2005/8/layout/radial1"/>
    <dgm:cxn modelId="{3D3526AC-EF95-4F22-B0B6-F745BA4DD991}" type="presParOf" srcId="{01383BCD-76E4-450D-AC26-803ECBA36819}" destId="{43D3E59B-8016-4D50-AF64-C1700EFD29CE}" srcOrd="11" destOrd="0" presId="urn:microsoft.com/office/officeart/2005/8/layout/radial1"/>
    <dgm:cxn modelId="{9828172A-9258-4F22-A056-4E435A15010D}" type="presParOf" srcId="{43D3E59B-8016-4D50-AF64-C1700EFD29CE}" destId="{8F913ABE-213C-498A-B550-D9E196D4857A}" srcOrd="0" destOrd="0" presId="urn:microsoft.com/office/officeart/2005/8/layout/radial1"/>
    <dgm:cxn modelId="{7870D5BC-FAA4-46DE-9BCD-48BF9F8F8D96}" type="presParOf" srcId="{01383BCD-76E4-450D-AC26-803ECBA36819}" destId="{44A5206D-285C-4679-8D61-24B609CA85A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A474C5D-9725-478F-AD0E-6B3AD48B8AA4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678845-5EA5-47B9-B024-FF4202388E32}">
      <dgm:prSet phldrT="[Text]" custT="1"/>
      <dgm:spPr/>
      <dgm:t>
        <a:bodyPr/>
        <a:lstStyle/>
        <a:p>
          <a:r>
            <a:rPr lang="id-ID" sz="2000" dirty="0" smtClean="0"/>
            <a:t>Mempertahankan kestabilan harga</a:t>
          </a:r>
          <a:endParaRPr lang="en-US" sz="2000" dirty="0"/>
        </a:p>
      </dgm:t>
    </dgm:pt>
    <dgm:pt modelId="{5F44B383-4C04-49D8-AB03-2035B511EB9B}" type="parTrans" cxnId="{2CDF9E98-6F55-4022-B099-5DEDA46C0904}">
      <dgm:prSet/>
      <dgm:spPr/>
      <dgm:t>
        <a:bodyPr/>
        <a:lstStyle/>
        <a:p>
          <a:endParaRPr lang="en-US" sz="2000"/>
        </a:p>
      </dgm:t>
    </dgm:pt>
    <dgm:pt modelId="{9D1CAA26-6342-4CCE-AF78-45B3ED6E1D9A}" type="sibTrans" cxnId="{2CDF9E98-6F55-4022-B099-5DEDA46C0904}">
      <dgm:prSet/>
      <dgm:spPr/>
      <dgm:t>
        <a:bodyPr/>
        <a:lstStyle/>
        <a:p>
          <a:endParaRPr lang="en-US" sz="2000"/>
        </a:p>
      </dgm:t>
    </dgm:pt>
    <dgm:pt modelId="{28C38EDF-9C19-4708-8FD2-EA323B1FF239}">
      <dgm:prSet phldrT="[Text]" custT="1"/>
      <dgm:spPr/>
      <dgm:t>
        <a:bodyPr/>
        <a:lstStyle/>
        <a:p>
          <a:r>
            <a:rPr lang="id-ID" sz="2000" dirty="0" smtClean="0"/>
            <a:t>Menjaga agar likuiditas sesuai kebutuhan</a:t>
          </a:r>
          <a:endParaRPr lang="en-US" sz="2000" dirty="0"/>
        </a:p>
      </dgm:t>
    </dgm:pt>
    <dgm:pt modelId="{B371DCE7-1F89-486C-895B-C637CF6871B6}" type="parTrans" cxnId="{8CDB7D6B-E348-48CA-9975-280F0DE89B11}">
      <dgm:prSet/>
      <dgm:spPr/>
      <dgm:t>
        <a:bodyPr/>
        <a:lstStyle/>
        <a:p>
          <a:endParaRPr lang="en-US" sz="2000"/>
        </a:p>
      </dgm:t>
    </dgm:pt>
    <dgm:pt modelId="{93525CC5-6031-47FB-9669-7BFD1D484C09}" type="sibTrans" cxnId="{8CDB7D6B-E348-48CA-9975-280F0DE89B11}">
      <dgm:prSet/>
      <dgm:spPr/>
      <dgm:t>
        <a:bodyPr/>
        <a:lstStyle/>
        <a:p>
          <a:endParaRPr lang="en-US" sz="2000"/>
        </a:p>
      </dgm:t>
    </dgm:pt>
    <dgm:pt modelId="{79517FCB-8F16-4B70-BBB8-9C274FE721C6}">
      <dgm:prSet phldrT="[Text]" custT="1"/>
      <dgm:spPr/>
      <dgm:t>
        <a:bodyPr/>
        <a:lstStyle/>
        <a:p>
          <a:r>
            <a:rPr lang="id-ID" sz="2000" dirty="0" smtClean="0"/>
            <a:t>Melancarkan transaksi perdagangan</a:t>
          </a:r>
          <a:endParaRPr lang="en-US" sz="2000" dirty="0"/>
        </a:p>
      </dgm:t>
    </dgm:pt>
    <dgm:pt modelId="{78EE4ED7-63D3-406B-88A9-AD946E1B6658}" type="parTrans" cxnId="{082BE13D-0DBF-4FD9-A286-F50E4E1A3E14}">
      <dgm:prSet/>
      <dgm:spPr/>
      <dgm:t>
        <a:bodyPr/>
        <a:lstStyle/>
        <a:p>
          <a:endParaRPr lang="en-US" sz="2000"/>
        </a:p>
      </dgm:t>
    </dgm:pt>
    <dgm:pt modelId="{1C8201FD-8B92-4F24-B6BB-59369CF1AF45}" type="sibTrans" cxnId="{082BE13D-0DBF-4FD9-A286-F50E4E1A3E14}">
      <dgm:prSet/>
      <dgm:spPr/>
      <dgm:t>
        <a:bodyPr/>
        <a:lstStyle/>
        <a:p>
          <a:endParaRPr lang="en-US" sz="2000"/>
        </a:p>
      </dgm:t>
    </dgm:pt>
    <dgm:pt modelId="{57A0B1DF-8AEB-4C50-9D5A-D37D28394BFF}">
      <dgm:prSet custT="1"/>
      <dgm:spPr/>
      <dgm:t>
        <a:bodyPr/>
        <a:lstStyle/>
        <a:p>
          <a:r>
            <a:rPr lang="id-ID" sz="2000" dirty="0" smtClean="0"/>
            <a:t>Mengurangi dampak inflasi terhadap perekonomian</a:t>
          </a:r>
          <a:endParaRPr lang="en-US" sz="2000" dirty="0"/>
        </a:p>
      </dgm:t>
    </dgm:pt>
    <dgm:pt modelId="{EE3E6B43-E5A7-4DF8-90A8-73453A369A99}" type="parTrans" cxnId="{F8D90449-93EE-4D5F-894E-02F5442EA18B}">
      <dgm:prSet/>
      <dgm:spPr/>
      <dgm:t>
        <a:bodyPr/>
        <a:lstStyle/>
        <a:p>
          <a:endParaRPr lang="en-US" sz="2000"/>
        </a:p>
      </dgm:t>
    </dgm:pt>
    <dgm:pt modelId="{BA5D1260-0885-4403-9406-E6EAC5AC3642}" type="sibTrans" cxnId="{F8D90449-93EE-4D5F-894E-02F5442EA18B}">
      <dgm:prSet/>
      <dgm:spPr/>
      <dgm:t>
        <a:bodyPr/>
        <a:lstStyle/>
        <a:p>
          <a:endParaRPr lang="en-US" sz="2000"/>
        </a:p>
      </dgm:t>
    </dgm:pt>
    <dgm:pt modelId="{ED1433D3-98D8-426C-9D52-676289DD5505}" type="pres">
      <dgm:prSet presAssocID="{7A474C5D-9725-478F-AD0E-6B3AD48B8A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1F155-0B80-4F77-B381-1669ABA985CD}" type="pres">
      <dgm:prSet presAssocID="{82678845-5EA5-47B9-B024-FF4202388E32}" presName="parentLin" presStyleCnt="0"/>
      <dgm:spPr/>
      <dgm:t>
        <a:bodyPr/>
        <a:lstStyle/>
        <a:p>
          <a:endParaRPr lang="en-US"/>
        </a:p>
      </dgm:t>
    </dgm:pt>
    <dgm:pt modelId="{1913BBF9-4CA2-45C9-9AF2-859180C9B08F}" type="pres">
      <dgm:prSet presAssocID="{82678845-5EA5-47B9-B024-FF4202388E3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EEED6CF-2D1C-405C-B0A7-7335E87B382C}" type="pres">
      <dgm:prSet presAssocID="{82678845-5EA5-47B9-B024-FF4202388E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AD79-CC80-4249-8D98-96C4B7514DA5}" type="pres">
      <dgm:prSet presAssocID="{82678845-5EA5-47B9-B024-FF4202388E32}" presName="negativeSpace" presStyleCnt="0"/>
      <dgm:spPr/>
      <dgm:t>
        <a:bodyPr/>
        <a:lstStyle/>
        <a:p>
          <a:endParaRPr lang="en-US"/>
        </a:p>
      </dgm:t>
    </dgm:pt>
    <dgm:pt modelId="{EEE9957B-0672-4DC3-B33A-C4923C9D967C}" type="pres">
      <dgm:prSet presAssocID="{82678845-5EA5-47B9-B024-FF4202388E3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1BCA7-9D75-4084-9DB2-A10B5B47885A}" type="pres">
      <dgm:prSet presAssocID="{9D1CAA26-6342-4CCE-AF78-45B3ED6E1D9A}" presName="spaceBetweenRectangles" presStyleCnt="0"/>
      <dgm:spPr/>
      <dgm:t>
        <a:bodyPr/>
        <a:lstStyle/>
        <a:p>
          <a:endParaRPr lang="en-US"/>
        </a:p>
      </dgm:t>
    </dgm:pt>
    <dgm:pt modelId="{CC999BB2-6D1C-40AC-94B8-7775EEC0C5F1}" type="pres">
      <dgm:prSet presAssocID="{28C38EDF-9C19-4708-8FD2-EA323B1FF239}" presName="parentLin" presStyleCnt="0"/>
      <dgm:spPr/>
      <dgm:t>
        <a:bodyPr/>
        <a:lstStyle/>
        <a:p>
          <a:endParaRPr lang="en-US"/>
        </a:p>
      </dgm:t>
    </dgm:pt>
    <dgm:pt modelId="{70F681B8-8C3D-42E1-A350-A070B51C4A40}" type="pres">
      <dgm:prSet presAssocID="{28C38EDF-9C19-4708-8FD2-EA323B1FF2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7BA4ACA-4325-4F4B-B12D-DB0F3C07C8BC}" type="pres">
      <dgm:prSet presAssocID="{28C38EDF-9C19-4708-8FD2-EA323B1FF2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61B15-1D38-414E-86CE-49EA5ED5491C}" type="pres">
      <dgm:prSet presAssocID="{28C38EDF-9C19-4708-8FD2-EA323B1FF239}" presName="negativeSpace" presStyleCnt="0"/>
      <dgm:spPr/>
      <dgm:t>
        <a:bodyPr/>
        <a:lstStyle/>
        <a:p>
          <a:endParaRPr lang="en-US"/>
        </a:p>
      </dgm:t>
    </dgm:pt>
    <dgm:pt modelId="{601EC1D8-E745-4271-8626-57201993FE66}" type="pres">
      <dgm:prSet presAssocID="{28C38EDF-9C19-4708-8FD2-EA323B1FF23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E221-F4E0-4A4B-B91C-FE53E74E1743}" type="pres">
      <dgm:prSet presAssocID="{93525CC5-6031-47FB-9669-7BFD1D484C09}" presName="spaceBetweenRectangles" presStyleCnt="0"/>
      <dgm:spPr/>
      <dgm:t>
        <a:bodyPr/>
        <a:lstStyle/>
        <a:p>
          <a:endParaRPr lang="en-US"/>
        </a:p>
      </dgm:t>
    </dgm:pt>
    <dgm:pt modelId="{38ACE255-5642-468B-AE37-EC9731860E99}" type="pres">
      <dgm:prSet presAssocID="{79517FCB-8F16-4B70-BBB8-9C274FE721C6}" presName="parentLin" presStyleCnt="0"/>
      <dgm:spPr/>
      <dgm:t>
        <a:bodyPr/>
        <a:lstStyle/>
        <a:p>
          <a:endParaRPr lang="en-US"/>
        </a:p>
      </dgm:t>
    </dgm:pt>
    <dgm:pt modelId="{B6BE246A-B85E-43D2-A658-032A017C3F7A}" type="pres">
      <dgm:prSet presAssocID="{79517FCB-8F16-4B70-BBB8-9C274FE721C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C034664-625D-4229-98A1-B2AC179A041A}" type="pres">
      <dgm:prSet presAssocID="{79517FCB-8F16-4B70-BBB8-9C274FE721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3DFB0-9161-47BB-9CD6-D6E0FD0022AC}" type="pres">
      <dgm:prSet presAssocID="{79517FCB-8F16-4B70-BBB8-9C274FE721C6}" presName="negativeSpace" presStyleCnt="0"/>
      <dgm:spPr/>
      <dgm:t>
        <a:bodyPr/>
        <a:lstStyle/>
        <a:p>
          <a:endParaRPr lang="en-US"/>
        </a:p>
      </dgm:t>
    </dgm:pt>
    <dgm:pt modelId="{88B1A72D-63F3-4430-B43D-C0214DAE0153}" type="pres">
      <dgm:prSet presAssocID="{79517FCB-8F16-4B70-BBB8-9C274FE721C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6AA04-B9FF-44C4-B0B0-C4B10EFD2B08}" type="pres">
      <dgm:prSet presAssocID="{1C8201FD-8B92-4F24-B6BB-59369CF1AF45}" presName="spaceBetweenRectangles" presStyleCnt="0"/>
      <dgm:spPr/>
      <dgm:t>
        <a:bodyPr/>
        <a:lstStyle/>
        <a:p>
          <a:endParaRPr lang="en-US"/>
        </a:p>
      </dgm:t>
    </dgm:pt>
    <dgm:pt modelId="{BDCF45D6-1743-4BE6-8371-1CBDC07DB3AC}" type="pres">
      <dgm:prSet presAssocID="{57A0B1DF-8AEB-4C50-9D5A-D37D28394BFF}" presName="parentLin" presStyleCnt="0"/>
      <dgm:spPr/>
      <dgm:t>
        <a:bodyPr/>
        <a:lstStyle/>
        <a:p>
          <a:endParaRPr lang="en-US"/>
        </a:p>
      </dgm:t>
    </dgm:pt>
    <dgm:pt modelId="{77D7EE1D-C111-4F4E-BE90-4406EBF69392}" type="pres">
      <dgm:prSet presAssocID="{57A0B1DF-8AEB-4C50-9D5A-D37D28394BF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7528D72-8481-4E92-B932-5D33D5FDF007}" type="pres">
      <dgm:prSet presAssocID="{57A0B1DF-8AEB-4C50-9D5A-D37D28394B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7A88E-209E-4DCD-9313-EC6A09FFF89B}" type="pres">
      <dgm:prSet presAssocID="{57A0B1DF-8AEB-4C50-9D5A-D37D28394BFF}" presName="negativeSpace" presStyleCnt="0"/>
      <dgm:spPr/>
      <dgm:t>
        <a:bodyPr/>
        <a:lstStyle/>
        <a:p>
          <a:endParaRPr lang="en-US"/>
        </a:p>
      </dgm:t>
    </dgm:pt>
    <dgm:pt modelId="{64ED8F55-0ED5-4A43-891D-EA750B7E503B}" type="pres">
      <dgm:prSet presAssocID="{57A0B1DF-8AEB-4C50-9D5A-D37D28394B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6A73E-AA7C-42B5-B997-210C90C1385B}" type="presOf" srcId="{57A0B1DF-8AEB-4C50-9D5A-D37D28394BFF}" destId="{D7528D72-8481-4E92-B932-5D33D5FDF007}" srcOrd="1" destOrd="0" presId="urn:microsoft.com/office/officeart/2005/8/layout/list1"/>
    <dgm:cxn modelId="{29AFD03D-429B-4BAB-8EF9-FED45B1149B0}" type="presOf" srcId="{82678845-5EA5-47B9-B024-FF4202388E32}" destId="{1913BBF9-4CA2-45C9-9AF2-859180C9B08F}" srcOrd="0" destOrd="0" presId="urn:microsoft.com/office/officeart/2005/8/layout/list1"/>
    <dgm:cxn modelId="{2CDF9E98-6F55-4022-B099-5DEDA46C0904}" srcId="{7A474C5D-9725-478F-AD0E-6B3AD48B8AA4}" destId="{82678845-5EA5-47B9-B024-FF4202388E32}" srcOrd="0" destOrd="0" parTransId="{5F44B383-4C04-49D8-AB03-2035B511EB9B}" sibTransId="{9D1CAA26-6342-4CCE-AF78-45B3ED6E1D9A}"/>
    <dgm:cxn modelId="{082BE13D-0DBF-4FD9-A286-F50E4E1A3E14}" srcId="{7A474C5D-9725-478F-AD0E-6B3AD48B8AA4}" destId="{79517FCB-8F16-4B70-BBB8-9C274FE721C6}" srcOrd="2" destOrd="0" parTransId="{78EE4ED7-63D3-406B-88A9-AD946E1B6658}" sibTransId="{1C8201FD-8B92-4F24-B6BB-59369CF1AF45}"/>
    <dgm:cxn modelId="{25E71D92-A375-4892-805C-C946160BB20E}" type="presOf" srcId="{82678845-5EA5-47B9-B024-FF4202388E32}" destId="{2EEED6CF-2D1C-405C-B0A7-7335E87B382C}" srcOrd="1" destOrd="0" presId="urn:microsoft.com/office/officeart/2005/8/layout/list1"/>
    <dgm:cxn modelId="{3F7F2BE9-89AE-4FBE-B3B8-A9B82E4AB80A}" type="presOf" srcId="{7A474C5D-9725-478F-AD0E-6B3AD48B8AA4}" destId="{ED1433D3-98D8-426C-9D52-676289DD5505}" srcOrd="0" destOrd="0" presId="urn:microsoft.com/office/officeart/2005/8/layout/list1"/>
    <dgm:cxn modelId="{E28D9D07-3AB6-4177-99CC-5D2CCD501A45}" type="presOf" srcId="{79517FCB-8F16-4B70-BBB8-9C274FE721C6}" destId="{9C034664-625D-4229-98A1-B2AC179A041A}" srcOrd="1" destOrd="0" presId="urn:microsoft.com/office/officeart/2005/8/layout/list1"/>
    <dgm:cxn modelId="{3E2F937C-F680-4893-99E7-5D56582CE1CE}" type="presOf" srcId="{28C38EDF-9C19-4708-8FD2-EA323B1FF239}" destId="{70F681B8-8C3D-42E1-A350-A070B51C4A40}" srcOrd="0" destOrd="0" presId="urn:microsoft.com/office/officeart/2005/8/layout/list1"/>
    <dgm:cxn modelId="{F8D90449-93EE-4D5F-894E-02F5442EA18B}" srcId="{7A474C5D-9725-478F-AD0E-6B3AD48B8AA4}" destId="{57A0B1DF-8AEB-4C50-9D5A-D37D28394BFF}" srcOrd="3" destOrd="0" parTransId="{EE3E6B43-E5A7-4DF8-90A8-73453A369A99}" sibTransId="{BA5D1260-0885-4403-9406-E6EAC5AC3642}"/>
    <dgm:cxn modelId="{D6D9AFB3-763A-4940-AA5D-717528633DF1}" type="presOf" srcId="{57A0B1DF-8AEB-4C50-9D5A-D37D28394BFF}" destId="{77D7EE1D-C111-4F4E-BE90-4406EBF69392}" srcOrd="0" destOrd="0" presId="urn:microsoft.com/office/officeart/2005/8/layout/list1"/>
    <dgm:cxn modelId="{8354AA10-76BE-4172-88F9-264F5380C643}" type="presOf" srcId="{28C38EDF-9C19-4708-8FD2-EA323B1FF239}" destId="{B7BA4ACA-4325-4F4B-B12D-DB0F3C07C8BC}" srcOrd="1" destOrd="0" presId="urn:microsoft.com/office/officeart/2005/8/layout/list1"/>
    <dgm:cxn modelId="{8CDB7D6B-E348-48CA-9975-280F0DE89B11}" srcId="{7A474C5D-9725-478F-AD0E-6B3AD48B8AA4}" destId="{28C38EDF-9C19-4708-8FD2-EA323B1FF239}" srcOrd="1" destOrd="0" parTransId="{B371DCE7-1F89-486C-895B-C637CF6871B6}" sibTransId="{93525CC5-6031-47FB-9669-7BFD1D484C09}"/>
    <dgm:cxn modelId="{FAE54D7E-F6AD-4556-940B-9ABDA06EA1EC}" type="presOf" srcId="{79517FCB-8F16-4B70-BBB8-9C274FE721C6}" destId="{B6BE246A-B85E-43D2-A658-032A017C3F7A}" srcOrd="0" destOrd="0" presId="urn:microsoft.com/office/officeart/2005/8/layout/list1"/>
    <dgm:cxn modelId="{0434E6CC-3EDA-4D63-9BCA-514D163E3563}" type="presParOf" srcId="{ED1433D3-98D8-426C-9D52-676289DD5505}" destId="{4E81F155-0B80-4F77-B381-1669ABA985CD}" srcOrd="0" destOrd="0" presId="urn:microsoft.com/office/officeart/2005/8/layout/list1"/>
    <dgm:cxn modelId="{0A032C72-DED0-4F38-B1FD-1C4DA63F8A43}" type="presParOf" srcId="{4E81F155-0B80-4F77-B381-1669ABA985CD}" destId="{1913BBF9-4CA2-45C9-9AF2-859180C9B08F}" srcOrd="0" destOrd="0" presId="urn:microsoft.com/office/officeart/2005/8/layout/list1"/>
    <dgm:cxn modelId="{794ED869-9484-459D-80A1-5A36E2F7210A}" type="presParOf" srcId="{4E81F155-0B80-4F77-B381-1669ABA985CD}" destId="{2EEED6CF-2D1C-405C-B0A7-7335E87B382C}" srcOrd="1" destOrd="0" presId="urn:microsoft.com/office/officeart/2005/8/layout/list1"/>
    <dgm:cxn modelId="{77A6F5D1-9B9C-4E89-8620-F7C5EB8FAE28}" type="presParOf" srcId="{ED1433D3-98D8-426C-9D52-676289DD5505}" destId="{24BDAD79-CC80-4249-8D98-96C4B7514DA5}" srcOrd="1" destOrd="0" presId="urn:microsoft.com/office/officeart/2005/8/layout/list1"/>
    <dgm:cxn modelId="{80E4897D-5931-49A4-9BA5-8A6A84E6A3FF}" type="presParOf" srcId="{ED1433D3-98D8-426C-9D52-676289DD5505}" destId="{EEE9957B-0672-4DC3-B33A-C4923C9D967C}" srcOrd="2" destOrd="0" presId="urn:microsoft.com/office/officeart/2005/8/layout/list1"/>
    <dgm:cxn modelId="{54D6AAD2-6201-42D8-A0AF-18286A32CEF9}" type="presParOf" srcId="{ED1433D3-98D8-426C-9D52-676289DD5505}" destId="{24A1BCA7-9D75-4084-9DB2-A10B5B47885A}" srcOrd="3" destOrd="0" presId="urn:microsoft.com/office/officeart/2005/8/layout/list1"/>
    <dgm:cxn modelId="{C199F656-4951-4598-9E31-D948BEB18D86}" type="presParOf" srcId="{ED1433D3-98D8-426C-9D52-676289DD5505}" destId="{CC999BB2-6D1C-40AC-94B8-7775EEC0C5F1}" srcOrd="4" destOrd="0" presId="urn:microsoft.com/office/officeart/2005/8/layout/list1"/>
    <dgm:cxn modelId="{AE31A644-FD9B-4DE5-9C81-8E236AFAAEF2}" type="presParOf" srcId="{CC999BB2-6D1C-40AC-94B8-7775EEC0C5F1}" destId="{70F681B8-8C3D-42E1-A350-A070B51C4A40}" srcOrd="0" destOrd="0" presId="urn:microsoft.com/office/officeart/2005/8/layout/list1"/>
    <dgm:cxn modelId="{02A45D11-8834-46A2-B48E-597AA3731B02}" type="presParOf" srcId="{CC999BB2-6D1C-40AC-94B8-7775EEC0C5F1}" destId="{B7BA4ACA-4325-4F4B-B12D-DB0F3C07C8BC}" srcOrd="1" destOrd="0" presId="urn:microsoft.com/office/officeart/2005/8/layout/list1"/>
    <dgm:cxn modelId="{17572358-26C6-47A9-918E-F3ED0007CE07}" type="presParOf" srcId="{ED1433D3-98D8-426C-9D52-676289DD5505}" destId="{31B61B15-1D38-414E-86CE-49EA5ED5491C}" srcOrd="5" destOrd="0" presId="urn:microsoft.com/office/officeart/2005/8/layout/list1"/>
    <dgm:cxn modelId="{4FC1F32A-CAB2-4D03-B567-32805D239E9C}" type="presParOf" srcId="{ED1433D3-98D8-426C-9D52-676289DD5505}" destId="{601EC1D8-E745-4271-8626-57201993FE66}" srcOrd="6" destOrd="0" presId="urn:microsoft.com/office/officeart/2005/8/layout/list1"/>
    <dgm:cxn modelId="{89CFEEB3-2FD8-4453-B9F3-F52F023D029E}" type="presParOf" srcId="{ED1433D3-98D8-426C-9D52-676289DD5505}" destId="{97D7E221-F4E0-4A4B-B91C-FE53E74E1743}" srcOrd="7" destOrd="0" presId="urn:microsoft.com/office/officeart/2005/8/layout/list1"/>
    <dgm:cxn modelId="{F757247E-7ED6-4A47-8B82-B73CC912A361}" type="presParOf" srcId="{ED1433D3-98D8-426C-9D52-676289DD5505}" destId="{38ACE255-5642-468B-AE37-EC9731860E99}" srcOrd="8" destOrd="0" presId="urn:microsoft.com/office/officeart/2005/8/layout/list1"/>
    <dgm:cxn modelId="{F182BF45-1F43-4CAA-948D-7B11EC9AB594}" type="presParOf" srcId="{38ACE255-5642-468B-AE37-EC9731860E99}" destId="{B6BE246A-B85E-43D2-A658-032A017C3F7A}" srcOrd="0" destOrd="0" presId="urn:microsoft.com/office/officeart/2005/8/layout/list1"/>
    <dgm:cxn modelId="{A967D5CE-DB94-4CC8-AB00-5FE2B7A7E2AB}" type="presParOf" srcId="{38ACE255-5642-468B-AE37-EC9731860E99}" destId="{9C034664-625D-4229-98A1-B2AC179A041A}" srcOrd="1" destOrd="0" presId="urn:microsoft.com/office/officeart/2005/8/layout/list1"/>
    <dgm:cxn modelId="{7E961594-1F9B-4C02-BC18-8AA7522F0183}" type="presParOf" srcId="{ED1433D3-98D8-426C-9D52-676289DD5505}" destId="{ADA3DFB0-9161-47BB-9CD6-D6E0FD0022AC}" srcOrd="9" destOrd="0" presId="urn:microsoft.com/office/officeart/2005/8/layout/list1"/>
    <dgm:cxn modelId="{82FABDC2-EFB8-43D4-8817-7E2BEEBF8C99}" type="presParOf" srcId="{ED1433D3-98D8-426C-9D52-676289DD5505}" destId="{88B1A72D-63F3-4430-B43D-C0214DAE0153}" srcOrd="10" destOrd="0" presId="urn:microsoft.com/office/officeart/2005/8/layout/list1"/>
    <dgm:cxn modelId="{67069800-D1A9-4301-9D60-E2495EC474F2}" type="presParOf" srcId="{ED1433D3-98D8-426C-9D52-676289DD5505}" destId="{9A96AA04-B9FF-44C4-B0B0-C4B10EFD2B08}" srcOrd="11" destOrd="0" presId="urn:microsoft.com/office/officeart/2005/8/layout/list1"/>
    <dgm:cxn modelId="{0F1F0E74-6C2F-4FA5-B9CF-A9C78B2DCABB}" type="presParOf" srcId="{ED1433D3-98D8-426C-9D52-676289DD5505}" destId="{BDCF45D6-1743-4BE6-8371-1CBDC07DB3AC}" srcOrd="12" destOrd="0" presId="urn:microsoft.com/office/officeart/2005/8/layout/list1"/>
    <dgm:cxn modelId="{D523C033-724E-4864-9B58-B20821AF2C81}" type="presParOf" srcId="{BDCF45D6-1743-4BE6-8371-1CBDC07DB3AC}" destId="{77D7EE1D-C111-4F4E-BE90-4406EBF69392}" srcOrd="0" destOrd="0" presId="urn:microsoft.com/office/officeart/2005/8/layout/list1"/>
    <dgm:cxn modelId="{7AC03092-179C-4F8E-97C0-4E79EF756D25}" type="presParOf" srcId="{BDCF45D6-1743-4BE6-8371-1CBDC07DB3AC}" destId="{D7528D72-8481-4E92-B932-5D33D5FDF007}" srcOrd="1" destOrd="0" presId="urn:microsoft.com/office/officeart/2005/8/layout/list1"/>
    <dgm:cxn modelId="{69943EF4-B883-4EE1-A734-99BC6445EADA}" type="presParOf" srcId="{ED1433D3-98D8-426C-9D52-676289DD5505}" destId="{5C17A88E-209E-4DCD-9313-EC6A09FFF89B}" srcOrd="13" destOrd="0" presId="urn:microsoft.com/office/officeart/2005/8/layout/list1"/>
    <dgm:cxn modelId="{99433582-16E4-4366-88F5-29916B44B5CB}" type="presParOf" srcId="{ED1433D3-98D8-426C-9D52-676289DD5505}" destId="{64ED8F55-0ED5-4A43-891D-EA750B7E50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B37579A-AB33-4F21-B0DB-36D29B1BA83A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557E15-6843-4466-A943-BDFEA804041C}">
      <dgm:prSet phldrT="[Text]" custT="1"/>
      <dgm:spPr/>
      <dgm:t>
        <a:bodyPr/>
        <a:lstStyle/>
        <a:p>
          <a:r>
            <a:rPr lang="id-ID" sz="2800" b="1" dirty="0" smtClean="0"/>
            <a:t>Kebijakan Fiskal</a:t>
          </a:r>
          <a:endParaRPr lang="en-US" sz="2800" b="1" dirty="0"/>
        </a:p>
      </dgm:t>
    </dgm:pt>
    <dgm:pt modelId="{581DD256-400C-4404-9340-8FD9FC6992D4}" type="parTrans" cxnId="{E32F0A1C-94B1-484B-ABAF-8E9A031645D0}">
      <dgm:prSet/>
      <dgm:spPr/>
      <dgm:t>
        <a:bodyPr/>
        <a:lstStyle/>
        <a:p>
          <a:endParaRPr lang="en-US"/>
        </a:p>
      </dgm:t>
    </dgm:pt>
    <dgm:pt modelId="{8FEC8DC9-EA1F-4607-BB6A-B3C4811EA312}" type="sibTrans" cxnId="{E32F0A1C-94B1-484B-ABAF-8E9A031645D0}">
      <dgm:prSet/>
      <dgm:spPr/>
      <dgm:t>
        <a:bodyPr/>
        <a:lstStyle/>
        <a:p>
          <a:endParaRPr lang="en-US"/>
        </a:p>
      </dgm:t>
    </dgm:pt>
    <dgm:pt modelId="{13B388BD-A56F-419D-B3C3-27B9671E45A2}">
      <dgm:prSet phldrT="[Text]" custT="1"/>
      <dgm:spPr/>
      <dgm:t>
        <a:bodyPr/>
        <a:lstStyle/>
        <a:p>
          <a:r>
            <a:rPr lang="id-ID" sz="1800" b="0" dirty="0" smtClean="0"/>
            <a:t>Pengertian kebijakan fiskal</a:t>
          </a:r>
          <a:endParaRPr lang="en-US" sz="1800" b="0" dirty="0"/>
        </a:p>
      </dgm:t>
    </dgm:pt>
    <dgm:pt modelId="{152C7A82-177E-42A0-B80F-E243F43C8D77}" type="parTrans" cxnId="{B4973D78-DBBE-4E80-98EC-90F51A023A5C}">
      <dgm:prSet/>
      <dgm:spPr/>
      <dgm:t>
        <a:bodyPr/>
        <a:lstStyle/>
        <a:p>
          <a:endParaRPr lang="en-US"/>
        </a:p>
      </dgm:t>
    </dgm:pt>
    <dgm:pt modelId="{3E0D9EBF-F21E-4090-9185-41310B7609B1}" type="sibTrans" cxnId="{B4973D78-DBBE-4E80-98EC-90F51A023A5C}">
      <dgm:prSet/>
      <dgm:spPr/>
      <dgm:t>
        <a:bodyPr/>
        <a:lstStyle/>
        <a:p>
          <a:endParaRPr lang="en-US"/>
        </a:p>
      </dgm:t>
    </dgm:pt>
    <dgm:pt modelId="{64FC69B4-7204-4EE8-BD6F-FAC478674D6C}">
      <dgm:prSet phldrT="[Text]" custT="1"/>
      <dgm:spPr/>
      <dgm:t>
        <a:bodyPr/>
        <a:lstStyle/>
        <a:p>
          <a:r>
            <a:rPr lang="id-ID" sz="1800" b="0" dirty="0" smtClean="0"/>
            <a:t>Peran dan fungsi kebijakan fiskal</a:t>
          </a:r>
          <a:endParaRPr lang="en-US" sz="1800" b="0" dirty="0"/>
        </a:p>
      </dgm:t>
    </dgm:pt>
    <dgm:pt modelId="{E8093BC4-2EB4-4592-BDDA-39A3EA959AD8}" type="parTrans" cxnId="{6AA2B860-EFE0-4F1D-8776-B752AC86F76B}">
      <dgm:prSet/>
      <dgm:spPr/>
      <dgm:t>
        <a:bodyPr/>
        <a:lstStyle/>
        <a:p>
          <a:endParaRPr lang="en-US"/>
        </a:p>
      </dgm:t>
    </dgm:pt>
    <dgm:pt modelId="{57C436CF-7396-4AFE-8945-637900F5F65F}" type="sibTrans" cxnId="{6AA2B860-EFE0-4F1D-8776-B752AC86F76B}">
      <dgm:prSet/>
      <dgm:spPr/>
      <dgm:t>
        <a:bodyPr/>
        <a:lstStyle/>
        <a:p>
          <a:endParaRPr lang="en-US"/>
        </a:p>
      </dgm:t>
    </dgm:pt>
    <dgm:pt modelId="{79C2AB5C-046B-4FB4-9167-F6AFFD8E448D}">
      <dgm:prSet phldrT="[Text]" custT="1"/>
      <dgm:spPr/>
      <dgm:t>
        <a:bodyPr/>
        <a:lstStyle/>
        <a:p>
          <a:r>
            <a:rPr lang="id-ID" sz="1800" b="0" dirty="0" smtClean="0"/>
            <a:t>Jenis-jenis kebijakan fiskal</a:t>
          </a:r>
          <a:endParaRPr lang="en-US" sz="1800" b="0" dirty="0"/>
        </a:p>
      </dgm:t>
    </dgm:pt>
    <dgm:pt modelId="{8D8684ED-1B0E-4115-8D57-9224366C2C9E}" type="parTrans" cxnId="{EF4A341B-551D-4439-BA76-D906B113E1E3}">
      <dgm:prSet/>
      <dgm:spPr/>
      <dgm:t>
        <a:bodyPr/>
        <a:lstStyle/>
        <a:p>
          <a:endParaRPr lang="en-US"/>
        </a:p>
      </dgm:t>
    </dgm:pt>
    <dgm:pt modelId="{FB7F1EE0-3E4C-4B63-9C9E-3D2647B82287}" type="sibTrans" cxnId="{EF4A341B-551D-4439-BA76-D906B113E1E3}">
      <dgm:prSet/>
      <dgm:spPr/>
      <dgm:t>
        <a:bodyPr/>
        <a:lstStyle/>
        <a:p>
          <a:endParaRPr lang="en-US"/>
        </a:p>
      </dgm:t>
    </dgm:pt>
    <dgm:pt modelId="{111D1EBE-B393-4A97-8C8D-8BE35C7111E3}">
      <dgm:prSet phldrT="[Text]" custT="1"/>
      <dgm:spPr/>
      <dgm:t>
        <a:bodyPr/>
        <a:lstStyle/>
        <a:p>
          <a:r>
            <a:rPr lang="id-ID" sz="1800" b="0" dirty="0" smtClean="0"/>
            <a:t>Dampak kebijakan fiskal terhadap perekonomian</a:t>
          </a:r>
          <a:endParaRPr lang="en-US" sz="1800" b="0" dirty="0"/>
        </a:p>
      </dgm:t>
    </dgm:pt>
    <dgm:pt modelId="{4450296F-2A0C-46FB-88DA-20BB023A5640}" type="parTrans" cxnId="{34AC1FE4-91EA-46DE-B96D-512DDF860997}">
      <dgm:prSet/>
      <dgm:spPr/>
      <dgm:t>
        <a:bodyPr/>
        <a:lstStyle/>
        <a:p>
          <a:endParaRPr lang="en-US"/>
        </a:p>
      </dgm:t>
    </dgm:pt>
    <dgm:pt modelId="{27E2C3DD-5ECB-497A-8E7E-F9247C04D16F}" type="sibTrans" cxnId="{34AC1FE4-91EA-46DE-B96D-512DDF860997}">
      <dgm:prSet/>
      <dgm:spPr/>
      <dgm:t>
        <a:bodyPr/>
        <a:lstStyle/>
        <a:p>
          <a:endParaRPr lang="en-US"/>
        </a:p>
      </dgm:t>
    </dgm:pt>
    <dgm:pt modelId="{4597D90D-2991-4731-9341-02556DBCDD41}">
      <dgm:prSet custT="1"/>
      <dgm:spPr/>
      <dgm:t>
        <a:bodyPr/>
        <a:lstStyle/>
        <a:p>
          <a:r>
            <a:rPr lang="id-ID" sz="1800" b="0" dirty="0" smtClean="0"/>
            <a:t>Instrumen kebijakan fiskal</a:t>
          </a:r>
          <a:endParaRPr lang="en-US" sz="1800" b="0" dirty="0"/>
        </a:p>
      </dgm:t>
    </dgm:pt>
    <dgm:pt modelId="{1BC4D128-F19B-40E6-AF31-8A6240EB6202}" type="parTrans" cxnId="{FCA04A0B-F474-4728-BA08-B5309873EB23}">
      <dgm:prSet/>
      <dgm:spPr/>
      <dgm:t>
        <a:bodyPr/>
        <a:lstStyle/>
        <a:p>
          <a:endParaRPr lang="en-US"/>
        </a:p>
      </dgm:t>
    </dgm:pt>
    <dgm:pt modelId="{C210187D-E217-4D07-8C36-FBA5F31C3613}" type="sibTrans" cxnId="{FCA04A0B-F474-4728-BA08-B5309873EB23}">
      <dgm:prSet/>
      <dgm:spPr/>
      <dgm:t>
        <a:bodyPr/>
        <a:lstStyle/>
        <a:p>
          <a:endParaRPr lang="en-US"/>
        </a:p>
      </dgm:t>
    </dgm:pt>
    <dgm:pt modelId="{4AFA70E2-9DC6-48BF-BC74-442FC23AD2DC}" type="pres">
      <dgm:prSet presAssocID="{6B37579A-AB33-4F21-B0DB-36D29B1BA8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06FF4-BBF0-45BB-BD82-C7900D102D20}" type="pres">
      <dgm:prSet presAssocID="{6B37579A-AB33-4F21-B0DB-36D29B1BA83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4E7581FB-EC21-4FC9-BE9B-5B70EC51B2EB}" type="pres">
      <dgm:prSet presAssocID="{0D557E15-6843-4466-A943-BDFEA804041C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A0D39828-8500-4421-A133-745B958464C1}" type="pres">
      <dgm:prSet presAssocID="{13B388BD-A56F-419D-B3C3-27B9671E45A2}" presName="node" presStyleLbl="vennNode1" presStyleIdx="1" presStyleCnt="6" custScaleX="124513" custScaleY="11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5D2AC-98F5-4C2B-9933-ADCF1748A3FA}" type="pres">
      <dgm:prSet presAssocID="{64FC69B4-7204-4EE8-BD6F-FAC478674D6C}" presName="node" presStyleLbl="vennNode1" presStyleIdx="2" presStyleCnt="6" custScaleX="124513" custScaleY="11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3DF02-1255-4DA7-96FC-55F422192C01}" type="pres">
      <dgm:prSet presAssocID="{4597D90D-2991-4731-9341-02556DBCDD41}" presName="node" presStyleLbl="vennNode1" presStyleIdx="3" presStyleCnt="6" custScaleX="124513" custScaleY="11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E252B-1D43-4C86-8E17-3E5150E527BB}" type="pres">
      <dgm:prSet presAssocID="{79C2AB5C-046B-4FB4-9167-F6AFFD8E448D}" presName="node" presStyleLbl="vennNode1" presStyleIdx="4" presStyleCnt="6" custScaleX="124513" custScaleY="11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3261-E7A1-4668-ABBC-9427001B6F99}" type="pres">
      <dgm:prSet presAssocID="{111D1EBE-B393-4A97-8C8D-8BE35C7111E3}" presName="node" presStyleLbl="vennNode1" presStyleIdx="5" presStyleCnt="6" custScaleX="134196" custScaleY="122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2B860-EFE0-4F1D-8776-B752AC86F76B}" srcId="{0D557E15-6843-4466-A943-BDFEA804041C}" destId="{64FC69B4-7204-4EE8-BD6F-FAC478674D6C}" srcOrd="1" destOrd="0" parTransId="{E8093BC4-2EB4-4592-BDDA-39A3EA959AD8}" sibTransId="{57C436CF-7396-4AFE-8945-637900F5F65F}"/>
    <dgm:cxn modelId="{4BDEACB1-370F-4E5C-A949-726A77D002C3}" type="presOf" srcId="{64FC69B4-7204-4EE8-BD6F-FAC478674D6C}" destId="{FDC5D2AC-98F5-4C2B-9933-ADCF1748A3FA}" srcOrd="0" destOrd="0" presId="urn:microsoft.com/office/officeart/2005/8/layout/radial3"/>
    <dgm:cxn modelId="{4609C9D8-2FAF-4BC3-9AFE-111D8C514F10}" type="presOf" srcId="{79C2AB5C-046B-4FB4-9167-F6AFFD8E448D}" destId="{B90E252B-1D43-4C86-8E17-3E5150E527BB}" srcOrd="0" destOrd="0" presId="urn:microsoft.com/office/officeart/2005/8/layout/radial3"/>
    <dgm:cxn modelId="{34AC1FE4-91EA-46DE-B96D-512DDF860997}" srcId="{0D557E15-6843-4466-A943-BDFEA804041C}" destId="{111D1EBE-B393-4A97-8C8D-8BE35C7111E3}" srcOrd="4" destOrd="0" parTransId="{4450296F-2A0C-46FB-88DA-20BB023A5640}" sibTransId="{27E2C3DD-5ECB-497A-8E7E-F9247C04D16F}"/>
    <dgm:cxn modelId="{8A949572-623E-43B7-B87F-4A4CF277F913}" type="presOf" srcId="{4597D90D-2991-4731-9341-02556DBCDD41}" destId="{90A3DF02-1255-4DA7-96FC-55F422192C01}" srcOrd="0" destOrd="0" presId="urn:microsoft.com/office/officeart/2005/8/layout/radial3"/>
    <dgm:cxn modelId="{E32F0A1C-94B1-484B-ABAF-8E9A031645D0}" srcId="{6B37579A-AB33-4F21-B0DB-36D29B1BA83A}" destId="{0D557E15-6843-4466-A943-BDFEA804041C}" srcOrd="0" destOrd="0" parTransId="{581DD256-400C-4404-9340-8FD9FC6992D4}" sibTransId="{8FEC8DC9-EA1F-4607-BB6A-B3C4811EA312}"/>
    <dgm:cxn modelId="{7A14256A-FCAA-4C4D-B44D-14E45F995D7E}" type="presOf" srcId="{13B388BD-A56F-419D-B3C3-27B9671E45A2}" destId="{A0D39828-8500-4421-A133-745B958464C1}" srcOrd="0" destOrd="0" presId="urn:microsoft.com/office/officeart/2005/8/layout/radial3"/>
    <dgm:cxn modelId="{EF4A341B-551D-4439-BA76-D906B113E1E3}" srcId="{0D557E15-6843-4466-A943-BDFEA804041C}" destId="{79C2AB5C-046B-4FB4-9167-F6AFFD8E448D}" srcOrd="3" destOrd="0" parTransId="{8D8684ED-1B0E-4115-8D57-9224366C2C9E}" sibTransId="{FB7F1EE0-3E4C-4B63-9C9E-3D2647B82287}"/>
    <dgm:cxn modelId="{FCA04A0B-F474-4728-BA08-B5309873EB23}" srcId="{0D557E15-6843-4466-A943-BDFEA804041C}" destId="{4597D90D-2991-4731-9341-02556DBCDD41}" srcOrd="2" destOrd="0" parTransId="{1BC4D128-F19B-40E6-AF31-8A6240EB6202}" sibTransId="{C210187D-E217-4D07-8C36-FBA5F31C3613}"/>
    <dgm:cxn modelId="{B4973D78-DBBE-4E80-98EC-90F51A023A5C}" srcId="{0D557E15-6843-4466-A943-BDFEA804041C}" destId="{13B388BD-A56F-419D-B3C3-27B9671E45A2}" srcOrd="0" destOrd="0" parTransId="{152C7A82-177E-42A0-B80F-E243F43C8D77}" sibTransId="{3E0D9EBF-F21E-4090-9185-41310B7609B1}"/>
    <dgm:cxn modelId="{CEBC084B-9ADE-46C5-A7FB-B773F66C8264}" type="presOf" srcId="{0D557E15-6843-4466-A943-BDFEA804041C}" destId="{4E7581FB-EC21-4FC9-BE9B-5B70EC51B2EB}" srcOrd="0" destOrd="0" presId="urn:microsoft.com/office/officeart/2005/8/layout/radial3"/>
    <dgm:cxn modelId="{61ABC156-9E6D-4DE0-96A2-793944CD4012}" type="presOf" srcId="{111D1EBE-B393-4A97-8C8D-8BE35C7111E3}" destId="{F4723261-E7A1-4668-ABBC-9427001B6F99}" srcOrd="0" destOrd="0" presId="urn:microsoft.com/office/officeart/2005/8/layout/radial3"/>
    <dgm:cxn modelId="{9E2C01A3-C586-40E1-822C-140607D15D96}" type="presOf" srcId="{6B37579A-AB33-4F21-B0DB-36D29B1BA83A}" destId="{4AFA70E2-9DC6-48BF-BC74-442FC23AD2DC}" srcOrd="0" destOrd="0" presId="urn:microsoft.com/office/officeart/2005/8/layout/radial3"/>
    <dgm:cxn modelId="{8A58BB9A-405D-421D-96AC-C7ED62B0A758}" type="presParOf" srcId="{4AFA70E2-9DC6-48BF-BC74-442FC23AD2DC}" destId="{51F06FF4-BBF0-45BB-BD82-C7900D102D20}" srcOrd="0" destOrd="0" presId="urn:microsoft.com/office/officeart/2005/8/layout/radial3"/>
    <dgm:cxn modelId="{F06A2730-28BA-40C1-B7C1-89F02C0667FE}" type="presParOf" srcId="{51F06FF4-BBF0-45BB-BD82-C7900D102D20}" destId="{4E7581FB-EC21-4FC9-BE9B-5B70EC51B2EB}" srcOrd="0" destOrd="0" presId="urn:microsoft.com/office/officeart/2005/8/layout/radial3"/>
    <dgm:cxn modelId="{1D2E8623-1BF5-46F1-A3BC-F0684E2474A8}" type="presParOf" srcId="{51F06FF4-BBF0-45BB-BD82-C7900D102D20}" destId="{A0D39828-8500-4421-A133-745B958464C1}" srcOrd="1" destOrd="0" presId="urn:microsoft.com/office/officeart/2005/8/layout/radial3"/>
    <dgm:cxn modelId="{A055F02D-09CB-421C-920D-95FED7AE32BF}" type="presParOf" srcId="{51F06FF4-BBF0-45BB-BD82-C7900D102D20}" destId="{FDC5D2AC-98F5-4C2B-9933-ADCF1748A3FA}" srcOrd="2" destOrd="0" presId="urn:microsoft.com/office/officeart/2005/8/layout/radial3"/>
    <dgm:cxn modelId="{40E654EA-C4C0-45DE-A658-CFE1C3BF3735}" type="presParOf" srcId="{51F06FF4-BBF0-45BB-BD82-C7900D102D20}" destId="{90A3DF02-1255-4DA7-96FC-55F422192C01}" srcOrd="3" destOrd="0" presId="urn:microsoft.com/office/officeart/2005/8/layout/radial3"/>
    <dgm:cxn modelId="{BC6B3108-3912-4C71-AA8E-769446E1EABB}" type="presParOf" srcId="{51F06FF4-BBF0-45BB-BD82-C7900D102D20}" destId="{B90E252B-1D43-4C86-8E17-3E5150E527BB}" srcOrd="4" destOrd="0" presId="urn:microsoft.com/office/officeart/2005/8/layout/radial3"/>
    <dgm:cxn modelId="{79B856B7-674C-49B8-B149-2110B4FDBCB5}" type="presParOf" srcId="{51F06FF4-BBF0-45BB-BD82-C7900D102D20}" destId="{F4723261-E7A1-4668-ABBC-9427001B6F9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AC96601-5447-43E8-9D41-E61099EC3262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72043-2762-49B5-928E-98719439BA9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Peran Kebijakan Fiskal</a:t>
          </a:r>
          <a:endParaRPr lang="en-US" sz="2000" b="1" dirty="0"/>
        </a:p>
      </dgm:t>
    </dgm:pt>
    <dgm:pt modelId="{61C8A658-1A6C-41B0-8217-208D50DBFBFC}" type="parTrans" cxnId="{A6D94EB8-CA95-47E8-AF6B-64F83D9183CC}">
      <dgm:prSet/>
      <dgm:spPr/>
      <dgm:t>
        <a:bodyPr/>
        <a:lstStyle/>
        <a:p>
          <a:endParaRPr lang="en-US"/>
        </a:p>
      </dgm:t>
    </dgm:pt>
    <dgm:pt modelId="{3293A113-9721-4CC9-A522-17982880B155}" type="sibTrans" cxnId="{A6D94EB8-CA95-47E8-AF6B-64F83D9183CC}">
      <dgm:prSet/>
      <dgm:spPr/>
      <dgm:t>
        <a:bodyPr/>
        <a:lstStyle/>
        <a:p>
          <a:endParaRPr lang="en-US"/>
        </a:p>
      </dgm:t>
    </dgm:pt>
    <dgm:pt modelId="{D5CC4CED-BF87-4239-A019-BCDC8E94356B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id-ID" sz="1800" b="0" dirty="0" smtClean="0"/>
            <a:t>Meningkatkan PDB dan pertumbuhan ekonomi</a:t>
          </a:r>
          <a:endParaRPr lang="en-US" sz="1800" b="0" dirty="0"/>
        </a:p>
      </dgm:t>
    </dgm:pt>
    <dgm:pt modelId="{EAB27BD7-4000-4BA4-89A5-92A1F89CD744}" type="parTrans" cxnId="{DD918604-D6E5-456C-B091-F35E881BAB78}">
      <dgm:prSet/>
      <dgm:spPr/>
      <dgm:t>
        <a:bodyPr/>
        <a:lstStyle/>
        <a:p>
          <a:endParaRPr lang="en-US"/>
        </a:p>
      </dgm:t>
    </dgm:pt>
    <dgm:pt modelId="{1FC145B7-27E6-445E-992E-D9D9EACECBD7}" type="sibTrans" cxnId="{DD918604-D6E5-456C-B091-F35E881BAB78}">
      <dgm:prSet/>
      <dgm:spPr/>
      <dgm:t>
        <a:bodyPr/>
        <a:lstStyle/>
        <a:p>
          <a:endParaRPr lang="en-US"/>
        </a:p>
      </dgm:t>
    </dgm:pt>
    <dgm:pt modelId="{78112690-EDFC-4598-8180-FAF001B9296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1800" b="0" dirty="0" smtClean="0"/>
            <a:t>Memperluas kesempatan kerja</a:t>
          </a:r>
          <a:endParaRPr lang="en-US" sz="1800" b="0" dirty="0"/>
        </a:p>
      </dgm:t>
    </dgm:pt>
    <dgm:pt modelId="{7C41FD63-B2A5-42B4-B92E-DC1B12C4D9AF}" type="parTrans" cxnId="{E6768E97-38D6-42E6-8C9A-3DD492012A7F}">
      <dgm:prSet/>
      <dgm:spPr/>
      <dgm:t>
        <a:bodyPr/>
        <a:lstStyle/>
        <a:p>
          <a:endParaRPr lang="en-US"/>
        </a:p>
      </dgm:t>
    </dgm:pt>
    <dgm:pt modelId="{D17A3E96-C046-4CA2-A275-DEA6B52267BB}" type="sibTrans" cxnId="{E6768E97-38D6-42E6-8C9A-3DD492012A7F}">
      <dgm:prSet/>
      <dgm:spPr/>
      <dgm:t>
        <a:bodyPr/>
        <a:lstStyle/>
        <a:p>
          <a:endParaRPr lang="en-US"/>
        </a:p>
      </dgm:t>
    </dgm:pt>
    <dgm:pt modelId="{572ABD1F-DF5F-4135-88F1-9E4BAEB2885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Fungsi Kebijakan Fiskal</a:t>
          </a:r>
          <a:endParaRPr lang="en-US" sz="2000" b="1" dirty="0"/>
        </a:p>
      </dgm:t>
    </dgm:pt>
    <dgm:pt modelId="{BB0DFC30-8565-4FCF-9D98-08B1E069C78D}" type="parTrans" cxnId="{7E06A11D-6314-4B54-B365-562B9FE5CBF9}">
      <dgm:prSet/>
      <dgm:spPr/>
      <dgm:t>
        <a:bodyPr/>
        <a:lstStyle/>
        <a:p>
          <a:endParaRPr lang="en-US"/>
        </a:p>
      </dgm:t>
    </dgm:pt>
    <dgm:pt modelId="{B574D48F-2B7C-40E5-B9F0-ED6555D742CC}" type="sibTrans" cxnId="{7E06A11D-6314-4B54-B365-562B9FE5CBF9}">
      <dgm:prSet/>
      <dgm:spPr/>
      <dgm:t>
        <a:bodyPr/>
        <a:lstStyle/>
        <a:p>
          <a:endParaRPr lang="en-US"/>
        </a:p>
      </dgm:t>
    </dgm:pt>
    <dgm:pt modelId="{9AAD75EC-F3DE-4D5D-BE61-8174BBFB2BC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2000" b="0" dirty="0" smtClean="0"/>
            <a:t>Fungsi alokasi</a:t>
          </a:r>
          <a:endParaRPr lang="en-US" sz="2000" b="0" dirty="0"/>
        </a:p>
      </dgm:t>
    </dgm:pt>
    <dgm:pt modelId="{F8FC69DF-98A4-4A09-BCBF-91AA24BD9242}" type="parTrans" cxnId="{3CBA498D-4950-449B-8489-24737A902541}">
      <dgm:prSet/>
      <dgm:spPr/>
      <dgm:t>
        <a:bodyPr/>
        <a:lstStyle/>
        <a:p>
          <a:endParaRPr lang="en-US"/>
        </a:p>
      </dgm:t>
    </dgm:pt>
    <dgm:pt modelId="{FC04ADE6-34DB-41E5-ADAA-357D3D089193}" type="sibTrans" cxnId="{3CBA498D-4950-449B-8489-24737A902541}">
      <dgm:prSet/>
      <dgm:spPr/>
      <dgm:t>
        <a:bodyPr/>
        <a:lstStyle/>
        <a:p>
          <a:endParaRPr lang="en-US"/>
        </a:p>
      </dgm:t>
    </dgm:pt>
    <dgm:pt modelId="{2AA337DA-C9DE-40F8-875A-E58023B203F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2000" b="0" dirty="0" smtClean="0"/>
            <a:t>Fungsi distribusi</a:t>
          </a:r>
          <a:endParaRPr lang="en-US" sz="2000" b="0" dirty="0"/>
        </a:p>
      </dgm:t>
    </dgm:pt>
    <dgm:pt modelId="{6283135B-4DDB-4692-9803-92B217CE5E98}" type="parTrans" cxnId="{3A0BB63A-6AD5-47E4-9E84-6530ABAEC89A}">
      <dgm:prSet/>
      <dgm:spPr/>
      <dgm:t>
        <a:bodyPr/>
        <a:lstStyle/>
        <a:p>
          <a:endParaRPr lang="en-US"/>
        </a:p>
      </dgm:t>
    </dgm:pt>
    <dgm:pt modelId="{CEF42CC6-4239-4B5D-A7D1-4916B0252CE0}" type="sibTrans" cxnId="{3A0BB63A-6AD5-47E4-9E84-6530ABAEC89A}">
      <dgm:prSet/>
      <dgm:spPr/>
      <dgm:t>
        <a:bodyPr/>
        <a:lstStyle/>
        <a:p>
          <a:endParaRPr lang="en-US"/>
        </a:p>
      </dgm:t>
    </dgm:pt>
    <dgm:pt modelId="{70A74D8B-C0F3-4A8C-95EC-A70C25F2AEF5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id-ID" sz="1800" b="0" dirty="0" smtClean="0"/>
            <a:t>Menstabilkan harga-harga barang</a:t>
          </a:r>
          <a:endParaRPr lang="en-US" sz="1800" b="0" dirty="0"/>
        </a:p>
      </dgm:t>
    </dgm:pt>
    <dgm:pt modelId="{EE17E8DB-0ACF-4087-998A-ECA3769A9117}" type="parTrans" cxnId="{4F96CD08-5B0D-478F-A0C2-162C071C69B8}">
      <dgm:prSet/>
      <dgm:spPr/>
      <dgm:t>
        <a:bodyPr/>
        <a:lstStyle/>
        <a:p>
          <a:endParaRPr lang="en-US"/>
        </a:p>
      </dgm:t>
    </dgm:pt>
    <dgm:pt modelId="{483B463B-FD0E-4CE6-A702-E010AAD2E6FC}" type="sibTrans" cxnId="{4F96CD08-5B0D-478F-A0C2-162C071C69B8}">
      <dgm:prSet/>
      <dgm:spPr/>
      <dgm:t>
        <a:bodyPr/>
        <a:lstStyle/>
        <a:p>
          <a:endParaRPr lang="en-US"/>
        </a:p>
      </dgm:t>
    </dgm:pt>
    <dgm:pt modelId="{20E74E22-36DC-45E7-A8CB-6FC0C17152D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1800" b="0" dirty="0" smtClean="0"/>
            <a:t>Menciptakan pemerataan distribusi pendapatan</a:t>
          </a:r>
          <a:endParaRPr lang="en-US" sz="1800" b="0" dirty="0"/>
        </a:p>
      </dgm:t>
    </dgm:pt>
    <dgm:pt modelId="{5F70B048-3616-497A-949A-1C4F9A1D7CE3}" type="parTrans" cxnId="{00FBAD84-9CD5-4F82-802A-72E45EBA84BF}">
      <dgm:prSet/>
      <dgm:spPr/>
      <dgm:t>
        <a:bodyPr/>
        <a:lstStyle/>
        <a:p>
          <a:endParaRPr lang="en-US"/>
        </a:p>
      </dgm:t>
    </dgm:pt>
    <dgm:pt modelId="{6AEC1EFB-757D-41FD-884E-561F0A73F7E2}" type="sibTrans" cxnId="{00FBAD84-9CD5-4F82-802A-72E45EBA84BF}">
      <dgm:prSet/>
      <dgm:spPr/>
      <dgm:t>
        <a:bodyPr/>
        <a:lstStyle/>
        <a:p>
          <a:endParaRPr lang="en-US"/>
        </a:p>
      </dgm:t>
    </dgm:pt>
    <dgm:pt modelId="{71B6FDBF-5D54-48C2-B056-CDBBFA638429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2000" b="0" dirty="0" smtClean="0"/>
            <a:t>Fungsi stabilisasi</a:t>
          </a:r>
          <a:endParaRPr lang="en-US" sz="2000" b="0" dirty="0"/>
        </a:p>
      </dgm:t>
    </dgm:pt>
    <dgm:pt modelId="{F0373E4A-8EDF-486B-97DC-58F6BDA0C054}" type="parTrans" cxnId="{1440BA91-DC3A-4477-B2A6-25D0587E82E6}">
      <dgm:prSet/>
      <dgm:spPr/>
      <dgm:t>
        <a:bodyPr/>
        <a:lstStyle/>
        <a:p>
          <a:endParaRPr lang="en-US"/>
        </a:p>
      </dgm:t>
    </dgm:pt>
    <dgm:pt modelId="{C4B8A624-9962-4780-97BA-3E69C9C62381}" type="sibTrans" cxnId="{1440BA91-DC3A-4477-B2A6-25D0587E82E6}">
      <dgm:prSet/>
      <dgm:spPr/>
      <dgm:t>
        <a:bodyPr/>
        <a:lstStyle/>
        <a:p>
          <a:endParaRPr lang="en-US"/>
        </a:p>
      </dgm:t>
    </dgm:pt>
    <dgm:pt modelId="{1BCF6DCD-AD77-4AAD-A7CE-03D331FC5EDF}" type="pres">
      <dgm:prSet presAssocID="{4AC96601-5447-43E8-9D41-E61099EC32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D50C7C-5084-4834-B6C0-17D78AF94F33}" type="pres">
      <dgm:prSet presAssocID="{C5672043-2762-49B5-928E-98719439BA9E}" presName="root" presStyleCnt="0"/>
      <dgm:spPr/>
    </dgm:pt>
    <dgm:pt modelId="{4F56CBC3-9BDA-485E-85A2-29CB16A5B1DB}" type="pres">
      <dgm:prSet presAssocID="{C5672043-2762-49B5-928E-98719439BA9E}" presName="rootComposite" presStyleCnt="0"/>
      <dgm:spPr/>
    </dgm:pt>
    <dgm:pt modelId="{B69989A9-8DCF-45B1-9367-37958F4E99B6}" type="pres">
      <dgm:prSet presAssocID="{C5672043-2762-49B5-928E-98719439BA9E}" presName="rootText" presStyleLbl="node1" presStyleIdx="0" presStyleCnt="2"/>
      <dgm:spPr/>
      <dgm:t>
        <a:bodyPr/>
        <a:lstStyle/>
        <a:p>
          <a:endParaRPr lang="en-US"/>
        </a:p>
      </dgm:t>
    </dgm:pt>
    <dgm:pt modelId="{6360AAF2-F195-4FA0-B724-A82AAEAE47BC}" type="pres">
      <dgm:prSet presAssocID="{C5672043-2762-49B5-928E-98719439BA9E}" presName="rootConnector" presStyleLbl="node1" presStyleIdx="0" presStyleCnt="2"/>
      <dgm:spPr/>
      <dgm:t>
        <a:bodyPr/>
        <a:lstStyle/>
        <a:p>
          <a:endParaRPr lang="en-US"/>
        </a:p>
      </dgm:t>
    </dgm:pt>
    <dgm:pt modelId="{A1BB85C2-3E03-49B7-A318-35763311967D}" type="pres">
      <dgm:prSet presAssocID="{C5672043-2762-49B5-928E-98719439BA9E}" presName="childShape" presStyleCnt="0"/>
      <dgm:spPr/>
    </dgm:pt>
    <dgm:pt modelId="{A3A841A1-367D-489D-A37A-EB581AD6DA2D}" type="pres">
      <dgm:prSet presAssocID="{EAB27BD7-4000-4BA4-89A5-92A1F89CD744}" presName="Name13" presStyleLbl="parChTrans1D2" presStyleIdx="0" presStyleCnt="7"/>
      <dgm:spPr/>
      <dgm:t>
        <a:bodyPr/>
        <a:lstStyle/>
        <a:p>
          <a:endParaRPr lang="en-US"/>
        </a:p>
      </dgm:t>
    </dgm:pt>
    <dgm:pt modelId="{4988BE5C-CE1F-4F14-ADFA-5A03878EDBB4}" type="pres">
      <dgm:prSet presAssocID="{D5CC4CED-BF87-4239-A019-BCDC8E94356B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6A88-E9BA-4798-BFDB-DA96ADEA0F52}" type="pres">
      <dgm:prSet presAssocID="{7C41FD63-B2A5-42B4-B92E-DC1B12C4D9AF}" presName="Name13" presStyleLbl="parChTrans1D2" presStyleIdx="1" presStyleCnt="7"/>
      <dgm:spPr/>
      <dgm:t>
        <a:bodyPr/>
        <a:lstStyle/>
        <a:p>
          <a:endParaRPr lang="en-US"/>
        </a:p>
      </dgm:t>
    </dgm:pt>
    <dgm:pt modelId="{17204FEE-94B5-41BE-A399-011B6EC13705}" type="pres">
      <dgm:prSet presAssocID="{78112690-EDFC-4598-8180-FAF001B9296B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0F0D8-56CF-4E6B-93B6-7AD835A650BC}" type="pres">
      <dgm:prSet presAssocID="{EE17E8DB-0ACF-4087-998A-ECA3769A911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A9C2EECF-92B9-4958-A1D2-AA1457800A50}" type="pres">
      <dgm:prSet presAssocID="{70A74D8B-C0F3-4A8C-95EC-A70C25F2AEF5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BC9F-AF4F-4A3F-9044-6E217986102E}" type="pres">
      <dgm:prSet presAssocID="{5F70B048-3616-497A-949A-1C4F9A1D7CE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E25A76F9-DD1B-4BC9-AF18-E4E51518EB03}" type="pres">
      <dgm:prSet presAssocID="{20E74E22-36DC-45E7-A8CB-6FC0C17152D2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6D557-2D8D-4013-9C19-06D44FF59D2E}" type="pres">
      <dgm:prSet presAssocID="{572ABD1F-DF5F-4135-88F1-9E4BAEB2885A}" presName="root" presStyleCnt="0"/>
      <dgm:spPr/>
    </dgm:pt>
    <dgm:pt modelId="{F87A1531-0D65-4467-803D-2896932E4D3B}" type="pres">
      <dgm:prSet presAssocID="{572ABD1F-DF5F-4135-88F1-9E4BAEB2885A}" presName="rootComposite" presStyleCnt="0"/>
      <dgm:spPr/>
    </dgm:pt>
    <dgm:pt modelId="{F4F8F7A6-3EBA-4A9E-9A0A-B4AF30836E64}" type="pres">
      <dgm:prSet presAssocID="{572ABD1F-DF5F-4135-88F1-9E4BAEB2885A}" presName="rootText" presStyleLbl="node1" presStyleIdx="1" presStyleCnt="2"/>
      <dgm:spPr/>
      <dgm:t>
        <a:bodyPr/>
        <a:lstStyle/>
        <a:p>
          <a:endParaRPr lang="en-US"/>
        </a:p>
      </dgm:t>
    </dgm:pt>
    <dgm:pt modelId="{794493E9-46FF-4855-A15F-14B0F54F6AA4}" type="pres">
      <dgm:prSet presAssocID="{572ABD1F-DF5F-4135-88F1-9E4BAEB2885A}" presName="rootConnector" presStyleLbl="node1" presStyleIdx="1" presStyleCnt="2"/>
      <dgm:spPr/>
      <dgm:t>
        <a:bodyPr/>
        <a:lstStyle/>
        <a:p>
          <a:endParaRPr lang="en-US"/>
        </a:p>
      </dgm:t>
    </dgm:pt>
    <dgm:pt modelId="{CE1EDF48-ED91-4634-AF7C-80E51E86A1E0}" type="pres">
      <dgm:prSet presAssocID="{572ABD1F-DF5F-4135-88F1-9E4BAEB2885A}" presName="childShape" presStyleCnt="0"/>
      <dgm:spPr/>
    </dgm:pt>
    <dgm:pt modelId="{1D076DE3-817A-4F47-A89A-1FD578654F09}" type="pres">
      <dgm:prSet presAssocID="{F8FC69DF-98A4-4A09-BCBF-91AA24BD924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5B5BFA99-27E3-4690-8416-1B96BBCD88ED}" type="pres">
      <dgm:prSet presAssocID="{9AAD75EC-F3DE-4D5D-BE61-8174BBFB2BC4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13F3B-6DAA-43A7-A06F-4EFBD1CAFFEF}" type="pres">
      <dgm:prSet presAssocID="{6283135B-4DDB-4692-9803-92B217CE5E98}" presName="Name13" presStyleLbl="parChTrans1D2" presStyleIdx="5" presStyleCnt="7"/>
      <dgm:spPr/>
      <dgm:t>
        <a:bodyPr/>
        <a:lstStyle/>
        <a:p>
          <a:endParaRPr lang="en-US"/>
        </a:p>
      </dgm:t>
    </dgm:pt>
    <dgm:pt modelId="{D4ED46EC-B7A1-4B81-B2C5-49648057AA81}" type="pres">
      <dgm:prSet presAssocID="{2AA337DA-C9DE-40F8-875A-E58023B203FF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E13B4-A708-4180-8205-38FB9AC610FC}" type="pres">
      <dgm:prSet presAssocID="{F0373E4A-8EDF-486B-97DC-58F6BDA0C05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A2CED32E-44F7-41BA-AF44-49FBC3B970F6}" type="pres">
      <dgm:prSet presAssocID="{71B6FDBF-5D54-48C2-B056-CDBBFA638429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3ED5B-62CB-43A1-B925-FCB0D92C9C2F}" type="presOf" srcId="{7C41FD63-B2A5-42B4-B92E-DC1B12C4D9AF}" destId="{AD096A88-E9BA-4798-BFDB-DA96ADEA0F52}" srcOrd="0" destOrd="0" presId="urn:microsoft.com/office/officeart/2005/8/layout/hierarchy3"/>
    <dgm:cxn modelId="{E6768E97-38D6-42E6-8C9A-3DD492012A7F}" srcId="{C5672043-2762-49B5-928E-98719439BA9E}" destId="{78112690-EDFC-4598-8180-FAF001B9296B}" srcOrd="1" destOrd="0" parTransId="{7C41FD63-B2A5-42B4-B92E-DC1B12C4D9AF}" sibTransId="{D17A3E96-C046-4CA2-A275-DEA6B52267BB}"/>
    <dgm:cxn modelId="{EA9E7345-D0E2-42E1-8B3C-3416158AE30A}" type="presOf" srcId="{78112690-EDFC-4598-8180-FAF001B9296B}" destId="{17204FEE-94B5-41BE-A399-011B6EC13705}" srcOrd="0" destOrd="0" presId="urn:microsoft.com/office/officeart/2005/8/layout/hierarchy3"/>
    <dgm:cxn modelId="{64F40399-4585-433D-89A9-E2FD92FC424C}" type="presOf" srcId="{EE17E8DB-0ACF-4087-998A-ECA3769A9117}" destId="{B0F0F0D8-56CF-4E6B-93B6-7AD835A650BC}" srcOrd="0" destOrd="0" presId="urn:microsoft.com/office/officeart/2005/8/layout/hierarchy3"/>
    <dgm:cxn modelId="{A6D94EB8-CA95-47E8-AF6B-64F83D9183CC}" srcId="{4AC96601-5447-43E8-9D41-E61099EC3262}" destId="{C5672043-2762-49B5-928E-98719439BA9E}" srcOrd="0" destOrd="0" parTransId="{61C8A658-1A6C-41B0-8217-208D50DBFBFC}" sibTransId="{3293A113-9721-4CC9-A522-17982880B155}"/>
    <dgm:cxn modelId="{B549D77A-3EE1-4AB2-B806-8D225A54B8E6}" type="presOf" srcId="{9AAD75EC-F3DE-4D5D-BE61-8174BBFB2BC4}" destId="{5B5BFA99-27E3-4690-8416-1B96BBCD88ED}" srcOrd="0" destOrd="0" presId="urn:microsoft.com/office/officeart/2005/8/layout/hierarchy3"/>
    <dgm:cxn modelId="{A3835C0F-3BBB-4F2B-BDB9-F43AA54D68FC}" type="presOf" srcId="{5F70B048-3616-497A-949A-1C4F9A1D7CE3}" destId="{9D30BC9F-AF4F-4A3F-9044-6E217986102E}" srcOrd="0" destOrd="0" presId="urn:microsoft.com/office/officeart/2005/8/layout/hierarchy3"/>
    <dgm:cxn modelId="{1440BA91-DC3A-4477-B2A6-25D0587E82E6}" srcId="{572ABD1F-DF5F-4135-88F1-9E4BAEB2885A}" destId="{71B6FDBF-5D54-48C2-B056-CDBBFA638429}" srcOrd="2" destOrd="0" parTransId="{F0373E4A-8EDF-486B-97DC-58F6BDA0C054}" sibTransId="{C4B8A624-9962-4780-97BA-3E69C9C62381}"/>
    <dgm:cxn modelId="{24567A96-351C-495E-9B0E-ECAC619E7F81}" type="presOf" srcId="{70A74D8B-C0F3-4A8C-95EC-A70C25F2AEF5}" destId="{A9C2EECF-92B9-4958-A1D2-AA1457800A50}" srcOrd="0" destOrd="0" presId="urn:microsoft.com/office/officeart/2005/8/layout/hierarchy3"/>
    <dgm:cxn modelId="{A917CEFE-3392-4096-A58C-45B6AF2E5CBF}" type="presOf" srcId="{6283135B-4DDB-4692-9803-92B217CE5E98}" destId="{D2A13F3B-6DAA-43A7-A06F-4EFBD1CAFFEF}" srcOrd="0" destOrd="0" presId="urn:microsoft.com/office/officeart/2005/8/layout/hierarchy3"/>
    <dgm:cxn modelId="{FF782F5D-564D-417B-8A38-0078C057B4D9}" type="presOf" srcId="{2AA337DA-C9DE-40F8-875A-E58023B203FF}" destId="{D4ED46EC-B7A1-4B81-B2C5-49648057AA81}" srcOrd="0" destOrd="0" presId="urn:microsoft.com/office/officeart/2005/8/layout/hierarchy3"/>
    <dgm:cxn modelId="{40B74ADA-AA3D-414F-B832-968C83168AE7}" type="presOf" srcId="{C5672043-2762-49B5-928E-98719439BA9E}" destId="{6360AAF2-F195-4FA0-B724-A82AAEAE47BC}" srcOrd="1" destOrd="0" presId="urn:microsoft.com/office/officeart/2005/8/layout/hierarchy3"/>
    <dgm:cxn modelId="{4F96CD08-5B0D-478F-A0C2-162C071C69B8}" srcId="{C5672043-2762-49B5-928E-98719439BA9E}" destId="{70A74D8B-C0F3-4A8C-95EC-A70C25F2AEF5}" srcOrd="2" destOrd="0" parTransId="{EE17E8DB-0ACF-4087-998A-ECA3769A9117}" sibTransId="{483B463B-FD0E-4CE6-A702-E010AAD2E6FC}"/>
    <dgm:cxn modelId="{4F971954-83BC-4EC4-BE71-0AAC9AC6259D}" type="presOf" srcId="{F0373E4A-8EDF-486B-97DC-58F6BDA0C054}" destId="{C81E13B4-A708-4180-8205-38FB9AC610FC}" srcOrd="0" destOrd="0" presId="urn:microsoft.com/office/officeart/2005/8/layout/hierarchy3"/>
    <dgm:cxn modelId="{7E06A11D-6314-4B54-B365-562B9FE5CBF9}" srcId="{4AC96601-5447-43E8-9D41-E61099EC3262}" destId="{572ABD1F-DF5F-4135-88F1-9E4BAEB2885A}" srcOrd="1" destOrd="0" parTransId="{BB0DFC30-8565-4FCF-9D98-08B1E069C78D}" sibTransId="{B574D48F-2B7C-40E5-B9F0-ED6555D742CC}"/>
    <dgm:cxn modelId="{CDA6AF09-41B1-4890-97B6-BDC684C508F3}" type="presOf" srcId="{D5CC4CED-BF87-4239-A019-BCDC8E94356B}" destId="{4988BE5C-CE1F-4F14-ADFA-5A03878EDBB4}" srcOrd="0" destOrd="0" presId="urn:microsoft.com/office/officeart/2005/8/layout/hierarchy3"/>
    <dgm:cxn modelId="{5B76A3C2-7281-46CC-8DB9-FED0CF8445D9}" type="presOf" srcId="{F8FC69DF-98A4-4A09-BCBF-91AA24BD9242}" destId="{1D076DE3-817A-4F47-A89A-1FD578654F09}" srcOrd="0" destOrd="0" presId="urn:microsoft.com/office/officeart/2005/8/layout/hierarchy3"/>
    <dgm:cxn modelId="{E840AC67-6C43-4C1C-911C-C883157BF92E}" type="presOf" srcId="{EAB27BD7-4000-4BA4-89A5-92A1F89CD744}" destId="{A3A841A1-367D-489D-A37A-EB581AD6DA2D}" srcOrd="0" destOrd="0" presId="urn:microsoft.com/office/officeart/2005/8/layout/hierarchy3"/>
    <dgm:cxn modelId="{00FBAD84-9CD5-4F82-802A-72E45EBA84BF}" srcId="{C5672043-2762-49B5-928E-98719439BA9E}" destId="{20E74E22-36DC-45E7-A8CB-6FC0C17152D2}" srcOrd="3" destOrd="0" parTransId="{5F70B048-3616-497A-949A-1C4F9A1D7CE3}" sibTransId="{6AEC1EFB-757D-41FD-884E-561F0A73F7E2}"/>
    <dgm:cxn modelId="{DD918604-D6E5-456C-B091-F35E881BAB78}" srcId="{C5672043-2762-49B5-928E-98719439BA9E}" destId="{D5CC4CED-BF87-4239-A019-BCDC8E94356B}" srcOrd="0" destOrd="0" parTransId="{EAB27BD7-4000-4BA4-89A5-92A1F89CD744}" sibTransId="{1FC145B7-27E6-445E-992E-D9D9EACECBD7}"/>
    <dgm:cxn modelId="{A9AB71DF-09B3-4304-870B-DBB6CB612B8F}" type="presOf" srcId="{C5672043-2762-49B5-928E-98719439BA9E}" destId="{B69989A9-8DCF-45B1-9367-37958F4E99B6}" srcOrd="0" destOrd="0" presId="urn:microsoft.com/office/officeart/2005/8/layout/hierarchy3"/>
    <dgm:cxn modelId="{3A0BB63A-6AD5-47E4-9E84-6530ABAEC89A}" srcId="{572ABD1F-DF5F-4135-88F1-9E4BAEB2885A}" destId="{2AA337DA-C9DE-40F8-875A-E58023B203FF}" srcOrd="1" destOrd="0" parTransId="{6283135B-4DDB-4692-9803-92B217CE5E98}" sibTransId="{CEF42CC6-4239-4B5D-A7D1-4916B0252CE0}"/>
    <dgm:cxn modelId="{9966DA5A-7290-490F-843D-34B2D8738A33}" type="presOf" srcId="{71B6FDBF-5D54-48C2-B056-CDBBFA638429}" destId="{A2CED32E-44F7-41BA-AF44-49FBC3B970F6}" srcOrd="0" destOrd="0" presId="urn:microsoft.com/office/officeart/2005/8/layout/hierarchy3"/>
    <dgm:cxn modelId="{BEE7D651-9262-4D18-9EBE-E94850F54F6E}" type="presOf" srcId="{572ABD1F-DF5F-4135-88F1-9E4BAEB2885A}" destId="{F4F8F7A6-3EBA-4A9E-9A0A-B4AF30836E64}" srcOrd="0" destOrd="0" presId="urn:microsoft.com/office/officeart/2005/8/layout/hierarchy3"/>
    <dgm:cxn modelId="{3CBA498D-4950-449B-8489-24737A902541}" srcId="{572ABD1F-DF5F-4135-88F1-9E4BAEB2885A}" destId="{9AAD75EC-F3DE-4D5D-BE61-8174BBFB2BC4}" srcOrd="0" destOrd="0" parTransId="{F8FC69DF-98A4-4A09-BCBF-91AA24BD9242}" sibTransId="{FC04ADE6-34DB-41E5-ADAA-357D3D089193}"/>
    <dgm:cxn modelId="{7DEE9615-B3B4-4278-B581-2DED9D9A0C82}" type="presOf" srcId="{4AC96601-5447-43E8-9D41-E61099EC3262}" destId="{1BCF6DCD-AD77-4AAD-A7CE-03D331FC5EDF}" srcOrd="0" destOrd="0" presId="urn:microsoft.com/office/officeart/2005/8/layout/hierarchy3"/>
    <dgm:cxn modelId="{5A7D35B7-5B72-4AFF-B802-1FBC20C38E7F}" type="presOf" srcId="{572ABD1F-DF5F-4135-88F1-9E4BAEB2885A}" destId="{794493E9-46FF-4855-A15F-14B0F54F6AA4}" srcOrd="1" destOrd="0" presId="urn:microsoft.com/office/officeart/2005/8/layout/hierarchy3"/>
    <dgm:cxn modelId="{EC58210A-6B90-4709-A087-7F3EA19024AD}" type="presOf" srcId="{20E74E22-36DC-45E7-A8CB-6FC0C17152D2}" destId="{E25A76F9-DD1B-4BC9-AF18-E4E51518EB03}" srcOrd="0" destOrd="0" presId="urn:microsoft.com/office/officeart/2005/8/layout/hierarchy3"/>
    <dgm:cxn modelId="{2B82402A-0E5B-4A56-93D0-7F4AC8410621}" type="presParOf" srcId="{1BCF6DCD-AD77-4AAD-A7CE-03D331FC5EDF}" destId="{F9D50C7C-5084-4834-B6C0-17D78AF94F33}" srcOrd="0" destOrd="0" presId="urn:microsoft.com/office/officeart/2005/8/layout/hierarchy3"/>
    <dgm:cxn modelId="{41B1BC09-A1DE-4C24-9E18-C58708F28494}" type="presParOf" srcId="{F9D50C7C-5084-4834-B6C0-17D78AF94F33}" destId="{4F56CBC3-9BDA-485E-85A2-29CB16A5B1DB}" srcOrd="0" destOrd="0" presId="urn:microsoft.com/office/officeart/2005/8/layout/hierarchy3"/>
    <dgm:cxn modelId="{1EA5EA1C-340F-47D3-819C-9B56BD78E896}" type="presParOf" srcId="{4F56CBC3-9BDA-485E-85A2-29CB16A5B1DB}" destId="{B69989A9-8DCF-45B1-9367-37958F4E99B6}" srcOrd="0" destOrd="0" presId="urn:microsoft.com/office/officeart/2005/8/layout/hierarchy3"/>
    <dgm:cxn modelId="{BA6303BF-C222-4521-B382-370E215DD402}" type="presParOf" srcId="{4F56CBC3-9BDA-485E-85A2-29CB16A5B1DB}" destId="{6360AAF2-F195-4FA0-B724-A82AAEAE47BC}" srcOrd="1" destOrd="0" presId="urn:microsoft.com/office/officeart/2005/8/layout/hierarchy3"/>
    <dgm:cxn modelId="{20317F6A-520C-4627-B1AD-12914B8FC63B}" type="presParOf" srcId="{F9D50C7C-5084-4834-B6C0-17D78AF94F33}" destId="{A1BB85C2-3E03-49B7-A318-35763311967D}" srcOrd="1" destOrd="0" presId="urn:microsoft.com/office/officeart/2005/8/layout/hierarchy3"/>
    <dgm:cxn modelId="{1FA738C8-C04D-4334-B54C-D2B3BB549B73}" type="presParOf" srcId="{A1BB85C2-3E03-49B7-A318-35763311967D}" destId="{A3A841A1-367D-489D-A37A-EB581AD6DA2D}" srcOrd="0" destOrd="0" presId="urn:microsoft.com/office/officeart/2005/8/layout/hierarchy3"/>
    <dgm:cxn modelId="{41505CCE-0BAA-4448-8718-33CAEB18E041}" type="presParOf" srcId="{A1BB85C2-3E03-49B7-A318-35763311967D}" destId="{4988BE5C-CE1F-4F14-ADFA-5A03878EDBB4}" srcOrd="1" destOrd="0" presId="urn:microsoft.com/office/officeart/2005/8/layout/hierarchy3"/>
    <dgm:cxn modelId="{D1C5754F-6690-479F-9D66-E200621C2391}" type="presParOf" srcId="{A1BB85C2-3E03-49B7-A318-35763311967D}" destId="{AD096A88-E9BA-4798-BFDB-DA96ADEA0F52}" srcOrd="2" destOrd="0" presId="urn:microsoft.com/office/officeart/2005/8/layout/hierarchy3"/>
    <dgm:cxn modelId="{7163623E-43BD-41CB-BCE5-1961B5B46D8D}" type="presParOf" srcId="{A1BB85C2-3E03-49B7-A318-35763311967D}" destId="{17204FEE-94B5-41BE-A399-011B6EC13705}" srcOrd="3" destOrd="0" presId="urn:microsoft.com/office/officeart/2005/8/layout/hierarchy3"/>
    <dgm:cxn modelId="{06864363-DCDB-4BF5-AD60-A8FB29E19066}" type="presParOf" srcId="{A1BB85C2-3E03-49B7-A318-35763311967D}" destId="{B0F0F0D8-56CF-4E6B-93B6-7AD835A650BC}" srcOrd="4" destOrd="0" presId="urn:microsoft.com/office/officeart/2005/8/layout/hierarchy3"/>
    <dgm:cxn modelId="{829A48EA-EC60-4D37-AC95-B4938755AAD5}" type="presParOf" srcId="{A1BB85C2-3E03-49B7-A318-35763311967D}" destId="{A9C2EECF-92B9-4958-A1D2-AA1457800A50}" srcOrd="5" destOrd="0" presId="urn:microsoft.com/office/officeart/2005/8/layout/hierarchy3"/>
    <dgm:cxn modelId="{8DC12A26-F124-44EA-B5D4-C132B258B034}" type="presParOf" srcId="{A1BB85C2-3E03-49B7-A318-35763311967D}" destId="{9D30BC9F-AF4F-4A3F-9044-6E217986102E}" srcOrd="6" destOrd="0" presId="urn:microsoft.com/office/officeart/2005/8/layout/hierarchy3"/>
    <dgm:cxn modelId="{B926E829-2565-4AA4-84B8-FD8C21247294}" type="presParOf" srcId="{A1BB85C2-3E03-49B7-A318-35763311967D}" destId="{E25A76F9-DD1B-4BC9-AF18-E4E51518EB03}" srcOrd="7" destOrd="0" presId="urn:microsoft.com/office/officeart/2005/8/layout/hierarchy3"/>
    <dgm:cxn modelId="{697E98C0-6B30-44CC-9905-3CCCED8342BA}" type="presParOf" srcId="{1BCF6DCD-AD77-4AAD-A7CE-03D331FC5EDF}" destId="{8726D557-2D8D-4013-9C19-06D44FF59D2E}" srcOrd="1" destOrd="0" presId="urn:microsoft.com/office/officeart/2005/8/layout/hierarchy3"/>
    <dgm:cxn modelId="{57A2D37C-5065-422E-8169-124779EB8620}" type="presParOf" srcId="{8726D557-2D8D-4013-9C19-06D44FF59D2E}" destId="{F87A1531-0D65-4467-803D-2896932E4D3B}" srcOrd="0" destOrd="0" presId="urn:microsoft.com/office/officeart/2005/8/layout/hierarchy3"/>
    <dgm:cxn modelId="{B1812214-3EF6-4064-B578-54F538EFED3A}" type="presParOf" srcId="{F87A1531-0D65-4467-803D-2896932E4D3B}" destId="{F4F8F7A6-3EBA-4A9E-9A0A-B4AF30836E64}" srcOrd="0" destOrd="0" presId="urn:microsoft.com/office/officeart/2005/8/layout/hierarchy3"/>
    <dgm:cxn modelId="{E11A8703-B6D3-49EF-87D0-541377B9EB42}" type="presParOf" srcId="{F87A1531-0D65-4467-803D-2896932E4D3B}" destId="{794493E9-46FF-4855-A15F-14B0F54F6AA4}" srcOrd="1" destOrd="0" presId="urn:microsoft.com/office/officeart/2005/8/layout/hierarchy3"/>
    <dgm:cxn modelId="{C16BB174-B991-4102-97FB-46A246738210}" type="presParOf" srcId="{8726D557-2D8D-4013-9C19-06D44FF59D2E}" destId="{CE1EDF48-ED91-4634-AF7C-80E51E86A1E0}" srcOrd="1" destOrd="0" presId="urn:microsoft.com/office/officeart/2005/8/layout/hierarchy3"/>
    <dgm:cxn modelId="{72195E61-658F-4350-9658-25A3310FDC76}" type="presParOf" srcId="{CE1EDF48-ED91-4634-AF7C-80E51E86A1E0}" destId="{1D076DE3-817A-4F47-A89A-1FD578654F09}" srcOrd="0" destOrd="0" presId="urn:microsoft.com/office/officeart/2005/8/layout/hierarchy3"/>
    <dgm:cxn modelId="{14746BBD-404A-430C-9D7A-4E9B27A24F0E}" type="presParOf" srcId="{CE1EDF48-ED91-4634-AF7C-80E51E86A1E0}" destId="{5B5BFA99-27E3-4690-8416-1B96BBCD88ED}" srcOrd="1" destOrd="0" presId="urn:microsoft.com/office/officeart/2005/8/layout/hierarchy3"/>
    <dgm:cxn modelId="{4A213D30-D3D7-42D6-9A53-8C01B39EB608}" type="presParOf" srcId="{CE1EDF48-ED91-4634-AF7C-80E51E86A1E0}" destId="{D2A13F3B-6DAA-43A7-A06F-4EFBD1CAFFEF}" srcOrd="2" destOrd="0" presId="urn:microsoft.com/office/officeart/2005/8/layout/hierarchy3"/>
    <dgm:cxn modelId="{1F7A7444-4E72-43AD-81C4-E7ECB60226DA}" type="presParOf" srcId="{CE1EDF48-ED91-4634-AF7C-80E51E86A1E0}" destId="{D4ED46EC-B7A1-4B81-B2C5-49648057AA81}" srcOrd="3" destOrd="0" presId="urn:microsoft.com/office/officeart/2005/8/layout/hierarchy3"/>
    <dgm:cxn modelId="{1D1E9831-2F12-4B41-819E-F5EA3A04DD6F}" type="presParOf" srcId="{CE1EDF48-ED91-4634-AF7C-80E51E86A1E0}" destId="{C81E13B4-A708-4180-8205-38FB9AC610FC}" srcOrd="4" destOrd="0" presId="urn:microsoft.com/office/officeart/2005/8/layout/hierarchy3"/>
    <dgm:cxn modelId="{CA2EDFDD-4FA3-44D8-8CD8-F3C43C214FF6}" type="presParOf" srcId="{CE1EDF48-ED91-4634-AF7C-80E51E86A1E0}" destId="{A2CED32E-44F7-41BA-AF44-49FBC3B970F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C23EFB-573B-4142-9E96-DD3379FB304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</dgm:pt>
    <dgm:pt modelId="{21A9AF59-6105-47D7-A6ED-442B21B418B2}">
      <dgm:prSet phldrT="[Text]" custT="1"/>
      <dgm:spPr/>
      <dgm:t>
        <a:bodyPr/>
        <a:lstStyle/>
        <a:p>
          <a:r>
            <a:rPr lang="en-ID" sz="1800" b="1" dirty="0" err="1" smtClean="0"/>
            <a:t>Mengetahui</a:t>
          </a:r>
          <a:r>
            <a:rPr lang="en-ID" sz="1800" b="1" dirty="0" smtClean="0"/>
            <a:t> </a:t>
          </a:r>
          <a:r>
            <a:rPr lang="en-ID" sz="1800" b="1" dirty="0" err="1" smtClean="0"/>
            <a:t>pertumbuhan</a:t>
          </a:r>
          <a:r>
            <a:rPr lang="en-ID" sz="1800" b="1" dirty="0" smtClean="0"/>
            <a:t> </a:t>
          </a:r>
          <a:r>
            <a:rPr lang="en-ID" sz="1800" b="1" dirty="0" err="1" smtClean="0"/>
            <a:t>ekonomi</a:t>
          </a:r>
          <a:r>
            <a:rPr lang="en-ID" sz="1800" b="1" dirty="0" smtClean="0"/>
            <a:t> </a:t>
          </a:r>
          <a:r>
            <a:rPr lang="en-ID" sz="1800" b="1" dirty="0" err="1" smtClean="0"/>
            <a:t>dan</a:t>
          </a:r>
          <a:r>
            <a:rPr lang="en-ID" sz="1800" b="1" dirty="0" smtClean="0"/>
            <a:t> </a:t>
          </a:r>
          <a:r>
            <a:rPr lang="en-ID" sz="1800" b="1" dirty="0" err="1" smtClean="0"/>
            <a:t>pendapatan</a:t>
          </a:r>
          <a:r>
            <a:rPr lang="en-ID" sz="1800" b="1" dirty="0" smtClean="0"/>
            <a:t> per </a:t>
          </a:r>
          <a:r>
            <a:rPr lang="en-ID" sz="1800" b="1" dirty="0" err="1" smtClean="0"/>
            <a:t>kapita</a:t>
          </a:r>
          <a:r>
            <a:rPr lang="en-ID" sz="1800" b="1" dirty="0" smtClean="0"/>
            <a:t> </a:t>
          </a:r>
          <a:endParaRPr lang="en-US" sz="1800" b="1" dirty="0"/>
        </a:p>
      </dgm:t>
    </dgm:pt>
    <dgm:pt modelId="{79C12844-DDB9-40DA-A93A-0531CB954202}" type="parTrans" cxnId="{1B6A8DF1-107D-47C4-81AD-981D6FCE6A94}">
      <dgm:prSet/>
      <dgm:spPr/>
      <dgm:t>
        <a:bodyPr/>
        <a:lstStyle/>
        <a:p>
          <a:endParaRPr lang="en-US"/>
        </a:p>
      </dgm:t>
    </dgm:pt>
    <dgm:pt modelId="{46A47B5B-F070-4356-B6A1-66F15B257D21}" type="sibTrans" cxnId="{1B6A8DF1-107D-47C4-81AD-981D6FCE6A94}">
      <dgm:prSet/>
      <dgm:spPr/>
      <dgm:t>
        <a:bodyPr/>
        <a:lstStyle/>
        <a:p>
          <a:endParaRPr lang="en-US"/>
        </a:p>
      </dgm:t>
    </dgm:pt>
    <dgm:pt modelId="{14C583D7-5A9B-411F-80F8-8A0B5FA70A66}">
      <dgm:prSet custT="1"/>
      <dgm:spPr/>
      <dgm:t>
        <a:bodyPr/>
        <a:lstStyle/>
        <a:p>
          <a:r>
            <a:rPr lang="en-ID" sz="1800" b="1" dirty="0" err="1" smtClean="0"/>
            <a:t>Mengetahui</a:t>
          </a:r>
          <a:r>
            <a:rPr lang="en-ID" sz="1800" b="1" dirty="0" smtClean="0"/>
            <a:t> </a:t>
          </a:r>
          <a:r>
            <a:rPr lang="en-ID" sz="1800" b="1" dirty="0" err="1" smtClean="0"/>
            <a:t>dan</a:t>
          </a:r>
          <a:r>
            <a:rPr lang="en-ID" sz="1800" b="1" dirty="0" smtClean="0"/>
            <a:t> </a:t>
          </a:r>
          <a:r>
            <a:rPr lang="en-ID" sz="1800" b="1" dirty="0" err="1" smtClean="0"/>
            <a:t>menelaah</a:t>
          </a:r>
          <a:r>
            <a:rPr lang="en-ID" sz="1800" b="1" dirty="0" smtClean="0"/>
            <a:t> </a:t>
          </a:r>
          <a:r>
            <a:rPr lang="en-ID" sz="1800" b="1" dirty="0" err="1" smtClean="0"/>
            <a:t>susunan</a:t>
          </a:r>
          <a:r>
            <a:rPr lang="en-ID" sz="1800" b="1" dirty="0" smtClean="0"/>
            <a:t> </a:t>
          </a:r>
          <a:r>
            <a:rPr lang="en-ID" sz="1800" b="1" dirty="0" err="1" smtClean="0"/>
            <a:t>atau</a:t>
          </a:r>
          <a:r>
            <a:rPr lang="en-ID" sz="1800" b="1" dirty="0" smtClean="0"/>
            <a:t> </a:t>
          </a:r>
          <a:r>
            <a:rPr lang="en-ID" sz="1800" b="1" dirty="0" err="1" smtClean="0"/>
            <a:t>struktur</a:t>
          </a:r>
          <a:r>
            <a:rPr lang="en-ID" sz="1800" b="1" dirty="0" smtClean="0"/>
            <a:t> </a:t>
          </a:r>
          <a:r>
            <a:rPr lang="en-ID" sz="1800" b="1" dirty="0" err="1" smtClean="0"/>
            <a:t>perekonomian</a:t>
          </a:r>
          <a:r>
            <a:rPr lang="en-ID" sz="1800" b="1" dirty="0" smtClean="0"/>
            <a:t> </a:t>
          </a:r>
          <a:endParaRPr lang="en-US" sz="1800" b="1" dirty="0"/>
        </a:p>
      </dgm:t>
    </dgm:pt>
    <dgm:pt modelId="{54B6DA36-0381-4B27-9D53-740E19A4EC6D}" type="sibTrans" cxnId="{F80AFCF8-7745-4091-A240-78387154FA1D}">
      <dgm:prSet/>
      <dgm:spPr/>
      <dgm:t>
        <a:bodyPr/>
        <a:lstStyle/>
        <a:p>
          <a:endParaRPr lang="en-US"/>
        </a:p>
      </dgm:t>
    </dgm:pt>
    <dgm:pt modelId="{4F132319-7D32-4096-AA75-CCEE5211580D}" type="parTrans" cxnId="{F80AFCF8-7745-4091-A240-78387154FA1D}">
      <dgm:prSet/>
      <dgm:spPr/>
      <dgm:t>
        <a:bodyPr/>
        <a:lstStyle/>
        <a:p>
          <a:endParaRPr lang="en-US"/>
        </a:p>
      </dgm:t>
    </dgm:pt>
    <dgm:pt modelId="{B9F8B4B2-387E-40C7-B298-19A771C9EA1C}">
      <dgm:prSet custT="1"/>
      <dgm:spPr/>
      <dgm:t>
        <a:bodyPr/>
        <a:lstStyle/>
        <a:p>
          <a:r>
            <a:rPr lang="en-ID" sz="1800" b="1" dirty="0" err="1" smtClean="0"/>
            <a:t>Sebagai</a:t>
          </a:r>
          <a:r>
            <a:rPr lang="en-ID" sz="1800" b="1" dirty="0" smtClean="0"/>
            <a:t> </a:t>
          </a:r>
          <a:r>
            <a:rPr lang="en-ID" sz="1800" b="1" dirty="0" err="1" smtClean="0"/>
            <a:t>pedoman</a:t>
          </a:r>
          <a:r>
            <a:rPr lang="en-ID" sz="1800" b="1" dirty="0" smtClean="0"/>
            <a:t> </a:t>
          </a:r>
          <a:r>
            <a:rPr lang="en-ID" sz="1800" b="1" dirty="0" err="1" smtClean="0"/>
            <a:t>merumuskan</a:t>
          </a:r>
          <a:r>
            <a:rPr lang="en-ID" sz="1800" b="1" dirty="0" smtClean="0"/>
            <a:t> </a:t>
          </a:r>
          <a:r>
            <a:rPr lang="en-ID" sz="1800" b="1" dirty="0" err="1" smtClean="0"/>
            <a:t>kebijakan</a:t>
          </a:r>
          <a:r>
            <a:rPr lang="en-ID" sz="1800" b="1" dirty="0" smtClean="0"/>
            <a:t> </a:t>
          </a:r>
          <a:r>
            <a:rPr lang="en-ID" sz="1800" b="1" dirty="0" err="1" smtClean="0"/>
            <a:t>pemerintah</a:t>
          </a:r>
          <a:r>
            <a:rPr lang="en-ID" sz="1800" b="1" dirty="0" smtClean="0"/>
            <a:t> </a:t>
          </a:r>
          <a:endParaRPr lang="en-US" sz="1800" b="1" dirty="0"/>
        </a:p>
      </dgm:t>
    </dgm:pt>
    <dgm:pt modelId="{CB97078A-FE6B-4AB5-A0CE-F3B72443EF50}" type="sibTrans" cxnId="{FF858D49-E937-4038-BBCD-0BFA8B79EE18}">
      <dgm:prSet/>
      <dgm:spPr/>
      <dgm:t>
        <a:bodyPr/>
        <a:lstStyle/>
        <a:p>
          <a:endParaRPr lang="en-US"/>
        </a:p>
      </dgm:t>
    </dgm:pt>
    <dgm:pt modelId="{E296F997-88A2-411D-9D09-387A6FC5DECB}" type="parTrans" cxnId="{FF858D49-E937-4038-BBCD-0BFA8B79EE18}">
      <dgm:prSet/>
      <dgm:spPr/>
      <dgm:t>
        <a:bodyPr/>
        <a:lstStyle/>
        <a:p>
          <a:endParaRPr lang="en-US"/>
        </a:p>
      </dgm:t>
    </dgm:pt>
    <dgm:pt modelId="{F92A959E-6482-47F0-B619-DC36D876D3A4}">
      <dgm:prSet phldrT="[Text]" custT="1"/>
      <dgm:spPr/>
      <dgm:t>
        <a:bodyPr/>
        <a:lstStyle/>
        <a:p>
          <a:r>
            <a:rPr lang="en-ID" sz="1800" b="1" dirty="0" err="1" smtClean="0"/>
            <a:t>Menilai</a:t>
          </a:r>
          <a:r>
            <a:rPr lang="en-ID" sz="1800" b="1" dirty="0" smtClean="0"/>
            <a:t> </a:t>
          </a:r>
          <a:r>
            <a:rPr lang="en-ID" sz="1800" b="1" dirty="0" err="1" smtClean="0"/>
            <a:t>kinerja</a:t>
          </a:r>
          <a:r>
            <a:rPr lang="en-ID" sz="1800" b="1" dirty="0" smtClean="0"/>
            <a:t> </a:t>
          </a:r>
          <a:r>
            <a:rPr lang="en-ID" sz="1800" b="1" dirty="0" err="1" smtClean="0"/>
            <a:t>ekonomi</a:t>
          </a:r>
          <a:r>
            <a:rPr lang="en-ID" sz="1800" b="1" dirty="0" smtClean="0"/>
            <a:t> </a:t>
          </a:r>
          <a:r>
            <a:rPr lang="en-ID" sz="1800" b="1" dirty="0" err="1" smtClean="0"/>
            <a:t>suatu</a:t>
          </a:r>
          <a:r>
            <a:rPr lang="en-ID" sz="1800" b="1" dirty="0" smtClean="0"/>
            <a:t> </a:t>
          </a:r>
          <a:r>
            <a:rPr lang="en-ID" sz="1800" b="1" dirty="0" err="1" smtClean="0"/>
            <a:t>bangsa</a:t>
          </a:r>
          <a:endParaRPr lang="en-US" sz="1800" b="1" dirty="0"/>
        </a:p>
      </dgm:t>
    </dgm:pt>
    <dgm:pt modelId="{A246E8A9-38B0-4609-B267-CF61F7DA7D62}" type="sibTrans" cxnId="{B6794A82-CA98-4EF6-B6AE-E1D5C737515B}">
      <dgm:prSet/>
      <dgm:spPr/>
      <dgm:t>
        <a:bodyPr/>
        <a:lstStyle/>
        <a:p>
          <a:endParaRPr lang="en-US"/>
        </a:p>
      </dgm:t>
    </dgm:pt>
    <dgm:pt modelId="{CB2A62ED-DA7D-4124-A236-206A7C729055}" type="parTrans" cxnId="{B6794A82-CA98-4EF6-B6AE-E1D5C737515B}">
      <dgm:prSet/>
      <dgm:spPr/>
      <dgm:t>
        <a:bodyPr/>
        <a:lstStyle/>
        <a:p>
          <a:endParaRPr lang="en-US"/>
        </a:p>
      </dgm:t>
    </dgm:pt>
    <dgm:pt modelId="{93F6870C-8907-49DD-AB91-5FCCAE20AD7A}">
      <dgm:prSet phldrT="[Text]" custT="1"/>
      <dgm:spPr/>
      <dgm:t>
        <a:bodyPr/>
        <a:lstStyle/>
        <a:p>
          <a:r>
            <a:rPr lang="en-ID" sz="1800" b="1" dirty="0" err="1" smtClean="0"/>
            <a:t>Membandingkan</a:t>
          </a:r>
          <a:r>
            <a:rPr lang="en-ID" sz="1800" b="1" dirty="0" smtClean="0"/>
            <a:t> </a:t>
          </a:r>
          <a:r>
            <a:rPr lang="en-ID" sz="1800" b="1" dirty="0" err="1" smtClean="0"/>
            <a:t>kemajuan</a:t>
          </a:r>
          <a:r>
            <a:rPr lang="en-ID" sz="1800" b="1" dirty="0" smtClean="0"/>
            <a:t> </a:t>
          </a:r>
          <a:r>
            <a:rPr lang="en-ID" sz="1800" b="1" dirty="0" err="1" smtClean="0"/>
            <a:t>perekonomian</a:t>
          </a:r>
          <a:r>
            <a:rPr lang="en-ID" sz="1800" b="1" dirty="0" smtClean="0"/>
            <a:t> </a:t>
          </a:r>
          <a:r>
            <a:rPr lang="en-ID" sz="1800" b="1" dirty="0" err="1" smtClean="0"/>
            <a:t>negara</a:t>
          </a:r>
          <a:r>
            <a:rPr lang="en-ID" sz="1800" b="1" dirty="0" smtClean="0"/>
            <a:t> </a:t>
          </a:r>
          <a:r>
            <a:rPr lang="en-ID" sz="1800" b="1" dirty="0" err="1" smtClean="0"/>
            <a:t>dari</a:t>
          </a:r>
          <a:r>
            <a:rPr lang="en-ID" sz="1800" b="1" dirty="0" smtClean="0"/>
            <a:t> </a:t>
          </a:r>
          <a:r>
            <a:rPr lang="en-ID" sz="1800" b="1" dirty="0" err="1" smtClean="0"/>
            <a:t>waktu</a:t>
          </a:r>
          <a:r>
            <a:rPr lang="en-ID" sz="1800" b="1" dirty="0" smtClean="0"/>
            <a:t> </a:t>
          </a:r>
          <a:r>
            <a:rPr lang="en-ID" sz="1800" b="1" dirty="0" err="1" smtClean="0"/>
            <a:t>ke</a:t>
          </a:r>
          <a:r>
            <a:rPr lang="en-ID" sz="1800" b="1" dirty="0" smtClean="0"/>
            <a:t> </a:t>
          </a:r>
          <a:r>
            <a:rPr lang="en-ID" sz="1800" b="1" dirty="0" err="1" smtClean="0"/>
            <a:t>waktu</a:t>
          </a:r>
          <a:endParaRPr lang="en-US" sz="1800" b="1" dirty="0"/>
        </a:p>
      </dgm:t>
    </dgm:pt>
    <dgm:pt modelId="{1311224C-2AF4-4018-B69C-C5919FFC6C54}" type="sibTrans" cxnId="{CC48DFAD-8D0C-4277-AFDB-85BAD841834D}">
      <dgm:prSet/>
      <dgm:spPr/>
      <dgm:t>
        <a:bodyPr/>
        <a:lstStyle/>
        <a:p>
          <a:endParaRPr lang="en-US"/>
        </a:p>
      </dgm:t>
    </dgm:pt>
    <dgm:pt modelId="{381ED151-E362-4CC4-9589-1F88061C2F22}" type="parTrans" cxnId="{CC48DFAD-8D0C-4277-AFDB-85BAD841834D}">
      <dgm:prSet/>
      <dgm:spPr/>
      <dgm:t>
        <a:bodyPr/>
        <a:lstStyle/>
        <a:p>
          <a:endParaRPr lang="en-US"/>
        </a:p>
      </dgm:t>
    </dgm:pt>
    <dgm:pt modelId="{5A0BC505-E117-4007-B33F-65211832F531}">
      <dgm:prSet custT="1"/>
      <dgm:spPr/>
      <dgm:t>
        <a:bodyPr/>
        <a:lstStyle/>
        <a:p>
          <a:r>
            <a:rPr lang="en-ID" sz="1800" b="1" dirty="0" err="1" smtClean="0"/>
            <a:t>Membandingkan</a:t>
          </a:r>
          <a:r>
            <a:rPr lang="en-ID" sz="1800" b="1" dirty="0" smtClean="0"/>
            <a:t> </a:t>
          </a:r>
          <a:r>
            <a:rPr lang="en-ID" sz="1800" b="1" dirty="0" err="1" smtClean="0"/>
            <a:t>perekonomian</a:t>
          </a:r>
          <a:r>
            <a:rPr lang="en-ID" sz="1800" b="1" dirty="0" smtClean="0"/>
            <a:t> </a:t>
          </a:r>
          <a:r>
            <a:rPr lang="en-ID" sz="1800" b="1" dirty="0" err="1" smtClean="0"/>
            <a:t>antardaerah</a:t>
          </a:r>
          <a:r>
            <a:rPr lang="en-ID" sz="1800" b="1" dirty="0" smtClean="0"/>
            <a:t> </a:t>
          </a:r>
          <a:r>
            <a:rPr lang="en-ID" sz="1800" b="1" dirty="0" err="1" smtClean="0"/>
            <a:t>atau</a:t>
          </a:r>
          <a:r>
            <a:rPr lang="en-ID" sz="1800" b="1" dirty="0" smtClean="0"/>
            <a:t> </a:t>
          </a:r>
          <a:r>
            <a:rPr lang="en-ID" sz="1800" b="1" dirty="0" err="1" smtClean="0"/>
            <a:t>antarnegara</a:t>
          </a:r>
          <a:r>
            <a:rPr lang="en-ID" sz="1800" b="1" dirty="0" smtClean="0"/>
            <a:t> </a:t>
          </a:r>
          <a:endParaRPr lang="en-US" sz="1800" b="1" dirty="0"/>
        </a:p>
      </dgm:t>
    </dgm:pt>
    <dgm:pt modelId="{1DBE5911-E2AF-403D-AAA9-782FCB74C1B1}" type="parTrans" cxnId="{9EFD8F25-7992-4AD5-A586-BDB4BC256400}">
      <dgm:prSet/>
      <dgm:spPr/>
      <dgm:t>
        <a:bodyPr/>
        <a:lstStyle/>
        <a:p>
          <a:endParaRPr lang="en-US"/>
        </a:p>
      </dgm:t>
    </dgm:pt>
    <dgm:pt modelId="{C0B24F7E-5DE3-4E46-BB07-F874448C69C1}" type="sibTrans" cxnId="{9EFD8F25-7992-4AD5-A586-BDB4BC256400}">
      <dgm:prSet/>
      <dgm:spPr/>
      <dgm:t>
        <a:bodyPr/>
        <a:lstStyle/>
        <a:p>
          <a:endParaRPr lang="en-US"/>
        </a:p>
      </dgm:t>
    </dgm:pt>
    <dgm:pt modelId="{44428E97-0622-4484-A5B7-8E51574F0CBA}" type="pres">
      <dgm:prSet presAssocID="{54C23EFB-573B-4142-9E96-DD3379FB3042}" presName="linear" presStyleCnt="0">
        <dgm:presLayoutVars>
          <dgm:dir/>
          <dgm:animLvl val="lvl"/>
          <dgm:resizeHandles val="exact"/>
        </dgm:presLayoutVars>
      </dgm:prSet>
      <dgm:spPr/>
    </dgm:pt>
    <dgm:pt modelId="{50E2502C-2AA0-48DB-BEE2-B77BF4A3F6F9}" type="pres">
      <dgm:prSet presAssocID="{93F6870C-8907-49DD-AB91-5FCCAE20AD7A}" presName="parentLin" presStyleCnt="0"/>
      <dgm:spPr/>
    </dgm:pt>
    <dgm:pt modelId="{0ACDC871-F85F-46C9-87DC-E541E7EF3735}" type="pres">
      <dgm:prSet presAssocID="{93F6870C-8907-49DD-AB91-5FCCAE20AD7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C590633-93E4-49AA-A962-DB73380D2252}" type="pres">
      <dgm:prSet presAssocID="{93F6870C-8907-49DD-AB91-5FCCAE20AD7A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BCD6E-8B64-4176-8D9E-CC938389C3BA}" type="pres">
      <dgm:prSet presAssocID="{93F6870C-8907-49DD-AB91-5FCCAE20AD7A}" presName="negativeSpace" presStyleCnt="0"/>
      <dgm:spPr/>
    </dgm:pt>
    <dgm:pt modelId="{E27900E5-FD02-46F4-AC7A-62981582955C}" type="pres">
      <dgm:prSet presAssocID="{93F6870C-8907-49DD-AB91-5FCCAE20AD7A}" presName="childText" presStyleLbl="conFgAcc1" presStyleIdx="0" presStyleCnt="6">
        <dgm:presLayoutVars>
          <dgm:bulletEnabled val="1"/>
        </dgm:presLayoutVars>
      </dgm:prSet>
      <dgm:spPr/>
    </dgm:pt>
    <dgm:pt modelId="{343AA9AB-7B24-4EF6-B15F-FFADDC3EB046}" type="pres">
      <dgm:prSet presAssocID="{1311224C-2AF4-4018-B69C-C5919FFC6C54}" presName="spaceBetweenRectangles" presStyleCnt="0"/>
      <dgm:spPr/>
    </dgm:pt>
    <dgm:pt modelId="{A2419A75-FDCB-4AB6-B22E-EEF1352BF019}" type="pres">
      <dgm:prSet presAssocID="{F92A959E-6482-47F0-B619-DC36D876D3A4}" presName="parentLin" presStyleCnt="0"/>
      <dgm:spPr/>
    </dgm:pt>
    <dgm:pt modelId="{44FDE99A-B989-4B84-9F13-6A4CE9EB8BC2}" type="pres">
      <dgm:prSet presAssocID="{F92A959E-6482-47F0-B619-DC36D876D3A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EF0F13F-8E6C-428A-877A-F0B5487BE028}" type="pres">
      <dgm:prSet presAssocID="{F92A959E-6482-47F0-B619-DC36D876D3A4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A04A-6B22-4473-B130-1772C74E99C3}" type="pres">
      <dgm:prSet presAssocID="{F92A959E-6482-47F0-B619-DC36D876D3A4}" presName="negativeSpace" presStyleCnt="0"/>
      <dgm:spPr/>
    </dgm:pt>
    <dgm:pt modelId="{3C412E7D-7B79-4A9B-9559-13461F9405A2}" type="pres">
      <dgm:prSet presAssocID="{F92A959E-6482-47F0-B619-DC36D876D3A4}" presName="childText" presStyleLbl="conFgAcc1" presStyleIdx="1" presStyleCnt="6">
        <dgm:presLayoutVars>
          <dgm:bulletEnabled val="1"/>
        </dgm:presLayoutVars>
      </dgm:prSet>
      <dgm:spPr/>
    </dgm:pt>
    <dgm:pt modelId="{B5C03642-86CE-4E21-BB0E-F2E80DBCC9EF}" type="pres">
      <dgm:prSet presAssocID="{A246E8A9-38B0-4609-B267-CF61F7DA7D62}" presName="spaceBetweenRectangles" presStyleCnt="0"/>
      <dgm:spPr/>
    </dgm:pt>
    <dgm:pt modelId="{D6776D58-83B9-42F0-AF5D-8D4648795EAF}" type="pres">
      <dgm:prSet presAssocID="{B9F8B4B2-387E-40C7-B298-19A771C9EA1C}" presName="parentLin" presStyleCnt="0"/>
      <dgm:spPr/>
    </dgm:pt>
    <dgm:pt modelId="{4B8114B8-27E9-427C-AB88-E14914841827}" type="pres">
      <dgm:prSet presAssocID="{B9F8B4B2-387E-40C7-B298-19A771C9EA1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F47718E-F116-44AE-A37B-C8C819A50426}" type="pres">
      <dgm:prSet presAssocID="{B9F8B4B2-387E-40C7-B298-19A771C9EA1C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1675E-24D3-49C0-8612-3A514F2D872A}" type="pres">
      <dgm:prSet presAssocID="{B9F8B4B2-387E-40C7-B298-19A771C9EA1C}" presName="negativeSpace" presStyleCnt="0"/>
      <dgm:spPr/>
    </dgm:pt>
    <dgm:pt modelId="{B4F14805-8075-4C8F-9211-41ABE1EDDB44}" type="pres">
      <dgm:prSet presAssocID="{B9F8B4B2-387E-40C7-B298-19A771C9EA1C}" presName="childText" presStyleLbl="conFgAcc1" presStyleIdx="2" presStyleCnt="6">
        <dgm:presLayoutVars>
          <dgm:bulletEnabled val="1"/>
        </dgm:presLayoutVars>
      </dgm:prSet>
      <dgm:spPr/>
    </dgm:pt>
    <dgm:pt modelId="{16FDE7A5-DE04-45F1-9A91-1AB54C721A1E}" type="pres">
      <dgm:prSet presAssocID="{CB97078A-FE6B-4AB5-A0CE-F3B72443EF50}" presName="spaceBetweenRectangles" presStyleCnt="0"/>
      <dgm:spPr/>
    </dgm:pt>
    <dgm:pt modelId="{7E9DA51D-95C6-4CE9-9E63-6D54F2CDAB95}" type="pres">
      <dgm:prSet presAssocID="{14C583D7-5A9B-411F-80F8-8A0B5FA70A66}" presName="parentLin" presStyleCnt="0"/>
      <dgm:spPr/>
    </dgm:pt>
    <dgm:pt modelId="{3E50907F-9E02-40B4-A040-6A5425443ADF}" type="pres">
      <dgm:prSet presAssocID="{14C583D7-5A9B-411F-80F8-8A0B5FA70A6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AAA154-FD59-4AF6-936A-A288D3A3A873}" type="pres">
      <dgm:prSet presAssocID="{14C583D7-5A9B-411F-80F8-8A0B5FA70A66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76396-0601-4BE7-8ADE-26054AB1E00D}" type="pres">
      <dgm:prSet presAssocID="{14C583D7-5A9B-411F-80F8-8A0B5FA70A66}" presName="negativeSpace" presStyleCnt="0"/>
      <dgm:spPr/>
    </dgm:pt>
    <dgm:pt modelId="{607F5954-5034-4E83-B63E-34A9DA97E898}" type="pres">
      <dgm:prSet presAssocID="{14C583D7-5A9B-411F-80F8-8A0B5FA70A66}" presName="childText" presStyleLbl="conFgAcc1" presStyleIdx="3" presStyleCnt="6">
        <dgm:presLayoutVars>
          <dgm:bulletEnabled val="1"/>
        </dgm:presLayoutVars>
      </dgm:prSet>
      <dgm:spPr/>
    </dgm:pt>
    <dgm:pt modelId="{06F68FA0-7649-42EF-B988-DE4C0B75FFDD}" type="pres">
      <dgm:prSet presAssocID="{54B6DA36-0381-4B27-9D53-740E19A4EC6D}" presName="spaceBetweenRectangles" presStyleCnt="0"/>
      <dgm:spPr/>
    </dgm:pt>
    <dgm:pt modelId="{49BB1FDA-D780-4BB6-8098-736403A319E0}" type="pres">
      <dgm:prSet presAssocID="{5A0BC505-E117-4007-B33F-65211832F531}" presName="parentLin" presStyleCnt="0"/>
      <dgm:spPr/>
    </dgm:pt>
    <dgm:pt modelId="{0BF46101-5355-4CAF-9BE9-A9A3BE4C15BF}" type="pres">
      <dgm:prSet presAssocID="{5A0BC505-E117-4007-B33F-65211832F53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D4364F2-95B5-4C08-AEB5-CBCE53694D12}" type="pres">
      <dgm:prSet presAssocID="{5A0BC505-E117-4007-B33F-65211832F531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A3BC8-2BC3-46E5-9514-AE6D438E860B}" type="pres">
      <dgm:prSet presAssocID="{5A0BC505-E117-4007-B33F-65211832F531}" presName="negativeSpace" presStyleCnt="0"/>
      <dgm:spPr/>
    </dgm:pt>
    <dgm:pt modelId="{26B29822-74F4-442A-8B9E-05CA330CD359}" type="pres">
      <dgm:prSet presAssocID="{5A0BC505-E117-4007-B33F-65211832F531}" presName="childText" presStyleLbl="conFgAcc1" presStyleIdx="4" presStyleCnt="6">
        <dgm:presLayoutVars>
          <dgm:bulletEnabled val="1"/>
        </dgm:presLayoutVars>
      </dgm:prSet>
      <dgm:spPr/>
    </dgm:pt>
    <dgm:pt modelId="{409D50BB-B50C-4896-AFA4-144850B25432}" type="pres">
      <dgm:prSet presAssocID="{C0B24F7E-5DE3-4E46-BB07-F874448C69C1}" presName="spaceBetweenRectangles" presStyleCnt="0"/>
      <dgm:spPr/>
    </dgm:pt>
    <dgm:pt modelId="{FA399B4B-F228-47AA-AE60-E141BD233174}" type="pres">
      <dgm:prSet presAssocID="{21A9AF59-6105-47D7-A6ED-442B21B418B2}" presName="parentLin" presStyleCnt="0"/>
      <dgm:spPr/>
    </dgm:pt>
    <dgm:pt modelId="{3565093B-3B65-4A72-83C3-B8134103597C}" type="pres">
      <dgm:prSet presAssocID="{21A9AF59-6105-47D7-A6ED-442B21B418B2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5AA51E50-E66C-446C-B7A4-FCDC4DA4291D}" type="pres">
      <dgm:prSet presAssocID="{21A9AF59-6105-47D7-A6ED-442B21B418B2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79E03-3FB0-4F62-BC5E-7A6C3008F503}" type="pres">
      <dgm:prSet presAssocID="{21A9AF59-6105-47D7-A6ED-442B21B418B2}" presName="negativeSpace" presStyleCnt="0"/>
      <dgm:spPr/>
    </dgm:pt>
    <dgm:pt modelId="{08B21369-1287-4586-BA60-CBDDD655DB7D}" type="pres">
      <dgm:prSet presAssocID="{21A9AF59-6105-47D7-A6ED-442B21B418B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F858D49-E937-4038-BBCD-0BFA8B79EE18}" srcId="{54C23EFB-573B-4142-9E96-DD3379FB3042}" destId="{B9F8B4B2-387E-40C7-B298-19A771C9EA1C}" srcOrd="2" destOrd="0" parTransId="{E296F997-88A2-411D-9D09-387A6FC5DECB}" sibTransId="{CB97078A-FE6B-4AB5-A0CE-F3B72443EF50}"/>
    <dgm:cxn modelId="{4434802C-49D6-4E1E-9F28-348E414620CD}" type="presOf" srcId="{21A9AF59-6105-47D7-A6ED-442B21B418B2}" destId="{3565093B-3B65-4A72-83C3-B8134103597C}" srcOrd="0" destOrd="0" presId="urn:microsoft.com/office/officeart/2005/8/layout/list1"/>
    <dgm:cxn modelId="{8CEFFAAB-3599-4192-8123-65E2B8C00BFB}" type="presOf" srcId="{14C583D7-5A9B-411F-80F8-8A0B5FA70A66}" destId="{3E50907F-9E02-40B4-A040-6A5425443ADF}" srcOrd="0" destOrd="0" presId="urn:microsoft.com/office/officeart/2005/8/layout/list1"/>
    <dgm:cxn modelId="{2DC77E95-0C06-4807-ADBF-D9B179DCD089}" type="presOf" srcId="{93F6870C-8907-49DD-AB91-5FCCAE20AD7A}" destId="{0ACDC871-F85F-46C9-87DC-E541E7EF3735}" srcOrd="0" destOrd="0" presId="urn:microsoft.com/office/officeart/2005/8/layout/list1"/>
    <dgm:cxn modelId="{560EEDA6-E477-4EAD-B0F9-F105AA2A2EE4}" type="presOf" srcId="{F92A959E-6482-47F0-B619-DC36D876D3A4}" destId="{44FDE99A-B989-4B84-9F13-6A4CE9EB8BC2}" srcOrd="0" destOrd="0" presId="urn:microsoft.com/office/officeart/2005/8/layout/list1"/>
    <dgm:cxn modelId="{9EFD8F25-7992-4AD5-A586-BDB4BC256400}" srcId="{54C23EFB-573B-4142-9E96-DD3379FB3042}" destId="{5A0BC505-E117-4007-B33F-65211832F531}" srcOrd="4" destOrd="0" parTransId="{1DBE5911-E2AF-403D-AAA9-782FCB74C1B1}" sibTransId="{C0B24F7E-5DE3-4E46-BB07-F874448C69C1}"/>
    <dgm:cxn modelId="{38CB17E1-EFF0-4D25-99F8-BCC91CE46BCC}" type="presOf" srcId="{B9F8B4B2-387E-40C7-B298-19A771C9EA1C}" destId="{4B8114B8-27E9-427C-AB88-E14914841827}" srcOrd="0" destOrd="0" presId="urn:microsoft.com/office/officeart/2005/8/layout/list1"/>
    <dgm:cxn modelId="{B5F97788-A00E-45D8-B94D-632935DA3090}" type="presOf" srcId="{B9F8B4B2-387E-40C7-B298-19A771C9EA1C}" destId="{5F47718E-F116-44AE-A37B-C8C819A50426}" srcOrd="1" destOrd="0" presId="urn:microsoft.com/office/officeart/2005/8/layout/list1"/>
    <dgm:cxn modelId="{7192CB28-A478-46D5-98C4-5630F427FD8A}" type="presOf" srcId="{5A0BC505-E117-4007-B33F-65211832F531}" destId="{4D4364F2-95B5-4C08-AEB5-CBCE53694D12}" srcOrd="1" destOrd="0" presId="urn:microsoft.com/office/officeart/2005/8/layout/list1"/>
    <dgm:cxn modelId="{09909D5E-DC72-43B6-9FDF-3C812CBCA683}" type="presOf" srcId="{21A9AF59-6105-47D7-A6ED-442B21B418B2}" destId="{5AA51E50-E66C-446C-B7A4-FCDC4DA4291D}" srcOrd="1" destOrd="0" presId="urn:microsoft.com/office/officeart/2005/8/layout/list1"/>
    <dgm:cxn modelId="{DA2AC050-170F-4961-86B3-4DEFD6F555FE}" type="presOf" srcId="{14C583D7-5A9B-411F-80F8-8A0B5FA70A66}" destId="{77AAA154-FD59-4AF6-936A-A288D3A3A873}" srcOrd="1" destOrd="0" presId="urn:microsoft.com/office/officeart/2005/8/layout/list1"/>
    <dgm:cxn modelId="{F80AFCF8-7745-4091-A240-78387154FA1D}" srcId="{54C23EFB-573B-4142-9E96-DD3379FB3042}" destId="{14C583D7-5A9B-411F-80F8-8A0B5FA70A66}" srcOrd="3" destOrd="0" parTransId="{4F132319-7D32-4096-AA75-CCEE5211580D}" sibTransId="{54B6DA36-0381-4B27-9D53-740E19A4EC6D}"/>
    <dgm:cxn modelId="{1B6A8DF1-107D-47C4-81AD-981D6FCE6A94}" srcId="{54C23EFB-573B-4142-9E96-DD3379FB3042}" destId="{21A9AF59-6105-47D7-A6ED-442B21B418B2}" srcOrd="5" destOrd="0" parTransId="{79C12844-DDB9-40DA-A93A-0531CB954202}" sibTransId="{46A47B5B-F070-4356-B6A1-66F15B257D21}"/>
    <dgm:cxn modelId="{B6794A82-CA98-4EF6-B6AE-E1D5C737515B}" srcId="{54C23EFB-573B-4142-9E96-DD3379FB3042}" destId="{F92A959E-6482-47F0-B619-DC36D876D3A4}" srcOrd="1" destOrd="0" parTransId="{CB2A62ED-DA7D-4124-A236-206A7C729055}" sibTransId="{A246E8A9-38B0-4609-B267-CF61F7DA7D62}"/>
    <dgm:cxn modelId="{97F01145-997E-4593-A158-91E4D5F4C56E}" type="presOf" srcId="{F92A959E-6482-47F0-B619-DC36D876D3A4}" destId="{2EF0F13F-8E6C-428A-877A-F0B5487BE028}" srcOrd="1" destOrd="0" presId="urn:microsoft.com/office/officeart/2005/8/layout/list1"/>
    <dgm:cxn modelId="{12A1E530-105D-4207-9C93-B94579B2000C}" type="presOf" srcId="{93F6870C-8907-49DD-AB91-5FCCAE20AD7A}" destId="{7C590633-93E4-49AA-A962-DB73380D2252}" srcOrd="1" destOrd="0" presId="urn:microsoft.com/office/officeart/2005/8/layout/list1"/>
    <dgm:cxn modelId="{CC48DFAD-8D0C-4277-AFDB-85BAD841834D}" srcId="{54C23EFB-573B-4142-9E96-DD3379FB3042}" destId="{93F6870C-8907-49DD-AB91-5FCCAE20AD7A}" srcOrd="0" destOrd="0" parTransId="{381ED151-E362-4CC4-9589-1F88061C2F22}" sibTransId="{1311224C-2AF4-4018-B69C-C5919FFC6C54}"/>
    <dgm:cxn modelId="{75875BFC-ADBC-45E7-B40C-12A601FB2EDA}" type="presOf" srcId="{54C23EFB-573B-4142-9E96-DD3379FB3042}" destId="{44428E97-0622-4484-A5B7-8E51574F0CBA}" srcOrd="0" destOrd="0" presId="urn:microsoft.com/office/officeart/2005/8/layout/list1"/>
    <dgm:cxn modelId="{C626DFFA-A3EE-4CC9-948E-9D62F3224ECC}" type="presOf" srcId="{5A0BC505-E117-4007-B33F-65211832F531}" destId="{0BF46101-5355-4CAF-9BE9-A9A3BE4C15BF}" srcOrd="0" destOrd="0" presId="urn:microsoft.com/office/officeart/2005/8/layout/list1"/>
    <dgm:cxn modelId="{F8748DDB-9759-4343-9851-19C1CB339D3B}" type="presParOf" srcId="{44428E97-0622-4484-A5B7-8E51574F0CBA}" destId="{50E2502C-2AA0-48DB-BEE2-B77BF4A3F6F9}" srcOrd="0" destOrd="0" presId="urn:microsoft.com/office/officeart/2005/8/layout/list1"/>
    <dgm:cxn modelId="{D950F577-CAE3-4F4D-A1C0-F265B998A7CB}" type="presParOf" srcId="{50E2502C-2AA0-48DB-BEE2-B77BF4A3F6F9}" destId="{0ACDC871-F85F-46C9-87DC-E541E7EF3735}" srcOrd="0" destOrd="0" presId="urn:microsoft.com/office/officeart/2005/8/layout/list1"/>
    <dgm:cxn modelId="{E2BE3C49-BD45-47FB-9660-4C63ADC9D340}" type="presParOf" srcId="{50E2502C-2AA0-48DB-BEE2-B77BF4A3F6F9}" destId="{7C590633-93E4-49AA-A962-DB73380D2252}" srcOrd="1" destOrd="0" presId="urn:microsoft.com/office/officeart/2005/8/layout/list1"/>
    <dgm:cxn modelId="{25828CDB-2352-4789-883A-E850F34527BA}" type="presParOf" srcId="{44428E97-0622-4484-A5B7-8E51574F0CBA}" destId="{4CCBCD6E-8B64-4176-8D9E-CC938389C3BA}" srcOrd="1" destOrd="0" presId="urn:microsoft.com/office/officeart/2005/8/layout/list1"/>
    <dgm:cxn modelId="{C238D2D8-90CE-40D4-8FEC-BF0BE4CAF679}" type="presParOf" srcId="{44428E97-0622-4484-A5B7-8E51574F0CBA}" destId="{E27900E5-FD02-46F4-AC7A-62981582955C}" srcOrd="2" destOrd="0" presId="urn:microsoft.com/office/officeart/2005/8/layout/list1"/>
    <dgm:cxn modelId="{A810F49B-9AC8-4347-B6DF-83DBA16647FF}" type="presParOf" srcId="{44428E97-0622-4484-A5B7-8E51574F0CBA}" destId="{343AA9AB-7B24-4EF6-B15F-FFADDC3EB046}" srcOrd="3" destOrd="0" presId="urn:microsoft.com/office/officeart/2005/8/layout/list1"/>
    <dgm:cxn modelId="{14988D3D-C104-4F9D-B6C2-3288C4AE3FB0}" type="presParOf" srcId="{44428E97-0622-4484-A5B7-8E51574F0CBA}" destId="{A2419A75-FDCB-4AB6-B22E-EEF1352BF019}" srcOrd="4" destOrd="0" presId="urn:microsoft.com/office/officeart/2005/8/layout/list1"/>
    <dgm:cxn modelId="{C59D14A4-5F80-4DE1-8CF9-D304584204AD}" type="presParOf" srcId="{A2419A75-FDCB-4AB6-B22E-EEF1352BF019}" destId="{44FDE99A-B989-4B84-9F13-6A4CE9EB8BC2}" srcOrd="0" destOrd="0" presId="urn:microsoft.com/office/officeart/2005/8/layout/list1"/>
    <dgm:cxn modelId="{8C77023E-B06D-4EF0-9B92-426C0B964C2D}" type="presParOf" srcId="{A2419A75-FDCB-4AB6-B22E-EEF1352BF019}" destId="{2EF0F13F-8E6C-428A-877A-F0B5487BE028}" srcOrd="1" destOrd="0" presId="urn:microsoft.com/office/officeart/2005/8/layout/list1"/>
    <dgm:cxn modelId="{3DC29B1D-AB22-4E4E-8725-DB811B4589C4}" type="presParOf" srcId="{44428E97-0622-4484-A5B7-8E51574F0CBA}" destId="{2F00A04A-6B22-4473-B130-1772C74E99C3}" srcOrd="5" destOrd="0" presId="urn:microsoft.com/office/officeart/2005/8/layout/list1"/>
    <dgm:cxn modelId="{F7C627CB-7061-4EC9-9FBD-38A96D012DCA}" type="presParOf" srcId="{44428E97-0622-4484-A5B7-8E51574F0CBA}" destId="{3C412E7D-7B79-4A9B-9559-13461F9405A2}" srcOrd="6" destOrd="0" presId="urn:microsoft.com/office/officeart/2005/8/layout/list1"/>
    <dgm:cxn modelId="{B6086DA7-2958-4051-89CC-FA3B5C27BC7B}" type="presParOf" srcId="{44428E97-0622-4484-A5B7-8E51574F0CBA}" destId="{B5C03642-86CE-4E21-BB0E-F2E80DBCC9EF}" srcOrd="7" destOrd="0" presId="urn:microsoft.com/office/officeart/2005/8/layout/list1"/>
    <dgm:cxn modelId="{3114D945-76F4-4BCB-AE14-32325F1193C8}" type="presParOf" srcId="{44428E97-0622-4484-A5B7-8E51574F0CBA}" destId="{D6776D58-83B9-42F0-AF5D-8D4648795EAF}" srcOrd="8" destOrd="0" presId="urn:microsoft.com/office/officeart/2005/8/layout/list1"/>
    <dgm:cxn modelId="{8637F3D4-FD8B-4984-B60A-2034D689FC53}" type="presParOf" srcId="{D6776D58-83B9-42F0-AF5D-8D4648795EAF}" destId="{4B8114B8-27E9-427C-AB88-E14914841827}" srcOrd="0" destOrd="0" presId="urn:microsoft.com/office/officeart/2005/8/layout/list1"/>
    <dgm:cxn modelId="{1E01565F-D738-4FC3-8160-D1AD6C9D99BA}" type="presParOf" srcId="{D6776D58-83B9-42F0-AF5D-8D4648795EAF}" destId="{5F47718E-F116-44AE-A37B-C8C819A50426}" srcOrd="1" destOrd="0" presId="urn:microsoft.com/office/officeart/2005/8/layout/list1"/>
    <dgm:cxn modelId="{2DEEA434-F2E2-4BAC-B1A7-099620C7F85E}" type="presParOf" srcId="{44428E97-0622-4484-A5B7-8E51574F0CBA}" destId="{FAA1675E-24D3-49C0-8612-3A514F2D872A}" srcOrd="9" destOrd="0" presId="urn:microsoft.com/office/officeart/2005/8/layout/list1"/>
    <dgm:cxn modelId="{C2B0CC0B-F598-442C-B9F7-DEC1AB5A3021}" type="presParOf" srcId="{44428E97-0622-4484-A5B7-8E51574F0CBA}" destId="{B4F14805-8075-4C8F-9211-41ABE1EDDB44}" srcOrd="10" destOrd="0" presId="urn:microsoft.com/office/officeart/2005/8/layout/list1"/>
    <dgm:cxn modelId="{200BAF38-CF82-462C-828A-98560E6ED3D7}" type="presParOf" srcId="{44428E97-0622-4484-A5B7-8E51574F0CBA}" destId="{16FDE7A5-DE04-45F1-9A91-1AB54C721A1E}" srcOrd="11" destOrd="0" presId="urn:microsoft.com/office/officeart/2005/8/layout/list1"/>
    <dgm:cxn modelId="{02D47823-11E8-4FE3-AC3D-D9C9D84900DD}" type="presParOf" srcId="{44428E97-0622-4484-A5B7-8E51574F0CBA}" destId="{7E9DA51D-95C6-4CE9-9E63-6D54F2CDAB95}" srcOrd="12" destOrd="0" presId="urn:microsoft.com/office/officeart/2005/8/layout/list1"/>
    <dgm:cxn modelId="{7C77AE79-4E35-4108-9AC2-B3CBF2E3A274}" type="presParOf" srcId="{7E9DA51D-95C6-4CE9-9E63-6D54F2CDAB95}" destId="{3E50907F-9E02-40B4-A040-6A5425443ADF}" srcOrd="0" destOrd="0" presId="urn:microsoft.com/office/officeart/2005/8/layout/list1"/>
    <dgm:cxn modelId="{25C2E7AF-11CA-454A-BC58-6F2BA98B501D}" type="presParOf" srcId="{7E9DA51D-95C6-4CE9-9E63-6D54F2CDAB95}" destId="{77AAA154-FD59-4AF6-936A-A288D3A3A873}" srcOrd="1" destOrd="0" presId="urn:microsoft.com/office/officeart/2005/8/layout/list1"/>
    <dgm:cxn modelId="{13C8EB56-C1EA-4FA7-A624-4A9EF5A15C82}" type="presParOf" srcId="{44428E97-0622-4484-A5B7-8E51574F0CBA}" destId="{0C976396-0601-4BE7-8ADE-26054AB1E00D}" srcOrd="13" destOrd="0" presId="urn:microsoft.com/office/officeart/2005/8/layout/list1"/>
    <dgm:cxn modelId="{008FFD8D-0B0B-4246-B049-DDA46FAF72F4}" type="presParOf" srcId="{44428E97-0622-4484-A5B7-8E51574F0CBA}" destId="{607F5954-5034-4E83-B63E-34A9DA97E898}" srcOrd="14" destOrd="0" presId="urn:microsoft.com/office/officeart/2005/8/layout/list1"/>
    <dgm:cxn modelId="{AEEADBD7-D6B1-4823-9D71-08E8D31AD1D5}" type="presParOf" srcId="{44428E97-0622-4484-A5B7-8E51574F0CBA}" destId="{06F68FA0-7649-42EF-B988-DE4C0B75FFDD}" srcOrd="15" destOrd="0" presId="urn:microsoft.com/office/officeart/2005/8/layout/list1"/>
    <dgm:cxn modelId="{E8155F92-1030-460E-83AC-B532634990F9}" type="presParOf" srcId="{44428E97-0622-4484-A5B7-8E51574F0CBA}" destId="{49BB1FDA-D780-4BB6-8098-736403A319E0}" srcOrd="16" destOrd="0" presId="urn:microsoft.com/office/officeart/2005/8/layout/list1"/>
    <dgm:cxn modelId="{A288B4CC-F58B-4459-BFDB-2B432B166CB2}" type="presParOf" srcId="{49BB1FDA-D780-4BB6-8098-736403A319E0}" destId="{0BF46101-5355-4CAF-9BE9-A9A3BE4C15BF}" srcOrd="0" destOrd="0" presId="urn:microsoft.com/office/officeart/2005/8/layout/list1"/>
    <dgm:cxn modelId="{693C9585-4E93-428F-A616-229B66AC25F0}" type="presParOf" srcId="{49BB1FDA-D780-4BB6-8098-736403A319E0}" destId="{4D4364F2-95B5-4C08-AEB5-CBCE53694D12}" srcOrd="1" destOrd="0" presId="urn:microsoft.com/office/officeart/2005/8/layout/list1"/>
    <dgm:cxn modelId="{46FAB7E3-2B9E-45BC-BC1E-EF3EFF5FB2E8}" type="presParOf" srcId="{44428E97-0622-4484-A5B7-8E51574F0CBA}" destId="{F01A3BC8-2BC3-46E5-9514-AE6D438E860B}" srcOrd="17" destOrd="0" presId="urn:microsoft.com/office/officeart/2005/8/layout/list1"/>
    <dgm:cxn modelId="{AB24EBD5-0374-4C47-B594-4BD4ED1F12ED}" type="presParOf" srcId="{44428E97-0622-4484-A5B7-8E51574F0CBA}" destId="{26B29822-74F4-442A-8B9E-05CA330CD359}" srcOrd="18" destOrd="0" presId="urn:microsoft.com/office/officeart/2005/8/layout/list1"/>
    <dgm:cxn modelId="{C3F1D5FA-881B-4F7E-A222-A1DBEB459E26}" type="presParOf" srcId="{44428E97-0622-4484-A5B7-8E51574F0CBA}" destId="{409D50BB-B50C-4896-AFA4-144850B25432}" srcOrd="19" destOrd="0" presId="urn:microsoft.com/office/officeart/2005/8/layout/list1"/>
    <dgm:cxn modelId="{1AF6C01E-A2C9-4268-A082-0FB7C6390770}" type="presParOf" srcId="{44428E97-0622-4484-A5B7-8E51574F0CBA}" destId="{FA399B4B-F228-47AA-AE60-E141BD233174}" srcOrd="20" destOrd="0" presId="urn:microsoft.com/office/officeart/2005/8/layout/list1"/>
    <dgm:cxn modelId="{9FBE24CA-34D4-4F81-875F-76946BDEA045}" type="presParOf" srcId="{FA399B4B-F228-47AA-AE60-E141BD233174}" destId="{3565093B-3B65-4A72-83C3-B8134103597C}" srcOrd="0" destOrd="0" presId="urn:microsoft.com/office/officeart/2005/8/layout/list1"/>
    <dgm:cxn modelId="{0D0417E2-00C9-4FD0-AD0C-009AD82B7129}" type="presParOf" srcId="{FA399B4B-F228-47AA-AE60-E141BD233174}" destId="{5AA51E50-E66C-446C-B7A4-FCDC4DA4291D}" srcOrd="1" destOrd="0" presId="urn:microsoft.com/office/officeart/2005/8/layout/list1"/>
    <dgm:cxn modelId="{BD2B2324-19F1-4A38-87DF-407C292B5497}" type="presParOf" srcId="{44428E97-0622-4484-A5B7-8E51574F0CBA}" destId="{0FC79E03-3FB0-4F62-BC5E-7A6C3008F503}" srcOrd="21" destOrd="0" presId="urn:microsoft.com/office/officeart/2005/8/layout/list1"/>
    <dgm:cxn modelId="{397692BF-EF95-490E-AD09-49032C9C607D}" type="presParOf" srcId="{44428E97-0622-4484-A5B7-8E51574F0CBA}" destId="{08B21369-1287-4586-BA60-CBDDD655DB7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260DAEC-52CF-4EF5-9D70-4EE0B643B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5C730-ADCE-4C66-9AC6-23AFF33A919A}">
      <dgm:prSet phldrT="[Text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 smtClean="0">
              <a:solidFill>
                <a:schemeClr val="bg1"/>
              </a:solidFill>
            </a:rPr>
            <a:t>Pajak</a:t>
          </a:r>
          <a:endParaRPr lang="en-US" sz="2400" b="1" dirty="0">
            <a:solidFill>
              <a:schemeClr val="bg1"/>
            </a:solidFill>
          </a:endParaRPr>
        </a:p>
      </dgm:t>
    </dgm:pt>
    <dgm:pt modelId="{7C7B38B4-EE36-4E85-A23E-315E2EC02E88}" type="parTrans" cxnId="{C37E7B76-E3E1-4C59-9AE5-423190D1AE5F}">
      <dgm:prSet/>
      <dgm:spPr/>
      <dgm:t>
        <a:bodyPr/>
        <a:lstStyle/>
        <a:p>
          <a:endParaRPr lang="en-US"/>
        </a:p>
      </dgm:t>
    </dgm:pt>
    <dgm:pt modelId="{1B2826B4-205E-42C9-A81B-F8A2A2AAF531}" type="sibTrans" cxnId="{C37E7B76-E3E1-4C59-9AE5-423190D1AE5F}">
      <dgm:prSet/>
      <dgm:spPr/>
      <dgm:t>
        <a:bodyPr/>
        <a:lstStyle/>
        <a:p>
          <a:endParaRPr lang="en-US"/>
        </a:p>
      </dgm:t>
    </dgm:pt>
    <dgm:pt modelId="{DD8B83D5-AA01-4F9C-B125-3F47320A1337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 smtClean="0"/>
            <a:t>Belanja Pemerintah</a:t>
          </a:r>
          <a:endParaRPr lang="en-US" sz="2400" b="1" dirty="0"/>
        </a:p>
      </dgm:t>
    </dgm:pt>
    <dgm:pt modelId="{FA6C09DF-821C-4E3B-AF49-0A14C29153D4}" type="parTrans" cxnId="{A8514B37-99D7-471B-BE02-BDD0E634053D}">
      <dgm:prSet/>
      <dgm:spPr/>
      <dgm:t>
        <a:bodyPr/>
        <a:lstStyle/>
        <a:p>
          <a:endParaRPr lang="en-US"/>
        </a:p>
      </dgm:t>
    </dgm:pt>
    <dgm:pt modelId="{99041142-1578-4270-ACF1-F54B3EB05D11}" type="sibTrans" cxnId="{A8514B37-99D7-471B-BE02-BDD0E634053D}">
      <dgm:prSet/>
      <dgm:spPr/>
      <dgm:t>
        <a:bodyPr/>
        <a:lstStyle/>
        <a:p>
          <a:endParaRPr lang="en-US"/>
        </a:p>
      </dgm:t>
    </dgm:pt>
    <dgm:pt modelId="{35AD4704-B6B9-4112-85D4-4BA4C3AA2696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 smtClean="0"/>
            <a:t>Subsidi</a:t>
          </a:r>
          <a:endParaRPr lang="en-US" sz="2400" b="1" dirty="0"/>
        </a:p>
      </dgm:t>
    </dgm:pt>
    <dgm:pt modelId="{0E0BCC2A-CCD4-41B5-A062-18122F2A562B}" type="parTrans" cxnId="{1C8C18CF-B501-4485-8D89-D62A9FEACA47}">
      <dgm:prSet/>
      <dgm:spPr/>
      <dgm:t>
        <a:bodyPr/>
        <a:lstStyle/>
        <a:p>
          <a:endParaRPr lang="en-US"/>
        </a:p>
      </dgm:t>
    </dgm:pt>
    <dgm:pt modelId="{4053CB6E-BDB3-4D42-AAF3-0B6B1971F071}" type="sibTrans" cxnId="{1C8C18CF-B501-4485-8D89-D62A9FEACA47}">
      <dgm:prSet/>
      <dgm:spPr/>
      <dgm:t>
        <a:bodyPr/>
        <a:lstStyle/>
        <a:p>
          <a:endParaRPr lang="en-US"/>
        </a:p>
      </dgm:t>
    </dgm:pt>
    <dgm:pt modelId="{C89D932A-847B-44EB-A2CB-7363272F5FB7}">
      <dgm:prSet phldrT="[Text]" custT="1"/>
      <dgm:spPr>
        <a:solidFill>
          <a:srgbClr val="990099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400" b="1" dirty="0" smtClean="0"/>
            <a:t>Pinjaman Publik</a:t>
          </a:r>
          <a:endParaRPr lang="en-US" sz="2400" b="1" dirty="0"/>
        </a:p>
      </dgm:t>
    </dgm:pt>
    <dgm:pt modelId="{05A711C7-B1B6-4D76-B516-48B9B82ACB4B}" type="parTrans" cxnId="{E8BEA7F4-EBF1-4759-AFD9-B8EEDEA4C364}">
      <dgm:prSet/>
      <dgm:spPr/>
      <dgm:t>
        <a:bodyPr/>
        <a:lstStyle/>
        <a:p>
          <a:endParaRPr lang="en-US"/>
        </a:p>
      </dgm:t>
    </dgm:pt>
    <dgm:pt modelId="{42B29248-EEB5-4A0B-B520-FE3A93E91BCE}" type="sibTrans" cxnId="{E8BEA7F4-EBF1-4759-AFD9-B8EEDEA4C364}">
      <dgm:prSet/>
      <dgm:spPr/>
      <dgm:t>
        <a:bodyPr/>
        <a:lstStyle/>
        <a:p>
          <a:endParaRPr lang="en-US"/>
        </a:p>
      </dgm:t>
    </dgm:pt>
    <dgm:pt modelId="{8855AD56-A012-47BD-A83C-9D160A4D4E95}" type="pres">
      <dgm:prSet presAssocID="{4260DAEC-52CF-4EF5-9D70-4EE0B643B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C1753-6A4E-4080-AAB2-99E08A547A75}" type="pres">
      <dgm:prSet presAssocID="{4260DAEC-52CF-4EF5-9D70-4EE0B643B877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25323E4C-A07A-4A86-B12D-251B399EC7FA}" type="pres">
      <dgm:prSet presAssocID="{4260DAEC-52CF-4EF5-9D70-4EE0B643B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02EB9-E35E-4F28-A97D-942CE5CF4BCC}" type="pres">
      <dgm:prSet presAssocID="{4260DAEC-52CF-4EF5-9D70-4EE0B643B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8EC1-6932-4B0D-A290-E82691FDD2FF}" type="pres">
      <dgm:prSet presAssocID="{4260DAEC-52CF-4EF5-9D70-4EE0B643B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38031-D3F7-415A-9ACD-33754AAB40BA}" type="pres">
      <dgm:prSet presAssocID="{4260DAEC-52CF-4EF5-9D70-4EE0B643B87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09273-F6D6-4465-9A3D-986099BDC1C2}" type="presOf" srcId="{4260DAEC-52CF-4EF5-9D70-4EE0B643B877}" destId="{8855AD56-A012-47BD-A83C-9D160A4D4E95}" srcOrd="0" destOrd="0" presId="urn:microsoft.com/office/officeart/2005/8/layout/matrix3"/>
    <dgm:cxn modelId="{A8514B37-99D7-471B-BE02-BDD0E634053D}" srcId="{4260DAEC-52CF-4EF5-9D70-4EE0B643B877}" destId="{DD8B83D5-AA01-4F9C-B125-3F47320A1337}" srcOrd="1" destOrd="0" parTransId="{FA6C09DF-821C-4E3B-AF49-0A14C29153D4}" sibTransId="{99041142-1578-4270-ACF1-F54B3EB05D11}"/>
    <dgm:cxn modelId="{E8BEA7F4-EBF1-4759-AFD9-B8EEDEA4C364}" srcId="{4260DAEC-52CF-4EF5-9D70-4EE0B643B877}" destId="{C89D932A-847B-44EB-A2CB-7363272F5FB7}" srcOrd="3" destOrd="0" parTransId="{05A711C7-B1B6-4D76-B516-48B9B82ACB4B}" sibTransId="{42B29248-EEB5-4A0B-B520-FE3A93E91BCE}"/>
    <dgm:cxn modelId="{C37E7B76-E3E1-4C59-9AE5-423190D1AE5F}" srcId="{4260DAEC-52CF-4EF5-9D70-4EE0B643B877}" destId="{1855C730-ADCE-4C66-9AC6-23AFF33A919A}" srcOrd="0" destOrd="0" parTransId="{7C7B38B4-EE36-4E85-A23E-315E2EC02E88}" sibTransId="{1B2826B4-205E-42C9-A81B-F8A2A2AAF531}"/>
    <dgm:cxn modelId="{3FC9BF70-A053-47C9-8F2A-8BEC881BD298}" type="presOf" srcId="{C89D932A-847B-44EB-A2CB-7363272F5FB7}" destId="{9BF38031-D3F7-415A-9ACD-33754AAB40BA}" srcOrd="0" destOrd="0" presId="urn:microsoft.com/office/officeart/2005/8/layout/matrix3"/>
    <dgm:cxn modelId="{19823467-0EF6-48EC-9C1B-8A79A21FD103}" type="presOf" srcId="{35AD4704-B6B9-4112-85D4-4BA4C3AA2696}" destId="{3B8B8EC1-6932-4B0D-A290-E82691FDD2FF}" srcOrd="0" destOrd="0" presId="urn:microsoft.com/office/officeart/2005/8/layout/matrix3"/>
    <dgm:cxn modelId="{51BECA2A-CE3E-4976-A0AE-FCB045A93211}" type="presOf" srcId="{DD8B83D5-AA01-4F9C-B125-3F47320A1337}" destId="{59C02EB9-E35E-4F28-A97D-942CE5CF4BCC}" srcOrd="0" destOrd="0" presId="urn:microsoft.com/office/officeart/2005/8/layout/matrix3"/>
    <dgm:cxn modelId="{1C8C18CF-B501-4485-8D89-D62A9FEACA47}" srcId="{4260DAEC-52CF-4EF5-9D70-4EE0B643B877}" destId="{35AD4704-B6B9-4112-85D4-4BA4C3AA2696}" srcOrd="2" destOrd="0" parTransId="{0E0BCC2A-CCD4-41B5-A062-18122F2A562B}" sibTransId="{4053CB6E-BDB3-4D42-AAF3-0B6B1971F071}"/>
    <dgm:cxn modelId="{1A478E00-6EFB-4F80-B64D-A91B17FFE26B}" type="presOf" srcId="{1855C730-ADCE-4C66-9AC6-23AFF33A919A}" destId="{25323E4C-A07A-4A86-B12D-251B399EC7FA}" srcOrd="0" destOrd="0" presId="urn:microsoft.com/office/officeart/2005/8/layout/matrix3"/>
    <dgm:cxn modelId="{0DFC19B1-D257-47C3-B339-814AEF79503E}" type="presParOf" srcId="{8855AD56-A012-47BD-A83C-9D160A4D4E95}" destId="{720C1753-6A4E-4080-AAB2-99E08A547A75}" srcOrd="0" destOrd="0" presId="urn:microsoft.com/office/officeart/2005/8/layout/matrix3"/>
    <dgm:cxn modelId="{7DBC555D-1C14-4523-BCC2-EC4A9BC939A2}" type="presParOf" srcId="{8855AD56-A012-47BD-A83C-9D160A4D4E95}" destId="{25323E4C-A07A-4A86-B12D-251B399EC7FA}" srcOrd="1" destOrd="0" presId="urn:microsoft.com/office/officeart/2005/8/layout/matrix3"/>
    <dgm:cxn modelId="{4A845E8D-179A-4B28-A63B-EA2ED63B29F4}" type="presParOf" srcId="{8855AD56-A012-47BD-A83C-9D160A4D4E95}" destId="{59C02EB9-E35E-4F28-A97D-942CE5CF4BCC}" srcOrd="2" destOrd="0" presId="urn:microsoft.com/office/officeart/2005/8/layout/matrix3"/>
    <dgm:cxn modelId="{46DA47E7-3D1D-4312-AD15-E812647A3C87}" type="presParOf" srcId="{8855AD56-A012-47BD-A83C-9D160A4D4E95}" destId="{3B8B8EC1-6932-4B0D-A290-E82691FDD2FF}" srcOrd="3" destOrd="0" presId="urn:microsoft.com/office/officeart/2005/8/layout/matrix3"/>
    <dgm:cxn modelId="{81139A61-754A-4A56-AAB9-35C34D066E13}" type="presParOf" srcId="{8855AD56-A012-47BD-A83C-9D160A4D4E95}" destId="{9BF38031-D3F7-415A-9ACD-33754AAB40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84E1B9A-7C46-4221-ACBB-4498F41B77E4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7D4A3-0A64-4885-8A4B-103B1BC7013D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 smtClean="0"/>
            <a:t>Kebijakan anggaran seimbang</a:t>
          </a:r>
          <a:endParaRPr lang="en-US" sz="2400" dirty="0"/>
        </a:p>
      </dgm:t>
    </dgm:pt>
    <dgm:pt modelId="{9379E899-6360-4821-8D72-47A7FE779E17}" type="parTrans" cxnId="{574A7493-3A3E-4B2F-8DA4-958A19FA7298}">
      <dgm:prSet/>
      <dgm:spPr/>
      <dgm:t>
        <a:bodyPr/>
        <a:lstStyle/>
        <a:p>
          <a:endParaRPr lang="en-US" sz="2400" dirty="0"/>
        </a:p>
      </dgm:t>
    </dgm:pt>
    <dgm:pt modelId="{AC56A4CF-9E0B-46FB-815D-BE149B9CAB6B}" type="sibTrans" cxnId="{574A7493-3A3E-4B2F-8DA4-958A19FA7298}">
      <dgm:prSet/>
      <dgm:spPr/>
      <dgm:t>
        <a:bodyPr/>
        <a:lstStyle/>
        <a:p>
          <a:endParaRPr lang="en-US" sz="2400" dirty="0"/>
        </a:p>
      </dgm:t>
    </dgm:pt>
    <dgm:pt modelId="{9DDD36ED-AB1B-44B1-971B-04BC496DA86A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 smtClean="0"/>
            <a:t>Kebijakan anggaran defisit</a:t>
          </a:r>
          <a:endParaRPr lang="en-US" sz="2400" dirty="0"/>
        </a:p>
      </dgm:t>
    </dgm:pt>
    <dgm:pt modelId="{C6289E2E-D436-4F36-80B7-89A138DCAC7E}" type="parTrans" cxnId="{03FB80A0-8CAB-426D-8CC5-CA1851EEDC54}">
      <dgm:prSet/>
      <dgm:spPr/>
      <dgm:t>
        <a:bodyPr/>
        <a:lstStyle/>
        <a:p>
          <a:endParaRPr lang="en-US" sz="2400" dirty="0"/>
        </a:p>
      </dgm:t>
    </dgm:pt>
    <dgm:pt modelId="{D6B2224C-0264-4CDB-9B69-DFD109A0701C}" type="sibTrans" cxnId="{03FB80A0-8CAB-426D-8CC5-CA1851EEDC54}">
      <dgm:prSet/>
      <dgm:spPr/>
      <dgm:t>
        <a:bodyPr/>
        <a:lstStyle/>
        <a:p>
          <a:endParaRPr lang="en-US" sz="2400" dirty="0"/>
        </a:p>
      </dgm:t>
    </dgm:pt>
    <dgm:pt modelId="{5F1743FB-059E-431C-A080-F553F6B703EA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 smtClean="0"/>
            <a:t>Kebijakan anggaran surplus</a:t>
          </a:r>
          <a:endParaRPr lang="en-US" sz="2400" dirty="0"/>
        </a:p>
      </dgm:t>
    </dgm:pt>
    <dgm:pt modelId="{5407F117-7D58-43E3-A1C4-FA4E699C64E5}" type="parTrans" cxnId="{0B5339E1-EC0E-49BD-9F99-DF18B0103AFF}">
      <dgm:prSet/>
      <dgm:spPr/>
      <dgm:t>
        <a:bodyPr/>
        <a:lstStyle/>
        <a:p>
          <a:endParaRPr lang="en-US" sz="2400" dirty="0"/>
        </a:p>
      </dgm:t>
    </dgm:pt>
    <dgm:pt modelId="{FFE018A4-6CE0-44D1-B8D2-DB9A522AF02B}" type="sibTrans" cxnId="{0B5339E1-EC0E-49BD-9F99-DF18B0103AFF}">
      <dgm:prSet/>
      <dgm:spPr/>
      <dgm:t>
        <a:bodyPr/>
        <a:lstStyle/>
        <a:p>
          <a:endParaRPr lang="en-US" sz="2400" dirty="0"/>
        </a:p>
      </dgm:t>
    </dgm:pt>
    <dgm:pt modelId="{C8C0A58D-249E-441C-B273-DEFC9895B48B}">
      <dgm:prSet custT="1"/>
      <dgm:spPr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sz="2400" dirty="0" smtClean="0"/>
            <a:t>Kebijakan anggaran dinamis</a:t>
          </a:r>
          <a:endParaRPr lang="en-US" sz="2400" dirty="0"/>
        </a:p>
      </dgm:t>
    </dgm:pt>
    <dgm:pt modelId="{E5CDAD94-C449-419E-B7CC-B569FEB0BC47}" type="parTrans" cxnId="{47FCBF11-EF18-4814-8A73-EDB5AE6FB236}">
      <dgm:prSet/>
      <dgm:spPr/>
      <dgm:t>
        <a:bodyPr/>
        <a:lstStyle/>
        <a:p>
          <a:endParaRPr lang="en-US" sz="2400" dirty="0"/>
        </a:p>
      </dgm:t>
    </dgm:pt>
    <dgm:pt modelId="{98118A18-6DD9-45E9-83CF-B0EC8090F94E}" type="sibTrans" cxnId="{47FCBF11-EF18-4814-8A73-EDB5AE6FB236}">
      <dgm:prSet/>
      <dgm:spPr/>
      <dgm:t>
        <a:bodyPr/>
        <a:lstStyle/>
        <a:p>
          <a:endParaRPr lang="en-US" sz="2400" dirty="0"/>
        </a:p>
      </dgm:t>
    </dgm:pt>
    <dgm:pt modelId="{FF29CB53-0F87-448F-98A6-EBB703DA5F00}" type="pres">
      <dgm:prSet presAssocID="{D84E1B9A-7C46-4221-ACBB-4498F41B77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978A3-86DF-427F-B1DD-F104CAADBABF}" type="pres">
      <dgm:prSet presAssocID="{9047D4A3-0A64-4885-8A4B-103B1BC701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3F529-5340-415E-A099-F874E98FA4E1}" type="pres">
      <dgm:prSet presAssocID="{AC56A4CF-9E0B-46FB-815D-BE149B9CAB6B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127F4A93-0E96-4DB3-9ACF-D0CEB0260218}" type="pres">
      <dgm:prSet presAssocID="{9DDD36ED-AB1B-44B1-971B-04BC496DA8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BB363-CB17-44E9-8290-C9076A907921}" type="pres">
      <dgm:prSet presAssocID="{D6B2224C-0264-4CDB-9B69-DFD109A0701C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80A6F962-EEC8-4EBE-99F4-CD783DFF8098}" type="pres">
      <dgm:prSet presAssocID="{5F1743FB-059E-431C-A080-F553F6B703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6B28E-EF1C-416B-AB1A-65E47D15D99D}" type="pres">
      <dgm:prSet presAssocID="{FFE018A4-6CE0-44D1-B8D2-DB9A522AF02B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327B2822-480E-462B-A3BD-1509B6B7738E}" type="pres">
      <dgm:prSet presAssocID="{C8C0A58D-249E-441C-B273-DEFC9895B4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127E5-60EB-435A-B066-ABA6DB517F2B}" type="presOf" srcId="{C8C0A58D-249E-441C-B273-DEFC9895B48B}" destId="{327B2822-480E-462B-A3BD-1509B6B7738E}" srcOrd="0" destOrd="0" presId="urn:microsoft.com/office/officeart/2005/8/layout/hList6"/>
    <dgm:cxn modelId="{03FB80A0-8CAB-426D-8CC5-CA1851EEDC54}" srcId="{D84E1B9A-7C46-4221-ACBB-4498F41B77E4}" destId="{9DDD36ED-AB1B-44B1-971B-04BC496DA86A}" srcOrd="1" destOrd="0" parTransId="{C6289E2E-D436-4F36-80B7-89A138DCAC7E}" sibTransId="{D6B2224C-0264-4CDB-9B69-DFD109A0701C}"/>
    <dgm:cxn modelId="{83796AC3-C887-4421-A597-6767DC0A9B9A}" type="presOf" srcId="{9DDD36ED-AB1B-44B1-971B-04BC496DA86A}" destId="{127F4A93-0E96-4DB3-9ACF-D0CEB0260218}" srcOrd="0" destOrd="0" presId="urn:microsoft.com/office/officeart/2005/8/layout/hList6"/>
    <dgm:cxn modelId="{0B5339E1-EC0E-49BD-9F99-DF18B0103AFF}" srcId="{D84E1B9A-7C46-4221-ACBB-4498F41B77E4}" destId="{5F1743FB-059E-431C-A080-F553F6B703EA}" srcOrd="2" destOrd="0" parTransId="{5407F117-7D58-43E3-A1C4-FA4E699C64E5}" sibTransId="{FFE018A4-6CE0-44D1-B8D2-DB9A522AF02B}"/>
    <dgm:cxn modelId="{574A7493-3A3E-4B2F-8DA4-958A19FA7298}" srcId="{D84E1B9A-7C46-4221-ACBB-4498F41B77E4}" destId="{9047D4A3-0A64-4885-8A4B-103B1BC7013D}" srcOrd="0" destOrd="0" parTransId="{9379E899-6360-4821-8D72-47A7FE779E17}" sibTransId="{AC56A4CF-9E0B-46FB-815D-BE149B9CAB6B}"/>
    <dgm:cxn modelId="{47FCBF11-EF18-4814-8A73-EDB5AE6FB236}" srcId="{D84E1B9A-7C46-4221-ACBB-4498F41B77E4}" destId="{C8C0A58D-249E-441C-B273-DEFC9895B48B}" srcOrd="3" destOrd="0" parTransId="{E5CDAD94-C449-419E-B7CC-B569FEB0BC47}" sibTransId="{98118A18-6DD9-45E9-83CF-B0EC8090F94E}"/>
    <dgm:cxn modelId="{839544F5-A9C6-4683-A2AA-32DF15E85959}" type="presOf" srcId="{9047D4A3-0A64-4885-8A4B-103B1BC7013D}" destId="{D89978A3-86DF-427F-B1DD-F104CAADBABF}" srcOrd="0" destOrd="0" presId="urn:microsoft.com/office/officeart/2005/8/layout/hList6"/>
    <dgm:cxn modelId="{3F513A38-F95C-4326-A935-C35627A0960E}" type="presOf" srcId="{5F1743FB-059E-431C-A080-F553F6B703EA}" destId="{80A6F962-EEC8-4EBE-99F4-CD783DFF8098}" srcOrd="0" destOrd="0" presId="urn:microsoft.com/office/officeart/2005/8/layout/hList6"/>
    <dgm:cxn modelId="{A67D77EF-9697-4FBA-8928-69A15801B3BD}" type="presOf" srcId="{D84E1B9A-7C46-4221-ACBB-4498F41B77E4}" destId="{FF29CB53-0F87-448F-98A6-EBB703DA5F00}" srcOrd="0" destOrd="0" presId="urn:microsoft.com/office/officeart/2005/8/layout/hList6"/>
    <dgm:cxn modelId="{F9F19A04-E45E-40F8-A668-602F7F1CDF41}" type="presParOf" srcId="{FF29CB53-0F87-448F-98A6-EBB703DA5F00}" destId="{D89978A3-86DF-427F-B1DD-F104CAADBABF}" srcOrd="0" destOrd="0" presId="urn:microsoft.com/office/officeart/2005/8/layout/hList6"/>
    <dgm:cxn modelId="{83A8136C-E4D7-4119-8D9E-424D8D17A827}" type="presParOf" srcId="{FF29CB53-0F87-448F-98A6-EBB703DA5F00}" destId="{F293F529-5340-415E-A099-F874E98FA4E1}" srcOrd="1" destOrd="0" presId="urn:microsoft.com/office/officeart/2005/8/layout/hList6"/>
    <dgm:cxn modelId="{527ADE57-980B-42DA-BE53-6653AA841F6E}" type="presParOf" srcId="{FF29CB53-0F87-448F-98A6-EBB703DA5F00}" destId="{127F4A93-0E96-4DB3-9ACF-D0CEB0260218}" srcOrd="2" destOrd="0" presId="urn:microsoft.com/office/officeart/2005/8/layout/hList6"/>
    <dgm:cxn modelId="{7F258192-F273-4D9F-B39D-CBD632618704}" type="presParOf" srcId="{FF29CB53-0F87-448F-98A6-EBB703DA5F00}" destId="{8E4BB363-CB17-44E9-8290-C9076A907921}" srcOrd="3" destOrd="0" presId="urn:microsoft.com/office/officeart/2005/8/layout/hList6"/>
    <dgm:cxn modelId="{81EF523C-D9D4-4896-89EE-B598C1F5EC77}" type="presParOf" srcId="{FF29CB53-0F87-448F-98A6-EBB703DA5F00}" destId="{80A6F962-EEC8-4EBE-99F4-CD783DFF8098}" srcOrd="4" destOrd="0" presId="urn:microsoft.com/office/officeart/2005/8/layout/hList6"/>
    <dgm:cxn modelId="{B890A92F-A404-4520-BE3E-81DAC30886CF}" type="presParOf" srcId="{FF29CB53-0F87-448F-98A6-EBB703DA5F00}" destId="{8E66B28E-EF1C-416B-AB1A-65E47D15D99D}" srcOrd="5" destOrd="0" presId="urn:microsoft.com/office/officeart/2005/8/layout/hList6"/>
    <dgm:cxn modelId="{20A3DD3F-839E-447A-8F76-8C635ED9EC1C}" type="presParOf" srcId="{FF29CB53-0F87-448F-98A6-EBB703DA5F00}" destId="{327B2822-480E-462B-A3BD-1509B6B7738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AA6B2-1D7E-4BA7-91B1-E47919ECF298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93437C-4B52-4286-9C7B-63D73E57EEE1}">
      <dgm:prSet phldrT="[Text]" custT="1"/>
      <dgm:spPr/>
      <dgm:t>
        <a:bodyPr/>
        <a:lstStyle/>
        <a:p>
          <a:r>
            <a:rPr lang="en-ID" sz="2800" b="1" dirty="0" smtClean="0"/>
            <a:t>PDB</a:t>
          </a:r>
        </a:p>
      </dgm:t>
    </dgm:pt>
    <dgm:pt modelId="{633A27D7-C1C1-43B9-8458-58882FFC9403}" type="parTrans" cxnId="{CC2DAF9F-D405-4BD0-B264-4D147455A302}">
      <dgm:prSet/>
      <dgm:spPr/>
      <dgm:t>
        <a:bodyPr/>
        <a:lstStyle/>
        <a:p>
          <a:endParaRPr lang="en-US"/>
        </a:p>
      </dgm:t>
    </dgm:pt>
    <dgm:pt modelId="{1C73FAB1-244D-45DE-9FFA-F5EB5F0A9E23}" type="sibTrans" cxnId="{CC2DAF9F-D405-4BD0-B264-4D147455A302}">
      <dgm:prSet/>
      <dgm:spPr/>
      <dgm:t>
        <a:bodyPr/>
        <a:lstStyle/>
        <a:p>
          <a:endParaRPr lang="en-US"/>
        </a:p>
      </dgm:t>
    </dgm:pt>
    <dgm:pt modelId="{CFD9BA24-2A29-4D43-BE25-58FB41D87B93}">
      <dgm:prSet phldrT="[Text]" custT="1"/>
      <dgm:spPr/>
      <dgm:t>
        <a:bodyPr anchor="ctr"/>
        <a:lstStyle/>
        <a:p>
          <a:pPr algn="ctr"/>
          <a:r>
            <a:rPr lang="en-ID" sz="1800" b="0" dirty="0" smtClean="0"/>
            <a:t>Menghitung nilai barang dan/atau jasa suatu negara yang </a:t>
          </a:r>
          <a:r>
            <a:rPr lang="en-ID" sz="1800" b="0" dirty="0" err="1" smtClean="0"/>
            <a:t>dihasilkan</a:t>
          </a:r>
          <a:r>
            <a:rPr lang="en-ID" sz="1800" b="0" dirty="0" smtClean="0"/>
            <a:t> </a:t>
          </a:r>
          <a:r>
            <a:rPr lang="en-ID" sz="1800" b="0" dirty="0" err="1" smtClean="0"/>
            <a:t>faktor-faktor</a:t>
          </a:r>
          <a:r>
            <a:rPr lang="en-ID" sz="1800" b="0" dirty="0" smtClean="0"/>
            <a:t> produksi </a:t>
          </a:r>
          <a:r>
            <a:rPr lang="en-ID" sz="1800" b="0" dirty="0" err="1" smtClean="0"/>
            <a:t>milik</a:t>
          </a:r>
          <a:r>
            <a:rPr lang="en-ID" sz="1800" b="0" dirty="0" smtClean="0"/>
            <a:t> </a:t>
          </a:r>
          <a:r>
            <a:rPr lang="en-ID" sz="1800" b="0" dirty="0" err="1" smtClean="0"/>
            <a:t>warga</a:t>
          </a:r>
          <a:r>
            <a:rPr lang="en-ID" sz="1800" b="0" dirty="0" smtClean="0"/>
            <a:t> </a:t>
          </a:r>
          <a:r>
            <a:rPr lang="en-ID" sz="1800" b="0" dirty="0" err="1" smtClean="0"/>
            <a:t>negara</a:t>
          </a:r>
          <a:r>
            <a:rPr lang="en-ID" sz="1800" b="0" dirty="0" smtClean="0"/>
            <a:t> </a:t>
          </a:r>
          <a:r>
            <a:rPr lang="en-ID" sz="1800" b="0" dirty="0" err="1" smtClean="0"/>
            <a:t>atau</a:t>
          </a:r>
          <a:r>
            <a:rPr lang="en-ID" sz="1800" b="0" dirty="0" smtClean="0"/>
            <a:t> </a:t>
          </a:r>
          <a:r>
            <a:rPr lang="en-ID" sz="1800" b="0" dirty="0" err="1" smtClean="0"/>
            <a:t>warga</a:t>
          </a:r>
          <a:r>
            <a:rPr lang="en-ID" sz="1800" b="0" dirty="0" smtClean="0"/>
            <a:t> </a:t>
          </a:r>
          <a:r>
            <a:rPr lang="en-ID" sz="1800" b="0" dirty="0" err="1" smtClean="0"/>
            <a:t>asing</a:t>
          </a:r>
          <a:r>
            <a:rPr lang="en-ID" sz="1800" b="0" dirty="0" smtClean="0"/>
            <a:t> yang tinggal di negara tersebut. </a:t>
          </a:r>
          <a:endParaRPr lang="en-US" sz="1800" b="0" dirty="0"/>
        </a:p>
      </dgm:t>
    </dgm:pt>
    <dgm:pt modelId="{358B3BF9-B850-4AA7-AE91-FBA26AB0A84F}" type="parTrans" cxnId="{710840CB-B3D3-4B58-9EC4-B5EC1CF3BF38}">
      <dgm:prSet/>
      <dgm:spPr/>
      <dgm:t>
        <a:bodyPr/>
        <a:lstStyle/>
        <a:p>
          <a:endParaRPr lang="en-US"/>
        </a:p>
      </dgm:t>
    </dgm:pt>
    <dgm:pt modelId="{E7F5608B-50AF-4C14-8BA2-88D596ACB721}" type="sibTrans" cxnId="{710840CB-B3D3-4B58-9EC4-B5EC1CF3BF38}">
      <dgm:prSet/>
      <dgm:spPr/>
      <dgm:t>
        <a:bodyPr/>
        <a:lstStyle/>
        <a:p>
          <a:endParaRPr lang="en-US"/>
        </a:p>
      </dgm:t>
    </dgm:pt>
    <dgm:pt modelId="{308932F8-DFDD-4D81-8220-F6D1046D6C6E}">
      <dgm:prSet phldrT="[Text]" custT="1"/>
      <dgm:spPr/>
      <dgm:t>
        <a:bodyPr/>
        <a:lstStyle/>
        <a:p>
          <a:r>
            <a:rPr lang="en-ID" sz="2800" b="1" dirty="0" smtClean="0"/>
            <a:t>PNB</a:t>
          </a:r>
          <a:endParaRPr lang="en-US" sz="2800" b="1" dirty="0"/>
        </a:p>
      </dgm:t>
    </dgm:pt>
    <dgm:pt modelId="{B970F198-3377-4F46-B132-E76AE2D6952D}" type="parTrans" cxnId="{1E8FB7A1-77DA-41FD-A5DB-CE34E2DED6AA}">
      <dgm:prSet/>
      <dgm:spPr/>
      <dgm:t>
        <a:bodyPr/>
        <a:lstStyle/>
        <a:p>
          <a:endParaRPr lang="en-US"/>
        </a:p>
      </dgm:t>
    </dgm:pt>
    <dgm:pt modelId="{75D901EE-CDCB-4925-B784-7482854E1770}" type="sibTrans" cxnId="{1E8FB7A1-77DA-41FD-A5DB-CE34E2DED6AA}">
      <dgm:prSet/>
      <dgm:spPr/>
      <dgm:t>
        <a:bodyPr/>
        <a:lstStyle/>
        <a:p>
          <a:endParaRPr lang="en-US"/>
        </a:p>
      </dgm:t>
    </dgm:pt>
    <dgm:pt modelId="{C31A450B-651E-45DA-BEA3-D90273F54DE4}">
      <dgm:prSet custT="1"/>
      <dgm:spPr/>
      <dgm:t>
        <a:bodyPr/>
        <a:lstStyle/>
        <a:p>
          <a:r>
            <a:rPr lang="en-ID" sz="2800" b="1" dirty="0" smtClean="0"/>
            <a:t>PNN</a:t>
          </a:r>
          <a:endParaRPr lang="en-US" sz="2800" b="1" dirty="0"/>
        </a:p>
      </dgm:t>
    </dgm:pt>
    <dgm:pt modelId="{94AAC860-8209-43EA-A976-010FA91F9BA5}" type="parTrans" cxnId="{155FB792-6442-4E29-A6A8-061723D38674}">
      <dgm:prSet/>
      <dgm:spPr/>
      <dgm:t>
        <a:bodyPr/>
        <a:lstStyle/>
        <a:p>
          <a:endParaRPr lang="en-US"/>
        </a:p>
      </dgm:t>
    </dgm:pt>
    <dgm:pt modelId="{12C85F4C-7A4A-42CA-AD01-CB5FBCFE1568}" type="sibTrans" cxnId="{155FB792-6442-4E29-A6A8-061723D38674}">
      <dgm:prSet/>
      <dgm:spPr/>
      <dgm:t>
        <a:bodyPr/>
        <a:lstStyle/>
        <a:p>
          <a:endParaRPr lang="en-US"/>
        </a:p>
      </dgm:t>
    </dgm:pt>
    <dgm:pt modelId="{6256CD3D-D433-4E63-A651-DA43A89D20D2}">
      <dgm:prSet custT="1"/>
      <dgm:spPr/>
      <dgm:t>
        <a:bodyPr anchor="ctr"/>
        <a:lstStyle/>
        <a:p>
          <a:pPr algn="ctr"/>
          <a:r>
            <a:rPr lang="en-ID" sz="1600" b="0" dirty="0" smtClean="0"/>
            <a:t>Menjumlahkan nilai barang dan/atau jasa yang </a:t>
          </a:r>
          <a:r>
            <a:rPr lang="en-ID" sz="1600" b="0" dirty="0" err="1" smtClean="0"/>
            <a:t>dihasilkan</a:t>
          </a:r>
          <a:r>
            <a:rPr lang="en-ID" sz="1600" b="0" dirty="0" smtClean="0"/>
            <a:t> </a:t>
          </a:r>
          <a:r>
            <a:rPr lang="en-ID" sz="1600" b="0" dirty="0" err="1" smtClean="0"/>
            <a:t>faktor-faktor</a:t>
          </a:r>
          <a:r>
            <a:rPr lang="en-ID" sz="1600" b="0" dirty="0" smtClean="0"/>
            <a:t> produksi milik warga negara yang tinggal di dalam negeri maupun yang berada di luar negeri, tidak termasuk orang asing yang </a:t>
          </a:r>
          <a:r>
            <a:rPr lang="en-ID" sz="1600" b="0" dirty="0" err="1" smtClean="0"/>
            <a:t>tinggal</a:t>
          </a:r>
          <a:r>
            <a:rPr lang="en-ID" sz="1600" b="0" dirty="0" smtClean="0"/>
            <a:t> di negara tersebut.</a:t>
          </a:r>
          <a:endParaRPr lang="en-US" sz="1600" b="0" dirty="0"/>
        </a:p>
      </dgm:t>
    </dgm:pt>
    <dgm:pt modelId="{DABFBE10-106B-4EA6-8538-4421586D50CC}" type="parTrans" cxnId="{3A8AE41A-4B3A-45AE-A440-3B086421AF01}">
      <dgm:prSet/>
      <dgm:spPr/>
      <dgm:t>
        <a:bodyPr/>
        <a:lstStyle/>
        <a:p>
          <a:endParaRPr lang="en-US"/>
        </a:p>
      </dgm:t>
    </dgm:pt>
    <dgm:pt modelId="{2B962F1C-AD74-45DA-9A63-C1E398FD8456}" type="sibTrans" cxnId="{3A8AE41A-4B3A-45AE-A440-3B086421AF01}">
      <dgm:prSet/>
      <dgm:spPr/>
      <dgm:t>
        <a:bodyPr/>
        <a:lstStyle/>
        <a:p>
          <a:endParaRPr lang="en-US"/>
        </a:p>
      </dgm:t>
    </dgm:pt>
    <dgm:pt modelId="{6BBFAD1B-1711-4AC2-8E0A-8A9B6B05FC62}">
      <dgm:prSet custT="1"/>
      <dgm:spPr/>
      <dgm:t>
        <a:bodyPr anchor="ctr"/>
        <a:lstStyle/>
        <a:p>
          <a:pPr algn="ctr"/>
          <a:r>
            <a:rPr lang="en-ID" sz="2400" b="1" dirty="0" smtClean="0"/>
            <a:t>PNN  = PNB – Depresiasi</a:t>
          </a:r>
          <a:endParaRPr lang="en-US" sz="2400" b="1" dirty="0"/>
        </a:p>
      </dgm:t>
    </dgm:pt>
    <dgm:pt modelId="{B3C5BD3A-45DE-4BE5-99A6-26E80EB48144}" type="parTrans" cxnId="{ACE4A439-D855-4009-AF0C-E3BFA1660F3B}">
      <dgm:prSet/>
      <dgm:spPr/>
      <dgm:t>
        <a:bodyPr/>
        <a:lstStyle/>
        <a:p>
          <a:endParaRPr lang="en-US"/>
        </a:p>
      </dgm:t>
    </dgm:pt>
    <dgm:pt modelId="{D64C6BCC-EC7F-406F-9FEA-9ADB8F105E1D}" type="sibTrans" cxnId="{ACE4A439-D855-4009-AF0C-E3BFA1660F3B}">
      <dgm:prSet/>
      <dgm:spPr/>
      <dgm:t>
        <a:bodyPr/>
        <a:lstStyle/>
        <a:p>
          <a:endParaRPr lang="en-US"/>
        </a:p>
      </dgm:t>
    </dgm:pt>
    <dgm:pt modelId="{B34E9D0A-9F0A-4854-A8D4-45234C16EE9B}">
      <dgm:prSet custT="1"/>
      <dgm:spPr/>
      <dgm:t>
        <a:bodyPr anchor="ctr"/>
        <a:lstStyle/>
        <a:p>
          <a:pPr algn="ctr"/>
          <a:r>
            <a:rPr lang="en-ID" sz="2400" b="1" dirty="0" smtClean="0"/>
            <a:t>PNB = PDB + (PFLN – PFDN)</a:t>
          </a:r>
          <a:endParaRPr lang="en-US" sz="2400" b="1" dirty="0"/>
        </a:p>
      </dgm:t>
    </dgm:pt>
    <dgm:pt modelId="{38806E9E-2DDA-4EB2-BB1F-8F8E195BABB8}" type="parTrans" cxnId="{E2B9B6F2-EB64-4AC0-8405-DE488FA66E0F}">
      <dgm:prSet/>
      <dgm:spPr/>
      <dgm:t>
        <a:bodyPr/>
        <a:lstStyle/>
        <a:p>
          <a:endParaRPr lang="en-US"/>
        </a:p>
      </dgm:t>
    </dgm:pt>
    <dgm:pt modelId="{A7238538-435C-4C69-AB2E-ED7D2CDEA3BC}" type="sibTrans" cxnId="{E2B9B6F2-EB64-4AC0-8405-DE488FA66E0F}">
      <dgm:prSet/>
      <dgm:spPr/>
      <dgm:t>
        <a:bodyPr/>
        <a:lstStyle/>
        <a:p>
          <a:endParaRPr lang="en-US"/>
        </a:p>
      </dgm:t>
    </dgm:pt>
    <dgm:pt modelId="{D944C43E-8BD9-405E-B18C-26848ED7E597}" type="pres">
      <dgm:prSet presAssocID="{DE0AA6B2-1D7E-4BA7-91B1-E47919ECF2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8CF463-64BD-4619-A3E4-636018CB725C}" type="pres">
      <dgm:prSet presAssocID="{6A93437C-4B52-4286-9C7B-63D73E57EEE1}" presName="linNode" presStyleCnt="0"/>
      <dgm:spPr/>
      <dgm:t>
        <a:bodyPr/>
        <a:lstStyle/>
        <a:p>
          <a:endParaRPr lang="en-US"/>
        </a:p>
      </dgm:t>
    </dgm:pt>
    <dgm:pt modelId="{AB950AFA-6A61-4D3E-AB80-B0699E0C17A0}" type="pres">
      <dgm:prSet presAssocID="{6A93437C-4B52-4286-9C7B-63D73E57EEE1}" presName="parentShp" presStyleLbl="node1" presStyleIdx="0" presStyleCnt="3" custScaleX="5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31B93-DFF1-4D58-822C-1DFD5E30D334}" type="pres">
      <dgm:prSet presAssocID="{6A93437C-4B52-4286-9C7B-63D73E57EEE1}" presName="childShp" presStyleLbl="bgAccFollowNode1" presStyleIdx="0" presStyleCnt="3" custScaleX="133874" custScaleY="113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7C038-FD77-43AF-85AE-910656020F2B}" type="pres">
      <dgm:prSet presAssocID="{1C73FAB1-244D-45DE-9FFA-F5EB5F0A9E23}" presName="spacing" presStyleCnt="0"/>
      <dgm:spPr/>
      <dgm:t>
        <a:bodyPr/>
        <a:lstStyle/>
        <a:p>
          <a:endParaRPr lang="en-US"/>
        </a:p>
      </dgm:t>
    </dgm:pt>
    <dgm:pt modelId="{0D797057-A1F9-4C33-AE60-E641929FB4B7}" type="pres">
      <dgm:prSet presAssocID="{308932F8-DFDD-4D81-8220-F6D1046D6C6E}" presName="linNode" presStyleCnt="0"/>
      <dgm:spPr/>
      <dgm:t>
        <a:bodyPr/>
        <a:lstStyle/>
        <a:p>
          <a:endParaRPr lang="en-US"/>
        </a:p>
      </dgm:t>
    </dgm:pt>
    <dgm:pt modelId="{FB2F1687-5D01-4B14-BB82-23ED91C5009D}" type="pres">
      <dgm:prSet presAssocID="{308932F8-DFDD-4D81-8220-F6D1046D6C6E}" presName="parentShp" presStyleLbl="node1" presStyleIdx="1" presStyleCnt="3" custScaleX="55853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847E0-7C9B-4E54-99BB-2B4FADC18738}" type="pres">
      <dgm:prSet presAssocID="{308932F8-DFDD-4D81-8220-F6D1046D6C6E}" presName="childShp" presStyleLbl="bgAccFollowNode1" presStyleIdx="1" presStyleCnt="3" custScaleX="133874" custScaleY="175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0E48-A65C-48E1-B8E5-1DC842631A11}" type="pres">
      <dgm:prSet presAssocID="{75D901EE-CDCB-4925-B784-7482854E1770}" presName="spacing" presStyleCnt="0"/>
      <dgm:spPr/>
      <dgm:t>
        <a:bodyPr/>
        <a:lstStyle/>
        <a:p>
          <a:endParaRPr lang="en-US"/>
        </a:p>
      </dgm:t>
    </dgm:pt>
    <dgm:pt modelId="{8B0143C1-7A4C-4513-AA53-129D28F82744}" type="pres">
      <dgm:prSet presAssocID="{C31A450B-651E-45DA-BEA3-D90273F54DE4}" presName="linNode" presStyleCnt="0"/>
      <dgm:spPr/>
      <dgm:t>
        <a:bodyPr/>
        <a:lstStyle/>
        <a:p>
          <a:endParaRPr lang="en-US"/>
        </a:p>
      </dgm:t>
    </dgm:pt>
    <dgm:pt modelId="{3F5160B0-1DFB-4568-BE8D-C693322B038B}" type="pres">
      <dgm:prSet presAssocID="{C31A450B-651E-45DA-BEA3-D90273F54DE4}" presName="parentShp" presStyleLbl="node1" presStyleIdx="2" presStyleCnt="3" custScaleX="55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F4416-556F-4FB3-9F6E-C6B6CCF150F5}" type="pres">
      <dgm:prSet presAssocID="{C31A450B-651E-45DA-BEA3-D90273F54DE4}" presName="childShp" presStyleLbl="bgAccFollowNode1" presStyleIdx="2" presStyleCnt="3" custScaleX="133874" custLinFactNeighborX="0" custLinFactNeighborY="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FB7A1-77DA-41FD-A5DB-CE34E2DED6AA}" srcId="{DE0AA6B2-1D7E-4BA7-91B1-E47919ECF298}" destId="{308932F8-DFDD-4D81-8220-F6D1046D6C6E}" srcOrd="1" destOrd="0" parTransId="{B970F198-3377-4F46-B132-E76AE2D6952D}" sibTransId="{75D901EE-CDCB-4925-B784-7482854E1770}"/>
    <dgm:cxn modelId="{155FB792-6442-4E29-A6A8-061723D38674}" srcId="{DE0AA6B2-1D7E-4BA7-91B1-E47919ECF298}" destId="{C31A450B-651E-45DA-BEA3-D90273F54DE4}" srcOrd="2" destOrd="0" parTransId="{94AAC860-8209-43EA-A976-010FA91F9BA5}" sibTransId="{12C85F4C-7A4A-42CA-AD01-CB5FBCFE1568}"/>
    <dgm:cxn modelId="{FEBAF3A7-92E8-426B-B318-84E27A770299}" type="presOf" srcId="{CFD9BA24-2A29-4D43-BE25-58FB41D87B93}" destId="{B7E31B93-DFF1-4D58-822C-1DFD5E30D334}" srcOrd="0" destOrd="0" presId="urn:microsoft.com/office/officeart/2005/8/layout/vList6"/>
    <dgm:cxn modelId="{710840CB-B3D3-4B58-9EC4-B5EC1CF3BF38}" srcId="{6A93437C-4B52-4286-9C7B-63D73E57EEE1}" destId="{CFD9BA24-2A29-4D43-BE25-58FB41D87B93}" srcOrd="0" destOrd="0" parTransId="{358B3BF9-B850-4AA7-AE91-FBA26AB0A84F}" sibTransId="{E7F5608B-50AF-4C14-8BA2-88D596ACB721}"/>
    <dgm:cxn modelId="{5D44B839-E1A3-43BA-A73D-332AFDB43B3E}" type="presOf" srcId="{B34E9D0A-9F0A-4854-A8D4-45234C16EE9B}" destId="{739847E0-7C9B-4E54-99BB-2B4FADC18738}" srcOrd="0" destOrd="1" presId="urn:microsoft.com/office/officeart/2005/8/layout/vList6"/>
    <dgm:cxn modelId="{1D8A1043-BA4F-47A9-BE26-98B43FD0F0F7}" type="presOf" srcId="{6BBFAD1B-1711-4AC2-8E0A-8A9B6B05FC62}" destId="{14AF4416-556F-4FB3-9F6E-C6B6CCF150F5}" srcOrd="0" destOrd="0" presId="urn:microsoft.com/office/officeart/2005/8/layout/vList6"/>
    <dgm:cxn modelId="{3A8AE41A-4B3A-45AE-A440-3B086421AF01}" srcId="{308932F8-DFDD-4D81-8220-F6D1046D6C6E}" destId="{6256CD3D-D433-4E63-A651-DA43A89D20D2}" srcOrd="0" destOrd="0" parTransId="{DABFBE10-106B-4EA6-8538-4421586D50CC}" sibTransId="{2B962F1C-AD74-45DA-9A63-C1E398FD8456}"/>
    <dgm:cxn modelId="{E52BF2D6-979E-458C-9E1D-589A455C196C}" type="presOf" srcId="{C31A450B-651E-45DA-BEA3-D90273F54DE4}" destId="{3F5160B0-1DFB-4568-BE8D-C693322B038B}" srcOrd="0" destOrd="0" presId="urn:microsoft.com/office/officeart/2005/8/layout/vList6"/>
    <dgm:cxn modelId="{312F2EB9-FCC2-4816-84D0-5505FB218001}" type="presOf" srcId="{6256CD3D-D433-4E63-A651-DA43A89D20D2}" destId="{739847E0-7C9B-4E54-99BB-2B4FADC18738}" srcOrd="0" destOrd="0" presId="urn:microsoft.com/office/officeart/2005/8/layout/vList6"/>
    <dgm:cxn modelId="{ACE4A439-D855-4009-AF0C-E3BFA1660F3B}" srcId="{C31A450B-651E-45DA-BEA3-D90273F54DE4}" destId="{6BBFAD1B-1711-4AC2-8E0A-8A9B6B05FC62}" srcOrd="0" destOrd="0" parTransId="{B3C5BD3A-45DE-4BE5-99A6-26E80EB48144}" sibTransId="{D64C6BCC-EC7F-406F-9FEA-9ADB8F105E1D}"/>
    <dgm:cxn modelId="{0429D48B-1AD5-465D-A99E-9BDC99A1E759}" type="presOf" srcId="{308932F8-DFDD-4D81-8220-F6D1046D6C6E}" destId="{FB2F1687-5D01-4B14-BB82-23ED91C5009D}" srcOrd="0" destOrd="0" presId="urn:microsoft.com/office/officeart/2005/8/layout/vList6"/>
    <dgm:cxn modelId="{E2B9B6F2-EB64-4AC0-8405-DE488FA66E0F}" srcId="{308932F8-DFDD-4D81-8220-F6D1046D6C6E}" destId="{B34E9D0A-9F0A-4854-A8D4-45234C16EE9B}" srcOrd="1" destOrd="0" parTransId="{38806E9E-2DDA-4EB2-BB1F-8F8E195BABB8}" sibTransId="{A7238538-435C-4C69-AB2E-ED7D2CDEA3BC}"/>
    <dgm:cxn modelId="{51DEE833-F393-4DBA-82C9-443CC1A3C22C}" type="presOf" srcId="{6A93437C-4B52-4286-9C7B-63D73E57EEE1}" destId="{AB950AFA-6A61-4D3E-AB80-B0699E0C17A0}" srcOrd="0" destOrd="0" presId="urn:microsoft.com/office/officeart/2005/8/layout/vList6"/>
    <dgm:cxn modelId="{8DFFE80F-D020-49D9-83A9-B57127C9C82E}" type="presOf" srcId="{DE0AA6B2-1D7E-4BA7-91B1-E47919ECF298}" destId="{D944C43E-8BD9-405E-B18C-26848ED7E597}" srcOrd="0" destOrd="0" presId="urn:microsoft.com/office/officeart/2005/8/layout/vList6"/>
    <dgm:cxn modelId="{CC2DAF9F-D405-4BD0-B264-4D147455A302}" srcId="{DE0AA6B2-1D7E-4BA7-91B1-E47919ECF298}" destId="{6A93437C-4B52-4286-9C7B-63D73E57EEE1}" srcOrd="0" destOrd="0" parTransId="{633A27D7-C1C1-43B9-8458-58882FFC9403}" sibTransId="{1C73FAB1-244D-45DE-9FFA-F5EB5F0A9E23}"/>
    <dgm:cxn modelId="{5867A171-4C21-4FD4-9A8F-95CC3101FF84}" type="presParOf" srcId="{D944C43E-8BD9-405E-B18C-26848ED7E597}" destId="{068CF463-64BD-4619-A3E4-636018CB725C}" srcOrd="0" destOrd="0" presId="urn:microsoft.com/office/officeart/2005/8/layout/vList6"/>
    <dgm:cxn modelId="{6A41F8FF-BE5E-46CA-A380-A263BE3877BD}" type="presParOf" srcId="{068CF463-64BD-4619-A3E4-636018CB725C}" destId="{AB950AFA-6A61-4D3E-AB80-B0699E0C17A0}" srcOrd="0" destOrd="0" presId="urn:microsoft.com/office/officeart/2005/8/layout/vList6"/>
    <dgm:cxn modelId="{D394C774-C910-44CB-9C21-0CD116BC47F4}" type="presParOf" srcId="{068CF463-64BD-4619-A3E4-636018CB725C}" destId="{B7E31B93-DFF1-4D58-822C-1DFD5E30D334}" srcOrd="1" destOrd="0" presId="urn:microsoft.com/office/officeart/2005/8/layout/vList6"/>
    <dgm:cxn modelId="{7AADC366-DECE-45A6-ACCC-3F3C325754CE}" type="presParOf" srcId="{D944C43E-8BD9-405E-B18C-26848ED7E597}" destId="{24C7C038-FD77-43AF-85AE-910656020F2B}" srcOrd="1" destOrd="0" presId="urn:microsoft.com/office/officeart/2005/8/layout/vList6"/>
    <dgm:cxn modelId="{ED14807F-3280-4430-999E-E0B150A0A213}" type="presParOf" srcId="{D944C43E-8BD9-405E-B18C-26848ED7E597}" destId="{0D797057-A1F9-4C33-AE60-E641929FB4B7}" srcOrd="2" destOrd="0" presId="urn:microsoft.com/office/officeart/2005/8/layout/vList6"/>
    <dgm:cxn modelId="{94417F31-FD97-42CE-A8B5-98886126F35A}" type="presParOf" srcId="{0D797057-A1F9-4C33-AE60-E641929FB4B7}" destId="{FB2F1687-5D01-4B14-BB82-23ED91C5009D}" srcOrd="0" destOrd="0" presId="urn:microsoft.com/office/officeart/2005/8/layout/vList6"/>
    <dgm:cxn modelId="{50C9C550-7A7C-46B1-AEF2-35B6FEC8C55E}" type="presParOf" srcId="{0D797057-A1F9-4C33-AE60-E641929FB4B7}" destId="{739847E0-7C9B-4E54-99BB-2B4FADC18738}" srcOrd="1" destOrd="0" presId="urn:microsoft.com/office/officeart/2005/8/layout/vList6"/>
    <dgm:cxn modelId="{D94DF51F-32BF-40BC-B8CD-E41268C49A05}" type="presParOf" srcId="{D944C43E-8BD9-405E-B18C-26848ED7E597}" destId="{47DA0E48-A65C-48E1-B8E5-1DC842631A11}" srcOrd="3" destOrd="0" presId="urn:microsoft.com/office/officeart/2005/8/layout/vList6"/>
    <dgm:cxn modelId="{25B0128C-236F-430C-BCA3-2269F501B068}" type="presParOf" srcId="{D944C43E-8BD9-405E-B18C-26848ED7E597}" destId="{8B0143C1-7A4C-4513-AA53-129D28F82744}" srcOrd="4" destOrd="0" presId="urn:microsoft.com/office/officeart/2005/8/layout/vList6"/>
    <dgm:cxn modelId="{AD9212A8-2304-40E9-9164-7279B3069080}" type="presParOf" srcId="{8B0143C1-7A4C-4513-AA53-129D28F82744}" destId="{3F5160B0-1DFB-4568-BE8D-C693322B038B}" srcOrd="0" destOrd="0" presId="urn:microsoft.com/office/officeart/2005/8/layout/vList6"/>
    <dgm:cxn modelId="{3FF654EB-0B10-4BF9-BE2A-F4475B8E7684}" type="presParOf" srcId="{8B0143C1-7A4C-4513-AA53-129D28F82744}" destId="{14AF4416-556F-4FB3-9F6E-C6B6CCF150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0AA6B2-1D7E-4BA7-91B1-E47919ECF298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2A82AE-8D9C-4B97-A14B-DB24280A50EB}">
      <dgm:prSet custT="1"/>
      <dgm:spPr/>
      <dgm:t>
        <a:bodyPr/>
        <a:lstStyle/>
        <a:p>
          <a:r>
            <a:rPr lang="en-ID" sz="2800" b="1" dirty="0" smtClean="0"/>
            <a:t>PI</a:t>
          </a:r>
          <a:endParaRPr lang="en-US" sz="2800" b="1" dirty="0"/>
        </a:p>
      </dgm:t>
    </dgm:pt>
    <dgm:pt modelId="{AFC27267-C376-4181-9B05-AEBD0797C63F}" type="parTrans" cxnId="{074713BB-377F-4B64-95D9-6ABEA9B4A903}">
      <dgm:prSet/>
      <dgm:spPr/>
      <dgm:t>
        <a:bodyPr/>
        <a:lstStyle/>
        <a:p>
          <a:endParaRPr lang="en-US"/>
        </a:p>
      </dgm:t>
    </dgm:pt>
    <dgm:pt modelId="{2440C74D-4BF8-460A-A527-24058D609008}" type="sibTrans" cxnId="{074713BB-377F-4B64-95D9-6ABEA9B4A903}">
      <dgm:prSet/>
      <dgm:spPr/>
      <dgm:t>
        <a:bodyPr/>
        <a:lstStyle/>
        <a:p>
          <a:endParaRPr lang="en-US"/>
        </a:p>
      </dgm:t>
    </dgm:pt>
    <dgm:pt modelId="{31439134-E3AA-49C1-8914-669A09EBB000}">
      <dgm:prSet custT="1"/>
      <dgm:spPr/>
      <dgm:t>
        <a:bodyPr/>
        <a:lstStyle/>
        <a:p>
          <a:r>
            <a:rPr lang="en-ID" sz="2800" b="1" dirty="0" smtClean="0"/>
            <a:t>DI</a:t>
          </a:r>
          <a:endParaRPr lang="en-US" sz="2800" b="1" dirty="0"/>
        </a:p>
      </dgm:t>
    </dgm:pt>
    <dgm:pt modelId="{5BFABCD7-8B96-413B-A088-E8E699705CBB}" type="parTrans" cxnId="{870AD95A-7F59-4C2C-B0D0-805D21814DC1}">
      <dgm:prSet/>
      <dgm:spPr/>
      <dgm:t>
        <a:bodyPr/>
        <a:lstStyle/>
        <a:p>
          <a:endParaRPr lang="en-US"/>
        </a:p>
      </dgm:t>
    </dgm:pt>
    <dgm:pt modelId="{2AC51C6A-5D35-4010-A2E0-927A7AB68781}" type="sibTrans" cxnId="{870AD95A-7F59-4C2C-B0D0-805D21814DC1}">
      <dgm:prSet/>
      <dgm:spPr/>
      <dgm:t>
        <a:bodyPr/>
        <a:lstStyle/>
        <a:p>
          <a:endParaRPr lang="en-US"/>
        </a:p>
      </dgm:t>
    </dgm:pt>
    <dgm:pt modelId="{F2DEFF7C-EA9D-4719-8D4F-F153D4E91104}">
      <dgm:prSet custT="1"/>
      <dgm:spPr/>
      <dgm:t>
        <a:bodyPr/>
        <a:lstStyle/>
        <a:p>
          <a:r>
            <a:rPr lang="en-ID" sz="1600" b="1" dirty="0" smtClean="0"/>
            <a:t>Pendapatan Nasional Harga Berlaku dan Harga Konstan</a:t>
          </a:r>
          <a:endParaRPr lang="en-US" sz="1600" b="1" dirty="0"/>
        </a:p>
      </dgm:t>
    </dgm:pt>
    <dgm:pt modelId="{2217CE75-042D-4A89-B413-45926DE23ABC}" type="parTrans" cxnId="{D9B493E9-3B6B-4667-B082-BE164F888B4B}">
      <dgm:prSet/>
      <dgm:spPr/>
      <dgm:t>
        <a:bodyPr/>
        <a:lstStyle/>
        <a:p>
          <a:endParaRPr lang="en-US"/>
        </a:p>
      </dgm:t>
    </dgm:pt>
    <dgm:pt modelId="{00357E6C-CE85-4AB8-AD76-7521905FF64A}" type="sibTrans" cxnId="{D9B493E9-3B6B-4667-B082-BE164F888B4B}">
      <dgm:prSet/>
      <dgm:spPr/>
      <dgm:t>
        <a:bodyPr/>
        <a:lstStyle/>
        <a:p>
          <a:endParaRPr lang="en-US"/>
        </a:p>
      </dgm:t>
    </dgm:pt>
    <dgm:pt modelId="{6BBFAD1B-1711-4AC2-8E0A-8A9B6B05FC62}">
      <dgm:prSet custT="1"/>
      <dgm:spPr/>
      <dgm:t>
        <a:bodyPr/>
        <a:lstStyle/>
        <a:p>
          <a:pPr algn="ctr"/>
          <a:r>
            <a:rPr lang="en-ID" sz="2800" b="1" dirty="0" smtClean="0"/>
            <a:t>NNI</a:t>
          </a:r>
          <a:endParaRPr lang="en-US" sz="3200" b="1" dirty="0"/>
        </a:p>
      </dgm:t>
    </dgm:pt>
    <dgm:pt modelId="{B3C5BD3A-45DE-4BE5-99A6-26E80EB48144}" type="parTrans" cxnId="{ACE4A439-D855-4009-AF0C-E3BFA1660F3B}">
      <dgm:prSet/>
      <dgm:spPr/>
      <dgm:t>
        <a:bodyPr/>
        <a:lstStyle/>
        <a:p>
          <a:endParaRPr lang="en-US"/>
        </a:p>
      </dgm:t>
    </dgm:pt>
    <dgm:pt modelId="{D64C6BCC-EC7F-406F-9FEA-9ADB8F105E1D}" type="sibTrans" cxnId="{ACE4A439-D855-4009-AF0C-E3BFA1660F3B}">
      <dgm:prSet/>
      <dgm:spPr/>
      <dgm:t>
        <a:bodyPr/>
        <a:lstStyle/>
        <a:p>
          <a:endParaRPr lang="en-US"/>
        </a:p>
      </dgm:t>
    </dgm:pt>
    <dgm:pt modelId="{04C89084-BC4D-41C2-A0D1-EBA9BB8E3B6B}">
      <dgm:prSet custT="1"/>
      <dgm:spPr/>
      <dgm:t>
        <a:bodyPr anchor="ctr"/>
        <a:lstStyle/>
        <a:p>
          <a:pPr algn="ctr"/>
          <a:r>
            <a:rPr lang="en-ID" sz="2000" b="1" dirty="0" smtClean="0"/>
            <a:t>PI = (NNI + </a:t>
          </a:r>
          <a:r>
            <a:rPr lang="en-ID" sz="2000" b="1" i="1" dirty="0" smtClean="0"/>
            <a:t>Transfer Payment</a:t>
          </a:r>
          <a:r>
            <a:rPr lang="en-ID" sz="2000" b="1" dirty="0" smtClean="0"/>
            <a:t>) – (laba </a:t>
          </a:r>
          <a:r>
            <a:rPr lang="en-ID" sz="2000" b="1" dirty="0" smtClean="0"/>
            <a:t>di tahan </a:t>
          </a:r>
          <a:r>
            <a:rPr lang="en-ID" sz="2000" b="1" dirty="0" smtClean="0"/>
            <a:t>+ iuran asuransi + pajak perseroan + iuran jaminan sosial)</a:t>
          </a:r>
          <a:endParaRPr lang="en-US" sz="2000" b="1" dirty="0"/>
        </a:p>
      </dgm:t>
    </dgm:pt>
    <dgm:pt modelId="{2C63FF02-8C7E-4946-A56B-5FBD427DCA94}" type="parTrans" cxnId="{246CA084-1AF7-408C-9EDF-FD05653507B5}">
      <dgm:prSet/>
      <dgm:spPr/>
      <dgm:t>
        <a:bodyPr/>
        <a:lstStyle/>
        <a:p>
          <a:endParaRPr lang="en-US"/>
        </a:p>
      </dgm:t>
    </dgm:pt>
    <dgm:pt modelId="{545AD727-31B9-4C77-B92B-A8D2D332E791}" type="sibTrans" cxnId="{246CA084-1AF7-408C-9EDF-FD05653507B5}">
      <dgm:prSet/>
      <dgm:spPr/>
      <dgm:t>
        <a:bodyPr/>
        <a:lstStyle/>
        <a:p>
          <a:endParaRPr lang="en-US"/>
        </a:p>
      </dgm:t>
    </dgm:pt>
    <dgm:pt modelId="{469C3A02-D964-4C5A-A886-CA2B70A5AEB2}">
      <dgm:prSet custT="1"/>
      <dgm:spPr/>
      <dgm:t>
        <a:bodyPr anchor="ctr"/>
        <a:lstStyle/>
        <a:p>
          <a:pPr algn="ctr"/>
          <a:r>
            <a:rPr lang="en-ID" sz="2400" b="1" dirty="0" smtClean="0"/>
            <a:t>DI = PI – Pajak langsung</a:t>
          </a:r>
          <a:endParaRPr lang="en-US" sz="2400" b="1" dirty="0"/>
        </a:p>
      </dgm:t>
    </dgm:pt>
    <dgm:pt modelId="{C0AABDF1-643B-456E-9444-7B00D5D7DC6D}" type="parTrans" cxnId="{171B655E-B721-4D60-8511-59469E83979A}">
      <dgm:prSet/>
      <dgm:spPr/>
      <dgm:t>
        <a:bodyPr/>
        <a:lstStyle/>
        <a:p>
          <a:endParaRPr lang="en-US"/>
        </a:p>
      </dgm:t>
    </dgm:pt>
    <dgm:pt modelId="{F2B741E0-2767-46F3-981D-136C74C1ADCD}" type="sibTrans" cxnId="{171B655E-B721-4D60-8511-59469E83979A}">
      <dgm:prSet/>
      <dgm:spPr/>
      <dgm:t>
        <a:bodyPr/>
        <a:lstStyle/>
        <a:p>
          <a:endParaRPr lang="en-US"/>
        </a:p>
      </dgm:t>
    </dgm:pt>
    <dgm:pt modelId="{7C0BAB2E-6384-420B-B588-AC742969D79A}">
      <dgm:prSet custT="1"/>
      <dgm:spPr/>
      <dgm:t>
        <a:bodyPr anchor="ctr"/>
        <a:lstStyle/>
        <a:p>
          <a:pPr algn="ctr"/>
          <a:r>
            <a:rPr lang="en-ID" sz="2000" b="0" dirty="0" err="1" smtClean="0"/>
            <a:t>Nilai</a:t>
          </a:r>
          <a:r>
            <a:rPr lang="en-ID" sz="2000" b="0" dirty="0" smtClean="0"/>
            <a:t> barang dan/atau jasa yang dihasilkan suatu negara dalam satu tahun serta dinilai menurut harga yang berlaku pada tahun tersebut. </a:t>
          </a:r>
          <a:endParaRPr lang="en-US" sz="2000" b="0" dirty="0"/>
        </a:p>
      </dgm:t>
    </dgm:pt>
    <dgm:pt modelId="{67C4FF1A-E22B-4FC7-A5A2-D921D0886B7F}" type="parTrans" cxnId="{2555172A-0847-4E05-ADF5-D1EB24D2CB79}">
      <dgm:prSet/>
      <dgm:spPr/>
      <dgm:t>
        <a:bodyPr/>
        <a:lstStyle/>
        <a:p>
          <a:endParaRPr lang="en-US"/>
        </a:p>
      </dgm:t>
    </dgm:pt>
    <dgm:pt modelId="{293065D3-C2FD-467B-BBDE-E20E3C8554A0}" type="sibTrans" cxnId="{2555172A-0847-4E05-ADF5-D1EB24D2CB79}">
      <dgm:prSet/>
      <dgm:spPr/>
      <dgm:t>
        <a:bodyPr/>
        <a:lstStyle/>
        <a:p>
          <a:endParaRPr lang="en-US"/>
        </a:p>
      </dgm:t>
    </dgm:pt>
    <dgm:pt modelId="{44FA621C-31CA-40E5-BA4B-DCD98A2D1C8F}">
      <dgm:prSet custT="1"/>
      <dgm:spPr/>
      <dgm:t>
        <a:bodyPr anchor="ctr"/>
        <a:lstStyle/>
        <a:p>
          <a:pPr algn="ctr"/>
          <a:r>
            <a:rPr lang="en-ID" sz="2400" b="1" dirty="0" smtClean="0"/>
            <a:t>NNI = PNN – </a:t>
          </a:r>
          <a:r>
            <a:rPr lang="en-ID" sz="2400" b="1" dirty="0" err="1" smtClean="0"/>
            <a:t>Pajak</a:t>
          </a:r>
          <a:r>
            <a:rPr lang="en-ID" sz="2400" b="1" dirty="0" smtClean="0"/>
            <a:t> </a:t>
          </a:r>
          <a:r>
            <a:rPr lang="en-ID" sz="2400" b="1" dirty="0" err="1" smtClean="0"/>
            <a:t>tidak</a:t>
          </a:r>
          <a:r>
            <a:rPr lang="en-ID" sz="2400" b="1" dirty="0" smtClean="0"/>
            <a:t> </a:t>
          </a:r>
          <a:r>
            <a:rPr lang="en-ID" sz="2400" b="1" dirty="0" err="1" smtClean="0"/>
            <a:t>langsung</a:t>
          </a:r>
          <a:r>
            <a:rPr lang="en-ID" sz="2400" b="1" dirty="0" smtClean="0"/>
            <a:t> + </a:t>
          </a:r>
          <a:r>
            <a:rPr lang="en-ID" sz="2400" b="1" dirty="0" err="1" smtClean="0"/>
            <a:t>Subsidi</a:t>
          </a:r>
          <a:endParaRPr lang="en-US" sz="2400" b="1" dirty="0"/>
        </a:p>
      </dgm:t>
    </dgm:pt>
    <dgm:pt modelId="{A779A68F-3F18-4C62-8841-DF53CFAEB7E1}" type="parTrans" cxnId="{BA822186-FA73-4B62-8A6E-F6A3C14D1A4F}">
      <dgm:prSet/>
      <dgm:spPr/>
      <dgm:t>
        <a:bodyPr/>
        <a:lstStyle/>
        <a:p>
          <a:endParaRPr lang="en-US"/>
        </a:p>
      </dgm:t>
    </dgm:pt>
    <dgm:pt modelId="{1B982C0E-282A-4E23-8D67-32FF70D62AF6}" type="sibTrans" cxnId="{BA822186-FA73-4B62-8A6E-F6A3C14D1A4F}">
      <dgm:prSet/>
      <dgm:spPr/>
      <dgm:t>
        <a:bodyPr/>
        <a:lstStyle/>
        <a:p>
          <a:endParaRPr lang="en-US"/>
        </a:p>
      </dgm:t>
    </dgm:pt>
    <dgm:pt modelId="{D944C43E-8BD9-405E-B18C-26848ED7E597}" type="pres">
      <dgm:prSet presAssocID="{DE0AA6B2-1D7E-4BA7-91B1-E47919ECF2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B8728B-AF25-4857-B803-B47C96F327F9}" type="pres">
      <dgm:prSet presAssocID="{6BBFAD1B-1711-4AC2-8E0A-8A9B6B05FC62}" presName="linNode" presStyleCnt="0"/>
      <dgm:spPr/>
    </dgm:pt>
    <dgm:pt modelId="{E27D85E9-B236-4BD3-B49C-C56B2A9A9994}" type="pres">
      <dgm:prSet presAssocID="{6BBFAD1B-1711-4AC2-8E0A-8A9B6B05FC62}" presName="parentShp" presStyleLbl="node1" presStyleIdx="0" presStyleCnt="4" custScaleX="56448" custLinFactNeighborX="-15110" custLinFactNeighborY="6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5B2E7-75D6-4E97-98DE-9DB8F41421BB}" type="pres">
      <dgm:prSet presAssocID="{6BBFAD1B-1711-4AC2-8E0A-8A9B6B05FC62}" presName="childShp" presStyleLbl="bgAccFollowNode1" presStyleIdx="0" presStyleCnt="4" custScaleX="141893" custLinFactNeighborX="724" custLinFactNeighborY="6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BA478-DE23-4066-A5C1-A4BD673C7A0B}" type="pres">
      <dgm:prSet presAssocID="{D64C6BCC-EC7F-406F-9FEA-9ADB8F105E1D}" presName="spacing" presStyleCnt="0"/>
      <dgm:spPr/>
    </dgm:pt>
    <dgm:pt modelId="{1CF138FC-223D-42B8-B8DF-C3AC0A43141F}" type="pres">
      <dgm:prSet presAssocID="{342A82AE-8D9C-4B97-A14B-DB24280A50EB}" presName="linNode" presStyleCnt="0"/>
      <dgm:spPr/>
    </dgm:pt>
    <dgm:pt modelId="{5D2B5198-CD9B-48B3-B23A-286F0D02CC1F}" type="pres">
      <dgm:prSet presAssocID="{342A82AE-8D9C-4B97-A14B-DB24280A50EB}" presName="parentShp" presStyleLbl="node1" presStyleIdx="1" presStyleCnt="4" custScaleX="6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48D9F-428B-4263-BE0E-1846F6337994}" type="pres">
      <dgm:prSet presAssocID="{342A82AE-8D9C-4B97-A14B-DB24280A50EB}" presName="childShp" presStyleLbl="bgAccFollowNode1" presStyleIdx="1" presStyleCnt="4" custScaleX="160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FEE3A-A513-4675-B1AF-A8CA5A87FF78}" type="pres">
      <dgm:prSet presAssocID="{2440C74D-4BF8-460A-A527-24058D609008}" presName="spacing" presStyleCnt="0"/>
      <dgm:spPr/>
    </dgm:pt>
    <dgm:pt modelId="{F08E766B-5517-4CCB-BEFF-72610D8A3DF4}" type="pres">
      <dgm:prSet presAssocID="{31439134-E3AA-49C1-8914-669A09EBB000}" presName="linNode" presStyleCnt="0"/>
      <dgm:spPr/>
    </dgm:pt>
    <dgm:pt modelId="{64E83262-3B98-45A0-BAC6-0E3F2944AC5A}" type="pres">
      <dgm:prSet presAssocID="{31439134-E3AA-49C1-8914-669A09EBB000}" presName="parentShp" presStyleLbl="node1" presStyleIdx="2" presStyleCnt="4" custScaleX="67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2F23-6FA9-46F5-9F15-FBC9AB15CA9C}" type="pres">
      <dgm:prSet presAssocID="{31439134-E3AA-49C1-8914-669A09EBB000}" presName="childShp" presStyleLbl="bgAccFollowNode1" presStyleIdx="2" presStyleCnt="4" custScaleX="166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C3F5D-0EDA-4A18-A64B-5BCDA3DA44FF}" type="pres">
      <dgm:prSet presAssocID="{2AC51C6A-5D35-4010-A2E0-927A7AB68781}" presName="spacing" presStyleCnt="0"/>
      <dgm:spPr/>
    </dgm:pt>
    <dgm:pt modelId="{C0E8A765-CDFF-446A-9426-77B93AE37742}" type="pres">
      <dgm:prSet presAssocID="{F2DEFF7C-EA9D-4719-8D4F-F153D4E91104}" presName="linNode" presStyleCnt="0"/>
      <dgm:spPr/>
    </dgm:pt>
    <dgm:pt modelId="{02D64923-8A99-412B-A9C6-B3EEC6809926}" type="pres">
      <dgm:prSet presAssocID="{F2DEFF7C-EA9D-4719-8D4F-F153D4E91104}" presName="parentShp" presStyleLbl="node1" presStyleIdx="3" presStyleCnt="4" custScaleX="6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703CC-13B9-4CDB-BC25-A561D4214B74}" type="pres">
      <dgm:prSet presAssocID="{F2DEFF7C-EA9D-4719-8D4F-F153D4E91104}" presName="childShp" presStyleLbl="bgAccFollowNode1" presStyleIdx="3" presStyleCnt="4" custScaleX="149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F7E11-7C86-4109-830E-D7183E186071}" type="presOf" srcId="{04C89084-BC4D-41C2-A0D1-EBA9BB8E3B6B}" destId="{DCC48D9F-428B-4263-BE0E-1846F6337994}" srcOrd="0" destOrd="0" presId="urn:microsoft.com/office/officeart/2005/8/layout/vList6"/>
    <dgm:cxn modelId="{074713BB-377F-4B64-95D9-6ABEA9B4A903}" srcId="{DE0AA6B2-1D7E-4BA7-91B1-E47919ECF298}" destId="{342A82AE-8D9C-4B97-A14B-DB24280A50EB}" srcOrd="1" destOrd="0" parTransId="{AFC27267-C376-4181-9B05-AEBD0797C63F}" sibTransId="{2440C74D-4BF8-460A-A527-24058D609008}"/>
    <dgm:cxn modelId="{870AD95A-7F59-4C2C-B0D0-805D21814DC1}" srcId="{DE0AA6B2-1D7E-4BA7-91B1-E47919ECF298}" destId="{31439134-E3AA-49C1-8914-669A09EBB000}" srcOrd="2" destOrd="0" parTransId="{5BFABCD7-8B96-413B-A088-E8E699705CBB}" sibTransId="{2AC51C6A-5D35-4010-A2E0-927A7AB68781}"/>
    <dgm:cxn modelId="{D9B493E9-3B6B-4667-B082-BE164F888B4B}" srcId="{DE0AA6B2-1D7E-4BA7-91B1-E47919ECF298}" destId="{F2DEFF7C-EA9D-4719-8D4F-F153D4E91104}" srcOrd="3" destOrd="0" parTransId="{2217CE75-042D-4A89-B413-45926DE23ABC}" sibTransId="{00357E6C-CE85-4AB8-AD76-7521905FF64A}"/>
    <dgm:cxn modelId="{FB600A99-E2FD-4DC7-956F-B253423B2CED}" type="presOf" srcId="{342A82AE-8D9C-4B97-A14B-DB24280A50EB}" destId="{5D2B5198-CD9B-48B3-B23A-286F0D02CC1F}" srcOrd="0" destOrd="0" presId="urn:microsoft.com/office/officeart/2005/8/layout/vList6"/>
    <dgm:cxn modelId="{05D5C23E-1476-47DF-85D0-E3E0040F22ED}" type="presOf" srcId="{31439134-E3AA-49C1-8914-669A09EBB000}" destId="{64E83262-3B98-45A0-BAC6-0E3F2944AC5A}" srcOrd="0" destOrd="0" presId="urn:microsoft.com/office/officeart/2005/8/layout/vList6"/>
    <dgm:cxn modelId="{2555172A-0847-4E05-ADF5-D1EB24D2CB79}" srcId="{F2DEFF7C-EA9D-4719-8D4F-F153D4E91104}" destId="{7C0BAB2E-6384-420B-B588-AC742969D79A}" srcOrd="0" destOrd="0" parTransId="{67C4FF1A-E22B-4FC7-A5A2-D921D0886B7F}" sibTransId="{293065D3-C2FD-467B-BBDE-E20E3C8554A0}"/>
    <dgm:cxn modelId="{287C64F6-68EF-4AF8-AE78-35E699D5A959}" type="presOf" srcId="{44FA621C-31CA-40E5-BA4B-DCD98A2D1C8F}" destId="{42A5B2E7-75D6-4E97-98DE-9DB8F41421BB}" srcOrd="0" destOrd="0" presId="urn:microsoft.com/office/officeart/2005/8/layout/vList6"/>
    <dgm:cxn modelId="{EDE342AF-A5A5-4E00-934D-17066713774E}" type="presOf" srcId="{F2DEFF7C-EA9D-4719-8D4F-F153D4E91104}" destId="{02D64923-8A99-412B-A9C6-B3EEC6809926}" srcOrd="0" destOrd="0" presId="urn:microsoft.com/office/officeart/2005/8/layout/vList6"/>
    <dgm:cxn modelId="{ACE4A439-D855-4009-AF0C-E3BFA1660F3B}" srcId="{DE0AA6B2-1D7E-4BA7-91B1-E47919ECF298}" destId="{6BBFAD1B-1711-4AC2-8E0A-8A9B6B05FC62}" srcOrd="0" destOrd="0" parTransId="{B3C5BD3A-45DE-4BE5-99A6-26E80EB48144}" sibTransId="{D64C6BCC-EC7F-406F-9FEA-9ADB8F105E1D}"/>
    <dgm:cxn modelId="{8BFEFA79-8336-4547-8823-E2A6044DA35D}" type="presOf" srcId="{DE0AA6B2-1D7E-4BA7-91B1-E47919ECF298}" destId="{D944C43E-8BD9-405E-B18C-26848ED7E597}" srcOrd="0" destOrd="0" presId="urn:microsoft.com/office/officeart/2005/8/layout/vList6"/>
    <dgm:cxn modelId="{246CA084-1AF7-408C-9EDF-FD05653507B5}" srcId="{342A82AE-8D9C-4B97-A14B-DB24280A50EB}" destId="{04C89084-BC4D-41C2-A0D1-EBA9BB8E3B6B}" srcOrd="0" destOrd="0" parTransId="{2C63FF02-8C7E-4946-A56B-5FBD427DCA94}" sibTransId="{545AD727-31B9-4C77-B92B-A8D2D332E791}"/>
    <dgm:cxn modelId="{171B655E-B721-4D60-8511-59469E83979A}" srcId="{31439134-E3AA-49C1-8914-669A09EBB000}" destId="{469C3A02-D964-4C5A-A886-CA2B70A5AEB2}" srcOrd="0" destOrd="0" parTransId="{C0AABDF1-643B-456E-9444-7B00D5D7DC6D}" sibTransId="{F2B741E0-2767-46F3-981D-136C74C1ADCD}"/>
    <dgm:cxn modelId="{40CF99BE-99EB-43AE-B763-5DBABDE95C5E}" type="presOf" srcId="{469C3A02-D964-4C5A-A886-CA2B70A5AEB2}" destId="{09ED2F23-6FA9-46F5-9F15-FBC9AB15CA9C}" srcOrd="0" destOrd="0" presId="urn:microsoft.com/office/officeart/2005/8/layout/vList6"/>
    <dgm:cxn modelId="{8E5C63CB-A7DF-4E3E-B8AF-F7CD7062F144}" type="presOf" srcId="{7C0BAB2E-6384-420B-B588-AC742969D79A}" destId="{BE0703CC-13B9-4CDB-BC25-A561D4214B74}" srcOrd="0" destOrd="0" presId="urn:microsoft.com/office/officeart/2005/8/layout/vList6"/>
    <dgm:cxn modelId="{BA822186-FA73-4B62-8A6E-F6A3C14D1A4F}" srcId="{6BBFAD1B-1711-4AC2-8E0A-8A9B6B05FC62}" destId="{44FA621C-31CA-40E5-BA4B-DCD98A2D1C8F}" srcOrd="0" destOrd="0" parTransId="{A779A68F-3F18-4C62-8841-DF53CFAEB7E1}" sibTransId="{1B982C0E-282A-4E23-8D67-32FF70D62AF6}"/>
    <dgm:cxn modelId="{DCED31A9-297C-481C-BD05-F95AC2188EE8}" type="presOf" srcId="{6BBFAD1B-1711-4AC2-8E0A-8A9B6B05FC62}" destId="{E27D85E9-B236-4BD3-B49C-C56B2A9A9994}" srcOrd="0" destOrd="0" presId="urn:microsoft.com/office/officeart/2005/8/layout/vList6"/>
    <dgm:cxn modelId="{D49DF8B0-FA99-402B-9427-CDA2E5EAF3C7}" type="presParOf" srcId="{D944C43E-8BD9-405E-B18C-26848ED7E597}" destId="{36B8728B-AF25-4857-B803-B47C96F327F9}" srcOrd="0" destOrd="0" presId="urn:microsoft.com/office/officeart/2005/8/layout/vList6"/>
    <dgm:cxn modelId="{80D7BA90-5BB1-4DCC-8335-A0BFDD50CF52}" type="presParOf" srcId="{36B8728B-AF25-4857-B803-B47C96F327F9}" destId="{E27D85E9-B236-4BD3-B49C-C56B2A9A9994}" srcOrd="0" destOrd="0" presId="urn:microsoft.com/office/officeart/2005/8/layout/vList6"/>
    <dgm:cxn modelId="{FF76904E-E09A-4E6F-A59D-CCA44DC2D326}" type="presParOf" srcId="{36B8728B-AF25-4857-B803-B47C96F327F9}" destId="{42A5B2E7-75D6-4E97-98DE-9DB8F41421BB}" srcOrd="1" destOrd="0" presId="urn:microsoft.com/office/officeart/2005/8/layout/vList6"/>
    <dgm:cxn modelId="{758A85D0-B94D-4F14-A1C4-F74099895D1E}" type="presParOf" srcId="{D944C43E-8BD9-405E-B18C-26848ED7E597}" destId="{347BA478-DE23-4066-A5C1-A4BD673C7A0B}" srcOrd="1" destOrd="0" presId="urn:microsoft.com/office/officeart/2005/8/layout/vList6"/>
    <dgm:cxn modelId="{DF56A78B-0571-4D63-B1AD-5C887C619A5C}" type="presParOf" srcId="{D944C43E-8BD9-405E-B18C-26848ED7E597}" destId="{1CF138FC-223D-42B8-B8DF-C3AC0A43141F}" srcOrd="2" destOrd="0" presId="urn:microsoft.com/office/officeart/2005/8/layout/vList6"/>
    <dgm:cxn modelId="{57282168-202C-4456-B191-FAC4F12BC20B}" type="presParOf" srcId="{1CF138FC-223D-42B8-B8DF-C3AC0A43141F}" destId="{5D2B5198-CD9B-48B3-B23A-286F0D02CC1F}" srcOrd="0" destOrd="0" presId="urn:microsoft.com/office/officeart/2005/8/layout/vList6"/>
    <dgm:cxn modelId="{68D9B872-017E-4F02-B328-A6BE83E291B4}" type="presParOf" srcId="{1CF138FC-223D-42B8-B8DF-C3AC0A43141F}" destId="{DCC48D9F-428B-4263-BE0E-1846F6337994}" srcOrd="1" destOrd="0" presId="urn:microsoft.com/office/officeart/2005/8/layout/vList6"/>
    <dgm:cxn modelId="{68087749-5951-4E86-A0F2-9756BCFAD9AC}" type="presParOf" srcId="{D944C43E-8BD9-405E-B18C-26848ED7E597}" destId="{029FEE3A-A513-4675-B1AF-A8CA5A87FF78}" srcOrd="3" destOrd="0" presId="urn:microsoft.com/office/officeart/2005/8/layout/vList6"/>
    <dgm:cxn modelId="{9C2EA364-EA93-4D46-8C6B-F8959994448F}" type="presParOf" srcId="{D944C43E-8BD9-405E-B18C-26848ED7E597}" destId="{F08E766B-5517-4CCB-BEFF-72610D8A3DF4}" srcOrd="4" destOrd="0" presId="urn:microsoft.com/office/officeart/2005/8/layout/vList6"/>
    <dgm:cxn modelId="{5F39AEAD-F2F2-4E96-BE3F-CF2B4DC305C8}" type="presParOf" srcId="{F08E766B-5517-4CCB-BEFF-72610D8A3DF4}" destId="{64E83262-3B98-45A0-BAC6-0E3F2944AC5A}" srcOrd="0" destOrd="0" presId="urn:microsoft.com/office/officeart/2005/8/layout/vList6"/>
    <dgm:cxn modelId="{9748BCAC-606C-44AE-BDCA-8ACC061852CF}" type="presParOf" srcId="{F08E766B-5517-4CCB-BEFF-72610D8A3DF4}" destId="{09ED2F23-6FA9-46F5-9F15-FBC9AB15CA9C}" srcOrd="1" destOrd="0" presId="urn:microsoft.com/office/officeart/2005/8/layout/vList6"/>
    <dgm:cxn modelId="{5245555B-08A6-43D4-9B72-04091C28AF5C}" type="presParOf" srcId="{D944C43E-8BD9-405E-B18C-26848ED7E597}" destId="{135C3F5D-0EDA-4A18-A64B-5BCDA3DA44FF}" srcOrd="5" destOrd="0" presId="urn:microsoft.com/office/officeart/2005/8/layout/vList6"/>
    <dgm:cxn modelId="{517E70D1-2C09-479D-964E-7D0291F35CCF}" type="presParOf" srcId="{D944C43E-8BD9-405E-B18C-26848ED7E597}" destId="{C0E8A765-CDFF-446A-9426-77B93AE37742}" srcOrd="6" destOrd="0" presId="urn:microsoft.com/office/officeart/2005/8/layout/vList6"/>
    <dgm:cxn modelId="{00F65DA8-4E32-4365-8984-B92C36E164CB}" type="presParOf" srcId="{C0E8A765-CDFF-446A-9426-77B93AE37742}" destId="{02D64923-8A99-412B-A9C6-B3EEC6809926}" srcOrd="0" destOrd="0" presId="urn:microsoft.com/office/officeart/2005/8/layout/vList6"/>
    <dgm:cxn modelId="{F3773EA1-B195-403B-9138-6952899CD6FC}" type="presParOf" srcId="{C0E8A765-CDFF-446A-9426-77B93AE37742}" destId="{BE0703CC-13B9-4CDB-BC25-A561D4214B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96192A-3024-40F2-BB38-2841572DB236}" type="doc">
      <dgm:prSet loTypeId="urn:microsoft.com/office/officeart/2005/8/layout/radial2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005E12-86E5-42CF-8703-708058E5DC96}">
      <dgm:prSet phldrT="[Text]" custT="1"/>
      <dgm:spPr/>
      <dgm:t>
        <a:bodyPr/>
        <a:lstStyle/>
        <a:p>
          <a:pPr algn="ctr"/>
          <a:r>
            <a:rPr lang="en-ID" sz="2000" b="1" dirty="0" err="1" smtClean="0"/>
            <a:t>Pendekatan</a:t>
          </a:r>
          <a:r>
            <a:rPr lang="en-ID" sz="2000" b="1" dirty="0" smtClean="0"/>
            <a:t> </a:t>
          </a:r>
          <a:r>
            <a:rPr lang="en-ID" sz="2000" b="1" dirty="0" err="1" smtClean="0"/>
            <a:t>Produksi</a:t>
          </a:r>
          <a:endParaRPr lang="en-ID" sz="2000" b="1" dirty="0" smtClean="0"/>
        </a:p>
        <a:p>
          <a:pPr algn="ctr"/>
          <a:r>
            <a:rPr lang="en-ID" sz="2000" b="1" dirty="0" smtClean="0"/>
            <a:t>Y = {(Q</a:t>
          </a:r>
          <a:r>
            <a:rPr lang="en-ID" sz="2000" b="1" baseline="-25000" dirty="0" smtClean="0"/>
            <a:t>1</a:t>
          </a:r>
          <a:r>
            <a:rPr lang="en-ID" sz="2000" b="1" dirty="0" smtClean="0"/>
            <a:t>P</a:t>
          </a:r>
          <a:r>
            <a:rPr lang="en-ID" sz="2000" b="1" baseline="-25000" dirty="0" smtClean="0"/>
            <a:t>1</a:t>
          </a:r>
          <a:r>
            <a:rPr lang="en-ID" sz="2000" b="1" dirty="0" smtClean="0"/>
            <a:t>) + (Q</a:t>
          </a:r>
          <a:r>
            <a:rPr lang="en-ID" sz="2000" b="1" baseline="-25000" dirty="0" smtClean="0"/>
            <a:t>2</a:t>
          </a:r>
          <a:r>
            <a:rPr lang="en-ID" sz="2000" b="1" dirty="0" smtClean="0"/>
            <a:t>P</a:t>
          </a:r>
          <a:r>
            <a:rPr lang="en-ID" sz="2000" b="1" baseline="-25000" dirty="0" smtClean="0"/>
            <a:t>2</a:t>
          </a:r>
          <a:r>
            <a:rPr lang="en-ID" sz="2000" b="1" dirty="0" smtClean="0"/>
            <a:t>) + … + (</a:t>
          </a:r>
          <a:r>
            <a:rPr lang="en-ID" sz="2000" b="1" dirty="0" err="1" smtClean="0"/>
            <a:t>Q</a:t>
          </a:r>
          <a:r>
            <a:rPr lang="en-ID" sz="2000" b="1" baseline="-25000" dirty="0" err="1" smtClean="0"/>
            <a:t>n</a:t>
          </a:r>
          <a:r>
            <a:rPr lang="en-ID" sz="2000" b="1" dirty="0" err="1" smtClean="0"/>
            <a:t>P</a:t>
          </a:r>
          <a:r>
            <a:rPr lang="en-ID" sz="2000" b="1" baseline="-25000" dirty="0" err="1" smtClean="0"/>
            <a:t>n</a:t>
          </a:r>
          <a:r>
            <a:rPr lang="en-ID" sz="2000" b="1" dirty="0" smtClean="0"/>
            <a:t>)}</a:t>
          </a:r>
        </a:p>
        <a:p>
          <a:pPr algn="l"/>
          <a:endParaRPr lang="en-ID" sz="2400" b="1" dirty="0" smtClean="0"/>
        </a:p>
      </dgm:t>
    </dgm:pt>
    <dgm:pt modelId="{0434DDFA-B724-4688-82C9-CCA364D07B4D}" type="parTrans" cxnId="{DE54940C-44FE-4AD3-9486-1002049EC0F3}">
      <dgm:prSet/>
      <dgm:spPr/>
      <dgm:t>
        <a:bodyPr/>
        <a:lstStyle/>
        <a:p>
          <a:endParaRPr lang="en-US"/>
        </a:p>
      </dgm:t>
    </dgm:pt>
    <dgm:pt modelId="{22412A35-6D92-46B3-AA7D-6E7781FEC9A5}" type="sibTrans" cxnId="{DE54940C-44FE-4AD3-9486-1002049EC0F3}">
      <dgm:prSet/>
      <dgm:spPr/>
      <dgm:t>
        <a:bodyPr/>
        <a:lstStyle/>
        <a:p>
          <a:endParaRPr lang="en-US"/>
        </a:p>
      </dgm:t>
    </dgm:pt>
    <dgm:pt modelId="{0A3ED4B0-F2BB-4777-AC06-9BC094CA693D}">
      <dgm:prSet phldrT="[Text]" custT="1"/>
      <dgm:spPr/>
      <dgm:t>
        <a:bodyPr/>
        <a:lstStyle/>
        <a:p>
          <a:r>
            <a:rPr lang="en-ID" sz="2000" b="1" dirty="0" err="1" smtClean="0"/>
            <a:t>Pendekatan</a:t>
          </a:r>
          <a:r>
            <a:rPr lang="en-ID" sz="2000" b="1" dirty="0" smtClean="0"/>
            <a:t> </a:t>
          </a:r>
          <a:r>
            <a:rPr lang="en-ID" sz="2000" b="1" dirty="0" err="1" smtClean="0"/>
            <a:t>Pendapatan</a:t>
          </a:r>
          <a:endParaRPr lang="en-ID" sz="2000" b="1" dirty="0" smtClean="0"/>
        </a:p>
        <a:p>
          <a:r>
            <a:rPr lang="en-ID" sz="2000" b="1" dirty="0" smtClean="0"/>
            <a:t>NI = R + W + I + P</a:t>
          </a:r>
          <a:endParaRPr lang="en-US" sz="2000" b="1" dirty="0"/>
        </a:p>
      </dgm:t>
    </dgm:pt>
    <dgm:pt modelId="{FBA8302D-21B5-4372-945F-B310C966DBDE}" type="parTrans" cxnId="{A79D7D54-D904-45E7-A840-F5D0C72E701E}">
      <dgm:prSet/>
      <dgm:spPr/>
      <dgm:t>
        <a:bodyPr/>
        <a:lstStyle/>
        <a:p>
          <a:endParaRPr lang="en-US"/>
        </a:p>
      </dgm:t>
    </dgm:pt>
    <dgm:pt modelId="{10CF904B-25E5-4A59-A755-B944899C4192}" type="sibTrans" cxnId="{A79D7D54-D904-45E7-A840-F5D0C72E701E}">
      <dgm:prSet/>
      <dgm:spPr/>
      <dgm:t>
        <a:bodyPr/>
        <a:lstStyle/>
        <a:p>
          <a:endParaRPr lang="en-US"/>
        </a:p>
      </dgm:t>
    </dgm:pt>
    <dgm:pt modelId="{50158754-1F50-42BA-B882-60A20E9DE8C1}">
      <dgm:prSet phldrT="[Text]" custT="1"/>
      <dgm:spPr/>
      <dgm:t>
        <a:bodyPr/>
        <a:lstStyle/>
        <a:p>
          <a:r>
            <a:rPr lang="en-ID" sz="2000" b="1" dirty="0" err="1" smtClean="0"/>
            <a:t>Pendekatan</a:t>
          </a:r>
          <a:r>
            <a:rPr lang="en-ID" sz="2000" b="1" dirty="0" smtClean="0"/>
            <a:t> </a:t>
          </a:r>
          <a:r>
            <a:rPr lang="en-ID" sz="2000" b="1" dirty="0" err="1" smtClean="0"/>
            <a:t>Pengeluaran</a:t>
          </a:r>
          <a:endParaRPr lang="en-ID" sz="2000" b="1" dirty="0" smtClean="0"/>
        </a:p>
        <a:p>
          <a:r>
            <a:rPr lang="en-ID" sz="2000" b="1" dirty="0" smtClean="0"/>
            <a:t>Y = C + I + G + (X – M)</a:t>
          </a:r>
          <a:endParaRPr lang="en-US" sz="2000" b="1" dirty="0"/>
        </a:p>
      </dgm:t>
    </dgm:pt>
    <dgm:pt modelId="{38648060-FFC0-4FAC-AB44-A6F8AFBD371D}" type="parTrans" cxnId="{BDF7EFB7-6B4E-474A-903B-96F9C36E2228}">
      <dgm:prSet/>
      <dgm:spPr/>
      <dgm:t>
        <a:bodyPr/>
        <a:lstStyle/>
        <a:p>
          <a:endParaRPr lang="en-US"/>
        </a:p>
      </dgm:t>
    </dgm:pt>
    <dgm:pt modelId="{494B9FF7-D052-4C25-B0E1-799B0AC66407}" type="sibTrans" cxnId="{BDF7EFB7-6B4E-474A-903B-96F9C36E2228}">
      <dgm:prSet/>
      <dgm:spPr/>
      <dgm:t>
        <a:bodyPr/>
        <a:lstStyle/>
        <a:p>
          <a:endParaRPr lang="en-US"/>
        </a:p>
      </dgm:t>
    </dgm:pt>
    <dgm:pt modelId="{96F97F02-E79D-49A2-AC64-FA579BC7027E}">
      <dgm:prSet/>
      <dgm:spPr/>
      <dgm:t>
        <a:bodyPr/>
        <a:lstStyle/>
        <a:p>
          <a:pPr algn="l"/>
          <a:endParaRPr lang="en-US" dirty="0"/>
        </a:p>
      </dgm:t>
    </dgm:pt>
    <dgm:pt modelId="{29F618B0-67BA-4CE5-AA5F-C50EB4D34785}" type="parTrans" cxnId="{7B54DDE1-EFBB-41FC-8797-D50F2B71D2A0}">
      <dgm:prSet/>
      <dgm:spPr/>
      <dgm:t>
        <a:bodyPr/>
        <a:lstStyle/>
        <a:p>
          <a:endParaRPr lang="en-US"/>
        </a:p>
      </dgm:t>
    </dgm:pt>
    <dgm:pt modelId="{E0861A75-3E42-4D59-9D80-2C0D3C085807}" type="sibTrans" cxnId="{7B54DDE1-EFBB-41FC-8797-D50F2B71D2A0}">
      <dgm:prSet/>
      <dgm:spPr/>
      <dgm:t>
        <a:bodyPr/>
        <a:lstStyle/>
        <a:p>
          <a:endParaRPr lang="en-US"/>
        </a:p>
      </dgm:t>
    </dgm:pt>
    <dgm:pt modelId="{FEC4F527-E9DC-48EF-9AB6-201585F3C619}" type="pres">
      <dgm:prSet presAssocID="{0096192A-3024-40F2-BB38-2841572DB23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C6228-2484-45FD-B2C1-08A4A8C19E46}" type="pres">
      <dgm:prSet presAssocID="{0096192A-3024-40F2-BB38-2841572DB236}" presName="cycle" presStyleCnt="0"/>
      <dgm:spPr/>
      <dgm:t>
        <a:bodyPr/>
        <a:lstStyle/>
        <a:p>
          <a:endParaRPr lang="en-US"/>
        </a:p>
      </dgm:t>
    </dgm:pt>
    <dgm:pt modelId="{BC979D82-FF7C-4F48-BB35-2EAE6E5CE0AE}" type="pres">
      <dgm:prSet presAssocID="{0096192A-3024-40F2-BB38-2841572DB236}" presName="centerShape" presStyleCnt="0"/>
      <dgm:spPr/>
      <dgm:t>
        <a:bodyPr/>
        <a:lstStyle/>
        <a:p>
          <a:endParaRPr lang="en-US"/>
        </a:p>
      </dgm:t>
    </dgm:pt>
    <dgm:pt modelId="{3CEF1B19-4863-47A3-810C-72A963575DF3}" type="pres">
      <dgm:prSet presAssocID="{0096192A-3024-40F2-BB38-2841572DB236}" presName="connSite" presStyleLbl="node1" presStyleIdx="0" presStyleCnt="4"/>
      <dgm:spPr/>
      <dgm:t>
        <a:bodyPr/>
        <a:lstStyle/>
        <a:p>
          <a:endParaRPr lang="en-US"/>
        </a:p>
      </dgm:t>
    </dgm:pt>
    <dgm:pt modelId="{314939EC-1983-4B8D-8034-41029566EB09}" type="pres">
      <dgm:prSet presAssocID="{0096192A-3024-40F2-BB38-2841572DB236}" presName="visible" presStyleLbl="node1" presStyleIdx="0" presStyleCnt="4" custScaleX="66665" custScaleY="62090" custLinFactNeighborX="18148" custLinFactNeighborY="-7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E87677-25C8-4424-BB62-A3382D204E08}" type="pres">
      <dgm:prSet presAssocID="{0434DDFA-B724-4688-82C9-CCA364D07B4D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90F09F7-1A08-4725-8C1C-32A900C213D1}" type="pres">
      <dgm:prSet presAssocID="{98005E12-86E5-42CF-8703-708058E5DC96}" presName="node" presStyleCnt="0"/>
      <dgm:spPr/>
      <dgm:t>
        <a:bodyPr/>
        <a:lstStyle/>
        <a:p>
          <a:endParaRPr lang="en-US"/>
        </a:p>
      </dgm:t>
    </dgm:pt>
    <dgm:pt modelId="{D145F82E-0095-434D-9AAA-471D299FED25}" type="pres">
      <dgm:prSet presAssocID="{98005E12-86E5-42CF-8703-708058E5DC96}" presName="parentNode" presStyleLbl="node1" presStyleIdx="1" presStyleCnt="4" custScaleX="346080" custScaleY="109493" custLinFactNeighborX="86479" custLinFactNeighborY="-45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960A4-1C43-47CA-B222-F58A940E4856}" type="pres">
      <dgm:prSet presAssocID="{98005E12-86E5-42CF-8703-708058E5DC9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3DA2C-964D-4B79-AA2F-E73A2381C671}" type="pres">
      <dgm:prSet presAssocID="{FBA8302D-21B5-4372-945F-B310C966DBD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A30DD9B-F519-43DA-B146-92B8399AF8B3}" type="pres">
      <dgm:prSet presAssocID="{0A3ED4B0-F2BB-4777-AC06-9BC094CA693D}" presName="node" presStyleCnt="0"/>
      <dgm:spPr/>
      <dgm:t>
        <a:bodyPr/>
        <a:lstStyle/>
        <a:p>
          <a:endParaRPr lang="en-US"/>
        </a:p>
      </dgm:t>
    </dgm:pt>
    <dgm:pt modelId="{487661EA-7BA8-4D4E-9DE6-BD517F4A056B}" type="pres">
      <dgm:prSet presAssocID="{0A3ED4B0-F2BB-4777-AC06-9BC094CA693D}" presName="parentNode" presStyleLbl="node1" presStyleIdx="2" presStyleCnt="4" custScaleX="289668" custLinFactX="70951" custLinFactNeighborX="100000" custLinFactNeighborY="-62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8F032-888F-4FAE-8AFF-5684EB74C894}" type="pres">
      <dgm:prSet presAssocID="{0A3ED4B0-F2BB-4777-AC06-9BC094CA693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F7AE8-6F46-43F3-BDB5-874E59AA2966}" type="pres">
      <dgm:prSet presAssocID="{38648060-FFC0-4FAC-AB44-A6F8AFBD371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4D8A5D2-65F8-4F59-85D9-1FD6E58C2E55}" type="pres">
      <dgm:prSet presAssocID="{50158754-1F50-42BA-B882-60A20E9DE8C1}" presName="node" presStyleCnt="0"/>
      <dgm:spPr/>
      <dgm:t>
        <a:bodyPr/>
        <a:lstStyle/>
        <a:p>
          <a:endParaRPr lang="en-US"/>
        </a:p>
      </dgm:t>
    </dgm:pt>
    <dgm:pt modelId="{CF69138A-A1F3-470F-9134-CDF1643B82B4}" type="pres">
      <dgm:prSet presAssocID="{50158754-1F50-42BA-B882-60A20E9DE8C1}" presName="parentNode" presStyleLbl="node1" presStyleIdx="3" presStyleCnt="4" custScaleX="297965" custLinFactNeighborX="88301" custLinFactNeighborY="-16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078DA-6521-43FE-8C1E-31099FEA0100}" type="pres">
      <dgm:prSet presAssocID="{50158754-1F50-42BA-B882-60A20E9DE8C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B9BA4-8D2C-43C7-9D16-EA5257EC7DCF}" type="presOf" srcId="{FBA8302D-21B5-4372-945F-B310C966DBDE}" destId="{3943DA2C-964D-4B79-AA2F-E73A2381C671}" srcOrd="0" destOrd="0" presId="urn:microsoft.com/office/officeart/2005/8/layout/radial2"/>
    <dgm:cxn modelId="{53728B47-2706-4285-92E1-F49F6BCB5AD4}" type="presOf" srcId="{0434DDFA-B724-4688-82C9-CCA364D07B4D}" destId="{36E87677-25C8-4424-BB62-A3382D204E08}" srcOrd="0" destOrd="0" presId="urn:microsoft.com/office/officeart/2005/8/layout/radial2"/>
    <dgm:cxn modelId="{822BCE72-E359-401B-9A89-BBFF7965E7EC}" type="presOf" srcId="{0A3ED4B0-F2BB-4777-AC06-9BC094CA693D}" destId="{487661EA-7BA8-4D4E-9DE6-BD517F4A056B}" srcOrd="0" destOrd="0" presId="urn:microsoft.com/office/officeart/2005/8/layout/radial2"/>
    <dgm:cxn modelId="{DE54940C-44FE-4AD3-9486-1002049EC0F3}" srcId="{0096192A-3024-40F2-BB38-2841572DB236}" destId="{98005E12-86E5-42CF-8703-708058E5DC96}" srcOrd="0" destOrd="0" parTransId="{0434DDFA-B724-4688-82C9-CCA364D07B4D}" sibTransId="{22412A35-6D92-46B3-AA7D-6E7781FEC9A5}"/>
    <dgm:cxn modelId="{BCDEAFA0-E728-4971-9CDE-7EBB550D643C}" type="presOf" srcId="{96F97F02-E79D-49A2-AC64-FA579BC7027E}" destId="{43F960A4-1C43-47CA-B222-F58A940E4856}" srcOrd="0" destOrd="0" presId="urn:microsoft.com/office/officeart/2005/8/layout/radial2"/>
    <dgm:cxn modelId="{C23F756D-DAF6-42CB-87CA-6D172591C8ED}" type="presOf" srcId="{38648060-FFC0-4FAC-AB44-A6F8AFBD371D}" destId="{588F7AE8-6F46-43F3-BDB5-874E59AA2966}" srcOrd="0" destOrd="0" presId="urn:microsoft.com/office/officeart/2005/8/layout/radial2"/>
    <dgm:cxn modelId="{A79D7D54-D904-45E7-A840-F5D0C72E701E}" srcId="{0096192A-3024-40F2-BB38-2841572DB236}" destId="{0A3ED4B0-F2BB-4777-AC06-9BC094CA693D}" srcOrd="1" destOrd="0" parTransId="{FBA8302D-21B5-4372-945F-B310C966DBDE}" sibTransId="{10CF904B-25E5-4A59-A755-B944899C4192}"/>
    <dgm:cxn modelId="{3162176C-0065-4B39-88AA-B825A415613C}" type="presOf" srcId="{0096192A-3024-40F2-BB38-2841572DB236}" destId="{FEC4F527-E9DC-48EF-9AB6-201585F3C619}" srcOrd="0" destOrd="0" presId="urn:microsoft.com/office/officeart/2005/8/layout/radial2"/>
    <dgm:cxn modelId="{BDF7EFB7-6B4E-474A-903B-96F9C36E2228}" srcId="{0096192A-3024-40F2-BB38-2841572DB236}" destId="{50158754-1F50-42BA-B882-60A20E9DE8C1}" srcOrd="2" destOrd="0" parTransId="{38648060-FFC0-4FAC-AB44-A6F8AFBD371D}" sibTransId="{494B9FF7-D052-4C25-B0E1-799B0AC66407}"/>
    <dgm:cxn modelId="{0F0FCD0B-85DE-4C3A-A2AE-B3A520BBA7FA}" type="presOf" srcId="{50158754-1F50-42BA-B882-60A20E9DE8C1}" destId="{CF69138A-A1F3-470F-9134-CDF1643B82B4}" srcOrd="0" destOrd="0" presId="urn:microsoft.com/office/officeart/2005/8/layout/radial2"/>
    <dgm:cxn modelId="{7B54DDE1-EFBB-41FC-8797-D50F2B71D2A0}" srcId="{98005E12-86E5-42CF-8703-708058E5DC96}" destId="{96F97F02-E79D-49A2-AC64-FA579BC7027E}" srcOrd="0" destOrd="0" parTransId="{29F618B0-67BA-4CE5-AA5F-C50EB4D34785}" sibTransId="{E0861A75-3E42-4D59-9D80-2C0D3C085807}"/>
    <dgm:cxn modelId="{230A1789-30B6-4527-85D4-41A563FD4A6C}" type="presOf" srcId="{98005E12-86E5-42CF-8703-708058E5DC96}" destId="{D145F82E-0095-434D-9AAA-471D299FED25}" srcOrd="0" destOrd="0" presId="urn:microsoft.com/office/officeart/2005/8/layout/radial2"/>
    <dgm:cxn modelId="{DE638542-E581-44AD-B665-90190D192E56}" type="presParOf" srcId="{FEC4F527-E9DC-48EF-9AB6-201585F3C619}" destId="{AA0C6228-2484-45FD-B2C1-08A4A8C19E46}" srcOrd="0" destOrd="0" presId="urn:microsoft.com/office/officeart/2005/8/layout/radial2"/>
    <dgm:cxn modelId="{7ADF879F-DEA1-4584-8CD3-AACBFF85D041}" type="presParOf" srcId="{AA0C6228-2484-45FD-B2C1-08A4A8C19E46}" destId="{BC979D82-FF7C-4F48-BB35-2EAE6E5CE0AE}" srcOrd="0" destOrd="0" presId="urn:microsoft.com/office/officeart/2005/8/layout/radial2"/>
    <dgm:cxn modelId="{74E88D40-6107-4E2C-B803-DD709BF6E5EA}" type="presParOf" srcId="{BC979D82-FF7C-4F48-BB35-2EAE6E5CE0AE}" destId="{3CEF1B19-4863-47A3-810C-72A963575DF3}" srcOrd="0" destOrd="0" presId="urn:microsoft.com/office/officeart/2005/8/layout/radial2"/>
    <dgm:cxn modelId="{B9B00F0B-B005-4CAD-A485-36F14CAB64EE}" type="presParOf" srcId="{BC979D82-FF7C-4F48-BB35-2EAE6E5CE0AE}" destId="{314939EC-1983-4B8D-8034-41029566EB09}" srcOrd="1" destOrd="0" presId="urn:microsoft.com/office/officeart/2005/8/layout/radial2"/>
    <dgm:cxn modelId="{67F8B6F5-CA31-41C4-B339-6087A9912044}" type="presParOf" srcId="{AA0C6228-2484-45FD-B2C1-08A4A8C19E46}" destId="{36E87677-25C8-4424-BB62-A3382D204E08}" srcOrd="1" destOrd="0" presId="urn:microsoft.com/office/officeart/2005/8/layout/radial2"/>
    <dgm:cxn modelId="{66679110-65A9-4DDB-9EB6-CD750E6C09EC}" type="presParOf" srcId="{AA0C6228-2484-45FD-B2C1-08A4A8C19E46}" destId="{290F09F7-1A08-4725-8C1C-32A900C213D1}" srcOrd="2" destOrd="0" presId="urn:microsoft.com/office/officeart/2005/8/layout/radial2"/>
    <dgm:cxn modelId="{9833670A-6BF5-42C0-B3C2-24CB3E570315}" type="presParOf" srcId="{290F09F7-1A08-4725-8C1C-32A900C213D1}" destId="{D145F82E-0095-434D-9AAA-471D299FED25}" srcOrd="0" destOrd="0" presId="urn:microsoft.com/office/officeart/2005/8/layout/radial2"/>
    <dgm:cxn modelId="{B8EE51EE-7301-46FF-BC18-96A889ADBAC2}" type="presParOf" srcId="{290F09F7-1A08-4725-8C1C-32A900C213D1}" destId="{43F960A4-1C43-47CA-B222-F58A940E4856}" srcOrd="1" destOrd="0" presId="urn:microsoft.com/office/officeart/2005/8/layout/radial2"/>
    <dgm:cxn modelId="{C1278428-B7AE-4A87-83CA-2026C06178F3}" type="presParOf" srcId="{AA0C6228-2484-45FD-B2C1-08A4A8C19E46}" destId="{3943DA2C-964D-4B79-AA2F-E73A2381C671}" srcOrd="3" destOrd="0" presId="urn:microsoft.com/office/officeart/2005/8/layout/radial2"/>
    <dgm:cxn modelId="{47825AD5-EF29-45FA-819E-B88F02DCE62A}" type="presParOf" srcId="{AA0C6228-2484-45FD-B2C1-08A4A8C19E46}" destId="{5A30DD9B-F519-43DA-B146-92B8399AF8B3}" srcOrd="4" destOrd="0" presId="urn:microsoft.com/office/officeart/2005/8/layout/radial2"/>
    <dgm:cxn modelId="{72E22CD3-FA86-4D30-B2F4-D199BEC32F7A}" type="presParOf" srcId="{5A30DD9B-F519-43DA-B146-92B8399AF8B3}" destId="{487661EA-7BA8-4D4E-9DE6-BD517F4A056B}" srcOrd="0" destOrd="0" presId="urn:microsoft.com/office/officeart/2005/8/layout/radial2"/>
    <dgm:cxn modelId="{8B5A43A9-66B2-4FF8-AAD7-7A78260CF948}" type="presParOf" srcId="{5A30DD9B-F519-43DA-B146-92B8399AF8B3}" destId="{1938F032-888F-4FAE-8AFF-5684EB74C894}" srcOrd="1" destOrd="0" presId="urn:microsoft.com/office/officeart/2005/8/layout/radial2"/>
    <dgm:cxn modelId="{25C1A1B6-2143-4CAF-B278-C9AED44EF830}" type="presParOf" srcId="{AA0C6228-2484-45FD-B2C1-08A4A8C19E46}" destId="{588F7AE8-6F46-43F3-BDB5-874E59AA2966}" srcOrd="5" destOrd="0" presId="urn:microsoft.com/office/officeart/2005/8/layout/radial2"/>
    <dgm:cxn modelId="{AF4B6C24-05CF-4042-A673-E2CED988A180}" type="presParOf" srcId="{AA0C6228-2484-45FD-B2C1-08A4A8C19E46}" destId="{64D8A5D2-65F8-4F59-85D9-1FD6E58C2E55}" srcOrd="6" destOrd="0" presId="urn:microsoft.com/office/officeart/2005/8/layout/radial2"/>
    <dgm:cxn modelId="{73060900-1D9B-40F4-A873-104A7CB97239}" type="presParOf" srcId="{64D8A5D2-65F8-4F59-85D9-1FD6E58C2E55}" destId="{CF69138A-A1F3-470F-9134-CDF1643B82B4}" srcOrd="0" destOrd="0" presId="urn:microsoft.com/office/officeart/2005/8/layout/radial2"/>
    <dgm:cxn modelId="{F326FD68-5A8D-4B8B-B4C6-6395F46E6946}" type="presParOf" srcId="{64D8A5D2-65F8-4F59-85D9-1FD6E58C2E55}" destId="{6BA078DA-6521-43FE-8C1E-31099FEA010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F020A6-91E3-431B-9E8A-9C40117E33B7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4409FD29-4E6F-41DD-9523-CB71AF471940}">
      <dgm:prSet phldrT="[Text]" custT="1"/>
      <dgm:spPr/>
      <dgm:t>
        <a:bodyPr/>
        <a:lstStyle/>
        <a:p>
          <a:pPr marL="225425" indent="0"/>
          <a:r>
            <a:rPr lang="en-ID" sz="2000" b="1" dirty="0" smtClean="0"/>
            <a:t>Distribusi pendapatan </a:t>
          </a:r>
          <a:r>
            <a:rPr lang="en-ID" sz="2000" dirty="0" smtClean="0"/>
            <a:t>merupakan tingkat persebaran </a:t>
          </a:r>
          <a:r>
            <a:rPr lang="en-ID" sz="2000" dirty="0" err="1" smtClean="0"/>
            <a:t>pendapatan</a:t>
          </a:r>
          <a:r>
            <a:rPr lang="en-ID" sz="2000" dirty="0" smtClean="0"/>
            <a:t> </a:t>
          </a:r>
          <a:r>
            <a:rPr lang="en-ID" sz="2000" dirty="0" err="1" smtClean="0"/>
            <a:t>di</a:t>
          </a:r>
          <a:r>
            <a:rPr lang="en-ID" sz="2000" dirty="0" smtClean="0"/>
            <a:t> </a:t>
          </a:r>
          <a:r>
            <a:rPr lang="en-ID" sz="2000" dirty="0" err="1" smtClean="0"/>
            <a:t>suatu</a:t>
          </a:r>
          <a:r>
            <a:rPr lang="en-ID" sz="2000" dirty="0" smtClean="0"/>
            <a:t> wilayah atau daerah.</a:t>
          </a:r>
        </a:p>
      </dgm:t>
    </dgm:pt>
    <dgm:pt modelId="{EFA2B8D8-A9B4-4000-B6DB-7C6AEA2481CB}" type="parTrans" cxnId="{62D1C070-E6F8-4AFC-BE2F-723EC891C7D1}">
      <dgm:prSet/>
      <dgm:spPr/>
      <dgm:t>
        <a:bodyPr/>
        <a:lstStyle/>
        <a:p>
          <a:endParaRPr lang="en-US"/>
        </a:p>
      </dgm:t>
    </dgm:pt>
    <dgm:pt modelId="{06C5F50F-7429-4070-9252-2CCB933BE0D6}" type="sibTrans" cxnId="{62D1C070-E6F8-4AFC-BE2F-723EC891C7D1}">
      <dgm:prSet/>
      <dgm:spPr/>
      <dgm:t>
        <a:bodyPr/>
        <a:lstStyle/>
        <a:p>
          <a:endParaRPr lang="en-US"/>
        </a:p>
      </dgm:t>
    </dgm:pt>
    <dgm:pt modelId="{FF4FCB7F-1145-44DB-B87E-5B1899258A17}">
      <dgm:prSet custT="1"/>
      <dgm:spPr/>
      <dgm:t>
        <a:bodyPr anchor="t"/>
        <a:lstStyle/>
        <a:p>
          <a:pPr marL="104775" indent="0"/>
          <a:r>
            <a:rPr lang="en-ID" sz="2000" b="1" dirty="0" smtClean="0"/>
            <a:t>Koefisien </a:t>
          </a:r>
          <a:r>
            <a:rPr lang="en-ID" sz="2000" b="1" dirty="0" smtClean="0"/>
            <a:t>gini </a:t>
          </a:r>
          <a:r>
            <a:rPr lang="en-ID" sz="2000" b="1" dirty="0" smtClean="0"/>
            <a:t>merupakan perbandingan antara persentase kumulatif tingkat pendapatan dan nilai koefisien gini.</a:t>
          </a:r>
        </a:p>
        <a:p>
          <a:endParaRPr lang="en-US" sz="2000" b="1" dirty="0" smtClean="0"/>
        </a:p>
        <a:p>
          <a:endParaRPr lang="en-US" sz="2000" b="1" dirty="0"/>
        </a:p>
      </dgm:t>
    </dgm:pt>
    <dgm:pt modelId="{CDBE6442-917E-4D9B-9C05-270BCF79A6F1}" type="parTrans" cxnId="{D40E6CF8-4867-4A39-A858-C333DD7FABD1}">
      <dgm:prSet/>
      <dgm:spPr/>
      <dgm:t>
        <a:bodyPr/>
        <a:lstStyle/>
        <a:p>
          <a:endParaRPr lang="en-US"/>
        </a:p>
      </dgm:t>
    </dgm:pt>
    <dgm:pt modelId="{8E3696A1-93C6-4B05-8311-27F127BA4909}" type="sibTrans" cxnId="{D40E6CF8-4867-4A39-A858-C333DD7FABD1}">
      <dgm:prSet/>
      <dgm:spPr/>
      <dgm:t>
        <a:bodyPr/>
        <a:lstStyle/>
        <a:p>
          <a:endParaRPr lang="en-US"/>
        </a:p>
      </dgm:t>
    </dgm:pt>
    <dgm:pt modelId="{6DD7433F-E6CC-4C15-888D-E35764A7F5D3}" type="pres">
      <dgm:prSet presAssocID="{7FF020A6-91E3-431B-9E8A-9C40117E33B7}" presName="linearFlow" presStyleCnt="0">
        <dgm:presLayoutVars>
          <dgm:dir/>
          <dgm:resizeHandles val="exact"/>
        </dgm:presLayoutVars>
      </dgm:prSet>
      <dgm:spPr/>
    </dgm:pt>
    <dgm:pt modelId="{B2541A76-8E63-4AD7-9C72-4B77886AFF81}" type="pres">
      <dgm:prSet presAssocID="{4409FD29-4E6F-41DD-9523-CB71AF471940}" presName="composite" presStyleCnt="0"/>
      <dgm:spPr/>
    </dgm:pt>
    <dgm:pt modelId="{890CEFAD-E867-48D2-9773-5978AE29F4FB}" type="pres">
      <dgm:prSet presAssocID="{4409FD29-4E6F-41DD-9523-CB71AF471940}" presName="imgShp" presStyleLbl="fgImgPlace1" presStyleIdx="0" presStyleCnt="2" custScaleX="57465" custScaleY="52172" custLinFactNeighborX="-39939" custLinFactNeighborY="-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AAC291-E6EA-4F9A-8776-5189818C3A23}" type="pres">
      <dgm:prSet presAssocID="{4409FD29-4E6F-41DD-9523-CB71AF471940}" presName="txShp" presStyleLbl="node1" presStyleIdx="0" presStyleCnt="2" custFlipVert="1" custScaleX="149998" custScaleY="56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95FA4-B5D3-43CD-AAD7-0D19013AD324}" type="pres">
      <dgm:prSet presAssocID="{06C5F50F-7429-4070-9252-2CCB933BE0D6}" presName="spacing" presStyleCnt="0"/>
      <dgm:spPr/>
    </dgm:pt>
    <dgm:pt modelId="{510522D5-F1AA-4145-9A11-C892A6186349}" type="pres">
      <dgm:prSet presAssocID="{FF4FCB7F-1145-44DB-B87E-5B1899258A17}" presName="composite" presStyleCnt="0"/>
      <dgm:spPr/>
    </dgm:pt>
    <dgm:pt modelId="{8B3E0478-D52A-48EE-A591-ECC5D9B02398}" type="pres">
      <dgm:prSet presAssocID="{FF4FCB7F-1145-44DB-B87E-5B1899258A17}" presName="imgShp" presStyleLbl="fgImgPlace1" presStyleIdx="1" presStyleCnt="2" custScaleX="62688" custScaleY="63434" custLinFactNeighborX="-54104" custLinFactNeighborY="-20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2C3C58-CD26-4C4B-9112-D9FE6346B71C}" type="pres">
      <dgm:prSet presAssocID="{FF4FCB7F-1145-44DB-B87E-5B1899258A17}" presName="txShp" presStyleLbl="node1" presStyleIdx="1" presStyleCnt="2" custScaleX="150376" custScaleY="200902" custLinFactNeighborX="-10526" custLinFactNeighborY="-19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39A32-4CD5-4DE9-B765-4222BBA9883A}" type="presOf" srcId="{4409FD29-4E6F-41DD-9523-CB71AF471940}" destId="{E2AAC291-E6EA-4F9A-8776-5189818C3A23}" srcOrd="0" destOrd="0" presId="urn:microsoft.com/office/officeart/2005/8/layout/vList3"/>
    <dgm:cxn modelId="{D40E6CF8-4867-4A39-A858-C333DD7FABD1}" srcId="{7FF020A6-91E3-431B-9E8A-9C40117E33B7}" destId="{FF4FCB7F-1145-44DB-B87E-5B1899258A17}" srcOrd="1" destOrd="0" parTransId="{CDBE6442-917E-4D9B-9C05-270BCF79A6F1}" sibTransId="{8E3696A1-93C6-4B05-8311-27F127BA4909}"/>
    <dgm:cxn modelId="{B370F6EC-F7F0-4B05-A4EF-3896209E9CB6}" type="presOf" srcId="{FF4FCB7F-1145-44DB-B87E-5B1899258A17}" destId="{A92C3C58-CD26-4C4B-9112-D9FE6346B71C}" srcOrd="0" destOrd="0" presId="urn:microsoft.com/office/officeart/2005/8/layout/vList3"/>
    <dgm:cxn modelId="{DC8CD8AC-DBF9-4C62-94C7-4AF1AC8FAAA3}" type="presOf" srcId="{7FF020A6-91E3-431B-9E8A-9C40117E33B7}" destId="{6DD7433F-E6CC-4C15-888D-E35764A7F5D3}" srcOrd="0" destOrd="0" presId="urn:microsoft.com/office/officeart/2005/8/layout/vList3"/>
    <dgm:cxn modelId="{62D1C070-E6F8-4AFC-BE2F-723EC891C7D1}" srcId="{7FF020A6-91E3-431B-9E8A-9C40117E33B7}" destId="{4409FD29-4E6F-41DD-9523-CB71AF471940}" srcOrd="0" destOrd="0" parTransId="{EFA2B8D8-A9B4-4000-B6DB-7C6AEA2481CB}" sibTransId="{06C5F50F-7429-4070-9252-2CCB933BE0D6}"/>
    <dgm:cxn modelId="{ADD30386-AE26-4559-BD33-288E118F0E82}" type="presParOf" srcId="{6DD7433F-E6CC-4C15-888D-E35764A7F5D3}" destId="{B2541A76-8E63-4AD7-9C72-4B77886AFF81}" srcOrd="0" destOrd="0" presId="urn:microsoft.com/office/officeart/2005/8/layout/vList3"/>
    <dgm:cxn modelId="{CDA458A4-F6FA-457E-AF22-590AA9A2453D}" type="presParOf" srcId="{B2541A76-8E63-4AD7-9C72-4B77886AFF81}" destId="{890CEFAD-E867-48D2-9773-5978AE29F4FB}" srcOrd="0" destOrd="0" presId="urn:microsoft.com/office/officeart/2005/8/layout/vList3"/>
    <dgm:cxn modelId="{3FFE8394-877E-4125-AE98-26675B60C5D7}" type="presParOf" srcId="{B2541A76-8E63-4AD7-9C72-4B77886AFF81}" destId="{E2AAC291-E6EA-4F9A-8776-5189818C3A23}" srcOrd="1" destOrd="0" presId="urn:microsoft.com/office/officeart/2005/8/layout/vList3"/>
    <dgm:cxn modelId="{37B049C7-3D36-44E1-94C6-22CDA8CB8462}" type="presParOf" srcId="{6DD7433F-E6CC-4C15-888D-E35764A7F5D3}" destId="{F9D95FA4-B5D3-43CD-AAD7-0D19013AD324}" srcOrd="1" destOrd="0" presId="urn:microsoft.com/office/officeart/2005/8/layout/vList3"/>
    <dgm:cxn modelId="{19CE78B2-ED1E-426D-8D54-033443CDC83B}" type="presParOf" srcId="{6DD7433F-E6CC-4C15-888D-E35764A7F5D3}" destId="{510522D5-F1AA-4145-9A11-C892A6186349}" srcOrd="2" destOrd="0" presId="urn:microsoft.com/office/officeart/2005/8/layout/vList3"/>
    <dgm:cxn modelId="{B560DC26-A28D-4143-BAAC-0B232D2B57A1}" type="presParOf" srcId="{510522D5-F1AA-4145-9A11-C892A6186349}" destId="{8B3E0478-D52A-48EE-A591-ECC5D9B02398}" srcOrd="0" destOrd="0" presId="urn:microsoft.com/office/officeart/2005/8/layout/vList3"/>
    <dgm:cxn modelId="{F4042930-1672-44D6-80B9-A87E8B1D4CD7}" type="presParOf" srcId="{510522D5-F1AA-4145-9A11-C892A6186349}" destId="{A92C3C58-CD26-4C4B-9112-D9FE6346B7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E7C237-8A96-42D3-B8A0-C98B1AA11709}">
      <dsp:nvSpPr>
        <dsp:cNvPr id="0" name=""/>
        <dsp:cNvSpPr/>
      </dsp:nvSpPr>
      <dsp:spPr>
        <a:xfrm rot="5400000">
          <a:off x="5244744" y="-2192233"/>
          <a:ext cx="70276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Pendapatan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Nasional</a:t>
          </a:r>
          <a:endParaRPr lang="en-US" sz="1900" kern="1200" dirty="0"/>
        </a:p>
      </dsp:txBody>
      <dsp:txXfrm rot="5400000">
        <a:off x="5244744" y="-2192233"/>
        <a:ext cx="702766" cy="5266944"/>
      </dsp:txXfrm>
    </dsp:sp>
    <dsp:sp modelId="{3DA81DAA-3511-4461-9ACA-B4191CC5483C}">
      <dsp:nvSpPr>
        <dsp:cNvPr id="0" name=""/>
        <dsp:cNvSpPr/>
      </dsp:nvSpPr>
      <dsp:spPr>
        <a:xfrm>
          <a:off x="0" y="2009"/>
          <a:ext cx="2962656" cy="878458"/>
        </a:xfrm>
        <a:prstGeom prst="teardrop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hlinkClick xmlns:r="http://schemas.openxmlformats.org/officeDocument/2006/relationships" r:id="" action="ppaction://hlinksldjump"/>
            </a:rPr>
            <a:t>BAB I</a:t>
          </a:r>
          <a:endParaRPr lang="en-US" sz="3600" kern="1200" dirty="0"/>
        </a:p>
      </dsp:txBody>
      <dsp:txXfrm>
        <a:off x="0" y="2009"/>
        <a:ext cx="2962656" cy="878458"/>
      </dsp:txXfrm>
    </dsp:sp>
    <dsp:sp modelId="{770895AC-2721-4911-B1D7-AD6EE3D78293}">
      <dsp:nvSpPr>
        <dsp:cNvPr id="0" name=""/>
        <dsp:cNvSpPr/>
      </dsp:nvSpPr>
      <dsp:spPr>
        <a:xfrm rot="5400000">
          <a:off x="5244744" y="-1269852"/>
          <a:ext cx="702766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Pertumbuhan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Ekonomi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dan</a:t>
          </a:r>
          <a:r>
            <a:rPr lang="en-US" sz="1900" b="1" kern="1200" dirty="0" smtClean="0"/>
            <a:t> Pembangunan </a:t>
          </a:r>
          <a:r>
            <a:rPr lang="en-US" sz="1900" b="1" kern="1200" dirty="0" err="1" smtClean="0"/>
            <a:t>Ekonomi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 rot="5400000">
        <a:off x="5244744" y="-1269852"/>
        <a:ext cx="702766" cy="5266944"/>
      </dsp:txXfrm>
    </dsp:sp>
    <dsp:sp modelId="{560B2BFC-E4E2-4615-909E-6DAD8813FC15}">
      <dsp:nvSpPr>
        <dsp:cNvPr id="0" name=""/>
        <dsp:cNvSpPr/>
      </dsp:nvSpPr>
      <dsp:spPr>
        <a:xfrm>
          <a:off x="0" y="924390"/>
          <a:ext cx="2962656" cy="878458"/>
        </a:xfrm>
        <a:prstGeom prst="teardrop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hlinkClick xmlns:r="http://schemas.openxmlformats.org/officeDocument/2006/relationships" r:id="" action="ppaction://hlinksldjump"/>
            </a:rPr>
            <a:t>BAB II</a:t>
          </a:r>
          <a:endParaRPr lang="en-US" sz="3600" kern="1200" dirty="0"/>
        </a:p>
      </dsp:txBody>
      <dsp:txXfrm>
        <a:off x="0" y="924390"/>
        <a:ext cx="2962656" cy="878458"/>
      </dsp:txXfrm>
    </dsp:sp>
    <dsp:sp modelId="{1258DA0C-7DAD-4536-B098-50C1D8CA48CF}">
      <dsp:nvSpPr>
        <dsp:cNvPr id="0" name=""/>
        <dsp:cNvSpPr/>
      </dsp:nvSpPr>
      <dsp:spPr>
        <a:xfrm rot="5400000">
          <a:off x="5244744" y="-347472"/>
          <a:ext cx="702766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Permasalahan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Ketenagakerjaan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dalam</a:t>
          </a:r>
          <a:r>
            <a:rPr lang="en-US" sz="1900" b="1" kern="1200" dirty="0" smtClean="0"/>
            <a:t> Pembangunan </a:t>
          </a:r>
          <a:r>
            <a:rPr lang="en-US" sz="1900" b="1" kern="1200" dirty="0" err="1" smtClean="0"/>
            <a:t>Ekonomi</a:t>
          </a:r>
          <a:endParaRPr lang="en-US" sz="1900" kern="1200" dirty="0"/>
        </a:p>
      </dsp:txBody>
      <dsp:txXfrm rot="5400000">
        <a:off x="5244744" y="-347472"/>
        <a:ext cx="702766" cy="5266944"/>
      </dsp:txXfrm>
    </dsp:sp>
    <dsp:sp modelId="{6108BC93-5C96-48B5-9D40-DB9340C159C0}">
      <dsp:nvSpPr>
        <dsp:cNvPr id="0" name=""/>
        <dsp:cNvSpPr/>
      </dsp:nvSpPr>
      <dsp:spPr>
        <a:xfrm>
          <a:off x="0" y="1846770"/>
          <a:ext cx="2962656" cy="878458"/>
        </a:xfrm>
        <a:prstGeom prst="teardrop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hlinkClick xmlns:r="http://schemas.openxmlformats.org/officeDocument/2006/relationships" r:id="" action="ppaction://hlinksldjump"/>
            </a:rPr>
            <a:t>BAB III</a:t>
          </a:r>
          <a:endParaRPr lang="en-US" sz="3600" kern="1200" dirty="0"/>
        </a:p>
      </dsp:txBody>
      <dsp:txXfrm>
        <a:off x="0" y="1846770"/>
        <a:ext cx="2962656" cy="878458"/>
      </dsp:txXfrm>
    </dsp:sp>
    <dsp:sp modelId="{F40F993C-3586-4826-A465-3BF0A2FB625F}">
      <dsp:nvSpPr>
        <dsp:cNvPr id="0" name=""/>
        <dsp:cNvSpPr/>
      </dsp:nvSpPr>
      <dsp:spPr>
        <a:xfrm rot="5400000">
          <a:off x="5244744" y="574908"/>
          <a:ext cx="70276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smtClean="0"/>
            <a:t>Indeks </a:t>
          </a:r>
          <a:r>
            <a:rPr lang="en-US" sz="1900" b="1" kern="1200" dirty="0" err="1" smtClean="0"/>
            <a:t>Harga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dan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Inflasi</a:t>
          </a:r>
          <a:endParaRPr lang="en-US" sz="1900" kern="1200" dirty="0"/>
        </a:p>
      </dsp:txBody>
      <dsp:txXfrm rot="5400000">
        <a:off x="5244744" y="574908"/>
        <a:ext cx="702766" cy="5266944"/>
      </dsp:txXfrm>
    </dsp:sp>
    <dsp:sp modelId="{8D532FA2-48B0-4625-8205-0FB93A92E207}">
      <dsp:nvSpPr>
        <dsp:cNvPr id="0" name=""/>
        <dsp:cNvSpPr/>
      </dsp:nvSpPr>
      <dsp:spPr>
        <a:xfrm>
          <a:off x="0" y="2769151"/>
          <a:ext cx="2962656" cy="878458"/>
        </a:xfrm>
        <a:prstGeom prst="teardrop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hlinkClick xmlns:r="http://schemas.openxmlformats.org/officeDocument/2006/relationships" r:id="" action="ppaction://hlinksldjump"/>
            </a:rPr>
            <a:t>BAB IV</a:t>
          </a:r>
          <a:endParaRPr lang="en-US" sz="3600" kern="1200" dirty="0"/>
        </a:p>
      </dsp:txBody>
      <dsp:txXfrm>
        <a:off x="0" y="2769151"/>
        <a:ext cx="2962656" cy="878458"/>
      </dsp:txXfrm>
    </dsp:sp>
    <dsp:sp modelId="{B1434D54-6A62-4582-9098-24DFCDF60212}">
      <dsp:nvSpPr>
        <dsp:cNvPr id="0" name=""/>
        <dsp:cNvSpPr/>
      </dsp:nvSpPr>
      <dsp:spPr>
        <a:xfrm rot="5400000">
          <a:off x="5244744" y="1497289"/>
          <a:ext cx="702766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smtClean="0"/>
            <a:t>Kebijakan </a:t>
          </a:r>
          <a:r>
            <a:rPr lang="en-US" sz="1900" b="1" kern="1200" dirty="0" err="1" smtClean="0"/>
            <a:t>Moneter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dan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Kebijakan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Fiskal</a:t>
          </a:r>
          <a:endParaRPr lang="en-US" sz="1900" kern="1200" dirty="0"/>
        </a:p>
      </dsp:txBody>
      <dsp:txXfrm rot="5400000">
        <a:off x="5244744" y="1497289"/>
        <a:ext cx="702766" cy="5266944"/>
      </dsp:txXfrm>
    </dsp:sp>
    <dsp:sp modelId="{53C22F0B-B54F-43B1-881F-8F00C0E13DCD}">
      <dsp:nvSpPr>
        <dsp:cNvPr id="0" name=""/>
        <dsp:cNvSpPr/>
      </dsp:nvSpPr>
      <dsp:spPr>
        <a:xfrm>
          <a:off x="0" y="3691532"/>
          <a:ext cx="2962656" cy="878458"/>
        </a:xfrm>
        <a:prstGeom prst="teardrop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hlinkClick xmlns:r="http://schemas.openxmlformats.org/officeDocument/2006/relationships" r:id="" action="ppaction://hlinksldjump"/>
            </a:rPr>
            <a:t>BAB V</a:t>
          </a:r>
          <a:endParaRPr lang="en-US" sz="3600" kern="1200" dirty="0"/>
        </a:p>
      </dsp:txBody>
      <dsp:txXfrm>
        <a:off x="0" y="3691532"/>
        <a:ext cx="2962656" cy="87845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150B7-E88B-4807-9782-63CEA3016703}">
      <dsp:nvSpPr>
        <dsp:cNvPr id="0" name=""/>
        <dsp:cNvSpPr/>
      </dsp:nvSpPr>
      <dsp:spPr>
        <a:xfrm rot="5400000">
          <a:off x="-387552" y="708644"/>
          <a:ext cx="2583685" cy="18085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Kriteria</a:t>
          </a:r>
          <a:r>
            <a:rPr lang="en-ID" sz="1800" b="1" kern="1200" dirty="0" smtClean="0"/>
            <a:t> Bank </a:t>
          </a:r>
          <a:r>
            <a:rPr lang="en-ID" sz="1800" b="1" kern="1200" dirty="0" err="1" smtClean="0"/>
            <a:t>Dunia</a:t>
          </a:r>
          <a:endParaRPr lang="en-US" sz="1800" b="1" kern="1200" dirty="0"/>
        </a:p>
      </dsp:txBody>
      <dsp:txXfrm rot="5400000">
        <a:off x="-387552" y="708644"/>
        <a:ext cx="2583685" cy="1808579"/>
      </dsp:txXfrm>
    </dsp:sp>
    <dsp:sp modelId="{53135F93-CCC5-45A9-AD5D-EDDC5A9C9E63}">
      <dsp:nvSpPr>
        <dsp:cNvPr id="0" name=""/>
        <dsp:cNvSpPr/>
      </dsp:nvSpPr>
      <dsp:spPr>
        <a:xfrm rot="5400000">
          <a:off x="3906188" y="-2049720"/>
          <a:ext cx="2225803" cy="6421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Sebanyak</a:t>
          </a:r>
          <a:r>
            <a:rPr lang="en-US" sz="2000" kern="1200" dirty="0" smtClean="0"/>
            <a:t> 40% penduduk termiskin menikmati &lt;12% pendapatan nasional, ketimpangan dianggap tinggi.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Sebanyak</a:t>
          </a:r>
          <a:r>
            <a:rPr lang="en-US" sz="2000" kern="1200" dirty="0" smtClean="0"/>
            <a:t> 40% penduduk termiskin </a:t>
          </a:r>
          <a:r>
            <a:rPr lang="en-US" sz="2000" kern="1200" dirty="0" err="1" smtClean="0"/>
            <a:t>menikmati</a:t>
          </a:r>
          <a:r>
            <a:rPr lang="en-US" sz="2000" kern="1200" dirty="0" smtClean="0"/>
            <a:t> 12–1 7% </a:t>
          </a:r>
          <a:r>
            <a:rPr lang="en-US" sz="2000" kern="1200" dirty="0" err="1" smtClean="0"/>
            <a:t>pendapatan</a:t>
          </a:r>
          <a:r>
            <a:rPr lang="en-US" sz="2000" kern="1200" dirty="0" smtClean="0"/>
            <a:t> nasional, ketimpangan dianggap sedang.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Sebanyak</a:t>
          </a:r>
          <a:r>
            <a:rPr lang="en-US" sz="2000" kern="1200" dirty="0" smtClean="0"/>
            <a:t> 40% penduduk termiskin menikmati &gt;17% pendapatan nasional, ketimpangan dianggap rendah.</a:t>
          </a:r>
          <a:endParaRPr lang="en-US" sz="2000" kern="1200" dirty="0"/>
        </a:p>
      </dsp:txBody>
      <dsp:txXfrm rot="5400000">
        <a:off x="3906188" y="-2049720"/>
        <a:ext cx="2225803" cy="6421020"/>
      </dsp:txXfrm>
    </dsp:sp>
    <dsp:sp modelId="{A1CD8CBA-23B9-478F-B29B-74997A727FF7}">
      <dsp:nvSpPr>
        <dsp:cNvPr id="0" name=""/>
        <dsp:cNvSpPr/>
      </dsp:nvSpPr>
      <dsp:spPr>
        <a:xfrm rot="5400000">
          <a:off x="-387552" y="3621494"/>
          <a:ext cx="2583685" cy="180857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Mengukur</a:t>
          </a:r>
          <a:r>
            <a:rPr lang="en-ID" sz="1800" b="1" kern="1200" dirty="0" smtClean="0"/>
            <a:t> Tingkat </a:t>
          </a:r>
          <a:r>
            <a:rPr lang="en-ID" sz="1800" b="1" kern="1200" dirty="0" err="1" smtClean="0"/>
            <a:t>Kemiskinan</a:t>
          </a:r>
          <a:endParaRPr lang="en-US" sz="1800" b="1" kern="1200" dirty="0"/>
        </a:p>
      </dsp:txBody>
      <dsp:txXfrm rot="5400000">
        <a:off x="-387552" y="3621494"/>
        <a:ext cx="2583685" cy="1808579"/>
      </dsp:txXfrm>
    </dsp:sp>
    <dsp:sp modelId="{5A87D04B-4A57-45B9-8F61-71B8579FA6C9}">
      <dsp:nvSpPr>
        <dsp:cNvPr id="0" name=""/>
        <dsp:cNvSpPr/>
      </dsp:nvSpPr>
      <dsp:spPr>
        <a:xfrm rot="5400000">
          <a:off x="3614267" y="863129"/>
          <a:ext cx="2809645" cy="6421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Kebutuhan</a:t>
          </a:r>
          <a:r>
            <a:rPr lang="en-US" sz="2000" kern="1200" dirty="0" smtClean="0"/>
            <a:t> fisik minimum (KFM)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Kemiskinan</a:t>
          </a:r>
          <a:r>
            <a:rPr lang="en-US" sz="2000" kern="1200" dirty="0" smtClean="0"/>
            <a:t> absolut menggunakan tingkat konsumsi dalam takaran ekuivalen.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Ambang</a:t>
          </a:r>
          <a:r>
            <a:rPr lang="en-US" sz="2000" kern="1200" dirty="0" smtClean="0"/>
            <a:t> kemiskinan menurut Bank Dunia tentang  pemenuhan kebutuhan fisik 2.100 kalori sehari yang dinyatakan dalam uang.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BPS menggunakan tolok ukur Bank Dunia rata-rata pengeluaran per kapita penduduk dalam memenuhi 2.100 </a:t>
          </a:r>
          <a:r>
            <a:rPr lang="en-US" sz="2000" kern="1200" dirty="0" err="1" smtClean="0"/>
            <a:t>kalori</a:t>
          </a:r>
          <a:r>
            <a:rPr lang="en-US" sz="2000" kern="1200" dirty="0" smtClean="0"/>
            <a:t> per </a:t>
          </a:r>
          <a:r>
            <a:rPr lang="en-US" sz="2000" kern="1200" dirty="0" err="1" smtClean="0"/>
            <a:t>hari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5400000">
        <a:off x="3614267" y="863129"/>
        <a:ext cx="2809645" cy="64210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F4E54C-01B9-4E9F-A794-458327439B11}">
      <dsp:nvSpPr>
        <dsp:cNvPr id="0" name=""/>
        <dsp:cNvSpPr/>
      </dsp:nvSpPr>
      <dsp:spPr>
        <a:xfrm>
          <a:off x="0" y="23055"/>
          <a:ext cx="4800600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Tujuan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Pembelajaran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0" y="23055"/>
        <a:ext cx="4800600" cy="691200"/>
      </dsp:txXfrm>
    </dsp:sp>
    <dsp:sp modelId="{61EEAB36-6FB5-49E0-9096-CD8519F4F61A}">
      <dsp:nvSpPr>
        <dsp:cNvPr id="0" name=""/>
        <dsp:cNvSpPr/>
      </dsp:nvSpPr>
      <dsp:spPr>
        <a:xfrm>
          <a:off x="0" y="714255"/>
          <a:ext cx="4800600" cy="3952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mampu menjelaskan pengertian pertumbuhan dan pembangunan ekonomi dengan baik.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kegiatan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mampu menghitung laju pertumbuhan ekonomi dengan rumus penghitungan pertumbuhan ekonomi secara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kegiatan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mampu menjelaskan teori pertumbuhan ekonomi dengan baik.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pengamatan,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membedakan pertumbuhan ekonomi dan pembangunan ekonomi dengan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mengerjakan penugasan,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menyimpulkan data indikator terkait pembangunan ekonomi di Indonesia dengan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0" y="714255"/>
        <a:ext cx="4800600" cy="3952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29728F-93CA-4E26-B2A9-E914EE7E7386}">
      <dsp:nvSpPr>
        <dsp:cNvPr id="0" name=""/>
        <dsp:cNvSpPr/>
      </dsp:nvSpPr>
      <dsp:spPr>
        <a:xfrm>
          <a:off x="2137" y="0"/>
          <a:ext cx="1282446" cy="190195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B63A1-A0A1-42E3-A9CE-B517FB1D67E3}">
      <dsp:nvSpPr>
        <dsp:cNvPr id="0" name=""/>
        <dsp:cNvSpPr/>
      </dsp:nvSpPr>
      <dsp:spPr>
        <a:xfrm>
          <a:off x="1323056" y="0"/>
          <a:ext cx="2176272" cy="19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Pertumbuhan</a:t>
          </a:r>
          <a:r>
            <a:rPr lang="en-US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323056" y="0"/>
        <a:ext cx="2176272" cy="1901952"/>
      </dsp:txXfrm>
    </dsp:sp>
    <dsp:sp modelId="{839B78B7-4B5B-4689-9EF3-3E542D2128F6}">
      <dsp:nvSpPr>
        <dsp:cNvPr id="0" name=""/>
        <dsp:cNvSpPr/>
      </dsp:nvSpPr>
      <dsp:spPr>
        <a:xfrm>
          <a:off x="386871" y="2060448"/>
          <a:ext cx="1282446" cy="1901952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3810C-C36E-4474-98CD-57D880299489}">
      <dsp:nvSpPr>
        <dsp:cNvPr id="0" name=""/>
        <dsp:cNvSpPr/>
      </dsp:nvSpPr>
      <dsp:spPr>
        <a:xfrm>
          <a:off x="1707790" y="2060448"/>
          <a:ext cx="2176272" cy="19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Pembangunan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707790" y="2060448"/>
        <a:ext cx="2176272" cy="190195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C6346-3343-4924-8BC1-A23DCC2048B9}">
      <dsp:nvSpPr>
        <dsp:cNvPr id="0" name=""/>
        <dsp:cNvSpPr/>
      </dsp:nvSpPr>
      <dsp:spPr>
        <a:xfrm>
          <a:off x="2379303" y="2554658"/>
          <a:ext cx="2099393" cy="176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 smtClean="0"/>
            <a:t>Teori</a:t>
          </a:r>
          <a:r>
            <a:rPr lang="en-ID" sz="2000" b="1" kern="1200" dirty="0" smtClean="0"/>
            <a:t> </a:t>
          </a:r>
          <a:r>
            <a:rPr lang="en-ID" sz="2000" b="1" kern="1200" dirty="0" err="1" smtClean="0"/>
            <a:t>Pertumbuhan</a:t>
          </a:r>
          <a:r>
            <a:rPr lang="en-ID" sz="2000" b="1" kern="1200" dirty="0" smtClean="0"/>
            <a:t> </a:t>
          </a:r>
          <a:r>
            <a:rPr lang="en-ID" sz="2000" b="1" kern="1200" dirty="0" err="1" smtClean="0"/>
            <a:t>Ekonomi</a:t>
          </a:r>
          <a:endParaRPr lang="en-ID" sz="2000" b="1" kern="1200" dirty="0"/>
        </a:p>
      </dsp:txBody>
      <dsp:txXfrm>
        <a:off x="2379303" y="2554658"/>
        <a:ext cx="2099393" cy="1764863"/>
      </dsp:txXfrm>
    </dsp:sp>
    <dsp:sp modelId="{C336CC05-1D3E-4A28-90D2-6CB0ECC2A57C}">
      <dsp:nvSpPr>
        <dsp:cNvPr id="0" name=""/>
        <dsp:cNvSpPr/>
      </dsp:nvSpPr>
      <dsp:spPr>
        <a:xfrm rot="10800000">
          <a:off x="838835" y="3185597"/>
          <a:ext cx="1455742" cy="5029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4C735-5B25-489F-9E36-EFA8D3292D54}">
      <dsp:nvSpPr>
        <dsp:cNvPr id="0" name=""/>
        <dsp:cNvSpPr/>
      </dsp:nvSpPr>
      <dsp:spPr>
        <a:xfrm>
          <a:off x="525" y="2766442"/>
          <a:ext cx="1676620" cy="13412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Teori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Klasik</a:t>
          </a:r>
          <a:endParaRPr lang="en-ID" sz="2400" b="1" kern="1200" dirty="0"/>
        </a:p>
      </dsp:txBody>
      <dsp:txXfrm>
        <a:off x="525" y="2766442"/>
        <a:ext cx="1676620" cy="1341296"/>
      </dsp:txXfrm>
    </dsp:sp>
    <dsp:sp modelId="{6DB681E5-05C0-43A7-A021-170D9D3A7B0F}">
      <dsp:nvSpPr>
        <dsp:cNvPr id="0" name=""/>
        <dsp:cNvSpPr/>
      </dsp:nvSpPr>
      <dsp:spPr>
        <a:xfrm rot="13500000">
          <a:off x="1371217" y="1900312"/>
          <a:ext cx="1544993" cy="50298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7C356-123A-4966-814E-B3AA5975028F}">
      <dsp:nvSpPr>
        <dsp:cNvPr id="0" name=""/>
        <dsp:cNvSpPr/>
      </dsp:nvSpPr>
      <dsp:spPr>
        <a:xfrm>
          <a:off x="759166" y="934919"/>
          <a:ext cx="1676620" cy="1341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Teori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Neoklasik</a:t>
          </a:r>
          <a:endParaRPr lang="en-ID" sz="2400" b="1" kern="1200" dirty="0"/>
        </a:p>
      </dsp:txBody>
      <dsp:txXfrm>
        <a:off x="759166" y="934919"/>
        <a:ext cx="1676620" cy="1341296"/>
      </dsp:txXfrm>
    </dsp:sp>
    <dsp:sp modelId="{10CFF15E-3960-41EE-8AC0-4D6479E3E3F0}">
      <dsp:nvSpPr>
        <dsp:cNvPr id="0" name=""/>
        <dsp:cNvSpPr/>
      </dsp:nvSpPr>
      <dsp:spPr>
        <a:xfrm rot="16200000">
          <a:off x="2622096" y="1402336"/>
          <a:ext cx="1613807" cy="50298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352B5-BFBE-4A47-8B14-C9C75B2EA6F8}">
      <dsp:nvSpPr>
        <dsp:cNvPr id="0" name=""/>
        <dsp:cNvSpPr/>
      </dsp:nvSpPr>
      <dsp:spPr>
        <a:xfrm>
          <a:off x="2590689" y="176277"/>
          <a:ext cx="1676620" cy="13412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Teori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Neokeynes</a:t>
          </a:r>
          <a:endParaRPr lang="en-ID" sz="2400" b="1" kern="1200" dirty="0"/>
        </a:p>
      </dsp:txBody>
      <dsp:txXfrm>
        <a:off x="2590689" y="176277"/>
        <a:ext cx="1676620" cy="1341296"/>
      </dsp:txXfrm>
    </dsp:sp>
    <dsp:sp modelId="{0A5CBB98-00F0-445C-B5D9-6DDAABE9BBE2}">
      <dsp:nvSpPr>
        <dsp:cNvPr id="0" name=""/>
        <dsp:cNvSpPr/>
      </dsp:nvSpPr>
      <dsp:spPr>
        <a:xfrm rot="18900000">
          <a:off x="3941788" y="1900312"/>
          <a:ext cx="1544993" cy="5029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6B639-586A-48DE-A6C3-08B3CE8787B1}">
      <dsp:nvSpPr>
        <dsp:cNvPr id="0" name=""/>
        <dsp:cNvSpPr/>
      </dsp:nvSpPr>
      <dsp:spPr>
        <a:xfrm>
          <a:off x="4422212" y="934919"/>
          <a:ext cx="1676620" cy="13412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Teori</a:t>
          </a:r>
          <a:r>
            <a:rPr lang="en-ID" sz="2400" b="1" kern="1200" dirty="0" smtClean="0"/>
            <a:t> W.W. </a:t>
          </a:r>
          <a:r>
            <a:rPr lang="en-ID" sz="2400" b="1" kern="1200" dirty="0" err="1" smtClean="0"/>
            <a:t>Rostow</a:t>
          </a:r>
          <a:endParaRPr lang="en-ID" sz="2400" b="1" kern="1200" dirty="0"/>
        </a:p>
      </dsp:txBody>
      <dsp:txXfrm>
        <a:off x="4422212" y="934919"/>
        <a:ext cx="1676620" cy="1341296"/>
      </dsp:txXfrm>
    </dsp:sp>
    <dsp:sp modelId="{3ADAEDC9-CEE3-4611-A246-5779A6D8DD2A}">
      <dsp:nvSpPr>
        <dsp:cNvPr id="0" name=""/>
        <dsp:cNvSpPr/>
      </dsp:nvSpPr>
      <dsp:spPr>
        <a:xfrm>
          <a:off x="4563422" y="3185597"/>
          <a:ext cx="1455742" cy="5029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8F9DA-B8B0-4C86-BF6E-6F3A214E0A0C}">
      <dsp:nvSpPr>
        <dsp:cNvPr id="0" name=""/>
        <dsp:cNvSpPr/>
      </dsp:nvSpPr>
      <dsp:spPr>
        <a:xfrm>
          <a:off x="5180854" y="2766442"/>
          <a:ext cx="1676620" cy="13412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Teori</a:t>
          </a:r>
          <a:r>
            <a:rPr lang="en-ID" sz="2400" b="1" kern="1200" dirty="0" smtClean="0"/>
            <a:t> Karl Bucher</a:t>
          </a:r>
          <a:endParaRPr lang="en-US" sz="2400" b="1" kern="1200" dirty="0"/>
        </a:p>
      </dsp:txBody>
      <dsp:txXfrm>
        <a:off x="5180854" y="2766442"/>
        <a:ext cx="1676620" cy="134129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2D022-1042-434E-AED2-DBFFE5436DD7}">
      <dsp:nvSpPr>
        <dsp:cNvPr id="0" name=""/>
        <dsp:cNvSpPr/>
      </dsp:nvSpPr>
      <dsp:spPr>
        <a:xfrm>
          <a:off x="0" y="294599"/>
          <a:ext cx="7696200" cy="243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311" tIns="374904" rIns="59731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Adam Smith</a:t>
          </a:r>
          <a:endParaRPr lang="en-US" sz="2000" i="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Pertumbuhan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ekonomi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dipengaruhi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faktor</a:t>
          </a:r>
          <a:r>
            <a:rPr lang="en-US" sz="1800" kern="1200" dirty="0" smtClean="0"/>
            <a:t> </a:t>
          </a:r>
          <a:r>
            <a:rPr lang="en-US" sz="1800" i="1" kern="1200" dirty="0" smtClean="0"/>
            <a:t>output</a:t>
          </a:r>
          <a:r>
            <a:rPr lang="en-US" sz="1800" kern="1200" dirty="0" smtClean="0"/>
            <a:t> total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pertumbuhan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penduduk</a:t>
          </a:r>
          <a:r>
            <a:rPr lang="en-US" sz="1800" kern="1200" dirty="0" smtClean="0"/>
            <a:t>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David Ricardo</a:t>
          </a:r>
          <a:endParaRPr lang="en-US" sz="1800" i="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Dikenal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teori</a:t>
          </a:r>
          <a:r>
            <a:rPr lang="en-US" sz="1800" kern="1200" dirty="0" smtClean="0"/>
            <a:t> </a:t>
          </a:r>
          <a:r>
            <a:rPr lang="en-US" sz="1800" i="1" kern="1200" dirty="0" smtClean="0"/>
            <a:t>the law of diminishing return.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produktivitas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tenaga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memerlukan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kemajuan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akumulasi</a:t>
          </a:r>
          <a:r>
            <a:rPr lang="en-US" sz="1800" kern="1200" dirty="0" smtClean="0"/>
            <a:t> modal yang </a:t>
          </a:r>
          <a:r>
            <a:rPr lang="en-US" sz="1800" kern="1200" dirty="0" err="1" smtClean="0"/>
            <a:t>cukup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294599"/>
        <a:ext cx="7696200" cy="2438100"/>
      </dsp:txXfrm>
    </dsp:sp>
    <dsp:sp modelId="{33AD229B-09FD-410D-8653-F4865F55F7FA}">
      <dsp:nvSpPr>
        <dsp:cNvPr id="0" name=""/>
        <dsp:cNvSpPr/>
      </dsp:nvSpPr>
      <dsp:spPr>
        <a:xfrm>
          <a:off x="384810" y="0"/>
          <a:ext cx="53873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Teori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Klasik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384810" y="0"/>
        <a:ext cx="5387340" cy="531360"/>
      </dsp:txXfrm>
    </dsp:sp>
    <dsp:sp modelId="{35FF7619-D771-4E59-893D-F4D28A6DE0DD}">
      <dsp:nvSpPr>
        <dsp:cNvPr id="0" name=""/>
        <dsp:cNvSpPr/>
      </dsp:nvSpPr>
      <dsp:spPr>
        <a:xfrm>
          <a:off x="0" y="3095580"/>
          <a:ext cx="7696200" cy="243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311" tIns="374904" rIns="59731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Joseph A. Schumpeter</a:t>
          </a:r>
          <a:endParaRPr lang="en-US" sz="1800" b="1" i="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Pertumbuhan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ekonomi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merupakan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proses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inovasi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dilakukan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inovator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wirausahawan</a:t>
          </a:r>
          <a:r>
            <a:rPr lang="en-US" sz="1800" kern="1200" dirty="0" smtClean="0"/>
            <a:t>.</a:t>
          </a:r>
          <a:endParaRPr lang="en-US" sz="1800" b="1" i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Robert Solow</a:t>
          </a:r>
          <a:endParaRPr lang="en-US" sz="1800" i="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Pertumbuhan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ekonomi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rangkaian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kegiatan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bersumber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manusia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akumulasi</a:t>
          </a:r>
          <a:r>
            <a:rPr lang="en-US" sz="1800" kern="1200" dirty="0" smtClean="0"/>
            <a:t> modal,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modern,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hasil</a:t>
          </a:r>
          <a:r>
            <a:rPr lang="en-US" sz="1800" kern="1200" dirty="0" smtClean="0"/>
            <a:t> (</a:t>
          </a:r>
          <a:r>
            <a:rPr lang="en-US" sz="1800" i="1" kern="1200" dirty="0" smtClean="0"/>
            <a:t>output</a:t>
          </a:r>
          <a:r>
            <a:rPr lang="en-US" sz="1800" i="0" kern="1200" dirty="0" smtClean="0"/>
            <a:t>)</a:t>
          </a:r>
          <a:r>
            <a:rPr lang="en-US" sz="1800" i="1" kern="1200" dirty="0" smtClean="0"/>
            <a:t>.</a:t>
          </a:r>
          <a:endParaRPr lang="en-US" sz="1800" kern="1200" dirty="0"/>
        </a:p>
      </dsp:txBody>
      <dsp:txXfrm>
        <a:off x="0" y="3095580"/>
        <a:ext cx="7696200" cy="2438100"/>
      </dsp:txXfrm>
    </dsp:sp>
    <dsp:sp modelId="{BBEC18BB-811A-4107-A4EA-E93726529EB3}">
      <dsp:nvSpPr>
        <dsp:cNvPr id="0" name=""/>
        <dsp:cNvSpPr/>
      </dsp:nvSpPr>
      <dsp:spPr>
        <a:xfrm>
          <a:off x="384810" y="2829900"/>
          <a:ext cx="5387340" cy="5313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/>
            <a:t>Teori Neoklasik</a:t>
          </a:r>
          <a:endParaRPr lang="en-US" sz="2400" kern="1200" dirty="0"/>
        </a:p>
      </dsp:txBody>
      <dsp:txXfrm>
        <a:off x="384810" y="2829900"/>
        <a:ext cx="5387340" cy="5313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2D022-1042-434E-AED2-DBFFE5436DD7}">
      <dsp:nvSpPr>
        <dsp:cNvPr id="0" name=""/>
        <dsp:cNvSpPr/>
      </dsp:nvSpPr>
      <dsp:spPr>
        <a:xfrm>
          <a:off x="0" y="345074"/>
          <a:ext cx="7696200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458216" rIns="59731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smtClean="0"/>
            <a:t>Roy F. Harrod </a:t>
          </a:r>
          <a:r>
            <a:rPr lang="en-US" sz="1800" i="0" kern="1200" smtClean="0"/>
            <a:t>dan</a:t>
          </a:r>
          <a:r>
            <a:rPr lang="en-US" sz="1800" b="1" i="0" kern="1200" smtClean="0"/>
            <a:t> Evsey D. Domar</a:t>
          </a:r>
          <a:endParaRPr lang="en-US" sz="1800" i="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err="1" smtClean="0"/>
            <a:t>Faktor</a:t>
          </a:r>
          <a:r>
            <a:rPr lang="en-US" sz="1800" i="0" kern="1200" dirty="0" smtClean="0"/>
            <a:t> yang </a:t>
          </a:r>
          <a:r>
            <a:rPr lang="en-US" sz="1800" i="0" kern="1200" dirty="0" err="1" smtClean="0"/>
            <a:t>memengaruhi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peningkatan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pertumbuhan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ekonomi</a:t>
          </a:r>
          <a:r>
            <a:rPr lang="en-US" sz="1800" i="0" kern="1200" dirty="0" smtClean="0"/>
            <a:t>  </a:t>
          </a:r>
          <a:r>
            <a:rPr lang="en-US" sz="1800" i="0" kern="1200" dirty="0" err="1" smtClean="0"/>
            <a:t>adalah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adanya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pengaruh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investasi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pada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permintaan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agregat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dan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pertumbuhan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kapasitas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produksi</a:t>
          </a:r>
          <a:r>
            <a:rPr lang="en-US" sz="1800" i="0" kern="1200" dirty="0" smtClean="0"/>
            <a:t>. </a:t>
          </a:r>
          <a:r>
            <a:rPr lang="en-US" sz="1800" i="0" kern="1200" dirty="0" err="1" smtClean="0"/>
            <a:t>Penanaman</a:t>
          </a:r>
          <a:r>
            <a:rPr lang="en-US" sz="1800" i="0" kern="1200" dirty="0" smtClean="0"/>
            <a:t> modal </a:t>
          </a:r>
          <a:r>
            <a:rPr lang="en-US" sz="1800" i="0" kern="1200" dirty="0" err="1" smtClean="0"/>
            <a:t>menjadi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komponen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penting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dalam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proses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pertumbuhan</a:t>
          </a:r>
          <a:r>
            <a:rPr lang="en-US" sz="1800" i="0" kern="1200" dirty="0" smtClean="0"/>
            <a:t> </a:t>
          </a:r>
          <a:r>
            <a:rPr lang="en-US" sz="1800" i="0" kern="1200" dirty="0" err="1" smtClean="0"/>
            <a:t>ekonomi</a:t>
          </a:r>
          <a:r>
            <a:rPr lang="en-US" sz="1800" i="0" kern="1200" dirty="0" smtClean="0"/>
            <a:t>.</a:t>
          </a:r>
          <a:endParaRPr lang="en-US" sz="1800" i="0" kern="1200" dirty="0"/>
        </a:p>
      </dsp:txBody>
      <dsp:txXfrm>
        <a:off x="0" y="345074"/>
        <a:ext cx="7696200" cy="1905750"/>
      </dsp:txXfrm>
    </dsp:sp>
    <dsp:sp modelId="{33AD229B-09FD-410D-8653-F4865F55F7FA}">
      <dsp:nvSpPr>
        <dsp:cNvPr id="0" name=""/>
        <dsp:cNvSpPr/>
      </dsp:nvSpPr>
      <dsp:spPr>
        <a:xfrm>
          <a:off x="384810" y="0"/>
          <a:ext cx="538734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Teori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Neokeynes</a:t>
          </a:r>
          <a:endParaRPr lang="en-US" sz="2400" b="1" kern="1200" dirty="0"/>
        </a:p>
      </dsp:txBody>
      <dsp:txXfrm>
        <a:off x="384810" y="0"/>
        <a:ext cx="5387340" cy="649440"/>
      </dsp:txXfrm>
    </dsp:sp>
    <dsp:sp modelId="{35FF7619-D771-4E59-893D-F4D28A6DE0DD}">
      <dsp:nvSpPr>
        <dsp:cNvPr id="0" name=""/>
        <dsp:cNvSpPr/>
      </dsp:nvSpPr>
      <dsp:spPr>
        <a:xfrm>
          <a:off x="0" y="2694345"/>
          <a:ext cx="76962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458216" rIns="59731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smtClean="0"/>
            <a:t>T</a:t>
          </a:r>
          <a:r>
            <a:rPr lang="en-US" sz="1800" kern="1200" smtClean="0"/>
            <a:t>ahap masyarakat tradisional (</a:t>
          </a:r>
          <a:r>
            <a:rPr lang="en-US" sz="1800" i="1" kern="1200" smtClean="0"/>
            <a:t>the traditional society).</a:t>
          </a:r>
          <a:endParaRPr lang="en-US" sz="1800" b="1" i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Tahap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prasyarat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landas</a:t>
          </a:r>
          <a:r>
            <a:rPr lang="en-US" sz="1800" kern="1200" dirty="0" smtClean="0"/>
            <a:t> (</a:t>
          </a:r>
          <a:r>
            <a:rPr lang="en-US" sz="1800" i="1" kern="1200" dirty="0" smtClean="0"/>
            <a:t>the </a:t>
          </a:r>
          <a:r>
            <a:rPr lang="en-US" sz="1800" i="1" kern="1200" dirty="0" err="1" smtClean="0"/>
            <a:t>praconditions</a:t>
          </a:r>
          <a:r>
            <a:rPr lang="en-US" sz="1800" i="1" kern="1200" dirty="0" smtClean="0"/>
            <a:t> for take off).</a:t>
          </a:r>
          <a:endParaRPr lang="en-US" sz="1800" b="1" i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Tahap tinggal landas (</a:t>
          </a:r>
          <a:r>
            <a:rPr lang="en-US" sz="1800" i="1" kern="1200" smtClean="0"/>
            <a:t>the take off).</a:t>
          </a:r>
          <a:endParaRPr lang="en-US" sz="1800" b="1" i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Tahap menuju kedewasaan (</a:t>
          </a:r>
          <a:r>
            <a:rPr lang="en-US" sz="1800" i="1" kern="1200" smtClean="0"/>
            <a:t>maturity).</a:t>
          </a:r>
          <a:endParaRPr lang="en-US" sz="1800" b="1" i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Tahap konsumsi tinggi (</a:t>
          </a:r>
          <a:r>
            <a:rPr lang="en-US" sz="1800" i="1" kern="1200" smtClean="0"/>
            <a:t>high mass consumption).</a:t>
          </a:r>
          <a:endParaRPr lang="en-US" sz="1800" b="1" i="0" kern="1200" dirty="0"/>
        </a:p>
      </dsp:txBody>
      <dsp:txXfrm>
        <a:off x="0" y="2694345"/>
        <a:ext cx="7696200" cy="2009700"/>
      </dsp:txXfrm>
    </dsp:sp>
    <dsp:sp modelId="{BBEC18BB-811A-4107-A4EA-E93726529EB3}">
      <dsp:nvSpPr>
        <dsp:cNvPr id="0" name=""/>
        <dsp:cNvSpPr/>
      </dsp:nvSpPr>
      <dsp:spPr>
        <a:xfrm>
          <a:off x="384810" y="2369624"/>
          <a:ext cx="5387340" cy="6494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Teori</a:t>
          </a:r>
          <a:r>
            <a:rPr lang="en-US" sz="2400" b="1" i="0" kern="1200" dirty="0" smtClean="0"/>
            <a:t> W.W. </a:t>
          </a:r>
          <a:r>
            <a:rPr lang="en-US" sz="2400" b="1" i="0" kern="1200" dirty="0" err="1" smtClean="0"/>
            <a:t>Rostow</a:t>
          </a:r>
          <a:endParaRPr lang="en-US" sz="2400" kern="1200" dirty="0"/>
        </a:p>
      </dsp:txBody>
      <dsp:txXfrm>
        <a:off x="384810" y="2369624"/>
        <a:ext cx="5387340" cy="6494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2D022-1042-434E-AED2-DBFFE5436DD7}">
      <dsp:nvSpPr>
        <dsp:cNvPr id="0" name=""/>
        <dsp:cNvSpPr/>
      </dsp:nvSpPr>
      <dsp:spPr>
        <a:xfrm>
          <a:off x="0" y="451455"/>
          <a:ext cx="7772400" cy="2519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99872" rIns="60322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Produksi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kebutuhan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sendiri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rumah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tertutup</a:t>
          </a:r>
          <a:r>
            <a:rPr lang="en-US" sz="1800" kern="1200" dirty="0" smtClean="0"/>
            <a:t>)</a:t>
          </a:r>
          <a:endParaRPr lang="en-US" sz="180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Perekonomian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perluasan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pertukaran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produk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pasar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rumah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kota</a:t>
          </a:r>
          <a:r>
            <a:rPr lang="en-US" sz="1800" kern="1200" dirty="0" smtClean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perekonomian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nasional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peran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perdagangan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makin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penting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rumah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negara</a:t>
          </a:r>
          <a:r>
            <a:rPr lang="en-US" sz="1800" kern="1200" dirty="0" smtClean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Kegiatan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perdagangan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meluas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melintasi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negara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rumah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dunia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0" y="451455"/>
        <a:ext cx="7772400" cy="2519064"/>
      </dsp:txXfrm>
    </dsp:sp>
    <dsp:sp modelId="{33AD229B-09FD-410D-8653-F4865F55F7FA}">
      <dsp:nvSpPr>
        <dsp:cNvPr id="0" name=""/>
        <dsp:cNvSpPr/>
      </dsp:nvSpPr>
      <dsp:spPr>
        <a:xfrm>
          <a:off x="380999" y="142867"/>
          <a:ext cx="5435366" cy="512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Teori Karl </a:t>
          </a:r>
          <a:r>
            <a:rPr lang="en-US" sz="2400" b="1" kern="1200" dirty="0" smtClean="0"/>
            <a:t>Bucher</a:t>
          </a:r>
          <a:endParaRPr lang="en-US" sz="2400" b="1" kern="1200" dirty="0"/>
        </a:p>
      </dsp:txBody>
      <dsp:txXfrm>
        <a:off x="380999" y="142867"/>
        <a:ext cx="5435366" cy="51273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C8E15-DC40-46F4-9C54-6C01D20EA02C}">
      <dsp:nvSpPr>
        <dsp:cNvPr id="0" name=""/>
        <dsp:cNvSpPr/>
      </dsp:nvSpPr>
      <dsp:spPr>
        <a:xfrm>
          <a:off x="35" y="7977"/>
          <a:ext cx="3418284" cy="9504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 smtClean="0">
              <a:latin typeface="Arial" pitchFamily="34" charset="0"/>
              <a:cs typeface="Arial" pitchFamily="34" charset="0"/>
            </a:rPr>
            <a:t>Pertumbuhan</a:t>
          </a:r>
          <a:r>
            <a:rPr lang="en-ID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000" b="1" kern="1200" dirty="0" err="1" smtClean="0">
              <a:latin typeface="Arial" pitchFamily="34" charset="0"/>
              <a:cs typeface="Arial" pitchFamily="34" charset="0"/>
            </a:rPr>
            <a:t>Ekonomi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5" y="7977"/>
        <a:ext cx="3418284" cy="950400"/>
      </dsp:txXfrm>
    </dsp:sp>
    <dsp:sp modelId="{DBF2DA4D-A2A1-42C1-A762-ACE5910C0CFF}">
      <dsp:nvSpPr>
        <dsp:cNvPr id="0" name=""/>
        <dsp:cNvSpPr/>
      </dsp:nvSpPr>
      <dsp:spPr>
        <a:xfrm>
          <a:off x="35" y="958377"/>
          <a:ext cx="3418284" cy="335164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Proses naiknya produk per kapita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terus-menerus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Tidak memperhatikan pemerataan pendapatan.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memperhatikan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pertambahan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penduduk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Belum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tentu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mengindikasikan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peningkatan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taraf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hidup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masyarakat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Pertumbuhan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belum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tentu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disertai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pembangunan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ID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35" y="958377"/>
        <a:ext cx="3418284" cy="3351645"/>
      </dsp:txXfrm>
    </dsp:sp>
    <dsp:sp modelId="{15173B61-6742-47F8-95C7-0183A72653F9}">
      <dsp:nvSpPr>
        <dsp:cNvPr id="0" name=""/>
        <dsp:cNvSpPr/>
      </dsp:nvSpPr>
      <dsp:spPr>
        <a:xfrm>
          <a:off x="3896879" y="7977"/>
          <a:ext cx="3418284" cy="9504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>
              <a:latin typeface="Arial" pitchFamily="34" charset="0"/>
              <a:cs typeface="Arial" pitchFamily="34" charset="0"/>
            </a:rPr>
            <a:t>Pembangunan </a:t>
          </a:r>
          <a:r>
            <a:rPr lang="en-ID" sz="2000" b="1" kern="1200" dirty="0" err="1" smtClean="0">
              <a:latin typeface="Arial" pitchFamily="34" charset="0"/>
              <a:cs typeface="Arial" pitchFamily="34" charset="0"/>
            </a:rPr>
            <a:t>Ekonomi</a:t>
          </a:r>
          <a:endParaRPr lang="en-ID" sz="20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896879" y="7977"/>
        <a:ext cx="3418284" cy="950400"/>
      </dsp:txXfrm>
    </dsp:sp>
    <dsp:sp modelId="{784BE4D2-9FBE-4A0F-9A6A-F3846951ABD0}">
      <dsp:nvSpPr>
        <dsp:cNvPr id="0" name=""/>
        <dsp:cNvSpPr/>
      </dsp:nvSpPr>
      <dsp:spPr>
        <a:xfrm>
          <a:off x="3896879" y="958377"/>
          <a:ext cx="3418284" cy="335164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Proses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perubahan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menuju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perbaikan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termasuk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usaha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meningkatkan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per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kapita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jangka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panjang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ID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Memperhatikan pemerataan pendapatan termasuk pemerataan pembangunan dan hasil-hasilnya.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Memperhatikan pertambahan penduduk.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Meningkatkan taraf hidup masyarakat.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Pembangunan ekonomi selalu disertai pertumbuhan ekonomi.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3896879" y="958377"/>
        <a:ext cx="3418284" cy="335164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1394E-8821-48C0-A939-BFFAC6492715}">
      <dsp:nvSpPr>
        <dsp:cNvPr id="0" name=""/>
        <dsp:cNvSpPr/>
      </dsp:nvSpPr>
      <dsp:spPr>
        <a:xfrm rot="5400000">
          <a:off x="-1846856" y="3838063"/>
          <a:ext cx="4238591" cy="2750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-1846856" y="3838063"/>
        <a:ext cx="4238591" cy="275034"/>
      </dsp:txXfrm>
    </dsp:sp>
    <dsp:sp modelId="{F323470D-6A84-4E77-8F8A-3F3A6C71B294}">
      <dsp:nvSpPr>
        <dsp:cNvPr id="0" name=""/>
        <dsp:cNvSpPr/>
      </dsp:nvSpPr>
      <dsp:spPr>
        <a:xfrm rot="5400000">
          <a:off x="759041" y="1016962"/>
          <a:ext cx="5351396" cy="5509875"/>
        </a:xfrm>
        <a:prstGeom prst="round1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Mengembangkan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pusat-pusat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perekonomian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seperti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ibu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provinsi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kota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besar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kota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kecil</a:t>
          </a:r>
          <a:r>
            <a:rPr lang="en-US" sz="1800" kern="1200" dirty="0" smtClean="0"/>
            <a:t>; </a:t>
          </a:r>
          <a:r>
            <a:rPr lang="en-US" sz="1800" kern="1200" dirty="0" err="1" smtClean="0"/>
            <a:t>kecamatan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perdesaan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Meningkatkan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investasi</a:t>
          </a:r>
          <a:r>
            <a:rPr lang="en-US" sz="1800" kern="1200" dirty="0" smtClean="0"/>
            <a:t> agar </a:t>
          </a:r>
          <a:r>
            <a:rPr lang="en-US" sz="1800" kern="1200" dirty="0" err="1" smtClean="0"/>
            <a:t>kegiatan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produksi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perusahaan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meningkat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mengurangi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pengangguran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Membangun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sarana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pendidikan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kesehatan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baik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seluruh</a:t>
          </a:r>
          <a:r>
            <a:rPr lang="en-US" sz="1800" kern="1200" dirty="0" smtClean="0"/>
            <a:t> Indonesia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Meningkatkan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pembangunan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infrastruktur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fasilitas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publik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wilayah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Indonesia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Melakukan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sertifikasi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pelatihan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tenaga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Menerapkan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riset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ilmu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pengetahuan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iptek</a:t>
          </a:r>
          <a:r>
            <a:rPr lang="en-US" sz="1800" kern="1200" dirty="0" smtClean="0"/>
            <a:t>)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dunia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industri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Meningkatkan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pelatihan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pengembangan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kewirausahaan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Mempermudah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akses</a:t>
          </a:r>
          <a:r>
            <a:rPr lang="en-US" sz="1800" kern="1200" dirty="0" smtClean="0"/>
            <a:t> modal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petani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nelayan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pelaku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usaha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mikro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kecil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menengah</a:t>
          </a:r>
          <a:r>
            <a:rPr lang="en-US" sz="1800" kern="1200" dirty="0" smtClean="0"/>
            <a:t> (UMKM).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Memberi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bantuan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insentif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usaha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berorientasi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ekspor</a:t>
          </a:r>
          <a:endParaRPr lang="en-US" sz="1800" kern="1200" dirty="0" smtClean="0"/>
        </a:p>
      </dsp:txBody>
      <dsp:txXfrm rot="5400000">
        <a:off x="759041" y="1016962"/>
        <a:ext cx="5351396" cy="550987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A8237-5FE8-4BC9-8682-CC90C8384C65}">
      <dsp:nvSpPr>
        <dsp:cNvPr id="0" name=""/>
        <dsp:cNvSpPr/>
      </dsp:nvSpPr>
      <dsp:spPr>
        <a:xfrm>
          <a:off x="0" y="161726"/>
          <a:ext cx="5638799" cy="501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3" tIns="895604" rIns="437633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mampu menjelaskan konsep ketenagakerjaan dan jenis-jenis tenaga kerja secara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studi literasi,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mengidentifikasi masalah ketenagakerjaan secara saksama.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kegiatan menganalisis wacana,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mendeskripsikan upaya meningkatkan kualitas tenaga kerja secara kritis. 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mendeskripsikan teori upah dan sistem upah yang berlaku di Indonesia secara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melakukan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mengidentifikasi jenis-jenis pengangguran dan dampak negatif pengangguran secara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Setelah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melakukan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berdiskusi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mendeskripsikan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upaya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mengatasi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pengangguran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secara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tepat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0" y="161726"/>
        <a:ext cx="5638799" cy="5011650"/>
      </dsp:txXfrm>
    </dsp:sp>
    <dsp:sp modelId="{797C3CBC-EEA1-4CB8-8D02-2266A44D8717}">
      <dsp:nvSpPr>
        <dsp:cNvPr id="0" name=""/>
        <dsp:cNvSpPr/>
      </dsp:nvSpPr>
      <dsp:spPr>
        <a:xfrm>
          <a:off x="281939" y="8223"/>
          <a:ext cx="3947159" cy="7881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Tujuan Pembelajaran</a:t>
          </a:r>
          <a:endParaRPr lang="id-ID" sz="2400" b="1" kern="1200" dirty="0">
            <a:latin typeface="Arial" pitchFamily="34" charset="0"/>
            <a:cs typeface="Arial" pitchFamily="34" charset="0"/>
          </a:endParaRPr>
        </a:p>
      </dsp:txBody>
      <dsp:txXfrm>
        <a:off x="281939" y="8223"/>
        <a:ext cx="3947159" cy="7881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8FEFE-8E94-479F-894F-FCE2D1DBA75E}">
      <dsp:nvSpPr>
        <dsp:cNvPr id="0" name=""/>
        <dsp:cNvSpPr/>
      </dsp:nvSpPr>
      <dsp:spPr>
        <a:xfrm>
          <a:off x="0" y="635114"/>
          <a:ext cx="5867399" cy="446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375" tIns="895604" rIns="4553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smtClean="0"/>
            <a:t>Setelah melakukan diskusi, </a:t>
          </a:r>
          <a:r>
            <a:rPr lang="en-ID" sz="1800" kern="1200" dirty="0" smtClean="0"/>
            <a:t>Anda </a:t>
          </a:r>
          <a:r>
            <a:rPr lang="en-ID" sz="1800" kern="1200" dirty="0" smtClean="0"/>
            <a:t>mampu mendeskripsikan pengertian, manfaat, dan komponen pendapatan nasional dengan tepat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smtClean="0"/>
            <a:t>Setelah membaca teks tentang pendapatan nasional, </a:t>
          </a:r>
          <a:r>
            <a:rPr lang="en-ID" sz="1800" kern="1200" dirty="0" smtClean="0"/>
            <a:t>Anda </a:t>
          </a:r>
          <a:r>
            <a:rPr lang="en-ID" sz="1800" kern="1200" dirty="0" smtClean="0"/>
            <a:t>mampu mendeskripsikan metode pendapatan nasional dengan benar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smtClean="0"/>
            <a:t>Setelah melakukan tanya jawab, </a:t>
          </a:r>
          <a:r>
            <a:rPr lang="en-ID" sz="1800" kern="1200" dirty="0" smtClean="0"/>
            <a:t>Anda mampu </a:t>
          </a:r>
          <a:r>
            <a:rPr lang="en-ID" sz="1800" kern="1200" dirty="0" smtClean="0"/>
            <a:t>menjelaskan pendapatan per kapita dengan tepat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smtClean="0"/>
            <a:t>Setelah berdiskusi, </a:t>
          </a:r>
          <a:r>
            <a:rPr lang="en-ID" sz="1800" kern="1200" dirty="0" smtClean="0"/>
            <a:t>Anda mampu </a:t>
          </a:r>
          <a:r>
            <a:rPr lang="en-ID" sz="1800" kern="1200" dirty="0" smtClean="0"/>
            <a:t>menganalisis distribusi pendapatan nasional dengan benar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smtClean="0"/>
            <a:t>Setelah membaca teks, </a:t>
          </a:r>
          <a:r>
            <a:rPr lang="en-ID" sz="1800" kern="1200" dirty="0" smtClean="0"/>
            <a:t>Anda mampu </a:t>
          </a:r>
          <a:r>
            <a:rPr lang="en-ID" sz="1800" kern="1200" dirty="0" smtClean="0"/>
            <a:t>menyajikan hasil penghitungan pendapatan nasional dan pendapatan per kapita sesuai metodenya</a:t>
          </a:r>
          <a:endParaRPr lang="en-US" sz="1800" kern="1200" dirty="0"/>
        </a:p>
      </dsp:txBody>
      <dsp:txXfrm>
        <a:off x="0" y="635114"/>
        <a:ext cx="5867399" cy="4469850"/>
      </dsp:txXfrm>
    </dsp:sp>
    <dsp:sp modelId="{95999718-E361-4781-9A7B-97C0123AC53D}">
      <dsp:nvSpPr>
        <dsp:cNvPr id="0" name=""/>
        <dsp:cNvSpPr/>
      </dsp:nvSpPr>
      <dsp:spPr>
        <a:xfrm>
          <a:off x="293370" y="434"/>
          <a:ext cx="4107180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smtClean="0"/>
            <a:t>Tujuan Pembelajaran</a:t>
          </a:r>
          <a:endParaRPr lang="en-US" sz="1800" b="1" kern="1200" dirty="0"/>
        </a:p>
      </dsp:txBody>
      <dsp:txXfrm>
        <a:off x="293370" y="434"/>
        <a:ext cx="4107180" cy="12693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6ED6D9-EC02-4F92-8A44-03A234DFDE88}">
      <dsp:nvSpPr>
        <dsp:cNvPr id="0" name=""/>
        <dsp:cNvSpPr/>
      </dsp:nvSpPr>
      <dsp:spPr>
        <a:xfrm>
          <a:off x="2673171" y="993206"/>
          <a:ext cx="3096337" cy="31134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Ketenagakerjaan Indonesia</a:t>
          </a:r>
          <a:endParaRPr lang="en-US" sz="2400" b="1" kern="1200" dirty="0"/>
        </a:p>
      </dsp:txBody>
      <dsp:txXfrm>
        <a:off x="2673171" y="993206"/>
        <a:ext cx="3096337" cy="3113448"/>
      </dsp:txXfrm>
    </dsp:sp>
    <dsp:sp modelId="{B513F8E9-53F3-479B-A37B-7406BEC3022C}">
      <dsp:nvSpPr>
        <dsp:cNvPr id="0" name=""/>
        <dsp:cNvSpPr/>
      </dsp:nvSpPr>
      <dsp:spPr>
        <a:xfrm>
          <a:off x="3177223" y="47270"/>
          <a:ext cx="2088233" cy="125968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Konsep Ketenagakerjaan</a:t>
          </a:r>
          <a:endParaRPr lang="en-US" sz="1600" b="1" kern="1200" dirty="0"/>
        </a:p>
      </dsp:txBody>
      <dsp:txXfrm>
        <a:off x="3177223" y="47270"/>
        <a:ext cx="2088233" cy="1259680"/>
      </dsp:txXfrm>
    </dsp:sp>
    <dsp:sp modelId="{6D047734-F35C-4CEE-8B9F-6FD7E70AC44F}">
      <dsp:nvSpPr>
        <dsp:cNvPr id="0" name=""/>
        <dsp:cNvSpPr/>
      </dsp:nvSpPr>
      <dsp:spPr>
        <a:xfrm>
          <a:off x="5431636" y="1802404"/>
          <a:ext cx="1654962" cy="149505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Tenaga Kerja</a:t>
          </a:r>
          <a:endParaRPr lang="en-US" sz="1600" b="1" kern="1200" dirty="0"/>
        </a:p>
      </dsp:txBody>
      <dsp:txXfrm>
        <a:off x="5431636" y="1802404"/>
        <a:ext cx="1654962" cy="1495052"/>
      </dsp:txXfrm>
    </dsp:sp>
    <dsp:sp modelId="{AE7BA063-6F27-44DA-ADC0-164E4C928A69}">
      <dsp:nvSpPr>
        <dsp:cNvPr id="0" name=""/>
        <dsp:cNvSpPr/>
      </dsp:nvSpPr>
      <dsp:spPr>
        <a:xfrm>
          <a:off x="3258105" y="3708195"/>
          <a:ext cx="1926468" cy="1429109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Angkatan Kerja</a:t>
          </a:r>
          <a:endParaRPr lang="en-US" sz="1600" b="1" kern="1200" dirty="0"/>
        </a:p>
      </dsp:txBody>
      <dsp:txXfrm>
        <a:off x="3258105" y="3708195"/>
        <a:ext cx="1926468" cy="1429109"/>
      </dsp:txXfrm>
    </dsp:sp>
    <dsp:sp modelId="{36FB4549-A2D3-4357-817E-8CE88537B1E3}">
      <dsp:nvSpPr>
        <dsp:cNvPr id="0" name=""/>
        <dsp:cNvSpPr/>
      </dsp:nvSpPr>
      <dsp:spPr>
        <a:xfrm>
          <a:off x="1371598" y="1802404"/>
          <a:ext cx="1690449" cy="149505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2550" algn="l"/>
            </a:tabLst>
          </a:pPr>
          <a:r>
            <a:rPr lang="id-ID" sz="1600" b="1" kern="1200" dirty="0" smtClean="0"/>
            <a:t>Kesempatan Kerja</a:t>
          </a:r>
          <a:endParaRPr lang="en-US" sz="1600" b="1" kern="1200" dirty="0"/>
        </a:p>
      </dsp:txBody>
      <dsp:txXfrm>
        <a:off x="1371598" y="1802404"/>
        <a:ext cx="1690449" cy="149505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1894B-86FF-426B-81C3-AA1CE628F821}">
      <dsp:nvSpPr>
        <dsp:cNvPr id="0" name=""/>
        <dsp:cNvSpPr/>
      </dsp:nvSpPr>
      <dsp:spPr>
        <a:xfrm>
          <a:off x="940" y="136025"/>
          <a:ext cx="3668083" cy="2200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</a:t>
          </a:r>
          <a:r>
            <a:rPr lang="en-US" sz="1600" b="1" kern="1200" dirty="0" smtClean="0"/>
            <a:t>etenagakerjaan adalah segala hal yang berhubungan dengan tenaga kerja pada waktu sebelum, selama, dan sesudah masa kerja</a:t>
          </a:r>
          <a:endParaRPr lang="en-US" sz="1600" b="1" kern="1200" dirty="0"/>
        </a:p>
      </dsp:txBody>
      <dsp:txXfrm>
        <a:off x="940" y="136025"/>
        <a:ext cx="3668083" cy="2200849"/>
      </dsp:txXfrm>
    </dsp:sp>
    <dsp:sp modelId="{B6643778-F891-4D45-B0F3-CC98252255D3}">
      <dsp:nvSpPr>
        <dsp:cNvPr id="0" name=""/>
        <dsp:cNvSpPr/>
      </dsp:nvSpPr>
      <dsp:spPr>
        <a:xfrm>
          <a:off x="4035832" y="136025"/>
          <a:ext cx="3668083" cy="22008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T</a:t>
          </a:r>
          <a:r>
            <a:rPr lang="en-US" sz="1600" b="1" kern="1200" dirty="0" smtClean="0"/>
            <a:t>enaga kerja adalah setiap orang yang mampu melakukan pekerjaan guna menghasilkan barang dan/atau jasa, baik untuk memenuhi kebutuhan sendiri maupun masyarakat. Menurut Badan Pusat Statistik (BPS), tenaga kerja adalah semua penduduk yang berada dalam usia kerja berumur 15–64 tahun.</a:t>
          </a:r>
          <a:endParaRPr lang="en-US" sz="1600" b="1" kern="1200" dirty="0"/>
        </a:p>
      </dsp:txBody>
      <dsp:txXfrm>
        <a:off x="4035832" y="136025"/>
        <a:ext cx="3668083" cy="2200849"/>
      </dsp:txXfrm>
    </dsp:sp>
    <dsp:sp modelId="{C2476286-CABB-4F1C-8220-ABA6A60ADD58}">
      <dsp:nvSpPr>
        <dsp:cNvPr id="0" name=""/>
        <dsp:cNvSpPr/>
      </dsp:nvSpPr>
      <dsp:spPr>
        <a:xfrm>
          <a:off x="940" y="2703684"/>
          <a:ext cx="3668083" cy="22008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739775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30288" algn="l"/>
            </a:tabLst>
          </a:pPr>
          <a:r>
            <a:rPr lang="id-ID" sz="1400" b="1" kern="1200" dirty="0" smtClean="0"/>
            <a:t>	</a:t>
          </a:r>
          <a:r>
            <a:rPr lang="en-US" sz="1400" b="1" kern="1200" dirty="0" err="1" smtClean="0"/>
            <a:t>Angkatan</a:t>
          </a:r>
          <a:r>
            <a:rPr lang="en-US" sz="1400" b="1" kern="1200" dirty="0" smtClean="0"/>
            <a:t> kerja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82550" algn="l"/>
            </a:tabLst>
          </a:pPr>
          <a:r>
            <a:rPr lang="en-US" sz="1400" b="1" kern="1200" dirty="0" smtClean="0"/>
            <a:t>TPAK = ––––––––––––––––––––––––– × 100% </a:t>
          </a:r>
        </a:p>
        <a:p>
          <a:pPr lvl="0" algn="l" defTabSz="566738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en-US" sz="1400" b="1" kern="1200" dirty="0" smtClean="0"/>
            <a:t>	</a:t>
          </a:r>
          <a:r>
            <a:rPr lang="en-US" sz="1400" b="1" kern="1200" dirty="0" err="1" smtClean="0"/>
            <a:t>Penduduk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berusia</a:t>
          </a:r>
          <a:r>
            <a:rPr lang="en-US" sz="1400" b="1" kern="1200" dirty="0" smtClean="0"/>
            <a:t> &gt;15 tahun</a:t>
          </a:r>
          <a:endParaRPr lang="en-US" sz="1400" b="1" kern="1200" dirty="0"/>
        </a:p>
      </dsp:txBody>
      <dsp:txXfrm>
        <a:off x="940" y="2703684"/>
        <a:ext cx="3668083" cy="2200849"/>
      </dsp:txXfrm>
    </dsp:sp>
    <dsp:sp modelId="{C4E57063-FC36-4BDE-8127-EDBBF5D305A5}">
      <dsp:nvSpPr>
        <dsp:cNvPr id="0" name=""/>
        <dsp:cNvSpPr/>
      </dsp:nvSpPr>
      <dsp:spPr>
        <a:xfrm>
          <a:off x="4035832" y="2703684"/>
          <a:ext cx="3668083" cy="22008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Orang yang bekerja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     TKK = –––––––––––––––– × 100%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Angkatan kerja</a:t>
          </a:r>
          <a:endParaRPr lang="en-US" sz="1600" b="1" kern="1200" dirty="0"/>
        </a:p>
      </dsp:txBody>
      <dsp:txXfrm>
        <a:off x="4035832" y="2703684"/>
        <a:ext cx="3668083" cy="220084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71C1E-323E-4F11-9628-247E30DEFF8F}">
      <dsp:nvSpPr>
        <dsp:cNvPr id="0" name=""/>
        <dsp:cNvSpPr/>
      </dsp:nvSpPr>
      <dsp:spPr>
        <a:xfrm>
          <a:off x="186000" y="1110"/>
          <a:ext cx="1863457" cy="1863457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Tenaga kerja menurut keahlian</a:t>
          </a:r>
          <a:endParaRPr lang="en-US" sz="2000" b="1" kern="1200" dirty="0"/>
        </a:p>
      </dsp:txBody>
      <dsp:txXfrm>
        <a:off x="186000" y="1110"/>
        <a:ext cx="1863457" cy="1863457"/>
      </dsp:txXfrm>
    </dsp:sp>
    <dsp:sp modelId="{B8036970-3EB1-461A-9CD0-9D727882184F}">
      <dsp:nvSpPr>
        <dsp:cNvPr id="0" name=""/>
        <dsp:cNvSpPr/>
      </dsp:nvSpPr>
      <dsp:spPr>
        <a:xfrm>
          <a:off x="577326" y="2015881"/>
          <a:ext cx="1080805" cy="1080805"/>
        </a:xfrm>
        <a:prstGeom prst="mathPlus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7326" y="2015881"/>
        <a:ext cx="1080805" cy="1080805"/>
      </dsp:txXfrm>
    </dsp:sp>
    <dsp:sp modelId="{932A23E3-6104-4802-AB4F-376B6BC7E9C3}">
      <dsp:nvSpPr>
        <dsp:cNvPr id="0" name=""/>
        <dsp:cNvSpPr/>
      </dsp:nvSpPr>
      <dsp:spPr>
        <a:xfrm>
          <a:off x="186000" y="3247999"/>
          <a:ext cx="1863457" cy="1863457"/>
        </a:xfrm>
        <a:prstGeom prst="ellipse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Tenaga kerja menurut fungsi pokok dalam perusahaan</a:t>
          </a:r>
          <a:endParaRPr lang="en-US" sz="1800" b="1" kern="1200" dirty="0"/>
        </a:p>
      </dsp:txBody>
      <dsp:txXfrm>
        <a:off x="186000" y="3247999"/>
        <a:ext cx="1863457" cy="1863457"/>
      </dsp:txXfrm>
    </dsp:sp>
    <dsp:sp modelId="{3B2EA417-8179-461B-9C6F-0B40F391556A}">
      <dsp:nvSpPr>
        <dsp:cNvPr id="0" name=""/>
        <dsp:cNvSpPr/>
      </dsp:nvSpPr>
      <dsp:spPr>
        <a:xfrm>
          <a:off x="1924001" y="2209680"/>
          <a:ext cx="1097729" cy="69320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924001" y="2209680"/>
        <a:ext cx="1097729" cy="693206"/>
      </dsp:txXfrm>
    </dsp:sp>
    <dsp:sp modelId="{E5A14FD0-FFA2-4A55-99D5-D5FA5884D0D9}">
      <dsp:nvSpPr>
        <dsp:cNvPr id="0" name=""/>
        <dsp:cNvSpPr/>
      </dsp:nvSpPr>
      <dsp:spPr>
        <a:xfrm>
          <a:off x="3167532" y="692826"/>
          <a:ext cx="3726915" cy="3726915"/>
        </a:xfrm>
        <a:prstGeom prst="ellipse">
          <a:avLst/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Jenis-Jenis Tenaga Kerja</a:t>
          </a:r>
          <a:endParaRPr lang="en-US" sz="3600" b="1" kern="1200" dirty="0"/>
        </a:p>
      </dsp:txBody>
      <dsp:txXfrm>
        <a:off x="3167532" y="692826"/>
        <a:ext cx="3726915" cy="372691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87839-EA6A-4B73-AEF9-AA27D8AA2A26}">
      <dsp:nvSpPr>
        <dsp:cNvPr id="0" name=""/>
        <dsp:cNvSpPr/>
      </dsp:nvSpPr>
      <dsp:spPr>
        <a:xfrm>
          <a:off x="38" y="1389"/>
          <a:ext cx="3702225" cy="121737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Masalah ketenagakerjaan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id-ID" sz="2400" b="1" kern="1200" dirty="0" smtClean="0"/>
            <a:t>di </a:t>
          </a:r>
          <a:r>
            <a:rPr lang="en-US" sz="2400" b="1" kern="1200" dirty="0" smtClean="0"/>
            <a:t>I</a:t>
          </a:r>
          <a:r>
            <a:rPr lang="id-ID" sz="2400" b="1" kern="1200" dirty="0" smtClean="0"/>
            <a:t>ndonesia</a:t>
          </a:r>
          <a:endParaRPr lang="en-US" sz="2400" b="1" kern="1200" dirty="0"/>
        </a:p>
      </dsp:txBody>
      <dsp:txXfrm>
        <a:off x="38" y="1389"/>
        <a:ext cx="3702225" cy="1217378"/>
      </dsp:txXfrm>
    </dsp:sp>
    <dsp:sp modelId="{424CEC5D-461A-46B8-902E-57742D0A7652}">
      <dsp:nvSpPr>
        <dsp:cNvPr id="0" name=""/>
        <dsp:cNvSpPr/>
      </dsp:nvSpPr>
      <dsp:spPr>
        <a:xfrm>
          <a:off x="38" y="1218768"/>
          <a:ext cx="3702225" cy="3793761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Jumlah angkatan kerja tidak sebanding dengan kesempatan kerja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Mutu atau kualitas tenaga kerja yang rendah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Pemutusan hubungan kerja (PHK)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Tingkat upah rendah (upah minimum regional/UMR)</a:t>
          </a:r>
          <a:endParaRPr lang="en-US" sz="2100" kern="1200" dirty="0"/>
        </a:p>
      </dsp:txBody>
      <dsp:txXfrm>
        <a:off x="38" y="1218768"/>
        <a:ext cx="3702225" cy="3793761"/>
      </dsp:txXfrm>
    </dsp:sp>
    <dsp:sp modelId="{AEFC3A55-A16F-439F-918E-CEE4AEBFCD7E}">
      <dsp:nvSpPr>
        <dsp:cNvPr id="0" name=""/>
        <dsp:cNvSpPr/>
      </dsp:nvSpPr>
      <dsp:spPr>
        <a:xfrm>
          <a:off x="4220575" y="1389"/>
          <a:ext cx="3702225" cy="121737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Upaya meningkatkan kualitas tenaga kerja </a:t>
          </a:r>
          <a:r>
            <a:rPr lang="en-US" sz="2400" b="1" kern="1200" dirty="0" smtClean="0"/>
            <a:t>I</a:t>
          </a:r>
          <a:r>
            <a:rPr lang="id-ID" sz="2400" b="1" kern="1200" dirty="0" smtClean="0"/>
            <a:t>ndonesia</a:t>
          </a:r>
          <a:endParaRPr lang="en-US" sz="2400" b="1" kern="1200" dirty="0"/>
        </a:p>
      </dsp:txBody>
      <dsp:txXfrm>
        <a:off x="4220575" y="1389"/>
        <a:ext cx="3702225" cy="1217378"/>
      </dsp:txXfrm>
    </dsp:sp>
    <dsp:sp modelId="{CA148408-5091-476E-AAB4-66D110A08C07}">
      <dsp:nvSpPr>
        <dsp:cNvPr id="0" name=""/>
        <dsp:cNvSpPr/>
      </dsp:nvSpPr>
      <dsp:spPr>
        <a:xfrm>
          <a:off x="4220575" y="1218768"/>
          <a:ext cx="3702225" cy="3793761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Meningkatkan kualitas pendidikan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Meningkatkan kualitas kesehatan masyarakat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Menyelenggarakan program pemagangan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Memberdayakan balai latihan kerja (BLK) secara optimal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Mempercepat sertifikat profesi tenaga kerja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4220575" y="1218768"/>
        <a:ext cx="3702225" cy="379376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C37A16-8AF8-4036-BC9C-C68E4DAC3F39}">
      <dsp:nvSpPr>
        <dsp:cNvPr id="0" name=""/>
        <dsp:cNvSpPr/>
      </dsp:nvSpPr>
      <dsp:spPr>
        <a:xfrm>
          <a:off x="2711678" y="17351"/>
          <a:ext cx="4297680" cy="23232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84163" lvl="1" indent="-1190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0" kern="1200" dirty="0" smtClean="0"/>
            <a:t> </a:t>
          </a:r>
          <a:r>
            <a:rPr lang="id-ID" sz="2000" b="0" kern="1200" dirty="0" smtClean="0"/>
            <a:t>Teori </a:t>
          </a:r>
          <a:r>
            <a:rPr lang="id-ID" sz="2000" b="0" kern="1200" dirty="0" smtClean="0"/>
            <a:t>Upah Alami</a:t>
          </a:r>
          <a:endParaRPr lang="en-US" sz="2000" b="0" kern="1200" dirty="0"/>
        </a:p>
        <a:p>
          <a:pPr marL="284163" lvl="1" indent="-1190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0" kern="1200" dirty="0" smtClean="0"/>
            <a:t> </a:t>
          </a:r>
          <a:r>
            <a:rPr lang="id-ID" sz="2000" b="0" kern="1200" dirty="0" smtClean="0"/>
            <a:t>Teori </a:t>
          </a:r>
          <a:r>
            <a:rPr lang="id-ID" sz="2000" b="0" kern="1200" dirty="0" smtClean="0"/>
            <a:t>Upah Besi</a:t>
          </a:r>
          <a:endParaRPr lang="en-US" sz="2000" b="0" kern="1200" dirty="0"/>
        </a:p>
        <a:p>
          <a:pPr marL="284163" lvl="1" indent="-1190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0" kern="1200" dirty="0" smtClean="0"/>
            <a:t> </a:t>
          </a:r>
          <a:r>
            <a:rPr lang="id-ID" sz="2000" b="0" kern="1200" dirty="0" smtClean="0"/>
            <a:t>Teori </a:t>
          </a:r>
          <a:r>
            <a:rPr lang="id-ID" sz="2000" b="0" kern="1200" dirty="0" smtClean="0"/>
            <a:t>Upah Etika</a:t>
          </a:r>
          <a:endParaRPr lang="en-US" sz="2000" b="0" kern="1200" dirty="0"/>
        </a:p>
      </dsp:txBody>
      <dsp:txXfrm>
        <a:off x="2711678" y="17351"/>
        <a:ext cx="4297680" cy="2323282"/>
      </dsp:txXfrm>
    </dsp:sp>
    <dsp:sp modelId="{C48BE963-3477-4120-A8F7-545560FE15D1}">
      <dsp:nvSpPr>
        <dsp:cNvPr id="0" name=""/>
        <dsp:cNvSpPr/>
      </dsp:nvSpPr>
      <dsp:spPr>
        <a:xfrm>
          <a:off x="168569" y="64028"/>
          <a:ext cx="2527981" cy="21974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Teori upah</a:t>
          </a:r>
          <a:endParaRPr lang="en-US" sz="2800" b="1" kern="1200" dirty="0"/>
        </a:p>
      </dsp:txBody>
      <dsp:txXfrm>
        <a:off x="168569" y="64028"/>
        <a:ext cx="2527981" cy="2197464"/>
      </dsp:txXfrm>
    </dsp:sp>
    <dsp:sp modelId="{2895F0B0-6644-4799-880B-AD3A269659F7}">
      <dsp:nvSpPr>
        <dsp:cNvPr id="0" name=""/>
        <dsp:cNvSpPr/>
      </dsp:nvSpPr>
      <dsp:spPr>
        <a:xfrm>
          <a:off x="2733066" y="2666999"/>
          <a:ext cx="4297680" cy="26649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44488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0" kern="1200" dirty="0" smtClean="0"/>
            <a:t>Upah menurut waktu</a:t>
          </a:r>
          <a:endParaRPr lang="en-US" sz="2000" b="0" kern="1200" dirty="0"/>
        </a:p>
        <a:p>
          <a:pPr marL="344488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0" kern="1200" dirty="0" smtClean="0"/>
            <a:t>Upah menurut hasil/upah satuan</a:t>
          </a:r>
          <a:endParaRPr lang="en-US" sz="2000" b="0" kern="1200" dirty="0"/>
        </a:p>
        <a:p>
          <a:pPr marL="344488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0" kern="1200" dirty="0" smtClean="0"/>
            <a:t>Upah borongan</a:t>
          </a:r>
          <a:endParaRPr lang="en-US" sz="2000" b="0" kern="1200" dirty="0"/>
        </a:p>
        <a:p>
          <a:pPr marL="344488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0" kern="1200" dirty="0" smtClean="0"/>
            <a:t>Upah dengan mitra usaha</a:t>
          </a:r>
          <a:endParaRPr lang="en-US" sz="2000" b="0" kern="1200" dirty="0"/>
        </a:p>
        <a:p>
          <a:pPr marL="344488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0" kern="1200" dirty="0" smtClean="0"/>
            <a:t>Upah dengan sistem bonus</a:t>
          </a:r>
          <a:endParaRPr lang="en-US" sz="2000" b="0" kern="1200" dirty="0"/>
        </a:p>
      </dsp:txBody>
      <dsp:txXfrm>
        <a:off x="2733066" y="2666999"/>
        <a:ext cx="4297680" cy="2664991"/>
      </dsp:txXfrm>
    </dsp:sp>
    <dsp:sp modelId="{CA8C6507-4587-461C-B464-C680BF99D7BB}">
      <dsp:nvSpPr>
        <dsp:cNvPr id="0" name=""/>
        <dsp:cNvSpPr/>
      </dsp:nvSpPr>
      <dsp:spPr>
        <a:xfrm>
          <a:off x="118214" y="2853624"/>
          <a:ext cx="2601013" cy="22917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Sistem upah yang berlaku di </a:t>
          </a:r>
          <a:r>
            <a:rPr lang="en-US" sz="2400" b="1" kern="1200" dirty="0" smtClean="0"/>
            <a:t>I</a:t>
          </a:r>
          <a:r>
            <a:rPr lang="id-ID" sz="2400" b="1" kern="1200" dirty="0" smtClean="0"/>
            <a:t>ndonesia</a:t>
          </a:r>
          <a:endParaRPr lang="en-US" sz="2400" b="1" kern="1200" dirty="0"/>
        </a:p>
      </dsp:txBody>
      <dsp:txXfrm>
        <a:off x="118214" y="2853624"/>
        <a:ext cx="2601013" cy="229174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DBACF-C02F-4102-9CAB-6CF516016EC1}">
      <dsp:nvSpPr>
        <dsp:cNvPr id="0" name=""/>
        <dsp:cNvSpPr/>
      </dsp:nvSpPr>
      <dsp:spPr>
        <a:xfrm>
          <a:off x="2514601" y="2901976"/>
          <a:ext cx="2666996" cy="24291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mtClean="0"/>
            <a:t>Masalah pengangguran</a:t>
          </a:r>
          <a:endParaRPr lang="en-US" sz="2400" b="1" kern="1200" dirty="0"/>
        </a:p>
      </dsp:txBody>
      <dsp:txXfrm>
        <a:off x="2514601" y="2901976"/>
        <a:ext cx="2666996" cy="2429113"/>
      </dsp:txXfrm>
    </dsp:sp>
    <dsp:sp modelId="{24A7F87A-49F1-4F73-9660-981A059066D7}">
      <dsp:nvSpPr>
        <dsp:cNvPr id="0" name=""/>
        <dsp:cNvSpPr/>
      </dsp:nvSpPr>
      <dsp:spPr>
        <a:xfrm rot="12900000">
          <a:off x="995588" y="2454455"/>
          <a:ext cx="1946340" cy="692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96058-2B92-4D46-8CC6-CA1F9E1C4C0D}">
      <dsp:nvSpPr>
        <dsp:cNvPr id="0" name=""/>
        <dsp:cNvSpPr/>
      </dsp:nvSpPr>
      <dsp:spPr>
        <a:xfrm>
          <a:off x="78503" y="1361889"/>
          <a:ext cx="2307657" cy="1846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/>
            <a:t>Upaya mengatasi pengangguran</a:t>
          </a:r>
          <a:endParaRPr lang="en-US" sz="2000" b="1" kern="1200" dirty="0"/>
        </a:p>
      </dsp:txBody>
      <dsp:txXfrm>
        <a:off x="78503" y="1361889"/>
        <a:ext cx="2307657" cy="1846125"/>
      </dsp:txXfrm>
    </dsp:sp>
    <dsp:sp modelId="{CB22CFC8-81CF-4953-A6DA-19DB537E4FBE}">
      <dsp:nvSpPr>
        <dsp:cNvPr id="0" name=""/>
        <dsp:cNvSpPr/>
      </dsp:nvSpPr>
      <dsp:spPr>
        <a:xfrm rot="16200000">
          <a:off x="2883317" y="1512059"/>
          <a:ext cx="1929564" cy="692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A7BDE7-BB25-43ED-B644-89595A2E0F1D}">
      <dsp:nvSpPr>
        <dsp:cNvPr id="0" name=""/>
        <dsp:cNvSpPr/>
      </dsp:nvSpPr>
      <dsp:spPr>
        <a:xfrm>
          <a:off x="2694271" y="206"/>
          <a:ext cx="2307657" cy="1846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/>
            <a:t>Jenis-jenis pengangguran</a:t>
          </a:r>
          <a:endParaRPr lang="en-US" sz="2000" b="1" kern="1200" dirty="0"/>
        </a:p>
      </dsp:txBody>
      <dsp:txXfrm>
        <a:off x="2694271" y="206"/>
        <a:ext cx="2307657" cy="1846125"/>
      </dsp:txXfrm>
    </dsp:sp>
    <dsp:sp modelId="{92517216-68CE-420A-AC47-D2E8057055C2}">
      <dsp:nvSpPr>
        <dsp:cNvPr id="0" name=""/>
        <dsp:cNvSpPr/>
      </dsp:nvSpPr>
      <dsp:spPr>
        <a:xfrm rot="19500000">
          <a:off x="4817759" y="2454455"/>
          <a:ext cx="1819364" cy="692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6276D-A68C-44DB-AC66-959B0A79BC61}">
      <dsp:nvSpPr>
        <dsp:cNvPr id="0" name=""/>
        <dsp:cNvSpPr/>
      </dsp:nvSpPr>
      <dsp:spPr>
        <a:xfrm>
          <a:off x="5310039" y="1361889"/>
          <a:ext cx="2307657" cy="1846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/>
            <a:t>Dampak negatif pengangguran</a:t>
          </a:r>
          <a:endParaRPr lang="en-US" sz="2000" b="1" kern="1200" dirty="0"/>
        </a:p>
      </dsp:txBody>
      <dsp:txXfrm>
        <a:off x="5310039" y="1361889"/>
        <a:ext cx="2307657" cy="184612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D1CFD-5853-4BFB-A7DE-A258FE4CD34E}">
      <dsp:nvSpPr>
        <dsp:cNvPr id="0" name=""/>
        <dsp:cNvSpPr/>
      </dsp:nvSpPr>
      <dsp:spPr>
        <a:xfrm>
          <a:off x="2738" y="0"/>
          <a:ext cx="2634761" cy="51125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Menurut Jumlah Jam Kerja</a:t>
          </a:r>
          <a:endParaRPr lang="en-US" sz="2000" b="1" kern="1200" dirty="0"/>
        </a:p>
      </dsp:txBody>
      <dsp:txXfrm>
        <a:off x="2738" y="0"/>
        <a:ext cx="2634761" cy="1533770"/>
      </dsp:txXfrm>
    </dsp:sp>
    <dsp:sp modelId="{5AF79DD5-E016-4E30-A818-54C8EFDB1E58}">
      <dsp:nvSpPr>
        <dsp:cNvPr id="0" name=""/>
        <dsp:cNvSpPr/>
      </dsp:nvSpPr>
      <dsp:spPr>
        <a:xfrm>
          <a:off x="266215" y="1535268"/>
          <a:ext cx="2107809" cy="1541509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Pengangguran Terbuka</a:t>
          </a:r>
          <a:endParaRPr lang="en-US" sz="2000" b="1" kern="1200" dirty="0"/>
        </a:p>
      </dsp:txBody>
      <dsp:txXfrm>
        <a:off x="266215" y="1535268"/>
        <a:ext cx="2107809" cy="1541509"/>
      </dsp:txXfrm>
    </dsp:sp>
    <dsp:sp modelId="{B1BA8FEB-4247-4EBC-A2B7-E489E2370D69}">
      <dsp:nvSpPr>
        <dsp:cNvPr id="0" name=""/>
        <dsp:cNvSpPr/>
      </dsp:nvSpPr>
      <dsp:spPr>
        <a:xfrm>
          <a:off x="266215" y="3313932"/>
          <a:ext cx="2107809" cy="1541509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Setengah Menganggur</a:t>
          </a:r>
          <a:endParaRPr lang="en-US" sz="1800" b="1" kern="1200" dirty="0"/>
        </a:p>
      </dsp:txBody>
      <dsp:txXfrm>
        <a:off x="266215" y="3313932"/>
        <a:ext cx="2107809" cy="1541509"/>
      </dsp:txXfrm>
    </dsp:sp>
    <dsp:sp modelId="{F2424D4A-4A59-4A32-B5AA-693130160930}">
      <dsp:nvSpPr>
        <dsp:cNvPr id="0" name=""/>
        <dsp:cNvSpPr/>
      </dsp:nvSpPr>
      <dsp:spPr>
        <a:xfrm>
          <a:off x="2835107" y="0"/>
          <a:ext cx="2634761" cy="51125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Menurut Penyebab Terjadinya Pengangguran</a:t>
          </a:r>
          <a:endParaRPr lang="en-US" sz="2000" b="1" kern="1200" dirty="0"/>
        </a:p>
      </dsp:txBody>
      <dsp:txXfrm>
        <a:off x="2835107" y="0"/>
        <a:ext cx="2634761" cy="1533770"/>
      </dsp:txXfrm>
    </dsp:sp>
    <dsp:sp modelId="{6F9D0BE5-4B26-4B08-BF3E-2B5E6069CFE1}">
      <dsp:nvSpPr>
        <dsp:cNvPr id="0" name=""/>
        <dsp:cNvSpPr/>
      </dsp:nvSpPr>
      <dsp:spPr>
        <a:xfrm>
          <a:off x="3098583" y="1534737"/>
          <a:ext cx="2107809" cy="59145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Pengangguran konjungtur/siklikal</a:t>
          </a:r>
          <a:endParaRPr lang="en-US" sz="1700" kern="1200" dirty="0"/>
        </a:p>
      </dsp:txBody>
      <dsp:txXfrm>
        <a:off x="3098583" y="1534737"/>
        <a:ext cx="2107809" cy="591452"/>
      </dsp:txXfrm>
    </dsp:sp>
    <dsp:sp modelId="{42DE1EF1-AC34-4083-B52E-6C3711A574E5}">
      <dsp:nvSpPr>
        <dsp:cNvPr id="0" name=""/>
        <dsp:cNvSpPr/>
      </dsp:nvSpPr>
      <dsp:spPr>
        <a:xfrm>
          <a:off x="3098583" y="2217183"/>
          <a:ext cx="2107809" cy="59145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Pengangguran struktural</a:t>
          </a:r>
          <a:endParaRPr lang="en-US" sz="1700" kern="1200" dirty="0"/>
        </a:p>
      </dsp:txBody>
      <dsp:txXfrm>
        <a:off x="3098583" y="2217183"/>
        <a:ext cx="2107809" cy="591452"/>
      </dsp:txXfrm>
    </dsp:sp>
    <dsp:sp modelId="{A708FE6B-4C07-4EC4-B586-35C061EDDD4D}">
      <dsp:nvSpPr>
        <dsp:cNvPr id="0" name=""/>
        <dsp:cNvSpPr/>
      </dsp:nvSpPr>
      <dsp:spPr>
        <a:xfrm>
          <a:off x="3098583" y="2899628"/>
          <a:ext cx="2107809" cy="59145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Pengangguran teknologi</a:t>
          </a:r>
          <a:endParaRPr lang="en-US" sz="1700" kern="1200" dirty="0"/>
        </a:p>
      </dsp:txBody>
      <dsp:txXfrm>
        <a:off x="3098583" y="2899628"/>
        <a:ext cx="2107809" cy="591452"/>
      </dsp:txXfrm>
    </dsp:sp>
    <dsp:sp modelId="{7EFCCDA0-64A0-4D48-857B-0E8EABF5D6BC}">
      <dsp:nvSpPr>
        <dsp:cNvPr id="0" name=""/>
        <dsp:cNvSpPr/>
      </dsp:nvSpPr>
      <dsp:spPr>
        <a:xfrm>
          <a:off x="3098583" y="3582074"/>
          <a:ext cx="2107809" cy="5914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Pengangguran musiman</a:t>
          </a:r>
          <a:endParaRPr lang="en-US" sz="1700" kern="1200" dirty="0"/>
        </a:p>
      </dsp:txBody>
      <dsp:txXfrm>
        <a:off x="3098583" y="3582074"/>
        <a:ext cx="2107809" cy="591452"/>
      </dsp:txXfrm>
    </dsp:sp>
    <dsp:sp modelId="{87E53F6E-2E90-4807-ABAA-A77E45D96310}">
      <dsp:nvSpPr>
        <dsp:cNvPr id="0" name=""/>
        <dsp:cNvSpPr/>
      </dsp:nvSpPr>
      <dsp:spPr>
        <a:xfrm>
          <a:off x="3098583" y="4264519"/>
          <a:ext cx="2107809" cy="59145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Pengangguran friksional</a:t>
          </a:r>
          <a:endParaRPr lang="en-US" sz="1700" kern="1200" dirty="0"/>
        </a:p>
      </dsp:txBody>
      <dsp:txXfrm>
        <a:off x="3098583" y="4264519"/>
        <a:ext cx="2107809" cy="591452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81B8C-9105-4DA4-B5D9-BFF0CBCEE3AF}">
      <dsp:nvSpPr>
        <dsp:cNvPr id="0" name=""/>
        <dsp:cNvSpPr/>
      </dsp:nvSpPr>
      <dsp:spPr>
        <a:xfrm rot="16200000">
          <a:off x="-1515671" y="1517652"/>
          <a:ext cx="4608512" cy="1573206"/>
        </a:xfrm>
        <a:prstGeom prst="flowChartManualOperation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Permintaan dan penawaran agregat menurun</a:t>
          </a:r>
          <a:endParaRPr lang="en-US" sz="2000" b="1" kern="1200" dirty="0"/>
        </a:p>
      </dsp:txBody>
      <dsp:txXfrm rot="16200000">
        <a:off x="-1515671" y="1517652"/>
        <a:ext cx="4608512" cy="1573206"/>
      </dsp:txXfrm>
    </dsp:sp>
    <dsp:sp modelId="{B30B1073-50BB-4999-8337-91C71DEAD2E4}">
      <dsp:nvSpPr>
        <dsp:cNvPr id="0" name=""/>
        <dsp:cNvSpPr/>
      </dsp:nvSpPr>
      <dsp:spPr>
        <a:xfrm rot="16200000">
          <a:off x="175524" y="1517652"/>
          <a:ext cx="4608512" cy="1573206"/>
        </a:xfrm>
        <a:prstGeom prst="flowChartManualOperati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Penerimaan negara menurun</a:t>
          </a:r>
          <a:endParaRPr lang="en-US" sz="2000" b="1" kern="1200" dirty="0"/>
        </a:p>
      </dsp:txBody>
      <dsp:txXfrm rot="16200000">
        <a:off x="175524" y="1517652"/>
        <a:ext cx="4608512" cy="1573206"/>
      </dsp:txXfrm>
    </dsp:sp>
    <dsp:sp modelId="{884C1082-D18A-4272-819C-064EEB41F691}">
      <dsp:nvSpPr>
        <dsp:cNvPr id="0" name=""/>
        <dsp:cNvSpPr/>
      </dsp:nvSpPr>
      <dsp:spPr>
        <a:xfrm rot="16200000">
          <a:off x="1980220" y="1404154"/>
          <a:ext cx="4608512" cy="1800203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Tingkat kesejahteraan menurun</a:t>
          </a:r>
          <a:endParaRPr lang="en-US" sz="2000" b="1" kern="1200" dirty="0"/>
        </a:p>
      </dsp:txBody>
      <dsp:txXfrm rot="16200000">
        <a:off x="1980220" y="1404154"/>
        <a:ext cx="4608512" cy="1800203"/>
      </dsp:txXfrm>
    </dsp:sp>
    <dsp:sp modelId="{79BB1B5A-20DF-4A14-B551-9182174A3C70}">
      <dsp:nvSpPr>
        <dsp:cNvPr id="0" name=""/>
        <dsp:cNvSpPr/>
      </dsp:nvSpPr>
      <dsp:spPr>
        <a:xfrm rot="16200000">
          <a:off x="3784915" y="1517652"/>
          <a:ext cx="4608512" cy="1573206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Angka kemiskinan meningkat</a:t>
          </a:r>
          <a:endParaRPr lang="en-US" sz="2000" b="1" kern="1200" dirty="0"/>
        </a:p>
      </dsp:txBody>
      <dsp:txXfrm rot="16200000">
        <a:off x="3784915" y="1517652"/>
        <a:ext cx="4608512" cy="1573206"/>
      </dsp:txXfrm>
    </dsp:sp>
    <dsp:sp modelId="{C01A2E96-C515-4BB0-8CEF-654CD389FFD7}">
      <dsp:nvSpPr>
        <dsp:cNvPr id="0" name=""/>
        <dsp:cNvSpPr/>
      </dsp:nvSpPr>
      <dsp:spPr>
        <a:xfrm rot="16200000">
          <a:off x="5476111" y="1517652"/>
          <a:ext cx="4608512" cy="1573206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Biaya sosial meningkat</a:t>
          </a:r>
          <a:endParaRPr lang="en-US" sz="2000" b="1" kern="1200" dirty="0"/>
        </a:p>
      </dsp:txBody>
      <dsp:txXfrm rot="16200000">
        <a:off x="5476111" y="1517652"/>
        <a:ext cx="4608512" cy="1573206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10511-CF2D-4A35-88C5-45083030E165}">
      <dsp:nvSpPr>
        <dsp:cNvPr id="0" name=""/>
        <dsp:cNvSpPr/>
      </dsp:nvSpPr>
      <dsp:spPr>
        <a:xfrm>
          <a:off x="0" y="331260"/>
          <a:ext cx="7772400" cy="41580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58216" rIns="60322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mengidentifikasi jenis indeks harga dengan cermat.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mempelajari metode indeks harga tidak tertimbang dan indeks harga tertimbang,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menyajikan hasil penghitungan indeks harga berdasarkan data dengan tepat.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menganalisis terjadinya inflasi sesuai jenis-jenisnya dengan benar.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mendengarkan penjelasan guru,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menyajikan hasil penghitungan laju inflasi berdasarkan data dengan saksama.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mengatasi dampak inflasi berdasarkan kebijakan moneter, fiskal, serta nonmoneter dan nonfiskal dengan benar.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membaca materi,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menjelaskan faktor-faktor yang memengaruhi permintaan uang dengan cermat.</a:t>
          </a:r>
          <a:endParaRPr lang="id-ID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Setelah kegiatan diskusi,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Anda mampu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menjelaskan faktor-faktor yang memengaruhi penawaran uang dengan tepat.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0" y="331260"/>
        <a:ext cx="7772400" cy="4158000"/>
      </dsp:txXfrm>
    </dsp:sp>
    <dsp:sp modelId="{758C1663-2070-4E42-B609-BC149FC6BC12}">
      <dsp:nvSpPr>
        <dsp:cNvPr id="0" name=""/>
        <dsp:cNvSpPr/>
      </dsp:nvSpPr>
      <dsp:spPr>
        <a:xfrm>
          <a:off x="388620" y="6539"/>
          <a:ext cx="544068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Tujuan Pembelajaran</a:t>
          </a:r>
          <a:endParaRPr lang="id-ID" sz="2400" b="1" kern="1200" dirty="0">
            <a:latin typeface="Arial" pitchFamily="34" charset="0"/>
            <a:cs typeface="Arial" pitchFamily="34" charset="0"/>
          </a:endParaRPr>
        </a:p>
      </dsp:txBody>
      <dsp:txXfrm>
        <a:off x="388620" y="6539"/>
        <a:ext cx="5440680" cy="64944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C27FB-333D-4BAB-AB9D-46C5A3D0EFD5}">
      <dsp:nvSpPr>
        <dsp:cNvPr id="0" name=""/>
        <dsp:cNvSpPr/>
      </dsp:nvSpPr>
      <dsp:spPr>
        <a:xfrm>
          <a:off x="1619" y="0"/>
          <a:ext cx="1929940" cy="1066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Indeks Harga</a:t>
          </a:r>
          <a:endParaRPr lang="en-US" sz="2000" b="1" kern="1200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sp:txBody>
      <dsp:txXfrm>
        <a:off x="1619" y="0"/>
        <a:ext cx="1929940" cy="1066800"/>
      </dsp:txXfrm>
    </dsp:sp>
    <dsp:sp modelId="{244DF4F1-2B7D-43E9-AF08-C937E3D2EB25}">
      <dsp:nvSpPr>
        <dsp:cNvPr id="0" name=""/>
        <dsp:cNvSpPr/>
      </dsp:nvSpPr>
      <dsp:spPr>
        <a:xfrm>
          <a:off x="2124554" y="294087"/>
          <a:ext cx="409147" cy="478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124554" y="294087"/>
        <a:ext cx="409147" cy="478625"/>
      </dsp:txXfrm>
    </dsp:sp>
    <dsp:sp modelId="{323C9BB4-90C3-4F14-9772-DAE1C9A6A66F}">
      <dsp:nvSpPr>
        <dsp:cNvPr id="0" name=""/>
        <dsp:cNvSpPr/>
      </dsp:nvSpPr>
      <dsp:spPr>
        <a:xfrm>
          <a:off x="2703536" y="0"/>
          <a:ext cx="1929940" cy="1066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Inflasi</a:t>
          </a:r>
          <a:endParaRPr lang="en-US" sz="2000" b="1" kern="1200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sp:txBody>
      <dsp:txXfrm>
        <a:off x="2703536" y="0"/>
        <a:ext cx="1929940" cy="1066800"/>
      </dsp:txXfrm>
    </dsp:sp>
    <dsp:sp modelId="{08B7D0B4-B4B3-4AF1-BC9E-37CD3E458AA5}">
      <dsp:nvSpPr>
        <dsp:cNvPr id="0" name=""/>
        <dsp:cNvSpPr/>
      </dsp:nvSpPr>
      <dsp:spPr>
        <a:xfrm>
          <a:off x="4826472" y="294087"/>
          <a:ext cx="409147" cy="478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826472" y="294087"/>
        <a:ext cx="409147" cy="478625"/>
      </dsp:txXfrm>
    </dsp:sp>
    <dsp:sp modelId="{4F3EBB29-AFC2-41F2-A3CE-53EA59A74B2D}">
      <dsp:nvSpPr>
        <dsp:cNvPr id="0" name=""/>
        <dsp:cNvSpPr/>
      </dsp:nvSpPr>
      <dsp:spPr>
        <a:xfrm>
          <a:off x="5405454" y="0"/>
          <a:ext cx="2513806" cy="1066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Permintaan dan Penawaran </a:t>
          </a:r>
          <a:r>
            <a:rPr lang="en-ID" sz="2000" b="1" kern="1200" cap="none" spc="0" dirty="0" smtClean="0">
              <a:ln w="10541" cmpd="sng">
                <a:prstDash val="solid"/>
              </a:ln>
              <a:effectLst/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Uang</a:t>
          </a:r>
          <a:endParaRPr lang="en-US" sz="2000" b="1" kern="1200" cap="none" spc="0" dirty="0">
            <a:ln w="10541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sp:txBody>
      <dsp:txXfrm>
        <a:off x="5405454" y="0"/>
        <a:ext cx="2513806" cy="106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7341B-CA8B-4893-B916-B16C1A663074}">
      <dsp:nvSpPr>
        <dsp:cNvPr id="0" name=""/>
        <dsp:cNvSpPr/>
      </dsp:nvSpPr>
      <dsp:spPr>
        <a:xfrm>
          <a:off x="0" y="4559"/>
          <a:ext cx="2667000" cy="101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Konsep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Pendapatan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Nasional</a:t>
          </a:r>
          <a:endParaRPr lang="en-US" sz="2000" b="1" kern="1200" dirty="0"/>
        </a:p>
      </dsp:txBody>
      <dsp:txXfrm>
        <a:off x="0" y="4559"/>
        <a:ext cx="2667000" cy="1010880"/>
      </dsp:txXfrm>
    </dsp:sp>
    <dsp:sp modelId="{18ECC64C-9914-4FE3-831C-504DD01ED5BC}">
      <dsp:nvSpPr>
        <dsp:cNvPr id="0" name=""/>
        <dsp:cNvSpPr/>
      </dsp:nvSpPr>
      <dsp:spPr>
        <a:xfrm>
          <a:off x="0" y="1170960"/>
          <a:ext cx="2667000" cy="10108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Penghitungan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Pendapatan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Nasional</a:t>
          </a:r>
          <a:endParaRPr lang="en-US" sz="2000" b="1" kern="1200" dirty="0"/>
        </a:p>
      </dsp:txBody>
      <dsp:txXfrm>
        <a:off x="0" y="1170960"/>
        <a:ext cx="2667000" cy="1010880"/>
      </dsp:txXfrm>
    </dsp:sp>
    <dsp:sp modelId="{A0E6C5BD-2AAD-4D82-BA5C-D83694B15E02}">
      <dsp:nvSpPr>
        <dsp:cNvPr id="0" name=""/>
        <dsp:cNvSpPr/>
      </dsp:nvSpPr>
      <dsp:spPr>
        <a:xfrm>
          <a:off x="0" y="2337360"/>
          <a:ext cx="2667000" cy="1010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Pendapatan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per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Kapita</a:t>
          </a:r>
          <a:endParaRPr lang="en-US" sz="2000" b="1" kern="1200" dirty="0"/>
        </a:p>
      </dsp:txBody>
      <dsp:txXfrm>
        <a:off x="0" y="2337360"/>
        <a:ext cx="2667000" cy="101088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391BE1-9664-410D-B360-832C0AF8DB0D}">
      <dsp:nvSpPr>
        <dsp:cNvPr id="0" name=""/>
        <dsp:cNvSpPr/>
      </dsp:nvSpPr>
      <dsp:spPr>
        <a:xfrm>
          <a:off x="310482" y="543"/>
          <a:ext cx="2337543" cy="93501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Indeks Harga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10482" y="543"/>
        <a:ext cx="2337543" cy="935017"/>
      </dsp:txXfrm>
    </dsp:sp>
    <dsp:sp modelId="{196211A9-41E7-4A48-9001-1C56E046F706}">
      <dsp:nvSpPr>
        <dsp:cNvPr id="0" name=""/>
        <dsp:cNvSpPr/>
      </dsp:nvSpPr>
      <dsp:spPr>
        <a:xfrm>
          <a:off x="2344145" y="80019"/>
          <a:ext cx="1940161" cy="776064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Apa itu indeks harga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344145" y="80019"/>
        <a:ext cx="1940161" cy="776064"/>
      </dsp:txXfrm>
    </dsp:sp>
    <dsp:sp modelId="{FD46AB17-76D0-4752-955D-98F8428D045C}">
      <dsp:nvSpPr>
        <dsp:cNvPr id="0" name=""/>
        <dsp:cNvSpPr/>
      </dsp:nvSpPr>
      <dsp:spPr>
        <a:xfrm>
          <a:off x="4012683" y="80019"/>
          <a:ext cx="2769114" cy="776064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Apa tujuan penghitungan indeks harga?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012683" y="80019"/>
        <a:ext cx="2769114" cy="776064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A987D-667C-4485-A896-0E51EF9BCF33}">
      <dsp:nvSpPr>
        <dsp:cNvPr id="0" name=""/>
        <dsp:cNvSpPr/>
      </dsp:nvSpPr>
      <dsp:spPr>
        <a:xfrm>
          <a:off x="451484" y="0"/>
          <a:ext cx="4648200" cy="46482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BBA7AA-3FC4-480D-8811-CE352A5FC0FB}">
      <dsp:nvSpPr>
        <dsp:cNvPr id="0" name=""/>
        <dsp:cNvSpPr/>
      </dsp:nvSpPr>
      <dsp:spPr>
        <a:xfrm>
          <a:off x="2775584" y="465273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Sebagai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data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menghitung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inflasi</a:t>
          </a:r>
          <a:endParaRPr lang="en-US" sz="1600" kern="1200" dirty="0"/>
        </a:p>
      </dsp:txBody>
      <dsp:txXfrm>
        <a:off x="2775584" y="465273"/>
        <a:ext cx="3021330" cy="660915"/>
      </dsp:txXfrm>
    </dsp:sp>
    <dsp:sp modelId="{97A63A86-7616-4BA8-A6DB-CF82B273829A}">
      <dsp:nvSpPr>
        <dsp:cNvPr id="0" name=""/>
        <dsp:cNvSpPr/>
      </dsp:nvSpPr>
      <dsp:spPr>
        <a:xfrm>
          <a:off x="2775584" y="1208804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Pedoman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menentukan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ekonomi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pada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masa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depan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775584" y="1208804"/>
        <a:ext cx="3021330" cy="660915"/>
      </dsp:txXfrm>
    </dsp:sp>
    <dsp:sp modelId="{F6650277-914B-4D8B-A8F1-711318AE96D4}">
      <dsp:nvSpPr>
        <dsp:cNvPr id="0" name=""/>
        <dsp:cNvSpPr/>
      </dsp:nvSpPr>
      <dsp:spPr>
        <a:xfrm>
          <a:off x="2775584" y="1952334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Data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acuan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menentukan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upah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minimum</a:t>
          </a:r>
        </a:p>
      </dsp:txBody>
      <dsp:txXfrm>
        <a:off x="2775584" y="1952334"/>
        <a:ext cx="3021330" cy="660915"/>
      </dsp:txXfrm>
    </dsp:sp>
    <dsp:sp modelId="{B962E494-5F95-4219-906C-9DCC0403BB37}">
      <dsp:nvSpPr>
        <dsp:cNvPr id="0" name=""/>
        <dsp:cNvSpPr/>
      </dsp:nvSpPr>
      <dsp:spPr>
        <a:xfrm>
          <a:off x="2775584" y="2695865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Memudahkan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pemantauan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penawaran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permintaan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kebutuhan</a:t>
          </a:r>
          <a:endParaRPr lang="en-US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775584" y="2695865"/>
        <a:ext cx="3021330" cy="660915"/>
      </dsp:txXfrm>
    </dsp:sp>
    <dsp:sp modelId="{8BF75D6E-3E68-4AFD-96F8-F6FF34C72102}">
      <dsp:nvSpPr>
        <dsp:cNvPr id="0" name=""/>
        <dsp:cNvSpPr/>
      </dsp:nvSpPr>
      <dsp:spPr>
        <a:xfrm>
          <a:off x="2775584" y="3439395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Mengetahui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perkembangan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jasa</a:t>
          </a:r>
          <a:endParaRPr lang="en-US" sz="1600" kern="1200" dirty="0"/>
        </a:p>
      </dsp:txBody>
      <dsp:txXfrm>
        <a:off x="2775584" y="3439395"/>
        <a:ext cx="3021330" cy="660915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DAF07-D0DF-49C4-A7DE-61DF576DF50A}">
      <dsp:nvSpPr>
        <dsp:cNvPr id="0" name=""/>
        <dsp:cNvSpPr/>
      </dsp:nvSpPr>
      <dsp:spPr>
        <a:xfrm>
          <a:off x="3262442" y="1905536"/>
          <a:ext cx="1109844" cy="11098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latin typeface="Arial" pitchFamily="34" charset="0"/>
              <a:cs typeface="Arial" pitchFamily="34" charset="0"/>
            </a:rPr>
            <a:t>Indeks Harga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262442" y="1905536"/>
        <a:ext cx="1109844" cy="1109844"/>
      </dsp:txXfrm>
    </dsp:sp>
    <dsp:sp modelId="{9E372601-E286-4C7B-B1EA-71137EEE25FF}">
      <dsp:nvSpPr>
        <dsp:cNvPr id="0" name=""/>
        <dsp:cNvSpPr/>
      </dsp:nvSpPr>
      <dsp:spPr>
        <a:xfrm rot="16200000">
          <a:off x="3629660" y="1380303"/>
          <a:ext cx="331019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6200000">
        <a:off x="3629660" y="1380303"/>
        <a:ext cx="331019" cy="449746"/>
      </dsp:txXfrm>
    </dsp:sp>
    <dsp:sp modelId="{9F36D262-4D69-4D4E-A28C-CF493E108CF7}">
      <dsp:nvSpPr>
        <dsp:cNvPr id="0" name=""/>
        <dsp:cNvSpPr/>
      </dsp:nvSpPr>
      <dsp:spPr>
        <a:xfrm>
          <a:off x="2891495" y="-61258"/>
          <a:ext cx="1851739" cy="13422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Indeks harga produsen (IHP)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891495" y="-61258"/>
        <a:ext cx="1851739" cy="1342229"/>
      </dsp:txXfrm>
    </dsp:sp>
    <dsp:sp modelId="{431C7D7F-B5A4-494F-A88F-11A71D6C0F2D}">
      <dsp:nvSpPr>
        <dsp:cNvPr id="0" name=""/>
        <dsp:cNvSpPr/>
      </dsp:nvSpPr>
      <dsp:spPr>
        <a:xfrm>
          <a:off x="4439812" y="2235585"/>
          <a:ext cx="162673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4439812" y="2235585"/>
        <a:ext cx="162673" cy="449746"/>
      </dsp:txXfrm>
    </dsp:sp>
    <dsp:sp modelId="{A63F6B9F-14BE-4332-91B9-0DECBEEE5E55}">
      <dsp:nvSpPr>
        <dsp:cNvPr id="0" name=""/>
        <dsp:cNvSpPr/>
      </dsp:nvSpPr>
      <dsp:spPr>
        <a:xfrm>
          <a:off x="4679218" y="1653434"/>
          <a:ext cx="1977496" cy="1614048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Indeks harga implisit </a:t>
          </a:r>
          <a:r>
            <a:rPr lang="id-ID" sz="1600" kern="1200" baseline="0" dirty="0" smtClean="0">
              <a:latin typeface="Arial" pitchFamily="34" charset="0"/>
              <a:cs typeface="Arial" pitchFamily="34" charset="0"/>
            </a:rPr>
            <a:t>      </a:t>
          </a: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(PDB deflator)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679218" y="1653434"/>
        <a:ext cx="1977496" cy="1614048"/>
      </dsp:txXfrm>
    </dsp:sp>
    <dsp:sp modelId="{96700B86-9EFE-45CA-9887-DACB0BC39983}">
      <dsp:nvSpPr>
        <dsp:cNvPr id="0" name=""/>
        <dsp:cNvSpPr/>
      </dsp:nvSpPr>
      <dsp:spPr>
        <a:xfrm rot="5400000">
          <a:off x="3680550" y="3040904"/>
          <a:ext cx="273629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3680550" y="3040904"/>
        <a:ext cx="273629" cy="449746"/>
      </dsp:txXfrm>
    </dsp:sp>
    <dsp:sp modelId="{C1BC9CE2-D70F-4D0F-8543-FF0D48BF1C80}">
      <dsp:nvSpPr>
        <dsp:cNvPr id="0" name=""/>
        <dsp:cNvSpPr/>
      </dsp:nvSpPr>
      <dsp:spPr>
        <a:xfrm>
          <a:off x="2811857" y="3531662"/>
          <a:ext cx="2011015" cy="1558795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Indeks harga yang </a:t>
          </a:r>
          <a:r>
            <a:rPr lang="id-ID" sz="1600" kern="1200" baseline="0" dirty="0" smtClean="0">
              <a:latin typeface="Arial" pitchFamily="34" charset="0"/>
              <a:cs typeface="Arial" pitchFamily="34" charset="0"/>
            </a:rPr>
            <a:t>h</a:t>
          </a: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arus dibayar dan diterima petani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811857" y="3531662"/>
        <a:ext cx="2011015" cy="1558795"/>
      </dsp:txXfrm>
    </dsp:sp>
    <dsp:sp modelId="{6F0E4365-49A6-4440-B6BC-07485CDD898B}">
      <dsp:nvSpPr>
        <dsp:cNvPr id="0" name=""/>
        <dsp:cNvSpPr/>
      </dsp:nvSpPr>
      <dsp:spPr>
        <a:xfrm rot="10800000">
          <a:off x="2986141" y="2235585"/>
          <a:ext cx="195252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2986141" y="2235585"/>
        <a:ext cx="195252" cy="449746"/>
      </dsp:txXfrm>
    </dsp:sp>
    <dsp:sp modelId="{49E26594-922C-4783-A820-68F95C6B672A}">
      <dsp:nvSpPr>
        <dsp:cNvPr id="0" name=""/>
        <dsp:cNvSpPr/>
      </dsp:nvSpPr>
      <dsp:spPr>
        <a:xfrm>
          <a:off x="1039484" y="1648149"/>
          <a:ext cx="1854556" cy="162461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latin typeface="Arial" pitchFamily="34" charset="0"/>
              <a:cs typeface="Arial" pitchFamily="34" charset="0"/>
            </a:rPr>
            <a:t>Indeks harga konsumen (IHK)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039484" y="1648149"/>
        <a:ext cx="1854556" cy="1624617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3FB69-2E99-4DEA-9E4C-7D1D4A550AD2}">
      <dsp:nvSpPr>
        <dsp:cNvPr id="0" name=""/>
        <dsp:cNvSpPr/>
      </dsp:nvSpPr>
      <dsp:spPr>
        <a:xfrm>
          <a:off x="0" y="0"/>
          <a:ext cx="3733800" cy="8442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Metode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indeks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harga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tertimbang</a:t>
          </a:r>
          <a:endParaRPr lang="en-US" sz="2300" b="1" kern="1200" dirty="0"/>
        </a:p>
      </dsp:txBody>
      <dsp:txXfrm>
        <a:off x="0" y="0"/>
        <a:ext cx="3733800" cy="844207"/>
      </dsp:txXfrm>
    </dsp:sp>
    <dsp:sp modelId="{5B67C486-BC28-444A-AAC9-B1F1539FA105}">
      <dsp:nvSpPr>
        <dsp:cNvPr id="0" name=""/>
        <dsp:cNvSpPr/>
      </dsp:nvSpPr>
      <dsp:spPr>
        <a:xfrm>
          <a:off x="0" y="913098"/>
          <a:ext cx="3733800" cy="29042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Indeks</a:t>
          </a:r>
          <a:r>
            <a:rPr lang="en-US" sz="2300" b="1" i="1" kern="1200" dirty="0" smtClean="0"/>
            <a:t> </a:t>
          </a:r>
          <a:r>
            <a:rPr lang="en-US" sz="2300" b="1" i="1" kern="1200" dirty="0" err="1" smtClean="0"/>
            <a:t>Laspeyres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Indeks</a:t>
          </a:r>
          <a:r>
            <a:rPr lang="en-US" sz="2300" b="1" i="1" kern="1200" dirty="0" smtClean="0"/>
            <a:t> </a:t>
          </a:r>
          <a:r>
            <a:rPr lang="en-US" sz="2300" b="1" i="1" kern="1200" dirty="0" err="1" smtClean="0"/>
            <a:t>Paasche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0" y="913098"/>
        <a:ext cx="3733800" cy="2904209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BF10D-2DCE-432B-94C6-DF15B65D7CBF}">
      <dsp:nvSpPr>
        <dsp:cNvPr id="0" name=""/>
        <dsp:cNvSpPr/>
      </dsp:nvSpPr>
      <dsp:spPr>
        <a:xfrm>
          <a:off x="0" y="56872"/>
          <a:ext cx="3810000" cy="850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Metode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indeks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harga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tidak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tertimbang</a:t>
          </a:r>
          <a:endParaRPr lang="en-US" sz="2300" b="1" kern="1200" dirty="0"/>
        </a:p>
      </dsp:txBody>
      <dsp:txXfrm>
        <a:off x="0" y="56872"/>
        <a:ext cx="3810000" cy="850875"/>
      </dsp:txXfrm>
    </dsp:sp>
    <dsp:sp modelId="{D070CA67-3033-4EB0-9982-84971AD5C763}">
      <dsp:nvSpPr>
        <dsp:cNvPr id="0" name=""/>
        <dsp:cNvSpPr/>
      </dsp:nvSpPr>
      <dsp:spPr>
        <a:xfrm>
          <a:off x="0" y="907747"/>
          <a:ext cx="3810000" cy="429317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Indeks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Harga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Angka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Indeks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Kuantitas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Angka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Indeks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Nilai</a:t>
          </a:r>
          <a:r>
            <a:rPr lang="id-ID" sz="2300" kern="1200" dirty="0" smtClean="0"/>
            <a:t>					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atau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0" y="907747"/>
        <a:ext cx="3810000" cy="4293179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E5E39-16A3-4980-8154-5D84CC71DC28}">
      <dsp:nvSpPr>
        <dsp:cNvPr id="0" name=""/>
        <dsp:cNvSpPr/>
      </dsp:nvSpPr>
      <dsp:spPr>
        <a:xfrm>
          <a:off x="4144" y="0"/>
          <a:ext cx="3986810" cy="5547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Apa itu 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</a:t>
          </a:r>
          <a:r>
            <a:rPr lang="id-ID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nflasi?</a:t>
          </a:r>
          <a:endParaRPr lang="en-US" sz="24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44" y="0"/>
        <a:ext cx="3986810" cy="1664196"/>
      </dsp:txXfrm>
    </dsp:sp>
    <dsp:sp modelId="{665F730E-0709-4E1B-9B87-941329DD1031}">
      <dsp:nvSpPr>
        <dsp:cNvPr id="0" name=""/>
        <dsp:cNvSpPr/>
      </dsp:nvSpPr>
      <dsp:spPr>
        <a:xfrm>
          <a:off x="290269" y="1679899"/>
          <a:ext cx="3414559" cy="3574351"/>
        </a:xfrm>
        <a:prstGeom prst="teardrop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Inflasi menggambarkan kondisi ketika harga barang secara umum mengalami kenaikan terus-menerus atau menurunnya nilai riil uang dalam negeri (rupiah)</a:t>
          </a:r>
          <a:r>
            <a:rPr lang="id-ID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90269" y="1679899"/>
        <a:ext cx="3414559" cy="3574351"/>
      </dsp:txXfrm>
    </dsp:sp>
    <dsp:sp modelId="{7F180528-F631-406B-8B69-D2164035DC09}">
      <dsp:nvSpPr>
        <dsp:cNvPr id="0" name=""/>
        <dsp:cNvSpPr/>
      </dsp:nvSpPr>
      <dsp:spPr>
        <a:xfrm>
          <a:off x="4289965" y="0"/>
          <a:ext cx="3986810" cy="5547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</a:t>
          </a:r>
          <a:r>
            <a:rPr lang="id-ID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pa saja </a:t>
          </a:r>
          <a:r>
            <a:rPr lang="en-US" sz="24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Faktor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Penyebab Inflasi?</a:t>
          </a:r>
          <a:endParaRPr lang="en-US" sz="24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89965" y="0"/>
        <a:ext cx="3986810" cy="1664196"/>
      </dsp:txXfrm>
    </dsp:sp>
    <dsp:sp modelId="{D1D4A5EE-90F8-4F5A-ACF5-E6BF8EF0DC84}">
      <dsp:nvSpPr>
        <dsp:cNvPr id="0" name=""/>
        <dsp:cNvSpPr/>
      </dsp:nvSpPr>
      <dsp:spPr>
        <a:xfrm>
          <a:off x="4709856" y="1331023"/>
          <a:ext cx="3189448" cy="60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P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eningkatan permintaan agregat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09856" y="1331023"/>
        <a:ext cx="3189448" cy="603545"/>
      </dsp:txXfrm>
    </dsp:sp>
    <dsp:sp modelId="{0B44FE8E-8B02-474B-A135-B11D99BD8FC7}">
      <dsp:nvSpPr>
        <dsp:cNvPr id="0" name=""/>
        <dsp:cNvSpPr/>
      </dsp:nvSpPr>
      <dsp:spPr>
        <a:xfrm>
          <a:off x="4709856" y="2086912"/>
          <a:ext cx="3189448" cy="620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erhambatnya atau rendahnya produksi barang dan jasa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09856" y="2086912"/>
        <a:ext cx="3189448" cy="620197"/>
      </dsp:txXfrm>
    </dsp:sp>
    <dsp:sp modelId="{AA464FC2-C7D2-47B1-B784-77D4E9967EA3}">
      <dsp:nvSpPr>
        <dsp:cNvPr id="0" name=""/>
        <dsp:cNvSpPr/>
      </dsp:nvSpPr>
      <dsp:spPr>
        <a:xfrm>
          <a:off x="4709856" y="2842800"/>
          <a:ext cx="3189448" cy="757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K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etidakseimbangan jumlah uang beredar dalam masyarakat dan jumlah peredaran barang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09856" y="2842800"/>
        <a:ext cx="3189448" cy="757859"/>
      </dsp:txXfrm>
    </dsp:sp>
    <dsp:sp modelId="{7AD7E9BF-7279-462D-B0F3-85BD19EF6CD0}">
      <dsp:nvSpPr>
        <dsp:cNvPr id="0" name=""/>
        <dsp:cNvSpPr/>
      </dsp:nvSpPr>
      <dsp:spPr>
        <a:xfrm>
          <a:off x="4709856" y="3736123"/>
          <a:ext cx="3189448" cy="654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aiknya harga bahan bakar minyak dan tarif dasar listrik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09856" y="3736123"/>
        <a:ext cx="3189448" cy="654262"/>
      </dsp:txXfrm>
    </dsp:sp>
    <dsp:sp modelId="{4977295C-1F9C-4354-8ED3-BB10AD97DE36}">
      <dsp:nvSpPr>
        <dsp:cNvPr id="0" name=""/>
        <dsp:cNvSpPr/>
      </dsp:nvSpPr>
      <dsp:spPr>
        <a:xfrm>
          <a:off x="4688646" y="4598697"/>
          <a:ext cx="3189448" cy="67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P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enerbitan uang baru oleh otoritas moneter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688646" y="4598697"/>
        <a:ext cx="3189448" cy="671112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E3852-CA1F-42F6-90E8-A881B118BAA9}">
      <dsp:nvSpPr>
        <dsp:cNvPr id="0" name=""/>
        <dsp:cNvSpPr/>
      </dsp:nvSpPr>
      <dsp:spPr>
        <a:xfrm>
          <a:off x="1534" y="59121"/>
          <a:ext cx="1763985" cy="88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Berdasarkan Sumbernya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534" y="59121"/>
        <a:ext cx="1763985" cy="881992"/>
      </dsp:txXfrm>
    </dsp:sp>
    <dsp:sp modelId="{54338B93-F944-4B41-B774-641BE1B09306}">
      <dsp:nvSpPr>
        <dsp:cNvPr id="0" name=""/>
        <dsp:cNvSpPr/>
      </dsp:nvSpPr>
      <dsp:spPr>
        <a:xfrm>
          <a:off x="177933" y="941114"/>
          <a:ext cx="176398" cy="661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94"/>
              </a:lnTo>
              <a:lnTo>
                <a:pt x="176398" y="661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9AE3C-9D45-4EE4-A621-E0D6AEAE1DE9}">
      <dsp:nvSpPr>
        <dsp:cNvPr id="0" name=""/>
        <dsp:cNvSpPr/>
      </dsp:nvSpPr>
      <dsp:spPr>
        <a:xfrm>
          <a:off x="354331" y="1161612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dari dalam negeri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354331" y="1161612"/>
        <a:ext cx="1411188" cy="881992"/>
      </dsp:txXfrm>
    </dsp:sp>
    <dsp:sp modelId="{FAEDBED0-D9C5-41D1-A6A2-4B9D85B42C1B}">
      <dsp:nvSpPr>
        <dsp:cNvPr id="0" name=""/>
        <dsp:cNvSpPr/>
      </dsp:nvSpPr>
      <dsp:spPr>
        <a:xfrm>
          <a:off x="177933" y="941114"/>
          <a:ext cx="176398" cy="176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85"/>
              </a:lnTo>
              <a:lnTo>
                <a:pt x="176398" y="17639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3F036-DB72-4C2C-9573-BF5840759788}">
      <dsp:nvSpPr>
        <dsp:cNvPr id="0" name=""/>
        <dsp:cNvSpPr/>
      </dsp:nvSpPr>
      <dsp:spPr>
        <a:xfrm>
          <a:off x="354331" y="2264103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Inflasi dari luar negeri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354331" y="2264103"/>
        <a:ext cx="1411188" cy="881992"/>
      </dsp:txXfrm>
    </dsp:sp>
    <dsp:sp modelId="{83F02B3A-EBAF-4490-AB67-3D347C9B050C}">
      <dsp:nvSpPr>
        <dsp:cNvPr id="0" name=""/>
        <dsp:cNvSpPr/>
      </dsp:nvSpPr>
      <dsp:spPr>
        <a:xfrm>
          <a:off x="2206516" y="59121"/>
          <a:ext cx="1763985" cy="88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Berdasarkan Cakupan Pengaruh Kenaikan Harga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206516" y="59121"/>
        <a:ext cx="1763985" cy="881992"/>
      </dsp:txXfrm>
    </dsp:sp>
    <dsp:sp modelId="{3D77F074-D526-4F62-960D-8492CEA15820}">
      <dsp:nvSpPr>
        <dsp:cNvPr id="0" name=""/>
        <dsp:cNvSpPr/>
      </dsp:nvSpPr>
      <dsp:spPr>
        <a:xfrm>
          <a:off x="2382915" y="941114"/>
          <a:ext cx="176398" cy="661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94"/>
              </a:lnTo>
              <a:lnTo>
                <a:pt x="176398" y="661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AFF33-CAC0-4A6A-BBA5-84969F755E9E}">
      <dsp:nvSpPr>
        <dsp:cNvPr id="0" name=""/>
        <dsp:cNvSpPr/>
      </dsp:nvSpPr>
      <dsp:spPr>
        <a:xfrm>
          <a:off x="2559313" y="1161612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tertutup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559313" y="1161612"/>
        <a:ext cx="1411188" cy="881992"/>
      </dsp:txXfrm>
    </dsp:sp>
    <dsp:sp modelId="{C0D7F983-F04D-4C88-BEAA-64B6A00D7D94}">
      <dsp:nvSpPr>
        <dsp:cNvPr id="0" name=""/>
        <dsp:cNvSpPr/>
      </dsp:nvSpPr>
      <dsp:spPr>
        <a:xfrm>
          <a:off x="2382915" y="941114"/>
          <a:ext cx="176398" cy="176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85"/>
              </a:lnTo>
              <a:lnTo>
                <a:pt x="176398" y="17639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FF106-B376-47AD-BFFA-1319B7C5F4E6}">
      <dsp:nvSpPr>
        <dsp:cNvPr id="0" name=""/>
        <dsp:cNvSpPr/>
      </dsp:nvSpPr>
      <dsp:spPr>
        <a:xfrm>
          <a:off x="2559313" y="2264103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terbuka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559313" y="2264103"/>
        <a:ext cx="1411188" cy="881992"/>
      </dsp:txXfrm>
    </dsp:sp>
    <dsp:sp modelId="{B320D8E2-01F9-41F1-9E11-188755C0DDF0}">
      <dsp:nvSpPr>
        <dsp:cNvPr id="0" name=""/>
        <dsp:cNvSpPr/>
      </dsp:nvSpPr>
      <dsp:spPr>
        <a:xfrm>
          <a:off x="2382915" y="941114"/>
          <a:ext cx="176398" cy="286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476"/>
              </a:lnTo>
              <a:lnTo>
                <a:pt x="176398" y="28664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F1E20-A11E-498B-9F63-7A17882F5891}">
      <dsp:nvSpPr>
        <dsp:cNvPr id="0" name=""/>
        <dsp:cNvSpPr/>
      </dsp:nvSpPr>
      <dsp:spPr>
        <a:xfrm>
          <a:off x="2559313" y="3366594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tidak terkendali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559313" y="3366594"/>
        <a:ext cx="1411188" cy="881992"/>
      </dsp:txXfrm>
    </dsp:sp>
    <dsp:sp modelId="{28A3736D-2C4E-41BC-BB9F-0C26D78F3A28}">
      <dsp:nvSpPr>
        <dsp:cNvPr id="0" name=""/>
        <dsp:cNvSpPr/>
      </dsp:nvSpPr>
      <dsp:spPr>
        <a:xfrm>
          <a:off x="4411498" y="59121"/>
          <a:ext cx="1763985" cy="88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Berdasarkan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Tingkat Keparahan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411498" y="59121"/>
        <a:ext cx="1763985" cy="881992"/>
      </dsp:txXfrm>
    </dsp:sp>
    <dsp:sp modelId="{566E4635-3558-407A-B894-05B7904453C9}">
      <dsp:nvSpPr>
        <dsp:cNvPr id="0" name=""/>
        <dsp:cNvSpPr/>
      </dsp:nvSpPr>
      <dsp:spPr>
        <a:xfrm>
          <a:off x="4587896" y="941114"/>
          <a:ext cx="176398" cy="661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94"/>
              </a:lnTo>
              <a:lnTo>
                <a:pt x="176398" y="6614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02780-7293-42E3-9EE0-22261D94DA6A}">
      <dsp:nvSpPr>
        <dsp:cNvPr id="0" name=""/>
        <dsp:cNvSpPr/>
      </dsp:nvSpPr>
      <dsp:spPr>
        <a:xfrm>
          <a:off x="4764295" y="1161612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ringan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764295" y="1161612"/>
        <a:ext cx="1411188" cy="881992"/>
      </dsp:txXfrm>
    </dsp:sp>
    <dsp:sp modelId="{F7F05780-CA83-49CF-8705-171800F1ECB2}">
      <dsp:nvSpPr>
        <dsp:cNvPr id="0" name=""/>
        <dsp:cNvSpPr/>
      </dsp:nvSpPr>
      <dsp:spPr>
        <a:xfrm>
          <a:off x="4587896" y="941114"/>
          <a:ext cx="176398" cy="176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985"/>
              </a:lnTo>
              <a:lnTo>
                <a:pt x="176398" y="17639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387D3-1600-4151-AA23-761D50D5CFFF}">
      <dsp:nvSpPr>
        <dsp:cNvPr id="0" name=""/>
        <dsp:cNvSpPr/>
      </dsp:nvSpPr>
      <dsp:spPr>
        <a:xfrm>
          <a:off x="4764295" y="2264103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sedang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764295" y="2264103"/>
        <a:ext cx="1411188" cy="881992"/>
      </dsp:txXfrm>
    </dsp:sp>
    <dsp:sp modelId="{E74C7959-B26F-4A76-B7EE-3E134729F784}">
      <dsp:nvSpPr>
        <dsp:cNvPr id="0" name=""/>
        <dsp:cNvSpPr/>
      </dsp:nvSpPr>
      <dsp:spPr>
        <a:xfrm>
          <a:off x="4587896" y="941114"/>
          <a:ext cx="176398" cy="286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476"/>
              </a:lnTo>
              <a:lnTo>
                <a:pt x="176398" y="28664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8E956-732C-4C46-8CB7-773E8E8455EB}">
      <dsp:nvSpPr>
        <dsp:cNvPr id="0" name=""/>
        <dsp:cNvSpPr/>
      </dsp:nvSpPr>
      <dsp:spPr>
        <a:xfrm>
          <a:off x="4764295" y="3366594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berat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764295" y="3366594"/>
        <a:ext cx="1411188" cy="881992"/>
      </dsp:txXfrm>
    </dsp:sp>
    <dsp:sp modelId="{301EC56B-5BF9-418D-B4CE-1CDFE5842817}">
      <dsp:nvSpPr>
        <dsp:cNvPr id="0" name=""/>
        <dsp:cNvSpPr/>
      </dsp:nvSpPr>
      <dsp:spPr>
        <a:xfrm>
          <a:off x="4587896" y="941114"/>
          <a:ext cx="176398" cy="3968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967"/>
              </a:lnTo>
              <a:lnTo>
                <a:pt x="176398" y="39689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C51FD-5985-4C74-9BFA-014AC6A36887}">
      <dsp:nvSpPr>
        <dsp:cNvPr id="0" name=""/>
        <dsp:cNvSpPr/>
      </dsp:nvSpPr>
      <dsp:spPr>
        <a:xfrm>
          <a:off x="4764295" y="4469085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>
              <a:latin typeface="Arial" pitchFamily="34" charset="0"/>
              <a:cs typeface="Arial" pitchFamily="34" charset="0"/>
            </a:rPr>
            <a:t>Inflasi tidak terkendali (hiperinflasi)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764295" y="4469085"/>
        <a:ext cx="1411188" cy="881992"/>
      </dsp:txXfrm>
    </dsp:sp>
    <dsp:sp modelId="{4CE3C996-3D42-43DB-BC0D-CF1767DDDADD}">
      <dsp:nvSpPr>
        <dsp:cNvPr id="0" name=""/>
        <dsp:cNvSpPr/>
      </dsp:nvSpPr>
      <dsp:spPr>
        <a:xfrm>
          <a:off x="6618014" y="58698"/>
          <a:ext cx="1763985" cy="88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Berdasarkan Penyebabnya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6618014" y="58698"/>
        <a:ext cx="1763985" cy="881992"/>
      </dsp:txXfrm>
    </dsp:sp>
    <dsp:sp modelId="{00911EED-D675-4E88-9392-23228F7E1CBF}">
      <dsp:nvSpPr>
        <dsp:cNvPr id="0" name=""/>
        <dsp:cNvSpPr/>
      </dsp:nvSpPr>
      <dsp:spPr>
        <a:xfrm>
          <a:off x="6794413" y="940691"/>
          <a:ext cx="174863" cy="66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17"/>
              </a:lnTo>
              <a:lnTo>
                <a:pt x="174863" y="6619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1E9C9-4A8F-45D7-BBAD-5241149E81F0}">
      <dsp:nvSpPr>
        <dsp:cNvPr id="0" name=""/>
        <dsp:cNvSpPr/>
      </dsp:nvSpPr>
      <dsp:spPr>
        <a:xfrm>
          <a:off x="6969276" y="1161612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Inflasi tarikan permintaan </a:t>
          </a:r>
          <a:r>
            <a:rPr lang="id-ID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500" b="0" i="1" kern="1200" dirty="0" smtClean="0">
              <a:latin typeface="Arial" pitchFamily="34" charset="0"/>
              <a:cs typeface="Arial" pitchFamily="34" charset="0"/>
            </a:rPr>
            <a:t>demand pull inflation</a:t>
          </a:r>
          <a:r>
            <a:rPr lang="id-ID" sz="1500" b="0" i="0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6969276" y="1161612"/>
        <a:ext cx="1411188" cy="881992"/>
      </dsp:txXfrm>
    </dsp:sp>
    <dsp:sp modelId="{10FA3999-9793-4057-A3B6-E8BD874E313A}">
      <dsp:nvSpPr>
        <dsp:cNvPr id="0" name=""/>
        <dsp:cNvSpPr/>
      </dsp:nvSpPr>
      <dsp:spPr>
        <a:xfrm>
          <a:off x="6794413" y="940691"/>
          <a:ext cx="174863" cy="176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408"/>
              </a:lnTo>
              <a:lnTo>
                <a:pt x="174863" y="17644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75186-D311-4B20-AD26-52BCC1C8BDFE}">
      <dsp:nvSpPr>
        <dsp:cNvPr id="0" name=""/>
        <dsp:cNvSpPr/>
      </dsp:nvSpPr>
      <dsp:spPr>
        <a:xfrm>
          <a:off x="6969276" y="2264103"/>
          <a:ext cx="1411188" cy="88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Inflasi dorongan biaya</a:t>
          </a:r>
          <a:r>
            <a:rPr lang="id-ID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500" i="1" kern="1200" dirty="0" smtClean="0">
              <a:latin typeface="Arial" pitchFamily="34" charset="0"/>
              <a:cs typeface="Arial" pitchFamily="34" charset="0"/>
            </a:rPr>
            <a:t>cost push inflation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6969276" y="2264103"/>
        <a:ext cx="1411188" cy="881992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EF4909-5634-4F88-8EA8-5C3C8239B488}">
      <dsp:nvSpPr>
        <dsp:cNvPr id="0" name=""/>
        <dsp:cNvSpPr/>
      </dsp:nvSpPr>
      <dsp:spPr>
        <a:xfrm>
          <a:off x="1" y="141284"/>
          <a:ext cx="6624732" cy="350647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623E5-9A0C-4C86-9841-15AE94088FC8}">
      <dsp:nvSpPr>
        <dsp:cNvPr id="0" name=""/>
        <dsp:cNvSpPr/>
      </dsp:nvSpPr>
      <dsp:spPr>
        <a:xfrm>
          <a:off x="3095" y="892989"/>
          <a:ext cx="3176486" cy="18013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Pihak yang diuntungkan saat inflasi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Pengusaha atau produsen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d</a:t>
          </a:r>
          <a:r>
            <a:rPr lang="id-ID" sz="1500" kern="1200" dirty="0" smtClean="0">
              <a:latin typeface="Arial" pitchFamily="34" charset="0"/>
              <a:cs typeface="Arial" pitchFamily="34" charset="0"/>
            </a:rPr>
            <a:t>agang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Spekulan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Peminjam atau debitur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3095" y="892989"/>
        <a:ext cx="3176486" cy="1801339"/>
      </dsp:txXfrm>
    </dsp:sp>
    <dsp:sp modelId="{D45D772B-9BDF-4A12-B65B-C9359F07BB90}">
      <dsp:nvSpPr>
        <dsp:cNvPr id="0" name=""/>
        <dsp:cNvSpPr/>
      </dsp:nvSpPr>
      <dsp:spPr>
        <a:xfrm>
          <a:off x="3445153" y="892982"/>
          <a:ext cx="3176486" cy="18013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Pihak yang dirugikan saat inflasi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Masyarakat penghasilan tetap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Penabung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Pemberi pinjaman atau kreditur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Perekonomian nasional (jika inflasi berat)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3445153" y="892982"/>
        <a:ext cx="3176486" cy="1801355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DBF80-6221-4169-A449-F52BE62059EF}">
      <dsp:nvSpPr>
        <dsp:cNvPr id="0" name=""/>
        <dsp:cNvSpPr/>
      </dsp:nvSpPr>
      <dsp:spPr>
        <a:xfrm>
          <a:off x="148716" y="82737"/>
          <a:ext cx="2575805" cy="451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" tIns="3600" rIns="3600" bIns="360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Moneter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48716" y="82737"/>
        <a:ext cx="2575805" cy="451486"/>
      </dsp:txXfrm>
    </dsp:sp>
    <dsp:sp modelId="{E8D52B82-9570-480C-BA39-30013F44AB3B}">
      <dsp:nvSpPr>
        <dsp:cNvPr id="0" name=""/>
        <dsp:cNvSpPr/>
      </dsp:nvSpPr>
      <dsp:spPr>
        <a:xfrm>
          <a:off x="1082" y="624271"/>
          <a:ext cx="2355914" cy="16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Diskonto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Operasi pasar terbuka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Cadangan kas minimum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Kedit selektif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Imbauan moral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082" y="624271"/>
        <a:ext cx="2355914" cy="1633500"/>
      </dsp:txXfrm>
    </dsp:sp>
    <dsp:sp modelId="{EEEB1C6A-70F2-4FD5-9FF1-62983C85F05E}">
      <dsp:nvSpPr>
        <dsp:cNvPr id="0" name=""/>
        <dsp:cNvSpPr/>
      </dsp:nvSpPr>
      <dsp:spPr>
        <a:xfrm>
          <a:off x="2682003" y="65310"/>
          <a:ext cx="2575805" cy="472934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Fiska</a:t>
          </a:r>
          <a:r>
            <a:rPr lang="id-ID" sz="1800" kern="1200" dirty="0" smtClean="0">
              <a:latin typeface="Arial" pitchFamily="34" charset="0"/>
              <a:cs typeface="Arial" pitchFamily="34" charset="0"/>
            </a:rPr>
            <a:t>l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682003" y="65310"/>
        <a:ext cx="2575805" cy="472934"/>
      </dsp:txXfrm>
    </dsp:sp>
    <dsp:sp modelId="{A4FAD74D-6884-49FD-A781-A78AF1790E6F}">
      <dsp:nvSpPr>
        <dsp:cNvPr id="0" name=""/>
        <dsp:cNvSpPr/>
      </dsp:nvSpPr>
      <dsp:spPr>
        <a:xfrm>
          <a:off x="2590804" y="633028"/>
          <a:ext cx="2060644" cy="16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Pajak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Pengeluaran pemerintah (subsidi)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590804" y="633028"/>
        <a:ext cx="2060644" cy="1633500"/>
      </dsp:txXfrm>
    </dsp:sp>
    <dsp:sp modelId="{C41FE7F4-4940-43FF-BF1D-99327FB5030B}">
      <dsp:nvSpPr>
        <dsp:cNvPr id="0" name=""/>
        <dsp:cNvSpPr/>
      </dsp:nvSpPr>
      <dsp:spPr>
        <a:xfrm>
          <a:off x="5160133" y="72194"/>
          <a:ext cx="2992184" cy="464461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Nonmoneter &amp; nonfiskal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160133" y="72194"/>
        <a:ext cx="2992184" cy="464461"/>
      </dsp:txXfrm>
    </dsp:sp>
    <dsp:sp modelId="{2C5DE0E7-5CD2-4C85-AD5D-7D8053C67003}">
      <dsp:nvSpPr>
        <dsp:cNvPr id="0" name=""/>
        <dsp:cNvSpPr/>
      </dsp:nvSpPr>
      <dsp:spPr>
        <a:xfrm>
          <a:off x="5016570" y="618528"/>
          <a:ext cx="3060633" cy="16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Menambah kapasitas produksi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Menetapkan HET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Menjaga kestabilan tingkat upah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225425" lvl="1" indent="-1682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Pengaturan distribusi barang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5016570" y="618528"/>
        <a:ext cx="3060633" cy="163350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4DB08-026F-4439-90D6-A19DCFD168FB}">
      <dsp:nvSpPr>
        <dsp:cNvPr id="0" name=""/>
        <dsp:cNvSpPr/>
      </dsp:nvSpPr>
      <dsp:spPr>
        <a:xfrm>
          <a:off x="4708681" y="2318310"/>
          <a:ext cx="1380533" cy="32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66"/>
              </a:lnTo>
              <a:lnTo>
                <a:pt x="1380533" y="223866"/>
              </a:lnTo>
              <a:lnTo>
                <a:pt x="1380533" y="328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D0CFE-F733-4BB4-9007-3FECACFFC1DD}">
      <dsp:nvSpPr>
        <dsp:cNvPr id="0" name=""/>
        <dsp:cNvSpPr/>
      </dsp:nvSpPr>
      <dsp:spPr>
        <a:xfrm>
          <a:off x="4662961" y="2318310"/>
          <a:ext cx="91440" cy="328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1548E-0073-49BF-B636-661BC0401B61}">
      <dsp:nvSpPr>
        <dsp:cNvPr id="0" name=""/>
        <dsp:cNvSpPr/>
      </dsp:nvSpPr>
      <dsp:spPr>
        <a:xfrm>
          <a:off x="3328148" y="2318310"/>
          <a:ext cx="1380533" cy="328504"/>
        </a:xfrm>
        <a:custGeom>
          <a:avLst/>
          <a:gdLst/>
          <a:ahLst/>
          <a:cxnLst/>
          <a:rect l="0" t="0" r="0" b="0"/>
          <a:pathLst>
            <a:path>
              <a:moveTo>
                <a:pt x="1380533" y="0"/>
              </a:moveTo>
              <a:lnTo>
                <a:pt x="1380533" y="223866"/>
              </a:lnTo>
              <a:lnTo>
                <a:pt x="0" y="223866"/>
              </a:lnTo>
              <a:lnTo>
                <a:pt x="0" y="328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CF645-34E7-480E-9EB7-B8A31EB80EFB}">
      <dsp:nvSpPr>
        <dsp:cNvPr id="0" name=""/>
        <dsp:cNvSpPr/>
      </dsp:nvSpPr>
      <dsp:spPr>
        <a:xfrm>
          <a:off x="2983015" y="1272556"/>
          <a:ext cx="1725666" cy="32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66"/>
              </a:lnTo>
              <a:lnTo>
                <a:pt x="1725666" y="223866"/>
              </a:lnTo>
              <a:lnTo>
                <a:pt x="1725666" y="3285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D97A2-F958-46A5-ADF6-4750144397EB}">
      <dsp:nvSpPr>
        <dsp:cNvPr id="0" name=""/>
        <dsp:cNvSpPr/>
      </dsp:nvSpPr>
      <dsp:spPr>
        <a:xfrm>
          <a:off x="1257348" y="2318310"/>
          <a:ext cx="690266" cy="32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66"/>
              </a:lnTo>
              <a:lnTo>
                <a:pt x="690266" y="223866"/>
              </a:lnTo>
              <a:lnTo>
                <a:pt x="690266" y="328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0AAA-744B-4147-841F-A11FDF8058BE}">
      <dsp:nvSpPr>
        <dsp:cNvPr id="0" name=""/>
        <dsp:cNvSpPr/>
      </dsp:nvSpPr>
      <dsp:spPr>
        <a:xfrm>
          <a:off x="567081" y="2318310"/>
          <a:ext cx="690266" cy="328504"/>
        </a:xfrm>
        <a:custGeom>
          <a:avLst/>
          <a:gdLst/>
          <a:ahLst/>
          <a:cxnLst/>
          <a:rect l="0" t="0" r="0" b="0"/>
          <a:pathLst>
            <a:path>
              <a:moveTo>
                <a:pt x="690266" y="0"/>
              </a:moveTo>
              <a:lnTo>
                <a:pt x="690266" y="223866"/>
              </a:lnTo>
              <a:lnTo>
                <a:pt x="0" y="223866"/>
              </a:lnTo>
              <a:lnTo>
                <a:pt x="0" y="328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F5066-68A4-450A-B261-1589441BCC8D}">
      <dsp:nvSpPr>
        <dsp:cNvPr id="0" name=""/>
        <dsp:cNvSpPr/>
      </dsp:nvSpPr>
      <dsp:spPr>
        <a:xfrm>
          <a:off x="1257348" y="1272556"/>
          <a:ext cx="1725666" cy="328504"/>
        </a:xfrm>
        <a:custGeom>
          <a:avLst/>
          <a:gdLst/>
          <a:ahLst/>
          <a:cxnLst/>
          <a:rect l="0" t="0" r="0" b="0"/>
          <a:pathLst>
            <a:path>
              <a:moveTo>
                <a:pt x="1725666" y="0"/>
              </a:moveTo>
              <a:lnTo>
                <a:pt x="1725666" y="223866"/>
              </a:lnTo>
              <a:lnTo>
                <a:pt x="0" y="223866"/>
              </a:lnTo>
              <a:lnTo>
                <a:pt x="0" y="3285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70B5A-3023-4133-95AE-44C29BD5BF6D}">
      <dsp:nvSpPr>
        <dsp:cNvPr id="0" name=""/>
        <dsp:cNvSpPr/>
      </dsp:nvSpPr>
      <dsp:spPr>
        <a:xfrm>
          <a:off x="2418251" y="555307"/>
          <a:ext cx="1129527" cy="717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6E1235-A54D-497A-B9AA-3EE7CB23FB90}">
      <dsp:nvSpPr>
        <dsp:cNvPr id="0" name=""/>
        <dsp:cNvSpPr/>
      </dsp:nvSpPr>
      <dsp:spPr>
        <a:xfrm>
          <a:off x="2543754" y="674534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Uang</a:t>
          </a:r>
          <a:endParaRPr lang="en-US" sz="1800" kern="1200" dirty="0"/>
        </a:p>
      </dsp:txBody>
      <dsp:txXfrm>
        <a:off x="2543754" y="674534"/>
        <a:ext cx="1129527" cy="717249"/>
      </dsp:txXfrm>
    </dsp:sp>
    <dsp:sp modelId="{8FED5ED8-883D-4CB9-A78B-180D876C2297}">
      <dsp:nvSpPr>
        <dsp:cNvPr id="0" name=""/>
        <dsp:cNvSpPr/>
      </dsp:nvSpPr>
      <dsp:spPr>
        <a:xfrm>
          <a:off x="692584" y="1601061"/>
          <a:ext cx="1129527" cy="717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0416AF-F448-443E-AE26-74826FF8F210}">
      <dsp:nvSpPr>
        <dsp:cNvPr id="0" name=""/>
        <dsp:cNvSpPr/>
      </dsp:nvSpPr>
      <dsp:spPr>
        <a:xfrm>
          <a:off x="818087" y="1720289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Fungsi</a:t>
          </a:r>
          <a:endParaRPr lang="en-US" sz="1800" kern="1200" dirty="0"/>
        </a:p>
      </dsp:txBody>
      <dsp:txXfrm>
        <a:off x="818087" y="1720289"/>
        <a:ext cx="1129527" cy="717249"/>
      </dsp:txXfrm>
    </dsp:sp>
    <dsp:sp modelId="{010B360E-9224-4B36-BCE0-396DFB7BCCA8}">
      <dsp:nvSpPr>
        <dsp:cNvPr id="0" name=""/>
        <dsp:cNvSpPr/>
      </dsp:nvSpPr>
      <dsp:spPr>
        <a:xfrm>
          <a:off x="2317" y="2646815"/>
          <a:ext cx="1129527" cy="717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4B7761-5DEB-486B-AF6F-85D057C338E6}">
      <dsp:nvSpPr>
        <dsp:cNvPr id="0" name=""/>
        <dsp:cNvSpPr/>
      </dsp:nvSpPr>
      <dsp:spPr>
        <a:xfrm>
          <a:off x="127821" y="2766043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Asli</a:t>
          </a:r>
          <a:endParaRPr lang="en-US" sz="1800" kern="1200" dirty="0"/>
        </a:p>
      </dsp:txBody>
      <dsp:txXfrm>
        <a:off x="127821" y="2766043"/>
        <a:ext cx="1129527" cy="717249"/>
      </dsp:txXfrm>
    </dsp:sp>
    <dsp:sp modelId="{0043CC2B-8D9C-4ACC-9C2B-2088529D7AEA}">
      <dsp:nvSpPr>
        <dsp:cNvPr id="0" name=""/>
        <dsp:cNvSpPr/>
      </dsp:nvSpPr>
      <dsp:spPr>
        <a:xfrm>
          <a:off x="1382851" y="2646815"/>
          <a:ext cx="1129527" cy="717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5A2E3C-96BA-42C7-B055-3C2AFD4E44AD}">
      <dsp:nvSpPr>
        <dsp:cNvPr id="0" name=""/>
        <dsp:cNvSpPr/>
      </dsp:nvSpPr>
      <dsp:spPr>
        <a:xfrm>
          <a:off x="1508354" y="2766043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Turunan</a:t>
          </a:r>
          <a:endParaRPr lang="en-US" sz="1800" kern="1200" dirty="0"/>
        </a:p>
      </dsp:txBody>
      <dsp:txXfrm>
        <a:off x="1508354" y="2766043"/>
        <a:ext cx="1129527" cy="717249"/>
      </dsp:txXfrm>
    </dsp:sp>
    <dsp:sp modelId="{228FA8EA-4818-4E30-BAD6-522A59B94B25}">
      <dsp:nvSpPr>
        <dsp:cNvPr id="0" name=""/>
        <dsp:cNvSpPr/>
      </dsp:nvSpPr>
      <dsp:spPr>
        <a:xfrm>
          <a:off x="4143918" y="1601061"/>
          <a:ext cx="1129527" cy="717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70F8D-107A-424C-8BD6-5F14472D4019}">
      <dsp:nvSpPr>
        <dsp:cNvPr id="0" name=""/>
        <dsp:cNvSpPr/>
      </dsp:nvSpPr>
      <dsp:spPr>
        <a:xfrm>
          <a:off x="4269421" y="1720289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Jenis-jenis</a:t>
          </a:r>
          <a:endParaRPr lang="en-US" sz="1800" kern="1200" dirty="0"/>
        </a:p>
      </dsp:txBody>
      <dsp:txXfrm>
        <a:off x="4269421" y="1720289"/>
        <a:ext cx="1129527" cy="717249"/>
      </dsp:txXfrm>
    </dsp:sp>
    <dsp:sp modelId="{155C5D58-0AB8-473A-BF22-E48DFACB4E05}">
      <dsp:nvSpPr>
        <dsp:cNvPr id="0" name=""/>
        <dsp:cNvSpPr/>
      </dsp:nvSpPr>
      <dsp:spPr>
        <a:xfrm>
          <a:off x="2763384" y="2646815"/>
          <a:ext cx="1129527" cy="717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7EE99-9758-49C8-B070-E64B4EBB66BC}">
      <dsp:nvSpPr>
        <dsp:cNvPr id="0" name=""/>
        <dsp:cNvSpPr/>
      </dsp:nvSpPr>
      <dsp:spPr>
        <a:xfrm>
          <a:off x="2888887" y="2766043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Kartal</a:t>
          </a:r>
          <a:endParaRPr lang="en-US" sz="1800" kern="1200" dirty="0"/>
        </a:p>
      </dsp:txBody>
      <dsp:txXfrm>
        <a:off x="2888887" y="2766043"/>
        <a:ext cx="1129527" cy="717249"/>
      </dsp:txXfrm>
    </dsp:sp>
    <dsp:sp modelId="{B11F1DD0-B974-4488-B2F0-BCDAB8806804}">
      <dsp:nvSpPr>
        <dsp:cNvPr id="0" name=""/>
        <dsp:cNvSpPr/>
      </dsp:nvSpPr>
      <dsp:spPr>
        <a:xfrm>
          <a:off x="4143918" y="2646815"/>
          <a:ext cx="1129527" cy="717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288E23-B156-4901-90F2-6B754E5B3BB0}">
      <dsp:nvSpPr>
        <dsp:cNvPr id="0" name=""/>
        <dsp:cNvSpPr/>
      </dsp:nvSpPr>
      <dsp:spPr>
        <a:xfrm>
          <a:off x="4269421" y="2766043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Giral</a:t>
          </a:r>
          <a:endParaRPr lang="en-US" sz="1800" kern="1200" dirty="0"/>
        </a:p>
      </dsp:txBody>
      <dsp:txXfrm>
        <a:off x="4269421" y="2766043"/>
        <a:ext cx="1129527" cy="717249"/>
      </dsp:txXfrm>
    </dsp:sp>
    <dsp:sp modelId="{2F85ECE7-D088-4E49-8D0A-395FD1137B72}">
      <dsp:nvSpPr>
        <dsp:cNvPr id="0" name=""/>
        <dsp:cNvSpPr/>
      </dsp:nvSpPr>
      <dsp:spPr>
        <a:xfrm>
          <a:off x="5524451" y="2646815"/>
          <a:ext cx="1129527" cy="717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368851-ADDF-479F-9EEF-4BFFE99D8693}">
      <dsp:nvSpPr>
        <dsp:cNvPr id="0" name=""/>
        <dsp:cNvSpPr/>
      </dsp:nvSpPr>
      <dsp:spPr>
        <a:xfrm>
          <a:off x="5649954" y="2766043"/>
          <a:ext cx="1129527" cy="71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Kuasi</a:t>
          </a:r>
          <a:endParaRPr lang="en-US" sz="1800" kern="1200" dirty="0"/>
        </a:p>
      </dsp:txBody>
      <dsp:txXfrm>
        <a:off x="5649954" y="2766043"/>
        <a:ext cx="1129527" cy="7172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E4D36-AC43-43F4-9631-C259E06347B1}">
      <dsp:nvSpPr>
        <dsp:cNvPr id="0" name=""/>
        <dsp:cNvSpPr/>
      </dsp:nvSpPr>
      <dsp:spPr>
        <a:xfrm>
          <a:off x="3169919" y="579"/>
          <a:ext cx="4754880" cy="2259851"/>
        </a:xfrm>
        <a:prstGeom prst="round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smtClean="0"/>
            <a:t>Keseluruhan jumlah pendapatan yang diperoleh semua masyarakat yang tinggal di suatu negara atau rumah tangga keluarga dalam kurun waktu tertentu</a:t>
          </a:r>
          <a:endParaRPr lang="en-US" sz="2000" kern="1200" dirty="0"/>
        </a:p>
      </dsp:txBody>
      <dsp:txXfrm>
        <a:off x="3169919" y="579"/>
        <a:ext cx="4754880" cy="2259851"/>
      </dsp:txXfrm>
    </dsp:sp>
    <dsp:sp modelId="{D31886EA-6674-4A41-8575-6378266559B5}">
      <dsp:nvSpPr>
        <dsp:cNvPr id="0" name=""/>
        <dsp:cNvSpPr/>
      </dsp:nvSpPr>
      <dsp:spPr>
        <a:xfrm>
          <a:off x="0" y="579"/>
          <a:ext cx="3169920" cy="2259851"/>
        </a:xfrm>
        <a:prstGeom prst="diamond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Apa definisi Pendapatan </a:t>
          </a:r>
          <a:r>
            <a:rPr lang="en-ID" sz="2000" b="1" kern="1200" dirty="0" smtClean="0"/>
            <a:t>Nasional?</a:t>
          </a:r>
          <a:endParaRPr lang="en-US" sz="2000" b="1" kern="1200" dirty="0"/>
        </a:p>
      </dsp:txBody>
      <dsp:txXfrm>
        <a:off x="0" y="579"/>
        <a:ext cx="3169920" cy="2259851"/>
      </dsp:txXfrm>
    </dsp:sp>
    <dsp:sp modelId="{CB4B9BB1-9FB8-4726-9182-F6AC99A87A7A}">
      <dsp:nvSpPr>
        <dsp:cNvPr id="0" name=""/>
        <dsp:cNvSpPr/>
      </dsp:nvSpPr>
      <dsp:spPr>
        <a:xfrm>
          <a:off x="3169919" y="2486416"/>
          <a:ext cx="4754880" cy="2259851"/>
        </a:xfrm>
        <a:prstGeom prst="homePlat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smtClean="0"/>
            <a:t>Keseluruhan permintaan dan penawaran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smtClean="0"/>
            <a:t>Investasi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smtClean="0"/>
            <a:t>Konsumsi dan tabungan</a:t>
          </a:r>
          <a:endParaRPr lang="en-US" sz="2000" kern="1200" dirty="0"/>
        </a:p>
      </dsp:txBody>
      <dsp:txXfrm>
        <a:off x="3169919" y="2486416"/>
        <a:ext cx="4754880" cy="2259851"/>
      </dsp:txXfrm>
    </dsp:sp>
    <dsp:sp modelId="{104C04D2-B944-4A9F-9902-3659FA1EDCA6}">
      <dsp:nvSpPr>
        <dsp:cNvPr id="0" name=""/>
        <dsp:cNvSpPr/>
      </dsp:nvSpPr>
      <dsp:spPr>
        <a:xfrm>
          <a:off x="0" y="2438394"/>
          <a:ext cx="3169920" cy="225985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ID" sz="3200" b="1" kern="1200" baseline="-25000" dirty="0" err="1" smtClean="0">
              <a:latin typeface="+mn-lt"/>
            </a:rPr>
            <a:t>Apa</a:t>
          </a:r>
          <a:r>
            <a:rPr lang="en-ID" sz="3200" b="1" kern="1200" baseline="-25000" dirty="0" smtClean="0">
              <a:latin typeface="+mn-lt"/>
            </a:rPr>
            <a:t> </a:t>
          </a:r>
          <a:r>
            <a:rPr lang="en-ID" sz="3200" b="1" kern="1200" baseline="-25000" dirty="0" err="1" smtClean="0">
              <a:latin typeface="+mn-lt"/>
            </a:rPr>
            <a:t>faktor</a:t>
          </a:r>
          <a:r>
            <a:rPr lang="en-ID" sz="3200" b="1" kern="1200" baseline="-25000" dirty="0" smtClean="0">
              <a:latin typeface="+mn-lt"/>
            </a:rPr>
            <a:t> yang </a:t>
          </a:r>
          <a:r>
            <a:rPr lang="en-ID" sz="3200" b="1" kern="1200" baseline="-25000" dirty="0" err="1" smtClean="0">
              <a:latin typeface="+mn-lt"/>
            </a:rPr>
            <a:t>memengaruhinya</a:t>
          </a:r>
          <a:r>
            <a:rPr lang="en-ID" sz="3200" b="1" kern="1200" baseline="-25000" dirty="0" smtClean="0">
              <a:latin typeface="+mn-lt"/>
            </a:rPr>
            <a:t>?</a:t>
          </a:r>
          <a:endParaRPr lang="en-US" sz="3200" b="1" kern="1200" baseline="-25000" dirty="0">
            <a:latin typeface="+mn-lt"/>
          </a:endParaRPr>
        </a:p>
      </dsp:txBody>
      <dsp:txXfrm>
        <a:off x="0" y="2438394"/>
        <a:ext cx="3169920" cy="2259851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1A497-3481-4878-9A55-5502D73A73C0}">
      <dsp:nvSpPr>
        <dsp:cNvPr id="0" name=""/>
        <dsp:cNvSpPr/>
      </dsp:nvSpPr>
      <dsp:spPr>
        <a:xfrm>
          <a:off x="0" y="291501"/>
          <a:ext cx="648072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91592" rIns="50297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Teori uang tanpa bank (sistem emas)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Teori penawaran uang modern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291501"/>
        <a:ext cx="6480720" cy="793800"/>
      </dsp:txXfrm>
    </dsp:sp>
    <dsp:sp modelId="{64DEF375-DBF2-4082-9F8E-779DDFB4A2C5}">
      <dsp:nvSpPr>
        <dsp:cNvPr id="0" name=""/>
        <dsp:cNvSpPr/>
      </dsp:nvSpPr>
      <dsp:spPr>
        <a:xfrm>
          <a:off x="324036" y="84861"/>
          <a:ext cx="4536504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Arial" pitchFamily="34" charset="0"/>
              <a:cs typeface="Arial" pitchFamily="34" charset="0"/>
            </a:rPr>
            <a:t>Teori Penawaran Uang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24036" y="84861"/>
        <a:ext cx="4536504" cy="413280"/>
      </dsp:txXfrm>
    </dsp:sp>
    <dsp:sp modelId="{F4486442-46FE-47F0-9C6F-0FE932649B05}">
      <dsp:nvSpPr>
        <dsp:cNvPr id="0" name=""/>
        <dsp:cNvSpPr/>
      </dsp:nvSpPr>
      <dsp:spPr>
        <a:xfrm>
          <a:off x="0" y="1367542"/>
          <a:ext cx="6480720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91592" rIns="50297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Tingkat suku bunga bank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Tingkat pendapatan masyarakat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J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umlah penduduk yang besar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L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etak geografis suatu wilayah yang strategis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Arial" pitchFamily="34" charset="0"/>
              <a:cs typeface="Arial" pitchFamily="34" charset="0"/>
            </a:rPr>
            <a:t>Tingkat produksi dan pendapatan nasional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1367542"/>
        <a:ext cx="6480720" cy="1455299"/>
      </dsp:txXfrm>
    </dsp:sp>
    <dsp:sp modelId="{E2D3A1DC-7A79-49A7-B81D-F1392D75F125}">
      <dsp:nvSpPr>
        <dsp:cNvPr id="0" name=""/>
        <dsp:cNvSpPr/>
      </dsp:nvSpPr>
      <dsp:spPr>
        <a:xfrm>
          <a:off x="324036" y="1160901"/>
          <a:ext cx="4536504" cy="413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Arial" pitchFamily="34" charset="0"/>
              <a:cs typeface="Arial" pitchFamily="34" charset="0"/>
            </a:rPr>
            <a:t>Faktor-faktor yang memengaruhi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24036" y="1160901"/>
        <a:ext cx="4536504" cy="41328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86EF8-8D3E-41F7-9849-20B517F2CB1D}">
      <dsp:nvSpPr>
        <dsp:cNvPr id="0" name=""/>
        <dsp:cNvSpPr/>
      </dsp:nvSpPr>
      <dsp:spPr>
        <a:xfrm>
          <a:off x="0" y="234365"/>
          <a:ext cx="669674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312420" rIns="5197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Teori Klasik (Irving Fisher) </a:t>
          </a:r>
          <a:r>
            <a:rPr lang="id-ID" sz="15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M × V = P × T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Teori Keynes </a:t>
          </a:r>
          <a:r>
            <a:rPr lang="id-ID" sz="15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sz="1500" kern="1200" dirty="0" smtClean="0">
              <a:latin typeface="Arial" pitchFamily="34" charset="0"/>
              <a:cs typeface="Arial" pitchFamily="34" charset="0"/>
            </a:rPr>
            <a:t>Motif transaksi, berjaga-jaga,  dan spekulasi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0" y="234365"/>
        <a:ext cx="6696744" cy="850500"/>
      </dsp:txXfrm>
    </dsp:sp>
    <dsp:sp modelId="{E91B91C7-48E0-469A-967A-B228E3701518}">
      <dsp:nvSpPr>
        <dsp:cNvPr id="0" name=""/>
        <dsp:cNvSpPr/>
      </dsp:nvSpPr>
      <dsp:spPr>
        <a:xfrm>
          <a:off x="334837" y="12965"/>
          <a:ext cx="4687720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Teori Pemintaan Uang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34837" y="12965"/>
        <a:ext cx="4687720" cy="442800"/>
      </dsp:txXfrm>
    </dsp:sp>
    <dsp:sp modelId="{F8818433-B750-4C64-A01F-923B1A845081}">
      <dsp:nvSpPr>
        <dsp:cNvPr id="0" name=""/>
        <dsp:cNvSpPr/>
      </dsp:nvSpPr>
      <dsp:spPr>
        <a:xfrm>
          <a:off x="0" y="1387266"/>
          <a:ext cx="6696744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312420" rIns="5197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ingkat pendapatan masyarakat bertambah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ingkat suku bunga bank naik atau tinggi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S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elera masyarakat</a:t>
          </a:r>
          <a:r>
            <a:rPr lang="id-ID" sz="1500" kern="1200" dirty="0" smtClean="0">
              <a:latin typeface="Arial" pitchFamily="34" charset="0"/>
              <a:cs typeface="Arial" pitchFamily="34" charset="0"/>
            </a:rPr>
            <a:t> berubah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ingkat harga umum naik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0" y="1387266"/>
        <a:ext cx="6696744" cy="1323000"/>
      </dsp:txXfrm>
    </dsp:sp>
    <dsp:sp modelId="{CAB83FCC-94F2-4558-94C8-C5DA465DA513}">
      <dsp:nvSpPr>
        <dsp:cNvPr id="0" name=""/>
        <dsp:cNvSpPr/>
      </dsp:nvSpPr>
      <dsp:spPr>
        <a:xfrm>
          <a:off x="334837" y="1165866"/>
          <a:ext cx="4687720" cy="442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Faktor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faktor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yang memengaruhi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34837" y="1165866"/>
        <a:ext cx="4687720" cy="44280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0C759E-EA9E-413B-BB9D-A508C9487E5E}">
      <dsp:nvSpPr>
        <dsp:cNvPr id="0" name=""/>
        <dsp:cNvSpPr/>
      </dsp:nvSpPr>
      <dsp:spPr>
        <a:xfrm rot="5400000">
          <a:off x="-78646" y="815340"/>
          <a:ext cx="3174813" cy="301752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Tujuan Pembelajaran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5400000">
        <a:off x="-78646" y="815340"/>
        <a:ext cx="3174813" cy="3017520"/>
      </dsp:txXfrm>
    </dsp:sp>
    <dsp:sp modelId="{51E7AFD6-3067-45D4-B69E-C9C05D62349F}">
      <dsp:nvSpPr>
        <dsp:cNvPr id="0" name=""/>
        <dsp:cNvSpPr/>
      </dsp:nvSpPr>
      <dsp:spPr>
        <a:xfrm rot="5400000">
          <a:off x="3710940" y="43273"/>
          <a:ext cx="3139440" cy="452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Setelah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membaca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materi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mendeskripsikan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fungsi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cermat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Melalui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pengamatan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analisis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mengidentifikasi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instrumen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tepat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Melalui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kegiatan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diskusi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Anda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mampu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menjelaskan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dampak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moneter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fiskal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perekonomian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tanggung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jawab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3710940" y="43273"/>
        <a:ext cx="3139440" cy="452628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64E43-5EBE-40F6-A688-3C9D4CC4FED8}">
      <dsp:nvSpPr>
        <dsp:cNvPr id="0" name=""/>
        <dsp:cNvSpPr/>
      </dsp:nvSpPr>
      <dsp:spPr>
        <a:xfrm>
          <a:off x="1548172" y="0"/>
          <a:ext cx="4608512" cy="46085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9B374-9863-4558-94F5-567ECEB8D061}">
      <dsp:nvSpPr>
        <dsp:cNvPr id="0" name=""/>
        <dsp:cNvSpPr/>
      </dsp:nvSpPr>
      <dsp:spPr>
        <a:xfrm>
          <a:off x="1847725" y="299553"/>
          <a:ext cx="1843404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Pengertian kebijakan moneter</a:t>
          </a:r>
          <a:endParaRPr lang="en-US" sz="1900" b="1" kern="1200" dirty="0"/>
        </a:p>
      </dsp:txBody>
      <dsp:txXfrm>
        <a:off x="1847725" y="299553"/>
        <a:ext cx="1843404" cy="1843404"/>
      </dsp:txXfrm>
    </dsp:sp>
    <dsp:sp modelId="{9F04AB91-8E35-4A40-AD8E-014E7A7F5424}">
      <dsp:nvSpPr>
        <dsp:cNvPr id="0" name=""/>
        <dsp:cNvSpPr/>
      </dsp:nvSpPr>
      <dsp:spPr>
        <a:xfrm>
          <a:off x="4013725" y="299553"/>
          <a:ext cx="1843404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Peran dan fungsi kebijakan moneter</a:t>
          </a:r>
          <a:endParaRPr lang="en-US" sz="1900" b="1" kern="1200" dirty="0"/>
        </a:p>
      </dsp:txBody>
      <dsp:txXfrm>
        <a:off x="4013725" y="299553"/>
        <a:ext cx="1843404" cy="1843404"/>
      </dsp:txXfrm>
    </dsp:sp>
    <dsp:sp modelId="{4780857B-0CE8-47D5-B2FA-84202FEC1DCD}">
      <dsp:nvSpPr>
        <dsp:cNvPr id="0" name=""/>
        <dsp:cNvSpPr/>
      </dsp:nvSpPr>
      <dsp:spPr>
        <a:xfrm>
          <a:off x="1847725" y="2465553"/>
          <a:ext cx="1843404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Instrumen kebijakan moneter</a:t>
          </a:r>
          <a:endParaRPr lang="en-US" sz="1900" b="1" kern="1200" dirty="0"/>
        </a:p>
      </dsp:txBody>
      <dsp:txXfrm>
        <a:off x="1847725" y="2465553"/>
        <a:ext cx="1843404" cy="1843404"/>
      </dsp:txXfrm>
    </dsp:sp>
    <dsp:sp modelId="{8678BB9E-37C3-4626-8542-50F55B2AE3FF}">
      <dsp:nvSpPr>
        <dsp:cNvPr id="0" name=""/>
        <dsp:cNvSpPr/>
      </dsp:nvSpPr>
      <dsp:spPr>
        <a:xfrm>
          <a:off x="4013725" y="2465553"/>
          <a:ext cx="1843404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Dampak kebijakan </a:t>
          </a:r>
          <a:r>
            <a:rPr lang="en-US" sz="1900" b="1" kern="1200" dirty="0" err="1" smtClean="0"/>
            <a:t>moneter</a:t>
          </a:r>
          <a:r>
            <a:rPr lang="en-US" sz="1900" b="1" kern="1200" dirty="0" smtClean="0"/>
            <a:t> </a:t>
          </a:r>
          <a:r>
            <a:rPr lang="id-ID" sz="1900" b="1" kern="1200" dirty="0" smtClean="0"/>
            <a:t>terhadap perekonomian</a:t>
          </a:r>
          <a:endParaRPr lang="en-US" sz="1900" b="1" kern="1200" dirty="0"/>
        </a:p>
      </dsp:txBody>
      <dsp:txXfrm>
        <a:off x="4013725" y="2465553"/>
        <a:ext cx="1843404" cy="1843404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A48E6B-2045-4B68-B8EE-D89CFB9EDC13}">
      <dsp:nvSpPr>
        <dsp:cNvPr id="0" name=""/>
        <dsp:cNvSpPr/>
      </dsp:nvSpPr>
      <dsp:spPr>
        <a:xfrm>
          <a:off x="0" y="0"/>
          <a:ext cx="3804321" cy="5791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Peran </a:t>
          </a:r>
          <a:r>
            <a:rPr lang="en-US" sz="2800" b="1" kern="1200" dirty="0" smtClean="0"/>
            <a:t>k</a:t>
          </a:r>
          <a:r>
            <a:rPr lang="id-ID" sz="2800" b="1" kern="1200" dirty="0" smtClean="0"/>
            <a:t>ebijakan </a:t>
          </a:r>
          <a:r>
            <a:rPr lang="en-US" sz="2800" b="1" kern="1200" dirty="0" smtClean="0"/>
            <a:t>m</a:t>
          </a:r>
          <a:r>
            <a:rPr lang="id-ID" sz="2800" b="1" kern="1200" dirty="0" smtClean="0"/>
            <a:t>oneter</a:t>
          </a:r>
          <a:endParaRPr lang="en-US" sz="2800" b="1" kern="1200" dirty="0"/>
        </a:p>
      </dsp:txBody>
      <dsp:txXfrm>
        <a:off x="0" y="0"/>
        <a:ext cx="3804321" cy="1737360"/>
      </dsp:txXfrm>
    </dsp:sp>
    <dsp:sp modelId="{0E3A4AC3-08C9-4702-9AC5-45702CBA1EF4}">
      <dsp:nvSpPr>
        <dsp:cNvPr id="0" name=""/>
        <dsp:cNvSpPr/>
      </dsp:nvSpPr>
      <dsp:spPr>
        <a:xfrm>
          <a:off x="357091" y="1420229"/>
          <a:ext cx="3043456" cy="7149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Mencapai target pertumbuhan ekonomi</a:t>
          </a:r>
          <a:endParaRPr lang="en-US" sz="1800" b="1" kern="1200" dirty="0"/>
        </a:p>
      </dsp:txBody>
      <dsp:txXfrm>
        <a:off x="357091" y="1420229"/>
        <a:ext cx="3043456" cy="714933"/>
      </dsp:txXfrm>
    </dsp:sp>
    <dsp:sp modelId="{61D2200C-5521-4CB7-89AD-3499850CA935}">
      <dsp:nvSpPr>
        <dsp:cNvPr id="0" name=""/>
        <dsp:cNvSpPr/>
      </dsp:nvSpPr>
      <dsp:spPr>
        <a:xfrm>
          <a:off x="357091" y="2254273"/>
          <a:ext cx="3043456" cy="51384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Menjaga kestabilan ekonomi</a:t>
          </a:r>
          <a:endParaRPr lang="en-US" sz="1800" b="1" kern="1200" dirty="0"/>
        </a:p>
      </dsp:txBody>
      <dsp:txXfrm>
        <a:off x="357091" y="2254273"/>
        <a:ext cx="3043456" cy="513840"/>
      </dsp:txXfrm>
    </dsp:sp>
    <dsp:sp modelId="{27BE5BF9-63F9-4909-94C9-7E359AD5B2B3}">
      <dsp:nvSpPr>
        <dsp:cNvPr id="0" name=""/>
        <dsp:cNvSpPr/>
      </dsp:nvSpPr>
      <dsp:spPr>
        <a:xfrm>
          <a:off x="357091" y="2882114"/>
          <a:ext cx="3043456" cy="58744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Menjaga stabilitas harga untuk mengurangi inflasi</a:t>
          </a:r>
          <a:endParaRPr lang="en-US" sz="1800" b="1" kern="1200" dirty="0"/>
        </a:p>
      </dsp:txBody>
      <dsp:txXfrm>
        <a:off x="357091" y="2882114"/>
        <a:ext cx="3043456" cy="587448"/>
      </dsp:txXfrm>
    </dsp:sp>
    <dsp:sp modelId="{7878D989-C364-483E-AFBE-513EC55CDA93}">
      <dsp:nvSpPr>
        <dsp:cNvPr id="0" name=""/>
        <dsp:cNvSpPr/>
      </dsp:nvSpPr>
      <dsp:spPr>
        <a:xfrm>
          <a:off x="357091" y="3558650"/>
          <a:ext cx="3043456" cy="84074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Meningkatkan kesempatan kerja dan pemerataan pendapatan</a:t>
          </a:r>
          <a:endParaRPr lang="en-US" sz="1800" b="1" kern="1200" dirty="0"/>
        </a:p>
      </dsp:txBody>
      <dsp:txXfrm>
        <a:off x="357091" y="3558650"/>
        <a:ext cx="3043456" cy="840740"/>
      </dsp:txXfrm>
    </dsp:sp>
    <dsp:sp modelId="{89211080-ABE1-4B9F-9E75-25B4038A5702}">
      <dsp:nvSpPr>
        <dsp:cNvPr id="0" name=""/>
        <dsp:cNvSpPr/>
      </dsp:nvSpPr>
      <dsp:spPr>
        <a:xfrm>
          <a:off x="357091" y="4579502"/>
          <a:ext cx="3043456" cy="89068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Memperbaiki neraca pembayaran dan neraca perdagangan</a:t>
          </a:r>
          <a:endParaRPr lang="en-US" sz="1800" b="1" kern="1200" dirty="0"/>
        </a:p>
      </dsp:txBody>
      <dsp:txXfrm>
        <a:off x="357091" y="4579502"/>
        <a:ext cx="3043456" cy="890686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CAC4A-CEA1-4701-B32B-22F5F3AB04F0}">
      <dsp:nvSpPr>
        <dsp:cNvPr id="0" name=""/>
        <dsp:cNvSpPr/>
      </dsp:nvSpPr>
      <dsp:spPr>
        <a:xfrm>
          <a:off x="0" y="0"/>
          <a:ext cx="3810000" cy="5763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Fungsi </a:t>
          </a:r>
          <a:r>
            <a:rPr lang="en-US" sz="2800" b="1" kern="1200" dirty="0" smtClean="0"/>
            <a:t>k</a:t>
          </a:r>
          <a:r>
            <a:rPr lang="id-ID" sz="2800" b="1" kern="1200" dirty="0" smtClean="0"/>
            <a:t>ebijakan </a:t>
          </a:r>
          <a:r>
            <a:rPr lang="en-US" sz="2800" b="1" kern="1200" dirty="0" smtClean="0"/>
            <a:t>m</a:t>
          </a:r>
          <a:r>
            <a:rPr lang="id-ID" sz="2800" b="1" kern="1200" dirty="0" smtClean="0"/>
            <a:t>oneter</a:t>
          </a:r>
          <a:endParaRPr lang="en-US" sz="2000" b="1" kern="1200" dirty="0"/>
        </a:p>
      </dsp:txBody>
      <dsp:txXfrm>
        <a:off x="0" y="0"/>
        <a:ext cx="3810000" cy="1729003"/>
      </dsp:txXfrm>
    </dsp:sp>
    <dsp:sp modelId="{11270C63-C62A-45CB-957D-A9C4D3F016CB}">
      <dsp:nvSpPr>
        <dsp:cNvPr id="0" name=""/>
        <dsp:cNvSpPr/>
      </dsp:nvSpPr>
      <dsp:spPr>
        <a:xfrm>
          <a:off x="360730" y="1604130"/>
          <a:ext cx="3048000" cy="63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Mencapai kestabilan nilai mata uang rupiah</a:t>
          </a:r>
          <a:endParaRPr lang="en-US" sz="1800" b="1" kern="1200" dirty="0"/>
        </a:p>
      </dsp:txBody>
      <dsp:txXfrm>
        <a:off x="360730" y="1604130"/>
        <a:ext cx="3048000" cy="631983"/>
      </dsp:txXfrm>
    </dsp:sp>
    <dsp:sp modelId="{A451949E-7CB1-4FEA-8834-D1A114160302}">
      <dsp:nvSpPr>
        <dsp:cNvPr id="0" name=""/>
        <dsp:cNvSpPr/>
      </dsp:nvSpPr>
      <dsp:spPr>
        <a:xfrm>
          <a:off x="360730" y="2328135"/>
          <a:ext cx="3048000" cy="63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Memacu pembangunan</a:t>
          </a:r>
          <a:endParaRPr lang="en-US" sz="1800" b="1" kern="1200" dirty="0"/>
        </a:p>
      </dsp:txBody>
      <dsp:txXfrm>
        <a:off x="360730" y="2328135"/>
        <a:ext cx="3048000" cy="631983"/>
      </dsp:txXfrm>
    </dsp:sp>
    <dsp:sp modelId="{D49AE419-06EA-4DD2-AE9D-F5C9880D16F7}">
      <dsp:nvSpPr>
        <dsp:cNvPr id="0" name=""/>
        <dsp:cNvSpPr/>
      </dsp:nvSpPr>
      <dsp:spPr>
        <a:xfrm>
          <a:off x="360730" y="3052140"/>
          <a:ext cx="3048000" cy="63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Mendapatkan dan mengambil manfaat suku bunga</a:t>
          </a:r>
          <a:endParaRPr lang="en-US" sz="1800" b="1" kern="1200" dirty="0"/>
        </a:p>
      </dsp:txBody>
      <dsp:txXfrm>
        <a:off x="360730" y="3052140"/>
        <a:ext cx="3048000" cy="631983"/>
      </dsp:txXfrm>
    </dsp:sp>
    <dsp:sp modelId="{DE1AA1E1-25AB-4C26-B022-28E4F90BC49A}">
      <dsp:nvSpPr>
        <dsp:cNvPr id="0" name=""/>
        <dsp:cNvSpPr/>
      </dsp:nvSpPr>
      <dsp:spPr>
        <a:xfrm>
          <a:off x="360730" y="3819081"/>
          <a:ext cx="3048000" cy="82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Menyeimbangkan permintaan dan penawaran uang</a:t>
          </a:r>
          <a:endParaRPr lang="en-US" sz="1800" b="1" kern="1200" dirty="0"/>
        </a:p>
      </dsp:txBody>
      <dsp:txXfrm>
        <a:off x="360730" y="3819081"/>
        <a:ext cx="3048000" cy="826887"/>
      </dsp:txXfrm>
    </dsp:sp>
    <dsp:sp modelId="{CBEAB546-427F-4EED-ACE1-FABDFAF44196}">
      <dsp:nvSpPr>
        <dsp:cNvPr id="0" name=""/>
        <dsp:cNvSpPr/>
      </dsp:nvSpPr>
      <dsp:spPr>
        <a:xfrm>
          <a:off x="360730" y="4791214"/>
          <a:ext cx="3048000" cy="63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Menyediakan fasilitas kredit yang tepat</a:t>
          </a:r>
          <a:endParaRPr lang="en-US" sz="1800" b="1" kern="1200" dirty="0"/>
        </a:p>
      </dsp:txBody>
      <dsp:txXfrm>
        <a:off x="360730" y="4791214"/>
        <a:ext cx="3048000" cy="631983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0569C0-7BE0-4ED2-A2A0-12E298066CBD}">
      <dsp:nvSpPr>
        <dsp:cNvPr id="0" name=""/>
        <dsp:cNvSpPr/>
      </dsp:nvSpPr>
      <dsp:spPr>
        <a:xfrm>
          <a:off x="3259926" y="2107798"/>
          <a:ext cx="1617050" cy="161705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Instrumen Kebijakan Moneter</a:t>
          </a:r>
          <a:endParaRPr lang="en-US" sz="2000" b="1" kern="1200" dirty="0"/>
        </a:p>
      </dsp:txBody>
      <dsp:txXfrm>
        <a:off x="3259926" y="2107798"/>
        <a:ext cx="1617050" cy="1617050"/>
      </dsp:txXfrm>
    </dsp:sp>
    <dsp:sp modelId="{E2D23E77-3624-4DF6-B6CB-EE976B133B78}">
      <dsp:nvSpPr>
        <dsp:cNvPr id="0" name=""/>
        <dsp:cNvSpPr/>
      </dsp:nvSpPr>
      <dsp:spPr>
        <a:xfrm rot="16200000">
          <a:off x="3824647" y="1846108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056261" y="1851804"/>
        <a:ext cx="24380" cy="24380"/>
      </dsp:txXfrm>
    </dsp:sp>
    <dsp:sp modelId="{EF0D016D-2963-4163-9941-38C5CEB67509}">
      <dsp:nvSpPr>
        <dsp:cNvPr id="0" name=""/>
        <dsp:cNvSpPr/>
      </dsp:nvSpPr>
      <dsp:spPr>
        <a:xfrm>
          <a:off x="3259926" y="3139"/>
          <a:ext cx="1617050" cy="161705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Operasi Pasar Terbuka</a:t>
          </a:r>
          <a:endParaRPr lang="en-US" sz="2000" b="1" kern="1200" dirty="0"/>
        </a:p>
      </dsp:txBody>
      <dsp:txXfrm>
        <a:off x="3259926" y="3139"/>
        <a:ext cx="1617050" cy="1617050"/>
      </dsp:txXfrm>
    </dsp:sp>
    <dsp:sp modelId="{786B430D-09E3-4EE4-A6B8-38898FB8E1BB}">
      <dsp:nvSpPr>
        <dsp:cNvPr id="0" name=""/>
        <dsp:cNvSpPr/>
      </dsp:nvSpPr>
      <dsp:spPr>
        <a:xfrm rot="19800000">
          <a:off x="4735991" y="2372273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4967605" y="2377969"/>
        <a:ext cx="24380" cy="24380"/>
      </dsp:txXfrm>
    </dsp:sp>
    <dsp:sp modelId="{A4F0BA55-604A-4079-B9CA-7D51AA25BE32}">
      <dsp:nvSpPr>
        <dsp:cNvPr id="0" name=""/>
        <dsp:cNvSpPr/>
      </dsp:nvSpPr>
      <dsp:spPr>
        <a:xfrm>
          <a:off x="5082614" y="1055469"/>
          <a:ext cx="1617050" cy="161705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Politik Diskonto</a:t>
          </a:r>
          <a:endParaRPr lang="en-US" sz="2000" b="1" kern="1200" dirty="0"/>
        </a:p>
      </dsp:txBody>
      <dsp:txXfrm>
        <a:off x="5082614" y="1055469"/>
        <a:ext cx="1617050" cy="1617050"/>
      </dsp:txXfrm>
    </dsp:sp>
    <dsp:sp modelId="{500EEEE8-1583-4A1B-93EB-A69F00879914}">
      <dsp:nvSpPr>
        <dsp:cNvPr id="0" name=""/>
        <dsp:cNvSpPr/>
      </dsp:nvSpPr>
      <dsp:spPr>
        <a:xfrm rot="1800000">
          <a:off x="4735991" y="3424603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4967605" y="3430298"/>
        <a:ext cx="24380" cy="24380"/>
      </dsp:txXfrm>
    </dsp:sp>
    <dsp:sp modelId="{2EF7760F-21B5-4B58-89FD-6C366C098F67}">
      <dsp:nvSpPr>
        <dsp:cNvPr id="0" name=""/>
        <dsp:cNvSpPr/>
      </dsp:nvSpPr>
      <dsp:spPr>
        <a:xfrm>
          <a:off x="5082614" y="3160128"/>
          <a:ext cx="1617050" cy="161705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Politik Cadangan Kas</a:t>
          </a:r>
          <a:endParaRPr lang="en-US" sz="2000" b="1" kern="1200" dirty="0"/>
        </a:p>
      </dsp:txBody>
      <dsp:txXfrm>
        <a:off x="5082614" y="3160128"/>
        <a:ext cx="1617050" cy="1617050"/>
      </dsp:txXfrm>
    </dsp:sp>
    <dsp:sp modelId="{E1D7885A-1EAC-4221-8FCA-2585754E4CC1}">
      <dsp:nvSpPr>
        <dsp:cNvPr id="0" name=""/>
        <dsp:cNvSpPr/>
      </dsp:nvSpPr>
      <dsp:spPr>
        <a:xfrm rot="5400000">
          <a:off x="3824647" y="3950767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056261" y="3956463"/>
        <a:ext cx="24380" cy="24380"/>
      </dsp:txXfrm>
    </dsp:sp>
    <dsp:sp modelId="{B9161681-3F70-43CD-A4AE-099F445A7661}">
      <dsp:nvSpPr>
        <dsp:cNvPr id="0" name=""/>
        <dsp:cNvSpPr/>
      </dsp:nvSpPr>
      <dsp:spPr>
        <a:xfrm>
          <a:off x="3259926" y="4212457"/>
          <a:ext cx="1617050" cy="161705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Kebijakan Kredit Selektif</a:t>
          </a:r>
          <a:endParaRPr lang="en-US" sz="2000" b="1" kern="1200" dirty="0"/>
        </a:p>
      </dsp:txBody>
      <dsp:txXfrm>
        <a:off x="3259926" y="4212457"/>
        <a:ext cx="1617050" cy="1617050"/>
      </dsp:txXfrm>
    </dsp:sp>
    <dsp:sp modelId="{B3709FB4-4F3A-49ED-B5EB-0F42B81616E3}">
      <dsp:nvSpPr>
        <dsp:cNvPr id="0" name=""/>
        <dsp:cNvSpPr/>
      </dsp:nvSpPr>
      <dsp:spPr>
        <a:xfrm rot="9000000">
          <a:off x="2913303" y="3424603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144917" y="3430298"/>
        <a:ext cx="24380" cy="24380"/>
      </dsp:txXfrm>
    </dsp:sp>
    <dsp:sp modelId="{05BE926C-3EFA-4FD8-9085-1062D3B21EAB}">
      <dsp:nvSpPr>
        <dsp:cNvPr id="0" name=""/>
        <dsp:cNvSpPr/>
      </dsp:nvSpPr>
      <dsp:spPr>
        <a:xfrm>
          <a:off x="1437238" y="3160128"/>
          <a:ext cx="1617050" cy="161705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Imbauan Moral</a:t>
          </a:r>
          <a:endParaRPr lang="en-US" sz="2000" b="1" kern="1200" dirty="0"/>
        </a:p>
      </dsp:txBody>
      <dsp:txXfrm>
        <a:off x="1437238" y="3160128"/>
        <a:ext cx="1617050" cy="1617050"/>
      </dsp:txXfrm>
    </dsp:sp>
    <dsp:sp modelId="{43D3E59B-8016-4D50-AF64-C1700EFD29CE}">
      <dsp:nvSpPr>
        <dsp:cNvPr id="0" name=""/>
        <dsp:cNvSpPr/>
      </dsp:nvSpPr>
      <dsp:spPr>
        <a:xfrm rot="12600000">
          <a:off x="2913303" y="2372273"/>
          <a:ext cx="48760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487608" y="178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3144917" y="2377969"/>
        <a:ext cx="24380" cy="24380"/>
      </dsp:txXfrm>
    </dsp:sp>
    <dsp:sp modelId="{44A5206D-285C-4679-8D61-24B609CA85A6}">
      <dsp:nvSpPr>
        <dsp:cNvPr id="0" name=""/>
        <dsp:cNvSpPr/>
      </dsp:nvSpPr>
      <dsp:spPr>
        <a:xfrm>
          <a:off x="1437238" y="1055469"/>
          <a:ext cx="1617050" cy="161705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Kebijakan Devaluasi dan Revaluasi</a:t>
          </a:r>
          <a:endParaRPr lang="en-US" sz="2000" b="1" kern="1200" dirty="0"/>
        </a:p>
      </dsp:txBody>
      <dsp:txXfrm>
        <a:off x="1437238" y="1055469"/>
        <a:ext cx="1617050" cy="1617050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E9957B-0672-4DC3-B33A-C4923C9D967C}">
      <dsp:nvSpPr>
        <dsp:cNvPr id="0" name=""/>
        <dsp:cNvSpPr/>
      </dsp:nvSpPr>
      <dsp:spPr>
        <a:xfrm>
          <a:off x="0" y="409676"/>
          <a:ext cx="7620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6CF-2D1C-405C-B0A7-7335E87B382C}">
      <dsp:nvSpPr>
        <dsp:cNvPr id="0" name=""/>
        <dsp:cNvSpPr/>
      </dsp:nvSpPr>
      <dsp:spPr>
        <a:xfrm>
          <a:off x="381000" y="40676"/>
          <a:ext cx="533400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Mempertahankan kestabilan harga</a:t>
          </a:r>
          <a:endParaRPr lang="en-US" sz="2000" kern="1200" dirty="0"/>
        </a:p>
      </dsp:txBody>
      <dsp:txXfrm>
        <a:off x="381000" y="40676"/>
        <a:ext cx="5334000" cy="738000"/>
      </dsp:txXfrm>
    </dsp:sp>
    <dsp:sp modelId="{601EC1D8-E745-4271-8626-57201993FE66}">
      <dsp:nvSpPr>
        <dsp:cNvPr id="0" name=""/>
        <dsp:cNvSpPr/>
      </dsp:nvSpPr>
      <dsp:spPr>
        <a:xfrm>
          <a:off x="0" y="1543676"/>
          <a:ext cx="7620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A4ACA-4325-4F4B-B12D-DB0F3C07C8BC}">
      <dsp:nvSpPr>
        <dsp:cNvPr id="0" name=""/>
        <dsp:cNvSpPr/>
      </dsp:nvSpPr>
      <dsp:spPr>
        <a:xfrm>
          <a:off x="381000" y="1174676"/>
          <a:ext cx="533400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Menjaga agar likuiditas sesuai kebutuhan</a:t>
          </a:r>
          <a:endParaRPr lang="en-US" sz="2000" kern="1200" dirty="0"/>
        </a:p>
      </dsp:txBody>
      <dsp:txXfrm>
        <a:off x="381000" y="1174676"/>
        <a:ext cx="5334000" cy="738000"/>
      </dsp:txXfrm>
    </dsp:sp>
    <dsp:sp modelId="{88B1A72D-63F3-4430-B43D-C0214DAE0153}">
      <dsp:nvSpPr>
        <dsp:cNvPr id="0" name=""/>
        <dsp:cNvSpPr/>
      </dsp:nvSpPr>
      <dsp:spPr>
        <a:xfrm>
          <a:off x="0" y="2677676"/>
          <a:ext cx="7620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34664-625D-4229-98A1-B2AC179A041A}">
      <dsp:nvSpPr>
        <dsp:cNvPr id="0" name=""/>
        <dsp:cNvSpPr/>
      </dsp:nvSpPr>
      <dsp:spPr>
        <a:xfrm>
          <a:off x="381000" y="2308676"/>
          <a:ext cx="533400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Melancarkan transaksi perdagangan</a:t>
          </a:r>
          <a:endParaRPr lang="en-US" sz="2000" kern="1200" dirty="0"/>
        </a:p>
      </dsp:txBody>
      <dsp:txXfrm>
        <a:off x="381000" y="2308676"/>
        <a:ext cx="5334000" cy="738000"/>
      </dsp:txXfrm>
    </dsp:sp>
    <dsp:sp modelId="{64ED8F55-0ED5-4A43-891D-EA750B7E503B}">
      <dsp:nvSpPr>
        <dsp:cNvPr id="0" name=""/>
        <dsp:cNvSpPr/>
      </dsp:nvSpPr>
      <dsp:spPr>
        <a:xfrm>
          <a:off x="0" y="3811676"/>
          <a:ext cx="7620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28D72-8481-4E92-B932-5D33D5FDF007}">
      <dsp:nvSpPr>
        <dsp:cNvPr id="0" name=""/>
        <dsp:cNvSpPr/>
      </dsp:nvSpPr>
      <dsp:spPr>
        <a:xfrm>
          <a:off x="381000" y="3442676"/>
          <a:ext cx="533400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Mengurangi dampak inflasi terhadap perekonomian</a:t>
          </a:r>
          <a:endParaRPr lang="en-US" sz="2000" kern="1200" dirty="0"/>
        </a:p>
      </dsp:txBody>
      <dsp:txXfrm>
        <a:off x="381000" y="3442676"/>
        <a:ext cx="5334000" cy="738000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581FB-EC21-4FC9-BE9B-5B70EC51B2EB}">
      <dsp:nvSpPr>
        <dsp:cNvPr id="0" name=""/>
        <dsp:cNvSpPr/>
      </dsp:nvSpPr>
      <dsp:spPr>
        <a:xfrm>
          <a:off x="2532643" y="1357940"/>
          <a:ext cx="3147818" cy="31478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Kebijakan Fiskal</a:t>
          </a:r>
          <a:endParaRPr lang="en-US" sz="2800" b="1" kern="1200" dirty="0"/>
        </a:p>
      </dsp:txBody>
      <dsp:txXfrm>
        <a:off x="2532643" y="1357940"/>
        <a:ext cx="3147818" cy="3147818"/>
      </dsp:txXfrm>
    </dsp:sp>
    <dsp:sp modelId="{A0D39828-8500-4421-A133-745B958464C1}">
      <dsp:nvSpPr>
        <dsp:cNvPr id="0" name=""/>
        <dsp:cNvSpPr/>
      </dsp:nvSpPr>
      <dsp:spPr>
        <a:xfrm>
          <a:off x="3126691" y="-8176"/>
          <a:ext cx="1959721" cy="17844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Pengertian kebijakan fiskal</a:t>
          </a:r>
          <a:endParaRPr lang="en-US" sz="1800" b="0" kern="1200" dirty="0"/>
        </a:p>
      </dsp:txBody>
      <dsp:txXfrm>
        <a:off x="3126691" y="-8176"/>
        <a:ext cx="1959721" cy="1784498"/>
      </dsp:txXfrm>
    </dsp:sp>
    <dsp:sp modelId="{FDC5D2AC-98F5-4C2B-9933-ADCF1748A3FA}">
      <dsp:nvSpPr>
        <dsp:cNvPr id="0" name=""/>
        <dsp:cNvSpPr/>
      </dsp:nvSpPr>
      <dsp:spPr>
        <a:xfrm>
          <a:off x="5074243" y="1406802"/>
          <a:ext cx="1959721" cy="17844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Peran dan fungsi kebijakan fiskal</a:t>
          </a:r>
          <a:endParaRPr lang="en-US" sz="1800" b="0" kern="1200" dirty="0"/>
        </a:p>
      </dsp:txBody>
      <dsp:txXfrm>
        <a:off x="5074243" y="1406802"/>
        <a:ext cx="1959721" cy="1784498"/>
      </dsp:txXfrm>
    </dsp:sp>
    <dsp:sp modelId="{90A3DF02-1255-4DA7-96FC-55F422192C01}">
      <dsp:nvSpPr>
        <dsp:cNvPr id="0" name=""/>
        <dsp:cNvSpPr/>
      </dsp:nvSpPr>
      <dsp:spPr>
        <a:xfrm>
          <a:off x="4330344" y="3696286"/>
          <a:ext cx="1959721" cy="17844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Instrumen kebijakan fiskal</a:t>
          </a:r>
          <a:endParaRPr lang="en-US" sz="1800" b="0" kern="1200" dirty="0"/>
        </a:p>
      </dsp:txBody>
      <dsp:txXfrm>
        <a:off x="4330344" y="3696286"/>
        <a:ext cx="1959721" cy="1784498"/>
      </dsp:txXfrm>
    </dsp:sp>
    <dsp:sp modelId="{B90E252B-1D43-4C86-8E17-3E5150E527BB}">
      <dsp:nvSpPr>
        <dsp:cNvPr id="0" name=""/>
        <dsp:cNvSpPr/>
      </dsp:nvSpPr>
      <dsp:spPr>
        <a:xfrm>
          <a:off x="1923038" y="3696286"/>
          <a:ext cx="1959721" cy="178449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Jenis-jenis kebijakan fiskal</a:t>
          </a:r>
          <a:endParaRPr lang="en-US" sz="1800" b="0" kern="1200" dirty="0"/>
        </a:p>
      </dsp:txBody>
      <dsp:txXfrm>
        <a:off x="1923038" y="3696286"/>
        <a:ext cx="1959721" cy="1784498"/>
      </dsp:txXfrm>
    </dsp:sp>
    <dsp:sp modelId="{F4723261-E7A1-4668-ABBC-9427001B6F99}">
      <dsp:nvSpPr>
        <dsp:cNvPr id="0" name=""/>
        <dsp:cNvSpPr/>
      </dsp:nvSpPr>
      <dsp:spPr>
        <a:xfrm>
          <a:off x="1102939" y="1336779"/>
          <a:ext cx="2112123" cy="19245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Dampak kebijakan fiskal terhadap perekonomian</a:t>
          </a:r>
          <a:endParaRPr lang="en-US" sz="1800" b="0" kern="1200" dirty="0"/>
        </a:p>
      </dsp:txBody>
      <dsp:txXfrm>
        <a:off x="1102939" y="1336779"/>
        <a:ext cx="2112123" cy="1924544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989A9-8DCF-45B1-9367-37958F4E99B6}">
      <dsp:nvSpPr>
        <dsp:cNvPr id="0" name=""/>
        <dsp:cNvSpPr/>
      </dsp:nvSpPr>
      <dsp:spPr>
        <a:xfrm>
          <a:off x="1882263" y="1406"/>
          <a:ext cx="2039289" cy="101964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Peran Kebijakan Fiskal</a:t>
          </a:r>
          <a:endParaRPr lang="en-US" sz="2000" b="1" kern="1200" dirty="0"/>
        </a:p>
      </dsp:txBody>
      <dsp:txXfrm>
        <a:off x="1882263" y="1406"/>
        <a:ext cx="2039289" cy="1019644"/>
      </dsp:txXfrm>
    </dsp:sp>
    <dsp:sp modelId="{A3A841A1-367D-489D-A37A-EB581AD6DA2D}">
      <dsp:nvSpPr>
        <dsp:cNvPr id="0" name=""/>
        <dsp:cNvSpPr/>
      </dsp:nvSpPr>
      <dsp:spPr>
        <a:xfrm>
          <a:off x="2086192" y="1021050"/>
          <a:ext cx="203928" cy="764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733"/>
              </a:lnTo>
              <a:lnTo>
                <a:pt x="203928" y="764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8BE5C-CE1F-4F14-ADFA-5A03878EDBB4}">
      <dsp:nvSpPr>
        <dsp:cNvPr id="0" name=""/>
        <dsp:cNvSpPr/>
      </dsp:nvSpPr>
      <dsp:spPr>
        <a:xfrm>
          <a:off x="2290121" y="1275962"/>
          <a:ext cx="1631431" cy="1019644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Meningkatkan PDB dan pertumbuhan ekonomi</a:t>
          </a:r>
          <a:endParaRPr lang="en-US" sz="1800" b="0" kern="1200" dirty="0"/>
        </a:p>
      </dsp:txBody>
      <dsp:txXfrm>
        <a:off x="2290121" y="1275962"/>
        <a:ext cx="1631431" cy="1019644"/>
      </dsp:txXfrm>
    </dsp:sp>
    <dsp:sp modelId="{AD096A88-E9BA-4798-BFDB-DA96ADEA0F52}">
      <dsp:nvSpPr>
        <dsp:cNvPr id="0" name=""/>
        <dsp:cNvSpPr/>
      </dsp:nvSpPr>
      <dsp:spPr>
        <a:xfrm>
          <a:off x="2086192" y="1021050"/>
          <a:ext cx="203928" cy="203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89"/>
              </a:lnTo>
              <a:lnTo>
                <a:pt x="203928" y="2039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04FEE-94B5-41BE-A399-011B6EC13705}">
      <dsp:nvSpPr>
        <dsp:cNvPr id="0" name=""/>
        <dsp:cNvSpPr/>
      </dsp:nvSpPr>
      <dsp:spPr>
        <a:xfrm>
          <a:off x="2290121" y="2550517"/>
          <a:ext cx="1631431" cy="10196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Memperluas kesempatan kerja</a:t>
          </a:r>
          <a:endParaRPr lang="en-US" sz="1800" b="0" kern="1200" dirty="0"/>
        </a:p>
      </dsp:txBody>
      <dsp:txXfrm>
        <a:off x="2290121" y="2550517"/>
        <a:ext cx="1631431" cy="1019644"/>
      </dsp:txXfrm>
    </dsp:sp>
    <dsp:sp modelId="{B0F0F0D8-56CF-4E6B-93B6-7AD835A650BC}">
      <dsp:nvSpPr>
        <dsp:cNvPr id="0" name=""/>
        <dsp:cNvSpPr/>
      </dsp:nvSpPr>
      <dsp:spPr>
        <a:xfrm>
          <a:off x="2086192" y="1021050"/>
          <a:ext cx="203928" cy="331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844"/>
              </a:lnTo>
              <a:lnTo>
                <a:pt x="203928" y="3313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2EECF-92B9-4958-A1D2-AA1457800A50}">
      <dsp:nvSpPr>
        <dsp:cNvPr id="0" name=""/>
        <dsp:cNvSpPr/>
      </dsp:nvSpPr>
      <dsp:spPr>
        <a:xfrm>
          <a:off x="2290121" y="3825073"/>
          <a:ext cx="1631431" cy="1019644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Menstabilkan harga-harga barang</a:t>
          </a:r>
          <a:endParaRPr lang="en-US" sz="1800" b="0" kern="1200" dirty="0"/>
        </a:p>
      </dsp:txBody>
      <dsp:txXfrm>
        <a:off x="2290121" y="3825073"/>
        <a:ext cx="1631431" cy="1019644"/>
      </dsp:txXfrm>
    </dsp:sp>
    <dsp:sp modelId="{9D30BC9F-AF4F-4A3F-9044-6E217986102E}">
      <dsp:nvSpPr>
        <dsp:cNvPr id="0" name=""/>
        <dsp:cNvSpPr/>
      </dsp:nvSpPr>
      <dsp:spPr>
        <a:xfrm>
          <a:off x="2086192" y="1021050"/>
          <a:ext cx="203928" cy="45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8400"/>
              </a:lnTo>
              <a:lnTo>
                <a:pt x="203928" y="458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76F9-DD1B-4BC9-AF18-E4E51518EB03}">
      <dsp:nvSpPr>
        <dsp:cNvPr id="0" name=""/>
        <dsp:cNvSpPr/>
      </dsp:nvSpPr>
      <dsp:spPr>
        <a:xfrm>
          <a:off x="2290121" y="5099629"/>
          <a:ext cx="1631431" cy="10196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Menciptakan pemerataan distribusi pendapatan</a:t>
          </a:r>
          <a:endParaRPr lang="en-US" sz="1800" b="0" kern="1200" dirty="0"/>
        </a:p>
      </dsp:txBody>
      <dsp:txXfrm>
        <a:off x="2290121" y="5099629"/>
        <a:ext cx="1631431" cy="1019644"/>
      </dsp:txXfrm>
    </dsp:sp>
    <dsp:sp modelId="{F4F8F7A6-3EBA-4A9E-9A0A-B4AF30836E64}">
      <dsp:nvSpPr>
        <dsp:cNvPr id="0" name=""/>
        <dsp:cNvSpPr/>
      </dsp:nvSpPr>
      <dsp:spPr>
        <a:xfrm>
          <a:off x="4431375" y="1406"/>
          <a:ext cx="2039289" cy="101964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Fungsi Kebijakan Fiskal</a:t>
          </a:r>
          <a:endParaRPr lang="en-US" sz="2000" b="1" kern="1200" dirty="0"/>
        </a:p>
      </dsp:txBody>
      <dsp:txXfrm>
        <a:off x="4431375" y="1406"/>
        <a:ext cx="2039289" cy="1019644"/>
      </dsp:txXfrm>
    </dsp:sp>
    <dsp:sp modelId="{1D076DE3-817A-4F47-A89A-1FD578654F09}">
      <dsp:nvSpPr>
        <dsp:cNvPr id="0" name=""/>
        <dsp:cNvSpPr/>
      </dsp:nvSpPr>
      <dsp:spPr>
        <a:xfrm>
          <a:off x="4635304" y="1021050"/>
          <a:ext cx="203928" cy="764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733"/>
              </a:lnTo>
              <a:lnTo>
                <a:pt x="203928" y="764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BFA99-27E3-4690-8416-1B96BBCD88ED}">
      <dsp:nvSpPr>
        <dsp:cNvPr id="0" name=""/>
        <dsp:cNvSpPr/>
      </dsp:nvSpPr>
      <dsp:spPr>
        <a:xfrm>
          <a:off x="4839232" y="1275962"/>
          <a:ext cx="1631431" cy="101964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Fungsi alokasi</a:t>
          </a:r>
          <a:endParaRPr lang="en-US" sz="2000" b="0" kern="1200" dirty="0"/>
        </a:p>
      </dsp:txBody>
      <dsp:txXfrm>
        <a:off x="4839232" y="1275962"/>
        <a:ext cx="1631431" cy="1019644"/>
      </dsp:txXfrm>
    </dsp:sp>
    <dsp:sp modelId="{D2A13F3B-6DAA-43A7-A06F-4EFBD1CAFFEF}">
      <dsp:nvSpPr>
        <dsp:cNvPr id="0" name=""/>
        <dsp:cNvSpPr/>
      </dsp:nvSpPr>
      <dsp:spPr>
        <a:xfrm>
          <a:off x="4635304" y="1021050"/>
          <a:ext cx="203928" cy="203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89"/>
              </a:lnTo>
              <a:lnTo>
                <a:pt x="203928" y="2039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D46EC-B7A1-4B81-B2C5-49648057AA81}">
      <dsp:nvSpPr>
        <dsp:cNvPr id="0" name=""/>
        <dsp:cNvSpPr/>
      </dsp:nvSpPr>
      <dsp:spPr>
        <a:xfrm>
          <a:off x="4839232" y="2550517"/>
          <a:ext cx="1631431" cy="101964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Fungsi distribusi</a:t>
          </a:r>
          <a:endParaRPr lang="en-US" sz="2000" b="0" kern="1200" dirty="0"/>
        </a:p>
      </dsp:txBody>
      <dsp:txXfrm>
        <a:off x="4839232" y="2550517"/>
        <a:ext cx="1631431" cy="1019644"/>
      </dsp:txXfrm>
    </dsp:sp>
    <dsp:sp modelId="{C81E13B4-A708-4180-8205-38FB9AC610FC}">
      <dsp:nvSpPr>
        <dsp:cNvPr id="0" name=""/>
        <dsp:cNvSpPr/>
      </dsp:nvSpPr>
      <dsp:spPr>
        <a:xfrm>
          <a:off x="4635304" y="1021050"/>
          <a:ext cx="203928" cy="331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844"/>
              </a:lnTo>
              <a:lnTo>
                <a:pt x="203928" y="3313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D32E-44F7-41BA-AF44-49FBC3B970F6}">
      <dsp:nvSpPr>
        <dsp:cNvPr id="0" name=""/>
        <dsp:cNvSpPr/>
      </dsp:nvSpPr>
      <dsp:spPr>
        <a:xfrm>
          <a:off x="4839232" y="3825073"/>
          <a:ext cx="1631431" cy="101964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Fungsi stabilisasi</a:t>
          </a:r>
          <a:endParaRPr lang="en-US" sz="2000" b="0" kern="1200" dirty="0"/>
        </a:p>
      </dsp:txBody>
      <dsp:txXfrm>
        <a:off x="4839232" y="3825073"/>
        <a:ext cx="1631431" cy="10196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900E5-FD02-46F4-AC7A-62981582955C}">
      <dsp:nvSpPr>
        <dsp:cNvPr id="0" name=""/>
        <dsp:cNvSpPr/>
      </dsp:nvSpPr>
      <dsp:spPr>
        <a:xfrm>
          <a:off x="0" y="381043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590633-93E4-49AA-A962-DB73380D2252}">
      <dsp:nvSpPr>
        <dsp:cNvPr id="0" name=""/>
        <dsp:cNvSpPr/>
      </dsp:nvSpPr>
      <dsp:spPr>
        <a:xfrm>
          <a:off x="380906" y="85843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Membandingkan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kemajuan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perekonomian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negara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dari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waktu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ke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waktu</a:t>
          </a:r>
          <a:endParaRPr lang="en-US" sz="1800" b="1" kern="1200" dirty="0"/>
        </a:p>
      </dsp:txBody>
      <dsp:txXfrm>
        <a:off x="380906" y="85843"/>
        <a:ext cx="7618132" cy="590400"/>
      </dsp:txXfrm>
    </dsp:sp>
    <dsp:sp modelId="{3C412E7D-7B79-4A9B-9559-13461F9405A2}">
      <dsp:nvSpPr>
        <dsp:cNvPr id="0" name=""/>
        <dsp:cNvSpPr/>
      </dsp:nvSpPr>
      <dsp:spPr>
        <a:xfrm>
          <a:off x="0" y="1288244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F0F13F-8E6C-428A-877A-F0B5487BE028}">
      <dsp:nvSpPr>
        <dsp:cNvPr id="0" name=""/>
        <dsp:cNvSpPr/>
      </dsp:nvSpPr>
      <dsp:spPr>
        <a:xfrm>
          <a:off x="380906" y="993044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Menilai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kinerja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ekonomi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suatu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bangsa</a:t>
          </a:r>
          <a:endParaRPr lang="en-US" sz="1800" b="1" kern="1200" dirty="0"/>
        </a:p>
      </dsp:txBody>
      <dsp:txXfrm>
        <a:off x="380906" y="993044"/>
        <a:ext cx="7618132" cy="590400"/>
      </dsp:txXfrm>
    </dsp:sp>
    <dsp:sp modelId="{B4F14805-8075-4C8F-9211-41ABE1EDDB44}">
      <dsp:nvSpPr>
        <dsp:cNvPr id="0" name=""/>
        <dsp:cNvSpPr/>
      </dsp:nvSpPr>
      <dsp:spPr>
        <a:xfrm>
          <a:off x="0" y="2195444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47718E-F116-44AE-A37B-C8C819A50426}">
      <dsp:nvSpPr>
        <dsp:cNvPr id="0" name=""/>
        <dsp:cNvSpPr/>
      </dsp:nvSpPr>
      <dsp:spPr>
        <a:xfrm>
          <a:off x="380906" y="1900244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Sebagai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pedoman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merumuskan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kebijakan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pemerintah</a:t>
          </a:r>
          <a:r>
            <a:rPr lang="en-ID" sz="1800" b="1" kern="1200" dirty="0" smtClean="0"/>
            <a:t> </a:t>
          </a:r>
          <a:endParaRPr lang="en-US" sz="1800" b="1" kern="1200" dirty="0"/>
        </a:p>
      </dsp:txBody>
      <dsp:txXfrm>
        <a:off x="380906" y="1900244"/>
        <a:ext cx="7618132" cy="590400"/>
      </dsp:txXfrm>
    </dsp:sp>
    <dsp:sp modelId="{607F5954-5034-4E83-B63E-34A9DA97E898}">
      <dsp:nvSpPr>
        <dsp:cNvPr id="0" name=""/>
        <dsp:cNvSpPr/>
      </dsp:nvSpPr>
      <dsp:spPr>
        <a:xfrm>
          <a:off x="0" y="3102644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AAA154-FD59-4AF6-936A-A288D3A3A873}">
      <dsp:nvSpPr>
        <dsp:cNvPr id="0" name=""/>
        <dsp:cNvSpPr/>
      </dsp:nvSpPr>
      <dsp:spPr>
        <a:xfrm>
          <a:off x="380906" y="2807444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Mengetahui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dan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menelaah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susunan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atau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struktur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perekonomian</a:t>
          </a:r>
          <a:r>
            <a:rPr lang="en-ID" sz="1800" b="1" kern="1200" dirty="0" smtClean="0"/>
            <a:t> </a:t>
          </a:r>
          <a:endParaRPr lang="en-US" sz="1800" b="1" kern="1200" dirty="0"/>
        </a:p>
      </dsp:txBody>
      <dsp:txXfrm>
        <a:off x="380906" y="2807444"/>
        <a:ext cx="7618132" cy="590400"/>
      </dsp:txXfrm>
    </dsp:sp>
    <dsp:sp modelId="{26B29822-74F4-442A-8B9E-05CA330CD359}">
      <dsp:nvSpPr>
        <dsp:cNvPr id="0" name=""/>
        <dsp:cNvSpPr/>
      </dsp:nvSpPr>
      <dsp:spPr>
        <a:xfrm>
          <a:off x="0" y="4009844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4364F2-95B5-4C08-AEB5-CBCE53694D12}">
      <dsp:nvSpPr>
        <dsp:cNvPr id="0" name=""/>
        <dsp:cNvSpPr/>
      </dsp:nvSpPr>
      <dsp:spPr>
        <a:xfrm>
          <a:off x="380906" y="3714644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Membandingkan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perekonomian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antardaerah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atau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antarnegara</a:t>
          </a:r>
          <a:r>
            <a:rPr lang="en-ID" sz="1800" b="1" kern="1200" dirty="0" smtClean="0"/>
            <a:t> </a:t>
          </a:r>
          <a:endParaRPr lang="en-US" sz="1800" b="1" kern="1200" dirty="0"/>
        </a:p>
      </dsp:txBody>
      <dsp:txXfrm>
        <a:off x="380906" y="3714644"/>
        <a:ext cx="7618132" cy="590400"/>
      </dsp:txXfrm>
    </dsp:sp>
    <dsp:sp modelId="{08B21369-1287-4586-BA60-CBDDD655DB7D}">
      <dsp:nvSpPr>
        <dsp:cNvPr id="0" name=""/>
        <dsp:cNvSpPr/>
      </dsp:nvSpPr>
      <dsp:spPr>
        <a:xfrm>
          <a:off x="0" y="4917044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51E50-E66C-446C-B7A4-FCDC4DA4291D}">
      <dsp:nvSpPr>
        <dsp:cNvPr id="0" name=""/>
        <dsp:cNvSpPr/>
      </dsp:nvSpPr>
      <dsp:spPr>
        <a:xfrm>
          <a:off x="380906" y="4621844"/>
          <a:ext cx="7618132" cy="590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/>
            <a:t>Mengetahui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pertumbuhan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ekonomi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dan</a:t>
          </a:r>
          <a:r>
            <a:rPr lang="en-ID" sz="1800" b="1" kern="1200" dirty="0" smtClean="0"/>
            <a:t> </a:t>
          </a:r>
          <a:r>
            <a:rPr lang="en-ID" sz="1800" b="1" kern="1200" dirty="0" err="1" smtClean="0"/>
            <a:t>pendapatan</a:t>
          </a:r>
          <a:r>
            <a:rPr lang="en-ID" sz="1800" b="1" kern="1200" dirty="0" smtClean="0"/>
            <a:t> per </a:t>
          </a:r>
          <a:r>
            <a:rPr lang="en-ID" sz="1800" b="1" kern="1200" dirty="0" err="1" smtClean="0"/>
            <a:t>kapita</a:t>
          </a:r>
          <a:r>
            <a:rPr lang="en-ID" sz="1800" b="1" kern="1200" dirty="0" smtClean="0"/>
            <a:t> </a:t>
          </a:r>
          <a:endParaRPr lang="en-US" sz="1800" b="1" kern="1200" dirty="0"/>
        </a:p>
      </dsp:txBody>
      <dsp:txXfrm>
        <a:off x="380906" y="4621844"/>
        <a:ext cx="7618132" cy="59040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C1753-6A4E-4080-AAB2-99E08A547A75}">
      <dsp:nvSpPr>
        <dsp:cNvPr id="0" name=""/>
        <dsp:cNvSpPr/>
      </dsp:nvSpPr>
      <dsp:spPr>
        <a:xfrm>
          <a:off x="1612291" y="0"/>
          <a:ext cx="4984328" cy="4984328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23E4C-A07A-4A86-B12D-251B399EC7FA}">
      <dsp:nvSpPr>
        <dsp:cNvPr id="0" name=""/>
        <dsp:cNvSpPr/>
      </dsp:nvSpPr>
      <dsp:spPr>
        <a:xfrm>
          <a:off x="2085803" y="473511"/>
          <a:ext cx="1943887" cy="194388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bg1"/>
              </a:solidFill>
            </a:rPr>
            <a:t>Pajak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085803" y="473511"/>
        <a:ext cx="1943887" cy="1943887"/>
      </dsp:txXfrm>
    </dsp:sp>
    <dsp:sp modelId="{59C02EB9-E35E-4F28-A97D-942CE5CF4BCC}">
      <dsp:nvSpPr>
        <dsp:cNvPr id="0" name=""/>
        <dsp:cNvSpPr/>
      </dsp:nvSpPr>
      <dsp:spPr>
        <a:xfrm>
          <a:off x="4179220" y="473511"/>
          <a:ext cx="1943887" cy="194388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Belanja Pemerintah</a:t>
          </a:r>
          <a:endParaRPr lang="en-US" sz="2400" b="1" kern="1200" dirty="0"/>
        </a:p>
      </dsp:txBody>
      <dsp:txXfrm>
        <a:off x="4179220" y="473511"/>
        <a:ext cx="1943887" cy="1943887"/>
      </dsp:txXfrm>
    </dsp:sp>
    <dsp:sp modelId="{3B8B8EC1-6932-4B0D-A290-E82691FDD2FF}">
      <dsp:nvSpPr>
        <dsp:cNvPr id="0" name=""/>
        <dsp:cNvSpPr/>
      </dsp:nvSpPr>
      <dsp:spPr>
        <a:xfrm>
          <a:off x="2085803" y="2566928"/>
          <a:ext cx="1943887" cy="194388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Subsidi</a:t>
          </a:r>
          <a:endParaRPr lang="en-US" sz="2400" b="1" kern="1200" dirty="0"/>
        </a:p>
      </dsp:txBody>
      <dsp:txXfrm>
        <a:off x="2085803" y="2566928"/>
        <a:ext cx="1943887" cy="1943887"/>
      </dsp:txXfrm>
    </dsp:sp>
    <dsp:sp modelId="{9BF38031-D3F7-415A-9ACD-33754AAB40BA}">
      <dsp:nvSpPr>
        <dsp:cNvPr id="0" name=""/>
        <dsp:cNvSpPr/>
      </dsp:nvSpPr>
      <dsp:spPr>
        <a:xfrm>
          <a:off x="4179220" y="2566928"/>
          <a:ext cx="1943887" cy="1943887"/>
        </a:xfrm>
        <a:prstGeom prst="round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Pinjaman Publik</a:t>
          </a:r>
          <a:endParaRPr lang="en-US" sz="2400" b="1" kern="1200" dirty="0"/>
        </a:p>
      </dsp:txBody>
      <dsp:txXfrm>
        <a:off x="4179220" y="2566928"/>
        <a:ext cx="1943887" cy="1943887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978A3-86DF-427F-B1DD-F104CAADBABF}">
      <dsp:nvSpPr>
        <dsp:cNvPr id="0" name=""/>
        <dsp:cNvSpPr/>
      </dsp:nvSpPr>
      <dsp:spPr>
        <a:xfrm rot="16200000">
          <a:off x="-991174" y="993030"/>
          <a:ext cx="3807296" cy="182123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Kebijakan anggaran seimbang</a:t>
          </a:r>
          <a:endParaRPr lang="en-US" sz="2400" kern="1200" dirty="0"/>
        </a:p>
      </dsp:txBody>
      <dsp:txXfrm rot="16200000">
        <a:off x="-991174" y="993030"/>
        <a:ext cx="3807296" cy="1821235"/>
      </dsp:txXfrm>
    </dsp:sp>
    <dsp:sp modelId="{127F4A93-0E96-4DB3-9ACF-D0CEB0260218}">
      <dsp:nvSpPr>
        <dsp:cNvPr id="0" name=""/>
        <dsp:cNvSpPr/>
      </dsp:nvSpPr>
      <dsp:spPr>
        <a:xfrm rot="16200000">
          <a:off x="966653" y="993030"/>
          <a:ext cx="3807296" cy="1821235"/>
        </a:xfrm>
        <a:prstGeom prst="flowChartManualOperati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Kebijakan anggaran defisit</a:t>
          </a:r>
          <a:endParaRPr lang="en-US" sz="2400" kern="1200" dirty="0"/>
        </a:p>
      </dsp:txBody>
      <dsp:txXfrm rot="16200000">
        <a:off x="966653" y="993030"/>
        <a:ext cx="3807296" cy="1821235"/>
      </dsp:txXfrm>
    </dsp:sp>
    <dsp:sp modelId="{80A6F962-EEC8-4EBE-99F4-CD783DFF8098}">
      <dsp:nvSpPr>
        <dsp:cNvPr id="0" name=""/>
        <dsp:cNvSpPr/>
      </dsp:nvSpPr>
      <dsp:spPr>
        <a:xfrm rot="16200000">
          <a:off x="2924482" y="993030"/>
          <a:ext cx="3807296" cy="1821235"/>
        </a:xfrm>
        <a:prstGeom prst="flowChartManualOperati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Kebijakan anggaran surplus</a:t>
          </a:r>
          <a:endParaRPr lang="en-US" sz="2400" kern="1200" dirty="0"/>
        </a:p>
      </dsp:txBody>
      <dsp:txXfrm rot="16200000">
        <a:off x="2924482" y="993030"/>
        <a:ext cx="3807296" cy="1821235"/>
      </dsp:txXfrm>
    </dsp:sp>
    <dsp:sp modelId="{327B2822-480E-462B-A3BD-1509B6B7738E}">
      <dsp:nvSpPr>
        <dsp:cNvPr id="0" name=""/>
        <dsp:cNvSpPr/>
      </dsp:nvSpPr>
      <dsp:spPr>
        <a:xfrm rot="16200000">
          <a:off x="4882310" y="993030"/>
          <a:ext cx="3807296" cy="1821235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Kebijakan anggaran dinamis</a:t>
          </a:r>
          <a:endParaRPr lang="en-US" sz="2400" kern="1200" dirty="0"/>
        </a:p>
      </dsp:txBody>
      <dsp:txXfrm rot="16200000">
        <a:off x="4882310" y="993030"/>
        <a:ext cx="3807296" cy="18212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31B93-DFF1-4D58-822C-1DFD5E30D334}">
      <dsp:nvSpPr>
        <dsp:cNvPr id="0" name=""/>
        <dsp:cNvSpPr/>
      </dsp:nvSpPr>
      <dsp:spPr>
        <a:xfrm>
          <a:off x="1732975" y="412"/>
          <a:ext cx="6224728" cy="1521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b="0" kern="1200" dirty="0" smtClean="0"/>
            <a:t>Menghitung nilai barang dan/atau jasa suatu negara yang </a:t>
          </a:r>
          <a:r>
            <a:rPr lang="en-ID" sz="1800" b="0" kern="1200" dirty="0" err="1" smtClean="0"/>
            <a:t>dihasilkan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faktor-faktor</a:t>
          </a:r>
          <a:r>
            <a:rPr lang="en-ID" sz="1800" b="0" kern="1200" dirty="0" smtClean="0"/>
            <a:t> produksi </a:t>
          </a:r>
          <a:r>
            <a:rPr lang="en-ID" sz="1800" b="0" kern="1200" dirty="0" err="1" smtClean="0"/>
            <a:t>milik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warga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negara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atau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warga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asing</a:t>
          </a:r>
          <a:r>
            <a:rPr lang="en-ID" sz="1800" b="0" kern="1200" dirty="0" smtClean="0"/>
            <a:t> yang tinggal di negara tersebut. </a:t>
          </a:r>
          <a:endParaRPr lang="en-US" sz="1800" b="0" kern="1200" dirty="0"/>
        </a:p>
      </dsp:txBody>
      <dsp:txXfrm>
        <a:off x="1732975" y="412"/>
        <a:ext cx="6224728" cy="1521950"/>
      </dsp:txXfrm>
    </dsp:sp>
    <dsp:sp modelId="{AB950AFA-6A61-4D3E-AB80-B0699E0C17A0}">
      <dsp:nvSpPr>
        <dsp:cNvPr id="0" name=""/>
        <dsp:cNvSpPr/>
      </dsp:nvSpPr>
      <dsp:spPr>
        <a:xfrm>
          <a:off x="1647" y="90321"/>
          <a:ext cx="1731328" cy="1342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PDB</a:t>
          </a:r>
        </a:p>
      </dsp:txBody>
      <dsp:txXfrm>
        <a:off x="1647" y="90321"/>
        <a:ext cx="1731328" cy="1342132"/>
      </dsp:txXfrm>
    </dsp:sp>
    <dsp:sp modelId="{739847E0-7C9B-4E54-99BB-2B4FADC18738}">
      <dsp:nvSpPr>
        <dsp:cNvPr id="0" name=""/>
        <dsp:cNvSpPr/>
      </dsp:nvSpPr>
      <dsp:spPr>
        <a:xfrm>
          <a:off x="1732975" y="1656576"/>
          <a:ext cx="6224728" cy="23530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600" b="0" kern="1200" dirty="0" smtClean="0"/>
            <a:t>Menjumlahkan nilai barang dan/atau jasa yang </a:t>
          </a:r>
          <a:r>
            <a:rPr lang="en-ID" sz="1600" b="0" kern="1200" dirty="0" err="1" smtClean="0"/>
            <a:t>dihasilkan</a:t>
          </a:r>
          <a:r>
            <a:rPr lang="en-ID" sz="1600" b="0" kern="1200" dirty="0" smtClean="0"/>
            <a:t> </a:t>
          </a:r>
          <a:r>
            <a:rPr lang="en-ID" sz="1600" b="0" kern="1200" dirty="0" err="1" smtClean="0"/>
            <a:t>faktor-faktor</a:t>
          </a:r>
          <a:r>
            <a:rPr lang="en-ID" sz="1600" b="0" kern="1200" dirty="0" smtClean="0"/>
            <a:t> produksi milik warga negara yang tinggal di dalam negeri maupun yang berada di luar negeri, tidak termasuk orang asing yang </a:t>
          </a:r>
          <a:r>
            <a:rPr lang="en-ID" sz="1600" b="0" kern="1200" dirty="0" err="1" smtClean="0"/>
            <a:t>tinggal</a:t>
          </a:r>
          <a:r>
            <a:rPr lang="en-ID" sz="1600" b="0" kern="1200" dirty="0" smtClean="0"/>
            <a:t> di negara tersebut.</a:t>
          </a:r>
          <a:endParaRPr lang="en-US" sz="16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b="1" kern="1200" dirty="0" smtClean="0"/>
            <a:t>PNB = PDB + (PFLN – PFDN)</a:t>
          </a:r>
          <a:endParaRPr lang="en-US" sz="2400" b="1" kern="1200" dirty="0"/>
        </a:p>
      </dsp:txBody>
      <dsp:txXfrm>
        <a:off x="1732975" y="1656576"/>
        <a:ext cx="6224728" cy="2353066"/>
      </dsp:txXfrm>
    </dsp:sp>
    <dsp:sp modelId="{FB2F1687-5D01-4B14-BB82-23ED91C5009D}">
      <dsp:nvSpPr>
        <dsp:cNvPr id="0" name=""/>
        <dsp:cNvSpPr/>
      </dsp:nvSpPr>
      <dsp:spPr>
        <a:xfrm>
          <a:off x="1647" y="2094936"/>
          <a:ext cx="1731328" cy="14763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PNB</a:t>
          </a:r>
          <a:endParaRPr lang="en-US" sz="2800" b="1" kern="1200" dirty="0"/>
        </a:p>
      </dsp:txBody>
      <dsp:txXfrm>
        <a:off x="1647" y="2094936"/>
        <a:ext cx="1731328" cy="1476345"/>
      </dsp:txXfrm>
    </dsp:sp>
    <dsp:sp modelId="{14AF4416-556F-4FB3-9F6E-C6B6CCF150F5}">
      <dsp:nvSpPr>
        <dsp:cNvPr id="0" name=""/>
        <dsp:cNvSpPr/>
      </dsp:nvSpPr>
      <dsp:spPr>
        <a:xfrm>
          <a:off x="1720936" y="4144267"/>
          <a:ext cx="6237215" cy="1342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b="1" kern="1200" dirty="0" smtClean="0"/>
            <a:t>PNN  = PNB – Depresiasi</a:t>
          </a:r>
          <a:endParaRPr lang="en-US" sz="2400" b="1" kern="1200" dirty="0"/>
        </a:p>
      </dsp:txBody>
      <dsp:txXfrm>
        <a:off x="1720936" y="4144267"/>
        <a:ext cx="6237215" cy="1342132"/>
      </dsp:txXfrm>
    </dsp:sp>
    <dsp:sp modelId="{3F5160B0-1DFB-4568-BE8D-C693322B038B}">
      <dsp:nvSpPr>
        <dsp:cNvPr id="0" name=""/>
        <dsp:cNvSpPr/>
      </dsp:nvSpPr>
      <dsp:spPr>
        <a:xfrm>
          <a:off x="1199" y="4143855"/>
          <a:ext cx="1719737" cy="13421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PNN</a:t>
          </a:r>
          <a:endParaRPr lang="en-US" sz="2800" b="1" kern="1200" dirty="0"/>
        </a:p>
      </dsp:txBody>
      <dsp:txXfrm>
        <a:off x="1199" y="4143855"/>
        <a:ext cx="1719737" cy="13421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5B2E7-75D6-4E97-98DE-9DB8F41421BB}">
      <dsp:nvSpPr>
        <dsp:cNvPr id="0" name=""/>
        <dsp:cNvSpPr/>
      </dsp:nvSpPr>
      <dsp:spPr>
        <a:xfrm>
          <a:off x="1757674" y="83055"/>
          <a:ext cx="6605597" cy="1259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b="1" kern="1200" dirty="0" smtClean="0"/>
            <a:t>NNI = PNN – </a:t>
          </a:r>
          <a:r>
            <a:rPr lang="en-ID" sz="2400" b="1" kern="1200" dirty="0" err="1" smtClean="0"/>
            <a:t>Pajak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tidak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langsung</a:t>
          </a:r>
          <a:r>
            <a:rPr lang="en-ID" sz="2400" b="1" kern="1200" dirty="0" smtClean="0"/>
            <a:t> + </a:t>
          </a:r>
          <a:r>
            <a:rPr lang="en-ID" sz="2400" b="1" kern="1200" dirty="0" err="1" smtClean="0"/>
            <a:t>Subsidi</a:t>
          </a:r>
          <a:endParaRPr lang="en-US" sz="2400" b="1" kern="1200" dirty="0"/>
        </a:p>
      </dsp:txBody>
      <dsp:txXfrm>
        <a:off x="1757674" y="83055"/>
        <a:ext cx="6605597" cy="1259743"/>
      </dsp:txXfrm>
    </dsp:sp>
    <dsp:sp modelId="{E27D85E9-B236-4BD3-B49C-C56B2A9A9994}">
      <dsp:nvSpPr>
        <dsp:cNvPr id="0" name=""/>
        <dsp:cNvSpPr/>
      </dsp:nvSpPr>
      <dsp:spPr>
        <a:xfrm>
          <a:off x="0" y="83055"/>
          <a:ext cx="1751896" cy="12597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NNI</a:t>
          </a:r>
          <a:endParaRPr lang="en-US" sz="3200" b="1" kern="1200" dirty="0"/>
        </a:p>
      </dsp:txBody>
      <dsp:txXfrm>
        <a:off x="0" y="83055"/>
        <a:ext cx="1751896" cy="1259743"/>
      </dsp:txXfrm>
    </dsp:sp>
    <dsp:sp modelId="{DCC48D9F-428B-4263-BE0E-1846F6337994}">
      <dsp:nvSpPr>
        <dsp:cNvPr id="0" name=""/>
        <dsp:cNvSpPr/>
      </dsp:nvSpPr>
      <dsp:spPr>
        <a:xfrm>
          <a:off x="1822287" y="1387305"/>
          <a:ext cx="6536035" cy="1259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1" kern="1200" dirty="0" smtClean="0"/>
            <a:t>PI = (NNI + </a:t>
          </a:r>
          <a:r>
            <a:rPr lang="en-ID" sz="2000" b="1" i="1" kern="1200" dirty="0" smtClean="0"/>
            <a:t>Transfer Payment</a:t>
          </a:r>
          <a:r>
            <a:rPr lang="en-ID" sz="2000" b="1" kern="1200" dirty="0" smtClean="0"/>
            <a:t>) – (laba </a:t>
          </a:r>
          <a:r>
            <a:rPr lang="en-ID" sz="2000" b="1" kern="1200" dirty="0" smtClean="0"/>
            <a:t>di tahan </a:t>
          </a:r>
          <a:r>
            <a:rPr lang="en-ID" sz="2000" b="1" kern="1200" dirty="0" smtClean="0"/>
            <a:t>+ iuran asuransi + pajak perseroan + iuran jaminan sosial)</a:t>
          </a:r>
          <a:endParaRPr lang="en-US" sz="2000" b="1" kern="1200" dirty="0"/>
        </a:p>
      </dsp:txBody>
      <dsp:txXfrm>
        <a:off x="1822287" y="1387305"/>
        <a:ext cx="6536035" cy="1259743"/>
      </dsp:txXfrm>
    </dsp:sp>
    <dsp:sp modelId="{5D2B5198-CD9B-48B3-B23A-286F0D02CC1F}">
      <dsp:nvSpPr>
        <dsp:cNvPr id="0" name=""/>
        <dsp:cNvSpPr/>
      </dsp:nvSpPr>
      <dsp:spPr>
        <a:xfrm>
          <a:off x="4948" y="1387305"/>
          <a:ext cx="1817339" cy="12597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PI</a:t>
          </a:r>
          <a:endParaRPr lang="en-US" sz="2800" b="1" kern="1200" dirty="0"/>
        </a:p>
      </dsp:txBody>
      <dsp:txXfrm>
        <a:off x="4948" y="1387305"/>
        <a:ext cx="1817339" cy="1259743"/>
      </dsp:txXfrm>
    </dsp:sp>
    <dsp:sp modelId="{09ED2F23-6FA9-46F5-9F15-FBC9AB15CA9C}">
      <dsp:nvSpPr>
        <dsp:cNvPr id="0" name=""/>
        <dsp:cNvSpPr/>
      </dsp:nvSpPr>
      <dsp:spPr>
        <a:xfrm>
          <a:off x="1791734" y="2773023"/>
          <a:ext cx="6568805" cy="1259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400" b="1" kern="1200" dirty="0" smtClean="0"/>
            <a:t>DI = PI – Pajak langsung</a:t>
          </a:r>
          <a:endParaRPr lang="en-US" sz="2400" b="1" kern="1200" dirty="0"/>
        </a:p>
      </dsp:txBody>
      <dsp:txXfrm>
        <a:off x="1791734" y="2773023"/>
        <a:ext cx="6568805" cy="1259743"/>
      </dsp:txXfrm>
    </dsp:sp>
    <dsp:sp modelId="{64E83262-3B98-45A0-BAC6-0E3F2944AC5A}">
      <dsp:nvSpPr>
        <dsp:cNvPr id="0" name=""/>
        <dsp:cNvSpPr/>
      </dsp:nvSpPr>
      <dsp:spPr>
        <a:xfrm>
          <a:off x="2732" y="2773023"/>
          <a:ext cx="1789002" cy="12597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smtClean="0"/>
            <a:t>DI</a:t>
          </a:r>
          <a:endParaRPr lang="en-US" sz="2800" b="1" kern="1200" dirty="0"/>
        </a:p>
      </dsp:txBody>
      <dsp:txXfrm>
        <a:off x="2732" y="2773023"/>
        <a:ext cx="1789002" cy="1259743"/>
      </dsp:txXfrm>
    </dsp:sp>
    <dsp:sp modelId="{BE0703CC-13B9-4CDB-BC25-A561D4214B74}">
      <dsp:nvSpPr>
        <dsp:cNvPr id="0" name=""/>
        <dsp:cNvSpPr/>
      </dsp:nvSpPr>
      <dsp:spPr>
        <a:xfrm>
          <a:off x="1811386" y="4158740"/>
          <a:ext cx="6547981" cy="1259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0" kern="1200" dirty="0" err="1" smtClean="0"/>
            <a:t>Nilai</a:t>
          </a:r>
          <a:r>
            <a:rPr lang="en-ID" sz="2000" b="0" kern="1200" dirty="0" smtClean="0"/>
            <a:t> barang dan/atau jasa yang dihasilkan suatu negara dalam satu tahun serta dinilai menurut harga yang berlaku pada tahun tersebut. </a:t>
          </a:r>
          <a:endParaRPr lang="en-US" sz="2000" b="0" kern="1200" dirty="0"/>
        </a:p>
      </dsp:txBody>
      <dsp:txXfrm>
        <a:off x="1811386" y="4158740"/>
        <a:ext cx="6547981" cy="1259743"/>
      </dsp:txXfrm>
    </dsp:sp>
    <dsp:sp modelId="{02D64923-8A99-412B-A9C6-B3EEC6809926}">
      <dsp:nvSpPr>
        <dsp:cNvPr id="0" name=""/>
        <dsp:cNvSpPr/>
      </dsp:nvSpPr>
      <dsp:spPr>
        <a:xfrm>
          <a:off x="3903" y="4158740"/>
          <a:ext cx="1807483" cy="12597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kern="1200" dirty="0" smtClean="0"/>
            <a:t>Pendapatan Nasional Harga Berlaku dan Harga Konstan</a:t>
          </a:r>
          <a:endParaRPr lang="en-US" sz="1600" b="1" kern="1200" dirty="0"/>
        </a:p>
      </dsp:txBody>
      <dsp:txXfrm>
        <a:off x="3903" y="4158740"/>
        <a:ext cx="1807483" cy="12597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8F7AE8-6F46-43F3-BDB5-874E59AA2966}">
      <dsp:nvSpPr>
        <dsp:cNvPr id="0" name=""/>
        <dsp:cNvSpPr/>
      </dsp:nvSpPr>
      <dsp:spPr>
        <a:xfrm rot="1716376">
          <a:off x="1375675" y="3622462"/>
          <a:ext cx="158128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581285" y="264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3DA2C-964D-4B79-AA2F-E73A2381C671}">
      <dsp:nvSpPr>
        <dsp:cNvPr id="0" name=""/>
        <dsp:cNvSpPr/>
      </dsp:nvSpPr>
      <dsp:spPr>
        <a:xfrm rot="21539707">
          <a:off x="1472020" y="2755028"/>
          <a:ext cx="218655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2186558" y="264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7677-25C8-4424-BB62-A3382D204E08}">
      <dsp:nvSpPr>
        <dsp:cNvPr id="0" name=""/>
        <dsp:cNvSpPr/>
      </dsp:nvSpPr>
      <dsp:spPr>
        <a:xfrm rot="19644109">
          <a:off x="1351071" y="1841011"/>
          <a:ext cx="1537690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537690" y="264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939EC-1983-4B8D-8034-41029566EB09}">
      <dsp:nvSpPr>
        <dsp:cNvPr id="0" name=""/>
        <dsp:cNvSpPr/>
      </dsp:nvSpPr>
      <dsp:spPr>
        <a:xfrm>
          <a:off x="275719" y="2057402"/>
          <a:ext cx="1589387" cy="14803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5F82E-0095-434D-9AAA-471D299FED25}">
      <dsp:nvSpPr>
        <dsp:cNvPr id="0" name=""/>
        <dsp:cNvSpPr/>
      </dsp:nvSpPr>
      <dsp:spPr>
        <a:xfrm>
          <a:off x="1389990" y="-31859"/>
          <a:ext cx="4950621" cy="1566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 smtClean="0"/>
            <a:t>Pendekatan</a:t>
          </a:r>
          <a:r>
            <a:rPr lang="en-ID" sz="2000" b="1" kern="1200" dirty="0" smtClean="0"/>
            <a:t> </a:t>
          </a:r>
          <a:r>
            <a:rPr lang="en-ID" sz="2000" b="1" kern="1200" dirty="0" err="1" smtClean="0"/>
            <a:t>Produksi</a:t>
          </a:r>
          <a:endParaRPr lang="en-ID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Y = {(Q</a:t>
          </a:r>
          <a:r>
            <a:rPr lang="en-ID" sz="2000" b="1" kern="1200" baseline="-25000" dirty="0" smtClean="0"/>
            <a:t>1</a:t>
          </a:r>
          <a:r>
            <a:rPr lang="en-ID" sz="2000" b="1" kern="1200" dirty="0" smtClean="0"/>
            <a:t>P</a:t>
          </a:r>
          <a:r>
            <a:rPr lang="en-ID" sz="2000" b="1" kern="1200" baseline="-25000" dirty="0" smtClean="0"/>
            <a:t>1</a:t>
          </a:r>
          <a:r>
            <a:rPr lang="en-ID" sz="2000" b="1" kern="1200" dirty="0" smtClean="0"/>
            <a:t>) + (Q</a:t>
          </a:r>
          <a:r>
            <a:rPr lang="en-ID" sz="2000" b="1" kern="1200" baseline="-25000" dirty="0" smtClean="0"/>
            <a:t>2</a:t>
          </a:r>
          <a:r>
            <a:rPr lang="en-ID" sz="2000" b="1" kern="1200" dirty="0" smtClean="0"/>
            <a:t>P</a:t>
          </a:r>
          <a:r>
            <a:rPr lang="en-ID" sz="2000" b="1" kern="1200" baseline="-25000" dirty="0" smtClean="0"/>
            <a:t>2</a:t>
          </a:r>
          <a:r>
            <a:rPr lang="en-ID" sz="2000" b="1" kern="1200" dirty="0" smtClean="0"/>
            <a:t>) + … + (</a:t>
          </a:r>
          <a:r>
            <a:rPr lang="en-ID" sz="2000" b="1" kern="1200" dirty="0" err="1" smtClean="0"/>
            <a:t>Q</a:t>
          </a:r>
          <a:r>
            <a:rPr lang="en-ID" sz="2000" b="1" kern="1200" baseline="-25000" dirty="0" err="1" smtClean="0"/>
            <a:t>n</a:t>
          </a:r>
          <a:r>
            <a:rPr lang="en-ID" sz="2000" b="1" kern="1200" dirty="0" err="1" smtClean="0"/>
            <a:t>P</a:t>
          </a:r>
          <a:r>
            <a:rPr lang="en-ID" sz="2000" b="1" kern="1200" baseline="-25000" dirty="0" err="1" smtClean="0"/>
            <a:t>n</a:t>
          </a:r>
          <a:r>
            <a:rPr lang="en-ID" sz="2000" b="1" kern="1200" dirty="0" smtClean="0"/>
            <a:t>)}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400" b="1" kern="1200" dirty="0" smtClean="0"/>
        </a:p>
      </dsp:txBody>
      <dsp:txXfrm>
        <a:off x="1389990" y="-31859"/>
        <a:ext cx="4950621" cy="1566280"/>
      </dsp:txXfrm>
    </dsp:sp>
    <dsp:sp modelId="{43F960A4-1C43-47CA-B222-F58A940E4856}">
      <dsp:nvSpPr>
        <dsp:cNvPr id="0" name=""/>
        <dsp:cNvSpPr/>
      </dsp:nvSpPr>
      <dsp:spPr>
        <a:xfrm>
          <a:off x="2083489" y="-31859"/>
          <a:ext cx="7425932" cy="156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2083489" y="-31859"/>
        <a:ext cx="7425932" cy="1566280"/>
      </dsp:txXfrm>
    </dsp:sp>
    <dsp:sp modelId="{487661EA-7BA8-4D4E-9DE6-BD517F4A056B}">
      <dsp:nvSpPr>
        <dsp:cNvPr id="0" name=""/>
        <dsp:cNvSpPr/>
      </dsp:nvSpPr>
      <dsp:spPr>
        <a:xfrm>
          <a:off x="3655741" y="2010730"/>
          <a:ext cx="4143656" cy="14304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 smtClean="0"/>
            <a:t>Pendekatan</a:t>
          </a:r>
          <a:r>
            <a:rPr lang="en-ID" sz="2000" b="1" kern="1200" dirty="0" smtClean="0"/>
            <a:t> </a:t>
          </a:r>
          <a:r>
            <a:rPr lang="en-ID" sz="2000" b="1" kern="1200" dirty="0" err="1" smtClean="0"/>
            <a:t>Pendapatan</a:t>
          </a:r>
          <a:endParaRPr lang="en-ID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NI = R + W + I + P</a:t>
          </a:r>
          <a:endParaRPr lang="en-US" sz="2000" b="1" kern="1200" dirty="0"/>
        </a:p>
      </dsp:txBody>
      <dsp:txXfrm>
        <a:off x="3655741" y="2010730"/>
        <a:ext cx="4143656" cy="1430484"/>
      </dsp:txXfrm>
    </dsp:sp>
    <dsp:sp modelId="{CF69138A-A1F3-470F-9134-CDF1643B82B4}">
      <dsp:nvSpPr>
        <dsp:cNvPr id="0" name=""/>
        <dsp:cNvSpPr/>
      </dsp:nvSpPr>
      <dsp:spPr>
        <a:xfrm>
          <a:off x="1846227" y="3921321"/>
          <a:ext cx="4262343" cy="14304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 smtClean="0"/>
            <a:t>Pendekatan</a:t>
          </a:r>
          <a:r>
            <a:rPr lang="en-ID" sz="2000" b="1" kern="1200" dirty="0" smtClean="0"/>
            <a:t> </a:t>
          </a:r>
          <a:r>
            <a:rPr lang="en-ID" sz="2000" b="1" kern="1200" dirty="0" err="1" smtClean="0"/>
            <a:t>Pengeluaran</a:t>
          </a:r>
          <a:endParaRPr lang="en-ID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Y = C + I + G + (X – M)</a:t>
          </a:r>
          <a:endParaRPr lang="en-US" sz="2000" b="1" kern="1200" dirty="0"/>
        </a:p>
      </dsp:txBody>
      <dsp:txXfrm>
        <a:off x="1846227" y="3921321"/>
        <a:ext cx="4262343" cy="14304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AC291-E6EA-4F9A-8776-5189818C3A23}">
      <dsp:nvSpPr>
        <dsp:cNvPr id="0" name=""/>
        <dsp:cNvSpPr/>
      </dsp:nvSpPr>
      <dsp:spPr>
        <a:xfrm rot="10800000" flipV="1">
          <a:off x="10341" y="881"/>
          <a:ext cx="8208916" cy="10231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5444" tIns="76200" rIns="142240" bIns="76200" numCol="1" spcCol="1270" anchor="ctr" anchorCtr="0">
          <a:noAutofit/>
        </a:bodyPr>
        <a:lstStyle/>
        <a:p>
          <a:pPr marL="22542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Distribusi pendapatan </a:t>
          </a:r>
          <a:r>
            <a:rPr lang="en-ID" sz="2000" kern="1200" dirty="0" smtClean="0"/>
            <a:t>merupakan tingkat persebaran </a:t>
          </a:r>
          <a:r>
            <a:rPr lang="en-ID" sz="2000" kern="1200" dirty="0" err="1" smtClean="0"/>
            <a:t>pendapatan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di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suatu</a:t>
          </a:r>
          <a:r>
            <a:rPr lang="en-ID" sz="2000" kern="1200" dirty="0" smtClean="0"/>
            <a:t> wilayah atau daerah.</a:t>
          </a:r>
        </a:p>
      </dsp:txBody>
      <dsp:txXfrm rot="10800000" flipV="1">
        <a:off x="10341" y="881"/>
        <a:ext cx="8208916" cy="1023102"/>
      </dsp:txXfrm>
    </dsp:sp>
    <dsp:sp modelId="{890CEFAD-E867-48D2-9773-5978AE29F4FB}">
      <dsp:nvSpPr>
        <dsp:cNvPr id="0" name=""/>
        <dsp:cNvSpPr/>
      </dsp:nvSpPr>
      <dsp:spPr>
        <a:xfrm>
          <a:off x="139732" y="41287"/>
          <a:ext cx="1036577" cy="9411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2C3C58-CD26-4C4B-9112-D9FE6346B71C}">
      <dsp:nvSpPr>
        <dsp:cNvPr id="0" name=""/>
        <dsp:cNvSpPr/>
      </dsp:nvSpPr>
      <dsp:spPr>
        <a:xfrm rot="10800000">
          <a:off x="-1" y="1212445"/>
          <a:ext cx="8229603" cy="362395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5444" tIns="76200" rIns="142240" bIns="76200" numCol="1" spcCol="1270" anchor="t" anchorCtr="0">
          <a:noAutofit/>
        </a:bodyPr>
        <a:lstStyle/>
        <a:p>
          <a:pPr marL="1047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Koefisien </a:t>
          </a:r>
          <a:r>
            <a:rPr lang="en-ID" sz="2000" b="1" kern="1200" dirty="0" smtClean="0"/>
            <a:t>gini </a:t>
          </a:r>
          <a:r>
            <a:rPr lang="en-ID" sz="2000" b="1" kern="1200" dirty="0" smtClean="0"/>
            <a:t>merupakan perbandingan antara persentase kumulatif tingkat pendapatan dan nilai koefisien gini.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 rot="10800000">
        <a:off x="-1" y="1212445"/>
        <a:ext cx="8229603" cy="3623953"/>
      </dsp:txXfrm>
    </dsp:sp>
    <dsp:sp modelId="{8B3E0478-D52A-48EE-A591-ECC5D9B02398}">
      <dsp:nvSpPr>
        <dsp:cNvPr id="0" name=""/>
        <dsp:cNvSpPr/>
      </dsp:nvSpPr>
      <dsp:spPr>
        <a:xfrm>
          <a:off x="0" y="2439508"/>
          <a:ext cx="1130792" cy="1144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AB8F6-3CB8-4AEC-B9CD-D6CFE3DA0271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0AFE1-F711-4F02-A8C4-F6FA61FCC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928" y="3525012"/>
            <a:ext cx="5220072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23928" y="4965171"/>
            <a:ext cx="5219924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2CA2-3082-4EB7-B395-1F145FB0EA4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76BF-CB98-4B4A-BC77-2722E035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0.xml"/><Relationship Id="rId7" Type="http://schemas.openxmlformats.org/officeDocument/2006/relationships/slide" Target="slide1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0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7.xml"/><Relationship Id="rId7" Type="http://schemas.openxmlformats.org/officeDocument/2006/relationships/slide" Target="slide14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8.xml"/><Relationship Id="rId12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slide" Target="slide2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8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Layout" Target="../diagrams/layout19.xml"/><Relationship Id="rId7" Type="http://schemas.openxmlformats.org/officeDocument/2006/relationships/slide" Target="slide2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2.xml"/><Relationship Id="rId7" Type="http://schemas.openxmlformats.org/officeDocument/2006/relationships/slide" Target="slide28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3.xml"/><Relationship Id="rId7" Type="http://schemas.openxmlformats.org/officeDocument/2006/relationships/slide" Target="slide28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7.xml"/><Relationship Id="rId7" Type="http://schemas.openxmlformats.org/officeDocument/2006/relationships/slide" Target="slide3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7.xml"/><Relationship Id="rId9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34.xml"/><Relationship Id="rId18" Type="http://schemas.openxmlformats.org/officeDocument/2006/relationships/slide" Target="slide38.xml"/><Relationship Id="rId3" Type="http://schemas.openxmlformats.org/officeDocument/2006/relationships/diagramLayout" Target="../diagrams/layout33.xml"/><Relationship Id="rId7" Type="http://schemas.openxmlformats.org/officeDocument/2006/relationships/image" Target="../media/image19.png"/><Relationship Id="rId12" Type="http://schemas.openxmlformats.org/officeDocument/2006/relationships/diagramColors" Target="../diagrams/colors34.xml"/><Relationship Id="rId17" Type="http://schemas.openxmlformats.org/officeDocument/2006/relationships/image" Target="../media/image24.png"/><Relationship Id="rId2" Type="http://schemas.openxmlformats.org/officeDocument/2006/relationships/diagramData" Target="../diagrams/data3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openxmlformats.org/officeDocument/2006/relationships/diagramQuickStyle" Target="../diagrams/quickStyle34.xml"/><Relationship Id="rId5" Type="http://schemas.openxmlformats.org/officeDocument/2006/relationships/diagramColors" Target="../diagrams/colors33.xml"/><Relationship Id="rId15" Type="http://schemas.openxmlformats.org/officeDocument/2006/relationships/image" Target="../media/image22.png"/><Relationship Id="rId10" Type="http://schemas.openxmlformats.org/officeDocument/2006/relationships/diagramLayout" Target="../diagrams/layout34.xml"/><Relationship Id="rId19" Type="http://schemas.openxmlformats.org/officeDocument/2006/relationships/image" Target="../media/image4.jpeg"/><Relationship Id="rId4" Type="http://schemas.openxmlformats.org/officeDocument/2006/relationships/diagramQuickStyle" Target="../diagrams/quickStyle33.xml"/><Relationship Id="rId9" Type="http://schemas.openxmlformats.org/officeDocument/2006/relationships/diagramData" Target="../diagrams/data34.xml"/><Relationship Id="rId1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slide" Target="slide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12" Type="http://schemas.openxmlformats.org/officeDocument/2006/relationships/slide" Target="slide48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5" Type="http://schemas.openxmlformats.org/officeDocument/2006/relationships/image" Target="../media/image9.jpeg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diagramLayout" Target="../diagrams/layout42.xml"/><Relationship Id="rId7" Type="http://schemas.openxmlformats.org/officeDocument/2006/relationships/slide" Target="slide50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7.xml"/><Relationship Id="rId7" Type="http://schemas.openxmlformats.org/officeDocument/2006/relationships/slide" Target="slide49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slide" Target="slide4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1338" y="427038"/>
            <a:ext cx="4457700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Ekonomi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SMA/MA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Kelas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XI Semester 1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750" y="2939729"/>
            <a:ext cx="3041650" cy="12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Disusun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Irim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Rismi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Hastyorini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Yunita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Novasari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Kartika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Sari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53930"/>
            <a:ext cx="330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Peminatan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Ilmu-Ilmu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Sosial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492170"/>
            <a:ext cx="304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Editor: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Hanif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Jawangga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GAWEAN 2017\PGPR SMT 2 2017\Powerpoint PR Ekonomi XI Smt 2\GB Background\cover pr ekonomi kelas 11 semester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7062" y="790552"/>
            <a:ext cx="3210507" cy="451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9686" y="5341255"/>
            <a:ext cx="3523344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PT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Penerbit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Intan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  <a:cs typeface="Arial" pitchFamily="34" charset="0"/>
              </a:rPr>
              <a:t>Pariwara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/>
              <a:t>Pendapatan</a:t>
            </a:r>
            <a:r>
              <a:rPr lang="en-ID" sz="2800" b="1" dirty="0" smtClean="0"/>
              <a:t> per </a:t>
            </a:r>
            <a:r>
              <a:rPr lang="en-ID" sz="2800" b="1" dirty="0" err="1" smtClean="0"/>
              <a:t>Kapita</a:t>
            </a:r>
            <a:endParaRPr lang="en-US" sz="2800" b="1" dirty="0" smtClean="0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800100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D" dirty="0" err="1" smtClean="0"/>
              <a:t>Pendapatan</a:t>
            </a:r>
            <a:r>
              <a:rPr lang="en-ID" dirty="0" smtClean="0"/>
              <a:t> per </a:t>
            </a:r>
            <a:r>
              <a:rPr lang="en-ID" dirty="0" err="1" smtClean="0"/>
              <a:t>kapita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tingkat</a:t>
            </a:r>
            <a:r>
              <a:rPr lang="en-ID" dirty="0" smtClean="0"/>
              <a:t> rata-rata </a:t>
            </a:r>
            <a:r>
              <a:rPr lang="en-ID" dirty="0" err="1" smtClean="0"/>
              <a:t>pendapatan</a:t>
            </a:r>
            <a:r>
              <a:rPr lang="en-ID" dirty="0" smtClean="0"/>
              <a:t> </a:t>
            </a:r>
            <a:r>
              <a:rPr lang="en-ID" dirty="0" err="1" smtClean="0"/>
              <a:t>penduduk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negara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periode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penduduk</a:t>
            </a:r>
            <a:r>
              <a:rPr lang="en-ID" dirty="0" smtClean="0"/>
              <a:t> </a:t>
            </a:r>
            <a:r>
              <a:rPr lang="en-ID" dirty="0" err="1" smtClean="0"/>
              <a:t>di</a:t>
            </a:r>
            <a:r>
              <a:rPr lang="en-ID" dirty="0" smtClean="0"/>
              <a:t> </a:t>
            </a:r>
            <a:r>
              <a:rPr lang="en-ID" dirty="0" err="1" smtClean="0"/>
              <a:t>negara</a:t>
            </a:r>
            <a:r>
              <a:rPr lang="en-ID" dirty="0" smtClean="0"/>
              <a:t>  </a:t>
            </a:r>
            <a:r>
              <a:rPr lang="en-ID" dirty="0" err="1" smtClean="0"/>
              <a:t>tersebut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4114800"/>
          <a:ext cx="6400800" cy="2108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6600"/>
                <a:gridCol w="3124200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Keterangan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Tingkat </a:t>
                      </a:r>
                      <a:r>
                        <a:rPr lang="en-US" sz="1800" dirty="0" err="1" smtClean="0"/>
                        <a:t>Pendapatan</a:t>
                      </a:r>
                      <a:r>
                        <a:rPr lang="en-US" sz="1800" dirty="0" smtClean="0"/>
                        <a:t> per </a:t>
                      </a:r>
                      <a:r>
                        <a:rPr lang="en-US" sz="1800" dirty="0" err="1" smtClean="0"/>
                        <a:t>Kapita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i="1" dirty="0" smtClean="0"/>
                        <a:t>Low income economies 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 smtClean="0"/>
                        <a:t>US$955 </a:t>
                      </a:r>
                      <a:r>
                        <a:rPr lang="en-ID" sz="1800" dirty="0" err="1" smtClean="0"/>
                        <a:t>atau</a:t>
                      </a:r>
                      <a:r>
                        <a:rPr lang="en-ID" sz="1800" dirty="0" smtClean="0"/>
                        <a:t> </a:t>
                      </a:r>
                      <a:r>
                        <a:rPr lang="en-ID" sz="1800" dirty="0" err="1" smtClean="0"/>
                        <a:t>kurang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i="1" dirty="0" smtClean="0"/>
                        <a:t>Lower middle income economies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 smtClean="0"/>
                        <a:t>US$956–US$3.895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i="1" dirty="0" smtClean="0"/>
                        <a:t>Upper middle income economies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 smtClean="0"/>
                        <a:t>US$3.896–US$12.055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i="1" dirty="0" smtClean="0"/>
                        <a:t>High income economies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 smtClean="0"/>
                        <a:t>US$12.055 </a:t>
                      </a:r>
                      <a:r>
                        <a:rPr lang="en-ID" sz="1800" dirty="0" err="1" smtClean="0"/>
                        <a:t>atau</a:t>
                      </a:r>
                      <a:r>
                        <a:rPr lang="en-ID" sz="1800" dirty="0" smtClean="0"/>
                        <a:t> </a:t>
                      </a:r>
                      <a:r>
                        <a:rPr lang="en-ID" sz="1800" dirty="0" err="1" smtClean="0"/>
                        <a:t>lebih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371600" y="3657600"/>
            <a:ext cx="6400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ID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b="1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ID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ID" b="1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ID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D" b="1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ID" b="1" dirty="0" smtClean="0">
                <a:latin typeface="Arial" pitchFamily="34" charset="0"/>
                <a:cs typeface="Arial" pitchFamily="34" charset="0"/>
              </a:rPr>
              <a:t> Bank </a:t>
            </a:r>
            <a:r>
              <a:rPr lang="en-ID" b="1" dirty="0" err="1" smtClean="0">
                <a:latin typeface="Arial" pitchFamily="34" charset="0"/>
                <a:cs typeface="Arial" pitchFamily="34" charset="0"/>
              </a:rPr>
              <a:t>Dunia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09600" y="2362200"/>
          <a:ext cx="1968500" cy="889000"/>
        </p:xfrm>
        <a:graphic>
          <a:graphicData uri="http://schemas.openxmlformats.org/presentationml/2006/ole">
            <p:oleObj spid="_x0000_s2052" name="Equation" r:id="rId3" imgW="787320" imgH="355320" progId="Equation.3">
              <p:embed/>
            </p:oleObj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3429000" y="2438400"/>
            <a:ext cx="5029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2452688" algn="l"/>
              </a:tabLst>
            </a:pPr>
            <a:r>
              <a:rPr lang="en-US" b="1" i="1" dirty="0" smtClean="0"/>
              <a:t>	Gross National Product</a:t>
            </a:r>
            <a:endParaRPr lang="en-US" dirty="0" smtClean="0"/>
          </a:p>
          <a:p>
            <a:pPr>
              <a:tabLst>
                <a:tab pos="3149600" algn="l"/>
              </a:tabLst>
            </a:pPr>
            <a:r>
              <a:rPr lang="en-US" b="1" dirty="0" err="1" smtClean="0"/>
              <a:t>Pendapatan</a:t>
            </a:r>
            <a:r>
              <a:rPr lang="en-US" b="1" dirty="0" smtClean="0"/>
              <a:t> per </a:t>
            </a:r>
            <a:r>
              <a:rPr lang="en-US" b="1" dirty="0" err="1" smtClean="0"/>
              <a:t>kapita</a:t>
            </a:r>
            <a:r>
              <a:rPr lang="en-US" b="1" dirty="0" smtClean="0"/>
              <a:t> = --------------------------------</a:t>
            </a:r>
            <a:endParaRPr lang="en-US" dirty="0" smtClean="0"/>
          </a:p>
          <a:p>
            <a:pPr>
              <a:tabLst>
                <a:tab pos="2743200" algn="l"/>
              </a:tabLst>
            </a:pPr>
            <a:r>
              <a:rPr lang="en-US" b="1" dirty="0" smtClean="0"/>
              <a:t>	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Penduduk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1676400"/>
            <a:ext cx="49530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Bagaimana</a:t>
            </a:r>
            <a:r>
              <a:rPr kumimoji="0" lang="en-I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D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penghitungan</a:t>
            </a:r>
            <a:r>
              <a:rPr kumimoji="0" lang="en-I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D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pendapatan</a:t>
            </a:r>
            <a:r>
              <a:rPr kumimoji="0" lang="en-I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</a:t>
            </a:r>
            <a:r>
              <a:rPr kumimoji="0" lang="en-ID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kapita</a:t>
            </a:r>
            <a:r>
              <a:rPr kumimoji="0" lang="en-I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5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/>
              <a:t>Distribusi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Pendapatan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Nasional</a:t>
            </a:r>
            <a:endParaRPr lang="en-US" sz="28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18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124200"/>
          <a:ext cx="5943600" cy="22661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35207"/>
                <a:gridCol w="4008393"/>
              </a:tblGrid>
              <a:tr h="521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Nilai Koefisien (x)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latin typeface="+mn-lt"/>
                        </a:rPr>
                        <a:t>Distribusi</a:t>
                      </a:r>
                      <a:r>
                        <a:rPr lang="en-US" sz="1600" u="none" strike="noStrike" dirty="0"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Pendapatan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8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+mn-lt"/>
                        </a:rPr>
                        <a:t>x =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+mn-lt"/>
                        </a:rPr>
                        <a:t>Merata sempurna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8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0&lt;x&lt;0,4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+mn-lt"/>
                        </a:rPr>
                        <a:t>Tingkat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ketimpangan</a:t>
                      </a:r>
                      <a:r>
                        <a:rPr lang="en-US" sz="1600" u="none" strike="noStrike" dirty="0"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rendah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8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0,4&lt;x&lt;0,5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+mn-lt"/>
                        </a:rPr>
                        <a:t>Tingkat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ketimpangan</a:t>
                      </a:r>
                      <a:r>
                        <a:rPr lang="en-US" sz="1600" u="none" strike="noStrike" dirty="0"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sedang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8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0,5&lt;x&lt;1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+mn-lt"/>
                        </a:rPr>
                        <a:t>Tingkat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ketimpangan</a:t>
                      </a:r>
                      <a:r>
                        <a:rPr lang="en-US" sz="1600" u="none" strike="noStrike" dirty="0"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+mn-lt"/>
                        </a:rPr>
                        <a:t>tinggi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48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 =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 smtClean="0">
                          <a:latin typeface="+mn-lt"/>
                        </a:rPr>
                        <a:t>Tidak</a:t>
                      </a:r>
                      <a:r>
                        <a:rPr lang="en-US" sz="16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+mn-lt"/>
                        </a:rPr>
                        <a:t>merata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latin typeface="+mn-lt"/>
                        </a:rPr>
                        <a:t>sempurnan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 (</a:t>
                      </a:r>
                      <a:r>
                        <a:rPr lang="en-US" sz="1600" u="none" strike="noStrike" baseline="0" dirty="0" err="1" smtClean="0">
                          <a:latin typeface="+mn-lt"/>
                        </a:rPr>
                        <a:t>dikuasai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latin typeface="+mn-lt"/>
                        </a:rPr>
                        <a:t>satu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latin typeface="+mn-lt"/>
                        </a:rPr>
                        <a:t>pihak</a:t>
                      </a:r>
                      <a:r>
                        <a:rPr lang="en-US" sz="1600" u="none" strike="noStrike" baseline="0" dirty="0" smtClean="0">
                          <a:latin typeface="+mn-lt"/>
                        </a:rPr>
                        <a:t>)</a:t>
                      </a:r>
                      <a:endParaRPr lang="en-US" sz="1600" u="none" strike="noStrike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 next 2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6125980"/>
            <a:ext cx="355600" cy="355600"/>
          </a:xfrm>
          <a:prstGeom prst="rect">
            <a:avLst/>
          </a:prstGeom>
        </p:spPr>
      </p:pic>
      <p:pic>
        <p:nvPicPr>
          <p:cNvPr id="5" name="Picture 4" descr="logo return 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0" y="61214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782762"/>
          </a:xfrm>
        </p:spPr>
        <p:txBody>
          <a:bodyPr>
            <a:normAutofit fontScale="90000"/>
          </a:bodyPr>
          <a:lstStyle/>
          <a:p>
            <a:r>
              <a:rPr lang="en-ID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BAB II </a:t>
            </a:r>
            <a:br>
              <a:rPr lang="en-ID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D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Pertumbuhan</a:t>
            </a:r>
            <a:r>
              <a:rPr lang="en-ID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Ekonomi</a:t>
            </a:r>
            <a:r>
              <a:rPr lang="en-ID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ID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Pembangunan </a:t>
            </a:r>
            <a:r>
              <a:rPr lang="en-ID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Ekonomi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385137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Indonesia?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Indonesia?</a:t>
            </a:r>
          </a:p>
        </p:txBody>
      </p:sp>
      <p:sp>
        <p:nvSpPr>
          <p:cNvPr id="27650" name="AutoShape 2" descr="Jembatan Holteka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Jembatan Holteka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Jembatan Holteka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Jembatan di pap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50" y="2209800"/>
            <a:ext cx="4318000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685800"/>
          <a:ext cx="4800600" cy="469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105400" y="1447800"/>
          <a:ext cx="3886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4E54C-01B9-4E9F-A794-458327439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DF4E54C-01B9-4E9F-A794-458327439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AB36-6FB5-49E0-9096-CD8519F4F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1EEAB36-6FB5-49E0-9096-CD8519F4F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9728F-93CA-4E26-B2A9-E914EE7E7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A29728F-93CA-4E26-B2A9-E914EE7E7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8B63A1-A0A1-42E3-A9CE-B517FB1D6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948B63A1-A0A1-42E3-A9CE-B517FB1D6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9B78B7-4B5B-4689-9EF3-3E542D21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839B78B7-4B5B-4689-9EF3-3E542D212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43810C-C36E-4474-98CD-57D88029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C643810C-C36E-4474-98CD-57D880299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/>
          <p:nvPr/>
        </p:nvGrpSpPr>
        <p:grpSpPr>
          <a:xfrm>
            <a:off x="527538" y="533400"/>
            <a:ext cx="8068072" cy="5943600"/>
            <a:chOff x="684312" y="404664"/>
            <a:chExt cx="7920136" cy="5542005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3113269" y="404664"/>
              <a:ext cx="2723476" cy="60960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b="1" dirty="0" smtClean="0">
                  <a:latin typeface="Arial" pitchFamily="34" charset="0"/>
                  <a:cs typeface="Arial" pitchFamily="34" charset="0"/>
                </a:rPr>
                <a:t>Pertumbuhan dan Pembangunan Ekonomi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47664" y="1340768"/>
              <a:ext cx="1512168" cy="50405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/>
                <a:t>Pertumbuhan Ekonomi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436096" y="1340768"/>
              <a:ext cx="1584176" cy="50405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/>
                <a:t>Pembangunan</a:t>
              </a:r>
              <a:r>
                <a:rPr lang="en-ID" sz="1400" dirty="0" smtClean="0"/>
                <a:t> </a:t>
              </a:r>
              <a:r>
                <a:rPr lang="en-ID" sz="1600" dirty="0" smtClean="0"/>
                <a:t>Ekonomi</a:t>
              </a:r>
              <a:endParaRPr lang="en-US" sz="1400" dirty="0"/>
            </a:p>
          </p:txBody>
        </p:sp>
        <p:cxnSp>
          <p:nvCxnSpPr>
            <p:cNvPr id="6" name="Straight Connector 5"/>
            <p:cNvCxnSpPr>
              <a:stCxn id="2" idx="2"/>
            </p:cNvCxnSpPr>
            <p:nvPr/>
          </p:nvCxnSpPr>
          <p:spPr>
            <a:xfrm rot="5400000">
              <a:off x="4418975" y="1069505"/>
              <a:ext cx="111273" cy="792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39752" y="1124744"/>
              <a:ext cx="3888432" cy="0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28184" y="1124744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339752" y="1124744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99592" y="2348880"/>
              <a:ext cx="1008112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 smtClean="0"/>
                <a:t>Tokoh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6128" y="2348880"/>
              <a:ext cx="119945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/>
                <a:t>Rumus Perhitungan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403648" y="2132856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75856" y="2132856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03648" y="2132856"/>
              <a:ext cx="1872208" cy="0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39752" y="1844824"/>
              <a:ext cx="0" cy="288032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228184" y="1844824"/>
              <a:ext cx="0" cy="288032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20072" y="2132856"/>
              <a:ext cx="2088232" cy="0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20072" y="2132856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308304" y="2132856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603399" y="2348880"/>
              <a:ext cx="1233345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/>
                <a:t>Pengaruh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04539" y="2348880"/>
              <a:ext cx="1476289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/>
                <a:t>Permasalahan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403648" y="2996952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275856" y="2996952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20072" y="2996952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308304" y="2996952"/>
              <a:ext cx="0" cy="216024"/>
            </a:xfrm>
            <a:prstGeom prst="straightConnector1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84312" y="3212976"/>
              <a:ext cx="1438672" cy="19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Adam Smith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David Ricardo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Joseph </a:t>
              </a:r>
              <a:r>
                <a:rPr lang="en-US" sz="1600" dirty="0" smtClean="0"/>
                <a:t>A.S</a:t>
              </a:r>
              <a:r>
                <a:rPr lang="en-US" sz="1600" dirty="0" smtClean="0"/>
                <a:t>.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Robert Solow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Harrod-Domar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W.W. Rostow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Karl Bucher</a:t>
              </a: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18928" y="3212976"/>
              <a:ext cx="2113856" cy="849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/>
                <a:t>                    </a:t>
              </a:r>
              <a:r>
                <a:rPr lang="en-US" sz="1100" dirty="0" smtClean="0"/>
                <a:t>PDB</a:t>
              </a:r>
              <a:r>
                <a:rPr lang="en-US" sz="1100" baseline="-25000" dirty="0" smtClean="0"/>
                <a:t>t </a:t>
              </a:r>
              <a:r>
                <a:rPr lang="en-US" sz="1100" dirty="0" smtClean="0"/>
                <a:t>– PDB</a:t>
              </a:r>
              <a:r>
                <a:rPr lang="en-US" sz="1100" baseline="-25000" dirty="0" smtClean="0"/>
                <a:t>t–1</a:t>
              </a:r>
            </a:p>
            <a:p>
              <a:r>
                <a:rPr lang="en-US" sz="1100" dirty="0" smtClean="0"/>
                <a:t>  r</a:t>
              </a:r>
              <a:r>
                <a:rPr lang="en-US" sz="1100" baseline="-25000" dirty="0" smtClean="0"/>
                <a:t>(t – 1,t) </a:t>
              </a:r>
              <a:r>
                <a:rPr lang="en-US" sz="1100" dirty="0" smtClean="0"/>
                <a:t>=  ––––––––––––  × 100%                      	PDB</a:t>
              </a:r>
              <a:r>
                <a:rPr lang="en-US" sz="1100" baseline="-25000" dirty="0" smtClean="0"/>
                <a:t>t–1</a:t>
              </a:r>
              <a:r>
                <a:rPr lang="en-US" sz="1200" dirty="0" smtClean="0"/>
                <a:t>	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7984" y="3212976"/>
              <a:ext cx="1800200" cy="2733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Kualitas sumber daya   manusia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Sumber daya alam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Modal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Teknologi dan Kewirausahaan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Partisipasi masyarakat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Kemudahan birokrasi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sz="1600" dirty="0" smtClean="0"/>
                <a:t>Kestabilan politik dan keamanan</a:t>
              </a:r>
              <a:endParaRPr lang="en-US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72200" y="3212975"/>
              <a:ext cx="2232248" cy="26626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Kemiskinan</a:t>
              </a:r>
              <a:endParaRPr lang="en-US" sz="1600" dirty="0" smtClean="0"/>
            </a:p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Ketimpangan</a:t>
              </a:r>
              <a:r>
                <a:rPr lang="en-US" sz="1600" dirty="0" smtClean="0"/>
                <a:t> pendapatan</a:t>
              </a:r>
            </a:p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Pengangguran</a:t>
              </a:r>
              <a:endParaRPr lang="en-US" sz="1600" dirty="0" smtClean="0"/>
            </a:p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Ketimpangan</a:t>
              </a:r>
              <a:r>
                <a:rPr lang="en-US" sz="1600" dirty="0" smtClean="0"/>
                <a:t> pembangunan</a:t>
              </a:r>
            </a:p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Pertumbuhan</a:t>
              </a:r>
              <a:r>
                <a:rPr lang="en-US" sz="1600" dirty="0" smtClean="0"/>
                <a:t> penduduk yang tinggi</a:t>
              </a:r>
            </a:p>
            <a:p>
              <a:pPr marL="165100" indent="-165100"/>
              <a:r>
                <a:rPr lang="en-US" sz="1600" dirty="0" smtClean="0"/>
                <a:t>•	</a:t>
              </a:r>
              <a:r>
                <a:rPr lang="en-US" sz="1600" dirty="0" err="1" smtClean="0"/>
                <a:t>Inflasi</a:t>
              </a:r>
              <a:r>
                <a:rPr lang="en-US" sz="1600" dirty="0" smtClean="0"/>
                <a:t> yang tinggi</a:t>
              </a:r>
            </a:p>
            <a:p>
              <a:pPr marL="165100" indent="-165100"/>
              <a:r>
                <a:rPr lang="en-US" sz="1600" dirty="0" smtClean="0"/>
                <a:t>•	Tingkat pendidikan yang </a:t>
              </a:r>
              <a:r>
                <a:rPr lang="en-US" sz="1600" dirty="0" err="1" smtClean="0"/>
                <a:t>rendah</a:t>
              </a:r>
              <a:endParaRPr lang="en-US" sz="3600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Pertumbuhan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Sajakah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914400" y="1371600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24C6346-3343-4924-8BC1-A23DCC204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graphicEl>
                                              <a:dgm id="{424C6346-3343-4924-8BC1-A23DCC204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36CC05-1D3E-4A28-90D2-6CB0ECC2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graphicEl>
                                              <a:dgm id="{C336CC05-1D3E-4A28-90D2-6CB0ECC2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6B4C735-5B25-489F-9E36-EFA8D3292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graphicEl>
                                              <a:dgm id="{76B4C735-5B25-489F-9E36-EFA8D3292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DB681E5-05C0-43A7-A021-170D9D3A7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graphicEl>
                                              <a:dgm id="{6DB681E5-05C0-43A7-A021-170D9D3A7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1E7C356-123A-4966-814E-B3AA59750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graphicEl>
                                              <a:dgm id="{51E7C356-123A-4966-814E-B3AA59750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0CFF15E-3960-41EE-8AC0-4D6479E3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graphicEl>
                                              <a:dgm id="{10CFF15E-3960-41EE-8AC0-4D6479E3E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EC352B5-BFBE-4A47-8B14-C9C75B2E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graphicEl>
                                              <a:dgm id="{3EC352B5-BFBE-4A47-8B14-C9C75B2E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A5CBB98-00F0-445C-B5D9-6DDAABE9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graphicEl>
                                              <a:dgm id="{0A5CBB98-00F0-445C-B5D9-6DDAABE9B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106B639-586A-48DE-A6C3-08B3CE87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graphicEl>
                                              <a:dgm id="{4106B639-586A-48DE-A6C3-08B3CE878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DAEDC9-CEE3-4611-A246-5779A6D8D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graphicEl>
                                              <a:dgm id="{3ADAEDC9-CEE3-4611-A246-5779A6D8D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898F9DA-B8B0-4C86-BF6E-6F3A214E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graphicEl>
                                              <a:dgm id="{1898F9DA-B8B0-4C86-BF6E-6F3A214E0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/>
          </a:bodyPr>
          <a:lstStyle/>
          <a:p>
            <a:pPr algn="r"/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Lanjutan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685800" y="762000"/>
          <a:ext cx="7696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BEC18BB-811A-4107-A4EA-E9372652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BBEC18BB-811A-4107-A4EA-E93726529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FF7619-D771-4E59-893D-F4D28A6D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dgm id="{35FF7619-D771-4E59-893D-F4D28A6DE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/>
          </a:bodyPr>
          <a:lstStyle/>
          <a:p>
            <a:pPr algn="r"/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Lanjutan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685800" y="7620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BEC18BB-811A-4107-A4EA-E9372652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graphicEl>
                                              <a:dgm id="{BBEC18BB-811A-4107-A4EA-E9372652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graphicEl>
                                              <a:dgm id="{BBEC18BB-811A-4107-A4EA-E93726529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FF7619-D771-4E59-893D-F4D28A6D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35FF7619-D771-4E59-893D-F4D28A6D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35FF7619-D771-4E59-893D-F4D28A6D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/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Lanjutan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762000" y="1371600"/>
          <a:ext cx="7772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graphicEl>
                                              <a:dgm id="{33AD229B-09FD-410D-8653-F4865F55F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graphicEl>
                                              <a:dgm id="{4402D022-1042-434E-AED2-DBFFE5436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81DAA-3511-4461-9ACA-B4191CC54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A81DAA-3511-4461-9ACA-B4191CC54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7C237-8A96-42D3-B8A0-C98B1AA11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9E7C237-8A96-42D3-B8A0-C98B1AA11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B2BFC-E4E2-4615-909E-6DAD8813F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60B2BFC-E4E2-4615-909E-6DAD8813F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895AC-2721-4911-B1D7-AD6EE3D78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70895AC-2721-4911-B1D7-AD6EE3D78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8BC93-5C96-48B5-9D40-DB9340C15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108BC93-5C96-48B5-9D40-DB9340C15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58DA0C-7DAD-4536-B098-50C1D8CA4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258DA0C-7DAD-4536-B098-50C1D8CA4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32FA2-48B0-4625-8205-0FB93A92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D532FA2-48B0-4625-8205-0FB93A92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F993C-3586-4826-A465-3BF0A2FB6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40F993C-3586-4826-A465-3BF0A2FB6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22F0B-B54F-43B1-881F-8F00C0E13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3C22F0B-B54F-43B1-881F-8F00C0E13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34D54-6A62-4582-9098-24DFCDF60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1434D54-6A62-4582-9098-24DFCDF60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2800" dirty="0" smtClean="0">
                <a:latin typeface="Action Man" pitchFamily="2" charset="0"/>
              </a:rPr>
              <a:t>Rumus Perhitungan Pertumbuhan Ekonomi </a:t>
            </a:r>
            <a:endParaRPr lang="en-US" sz="2800" dirty="0">
              <a:latin typeface="Action M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</a:t>
            </a:r>
          </a:p>
          <a:p>
            <a:pPr indent="0" algn="just">
              <a:spcBef>
                <a:spcPts val="0"/>
              </a:spcBef>
              <a:buNone/>
              <a:tabLst>
                <a:tab pos="2057400" algn="l"/>
                <a:tab pos="3492500" algn="l"/>
              </a:tabLst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PDB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– PDB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t–1</a:t>
            </a:r>
          </a:p>
          <a:p>
            <a:pPr indent="0" algn="just">
              <a:spcBef>
                <a:spcPts val="0"/>
              </a:spcBef>
              <a:buNone/>
              <a:tabLst>
                <a:tab pos="2057400" algn="l"/>
                <a:tab pos="2857500" algn="l"/>
                <a:tab pos="3606800" algn="l"/>
              </a:tabLs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 	r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(t – 1,t)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=  –––––––––––––––  × 100%	</a:t>
            </a:r>
          </a:p>
          <a:p>
            <a:pPr indent="0" algn="just">
              <a:spcBef>
                <a:spcPts val="0"/>
              </a:spcBef>
              <a:buNone/>
              <a:tabLst>
                <a:tab pos="2057400" algn="l"/>
                <a:tab pos="3492500" algn="l"/>
              </a:tabLs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	       PDB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t–1</a:t>
            </a:r>
            <a:r>
              <a:rPr lang="en-US" dirty="0" smtClean="0"/>
              <a:t>	</a:t>
            </a:r>
            <a:endParaRPr lang="en-US" sz="2800" dirty="0" smtClean="0"/>
          </a:p>
          <a:p>
            <a:pPr marL="685800" indent="0">
              <a:buNone/>
              <a:tabLst>
                <a:tab pos="1549400" algn="l"/>
              </a:tabLst>
            </a:pP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0">
              <a:buNone/>
              <a:tabLst>
                <a:tab pos="1549400" algn="l"/>
              </a:tabLst>
            </a:pP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685800" indent="0">
              <a:buNone/>
              <a:tabLst>
                <a:tab pos="1712913" algn="l"/>
              </a:tabLst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 	= Tingkat pertumbuhan ekonomi yang dinyatakan dalam persentase</a:t>
            </a:r>
          </a:p>
          <a:p>
            <a:pPr marL="685800" indent="0">
              <a:buNone/>
              <a:tabLst>
                <a:tab pos="1712913" algn="l"/>
              </a:tabLst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PDBt 	= Produk domestik bruto pada tahun berjalan.</a:t>
            </a:r>
          </a:p>
          <a:p>
            <a:pPr marL="685800" indent="0">
              <a:buNone/>
              <a:tabLst>
                <a:tab pos="1712913" algn="l"/>
              </a:tabLst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PDBt-1 	= Produk domestik bruto tahun sebelumnya.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Rumus </a:t>
            </a:r>
            <a:r>
              <a:rPr lang="en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Penghitungan </a:t>
            </a:r>
            <a:r>
              <a:rPr lang="en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Pertumbuhan Ekonomi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8640"/>
            <a:ext cx="9144000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6512" y="6552728"/>
            <a:ext cx="9144000" cy="1886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2" y="260648"/>
            <a:ext cx="865772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ID" sz="2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ID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Pertumbuhan</a:t>
            </a:r>
            <a:r>
              <a:rPr lang="en-ID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ID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Pembangunan </a:t>
            </a:r>
            <a:r>
              <a:rPr lang="en-ID" sz="2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ID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916832"/>
            <a:ext cx="38884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0032" y="1916832"/>
            <a:ext cx="38164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914400" y="1397000"/>
          <a:ext cx="73152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logo retur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60960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3C8E15-DC40-46F4-9C54-6C01D20E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833C8E15-DC40-46F4-9C54-6C01D20EA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F2DA4D-A2A1-42C1-A762-ACE5910C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DBF2DA4D-A2A1-42C1-A762-ACE5910C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173B61-6742-47F8-95C7-0183A726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15173B61-6742-47F8-95C7-0183A7265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4BE4D2-9FBE-4A0F-9A6A-F3846951A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784BE4D2-9FBE-4A0F-9A6A-F3846951A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im5vahj76cv27pitt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308376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4"/>
          <p:cNvGrpSpPr/>
          <p:nvPr/>
        </p:nvGrpSpPr>
        <p:grpSpPr>
          <a:xfrm>
            <a:off x="1371600" y="548680"/>
            <a:ext cx="6553200" cy="3794720"/>
            <a:chOff x="1385410" y="548680"/>
            <a:chExt cx="5966741" cy="4436112"/>
          </a:xfrm>
        </p:grpSpPr>
        <p:sp>
          <p:nvSpPr>
            <p:cNvPr id="4" name="Rectangle 3"/>
            <p:cNvSpPr/>
            <p:nvPr/>
          </p:nvSpPr>
          <p:spPr>
            <a:xfrm>
              <a:off x="2411760" y="548680"/>
              <a:ext cx="3960440" cy="8713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Faktor-faktor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memengaruhi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pembangunan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ekonomi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55976" y="1268760"/>
              <a:ext cx="0" cy="36004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99792" y="1628800"/>
              <a:ext cx="3384376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84168" y="1628800"/>
              <a:ext cx="0" cy="28803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99792" y="1628800"/>
              <a:ext cx="0" cy="28803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013374" y="1928201"/>
              <a:ext cx="1325875" cy="5040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Ekonomi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8019" y="1916833"/>
              <a:ext cx="1420291" cy="5040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Nonekonomi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699792" y="2420888"/>
              <a:ext cx="0" cy="28803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084168" y="2420888"/>
              <a:ext cx="0" cy="288032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385410" y="2708919"/>
              <a:ext cx="2581288" cy="18797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daya</a:t>
              </a: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manusia</a:t>
              </a:r>
              <a:endParaRPr lang="en-ID" sz="1600" dirty="0" smtClean="0">
                <a:latin typeface="Arial" pitchFamily="34" charset="0"/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daya</a:t>
              </a: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alam</a:t>
              </a:r>
              <a:endParaRPr lang="en-ID" sz="1600" dirty="0" smtClean="0">
                <a:latin typeface="Arial" pitchFamily="34" charset="0"/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Modal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Teknologi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ID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600" dirty="0" err="1" smtClean="0">
                  <a:latin typeface="Arial" pitchFamily="34" charset="0"/>
                  <a:cs typeface="Arial" pitchFamily="34" charset="0"/>
                </a:rPr>
                <a:t>kewirausahaan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85064" y="2708919"/>
              <a:ext cx="2467087" cy="22758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Etos kerja masyarakat dan pemerintah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Kestabilan politik dan keamanan negara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Kondisi sosial budaya masyarakat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Kemudahan layanan birokrasi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17" descr="0417220sawah-ilustrasi780x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308376"/>
            <a:ext cx="40324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648" y="647328"/>
            <a:ext cx="5578152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Indikator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ekonomi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55976" y="1268760"/>
            <a:ext cx="0" cy="36004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9792" y="1628800"/>
            <a:ext cx="338437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4168" y="1628800"/>
            <a:ext cx="0" cy="2880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792" y="1628800"/>
            <a:ext cx="0" cy="2880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0336" y="1916832"/>
            <a:ext cx="154766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Indikator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nonmoneter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0584" y="1916832"/>
            <a:ext cx="145841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Indikator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moneter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8112" y="3005336"/>
            <a:ext cx="2982888" cy="1414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Pertumbuhan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Produk Domestik Bruto (PDB)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meningkat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Pendapatan per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kapita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meningkat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1608" y="3005336"/>
            <a:ext cx="2852192" cy="1414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Indeks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hidup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Indeks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(IPM)</a:t>
            </a:r>
          </a:p>
          <a:p>
            <a:pPr marL="228600" indent="-228600" algn="just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Indikator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campuran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5886636" y="2762436"/>
            <a:ext cx="406896" cy="118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2479458" y="2785002"/>
            <a:ext cx="440432" cy="23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lustrasi-Kemiskinan-e1534582162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600200"/>
            <a:ext cx="313389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476672"/>
            <a:ext cx="7162800" cy="74252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dirty="0" err="1" smtClean="0">
                <a:latin typeface="Arial" pitchFamily="34" charset="0"/>
                <a:cs typeface="Arial" pitchFamily="34" charset="0"/>
              </a:rPr>
              <a:t>Permasalahan</a:t>
            </a:r>
            <a:r>
              <a:rPr lang="en-ID" sz="2800" dirty="0" smtClean="0">
                <a:latin typeface="Arial" pitchFamily="34" charset="0"/>
                <a:cs typeface="Arial" pitchFamily="34" charset="0"/>
              </a:rPr>
              <a:t> Pembangunan </a:t>
            </a:r>
            <a:r>
              <a:rPr lang="en-ID" sz="2800" dirty="0" err="1" smtClean="0">
                <a:latin typeface="Arial" pitchFamily="34" charset="0"/>
                <a:cs typeface="Arial" pitchFamily="34" charset="0"/>
              </a:rPr>
              <a:t>Ekonomi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36576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Kemiskinan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Ketimpangan pendapatan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Pengangguran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267200"/>
            <a:ext cx="365760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Ketimpangan pembangunan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Pertumbuhan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penduduk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tinggi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Inflasi yang tinggi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Tingkat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rendah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ketimpangan-ekonomi-568c72fcf492731c10510b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3033131" cy="201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Autofit/>
          </a:bodyPr>
          <a:lstStyle/>
          <a:p>
            <a:r>
              <a:rPr lang="en-ID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Perencanaan </a:t>
            </a:r>
            <a:r>
              <a:rPr lang="en-ID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Kebijakan</a:t>
            </a:r>
            <a:r>
              <a:rPr lang="en-ID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Pembangunan </a:t>
            </a:r>
            <a:r>
              <a:rPr lang="en-ID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Ekonomi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39552" y="1524000"/>
            <a:ext cx="2232248" cy="94448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Kebijakan </a:t>
            </a:r>
          </a:p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Perencanaan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55776" y="1524000"/>
            <a:ext cx="6048672" cy="944488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yang berkaitan dengan penyusunan rencana 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nasional</a:t>
            </a:r>
            <a:endParaRPr lang="en-ID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9552" y="2590800"/>
            <a:ext cx="2232248" cy="944488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Kebijakan </a:t>
            </a:r>
          </a:p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penganggaran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555776" y="2590800"/>
            <a:ext cx="6048672" cy="944488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Kebijakan yang berkaitan dengan penyusunan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alokasi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pendanaan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 (pagu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indikatif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9552" y="3640832"/>
            <a:ext cx="2232248" cy="94448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pemantauan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evaluasi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39552" y="4694312"/>
            <a:ext cx="2232248" cy="944488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penanganan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masalah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555776" y="3640832"/>
            <a:ext cx="6048672" cy="944488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Kebijakan yang berkaitan dengan pemantauan dan evaluasi pelaksanaan perencanaan pembangunan nasional</a:t>
            </a:r>
            <a:r>
              <a:rPr lang="en-ID" sz="1600" dirty="0" smtClean="0"/>
              <a:t>.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555776" y="4694312"/>
            <a:ext cx="6048672" cy="944488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latin typeface="Arial" pitchFamily="34" charset="0"/>
                <a:cs typeface="Arial" pitchFamily="34" charset="0"/>
              </a:rPr>
              <a:t>Kebijakan yang berkaitan dengan penanganan permasalahan mendesak dan berskala besar sesuai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penugasan</a:t>
            </a: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 smtClean="0">
                <a:latin typeface="Arial" pitchFamily="34" charset="0"/>
                <a:cs typeface="Arial" pitchFamily="34" charset="0"/>
              </a:rPr>
              <a:t>presiden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Pembangunan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Ekonomi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Indonesia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12" descr="mrt-kl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396993"/>
            <a:ext cx="2283658" cy="128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3369ac13-193b-499b-a732-265c5173a79d_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019641"/>
            <a:ext cx="2351856" cy="132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Diagram 14"/>
          <p:cNvGraphicFramePr/>
          <p:nvPr/>
        </p:nvGraphicFramePr>
        <p:xfrm>
          <a:off x="0" y="0"/>
          <a:ext cx="63246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logo next 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58200" y="6125980"/>
            <a:ext cx="355600" cy="355600"/>
          </a:xfrm>
          <a:prstGeom prst="rect">
            <a:avLst/>
          </a:prstGeom>
        </p:spPr>
      </p:pic>
      <p:pic>
        <p:nvPicPr>
          <p:cNvPr id="7" name="Picture 6" descr="logo return 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61214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A71394E-8821-48C0-A939-BFFAC649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dgm id="{DA71394E-8821-48C0-A939-BFFAC6492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23470D-6A84-4E77-8F8A-3F3A6C71B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graphicEl>
                                              <a:dgm id="{F323470D-6A84-4E77-8F8A-3F3A6C71B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Dgm bld="lvlAtOnc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921625" cy="127635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III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Permasalahan Ketenagakerjaan dalam Pembangunan Ekonomi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5486400"/>
            <a:ext cx="53340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Mengapa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ketenagakerjaan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Indonesia?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Indonesia?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85134"/>
            <a:ext cx="5366812" cy="36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81001" y="990600"/>
          <a:ext cx="56387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37073" y="1352550"/>
            <a:ext cx="2411414" cy="1008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Ketenagakerjaan </a:t>
            </a:r>
            <a:r>
              <a:rPr lang="id-ID" sz="2000" b="1" dirty="0">
                <a:latin typeface="Arial" pitchFamily="34" charset="0"/>
                <a:cs typeface="Arial" pitchFamily="34" charset="0"/>
                <a:hlinkClick r:id="rId7" action="ppaction://hlinksldjump"/>
              </a:rPr>
              <a:t>Indonesia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37073" y="2649538"/>
            <a:ext cx="2411414" cy="9350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Masalah </a:t>
            </a:r>
            <a:r>
              <a:rPr lang="id-ID" sz="2000" b="1" dirty="0">
                <a:latin typeface="Arial" pitchFamily="34" charset="0"/>
                <a:cs typeface="Arial" pitchFamily="34" charset="0"/>
                <a:hlinkClick r:id="rId8" action="ppaction://hlinksldjump"/>
              </a:rPr>
              <a:t>Ketenagakerjaan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2926" y="3944938"/>
            <a:ext cx="2491146" cy="10080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Sistem </a:t>
            </a:r>
            <a:r>
              <a:rPr lang="id-ID" sz="2000" b="1" dirty="0">
                <a:latin typeface="Arial" pitchFamily="34" charset="0"/>
                <a:cs typeface="Arial" pitchFamily="34" charset="0"/>
                <a:hlinkClick r:id="rId9" action="ppaction://hlinksldjump"/>
              </a:rPr>
              <a:t>Upah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7C3CBC-EEA1-4CB8-8D02-2266A44D8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97C3CBC-EEA1-4CB8-8D02-2266A44D8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A8237-5FE8-4BC9-8682-CC90C8384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027A8237-5FE8-4BC9-8682-CC90C8384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609600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BAB I </a:t>
            </a:r>
            <a:br>
              <a:rPr lang="en-I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D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Pendapatan</a:t>
            </a:r>
            <a:r>
              <a:rPr lang="en-I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Nasional</a:t>
            </a:r>
            <a:endParaRPr lang="en-US" sz="3200" dirty="0" smtClean="0"/>
          </a:p>
        </p:txBody>
      </p:sp>
      <p:pic>
        <p:nvPicPr>
          <p:cNvPr id="7" name="Picture 6" descr="Bayar paj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00" y="1676400"/>
            <a:ext cx="5397500" cy="345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828800" y="547747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?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sajakah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55576" y="1052736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71550" y="333375"/>
            <a:ext cx="712946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/>
              <a:t>Konsep Ketenagakerjaan</a:t>
            </a:r>
            <a:endParaRPr lang="en-US" sz="32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971600" y="980728"/>
          <a:ext cx="7080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 retur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0" y="61595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609600"/>
          <a:ext cx="7922840" cy="501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 retur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0" y="61595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914400"/>
          <a:ext cx="7162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692275" y="188913"/>
            <a:ext cx="5327650" cy="5032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/>
              <a:t>Sistem Upah</a:t>
            </a:r>
            <a:endParaRPr lang="en-US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764704"/>
          <a:ext cx="7696200" cy="533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51520" y="1196752"/>
          <a:ext cx="54726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940425" y="2349500"/>
            <a:ext cx="2989263" cy="647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chemeClr val="tx1"/>
                </a:solidFill>
              </a:rPr>
              <a:t>Mengadakan pameran, kebijakan moneter, dan kebijakan fiskal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3141663"/>
            <a:ext cx="3132138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chemeClr val="bg1"/>
                </a:solidFill>
              </a:rPr>
              <a:t>Menyediakan pelatihan dan pendidikan, memindahkan tenaga kerja ke daerah yang kekurangan tenaga kerja, mendirikan industri padat karya.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0425" y="4581525"/>
            <a:ext cx="2989263" cy="7191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chemeClr val="tx1"/>
                </a:solidFill>
              </a:rPr>
              <a:t>Mengadakan sosialisasi lowongan kerja dan dasar-dasar kewirausahaan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0425" y="5445125"/>
            <a:ext cx="2989263" cy="7921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chemeClr val="bg1"/>
                </a:solidFill>
              </a:rPr>
              <a:t>Mewajibkan perusahaan menciptakan suasana kerja yang nyaman dan membangun.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0425" y="1341438"/>
            <a:ext cx="28797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Upaya </a:t>
            </a:r>
            <a:r>
              <a:rPr lang="en-US" dirty="0" smtClean="0"/>
              <a:t>m</a:t>
            </a:r>
            <a:r>
              <a:rPr lang="id-ID" dirty="0" smtClean="0"/>
              <a:t>engatasi </a:t>
            </a:r>
            <a:r>
              <a:rPr lang="en-US" dirty="0" smtClean="0"/>
              <a:t>p</a:t>
            </a:r>
            <a:r>
              <a:rPr lang="id-ID" dirty="0" smtClean="0"/>
              <a:t>engangguran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8313" y="333375"/>
            <a:ext cx="5183187" cy="71913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Jenis-jenis </a:t>
            </a:r>
            <a:r>
              <a:rPr lang="en-US" sz="2800" b="1" dirty="0" smtClean="0"/>
              <a:t>P</a:t>
            </a:r>
            <a:r>
              <a:rPr lang="id-ID" sz="2800" b="1" dirty="0" smtClean="0"/>
              <a:t>engangguran 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35600" y="2708275"/>
            <a:ext cx="476250" cy="354013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5435600" y="4941888"/>
            <a:ext cx="504825" cy="1428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35600" y="5805488"/>
            <a:ext cx="504825" cy="365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>
            <a:off x="5435600" y="3644900"/>
            <a:ext cx="431800" cy="144463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35600" y="3860800"/>
            <a:ext cx="360363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1484784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19250" y="333375"/>
            <a:ext cx="5976938" cy="79216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Dampak Negatif Pengangguran</a:t>
            </a:r>
            <a:endParaRPr lang="en-US" sz="2800" b="1" dirty="0"/>
          </a:p>
        </p:txBody>
      </p:sp>
      <p:pic>
        <p:nvPicPr>
          <p:cNvPr id="6" name="Picture 5" descr="logo next 2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6125980"/>
            <a:ext cx="355600" cy="355600"/>
          </a:xfrm>
          <a:prstGeom prst="rect">
            <a:avLst/>
          </a:prstGeom>
        </p:spPr>
      </p:pic>
      <p:pic>
        <p:nvPicPr>
          <p:cNvPr id="7" name="Picture 6" descr="logo return 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0" y="61214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530" y="457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Bab IV</a:t>
            </a:r>
          </a:p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Indeks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Inflasi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13020" y="5257800"/>
            <a:ext cx="6887980" cy="10668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Gagal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panen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inflasi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dampak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inflasi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inflasi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uang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s://rmol.id/images/berita/normal/2017/09/143563_09003422092017_petani-gagal-pa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752599"/>
            <a:ext cx="619125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3810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5105400"/>
          <a:ext cx="792088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8C1663-2070-4E42-B609-BC149FC6B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58C1663-2070-4E42-B609-BC149FC6B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110511-CF2D-4A35-88C5-45083030E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7110511-CF2D-4A35-88C5-45083030E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1C27FB-333D-4BAB-AB9D-46C5A3D0E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981C27FB-333D-4BAB-AB9D-46C5A3D0E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81C27FB-333D-4BAB-AB9D-46C5A3D0E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DF4F1-2B7D-43E9-AF08-C937E3D2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44DF4F1-2B7D-43E9-AF08-C937E3D2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44DF4F1-2B7D-43E9-AF08-C937E3D2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C9BB4-90C3-4F14-9772-DAE1C9A6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23C9BB4-90C3-4F14-9772-DAE1C9A6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23C9BB4-90C3-4F14-9772-DAE1C9A6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B7D0B4-B4B3-4AF1-BC9E-37CD3E45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8B7D0B4-B4B3-4AF1-BC9E-37CD3E45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8B7D0B4-B4B3-4AF1-BC9E-37CD3E45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3EBB29-AFC2-41F2-A3CE-53EA59A7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F3EBB29-AFC2-41F2-A3CE-53EA59A7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F3EBB29-AFC2-41F2-A3CE-53EA59A7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685800" y="1981200"/>
            <a:ext cx="1828800" cy="2514600"/>
          </a:xfrm>
          <a:prstGeom prst="horizontalScroll">
            <a:avLst>
              <a:gd name="adj" fmla="val 78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Indeks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harga merupakan perbandingan perubahan tingkat harga tahun tertentu</a:t>
            </a:r>
            <a:r>
              <a:rPr lang="en-US" sz="16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dengan 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dasar</a:t>
            </a:r>
            <a:endParaRPr lang="id-ID" sz="1600" baseline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685800" y="685800"/>
          <a:ext cx="70922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438400" y="17526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D391BE1-9664-410D-B360-832C0AF8D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AD391BE1-9664-410D-B360-832C0AF8D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96211A9-41E7-4A48-9001-1C56E046F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graphicEl>
                                              <a:dgm id="{196211A9-41E7-4A48-9001-1C56E046F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46AB17-76D0-4752-955D-98F8428D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FD46AB17-76D0-4752-955D-98F8428D0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5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371600"/>
          <a:ext cx="5867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867400" y="1981200"/>
          <a:ext cx="2667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7341B-CA8B-4893-B916-B16C1A66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F187341B-CA8B-4893-B916-B16C1A663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ECC64C-9914-4FE3-831C-504DD01ED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18ECC64C-9914-4FE3-831C-504DD01ED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6C5BD-2AAD-4D82-BA5C-D83694B1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A0E6C5BD-2AAD-4D82-BA5C-D83694B1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838200"/>
          <a:ext cx="769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DAF07-D0DF-49C4-A7DE-61DF576D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76DAF07-D0DF-49C4-A7DE-61DF576D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72601-E286-4C7B-B1EA-71137EEE2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E372601-E286-4C7B-B1EA-71137EEE2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6D262-4D69-4D4E-A28C-CF493E10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F36D262-4D69-4D4E-A28C-CF493E108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1C7D7F-B5A4-494F-A88F-11A71D6C0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31C7D7F-B5A4-494F-A88F-11A71D6C0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F6B9F-14BE-4332-91B9-0DECBEEE5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63F6B9F-14BE-4332-91B9-0DECBEEE5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00B86-9EFE-45CA-9887-DACB0BC3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6700B86-9EFE-45CA-9887-DACB0BC39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C9CE2-D70F-4D0F-8543-FF0D48BF1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1BC9CE2-D70F-4D0F-8543-FF0D48BF1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E4365-49A6-4440-B6BC-07485CDD8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F0E4365-49A6-4440-B6BC-07485CDD8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E26594-922C-4783-A820-68F95C6B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9E26594-922C-4783-A820-68F95C6B6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Metode Penghitungan Indeks Harga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4876800" y="1295400"/>
          <a:ext cx="373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848377"/>
            <a:ext cx="22428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799" y="4219977"/>
            <a:ext cx="2209801" cy="8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" name="Diagram 31"/>
          <p:cNvGraphicFramePr/>
          <p:nvPr/>
        </p:nvGraphicFramePr>
        <p:xfrm>
          <a:off x="609600" y="1219200"/>
          <a:ext cx="381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8756" y="2667000"/>
            <a:ext cx="1870644" cy="6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8914" y="3733800"/>
            <a:ext cx="2000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7058" y="4864524"/>
            <a:ext cx="1948542" cy="6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5632760"/>
            <a:ext cx="1905000" cy="6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ogo return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058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033FB69-2E99-4DEA-9E4C-7D1D4A550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graphicEl>
                                              <a:dgm id="{2033FB69-2E99-4DEA-9E4C-7D1D4A550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B67C486-BC28-444A-AAC9-B1F1539FA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graphicEl>
                                              <a:dgm id="{5B67C486-BC28-444A-AAC9-B1F1539FA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7" grpId="0">
        <p:bldSub>
          <a:bldDgm bld="lvlOne"/>
        </p:bldSub>
      </p:bldGraphic>
      <p:bldGraphic spid="32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762000"/>
          <a:ext cx="8280920" cy="554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E5E39-16A3-4980-8154-5D84CC71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F1E5E39-16A3-4980-8154-5D84CC71D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F730E-0709-4E1B-9B87-941329DD1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65F730E-0709-4E1B-9B87-941329DD1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80528-F631-406B-8B69-D2164035D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F180528-F631-406B-8B69-D2164035D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4A5EE-90F8-4F5A-ACF5-E6BF8EF0D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D1D4A5EE-90F8-4F5A-ACF5-E6BF8EF0D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44FE8E-8B02-474B-A135-B11D99BD8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0B44FE8E-8B02-474B-A135-B11D99BD8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464FC2-C7D2-47B1-B784-77D4E9967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AA464FC2-C7D2-47B1-B784-77D4E9967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7E9BF-7279-462D-B0F3-85BD19EF6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AD7E9BF-7279-462D-B0F3-85BD19EF6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7295C-1F9C-4354-8ED3-BB10AD97D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977295C-1F9C-4354-8ED3-BB10AD97D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56207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id-ID" sz="2800" b="1" dirty="0" smtClean="0">
                <a:solidFill>
                  <a:schemeClr val="tx1"/>
                </a:solidFill>
              </a:rPr>
              <a:t>Jenis-</a:t>
            </a:r>
            <a:r>
              <a:rPr lang="en-US" sz="2800" b="1" dirty="0" smtClean="0">
                <a:solidFill>
                  <a:schemeClr val="tx1"/>
                </a:solidFill>
              </a:rPr>
              <a:t>je</a:t>
            </a:r>
            <a:r>
              <a:rPr lang="id-ID" sz="2800" b="1" dirty="0" smtClean="0">
                <a:solidFill>
                  <a:schemeClr val="tx1"/>
                </a:solidFill>
              </a:rPr>
              <a:t>nis 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id-ID" sz="2800" b="1" dirty="0" smtClean="0">
                <a:solidFill>
                  <a:schemeClr val="tx1"/>
                </a:solidFill>
              </a:rPr>
              <a:t>nflasi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apa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sajakah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1430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5E3852-CA1F-42F6-90E8-A881B118B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65E3852-CA1F-42F6-90E8-A881B118B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338B93-F944-4B41-B774-641BE1B09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4338B93-F944-4B41-B774-641BE1B09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69AE3C-9D45-4EE4-A621-E0D6AEAE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869AE3C-9D45-4EE4-A621-E0D6AEAE1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EDBED0-D9C5-41D1-A6A2-4B9D85B4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FAEDBED0-D9C5-41D1-A6A2-4B9D85B42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43F036-DB72-4C2C-9573-BF5840759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C43F036-DB72-4C2C-9573-BF5840759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02B3A-EBAF-4490-AB67-3D347C9B0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83F02B3A-EBAF-4490-AB67-3D347C9B0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77F074-D526-4F62-960D-8492CEA1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3D77F074-D526-4F62-960D-8492CEA1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AFF33-CAC0-4A6A-BBA5-84969F755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8E1AFF33-CAC0-4A6A-BBA5-84969F755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7F983-F04D-4C88-BEAA-64B6A00D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C0D7F983-F04D-4C88-BEAA-64B6A00D7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FF106-B376-47AD-BFFA-1319B7C5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14DFF106-B376-47AD-BFFA-1319B7C5F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20D8E2-01F9-41F1-9E11-188755C0D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B320D8E2-01F9-41F1-9E11-188755C0D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F1E20-A11E-498B-9F63-7A17882F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251F1E20-A11E-498B-9F63-7A17882F5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736D-2C4E-41BC-BB9F-0C26D78F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28A3736D-2C4E-41BC-BB9F-0C26D78F3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6E4635-3558-407A-B894-05B79044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566E4635-3558-407A-B894-05B790445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402780-7293-42E3-9EE0-22261D94D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EB402780-7293-42E3-9EE0-22261D94D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F05780-CA83-49CF-8705-171800F1E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7F05780-CA83-49CF-8705-171800F1E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1387D3-1600-4151-AA23-761D50D5C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FF1387D3-1600-4151-AA23-761D50D5C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4C7959-B26F-4A76-B7EE-3E134729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E74C7959-B26F-4A76-B7EE-3E134729F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78E956-732C-4C46-8CB7-773E8E845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>
                                            <p:graphicEl>
                                              <a:dgm id="{7478E956-732C-4C46-8CB7-773E8E845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EC56B-5BF9-418D-B4CE-1CDFE5842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301EC56B-5BF9-418D-B4CE-1CDFE5842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3C51FD-5985-4C74-9BFA-014AC6A3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6F3C51FD-5985-4C74-9BFA-014AC6A36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E3C996-3D42-43DB-BC0D-CF1767DD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4CE3C996-3D42-43DB-BC0D-CF1767DD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911EED-D675-4E88-9392-23228F7E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00911EED-D675-4E88-9392-23228F7E1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F1E9C9-4A8F-45D7-BBAD-5241149E8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C2F1E9C9-4A8F-45D7-BBAD-5241149E8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FA3999-9793-4057-A3B6-E8BD874E3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10FA3999-9793-4057-A3B6-E8BD874E3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75186-D311-4B20-AD26-52BCC1C8B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">
                                            <p:graphicEl>
                                              <a:dgm id="{C6B75186-D311-4B20-AD26-52BCC1C8B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30008" cy="56207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Penghitungan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I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nflasi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B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agaimana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C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aranya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?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107532" y="464467"/>
            <a:ext cx="914401" cy="4252664"/>
          </a:xfrm>
          <a:prstGeom prst="round2Same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 Same Side Corner Rectangle 8"/>
          <p:cNvSpPr/>
          <p:nvPr/>
        </p:nvSpPr>
        <p:spPr>
          <a:xfrm rot="5400000">
            <a:off x="4025666" y="2832334"/>
            <a:ext cx="1092668" cy="4114800"/>
          </a:xfrm>
          <a:prstGeom prst="round2Same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9"/>
          <p:cNvGrpSpPr/>
          <p:nvPr/>
        </p:nvGrpSpPr>
        <p:grpSpPr>
          <a:xfrm>
            <a:off x="2514600" y="1372928"/>
            <a:ext cx="4032448" cy="608272"/>
            <a:chOff x="396585" y="399853"/>
            <a:chExt cx="1907668" cy="1092549"/>
          </a:xfrm>
        </p:grpSpPr>
        <p:sp>
          <p:nvSpPr>
            <p:cNvPr id="11" name="Rounded Rectangle 10"/>
            <p:cNvSpPr/>
            <p:nvPr/>
          </p:nvSpPr>
          <p:spPr>
            <a:xfrm>
              <a:off x="396585" y="457704"/>
              <a:ext cx="1907668" cy="9053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60027" y="399853"/>
              <a:ext cx="1780784" cy="109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Arial" pitchFamily="34" charset="0"/>
                  <a:cs typeface="Arial" pitchFamily="34" charset="0"/>
                </a:rPr>
                <a:t>Menghitung inflasi bulanan 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664768" y="3657600"/>
            <a:ext cx="3744416" cy="507536"/>
            <a:chOff x="476761" y="1364671"/>
            <a:chExt cx="1891333" cy="1299624"/>
          </a:xfrm>
        </p:grpSpPr>
        <p:sp>
          <p:nvSpPr>
            <p:cNvPr id="14" name="Rounded Rectangle 13"/>
            <p:cNvSpPr/>
            <p:nvPr/>
          </p:nvSpPr>
          <p:spPr>
            <a:xfrm>
              <a:off x="476761" y="1364671"/>
              <a:ext cx="1891333" cy="12996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40203" y="1482643"/>
              <a:ext cx="1764449" cy="1172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latin typeface="Arial" pitchFamily="34" charset="0"/>
                  <a:cs typeface="Arial" pitchFamily="34" charset="0"/>
                </a:rPr>
                <a:t>Menghitung inflasi tahunan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539552" y="0"/>
          <a:ext cx="6624736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457200" y="4038600"/>
          <a:ext cx="8153400" cy="226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33400" y="3505200"/>
            <a:ext cx="3733800" cy="53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Cara mengatasi inflasi</a:t>
            </a:r>
            <a:endParaRPr lang="en-US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7524328" y="260648"/>
            <a:ext cx="1008112" cy="316835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endParaRPr lang="id-ID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DAMPAK INFLASI</a:t>
            </a:r>
          </a:p>
          <a:p>
            <a:pPr algn="ctr"/>
            <a:endParaRPr lang="en-US" dirty="0"/>
          </a:p>
        </p:txBody>
      </p:sp>
      <p:pic>
        <p:nvPicPr>
          <p:cNvPr id="8" name="Picture 7" descr="logo return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058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BEF4909-5634-4F88-8EA8-5C3C8239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graphicEl>
                                              <a:dgm id="{1BEF4909-5634-4F88-8EA8-5C3C8239B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C6623E5-9A0C-4C86-9841-15AE9408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graphicEl>
                                              <a:dgm id="{4C6623E5-9A0C-4C86-9841-15AE94088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5D772B-9BDF-4A12-B65B-C9359F07B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graphicEl>
                                              <a:dgm id="{D45D772B-9BDF-4A12-B65B-C9359F07B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24DBF80-6221-4169-A449-F52BE620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graphicEl>
                                              <a:dgm id="{624DBF80-6221-4169-A449-F52BE620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624DBF80-6221-4169-A449-F52BE620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8D52B82-9570-480C-BA39-30013F44A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graphicEl>
                                              <a:dgm id="{E8D52B82-9570-480C-BA39-30013F44A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graphicEl>
                                              <a:dgm id="{E8D52B82-9570-480C-BA39-30013F44A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EEB1C6A-70F2-4FD5-9FF1-62983C85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EEEB1C6A-70F2-4FD5-9FF1-62983C85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EEEB1C6A-70F2-4FD5-9FF1-62983C85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4FAD74D-6884-49FD-A781-A78AF1790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graphicEl>
                                              <a:dgm id="{A4FAD74D-6884-49FD-A781-A78AF1790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graphicEl>
                                              <a:dgm id="{A4FAD74D-6884-49FD-A781-A78AF1790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41FE7F4-4940-43FF-BF1D-99327FB50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graphicEl>
                                              <a:dgm id="{C41FE7F4-4940-43FF-BF1D-99327FB50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C41FE7F4-4940-43FF-BF1D-99327FB50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5DE0E7-5CD2-4C85-AD5D-7D8053C67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2C5DE0E7-5CD2-4C85-AD5D-7D8053C67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graphicEl>
                                              <a:dgm id="{2C5DE0E7-5CD2-4C85-AD5D-7D8053C67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Graphic spid="20" grpId="0">
        <p:bldSub>
          <a:bldDgm bld="one"/>
        </p:bldSub>
      </p:bldGraphic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Penawaran</a:t>
            </a:r>
            <a:r>
              <a:rPr lang="en-US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Uang</a:t>
            </a:r>
            <a:endParaRPr lang="en-US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133600"/>
          <a:ext cx="6781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5029200" y="1219200"/>
            <a:ext cx="3600400" cy="2088232"/>
          </a:xfrm>
          <a:prstGeom prst="cloudCallout">
            <a:avLst>
              <a:gd name="adj1" fmla="val -59218"/>
              <a:gd name="adj2" fmla="val 456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Uang berkaitan dengan sesuatu yang diterima masyarakat sebagai alat tukar atau pembayaran yang sah.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70B5A-3023-4133-95AE-44C29BD5B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73270B5A-3023-4133-95AE-44C29BD5B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6E1235-A54D-497A-B9AA-3EE7CB23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D16E1235-A54D-497A-B9AA-3EE7CB23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F5066-68A4-450A-B261-1589441BC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CAF5066-68A4-450A-B261-1589441BC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ED5ED8-883D-4CB9-A78B-180D876C2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8FED5ED8-883D-4CB9-A78B-180D876C2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416AF-F448-443E-AE26-74826FF8F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110416AF-F448-443E-AE26-74826FF8F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B0AAA-744B-4147-841F-A11FDF805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E31B0AAA-744B-4147-841F-A11FDF805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0B360E-9224-4B36-BCE0-396DFB7BC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010B360E-9224-4B36-BCE0-396DFB7BC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B7761-5DEB-486B-AF6F-85D057C33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6F4B7761-5DEB-486B-AF6F-85D057C33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D97A2-F958-46A5-ADF6-475014439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D3D97A2-F958-46A5-ADF6-475014439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43CC2B-8D9C-4ACC-9C2B-2088529D7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043CC2B-8D9C-4ACC-9C2B-2088529D7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A2E3C-96BA-42C7-B055-3C2AFD4E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555A2E3C-96BA-42C7-B055-3C2AFD4E4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4CF645-34E7-480E-9EB7-B8A31EB80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F94CF645-34E7-480E-9EB7-B8A31EB80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FA8EA-4818-4E30-BAD6-522A59B94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228FA8EA-4818-4E30-BAD6-522A59B94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170F8D-107A-424C-8BD6-5F14472D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D6170F8D-107A-424C-8BD6-5F14472D4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81548E-0073-49BF-B636-661BC0401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D881548E-0073-49BF-B636-661BC0401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5C5D58-0AB8-473A-BF22-E48DFACB4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155C5D58-0AB8-473A-BF22-E48DFACB4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D7EE99-9758-49C8-B070-E64B4EBB6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98D7EE99-9758-49C8-B070-E64B4EBB6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DD0CFE-F733-4BB4-9007-3FECACFF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10DD0CFE-F733-4BB4-9007-3FECACFFC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F1DD0-B974-4488-B2F0-BCDAB8806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B11F1DD0-B974-4488-B2F0-BCDAB8806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288E23-B156-4901-90F2-6B754E5B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06288E23-B156-4901-90F2-6B754E5B3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4DB08-026F-4439-90D6-A19DCFD16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25F4DB08-026F-4439-90D6-A19DCFD16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85ECE7-D088-4E49-8D0A-395FD1137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2F85ECE7-D088-4E49-8D0A-395FD1137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368851-ADDF-479F-9EEF-4BFFE99D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4E368851-ADDF-479F-9EEF-4BFFE99D8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9552" y="3617640"/>
          <a:ext cx="6480720" cy="290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395536" y="620688"/>
          <a:ext cx="6696744" cy="272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Oval Callout 16"/>
          <p:cNvSpPr/>
          <p:nvPr/>
        </p:nvSpPr>
        <p:spPr>
          <a:xfrm>
            <a:off x="6516216" y="332656"/>
            <a:ext cx="2411760" cy="1296144"/>
          </a:xfrm>
          <a:prstGeom prst="wedgeEllipseCallout">
            <a:avLst>
              <a:gd name="adj1" fmla="val -31861"/>
              <a:gd name="adj2" fmla="val 718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Permintaan Uang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88224" y="3501008"/>
            <a:ext cx="2267744" cy="1296144"/>
          </a:xfrm>
          <a:prstGeom prst="wedgeEllipseCallout">
            <a:avLst>
              <a:gd name="adj1" fmla="val -31861"/>
              <a:gd name="adj2" fmla="val 7181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7780" cmpd="sng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Penawaran Uang</a:t>
            </a:r>
            <a:endParaRPr lang="en-US" sz="2000" b="1" dirty="0">
              <a:ln w="17780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next 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58200" y="6125980"/>
            <a:ext cx="355600" cy="355600"/>
          </a:xfrm>
          <a:prstGeom prst="rect">
            <a:avLst/>
          </a:prstGeom>
        </p:spPr>
      </p:pic>
      <p:pic>
        <p:nvPicPr>
          <p:cNvPr id="7" name="Picture 6" descr="logo return 2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24800" y="61214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91B91C7-48E0-469A-967A-B228E3701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graphicEl>
                                              <a:dgm id="{E91B91C7-48E0-469A-967A-B228E3701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8B86EF8-8D3E-41F7-9849-20B517F2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graphicEl>
                                              <a:dgm id="{F8B86EF8-8D3E-41F7-9849-20B517F2C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AB83FCC-94F2-4558-94C8-C5DA465DA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graphicEl>
                                              <a:dgm id="{CAB83FCC-94F2-4558-94C8-C5DA465DA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8818433-B750-4C64-A01F-923B1A845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graphicEl>
                                              <a:dgm id="{F8818433-B750-4C64-A01F-923B1A845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DEF375-DBF2-4082-9F8E-779DDFB4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dgm id="{64DEF375-DBF2-4082-9F8E-779DDFB4A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C1A497-3481-4878-9A55-5502D73A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C1C1A497-3481-4878-9A55-5502D73A7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D3A1DC-7A79-49A7-B81D-F1392D75F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graphicEl>
                                              <a:dgm id="{E2D3A1DC-7A79-49A7-B81D-F1392D75F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486442-46FE-47F0-9C6F-0FE93264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F4486442-46FE-47F0-9C6F-0FE93264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Graphic spid="16" grpId="0">
        <p:bldSub>
          <a:bldDgm bld="one"/>
        </p:bldSub>
      </p:bldGraphic>
      <p:bldP spid="1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5824" y="5410200"/>
            <a:ext cx="5030776" cy="1038235"/>
          </a:xfrm>
        </p:spPr>
        <p:txBody>
          <a:bodyPr rtlCol="0">
            <a:normAutofit/>
          </a:bodyPr>
          <a:lstStyle/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Mengapa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bank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suku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mengalami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180" y="609600"/>
            <a:ext cx="7372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BAB 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Kebijakan Moneter dan Kebijakan Fiskal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www.neraca.co.id/securecms/gallery/201705/4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857566"/>
            <a:ext cx="4660900" cy="3247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838200" y="3048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28800" y="5257800"/>
            <a:ext cx="2160587" cy="10080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Kebijakan Moneter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5243513"/>
            <a:ext cx="2160587" cy="10048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Kebijakan Fiskal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0C759E-EA9E-413B-BB9D-A508C948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AF0C759E-EA9E-413B-BB9D-A508C948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E7AFD6-3067-45D4-B69E-C9C05D62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51E7AFD6-3067-45D4-B69E-C9C05D623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9176" cy="70609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Konsep</a:t>
            </a:r>
            <a:r>
              <a:rPr lang="en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Pendapatan</a:t>
            </a:r>
            <a:r>
              <a:rPr lang="en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Nasional</a:t>
            </a:r>
            <a:endParaRPr lang="en-US" sz="2800" b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219200"/>
          <a:ext cx="7924800" cy="474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1412776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68538" y="404813"/>
            <a:ext cx="4535487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Kebijakan Moneter</a:t>
            </a:r>
            <a:endParaRPr 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39750" y="260350"/>
            <a:ext cx="5327650" cy="1152525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Pengertian Kebijakan Moneter</a:t>
            </a:r>
            <a:endParaRPr lang="en-US" sz="2800" b="1" dirty="0"/>
          </a:p>
        </p:txBody>
      </p:sp>
      <p:sp>
        <p:nvSpPr>
          <p:cNvPr id="6" name="Oval Callout 5"/>
          <p:cNvSpPr/>
          <p:nvPr/>
        </p:nvSpPr>
        <p:spPr>
          <a:xfrm>
            <a:off x="457200" y="1752600"/>
            <a:ext cx="7993063" cy="3671887"/>
          </a:xfrm>
          <a:prstGeom prst="wedgeEllipseCallout">
            <a:avLst>
              <a:gd name="adj1" fmla="val -30402"/>
              <a:gd name="adj2" fmla="val 6077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Kebijakan moneter adalah kebijakan yang diberlakukan oleh pemerintah (bank sentral) untuk mempertahankan, menambah, atau mengurangi jumlah uang beredar dalam masyarakat.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Kebijakan moneter dapat juga diartikan sebagai kebijakan yang ditetapkan dan dilaksanakan Bank Indonesia untuk mencapai dan memelihara kestabilan nilai rupiah melalui pengendalian jumlah uang beredar.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11560" y="762000"/>
          <a:ext cx="380804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800600" y="762000"/>
          <a:ext cx="3810000" cy="576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11560" y="404664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752600"/>
          <a:ext cx="7620000" cy="448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11188" y="692150"/>
            <a:ext cx="7770812" cy="8651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Dampak Kebijakan Moneter </a:t>
            </a:r>
            <a:r>
              <a:rPr lang="en-US" sz="2800" b="1" dirty="0" smtClean="0"/>
              <a:t>d</a:t>
            </a:r>
            <a:r>
              <a:rPr lang="id-ID" sz="2800" b="1" dirty="0" smtClean="0"/>
              <a:t>alam Perekonomian</a:t>
            </a:r>
            <a:endParaRPr lang="en-US" sz="2800" b="1" dirty="0"/>
          </a:p>
        </p:txBody>
      </p:sp>
      <p:pic>
        <p:nvPicPr>
          <p:cNvPr id="6" name="Picture 5" descr="logo retur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58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11560" y="548680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404813"/>
            <a:ext cx="5400675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/>
              <a:t>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K</a:t>
            </a:r>
            <a:r>
              <a:rPr lang="id-ID" sz="2800" b="1" dirty="0" smtClean="0"/>
              <a:t>ebijakan </a:t>
            </a:r>
            <a:r>
              <a:rPr lang="en-US" sz="2800" b="1" dirty="0" smtClean="0"/>
              <a:t>F</a:t>
            </a:r>
            <a:r>
              <a:rPr lang="id-ID" sz="2800" b="1" dirty="0" smtClean="0"/>
              <a:t>iskal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323850" y="1447801"/>
            <a:ext cx="8424863" cy="457358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Kebijakan fiskal (</a:t>
            </a:r>
            <a:r>
              <a:rPr lang="en-US" sz="2000" i="1" dirty="0">
                <a:solidFill>
                  <a:schemeClr val="tx1"/>
                </a:solidFill>
              </a:rPr>
              <a:t>fiscal policy) </a:t>
            </a:r>
            <a:r>
              <a:rPr lang="en-US" sz="2000" dirty="0">
                <a:solidFill>
                  <a:schemeClr val="tx1"/>
                </a:solidFill>
              </a:rPr>
              <a:t>atau kebijakan anggaran diartikan sebagai tindakan pemerintah dalam bidang anggaran belanja negara untuk memengaruhi jalannya perekonomian. </a:t>
            </a:r>
            <a:endParaRPr lang="id-ID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Kebijakan fiskal juga diartikan sebagai kebijakan pemerintah dalam mengatur penerimaan dan pengeluaran negara untuk memengaruhi perekonomian nasional. </a:t>
            </a:r>
            <a:endParaRPr lang="id-ID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Kebijakan fiskal berhubungan erat dengan pendapatan dan pengeluaran negara atau APBN.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404664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92275" y="404813"/>
            <a:ext cx="5256213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Instrumen Kebijakan Fiskal</a:t>
            </a:r>
            <a:endParaRPr 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2286000"/>
          <a:ext cx="7698432" cy="38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87450" y="404813"/>
            <a:ext cx="6553200" cy="10080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/>
              <a:t>Jenis-jenis Kebijakan Fiskal</a:t>
            </a:r>
            <a:endParaRPr 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6225"/>
            <a:ext cx="8229600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/>
              <a:t>Manfaat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Pendapatan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Nasional</a:t>
            </a:r>
            <a:endParaRPr lang="en-US" sz="2800" b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990600"/>
          <a:ext cx="8001000" cy="55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11771" y="1989139"/>
            <a:ext cx="6934200" cy="304006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6738" lvl="1" indent="-3349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Memengaruhi </a:t>
            </a:r>
            <a:r>
              <a:rPr lang="id-ID" sz="2400" dirty="0">
                <a:solidFill>
                  <a:schemeClr val="tx1"/>
                </a:solidFill>
              </a:rPr>
              <a:t>pendapatan dan pengeluaran negara</a:t>
            </a:r>
          </a:p>
          <a:p>
            <a:pPr marL="566738" lvl="1" indent="-3349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Meningkat</a:t>
            </a:r>
            <a:r>
              <a:rPr lang="en-US" sz="2400" dirty="0" err="1" smtClean="0">
                <a:solidFill>
                  <a:schemeClr val="tx1"/>
                </a:solidFill>
              </a:rPr>
              <a:t>nya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kegiatan perekonomian</a:t>
            </a:r>
          </a:p>
          <a:p>
            <a:pPr marL="566738" lvl="1" indent="-3349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79388" algn="l"/>
                <a:tab pos="900113" algn="l"/>
              </a:tabLst>
              <a:defRPr/>
            </a:pPr>
            <a:r>
              <a:rPr lang="id-ID" sz="2400" dirty="0">
                <a:solidFill>
                  <a:schemeClr val="tx1"/>
                </a:solidFill>
              </a:rPr>
              <a:t>Membayar utang pemerintah dan program pemerintah</a:t>
            </a:r>
          </a:p>
          <a:p>
            <a:pPr marL="566738" lvl="1" indent="-3349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chemeClr val="tx1"/>
                </a:solidFill>
              </a:rPr>
              <a:t>Terlaksananya pembangunan fasilitas publik</a:t>
            </a:r>
          </a:p>
          <a:p>
            <a:pPr marL="566738" lvl="1" indent="-3349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chemeClr val="tx1"/>
                </a:solidFill>
              </a:rPr>
              <a:t>Pemerataan distribusi pendapatan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5570" y="990600"/>
            <a:ext cx="7037388" cy="9366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Dampak </a:t>
            </a:r>
            <a:r>
              <a:rPr lang="en-ID" sz="2400" b="1" dirty="0" smtClean="0">
                <a:solidFill>
                  <a:schemeClr val="bg1"/>
                </a:solidFill>
              </a:rPr>
              <a:t>K</a:t>
            </a:r>
            <a:r>
              <a:rPr lang="id-ID" sz="2400" b="1" dirty="0" smtClean="0">
                <a:solidFill>
                  <a:schemeClr val="bg1"/>
                </a:solidFill>
              </a:rPr>
              <a:t>ebijakan </a:t>
            </a:r>
            <a:r>
              <a:rPr lang="en-ID" sz="2400" b="1" dirty="0" smtClean="0">
                <a:solidFill>
                  <a:schemeClr val="bg1"/>
                </a:solidFill>
              </a:rPr>
              <a:t>F</a:t>
            </a:r>
            <a:r>
              <a:rPr lang="id-ID" sz="2400" b="1" dirty="0" smtClean="0">
                <a:solidFill>
                  <a:schemeClr val="bg1"/>
                </a:solidFill>
              </a:rPr>
              <a:t>iskal </a:t>
            </a:r>
            <a:r>
              <a:rPr lang="id-ID" sz="2400" b="1" dirty="0" smtClean="0">
                <a:solidFill>
                  <a:schemeClr val="bg1"/>
                </a:solidFill>
              </a:rPr>
              <a:t>terhadap </a:t>
            </a:r>
            <a:r>
              <a:rPr lang="en-ID" sz="2400" b="1" dirty="0" smtClean="0">
                <a:solidFill>
                  <a:schemeClr val="bg1"/>
                </a:solidFill>
              </a:rPr>
              <a:t>P</a:t>
            </a:r>
            <a:r>
              <a:rPr lang="id-ID" sz="2400" b="1" dirty="0" smtClean="0">
                <a:solidFill>
                  <a:schemeClr val="bg1"/>
                </a:solidFill>
              </a:rPr>
              <a:t>erekonomian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P logo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60905" y="1643063"/>
            <a:ext cx="3432175" cy="3448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5183" y="702110"/>
            <a:ext cx="696013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Terima </a:t>
            </a:r>
            <a:r>
              <a:rPr lang="id-I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Kasih</a:t>
            </a:r>
            <a:endParaRPr lang="id-ID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47725" y="5300663"/>
            <a:ext cx="7458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Bersama </a:t>
            </a:r>
            <a:r>
              <a:rPr lang="en-US" sz="2400" b="1" dirty="0" smtClean="0">
                <a:latin typeface="Arial" pitchFamily="34" charset="0"/>
                <a:ea typeface="DejaVu Sans"/>
                <a:cs typeface="Arial" pitchFamily="34" charset="0"/>
              </a:rPr>
              <a:t>PT </a:t>
            </a:r>
            <a:r>
              <a:rPr lang="en-US" sz="2400" b="1" dirty="0" err="1" smtClean="0">
                <a:latin typeface="Arial" pitchFamily="34" charset="0"/>
                <a:ea typeface="DejaVu Sans"/>
                <a:cs typeface="Arial" pitchFamily="34" charset="0"/>
              </a:rPr>
              <a:t>Penerbit</a:t>
            </a:r>
            <a:r>
              <a:rPr lang="en-US" sz="2400" b="1" dirty="0" smtClean="0">
                <a:latin typeface="Arial" pitchFamily="34" charset="0"/>
                <a:ea typeface="DejaVu Sans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DejaVu Sans"/>
                <a:cs typeface="Arial" pitchFamily="34" charset="0"/>
              </a:rPr>
              <a:t>Intan </a:t>
            </a:r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Pariwara</a:t>
            </a:r>
          </a:p>
          <a:p>
            <a:pPr algn="ctr"/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 Mencerdaskan Kehidupan Bangsa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/>
              <a:t>Komponen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Pendapatan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Nasional</a:t>
            </a:r>
            <a:endParaRPr lang="en-US" sz="28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75048" y="990600"/>
          <a:ext cx="795935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sz="2800" b="1" dirty="0" err="1" smtClean="0"/>
              <a:t>Komponen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Pendapatan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Nasional</a:t>
            </a:r>
            <a:endParaRPr lang="en-US" sz="2800" b="1" dirty="0"/>
          </a:p>
        </p:txBody>
      </p:sp>
      <p:pic>
        <p:nvPicPr>
          <p:cNvPr id="6" name="Content Placeholder 5" descr="logo return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36000" y="6159500"/>
            <a:ext cx="355600" cy="317500"/>
          </a:xfrm>
        </p:spPr>
      </p:pic>
      <p:graphicFrame>
        <p:nvGraphicFramePr>
          <p:cNvPr id="5" name="Diagram 4"/>
          <p:cNvGraphicFramePr/>
          <p:nvPr/>
        </p:nvGraphicFramePr>
        <p:xfrm>
          <a:off x="323528" y="980728"/>
          <a:ext cx="8363272" cy="542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800" b="1" dirty="0" err="1" smtClean="0"/>
              <a:t>Metode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Penghitungan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Pendapatan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Nasional</a:t>
            </a:r>
            <a:endParaRPr lang="en-US" sz="2800" b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143000"/>
          <a:ext cx="812432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5" descr="logo return.jpg">
            <a:hlinkClick r:id="rId7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8636000" y="6159500"/>
            <a:ext cx="355600" cy="3175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2895</Words>
  <Application>Microsoft Office PowerPoint</Application>
  <PresentationFormat>On-screen Show (4:3)</PresentationFormat>
  <Paragraphs>535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Slide 1</vt:lpstr>
      <vt:lpstr>Slide 2</vt:lpstr>
      <vt:lpstr>BAB I  Pendapatan Nasional</vt:lpstr>
      <vt:lpstr>Slide 4</vt:lpstr>
      <vt:lpstr>Konsep Pendapatan Nasional</vt:lpstr>
      <vt:lpstr>Manfaat Pendapatan Nasional</vt:lpstr>
      <vt:lpstr>Komponen Pendapatan Nasional</vt:lpstr>
      <vt:lpstr>Komponen Pendapatan Nasional</vt:lpstr>
      <vt:lpstr>Metode Penghitungan Pendapatan Nasional</vt:lpstr>
      <vt:lpstr>Pendapatan per Kapita</vt:lpstr>
      <vt:lpstr>Distribusi Pendapatan Nasional</vt:lpstr>
      <vt:lpstr>Slide 12</vt:lpstr>
      <vt:lpstr>BAB II  Pertumbuhan Ekonomi dan Pembangunan Ekonomi</vt:lpstr>
      <vt:lpstr>Slide 14</vt:lpstr>
      <vt:lpstr>Slide 15</vt:lpstr>
      <vt:lpstr>Teori Pertumbuhan Ekonomi, Apa Sajakah?</vt:lpstr>
      <vt:lpstr>Lanjutan</vt:lpstr>
      <vt:lpstr>Lanjutan</vt:lpstr>
      <vt:lpstr>Lanjutan</vt:lpstr>
      <vt:lpstr>Rumus Perhitungan Pertumbuhan Ekonomi </vt:lpstr>
      <vt:lpstr>Perbedaan Pertumbuhan dan Pembangunan Ekonomi </vt:lpstr>
      <vt:lpstr>Slide 22</vt:lpstr>
      <vt:lpstr>Slide 23</vt:lpstr>
      <vt:lpstr>Slide 24</vt:lpstr>
      <vt:lpstr>Perencanaan dengan Kebijakan Pembangunan Ekonomi</vt:lpstr>
      <vt:lpstr>Strategi Pembangunan Ekonomi Indonesia</vt:lpstr>
      <vt:lpstr>Bab III Permasalahan Ketenagakerjaan dalam Pembangunan Ekonomi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Metode Penghitungan Indeks Harga</vt:lpstr>
      <vt:lpstr>Slide 42</vt:lpstr>
      <vt:lpstr>Jenis-jenis Inflasi, apa sajakah?</vt:lpstr>
      <vt:lpstr>Penghitungan Inflasi, Bagaimana Caranya?</vt:lpstr>
      <vt:lpstr>Slide 45</vt:lpstr>
      <vt:lpstr>Permintaan dan Penawaran Uang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Azure</cp:lastModifiedBy>
  <cp:revision>244</cp:revision>
  <dcterms:created xsi:type="dcterms:W3CDTF">2019-05-08T03:17:41Z</dcterms:created>
  <dcterms:modified xsi:type="dcterms:W3CDTF">2019-06-12T08:26:31Z</dcterms:modified>
</cp:coreProperties>
</file>