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50.xml" ContentType="application/vnd.openxmlformats-officedocument.presentationml.slide+xml"/>
  <Override PartName="/ppt/diagrams/layout39.xml" ContentType="application/vnd.openxmlformats-officedocument.drawingml.diagramLayout+xml"/>
  <Override PartName="/ppt/diagrams/layout17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drawing54.xml" ContentType="application/vnd.ms-office.drawingml.diagramDrawing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data2.xml" ContentType="application/vnd.openxmlformats-officedocument.drawingml.diagramData+xml"/>
  <Override PartName="/ppt/diagrams/colors27.xml" ContentType="application/vnd.openxmlformats-officedocument.drawingml.diagramColors+xml"/>
  <Override PartName="/ppt/diagrams/layout42.xml" ContentType="application/vnd.openxmlformats-officedocument.drawingml.diagramLayout+xml"/>
  <Override PartName="/ppt/slides/slide77.xml" ContentType="application/vnd.openxmlformats-officedocument.presentationml.slide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diagrams/drawing59.xml" ContentType="application/vnd.ms-office.drawingml.diagramDrawing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diagrams/quickStyle61.xml" ContentType="application/vnd.openxmlformats-officedocument.drawingml.diagramStyle+xml"/>
  <Override PartName="/ppt/diagrams/drawing62.xml" ContentType="application/vnd.ms-office.drawingml.diagramDrawing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drawing51.xml" ContentType="application/vnd.ms-office.drawingml.diagramDrawing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diagrams/layout61.xml" ContentType="application/vnd.openxmlformats-officedocument.drawingml.diagramLayout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60.xml" ContentType="application/vnd.openxmlformats-officedocument.drawingml.diagramColor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diagrams/data62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diagrams/drawing56.xml" ContentType="application/vnd.ms-office.drawingml.diagramDrawing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layout22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57.xml" ContentType="application/vnd.openxmlformats-officedocument.presentationml.slide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46.xml" ContentType="application/vnd.openxmlformats-officedocument.presentationml.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layout49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52.xml" ContentType="application/vnd.openxmlformats-officedocument.drawingml.diagramStyle+xml"/>
  <Override PartName="/ppt/diagrams/drawing53.xml" ContentType="application/vnd.ms-office.drawingml.diagramDrawing+xml"/>
  <Override PartName="/ppt/diagrams/colors59.xml" ContentType="application/vnd.openxmlformats-officedocument.drawingml.diagramColors+xml"/>
  <Override PartName="/ppt/diagrams/layout16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colors48.xml" ContentType="application/vnd.openxmlformats-officedocument.drawingml.diagramColors+xml"/>
  <Override PartName="/ppt/diagrams/drawing20.xml" ContentType="application/vnd.ms-office.drawingml.diagramDrawing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62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diagrams/drawing58.xml" ContentType="application/vnd.ms-office.drawingml.diagramDrawing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quickStyle60.xml" ContentType="application/vnd.openxmlformats-officedocument.drawingml.diagramStyle+xml"/>
  <Override PartName="/ppt/diagrams/drawing61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diagrams/data58.xml" ContentType="application/vnd.openxmlformats-officedocument.drawingml.diagramData+xml"/>
  <Override PartName="/ppt/diagrams/layout60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notesSlides/notesSlide3.xml" ContentType="application/vnd.openxmlformats-officedocument.presentationml.notesSlide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diagrams/data61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drawing55.xml" ContentType="application/vnd.ms-office.drawingml.diagramDrawing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slides/slide78.xml" ContentType="application/vnd.openxmlformats-officedocument.presentationml.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quickStyle62.xml" ContentType="application/vnd.openxmlformats-officedocument.drawingml.diagramStyl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drawing52.xml" ContentType="application/vnd.ms-office.drawingml.diagramDrawing+xml"/>
  <Override PartName="/ppt/diagrams/layout62.xml" ContentType="application/vnd.openxmlformats-officedocument.drawingml.diagramLayout+xml"/>
  <Override PartName="/ppt/diagrams/quickStyle9.xml" ContentType="application/vnd.openxmlformats-officedocument.drawingml.diagramStyle+xml"/>
  <Override PartName="/ppt/diagrams/drawing30.xml" ContentType="application/vnd.ms-office.drawingml.diagramDrawing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14.xml" ContentType="application/vnd.openxmlformats-officedocument.drawingml.diagramColors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61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data16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data52.xml" ContentType="application/vnd.openxmlformats-officedocument.drawingml.diagramData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data30.xml" ContentType="application/vnd.openxmlformats-officedocument.drawingml.diagramData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diagrams/drawing57.xml" ContentType="application/vnd.ms-office.drawingml.diagramDrawing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layout56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layout45.xml" ContentType="application/vnd.openxmlformats-officedocument.drawingml.diagramLayout+xml"/>
  <Override PartName="/ppt/diagrams/drawing60.xml" ContentType="application/vnd.ms-office.drawingml.diagramDrawing+xml"/>
  <Override PartName="/ppt/diagrams/drawing6.xml" ContentType="application/vnd.ms-office.drawingml.diagramDrawing+xml"/>
  <Override PartName="/ppt/diagrams/layout23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diagrams/quickStyle39.xml" ContentType="application/vnd.openxmlformats-officedocument.drawingml.diagramStyle+xml"/>
  <Override PartName="/ppt/diagrams/data13.xml" ContentType="application/vnd.openxmlformats-officedocument.drawingml.diagramData+xml"/>
  <Override PartName="/ppt/diagrams/data60.xml" ContentType="application/vnd.openxmlformats-officedocument.drawingml.diagramData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data2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6" r:id="rId2"/>
    <p:sldId id="257" r:id="rId3"/>
    <p:sldId id="259" r:id="rId4"/>
    <p:sldId id="35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35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354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298" r:id="rId45"/>
    <p:sldId id="299" r:id="rId46"/>
    <p:sldId id="312" r:id="rId47"/>
    <p:sldId id="355" r:id="rId48"/>
    <p:sldId id="303" r:id="rId49"/>
    <p:sldId id="304" r:id="rId50"/>
    <p:sldId id="305" r:id="rId51"/>
    <p:sldId id="306" r:id="rId52"/>
    <p:sldId id="307" r:id="rId53"/>
    <p:sldId id="308" r:id="rId54"/>
    <p:sldId id="313" r:id="rId55"/>
    <p:sldId id="310" r:id="rId56"/>
    <p:sldId id="311" r:id="rId57"/>
    <p:sldId id="315" r:id="rId58"/>
    <p:sldId id="356" r:id="rId59"/>
    <p:sldId id="317" r:id="rId60"/>
    <p:sldId id="337" r:id="rId61"/>
    <p:sldId id="319" r:id="rId62"/>
    <p:sldId id="320" r:id="rId63"/>
    <p:sldId id="321" r:id="rId64"/>
    <p:sldId id="323" r:id="rId65"/>
    <p:sldId id="325" r:id="rId66"/>
    <p:sldId id="339" r:id="rId67"/>
    <p:sldId id="328" r:id="rId68"/>
    <p:sldId id="338" r:id="rId69"/>
    <p:sldId id="331" r:id="rId70"/>
    <p:sldId id="332" r:id="rId71"/>
    <p:sldId id="333" r:id="rId72"/>
    <p:sldId id="334" r:id="rId73"/>
    <p:sldId id="335" r:id="rId74"/>
    <p:sldId id="336" r:id="rId75"/>
    <p:sldId id="357" r:id="rId76"/>
    <p:sldId id="341" r:id="rId77"/>
    <p:sldId id="342" r:id="rId78"/>
    <p:sldId id="343" r:id="rId79"/>
    <p:sldId id="344" r:id="rId80"/>
    <p:sldId id="345" r:id="rId81"/>
    <p:sldId id="346" r:id="rId82"/>
    <p:sldId id="347" r:id="rId83"/>
    <p:sldId id="348" r:id="rId84"/>
    <p:sldId id="349" r:id="rId85"/>
    <p:sldId id="350" r:id="rId8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slide" Target="../slides/slide14.xml"/><Relationship Id="rId1" Type="http://schemas.openxmlformats.org/officeDocument/2006/relationships/slide" Target="../slides/slide3.xml"/><Relationship Id="rId6" Type="http://schemas.openxmlformats.org/officeDocument/2006/relationships/slide" Target="../slides/slide74.xml"/><Relationship Id="rId5" Type="http://schemas.openxmlformats.org/officeDocument/2006/relationships/slide" Target="../slides/slide57.xml"/><Relationship Id="rId4" Type="http://schemas.openxmlformats.org/officeDocument/2006/relationships/slide" Target="../slides/slide46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slide" Target="../slides/slide5.xm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slide" Target="../slides/slide34.xml"/><Relationship Id="rId1" Type="http://schemas.openxmlformats.org/officeDocument/2006/relationships/slide" Target="../slides/slide27.xml"/></Relationships>
</file>

<file path=ppt/diagrams/_rels/data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slide" Target="../slides/slide51.xml"/><Relationship Id="rId1" Type="http://schemas.openxmlformats.org/officeDocument/2006/relationships/slide" Target="../slides/slide48.xml"/></Relationships>
</file>

<file path=ppt/diagrams/_rels/data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8.xml"/><Relationship Id="rId2" Type="http://schemas.openxmlformats.org/officeDocument/2006/relationships/slide" Target="../slides/slide62.xml"/><Relationship Id="rId1" Type="http://schemas.openxmlformats.org/officeDocument/2006/relationships/slide" Target="../slides/slide59.xml"/></Relationships>
</file>

<file path=ppt/diagrams/_rels/data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6.xml"/><Relationship Id="rId2" Type="http://schemas.openxmlformats.org/officeDocument/2006/relationships/slide" Target="../slides/slide64.xml"/><Relationship Id="rId1" Type="http://schemas.openxmlformats.org/officeDocument/2006/relationships/slide" Target="../slides/slide63.xml"/></Relationships>
</file>

<file path=ppt/diagrams/_rels/data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slide" Target="../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5#3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A1ED0-1EE2-4AFB-8110-37E08A7C250C}" type="doc">
      <dgm:prSet loTypeId="urn:microsoft.com/office/officeart/2005/8/layout/vList5" loCatId="list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653A07-32CE-403C-9D7B-12D4613963C3}">
      <dgm:prSet custT="1"/>
      <dgm:spPr/>
      <dgm:t>
        <a:bodyPr/>
        <a:lstStyle/>
        <a:p>
          <a:pPr marL="1030288" indent="-914400" algn="ctr" defTabSz="968375" rtl="0">
            <a:lnSpc>
              <a:spcPct val="100000"/>
            </a:lnSpc>
            <a:spcAft>
              <a:spcPts val="0"/>
            </a:spcAft>
            <a:tabLst>
              <a:tab pos="1030288" algn="l"/>
            </a:tabLst>
          </a:pPr>
          <a:r>
            <a:rPr lang="en-US" sz="2000" b="1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I</a:t>
          </a:r>
          <a:endParaRPr lang="en-US" sz="20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6772BC6C-CA16-4A7E-B0BF-15626345F2E5}" type="parTrans" cxnId="{5F15FB3B-0007-4E36-A518-B2D22BFAE360}">
      <dgm:prSet/>
      <dgm:spPr/>
      <dgm:t>
        <a:bodyPr/>
        <a:lstStyle/>
        <a:p>
          <a:endParaRPr lang="en-US"/>
        </a:p>
      </dgm:t>
    </dgm:pt>
    <dgm:pt modelId="{840FC544-3D00-43A0-83C2-4390929A3845}" type="sibTrans" cxnId="{5F15FB3B-0007-4E36-A518-B2D22BFAE360}">
      <dgm:prSet/>
      <dgm:spPr/>
      <dgm:t>
        <a:bodyPr/>
        <a:lstStyle/>
        <a:p>
          <a:endParaRPr lang="en-US"/>
        </a:p>
      </dgm:t>
    </dgm:pt>
    <dgm:pt modelId="{D570CC74-3132-45E8-AC2B-BF41E34D0DF8}">
      <dgm:prSet custT="1"/>
      <dgm:spPr/>
      <dgm:t>
        <a:bodyPr/>
        <a:lstStyle/>
        <a:p>
          <a:pPr marL="1030288" indent="-914400" algn="ctr" rtl="0">
            <a:tabLst>
              <a:tab pos="1030288" algn="l"/>
            </a:tabLst>
          </a:pPr>
          <a:r>
            <a:rPr lang="en-ID" sz="20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II</a:t>
          </a:r>
          <a:endParaRPr lang="en-US" sz="20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35924C56-5580-42BF-BD8B-3692A8A98627}" type="parTrans" cxnId="{23AF7A7D-4CE2-438D-8816-D8B6E793E596}">
      <dgm:prSet/>
      <dgm:spPr/>
      <dgm:t>
        <a:bodyPr/>
        <a:lstStyle/>
        <a:p>
          <a:endParaRPr lang="en-US"/>
        </a:p>
      </dgm:t>
    </dgm:pt>
    <dgm:pt modelId="{771D2DEB-6528-4D8C-A0E8-6C7C317FE641}" type="sibTrans" cxnId="{23AF7A7D-4CE2-438D-8816-D8B6E793E596}">
      <dgm:prSet/>
      <dgm:spPr/>
      <dgm:t>
        <a:bodyPr/>
        <a:lstStyle/>
        <a:p>
          <a:endParaRPr lang="en-US"/>
        </a:p>
      </dgm:t>
    </dgm:pt>
    <dgm:pt modelId="{5BFC1BE3-2EEE-43CB-9CE2-DE52AC7B1B75}">
      <dgm:prSet custT="1"/>
      <dgm:spPr/>
      <dgm:t>
        <a:bodyPr/>
        <a:lstStyle/>
        <a:p>
          <a:pPr marL="1030288" indent="-914400" algn="ctr" rtl="0">
            <a:tabLst>
              <a:tab pos="1030288" algn="l"/>
            </a:tabLst>
          </a:pPr>
          <a:r>
            <a:rPr lang="en-US" sz="2000" b="1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III</a:t>
          </a:r>
          <a:endParaRPr lang="en-US" sz="20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C3FD419C-AD21-480C-96DF-7ED4CB4E42F3}" type="parTrans" cxnId="{CA14943A-3999-491E-A201-770B1B7A2345}">
      <dgm:prSet/>
      <dgm:spPr/>
      <dgm:t>
        <a:bodyPr/>
        <a:lstStyle/>
        <a:p>
          <a:endParaRPr lang="en-US"/>
        </a:p>
      </dgm:t>
    </dgm:pt>
    <dgm:pt modelId="{0E27858F-BCD5-4961-A213-9FABB85A3083}" type="sibTrans" cxnId="{CA14943A-3999-491E-A201-770B1B7A2345}">
      <dgm:prSet/>
      <dgm:spPr/>
      <dgm:t>
        <a:bodyPr/>
        <a:lstStyle/>
        <a:p>
          <a:endParaRPr lang="en-US"/>
        </a:p>
      </dgm:t>
    </dgm:pt>
    <dgm:pt modelId="{88D02F9B-EB93-40DC-B824-15A4E83A49BD}">
      <dgm:prSet custT="1"/>
      <dgm:spPr/>
      <dgm:t>
        <a:bodyPr/>
        <a:lstStyle/>
        <a:p>
          <a:pPr marL="1030288" indent="-914400" algn="ctr" rtl="0">
            <a:tabLst>
              <a:tab pos="1030288" algn="l"/>
            </a:tabLst>
          </a:pPr>
          <a:r>
            <a:rPr lang="en-US" sz="2000" b="1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IV</a:t>
          </a:r>
          <a:endParaRPr lang="en-US" sz="20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370D72D6-7675-46B1-A9AF-E19AC90EA712}" type="parTrans" cxnId="{365A68C4-3134-4695-83C4-BD8654C9B33A}">
      <dgm:prSet/>
      <dgm:spPr/>
      <dgm:t>
        <a:bodyPr/>
        <a:lstStyle/>
        <a:p>
          <a:endParaRPr lang="en-US"/>
        </a:p>
      </dgm:t>
    </dgm:pt>
    <dgm:pt modelId="{47F54ED7-0989-4DFB-A4BE-1B2F9050833C}" type="sibTrans" cxnId="{365A68C4-3134-4695-83C4-BD8654C9B33A}">
      <dgm:prSet/>
      <dgm:spPr/>
      <dgm:t>
        <a:bodyPr/>
        <a:lstStyle/>
        <a:p>
          <a:endParaRPr lang="en-US"/>
        </a:p>
      </dgm:t>
    </dgm:pt>
    <dgm:pt modelId="{7D356C2D-F362-4C08-BBC9-89CC267FCE18}">
      <dgm:prSet custT="1"/>
      <dgm:spPr/>
      <dgm:t>
        <a:bodyPr/>
        <a:lstStyle/>
        <a:p>
          <a:pPr marL="1030288" indent="-914400" algn="ctr" rtl="0">
            <a:tabLst>
              <a:tab pos="1030288" algn="l"/>
            </a:tabLst>
          </a:pPr>
          <a:r>
            <a:rPr lang="en-US" sz="2000" b="1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V</a:t>
          </a:r>
          <a:endParaRPr lang="en-US" sz="20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DBCD9CF0-A1BC-4588-A231-32E0704E82EB}" type="parTrans" cxnId="{F93394FB-280C-4EED-A803-6463C9F4872E}">
      <dgm:prSet/>
      <dgm:spPr/>
      <dgm:t>
        <a:bodyPr/>
        <a:lstStyle/>
        <a:p>
          <a:endParaRPr lang="en-US"/>
        </a:p>
      </dgm:t>
    </dgm:pt>
    <dgm:pt modelId="{ABC1A646-45F0-43A2-9B3A-D255FF192065}" type="sibTrans" cxnId="{F93394FB-280C-4EED-A803-6463C9F4872E}">
      <dgm:prSet/>
      <dgm:spPr/>
      <dgm:t>
        <a:bodyPr/>
        <a:lstStyle/>
        <a:p>
          <a:endParaRPr lang="en-US"/>
        </a:p>
      </dgm:t>
    </dgm:pt>
    <dgm:pt modelId="{70A04AE0-7748-40B2-BB26-B6BB7C90BE78}">
      <dgm:prSet custT="1"/>
      <dgm:spPr/>
      <dgm:t>
        <a:bodyPr/>
        <a:lstStyle/>
        <a:p>
          <a:pPr marL="1030288" indent="-914400" algn="ctr" rtl="0">
            <a:tabLst>
              <a:tab pos="1030288" algn="l"/>
            </a:tabLst>
          </a:pPr>
          <a:r>
            <a:rPr lang="en-US" sz="2000" b="1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VI</a:t>
          </a:r>
          <a:endParaRPr lang="en-US" sz="20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C2247985-46C9-4913-AD99-300BB20F48EA}" type="parTrans" cxnId="{AEFD4F40-B612-474E-969E-55FA80052898}">
      <dgm:prSet/>
      <dgm:spPr/>
      <dgm:t>
        <a:bodyPr/>
        <a:lstStyle/>
        <a:p>
          <a:endParaRPr lang="en-US"/>
        </a:p>
      </dgm:t>
    </dgm:pt>
    <dgm:pt modelId="{9AD9B886-625A-4B65-87D5-79ADEDEB7E51}" type="sibTrans" cxnId="{AEFD4F40-B612-474E-969E-55FA80052898}">
      <dgm:prSet/>
      <dgm:spPr/>
      <dgm:t>
        <a:bodyPr/>
        <a:lstStyle/>
        <a:p>
          <a:endParaRPr lang="en-US"/>
        </a:p>
      </dgm:t>
    </dgm:pt>
    <dgm:pt modelId="{E91ECABF-952C-4D39-B7F7-BDCBC575F137}">
      <dgm:prSet custT="1"/>
      <dgm:spPr/>
      <dgm:t>
        <a:bodyPr/>
        <a:lstStyle/>
        <a:p>
          <a:pPr marL="347663" indent="-231775" algn="l" defTabSz="968375" rtl="0">
            <a:lnSpc>
              <a:spcPct val="100000"/>
            </a:lnSpc>
            <a:spcAft>
              <a:spcPts val="0"/>
            </a:spcAft>
            <a:tabLst>
              <a:tab pos="347663" algn="l"/>
            </a:tabLst>
          </a:pP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1" action="ppaction://hlinksldjump"/>
            </a:rPr>
            <a:t>Akuntansi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1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1" action="ppaction://hlinksldjump"/>
            </a:rPr>
            <a:t>sebagai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1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1" action="ppaction://hlinksldjump"/>
            </a:rPr>
            <a:t>Sistem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1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1" action="ppaction://hlinksldjump"/>
            </a:rPr>
            <a:t>Informasi</a:t>
          </a:r>
          <a:endParaRPr lang="en-US" sz="18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72F46B56-5F64-4458-9F7E-2D0A7D07F514}" type="parTrans" cxnId="{AFCB3F2B-31AA-472F-A4E4-A21A430C6806}">
      <dgm:prSet/>
      <dgm:spPr/>
      <dgm:t>
        <a:bodyPr/>
        <a:lstStyle/>
        <a:p>
          <a:endParaRPr lang="en-US"/>
        </a:p>
      </dgm:t>
    </dgm:pt>
    <dgm:pt modelId="{38A00912-5084-4581-8F7A-31A62EC19DB6}" type="sibTrans" cxnId="{AFCB3F2B-31AA-472F-A4E4-A21A430C6806}">
      <dgm:prSet/>
      <dgm:spPr/>
      <dgm:t>
        <a:bodyPr/>
        <a:lstStyle/>
        <a:p>
          <a:endParaRPr lang="en-US"/>
        </a:p>
      </dgm:t>
    </dgm:pt>
    <dgm:pt modelId="{CB6376C6-5201-4ADF-B1AB-4C04B9757D7E}">
      <dgm:prSet custT="1"/>
      <dgm:spPr/>
      <dgm:t>
        <a:bodyPr/>
        <a:lstStyle/>
        <a:p>
          <a:pPr marL="347663" indent="-231775" algn="l" rtl="0">
            <a:tabLst>
              <a:tab pos="347663" algn="l"/>
            </a:tabLst>
          </a:pP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2" action="ppaction://hlinksldjump"/>
            </a:rPr>
            <a:t>Persamaan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2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2" action="ppaction://hlinksldjump"/>
            </a:rPr>
            <a:t>Dasar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2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2" action="ppaction://hlinksldjump"/>
            </a:rPr>
            <a:t>Akuntansi</a:t>
          </a:r>
          <a:endParaRPr lang="en-US" sz="18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0F238429-780B-4043-811C-66D8ADE8C0E4}" type="parTrans" cxnId="{CA4698F6-EB84-4F4D-9015-C2AE038FE46E}">
      <dgm:prSet/>
      <dgm:spPr/>
      <dgm:t>
        <a:bodyPr/>
        <a:lstStyle/>
        <a:p>
          <a:endParaRPr lang="en-US"/>
        </a:p>
      </dgm:t>
    </dgm:pt>
    <dgm:pt modelId="{E157AF88-AA40-489D-9611-1E9695FA0038}" type="sibTrans" cxnId="{CA4698F6-EB84-4F4D-9015-C2AE038FE46E}">
      <dgm:prSet/>
      <dgm:spPr/>
      <dgm:t>
        <a:bodyPr/>
        <a:lstStyle/>
        <a:p>
          <a:endParaRPr lang="en-US"/>
        </a:p>
      </dgm:t>
    </dgm:pt>
    <dgm:pt modelId="{52AB2814-9B81-4526-B784-4F8784F492BD}">
      <dgm:prSet custT="1"/>
      <dgm:spPr/>
      <dgm:t>
        <a:bodyPr/>
        <a:lstStyle/>
        <a:p>
          <a:pPr marL="347663" indent="-231775" algn="l" rtl="0">
            <a:tabLst>
              <a:tab pos="347663" algn="l"/>
            </a:tabLst>
          </a:pP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3" action="ppaction://hlinksldjump"/>
            </a:rPr>
            <a:t>Siklus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3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3" action="ppaction://hlinksldjump"/>
            </a:rPr>
            <a:t>Akuntansi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3" action="ppaction://hlinksldjump"/>
            </a:rPr>
            <a:t> Perusahaan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3" action="ppaction://hlinksldjump"/>
            </a:rPr>
            <a:t>Jasa</a:t>
          </a:r>
          <a:endParaRPr lang="en-US" sz="18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3C34F749-C5F8-41A3-84C8-C781EA508F73}" type="parTrans" cxnId="{32F4B9AA-950F-4AF1-8874-5E6DD6829F55}">
      <dgm:prSet/>
      <dgm:spPr/>
      <dgm:t>
        <a:bodyPr/>
        <a:lstStyle/>
        <a:p>
          <a:endParaRPr lang="en-US"/>
        </a:p>
      </dgm:t>
    </dgm:pt>
    <dgm:pt modelId="{DB7550D7-14E0-4234-B2C6-4F8EFD99CF0C}" type="sibTrans" cxnId="{32F4B9AA-950F-4AF1-8874-5E6DD6829F55}">
      <dgm:prSet/>
      <dgm:spPr/>
      <dgm:t>
        <a:bodyPr/>
        <a:lstStyle/>
        <a:p>
          <a:endParaRPr lang="en-US"/>
        </a:p>
      </dgm:t>
    </dgm:pt>
    <dgm:pt modelId="{93FE3273-2626-4FE5-9881-466EFD31243B}">
      <dgm:prSet custT="1"/>
      <dgm:spPr/>
      <dgm:t>
        <a:bodyPr/>
        <a:lstStyle/>
        <a:p>
          <a:pPr marL="347663" indent="-231775" algn="l" rtl="0">
            <a:tabLst>
              <a:tab pos="347663" algn="l"/>
            </a:tabLst>
          </a:pP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4" action="ppaction://hlinksldjump"/>
            </a:rPr>
            <a:t>Penutupan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4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4" action="ppaction://hlinksldjump"/>
            </a:rPr>
            <a:t>Siklus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4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4" action="ppaction://hlinksldjump"/>
            </a:rPr>
            <a:t>Akuntansi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4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4" action="ppaction://hlinksldjump"/>
            </a:rPr>
            <a:t>pada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4" action="ppaction://hlinksldjump"/>
            </a:rPr>
            <a:t> Perusahaan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4" action="ppaction://hlinksldjump"/>
            </a:rPr>
            <a:t>Jasa</a:t>
          </a:r>
          <a:endParaRPr lang="en-US" sz="18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938ED99B-309D-4D8D-89E0-0D7DE1912AB8}" type="parTrans" cxnId="{004AE906-5208-4F67-97A9-A5FA8C922AF9}">
      <dgm:prSet/>
      <dgm:spPr/>
      <dgm:t>
        <a:bodyPr/>
        <a:lstStyle/>
        <a:p>
          <a:endParaRPr lang="en-US"/>
        </a:p>
      </dgm:t>
    </dgm:pt>
    <dgm:pt modelId="{593F3525-9A68-4EE6-BECB-121D8242B25F}" type="sibTrans" cxnId="{004AE906-5208-4F67-97A9-A5FA8C922AF9}">
      <dgm:prSet/>
      <dgm:spPr/>
      <dgm:t>
        <a:bodyPr/>
        <a:lstStyle/>
        <a:p>
          <a:endParaRPr lang="en-US"/>
        </a:p>
      </dgm:t>
    </dgm:pt>
    <dgm:pt modelId="{927E12CC-3C13-4823-9C27-E8166056E526}">
      <dgm:prSet custT="1"/>
      <dgm:spPr/>
      <dgm:t>
        <a:bodyPr/>
        <a:lstStyle/>
        <a:p>
          <a:pPr marL="347663" indent="-231775" algn="l" rtl="0">
            <a:tabLst>
              <a:tab pos="347663" algn="l"/>
            </a:tabLst>
          </a:pP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5" action="ppaction://hlinksldjump"/>
            </a:rPr>
            <a:t>Siklus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5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5" action="ppaction://hlinksldjump"/>
            </a:rPr>
            <a:t>Akuntansi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5" action="ppaction://hlinksldjump"/>
            </a:rPr>
            <a:t> Perusahaan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5" action="ppaction://hlinksldjump"/>
            </a:rPr>
            <a:t>Dagang</a:t>
          </a:r>
          <a:endParaRPr lang="en-US" sz="18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6B5B858E-91C6-47FF-BE08-67F748A836AD}" type="parTrans" cxnId="{D1ED0054-BDFD-4032-9C61-648DA7E2B745}">
      <dgm:prSet/>
      <dgm:spPr/>
      <dgm:t>
        <a:bodyPr/>
        <a:lstStyle/>
        <a:p>
          <a:endParaRPr lang="en-US"/>
        </a:p>
      </dgm:t>
    </dgm:pt>
    <dgm:pt modelId="{A8E60AAF-B203-45AA-B3E4-4B4BAE023CD7}" type="sibTrans" cxnId="{D1ED0054-BDFD-4032-9C61-648DA7E2B745}">
      <dgm:prSet/>
      <dgm:spPr/>
      <dgm:t>
        <a:bodyPr/>
        <a:lstStyle/>
        <a:p>
          <a:endParaRPr lang="en-US"/>
        </a:p>
      </dgm:t>
    </dgm:pt>
    <dgm:pt modelId="{DFFCE404-FFE1-45A5-8B28-70E108ED0DF7}">
      <dgm:prSet custT="1"/>
      <dgm:spPr/>
      <dgm:t>
        <a:bodyPr/>
        <a:lstStyle/>
        <a:p>
          <a:pPr marL="347663" indent="-231775" algn="l" rtl="0">
            <a:tabLst>
              <a:tab pos="347663" algn="l"/>
            </a:tabLst>
          </a:pP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6" action="ppaction://hlinksldjump"/>
            </a:rPr>
            <a:t>Penutupan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6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6" action="ppaction://hlinksldjump"/>
            </a:rPr>
            <a:t>Akuntansi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6" action="ppaction://hlinksldjump"/>
            </a:rPr>
            <a:t>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6" action="ppaction://hlinksldjump"/>
            </a:rPr>
            <a:t>pada</a:t>
          </a:r>
          <a:r>
            <a:rPr lang="en-US" sz="1800" b="0" strike="noStrike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6" action="ppaction://hlinksldjump"/>
            </a:rPr>
            <a:t> Perusahaan </a:t>
          </a:r>
          <a:r>
            <a:rPr lang="en-US" sz="1800" b="0" strike="noStrike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rId6" action="ppaction://hlinksldjump"/>
            </a:rPr>
            <a:t>Dagang</a:t>
          </a:r>
          <a:endParaRPr lang="en-US" sz="1800" b="0" strike="noStrike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gm:t>
    </dgm:pt>
    <dgm:pt modelId="{198A5E3F-83B4-4D9F-BB45-C6937E630E17}" type="parTrans" cxnId="{8569E1A3-EF1E-492A-B34A-81480E7B84CA}">
      <dgm:prSet/>
      <dgm:spPr/>
      <dgm:t>
        <a:bodyPr/>
        <a:lstStyle/>
        <a:p>
          <a:endParaRPr lang="en-US"/>
        </a:p>
      </dgm:t>
    </dgm:pt>
    <dgm:pt modelId="{37C6179D-CC57-4C2C-B82A-DC177E82793F}" type="sibTrans" cxnId="{8569E1A3-EF1E-492A-B34A-81480E7B84CA}">
      <dgm:prSet/>
      <dgm:spPr/>
      <dgm:t>
        <a:bodyPr/>
        <a:lstStyle/>
        <a:p>
          <a:endParaRPr lang="en-US"/>
        </a:p>
      </dgm:t>
    </dgm:pt>
    <dgm:pt modelId="{A8B07927-2943-4F08-B87E-1E6BBAC20687}" type="pres">
      <dgm:prSet presAssocID="{075A1ED0-1EE2-4AFB-8110-37E08A7C25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8F978B-62CD-4A83-A4D6-2B1D89D9AE08}" type="pres">
      <dgm:prSet presAssocID="{F7653A07-32CE-403C-9D7B-12D4613963C3}" presName="linNode" presStyleCnt="0"/>
      <dgm:spPr/>
      <dgm:t>
        <a:bodyPr/>
        <a:lstStyle/>
        <a:p>
          <a:endParaRPr lang="en-US"/>
        </a:p>
      </dgm:t>
    </dgm:pt>
    <dgm:pt modelId="{F02F7604-7F05-4C7C-81EB-70926218F6CB}" type="pres">
      <dgm:prSet presAssocID="{F7653A07-32CE-403C-9D7B-12D4613963C3}" presName="parentText" presStyleLbl="node1" presStyleIdx="0" presStyleCnt="6" custScaleX="51316" custLinFactNeighborX="-452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3039E-3A4A-45FA-8B5D-F009E0856257}" type="pres">
      <dgm:prSet presAssocID="{F7653A07-32CE-403C-9D7B-12D4613963C3}" presName="descendantText" presStyleLbl="alignAccFollowNode1" presStyleIdx="0" presStyleCnt="6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A4322-9CE2-4A1F-9EDB-4AEF46EA99D0}" type="pres">
      <dgm:prSet presAssocID="{840FC544-3D00-43A0-83C2-4390929A3845}" presName="sp" presStyleCnt="0"/>
      <dgm:spPr/>
      <dgm:t>
        <a:bodyPr/>
        <a:lstStyle/>
        <a:p>
          <a:endParaRPr lang="en-US"/>
        </a:p>
      </dgm:t>
    </dgm:pt>
    <dgm:pt modelId="{AD5FB148-065A-4833-999F-66A21879021F}" type="pres">
      <dgm:prSet presAssocID="{D570CC74-3132-45E8-AC2B-BF41E34D0DF8}" presName="linNode" presStyleCnt="0"/>
      <dgm:spPr/>
      <dgm:t>
        <a:bodyPr/>
        <a:lstStyle/>
        <a:p>
          <a:endParaRPr lang="en-US"/>
        </a:p>
      </dgm:t>
    </dgm:pt>
    <dgm:pt modelId="{2628F766-0856-433F-A0D4-749B6F3416C3}" type="pres">
      <dgm:prSet presAssocID="{D570CC74-3132-45E8-AC2B-BF41E34D0DF8}" presName="parentText" presStyleLbl="node1" presStyleIdx="1" presStyleCnt="6" custScaleX="51316" custLinFactNeighborX="-452" custLinFactNeighborY="-3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091A9-41B2-466D-8BC0-34F507DBADC4}" type="pres">
      <dgm:prSet presAssocID="{D570CC74-3132-45E8-AC2B-BF41E34D0DF8}" presName="descendantText" presStyleLbl="alignAccFollowNode1" presStyleIdx="1" presStyleCnt="6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6F489-B445-4D06-9A2D-9015A6D0A49F}" type="pres">
      <dgm:prSet presAssocID="{771D2DEB-6528-4D8C-A0E8-6C7C317FE641}" presName="sp" presStyleCnt="0"/>
      <dgm:spPr/>
      <dgm:t>
        <a:bodyPr/>
        <a:lstStyle/>
        <a:p>
          <a:endParaRPr lang="en-US"/>
        </a:p>
      </dgm:t>
    </dgm:pt>
    <dgm:pt modelId="{EB61F171-822A-4807-B085-051ED5DEDF63}" type="pres">
      <dgm:prSet presAssocID="{5BFC1BE3-2EEE-43CB-9CE2-DE52AC7B1B75}" presName="linNode" presStyleCnt="0"/>
      <dgm:spPr/>
      <dgm:t>
        <a:bodyPr/>
        <a:lstStyle/>
        <a:p>
          <a:endParaRPr lang="en-US"/>
        </a:p>
      </dgm:t>
    </dgm:pt>
    <dgm:pt modelId="{9E7CFBE1-01A0-4581-91A5-FB33C040E4A4}" type="pres">
      <dgm:prSet presAssocID="{5BFC1BE3-2EEE-43CB-9CE2-DE52AC7B1B75}" presName="parentText" presStyleLbl="node1" presStyleIdx="2" presStyleCnt="6" custScaleX="51316" custLinFactNeighborX="-452" custLinFactNeighborY="-3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6EEA4-34C0-4E89-BC48-1C02AD20969B}" type="pres">
      <dgm:prSet presAssocID="{5BFC1BE3-2EEE-43CB-9CE2-DE52AC7B1B75}" presName="descendantText" presStyleLbl="alignAccFollowNode1" presStyleIdx="2" presStyleCnt="6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9D3ED-C5EE-4CB6-8688-C5E0D46C8291}" type="pres">
      <dgm:prSet presAssocID="{0E27858F-BCD5-4961-A213-9FABB85A3083}" presName="sp" presStyleCnt="0"/>
      <dgm:spPr/>
      <dgm:t>
        <a:bodyPr/>
        <a:lstStyle/>
        <a:p>
          <a:endParaRPr lang="en-US"/>
        </a:p>
      </dgm:t>
    </dgm:pt>
    <dgm:pt modelId="{9F2AFA5F-6299-429D-8BC0-119CBA06B80D}" type="pres">
      <dgm:prSet presAssocID="{88D02F9B-EB93-40DC-B824-15A4E83A49BD}" presName="linNode" presStyleCnt="0"/>
      <dgm:spPr/>
      <dgm:t>
        <a:bodyPr/>
        <a:lstStyle/>
        <a:p>
          <a:endParaRPr lang="en-US"/>
        </a:p>
      </dgm:t>
    </dgm:pt>
    <dgm:pt modelId="{C8507ECE-7F71-454E-A804-A784A6DD609F}" type="pres">
      <dgm:prSet presAssocID="{88D02F9B-EB93-40DC-B824-15A4E83A49BD}" presName="parentText" presStyleLbl="node1" presStyleIdx="3" presStyleCnt="6" custScaleX="51316" custLinFactNeighborX="-452" custLinFactNeighborY="-3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AFE56-774A-4F3F-A95C-40E82EC3425A}" type="pres">
      <dgm:prSet presAssocID="{88D02F9B-EB93-40DC-B824-15A4E83A49BD}" presName="descendantText" presStyleLbl="alignAccFollowNode1" presStyleIdx="3" presStyleCnt="6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EEDDC-96BA-4249-9741-7115211F0723}" type="pres">
      <dgm:prSet presAssocID="{47F54ED7-0989-4DFB-A4BE-1B2F9050833C}" presName="sp" presStyleCnt="0"/>
      <dgm:spPr/>
      <dgm:t>
        <a:bodyPr/>
        <a:lstStyle/>
        <a:p>
          <a:endParaRPr lang="en-US"/>
        </a:p>
      </dgm:t>
    </dgm:pt>
    <dgm:pt modelId="{C11E534A-8455-49C6-A61C-A6640A239866}" type="pres">
      <dgm:prSet presAssocID="{7D356C2D-F362-4C08-BBC9-89CC267FCE18}" presName="linNode" presStyleCnt="0"/>
      <dgm:spPr/>
      <dgm:t>
        <a:bodyPr/>
        <a:lstStyle/>
        <a:p>
          <a:endParaRPr lang="en-US"/>
        </a:p>
      </dgm:t>
    </dgm:pt>
    <dgm:pt modelId="{7ABB1540-B5E6-4015-8D89-0F6AFCCBDE49}" type="pres">
      <dgm:prSet presAssocID="{7D356C2D-F362-4C08-BBC9-89CC267FCE18}" presName="parentText" presStyleLbl="node1" presStyleIdx="4" presStyleCnt="6" custScaleX="51316" custLinFactNeighborX="-452" custLinFactNeighborY="-3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F69B3-FCCB-4B72-96A7-39ED1C4EFC0A}" type="pres">
      <dgm:prSet presAssocID="{7D356C2D-F362-4C08-BBC9-89CC267FCE18}" presName="descendantText" presStyleLbl="alignAccFollowNode1" presStyleIdx="4" presStyleCnt="6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83F3D-C306-47B0-8E30-DEB6E81A84BC}" type="pres">
      <dgm:prSet presAssocID="{ABC1A646-45F0-43A2-9B3A-D255FF192065}" presName="sp" presStyleCnt="0"/>
      <dgm:spPr/>
      <dgm:t>
        <a:bodyPr/>
        <a:lstStyle/>
        <a:p>
          <a:endParaRPr lang="en-US"/>
        </a:p>
      </dgm:t>
    </dgm:pt>
    <dgm:pt modelId="{A6698AFB-6399-4E62-8F04-ABAABF7B2724}" type="pres">
      <dgm:prSet presAssocID="{70A04AE0-7748-40B2-BB26-B6BB7C90BE78}" presName="linNode" presStyleCnt="0"/>
      <dgm:spPr/>
      <dgm:t>
        <a:bodyPr/>
        <a:lstStyle/>
        <a:p>
          <a:endParaRPr lang="en-US"/>
        </a:p>
      </dgm:t>
    </dgm:pt>
    <dgm:pt modelId="{32B06531-9860-4F36-9FEE-BC64EBF094D3}" type="pres">
      <dgm:prSet presAssocID="{70A04AE0-7748-40B2-BB26-B6BB7C90BE78}" presName="parentText" presStyleLbl="node1" presStyleIdx="5" presStyleCnt="6" custScaleX="51316" custLinFactNeighborX="-452" custLinFactNeighborY="-3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D1B67-A512-48DC-A4F9-FD4DA66DB5E6}" type="pres">
      <dgm:prSet presAssocID="{70A04AE0-7748-40B2-BB26-B6BB7C90BE78}" presName="descendantText" presStyleLbl="alignAccFollowNode1" presStyleIdx="5" presStyleCnt="6" custScaleX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54E74-3AC4-49C2-B468-B8488C182ACD}" type="presOf" srcId="{075A1ED0-1EE2-4AFB-8110-37E08A7C250C}" destId="{A8B07927-2943-4F08-B87E-1E6BBAC20687}" srcOrd="0" destOrd="0" presId="urn:microsoft.com/office/officeart/2005/8/layout/vList5"/>
    <dgm:cxn modelId="{AA5AA0E1-B891-4855-8E7E-12C37F5A236A}" type="presOf" srcId="{DFFCE404-FFE1-45A5-8B28-70E108ED0DF7}" destId="{D70D1B67-A512-48DC-A4F9-FD4DA66DB5E6}" srcOrd="0" destOrd="0" presId="urn:microsoft.com/office/officeart/2005/8/layout/vList5"/>
    <dgm:cxn modelId="{CA4698F6-EB84-4F4D-9015-C2AE038FE46E}" srcId="{D570CC74-3132-45E8-AC2B-BF41E34D0DF8}" destId="{CB6376C6-5201-4ADF-B1AB-4C04B9757D7E}" srcOrd="0" destOrd="0" parTransId="{0F238429-780B-4043-811C-66D8ADE8C0E4}" sibTransId="{E157AF88-AA40-489D-9611-1E9695FA0038}"/>
    <dgm:cxn modelId="{1918867F-9BCC-403D-8CF2-9AAE663024DA}" type="presOf" srcId="{93FE3273-2626-4FE5-9881-466EFD31243B}" destId="{C08AFE56-774A-4F3F-A95C-40E82EC3425A}" srcOrd="0" destOrd="0" presId="urn:microsoft.com/office/officeart/2005/8/layout/vList5"/>
    <dgm:cxn modelId="{6E8A4D46-76D7-4B94-8E22-C602BC18AD03}" type="presOf" srcId="{927E12CC-3C13-4823-9C27-E8166056E526}" destId="{5B2F69B3-FCCB-4B72-96A7-39ED1C4EFC0A}" srcOrd="0" destOrd="0" presId="urn:microsoft.com/office/officeart/2005/8/layout/vList5"/>
    <dgm:cxn modelId="{AFCB3F2B-31AA-472F-A4E4-A21A430C6806}" srcId="{F7653A07-32CE-403C-9D7B-12D4613963C3}" destId="{E91ECABF-952C-4D39-B7F7-BDCBC575F137}" srcOrd="0" destOrd="0" parTransId="{72F46B56-5F64-4458-9F7E-2D0A7D07F514}" sibTransId="{38A00912-5084-4581-8F7A-31A62EC19DB6}"/>
    <dgm:cxn modelId="{D1ED0054-BDFD-4032-9C61-648DA7E2B745}" srcId="{7D356C2D-F362-4C08-BBC9-89CC267FCE18}" destId="{927E12CC-3C13-4823-9C27-E8166056E526}" srcOrd="0" destOrd="0" parTransId="{6B5B858E-91C6-47FF-BE08-67F748A836AD}" sibTransId="{A8E60AAF-B203-45AA-B3E4-4B4BAE023CD7}"/>
    <dgm:cxn modelId="{C0018344-F29B-4097-AAB9-785BD5353944}" type="presOf" srcId="{7D356C2D-F362-4C08-BBC9-89CC267FCE18}" destId="{7ABB1540-B5E6-4015-8D89-0F6AFCCBDE49}" srcOrd="0" destOrd="0" presId="urn:microsoft.com/office/officeart/2005/8/layout/vList5"/>
    <dgm:cxn modelId="{BEE04E5B-0534-414D-BFEE-BCEDEDFE509A}" type="presOf" srcId="{70A04AE0-7748-40B2-BB26-B6BB7C90BE78}" destId="{32B06531-9860-4F36-9FEE-BC64EBF094D3}" srcOrd="0" destOrd="0" presId="urn:microsoft.com/office/officeart/2005/8/layout/vList5"/>
    <dgm:cxn modelId="{AEFD4F40-B612-474E-969E-55FA80052898}" srcId="{075A1ED0-1EE2-4AFB-8110-37E08A7C250C}" destId="{70A04AE0-7748-40B2-BB26-B6BB7C90BE78}" srcOrd="5" destOrd="0" parTransId="{C2247985-46C9-4913-AD99-300BB20F48EA}" sibTransId="{9AD9B886-625A-4B65-87D5-79ADEDEB7E51}"/>
    <dgm:cxn modelId="{CB7003D6-AEF8-44D2-AC8B-437AB4B5ABB1}" type="presOf" srcId="{88D02F9B-EB93-40DC-B824-15A4E83A49BD}" destId="{C8507ECE-7F71-454E-A804-A784A6DD609F}" srcOrd="0" destOrd="0" presId="urn:microsoft.com/office/officeart/2005/8/layout/vList5"/>
    <dgm:cxn modelId="{A3BA00A1-2D45-4BA3-A361-680E9442822F}" type="presOf" srcId="{D570CC74-3132-45E8-AC2B-BF41E34D0DF8}" destId="{2628F766-0856-433F-A0D4-749B6F3416C3}" srcOrd="0" destOrd="0" presId="urn:microsoft.com/office/officeart/2005/8/layout/vList5"/>
    <dgm:cxn modelId="{32F4B9AA-950F-4AF1-8874-5E6DD6829F55}" srcId="{5BFC1BE3-2EEE-43CB-9CE2-DE52AC7B1B75}" destId="{52AB2814-9B81-4526-B784-4F8784F492BD}" srcOrd="0" destOrd="0" parTransId="{3C34F749-C5F8-41A3-84C8-C781EA508F73}" sibTransId="{DB7550D7-14E0-4234-B2C6-4F8EFD99CF0C}"/>
    <dgm:cxn modelId="{389D6262-F38D-416F-9560-3F87FF936E30}" type="presOf" srcId="{5BFC1BE3-2EEE-43CB-9CE2-DE52AC7B1B75}" destId="{9E7CFBE1-01A0-4581-91A5-FB33C040E4A4}" srcOrd="0" destOrd="0" presId="urn:microsoft.com/office/officeart/2005/8/layout/vList5"/>
    <dgm:cxn modelId="{CA14943A-3999-491E-A201-770B1B7A2345}" srcId="{075A1ED0-1EE2-4AFB-8110-37E08A7C250C}" destId="{5BFC1BE3-2EEE-43CB-9CE2-DE52AC7B1B75}" srcOrd="2" destOrd="0" parTransId="{C3FD419C-AD21-480C-96DF-7ED4CB4E42F3}" sibTransId="{0E27858F-BCD5-4961-A213-9FABB85A3083}"/>
    <dgm:cxn modelId="{42E795AA-0D37-441F-98A8-2B2B3A6BA68D}" type="presOf" srcId="{CB6376C6-5201-4ADF-B1AB-4C04B9757D7E}" destId="{1DF091A9-41B2-466D-8BC0-34F507DBADC4}" srcOrd="0" destOrd="0" presId="urn:microsoft.com/office/officeart/2005/8/layout/vList5"/>
    <dgm:cxn modelId="{23AF7A7D-4CE2-438D-8816-D8B6E793E596}" srcId="{075A1ED0-1EE2-4AFB-8110-37E08A7C250C}" destId="{D570CC74-3132-45E8-AC2B-BF41E34D0DF8}" srcOrd="1" destOrd="0" parTransId="{35924C56-5580-42BF-BD8B-3692A8A98627}" sibTransId="{771D2DEB-6528-4D8C-A0E8-6C7C317FE641}"/>
    <dgm:cxn modelId="{DBF1B3FD-9A82-4789-AC77-495AA2EFB8CD}" type="presOf" srcId="{E91ECABF-952C-4D39-B7F7-BDCBC575F137}" destId="{ECC3039E-3A4A-45FA-8B5D-F009E0856257}" srcOrd="0" destOrd="0" presId="urn:microsoft.com/office/officeart/2005/8/layout/vList5"/>
    <dgm:cxn modelId="{365A68C4-3134-4695-83C4-BD8654C9B33A}" srcId="{075A1ED0-1EE2-4AFB-8110-37E08A7C250C}" destId="{88D02F9B-EB93-40DC-B824-15A4E83A49BD}" srcOrd="3" destOrd="0" parTransId="{370D72D6-7675-46B1-A9AF-E19AC90EA712}" sibTransId="{47F54ED7-0989-4DFB-A4BE-1B2F9050833C}"/>
    <dgm:cxn modelId="{004AE906-5208-4F67-97A9-A5FA8C922AF9}" srcId="{88D02F9B-EB93-40DC-B824-15A4E83A49BD}" destId="{93FE3273-2626-4FE5-9881-466EFD31243B}" srcOrd="0" destOrd="0" parTransId="{938ED99B-309D-4D8D-89E0-0D7DE1912AB8}" sibTransId="{593F3525-9A68-4EE6-BECB-121D8242B25F}"/>
    <dgm:cxn modelId="{8569E1A3-EF1E-492A-B34A-81480E7B84CA}" srcId="{70A04AE0-7748-40B2-BB26-B6BB7C90BE78}" destId="{DFFCE404-FFE1-45A5-8B28-70E108ED0DF7}" srcOrd="0" destOrd="0" parTransId="{198A5E3F-83B4-4D9F-BB45-C6937E630E17}" sibTransId="{37C6179D-CC57-4C2C-B82A-DC177E82793F}"/>
    <dgm:cxn modelId="{5F15FB3B-0007-4E36-A518-B2D22BFAE360}" srcId="{075A1ED0-1EE2-4AFB-8110-37E08A7C250C}" destId="{F7653A07-32CE-403C-9D7B-12D4613963C3}" srcOrd="0" destOrd="0" parTransId="{6772BC6C-CA16-4A7E-B0BF-15626345F2E5}" sibTransId="{840FC544-3D00-43A0-83C2-4390929A3845}"/>
    <dgm:cxn modelId="{1949844F-0CB8-4F1E-B3B7-53EE84E3FFD0}" type="presOf" srcId="{F7653A07-32CE-403C-9D7B-12D4613963C3}" destId="{F02F7604-7F05-4C7C-81EB-70926218F6CB}" srcOrd="0" destOrd="0" presId="urn:microsoft.com/office/officeart/2005/8/layout/vList5"/>
    <dgm:cxn modelId="{F93394FB-280C-4EED-A803-6463C9F4872E}" srcId="{075A1ED0-1EE2-4AFB-8110-37E08A7C250C}" destId="{7D356C2D-F362-4C08-BBC9-89CC267FCE18}" srcOrd="4" destOrd="0" parTransId="{DBCD9CF0-A1BC-4588-A231-32E0704E82EB}" sibTransId="{ABC1A646-45F0-43A2-9B3A-D255FF192065}"/>
    <dgm:cxn modelId="{470D4E10-E567-48B8-A0DF-719450E086A2}" type="presOf" srcId="{52AB2814-9B81-4526-B784-4F8784F492BD}" destId="{E4B6EEA4-34C0-4E89-BC48-1C02AD20969B}" srcOrd="0" destOrd="0" presId="urn:microsoft.com/office/officeart/2005/8/layout/vList5"/>
    <dgm:cxn modelId="{FA7B4F3D-922F-4753-B557-61BBA2646D9D}" type="presParOf" srcId="{A8B07927-2943-4F08-B87E-1E6BBAC20687}" destId="{FF8F978B-62CD-4A83-A4D6-2B1D89D9AE08}" srcOrd="0" destOrd="0" presId="urn:microsoft.com/office/officeart/2005/8/layout/vList5"/>
    <dgm:cxn modelId="{A487E633-2D6D-4DDE-B03A-61DFFC61913B}" type="presParOf" srcId="{FF8F978B-62CD-4A83-A4D6-2B1D89D9AE08}" destId="{F02F7604-7F05-4C7C-81EB-70926218F6CB}" srcOrd="0" destOrd="0" presId="urn:microsoft.com/office/officeart/2005/8/layout/vList5"/>
    <dgm:cxn modelId="{CBC2E0DF-F294-4CC1-BC14-96A8A3762997}" type="presParOf" srcId="{FF8F978B-62CD-4A83-A4D6-2B1D89D9AE08}" destId="{ECC3039E-3A4A-45FA-8B5D-F009E0856257}" srcOrd="1" destOrd="0" presId="urn:microsoft.com/office/officeart/2005/8/layout/vList5"/>
    <dgm:cxn modelId="{4AA98856-4FAD-4F80-9442-7D5DE3EC51E1}" type="presParOf" srcId="{A8B07927-2943-4F08-B87E-1E6BBAC20687}" destId="{D21A4322-9CE2-4A1F-9EDB-4AEF46EA99D0}" srcOrd="1" destOrd="0" presId="urn:microsoft.com/office/officeart/2005/8/layout/vList5"/>
    <dgm:cxn modelId="{A2F224EB-FC19-443E-9053-0286865A2815}" type="presParOf" srcId="{A8B07927-2943-4F08-B87E-1E6BBAC20687}" destId="{AD5FB148-065A-4833-999F-66A21879021F}" srcOrd="2" destOrd="0" presId="urn:microsoft.com/office/officeart/2005/8/layout/vList5"/>
    <dgm:cxn modelId="{DA96910A-7C5A-4102-8FC0-B8EF5BE0EB6B}" type="presParOf" srcId="{AD5FB148-065A-4833-999F-66A21879021F}" destId="{2628F766-0856-433F-A0D4-749B6F3416C3}" srcOrd="0" destOrd="0" presId="urn:microsoft.com/office/officeart/2005/8/layout/vList5"/>
    <dgm:cxn modelId="{596F73BD-7A61-493A-A73F-8B14A8591F88}" type="presParOf" srcId="{AD5FB148-065A-4833-999F-66A21879021F}" destId="{1DF091A9-41B2-466D-8BC0-34F507DBADC4}" srcOrd="1" destOrd="0" presId="urn:microsoft.com/office/officeart/2005/8/layout/vList5"/>
    <dgm:cxn modelId="{F6BDDD09-1109-4E6B-B22F-1BB5D30F5496}" type="presParOf" srcId="{A8B07927-2943-4F08-B87E-1E6BBAC20687}" destId="{81E6F489-B445-4D06-9A2D-9015A6D0A49F}" srcOrd="3" destOrd="0" presId="urn:microsoft.com/office/officeart/2005/8/layout/vList5"/>
    <dgm:cxn modelId="{1ECF03C8-8F5B-425F-AC54-5ACE71545F1A}" type="presParOf" srcId="{A8B07927-2943-4F08-B87E-1E6BBAC20687}" destId="{EB61F171-822A-4807-B085-051ED5DEDF63}" srcOrd="4" destOrd="0" presId="urn:microsoft.com/office/officeart/2005/8/layout/vList5"/>
    <dgm:cxn modelId="{9601F49E-F1B8-4A95-AD3B-51F34CDD3458}" type="presParOf" srcId="{EB61F171-822A-4807-B085-051ED5DEDF63}" destId="{9E7CFBE1-01A0-4581-91A5-FB33C040E4A4}" srcOrd="0" destOrd="0" presId="urn:microsoft.com/office/officeart/2005/8/layout/vList5"/>
    <dgm:cxn modelId="{6DBFEB69-C2B6-4DDB-8A32-EB3340CC1048}" type="presParOf" srcId="{EB61F171-822A-4807-B085-051ED5DEDF63}" destId="{E4B6EEA4-34C0-4E89-BC48-1C02AD20969B}" srcOrd="1" destOrd="0" presId="urn:microsoft.com/office/officeart/2005/8/layout/vList5"/>
    <dgm:cxn modelId="{71222312-8A24-4671-9492-88836FD9A4B4}" type="presParOf" srcId="{A8B07927-2943-4F08-B87E-1E6BBAC20687}" destId="{8239D3ED-C5EE-4CB6-8688-C5E0D46C8291}" srcOrd="5" destOrd="0" presId="urn:microsoft.com/office/officeart/2005/8/layout/vList5"/>
    <dgm:cxn modelId="{9C177EA0-EABD-4D10-8208-BA4517C1FA61}" type="presParOf" srcId="{A8B07927-2943-4F08-B87E-1E6BBAC20687}" destId="{9F2AFA5F-6299-429D-8BC0-119CBA06B80D}" srcOrd="6" destOrd="0" presId="urn:microsoft.com/office/officeart/2005/8/layout/vList5"/>
    <dgm:cxn modelId="{169E9EEF-1A01-4A31-AC2E-64C8977DF6E0}" type="presParOf" srcId="{9F2AFA5F-6299-429D-8BC0-119CBA06B80D}" destId="{C8507ECE-7F71-454E-A804-A784A6DD609F}" srcOrd="0" destOrd="0" presId="urn:microsoft.com/office/officeart/2005/8/layout/vList5"/>
    <dgm:cxn modelId="{B1814CEF-DEB0-432F-9DE5-09910021AD98}" type="presParOf" srcId="{9F2AFA5F-6299-429D-8BC0-119CBA06B80D}" destId="{C08AFE56-774A-4F3F-A95C-40E82EC3425A}" srcOrd="1" destOrd="0" presId="urn:microsoft.com/office/officeart/2005/8/layout/vList5"/>
    <dgm:cxn modelId="{658B202F-D213-4B74-B1C8-F7868362817F}" type="presParOf" srcId="{A8B07927-2943-4F08-B87E-1E6BBAC20687}" destId="{9DCEEDDC-96BA-4249-9741-7115211F0723}" srcOrd="7" destOrd="0" presId="urn:microsoft.com/office/officeart/2005/8/layout/vList5"/>
    <dgm:cxn modelId="{8757BEB4-DEDD-4C1D-8A69-35631E0F0AF8}" type="presParOf" srcId="{A8B07927-2943-4F08-B87E-1E6BBAC20687}" destId="{C11E534A-8455-49C6-A61C-A6640A239866}" srcOrd="8" destOrd="0" presId="urn:microsoft.com/office/officeart/2005/8/layout/vList5"/>
    <dgm:cxn modelId="{C9F55FE0-84E1-4C6E-9B4A-8851C2DA1879}" type="presParOf" srcId="{C11E534A-8455-49C6-A61C-A6640A239866}" destId="{7ABB1540-B5E6-4015-8D89-0F6AFCCBDE49}" srcOrd="0" destOrd="0" presId="urn:microsoft.com/office/officeart/2005/8/layout/vList5"/>
    <dgm:cxn modelId="{D9F5819D-8ED2-48D5-95E6-C978ECE0C252}" type="presParOf" srcId="{C11E534A-8455-49C6-A61C-A6640A239866}" destId="{5B2F69B3-FCCB-4B72-96A7-39ED1C4EFC0A}" srcOrd="1" destOrd="0" presId="urn:microsoft.com/office/officeart/2005/8/layout/vList5"/>
    <dgm:cxn modelId="{4B475D57-1E38-4182-9A0F-A31052CF56A4}" type="presParOf" srcId="{A8B07927-2943-4F08-B87E-1E6BBAC20687}" destId="{7F383F3D-C306-47B0-8E30-DEB6E81A84BC}" srcOrd="9" destOrd="0" presId="urn:microsoft.com/office/officeart/2005/8/layout/vList5"/>
    <dgm:cxn modelId="{19C0B5ED-6A4C-4FB9-A58A-3EC38F198BF7}" type="presParOf" srcId="{A8B07927-2943-4F08-B87E-1E6BBAC20687}" destId="{A6698AFB-6399-4E62-8F04-ABAABF7B2724}" srcOrd="10" destOrd="0" presId="urn:microsoft.com/office/officeart/2005/8/layout/vList5"/>
    <dgm:cxn modelId="{5B59DEF6-E5E3-4B2B-9609-4080CC1E1024}" type="presParOf" srcId="{A6698AFB-6399-4E62-8F04-ABAABF7B2724}" destId="{32B06531-9860-4F36-9FEE-BC64EBF094D3}" srcOrd="0" destOrd="0" presId="urn:microsoft.com/office/officeart/2005/8/layout/vList5"/>
    <dgm:cxn modelId="{234175EA-4121-479A-882D-B0CC48DF2204}" type="presParOf" srcId="{A6698AFB-6399-4E62-8F04-ABAABF7B2724}" destId="{D70D1B67-A512-48DC-A4F9-FD4DA66DB5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15B345E-97D9-4FE4-B45A-C14DC4A3B514}" type="doc">
      <dgm:prSet loTypeId="urn:microsoft.com/office/officeart/2005/8/layout/chevron2" loCatId="list" qsTypeId="urn:microsoft.com/office/officeart/2005/8/quickstyle/3d7" qsCatId="3D" csTypeId="urn:microsoft.com/office/officeart/2005/8/colors/colorful3#1" csCatId="colorful" phldr="1"/>
      <dgm:spPr/>
      <dgm:t>
        <a:bodyPr/>
        <a:lstStyle/>
        <a:p>
          <a:endParaRPr lang="en-US"/>
        </a:p>
      </dgm:t>
    </dgm:pt>
    <dgm:pt modelId="{FD4DB88D-1AB9-476E-8977-3F21D2385690}">
      <dgm:prSet phldrT="[Text]" custT="1"/>
      <dgm:spPr/>
      <dgm:t>
        <a:bodyPr/>
        <a:lstStyle/>
        <a:p>
          <a:endParaRPr lang="en-US" sz="2000" dirty="0"/>
        </a:p>
      </dgm:t>
    </dgm:pt>
    <dgm:pt modelId="{6CFCB227-E89D-4060-B8D6-97014A07C64C}" type="parTrans" cxnId="{BD1AD982-523B-4D7D-AFC0-3A402B322CF0}">
      <dgm:prSet/>
      <dgm:spPr/>
      <dgm:t>
        <a:bodyPr/>
        <a:lstStyle/>
        <a:p>
          <a:endParaRPr lang="en-US" sz="2000"/>
        </a:p>
      </dgm:t>
    </dgm:pt>
    <dgm:pt modelId="{4A78A38F-19CC-46FC-812A-6FC413477560}" type="sibTrans" cxnId="{BD1AD982-523B-4D7D-AFC0-3A402B322CF0}">
      <dgm:prSet/>
      <dgm:spPr/>
      <dgm:t>
        <a:bodyPr/>
        <a:lstStyle/>
        <a:p>
          <a:endParaRPr lang="en-US" sz="2000"/>
        </a:p>
      </dgm:t>
    </dgm:pt>
    <dgm:pt modelId="{A036E3C1-963E-4963-8BA8-4B370837D370}">
      <dgm:prSet phldrT="[Text]" custT="1"/>
      <dgm:spPr/>
      <dgm:t>
        <a:bodyPr/>
        <a:lstStyle/>
        <a:p>
          <a:r>
            <a:rPr lang="en-US" sz="2000" dirty="0" err="1" smtClean="0"/>
            <a:t>Akuntansi</a:t>
          </a:r>
          <a:r>
            <a:rPr lang="en-US" sz="2000" dirty="0" smtClean="0"/>
            <a:t> </a:t>
          </a:r>
          <a:r>
            <a:rPr lang="en-US" sz="2000" dirty="0" err="1" smtClean="0"/>
            <a:t>keuangan</a:t>
          </a:r>
          <a:r>
            <a:rPr lang="en-US" sz="2000" dirty="0" smtClean="0"/>
            <a:t> (</a:t>
          </a:r>
          <a:r>
            <a:rPr lang="en-US" sz="2000" i="1" dirty="0" smtClean="0"/>
            <a:t>financial accounting</a:t>
          </a:r>
          <a:r>
            <a:rPr lang="en-US" sz="2000" dirty="0" smtClean="0"/>
            <a:t>)</a:t>
          </a:r>
          <a:endParaRPr lang="en-US" sz="2000" dirty="0"/>
        </a:p>
      </dgm:t>
    </dgm:pt>
    <dgm:pt modelId="{163545C4-BAD3-4A96-8A03-A7D3B8D1FF9C}" type="parTrans" cxnId="{27505A08-00DD-4ECE-85F1-0A33DA8CFB9F}">
      <dgm:prSet/>
      <dgm:spPr/>
      <dgm:t>
        <a:bodyPr/>
        <a:lstStyle/>
        <a:p>
          <a:endParaRPr lang="en-US" sz="2000"/>
        </a:p>
      </dgm:t>
    </dgm:pt>
    <dgm:pt modelId="{B005A77E-D2FE-456C-957A-717F0BCF3C03}" type="sibTrans" cxnId="{27505A08-00DD-4ECE-85F1-0A33DA8CFB9F}">
      <dgm:prSet/>
      <dgm:spPr/>
      <dgm:t>
        <a:bodyPr/>
        <a:lstStyle/>
        <a:p>
          <a:endParaRPr lang="en-US" sz="2000"/>
        </a:p>
      </dgm:t>
    </dgm:pt>
    <dgm:pt modelId="{FAFED664-2D6A-414B-8F81-8FBA96959049}">
      <dgm:prSet phldrT="[Text]" custT="1"/>
      <dgm:spPr/>
      <dgm:t>
        <a:bodyPr/>
        <a:lstStyle/>
        <a:p>
          <a:endParaRPr lang="en-US" sz="2000" dirty="0"/>
        </a:p>
      </dgm:t>
    </dgm:pt>
    <dgm:pt modelId="{8E0A7501-672C-4CA6-BE59-61A031AB36E3}" type="parTrans" cxnId="{0787C0EA-F11A-4765-972F-9D32C8583604}">
      <dgm:prSet/>
      <dgm:spPr/>
      <dgm:t>
        <a:bodyPr/>
        <a:lstStyle/>
        <a:p>
          <a:endParaRPr lang="en-US" sz="2000"/>
        </a:p>
      </dgm:t>
    </dgm:pt>
    <dgm:pt modelId="{ADF8BE0C-B7FF-4D30-A97D-0DF1F22E5305}" type="sibTrans" cxnId="{0787C0EA-F11A-4765-972F-9D32C8583604}">
      <dgm:prSet/>
      <dgm:spPr/>
      <dgm:t>
        <a:bodyPr/>
        <a:lstStyle/>
        <a:p>
          <a:endParaRPr lang="en-US" sz="2000"/>
        </a:p>
      </dgm:t>
    </dgm:pt>
    <dgm:pt modelId="{E909260F-31DA-450A-AE02-37B7850E2A71}">
      <dgm:prSet phldrT="[Text]" custT="1"/>
      <dgm:spPr/>
      <dgm:t>
        <a:bodyPr/>
        <a:lstStyle/>
        <a:p>
          <a:r>
            <a:rPr lang="en-US" sz="2000" dirty="0" err="1" smtClean="0"/>
            <a:t>Akuntansi</a:t>
          </a:r>
          <a:r>
            <a:rPr lang="en-US" sz="2000" dirty="0" smtClean="0"/>
            <a:t> </a:t>
          </a:r>
          <a:r>
            <a:rPr lang="en-US" sz="2000" dirty="0" err="1" smtClean="0"/>
            <a:t>pemeriksaan</a:t>
          </a:r>
          <a:r>
            <a:rPr lang="en-US" sz="2000" dirty="0" smtClean="0"/>
            <a:t> (</a:t>
          </a:r>
          <a:r>
            <a:rPr lang="en-US" sz="2000" i="1" dirty="0" smtClean="0"/>
            <a:t>auditing accounting</a:t>
          </a:r>
          <a:r>
            <a:rPr lang="en-US" sz="2000" dirty="0" smtClean="0"/>
            <a:t>)</a:t>
          </a:r>
          <a:endParaRPr lang="en-US" sz="2000" dirty="0"/>
        </a:p>
      </dgm:t>
    </dgm:pt>
    <dgm:pt modelId="{1BCC75C7-6F77-4118-B745-575AFA9C1BCD}" type="parTrans" cxnId="{D5F78B27-914B-48F9-974D-BF6993755E98}">
      <dgm:prSet/>
      <dgm:spPr/>
      <dgm:t>
        <a:bodyPr/>
        <a:lstStyle/>
        <a:p>
          <a:endParaRPr lang="en-US" sz="2000"/>
        </a:p>
      </dgm:t>
    </dgm:pt>
    <dgm:pt modelId="{D32B4962-DB7A-4967-93A4-4EC976F24313}" type="sibTrans" cxnId="{D5F78B27-914B-48F9-974D-BF6993755E98}">
      <dgm:prSet/>
      <dgm:spPr/>
      <dgm:t>
        <a:bodyPr/>
        <a:lstStyle/>
        <a:p>
          <a:endParaRPr lang="en-US" sz="2000"/>
        </a:p>
      </dgm:t>
    </dgm:pt>
    <dgm:pt modelId="{96B1BBD1-12C0-459B-8C56-B7D76DE81DD5}">
      <dgm:prSet phldrT="[Text]" custT="1"/>
      <dgm:spPr/>
      <dgm:t>
        <a:bodyPr/>
        <a:lstStyle/>
        <a:p>
          <a:endParaRPr lang="en-US" sz="2000" dirty="0"/>
        </a:p>
      </dgm:t>
    </dgm:pt>
    <dgm:pt modelId="{BDEA3A6A-64E3-48DB-98FD-4F8317BA922D}" type="parTrans" cxnId="{F8092643-43E3-42DB-B396-CFC3549F9690}">
      <dgm:prSet/>
      <dgm:spPr/>
      <dgm:t>
        <a:bodyPr/>
        <a:lstStyle/>
        <a:p>
          <a:endParaRPr lang="en-US" sz="2000"/>
        </a:p>
      </dgm:t>
    </dgm:pt>
    <dgm:pt modelId="{029964FE-E550-4112-A115-95214BE1178C}" type="sibTrans" cxnId="{F8092643-43E3-42DB-B396-CFC3549F9690}">
      <dgm:prSet/>
      <dgm:spPr/>
      <dgm:t>
        <a:bodyPr/>
        <a:lstStyle/>
        <a:p>
          <a:endParaRPr lang="en-US" sz="2000"/>
        </a:p>
      </dgm:t>
    </dgm:pt>
    <dgm:pt modelId="{62FD5867-3B47-4D84-8AC1-B9E2DE204873}">
      <dgm:prSet phldrT="[Text]" custT="1"/>
      <dgm:spPr/>
      <dgm:t>
        <a:bodyPr/>
        <a:lstStyle/>
        <a:p>
          <a:r>
            <a:rPr lang="en-US" sz="2000" dirty="0" err="1" smtClean="0"/>
            <a:t>Akuntansi</a:t>
          </a:r>
          <a:r>
            <a:rPr lang="en-US" sz="2000" dirty="0" smtClean="0"/>
            <a:t> </a:t>
          </a:r>
          <a:r>
            <a:rPr lang="en-US" sz="2000" dirty="0" err="1" smtClean="0"/>
            <a:t>biaya</a:t>
          </a:r>
          <a:r>
            <a:rPr lang="en-US" sz="2000" dirty="0" smtClean="0"/>
            <a:t> (</a:t>
          </a:r>
          <a:r>
            <a:rPr lang="en-US" sz="2000" i="1" dirty="0" smtClean="0"/>
            <a:t>cost accounting</a:t>
          </a:r>
          <a:r>
            <a:rPr lang="en-US" sz="2000" dirty="0" smtClean="0"/>
            <a:t>)</a:t>
          </a:r>
          <a:endParaRPr lang="en-US" sz="2000" dirty="0"/>
        </a:p>
      </dgm:t>
    </dgm:pt>
    <dgm:pt modelId="{7DBB731C-047C-4982-9438-73AC72B18484}" type="parTrans" cxnId="{B325C9A7-7BEE-413B-A762-6E7833CC337E}">
      <dgm:prSet/>
      <dgm:spPr/>
      <dgm:t>
        <a:bodyPr/>
        <a:lstStyle/>
        <a:p>
          <a:endParaRPr lang="en-US" sz="2000"/>
        </a:p>
      </dgm:t>
    </dgm:pt>
    <dgm:pt modelId="{F95C5D5C-D4F3-4212-A8E3-42D5882198A6}" type="sibTrans" cxnId="{B325C9A7-7BEE-413B-A762-6E7833CC337E}">
      <dgm:prSet/>
      <dgm:spPr/>
      <dgm:t>
        <a:bodyPr/>
        <a:lstStyle/>
        <a:p>
          <a:endParaRPr lang="en-US" sz="2000"/>
        </a:p>
      </dgm:t>
    </dgm:pt>
    <dgm:pt modelId="{8663D44B-D1AB-4402-A5D4-C22D505B804B}">
      <dgm:prSet custT="1"/>
      <dgm:spPr/>
      <dgm:t>
        <a:bodyPr/>
        <a:lstStyle/>
        <a:p>
          <a:endParaRPr lang="en-US" sz="2000" dirty="0"/>
        </a:p>
      </dgm:t>
    </dgm:pt>
    <dgm:pt modelId="{93A11CB0-FCC3-4967-9E7C-63A438FE5AEF}" type="parTrans" cxnId="{ED36136A-CB06-41C4-B111-01BAD0D44F52}">
      <dgm:prSet/>
      <dgm:spPr/>
      <dgm:t>
        <a:bodyPr/>
        <a:lstStyle/>
        <a:p>
          <a:endParaRPr lang="en-US" sz="2000"/>
        </a:p>
      </dgm:t>
    </dgm:pt>
    <dgm:pt modelId="{E22CE0FC-98A5-4BBC-AD12-DD12B7D35F8F}" type="sibTrans" cxnId="{ED36136A-CB06-41C4-B111-01BAD0D44F52}">
      <dgm:prSet/>
      <dgm:spPr/>
      <dgm:t>
        <a:bodyPr/>
        <a:lstStyle/>
        <a:p>
          <a:endParaRPr lang="en-US" sz="2000"/>
        </a:p>
      </dgm:t>
    </dgm:pt>
    <dgm:pt modelId="{9B16ACAE-F39B-4970-9B61-C528BF7FB205}">
      <dgm:prSet custT="1"/>
      <dgm:spPr/>
      <dgm:t>
        <a:bodyPr/>
        <a:lstStyle/>
        <a:p>
          <a:r>
            <a:rPr lang="en-US" sz="2000" dirty="0" err="1" smtClean="0"/>
            <a:t>Akuntansi</a:t>
          </a:r>
          <a:r>
            <a:rPr lang="en-US" sz="2000" dirty="0" smtClean="0"/>
            <a:t> </a:t>
          </a:r>
          <a:r>
            <a:rPr lang="en-US" sz="2000" dirty="0" err="1" smtClean="0"/>
            <a:t>anggaran</a:t>
          </a:r>
          <a:r>
            <a:rPr lang="en-US" sz="2000" dirty="0" smtClean="0"/>
            <a:t> (</a:t>
          </a:r>
          <a:r>
            <a:rPr lang="en-US" sz="2000" i="1" dirty="0" smtClean="0"/>
            <a:t>budgeting accounting</a:t>
          </a:r>
          <a:r>
            <a:rPr lang="en-US" sz="2000" dirty="0" smtClean="0"/>
            <a:t>)</a:t>
          </a:r>
          <a:endParaRPr lang="en-US" sz="2000" dirty="0"/>
        </a:p>
      </dgm:t>
    </dgm:pt>
    <dgm:pt modelId="{98CDC33A-4728-4FBF-A91D-EEEF96E2D726}" type="parTrans" cxnId="{C6F33717-B583-4F43-BD47-90366A15FDB4}">
      <dgm:prSet/>
      <dgm:spPr/>
      <dgm:t>
        <a:bodyPr/>
        <a:lstStyle/>
        <a:p>
          <a:endParaRPr lang="en-US" sz="2000"/>
        </a:p>
      </dgm:t>
    </dgm:pt>
    <dgm:pt modelId="{73125C45-BDF6-4A46-8257-176870910885}" type="sibTrans" cxnId="{C6F33717-B583-4F43-BD47-90366A15FDB4}">
      <dgm:prSet/>
      <dgm:spPr/>
      <dgm:t>
        <a:bodyPr/>
        <a:lstStyle/>
        <a:p>
          <a:endParaRPr lang="en-US" sz="2000"/>
        </a:p>
      </dgm:t>
    </dgm:pt>
    <dgm:pt modelId="{FB1FE14A-2E81-4273-AD5C-800C92892A25}">
      <dgm:prSet custT="1"/>
      <dgm:spPr/>
      <dgm:t>
        <a:bodyPr/>
        <a:lstStyle/>
        <a:p>
          <a:endParaRPr lang="en-US" sz="2000" dirty="0"/>
        </a:p>
      </dgm:t>
    </dgm:pt>
    <dgm:pt modelId="{2983B84C-B43C-4FFE-A6F9-6A43C470C893}" type="parTrans" cxnId="{129C4C8F-5634-4977-8EE5-08DDDF20CF79}">
      <dgm:prSet/>
      <dgm:spPr/>
      <dgm:t>
        <a:bodyPr/>
        <a:lstStyle/>
        <a:p>
          <a:endParaRPr lang="en-US" sz="2000"/>
        </a:p>
      </dgm:t>
    </dgm:pt>
    <dgm:pt modelId="{26A5D137-54D8-48C1-8E17-B7A681E60942}" type="sibTrans" cxnId="{129C4C8F-5634-4977-8EE5-08DDDF20CF79}">
      <dgm:prSet/>
      <dgm:spPr/>
      <dgm:t>
        <a:bodyPr/>
        <a:lstStyle/>
        <a:p>
          <a:endParaRPr lang="en-US" sz="2000"/>
        </a:p>
      </dgm:t>
    </dgm:pt>
    <dgm:pt modelId="{1D1B4F5E-B569-4300-AF42-3D373E3A12F6}">
      <dgm:prSet custT="1"/>
      <dgm:spPr/>
      <dgm:t>
        <a:bodyPr/>
        <a:lstStyle/>
        <a:p>
          <a:endParaRPr lang="en-US" sz="2000" dirty="0"/>
        </a:p>
      </dgm:t>
    </dgm:pt>
    <dgm:pt modelId="{CB79005B-657D-430D-A8B1-6B7FBBC74F27}" type="parTrans" cxnId="{EE830B11-AAA0-4909-8425-02C1F9C372E9}">
      <dgm:prSet/>
      <dgm:spPr/>
      <dgm:t>
        <a:bodyPr/>
        <a:lstStyle/>
        <a:p>
          <a:endParaRPr lang="en-US" sz="2000"/>
        </a:p>
      </dgm:t>
    </dgm:pt>
    <dgm:pt modelId="{F8B43850-CEFC-42B7-BA9C-686F82B1A1EA}" type="sibTrans" cxnId="{EE830B11-AAA0-4909-8425-02C1F9C372E9}">
      <dgm:prSet/>
      <dgm:spPr/>
      <dgm:t>
        <a:bodyPr/>
        <a:lstStyle/>
        <a:p>
          <a:endParaRPr lang="en-US" sz="2000"/>
        </a:p>
      </dgm:t>
    </dgm:pt>
    <dgm:pt modelId="{B2A8198A-6F4E-4914-8A2D-8508250261F3}">
      <dgm:prSet custT="1"/>
      <dgm:spPr/>
      <dgm:t>
        <a:bodyPr/>
        <a:lstStyle/>
        <a:p>
          <a:r>
            <a:rPr lang="en-US" sz="2000" dirty="0" err="1" smtClean="0"/>
            <a:t>Akuntansi</a:t>
          </a:r>
          <a:r>
            <a:rPr lang="en-US" sz="2000" dirty="0" smtClean="0"/>
            <a:t> </a:t>
          </a:r>
          <a:r>
            <a:rPr lang="en-US" sz="2000" dirty="0" err="1" smtClean="0"/>
            <a:t>manajemen</a:t>
          </a:r>
          <a:r>
            <a:rPr lang="en-US" sz="2000" dirty="0" smtClean="0"/>
            <a:t> (</a:t>
          </a:r>
          <a:r>
            <a:rPr lang="en-US" sz="2000" i="1" dirty="0" smtClean="0"/>
            <a:t>management accounting</a:t>
          </a:r>
          <a:r>
            <a:rPr lang="en-US" sz="2000" dirty="0" smtClean="0"/>
            <a:t>)</a:t>
          </a:r>
          <a:endParaRPr lang="en-US" sz="2000" dirty="0"/>
        </a:p>
      </dgm:t>
    </dgm:pt>
    <dgm:pt modelId="{6050E470-F606-4CE7-B1FF-3EEA502354CF}" type="parTrans" cxnId="{A9BA16FB-5E52-4437-8659-4F71F7B16364}">
      <dgm:prSet/>
      <dgm:spPr/>
      <dgm:t>
        <a:bodyPr/>
        <a:lstStyle/>
        <a:p>
          <a:endParaRPr lang="en-US" sz="2000"/>
        </a:p>
      </dgm:t>
    </dgm:pt>
    <dgm:pt modelId="{540B517D-BE87-4E18-96E1-2090B8E5DA0F}" type="sibTrans" cxnId="{A9BA16FB-5E52-4437-8659-4F71F7B16364}">
      <dgm:prSet/>
      <dgm:spPr/>
      <dgm:t>
        <a:bodyPr/>
        <a:lstStyle/>
        <a:p>
          <a:endParaRPr lang="en-US" sz="2000"/>
        </a:p>
      </dgm:t>
    </dgm:pt>
    <dgm:pt modelId="{AA1F226B-EB3C-43D5-9A84-4A5B67DFBC7D}">
      <dgm:prSet custT="1"/>
      <dgm:spPr/>
      <dgm:t>
        <a:bodyPr/>
        <a:lstStyle/>
        <a:p>
          <a:r>
            <a:rPr lang="en-US" sz="2000" dirty="0" err="1" smtClean="0"/>
            <a:t>Akuntansi</a:t>
          </a:r>
          <a:r>
            <a:rPr lang="en-US" sz="2000" dirty="0" smtClean="0"/>
            <a:t> </a:t>
          </a:r>
          <a:r>
            <a:rPr lang="en-US" sz="2000" dirty="0" err="1" smtClean="0"/>
            <a:t>perpajakan</a:t>
          </a:r>
          <a:r>
            <a:rPr lang="en-US" sz="2000" dirty="0" smtClean="0"/>
            <a:t> (</a:t>
          </a:r>
          <a:r>
            <a:rPr lang="en-US" sz="2000" i="1" dirty="0" smtClean="0"/>
            <a:t>tax accounting</a:t>
          </a:r>
          <a:r>
            <a:rPr lang="en-US" sz="2000" dirty="0" smtClean="0"/>
            <a:t>)</a:t>
          </a:r>
          <a:endParaRPr lang="en-US" sz="2000" dirty="0"/>
        </a:p>
      </dgm:t>
    </dgm:pt>
    <dgm:pt modelId="{72236DE3-AB29-4F13-919F-E70D45F5B274}" type="parTrans" cxnId="{6D282AB1-702F-4EB8-88C3-BEFC40946083}">
      <dgm:prSet/>
      <dgm:spPr/>
      <dgm:t>
        <a:bodyPr/>
        <a:lstStyle/>
        <a:p>
          <a:endParaRPr lang="en-US" sz="2000"/>
        </a:p>
      </dgm:t>
    </dgm:pt>
    <dgm:pt modelId="{54AB8767-1E33-46FA-85AF-FAF37CF96945}" type="sibTrans" cxnId="{6D282AB1-702F-4EB8-88C3-BEFC40946083}">
      <dgm:prSet/>
      <dgm:spPr/>
      <dgm:t>
        <a:bodyPr/>
        <a:lstStyle/>
        <a:p>
          <a:endParaRPr lang="en-US" sz="2000"/>
        </a:p>
      </dgm:t>
    </dgm:pt>
    <dgm:pt modelId="{93BE4C1D-D6B2-4D15-9709-05E0D3EEF62A}">
      <dgm:prSet custT="1"/>
      <dgm:spPr/>
      <dgm:t>
        <a:bodyPr/>
        <a:lstStyle/>
        <a:p>
          <a:endParaRPr lang="en-US" sz="2000" dirty="0"/>
        </a:p>
      </dgm:t>
    </dgm:pt>
    <dgm:pt modelId="{EA165DA7-5516-47F6-9AB7-0E122567E2CD}" type="parTrans" cxnId="{5DC8F708-188A-4817-90E2-383E81FC8F54}">
      <dgm:prSet/>
      <dgm:spPr/>
      <dgm:t>
        <a:bodyPr/>
        <a:lstStyle/>
        <a:p>
          <a:endParaRPr lang="en-US" sz="2000"/>
        </a:p>
      </dgm:t>
    </dgm:pt>
    <dgm:pt modelId="{B353E628-3E1F-4C58-A719-30E4FB9DE7F6}" type="sibTrans" cxnId="{5DC8F708-188A-4817-90E2-383E81FC8F54}">
      <dgm:prSet/>
      <dgm:spPr/>
      <dgm:t>
        <a:bodyPr/>
        <a:lstStyle/>
        <a:p>
          <a:endParaRPr lang="en-US" sz="2000"/>
        </a:p>
      </dgm:t>
    </dgm:pt>
    <dgm:pt modelId="{6DC0C534-26EA-41F3-A57A-20798016FD8B}">
      <dgm:prSet custT="1"/>
      <dgm:spPr/>
      <dgm:t>
        <a:bodyPr/>
        <a:lstStyle/>
        <a:p>
          <a:r>
            <a:rPr lang="en-US" sz="2000" dirty="0" err="1" smtClean="0"/>
            <a:t>Akuntansi</a:t>
          </a:r>
          <a:r>
            <a:rPr lang="en-US" sz="2000" dirty="0" smtClean="0"/>
            <a:t> </a:t>
          </a:r>
          <a:r>
            <a:rPr lang="en-US" sz="2000" dirty="0" err="1" smtClean="0"/>
            <a:t>sektor</a:t>
          </a:r>
          <a:r>
            <a:rPr lang="en-US" sz="2000" dirty="0" smtClean="0"/>
            <a:t> </a:t>
          </a:r>
          <a:r>
            <a:rPr lang="en-US" sz="2000" dirty="0" err="1" smtClean="0"/>
            <a:t>publik</a:t>
          </a:r>
          <a:r>
            <a:rPr lang="en-US" sz="2000" dirty="0" smtClean="0"/>
            <a:t> (</a:t>
          </a:r>
          <a:r>
            <a:rPr lang="en-US" sz="2000" i="1" dirty="0" smtClean="0"/>
            <a:t>public sector accounting</a:t>
          </a:r>
          <a:r>
            <a:rPr lang="en-US" sz="2000" dirty="0" smtClean="0"/>
            <a:t>)</a:t>
          </a:r>
          <a:endParaRPr lang="en-US" sz="2000" dirty="0"/>
        </a:p>
      </dgm:t>
    </dgm:pt>
    <dgm:pt modelId="{D30FCD0B-A31E-4EAB-8791-D2378845781E}" type="parTrans" cxnId="{D1B5D9BA-0BB6-43AD-A90F-65CE5E9E3D0D}">
      <dgm:prSet/>
      <dgm:spPr/>
      <dgm:t>
        <a:bodyPr/>
        <a:lstStyle/>
        <a:p>
          <a:endParaRPr lang="en-US" sz="2000"/>
        </a:p>
      </dgm:t>
    </dgm:pt>
    <dgm:pt modelId="{03D3D9FE-7DFA-46EF-AF95-EBCBE6E2264E}" type="sibTrans" cxnId="{D1B5D9BA-0BB6-43AD-A90F-65CE5E9E3D0D}">
      <dgm:prSet/>
      <dgm:spPr/>
      <dgm:t>
        <a:bodyPr/>
        <a:lstStyle/>
        <a:p>
          <a:endParaRPr lang="en-US" sz="2000"/>
        </a:p>
      </dgm:t>
    </dgm:pt>
    <dgm:pt modelId="{514DC6B4-1DB2-4B1B-9965-B2877D1B187F}">
      <dgm:prSet custT="1"/>
      <dgm:spPr/>
      <dgm:t>
        <a:bodyPr/>
        <a:lstStyle/>
        <a:p>
          <a:endParaRPr lang="en-US" sz="2000" dirty="0"/>
        </a:p>
      </dgm:t>
    </dgm:pt>
    <dgm:pt modelId="{54A9DD47-F394-47A7-8101-4E8E9436E64A}" type="parTrans" cxnId="{EFECEF04-EE52-4588-B898-944162B23638}">
      <dgm:prSet/>
      <dgm:spPr/>
      <dgm:t>
        <a:bodyPr/>
        <a:lstStyle/>
        <a:p>
          <a:endParaRPr lang="en-US" sz="2000"/>
        </a:p>
      </dgm:t>
    </dgm:pt>
    <dgm:pt modelId="{6F9623D9-5BA3-48A7-80CB-7868F3C4F9A3}" type="sibTrans" cxnId="{EFECEF04-EE52-4588-B898-944162B23638}">
      <dgm:prSet/>
      <dgm:spPr/>
      <dgm:t>
        <a:bodyPr/>
        <a:lstStyle/>
        <a:p>
          <a:endParaRPr lang="en-US" sz="2000"/>
        </a:p>
      </dgm:t>
    </dgm:pt>
    <dgm:pt modelId="{68263213-2162-4178-8BCC-4A8D9D803954}">
      <dgm:prSet custT="1"/>
      <dgm:spPr/>
      <dgm:t>
        <a:bodyPr/>
        <a:lstStyle/>
        <a:p>
          <a:r>
            <a:rPr lang="en-US" sz="2000" dirty="0" err="1" smtClean="0"/>
            <a:t>Sistem</a:t>
          </a:r>
          <a:r>
            <a:rPr lang="en-US" sz="2000" dirty="0" smtClean="0"/>
            <a:t> </a:t>
          </a:r>
          <a:r>
            <a:rPr lang="en-US" sz="2000" dirty="0" err="1" smtClean="0"/>
            <a:t>akuntansi</a:t>
          </a:r>
          <a:r>
            <a:rPr lang="en-US" sz="2000" dirty="0" smtClean="0"/>
            <a:t> (</a:t>
          </a:r>
          <a:r>
            <a:rPr lang="en-US" sz="2000" i="1" dirty="0" smtClean="0"/>
            <a:t>accounting system</a:t>
          </a:r>
          <a:r>
            <a:rPr lang="en-US" sz="2000" dirty="0" smtClean="0"/>
            <a:t>)</a:t>
          </a:r>
          <a:endParaRPr lang="en-US" sz="2000" dirty="0"/>
        </a:p>
      </dgm:t>
    </dgm:pt>
    <dgm:pt modelId="{C7062E22-2F41-4611-9F1D-7C6C9B5675B3}" type="parTrans" cxnId="{D18B6FE3-3012-43A5-ACEF-42761DC96611}">
      <dgm:prSet/>
      <dgm:spPr/>
      <dgm:t>
        <a:bodyPr/>
        <a:lstStyle/>
        <a:p>
          <a:endParaRPr lang="en-US" sz="2000"/>
        </a:p>
      </dgm:t>
    </dgm:pt>
    <dgm:pt modelId="{CF6BE121-D8BD-46EF-A36D-3FEDEC281EEB}" type="sibTrans" cxnId="{D18B6FE3-3012-43A5-ACEF-42761DC96611}">
      <dgm:prSet/>
      <dgm:spPr/>
      <dgm:t>
        <a:bodyPr/>
        <a:lstStyle/>
        <a:p>
          <a:endParaRPr lang="en-US" sz="2000"/>
        </a:p>
      </dgm:t>
    </dgm:pt>
    <dgm:pt modelId="{6315B0EB-54F5-411D-9737-C268839F08BA}" type="pres">
      <dgm:prSet presAssocID="{E15B345E-97D9-4FE4-B45A-C14DC4A3B5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B608C3-7453-4C14-A6E7-0747E16D7532}" type="pres">
      <dgm:prSet presAssocID="{FD4DB88D-1AB9-476E-8977-3F21D2385690}" presName="composite" presStyleCnt="0"/>
      <dgm:spPr/>
      <dgm:t>
        <a:bodyPr/>
        <a:lstStyle/>
        <a:p>
          <a:endParaRPr lang="en-US"/>
        </a:p>
      </dgm:t>
    </dgm:pt>
    <dgm:pt modelId="{6E3F9141-DCFD-47D2-A2DB-7B6E009A7DFD}" type="pres">
      <dgm:prSet presAssocID="{FD4DB88D-1AB9-476E-8977-3F21D2385690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8194-F15D-4A4E-A7FC-3F65C186D180}" type="pres">
      <dgm:prSet presAssocID="{FD4DB88D-1AB9-476E-8977-3F21D2385690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7D2A1-5B01-413A-AEE7-503211889013}" type="pres">
      <dgm:prSet presAssocID="{4A78A38F-19CC-46FC-812A-6FC413477560}" presName="sp" presStyleCnt="0"/>
      <dgm:spPr/>
      <dgm:t>
        <a:bodyPr/>
        <a:lstStyle/>
        <a:p>
          <a:endParaRPr lang="en-US"/>
        </a:p>
      </dgm:t>
    </dgm:pt>
    <dgm:pt modelId="{99D4E481-D94B-474B-B696-A1F1C2F97268}" type="pres">
      <dgm:prSet presAssocID="{FAFED664-2D6A-414B-8F81-8FBA96959049}" presName="composite" presStyleCnt="0"/>
      <dgm:spPr/>
      <dgm:t>
        <a:bodyPr/>
        <a:lstStyle/>
        <a:p>
          <a:endParaRPr lang="en-US"/>
        </a:p>
      </dgm:t>
    </dgm:pt>
    <dgm:pt modelId="{4064D796-3937-492F-8E46-F75EBFEB3FAF}" type="pres">
      <dgm:prSet presAssocID="{FAFED664-2D6A-414B-8F81-8FBA96959049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18FB5-D9CE-4ED1-A697-F11029ED5257}" type="pres">
      <dgm:prSet presAssocID="{FAFED664-2D6A-414B-8F81-8FBA96959049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C265E-A2C8-4D23-B264-D433E382442F}" type="pres">
      <dgm:prSet presAssocID="{ADF8BE0C-B7FF-4D30-A97D-0DF1F22E5305}" presName="sp" presStyleCnt="0"/>
      <dgm:spPr/>
      <dgm:t>
        <a:bodyPr/>
        <a:lstStyle/>
        <a:p>
          <a:endParaRPr lang="en-US"/>
        </a:p>
      </dgm:t>
    </dgm:pt>
    <dgm:pt modelId="{57AB70F6-3557-4BDB-86A3-2191731E08DB}" type="pres">
      <dgm:prSet presAssocID="{96B1BBD1-12C0-459B-8C56-B7D76DE81DD5}" presName="composite" presStyleCnt="0"/>
      <dgm:spPr/>
      <dgm:t>
        <a:bodyPr/>
        <a:lstStyle/>
        <a:p>
          <a:endParaRPr lang="en-US"/>
        </a:p>
      </dgm:t>
    </dgm:pt>
    <dgm:pt modelId="{51D231DE-4D60-47CF-9866-38FC77D9A215}" type="pres">
      <dgm:prSet presAssocID="{96B1BBD1-12C0-459B-8C56-B7D76DE81DD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3D9B7-7E9F-4448-90F6-B74C3400C026}" type="pres">
      <dgm:prSet presAssocID="{96B1BBD1-12C0-459B-8C56-B7D76DE81DD5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8E036-308F-43CA-9F99-F9917BA4655B}" type="pres">
      <dgm:prSet presAssocID="{029964FE-E550-4112-A115-95214BE1178C}" presName="sp" presStyleCnt="0"/>
      <dgm:spPr/>
      <dgm:t>
        <a:bodyPr/>
        <a:lstStyle/>
        <a:p>
          <a:endParaRPr lang="en-US"/>
        </a:p>
      </dgm:t>
    </dgm:pt>
    <dgm:pt modelId="{FE442114-FB47-44A2-99F6-21E155B44EF9}" type="pres">
      <dgm:prSet presAssocID="{8663D44B-D1AB-4402-A5D4-C22D505B804B}" presName="composite" presStyleCnt="0"/>
      <dgm:spPr/>
      <dgm:t>
        <a:bodyPr/>
        <a:lstStyle/>
        <a:p>
          <a:endParaRPr lang="en-US"/>
        </a:p>
      </dgm:t>
    </dgm:pt>
    <dgm:pt modelId="{2A996D51-7BD0-4771-89AE-0D8C114A2FA9}" type="pres">
      <dgm:prSet presAssocID="{8663D44B-D1AB-4402-A5D4-C22D505B804B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85F99-3A87-4894-BF0F-C534C4524791}" type="pres">
      <dgm:prSet presAssocID="{8663D44B-D1AB-4402-A5D4-C22D505B804B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76980-9387-4C2C-9FF3-A134616454E9}" type="pres">
      <dgm:prSet presAssocID="{E22CE0FC-98A5-4BBC-AD12-DD12B7D35F8F}" presName="sp" presStyleCnt="0"/>
      <dgm:spPr/>
      <dgm:t>
        <a:bodyPr/>
        <a:lstStyle/>
        <a:p>
          <a:endParaRPr lang="en-US"/>
        </a:p>
      </dgm:t>
    </dgm:pt>
    <dgm:pt modelId="{EF4A6BF2-6819-47F3-837D-A00FB24EC9D9}" type="pres">
      <dgm:prSet presAssocID="{FB1FE14A-2E81-4273-AD5C-800C92892A25}" presName="composite" presStyleCnt="0"/>
      <dgm:spPr/>
      <dgm:t>
        <a:bodyPr/>
        <a:lstStyle/>
        <a:p>
          <a:endParaRPr lang="en-US"/>
        </a:p>
      </dgm:t>
    </dgm:pt>
    <dgm:pt modelId="{EE239B1B-E6AF-49B6-9BA7-56783BA4E6BA}" type="pres">
      <dgm:prSet presAssocID="{FB1FE14A-2E81-4273-AD5C-800C92892A25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8BF5C-21D1-4BC2-998F-C95A82444E81}" type="pres">
      <dgm:prSet presAssocID="{FB1FE14A-2E81-4273-AD5C-800C92892A25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91034-2D4F-4EDE-B295-9828F15C6465}" type="pres">
      <dgm:prSet presAssocID="{26A5D137-54D8-48C1-8E17-B7A681E60942}" presName="sp" presStyleCnt="0"/>
      <dgm:spPr/>
      <dgm:t>
        <a:bodyPr/>
        <a:lstStyle/>
        <a:p>
          <a:endParaRPr lang="en-US"/>
        </a:p>
      </dgm:t>
    </dgm:pt>
    <dgm:pt modelId="{E891B3B0-24C4-4AF1-AF9F-A44F2E0B574C}" type="pres">
      <dgm:prSet presAssocID="{1D1B4F5E-B569-4300-AF42-3D373E3A12F6}" presName="composite" presStyleCnt="0"/>
      <dgm:spPr/>
      <dgm:t>
        <a:bodyPr/>
        <a:lstStyle/>
        <a:p>
          <a:endParaRPr lang="en-US"/>
        </a:p>
      </dgm:t>
    </dgm:pt>
    <dgm:pt modelId="{24391E58-8E8F-4387-872F-2B7CF457997C}" type="pres">
      <dgm:prSet presAssocID="{1D1B4F5E-B569-4300-AF42-3D373E3A12F6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28B07-E9E7-4C44-8506-D563ED9286C7}" type="pres">
      <dgm:prSet presAssocID="{1D1B4F5E-B569-4300-AF42-3D373E3A12F6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5E2D5-44E4-4824-9DF2-1C023D5BE8FC}" type="pres">
      <dgm:prSet presAssocID="{F8B43850-CEFC-42B7-BA9C-686F82B1A1EA}" presName="sp" presStyleCnt="0"/>
      <dgm:spPr/>
      <dgm:t>
        <a:bodyPr/>
        <a:lstStyle/>
        <a:p>
          <a:endParaRPr lang="en-US"/>
        </a:p>
      </dgm:t>
    </dgm:pt>
    <dgm:pt modelId="{7BFAB112-7996-4704-A587-97CC32EAF5D5}" type="pres">
      <dgm:prSet presAssocID="{93BE4C1D-D6B2-4D15-9709-05E0D3EEF62A}" presName="composite" presStyleCnt="0"/>
      <dgm:spPr/>
      <dgm:t>
        <a:bodyPr/>
        <a:lstStyle/>
        <a:p>
          <a:endParaRPr lang="en-US"/>
        </a:p>
      </dgm:t>
    </dgm:pt>
    <dgm:pt modelId="{C7D55470-3072-44C3-BD84-3A2548B5A0CA}" type="pres">
      <dgm:prSet presAssocID="{93BE4C1D-D6B2-4D15-9709-05E0D3EEF62A}" presName="parentText" presStyleLbl="alignNode1" presStyleIdx="6" presStyleCnt="8" custLinFactNeighborX="0" custLinFactNeighborY="2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CA3B5-8609-4456-B5A4-8F2ABA20EC39}" type="pres">
      <dgm:prSet presAssocID="{93BE4C1D-D6B2-4D15-9709-05E0D3EEF62A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ACCA3-ABA7-4572-BA87-70888E0DA541}" type="pres">
      <dgm:prSet presAssocID="{B353E628-3E1F-4C58-A719-30E4FB9DE7F6}" presName="sp" presStyleCnt="0"/>
      <dgm:spPr/>
      <dgm:t>
        <a:bodyPr/>
        <a:lstStyle/>
        <a:p>
          <a:endParaRPr lang="en-US"/>
        </a:p>
      </dgm:t>
    </dgm:pt>
    <dgm:pt modelId="{C75D539E-7E51-4DBD-8DDC-BF4C499924BA}" type="pres">
      <dgm:prSet presAssocID="{514DC6B4-1DB2-4B1B-9965-B2877D1B187F}" presName="composite" presStyleCnt="0"/>
      <dgm:spPr/>
      <dgm:t>
        <a:bodyPr/>
        <a:lstStyle/>
        <a:p>
          <a:endParaRPr lang="en-US"/>
        </a:p>
      </dgm:t>
    </dgm:pt>
    <dgm:pt modelId="{8BAC3C23-FFC4-44FC-885A-186705C6E5A7}" type="pres">
      <dgm:prSet presAssocID="{514DC6B4-1DB2-4B1B-9965-B2877D1B187F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F0B13-7A8F-405C-AC9B-D330AEFB4CCB}" type="pres">
      <dgm:prSet presAssocID="{514DC6B4-1DB2-4B1B-9965-B2877D1B187F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DEB66-0F55-446E-8BB2-2AD44B2BBC15}" type="presOf" srcId="{B2A8198A-6F4E-4914-8A2D-8508250261F3}" destId="{8F485F99-3A87-4894-BF0F-C534C4524791}" srcOrd="0" destOrd="0" presId="urn:microsoft.com/office/officeart/2005/8/layout/chevron2"/>
    <dgm:cxn modelId="{5BCF55E1-FB8F-4A3C-B593-9D7117660A5C}" type="presOf" srcId="{1D1B4F5E-B569-4300-AF42-3D373E3A12F6}" destId="{24391E58-8E8F-4387-872F-2B7CF457997C}" srcOrd="0" destOrd="0" presId="urn:microsoft.com/office/officeart/2005/8/layout/chevron2"/>
    <dgm:cxn modelId="{32271938-8802-452B-8E75-DA3D95D7C6D7}" type="presOf" srcId="{6DC0C534-26EA-41F3-A57A-20798016FD8B}" destId="{2CACA3B5-8609-4456-B5A4-8F2ABA20EC39}" srcOrd="0" destOrd="0" presId="urn:microsoft.com/office/officeart/2005/8/layout/chevron2"/>
    <dgm:cxn modelId="{C0EE7E62-3304-4000-A4C9-4F7B17DE04FB}" type="presOf" srcId="{FD4DB88D-1AB9-476E-8977-3F21D2385690}" destId="{6E3F9141-DCFD-47D2-A2DB-7B6E009A7DFD}" srcOrd="0" destOrd="0" presId="urn:microsoft.com/office/officeart/2005/8/layout/chevron2"/>
    <dgm:cxn modelId="{63906608-1C00-4AFB-8636-8D8536A814B3}" type="presOf" srcId="{96B1BBD1-12C0-459B-8C56-B7D76DE81DD5}" destId="{51D231DE-4D60-47CF-9866-38FC77D9A215}" srcOrd="0" destOrd="0" presId="urn:microsoft.com/office/officeart/2005/8/layout/chevron2"/>
    <dgm:cxn modelId="{BD1AD982-523B-4D7D-AFC0-3A402B322CF0}" srcId="{E15B345E-97D9-4FE4-B45A-C14DC4A3B514}" destId="{FD4DB88D-1AB9-476E-8977-3F21D2385690}" srcOrd="0" destOrd="0" parTransId="{6CFCB227-E89D-4060-B8D6-97014A07C64C}" sibTransId="{4A78A38F-19CC-46FC-812A-6FC413477560}"/>
    <dgm:cxn modelId="{F8092643-43E3-42DB-B396-CFC3549F9690}" srcId="{E15B345E-97D9-4FE4-B45A-C14DC4A3B514}" destId="{96B1BBD1-12C0-459B-8C56-B7D76DE81DD5}" srcOrd="2" destOrd="0" parTransId="{BDEA3A6A-64E3-48DB-98FD-4F8317BA922D}" sibTransId="{029964FE-E550-4112-A115-95214BE1178C}"/>
    <dgm:cxn modelId="{873A7323-7A93-4E00-86C0-E5F88CB03190}" type="presOf" srcId="{E909260F-31DA-450A-AE02-37B7850E2A71}" destId="{60B18FB5-D9CE-4ED1-A697-F11029ED5257}" srcOrd="0" destOrd="0" presId="urn:microsoft.com/office/officeart/2005/8/layout/chevron2"/>
    <dgm:cxn modelId="{7BA2F9E4-348F-475E-9735-B6A7A0D832E7}" type="presOf" srcId="{93BE4C1D-D6B2-4D15-9709-05E0D3EEF62A}" destId="{C7D55470-3072-44C3-BD84-3A2548B5A0CA}" srcOrd="0" destOrd="0" presId="urn:microsoft.com/office/officeart/2005/8/layout/chevron2"/>
    <dgm:cxn modelId="{6CEC11E6-340D-4DE2-A052-5045DCF7877E}" type="presOf" srcId="{9B16ACAE-F39B-4970-9B61-C528BF7FB205}" destId="{B458BF5C-21D1-4BC2-998F-C95A82444E81}" srcOrd="0" destOrd="0" presId="urn:microsoft.com/office/officeart/2005/8/layout/chevron2"/>
    <dgm:cxn modelId="{EE830B11-AAA0-4909-8425-02C1F9C372E9}" srcId="{E15B345E-97D9-4FE4-B45A-C14DC4A3B514}" destId="{1D1B4F5E-B569-4300-AF42-3D373E3A12F6}" srcOrd="5" destOrd="0" parTransId="{CB79005B-657D-430D-A8B1-6B7FBBC74F27}" sibTransId="{F8B43850-CEFC-42B7-BA9C-686F82B1A1EA}"/>
    <dgm:cxn modelId="{0BDEF40B-794C-4C0C-81CB-03CD78AF05F9}" type="presOf" srcId="{68263213-2162-4178-8BCC-4A8D9D803954}" destId="{C20F0B13-7A8F-405C-AC9B-D330AEFB4CCB}" srcOrd="0" destOrd="0" presId="urn:microsoft.com/office/officeart/2005/8/layout/chevron2"/>
    <dgm:cxn modelId="{27505A08-00DD-4ECE-85F1-0A33DA8CFB9F}" srcId="{FD4DB88D-1AB9-476E-8977-3F21D2385690}" destId="{A036E3C1-963E-4963-8BA8-4B370837D370}" srcOrd="0" destOrd="0" parTransId="{163545C4-BAD3-4A96-8A03-A7D3B8D1FF9C}" sibTransId="{B005A77E-D2FE-456C-957A-717F0BCF3C03}"/>
    <dgm:cxn modelId="{A9BA16FB-5E52-4437-8659-4F71F7B16364}" srcId="{8663D44B-D1AB-4402-A5D4-C22D505B804B}" destId="{B2A8198A-6F4E-4914-8A2D-8508250261F3}" srcOrd="0" destOrd="0" parTransId="{6050E470-F606-4CE7-B1FF-3EEA502354CF}" sibTransId="{540B517D-BE87-4E18-96E1-2090B8E5DA0F}"/>
    <dgm:cxn modelId="{B246EF35-A74D-4D9D-BB27-629CB966FB24}" type="presOf" srcId="{A036E3C1-963E-4963-8BA8-4B370837D370}" destId="{8AFC8194-F15D-4A4E-A7FC-3F65C186D180}" srcOrd="0" destOrd="0" presId="urn:microsoft.com/office/officeart/2005/8/layout/chevron2"/>
    <dgm:cxn modelId="{8C9611DF-7325-416E-B6BC-F1652A52D387}" type="presOf" srcId="{8663D44B-D1AB-4402-A5D4-C22D505B804B}" destId="{2A996D51-7BD0-4771-89AE-0D8C114A2FA9}" srcOrd="0" destOrd="0" presId="urn:microsoft.com/office/officeart/2005/8/layout/chevron2"/>
    <dgm:cxn modelId="{F1AAD962-6809-400B-B649-5F49EB46B5E5}" type="presOf" srcId="{FB1FE14A-2E81-4273-AD5C-800C92892A25}" destId="{EE239B1B-E6AF-49B6-9BA7-56783BA4E6BA}" srcOrd="0" destOrd="0" presId="urn:microsoft.com/office/officeart/2005/8/layout/chevron2"/>
    <dgm:cxn modelId="{D1B5D9BA-0BB6-43AD-A90F-65CE5E9E3D0D}" srcId="{93BE4C1D-D6B2-4D15-9709-05E0D3EEF62A}" destId="{6DC0C534-26EA-41F3-A57A-20798016FD8B}" srcOrd="0" destOrd="0" parTransId="{D30FCD0B-A31E-4EAB-8791-D2378845781E}" sibTransId="{03D3D9FE-7DFA-46EF-AF95-EBCBE6E2264E}"/>
    <dgm:cxn modelId="{EFECEF04-EE52-4588-B898-944162B23638}" srcId="{E15B345E-97D9-4FE4-B45A-C14DC4A3B514}" destId="{514DC6B4-1DB2-4B1B-9965-B2877D1B187F}" srcOrd="7" destOrd="0" parTransId="{54A9DD47-F394-47A7-8101-4E8E9436E64A}" sibTransId="{6F9623D9-5BA3-48A7-80CB-7868F3C4F9A3}"/>
    <dgm:cxn modelId="{EA316A39-8F25-462F-B832-CBBBED871E5A}" type="presOf" srcId="{AA1F226B-EB3C-43D5-9A84-4A5B67DFBC7D}" destId="{3E428B07-E9E7-4C44-8506-D563ED9286C7}" srcOrd="0" destOrd="0" presId="urn:microsoft.com/office/officeart/2005/8/layout/chevron2"/>
    <dgm:cxn modelId="{ED36136A-CB06-41C4-B111-01BAD0D44F52}" srcId="{E15B345E-97D9-4FE4-B45A-C14DC4A3B514}" destId="{8663D44B-D1AB-4402-A5D4-C22D505B804B}" srcOrd="3" destOrd="0" parTransId="{93A11CB0-FCC3-4967-9E7C-63A438FE5AEF}" sibTransId="{E22CE0FC-98A5-4BBC-AD12-DD12B7D35F8F}"/>
    <dgm:cxn modelId="{D18B6FE3-3012-43A5-ACEF-42761DC96611}" srcId="{514DC6B4-1DB2-4B1B-9965-B2877D1B187F}" destId="{68263213-2162-4178-8BCC-4A8D9D803954}" srcOrd="0" destOrd="0" parTransId="{C7062E22-2F41-4611-9F1D-7C6C9B5675B3}" sibTransId="{CF6BE121-D8BD-46EF-A36D-3FEDEC281EEB}"/>
    <dgm:cxn modelId="{B3A84DB2-70C9-49EC-A4A6-F41CE5C880AF}" type="presOf" srcId="{FAFED664-2D6A-414B-8F81-8FBA96959049}" destId="{4064D796-3937-492F-8E46-F75EBFEB3FAF}" srcOrd="0" destOrd="0" presId="urn:microsoft.com/office/officeart/2005/8/layout/chevron2"/>
    <dgm:cxn modelId="{129C4C8F-5634-4977-8EE5-08DDDF20CF79}" srcId="{E15B345E-97D9-4FE4-B45A-C14DC4A3B514}" destId="{FB1FE14A-2E81-4273-AD5C-800C92892A25}" srcOrd="4" destOrd="0" parTransId="{2983B84C-B43C-4FFE-A6F9-6A43C470C893}" sibTransId="{26A5D137-54D8-48C1-8E17-B7A681E60942}"/>
    <dgm:cxn modelId="{0787C0EA-F11A-4765-972F-9D32C8583604}" srcId="{E15B345E-97D9-4FE4-B45A-C14DC4A3B514}" destId="{FAFED664-2D6A-414B-8F81-8FBA96959049}" srcOrd="1" destOrd="0" parTransId="{8E0A7501-672C-4CA6-BE59-61A031AB36E3}" sibTransId="{ADF8BE0C-B7FF-4D30-A97D-0DF1F22E5305}"/>
    <dgm:cxn modelId="{B325C9A7-7BEE-413B-A762-6E7833CC337E}" srcId="{96B1BBD1-12C0-459B-8C56-B7D76DE81DD5}" destId="{62FD5867-3B47-4D84-8AC1-B9E2DE204873}" srcOrd="0" destOrd="0" parTransId="{7DBB731C-047C-4982-9438-73AC72B18484}" sibTransId="{F95C5D5C-D4F3-4212-A8E3-42D5882198A6}"/>
    <dgm:cxn modelId="{6D282AB1-702F-4EB8-88C3-BEFC40946083}" srcId="{1D1B4F5E-B569-4300-AF42-3D373E3A12F6}" destId="{AA1F226B-EB3C-43D5-9A84-4A5B67DFBC7D}" srcOrd="0" destOrd="0" parTransId="{72236DE3-AB29-4F13-919F-E70D45F5B274}" sibTransId="{54AB8767-1E33-46FA-85AF-FAF37CF96945}"/>
    <dgm:cxn modelId="{C6F33717-B583-4F43-BD47-90366A15FDB4}" srcId="{FB1FE14A-2E81-4273-AD5C-800C92892A25}" destId="{9B16ACAE-F39B-4970-9B61-C528BF7FB205}" srcOrd="0" destOrd="0" parTransId="{98CDC33A-4728-4FBF-A91D-EEEF96E2D726}" sibTransId="{73125C45-BDF6-4A46-8257-176870910885}"/>
    <dgm:cxn modelId="{D5F78B27-914B-48F9-974D-BF6993755E98}" srcId="{FAFED664-2D6A-414B-8F81-8FBA96959049}" destId="{E909260F-31DA-450A-AE02-37B7850E2A71}" srcOrd="0" destOrd="0" parTransId="{1BCC75C7-6F77-4118-B745-575AFA9C1BCD}" sibTransId="{D32B4962-DB7A-4967-93A4-4EC976F24313}"/>
    <dgm:cxn modelId="{CC234755-539F-4B58-87BC-FBA99D130908}" type="presOf" srcId="{62FD5867-3B47-4D84-8AC1-B9E2DE204873}" destId="{0DB3D9B7-7E9F-4448-90F6-B74C3400C026}" srcOrd="0" destOrd="0" presId="urn:microsoft.com/office/officeart/2005/8/layout/chevron2"/>
    <dgm:cxn modelId="{31EF568E-D04C-4905-AE93-4FE30EA8827F}" type="presOf" srcId="{E15B345E-97D9-4FE4-B45A-C14DC4A3B514}" destId="{6315B0EB-54F5-411D-9737-C268839F08BA}" srcOrd="0" destOrd="0" presId="urn:microsoft.com/office/officeart/2005/8/layout/chevron2"/>
    <dgm:cxn modelId="{0F4ADEA3-CEC4-4385-B866-98FACB098A07}" type="presOf" srcId="{514DC6B4-1DB2-4B1B-9965-B2877D1B187F}" destId="{8BAC3C23-FFC4-44FC-885A-186705C6E5A7}" srcOrd="0" destOrd="0" presId="urn:microsoft.com/office/officeart/2005/8/layout/chevron2"/>
    <dgm:cxn modelId="{5DC8F708-188A-4817-90E2-383E81FC8F54}" srcId="{E15B345E-97D9-4FE4-B45A-C14DC4A3B514}" destId="{93BE4C1D-D6B2-4D15-9709-05E0D3EEF62A}" srcOrd="6" destOrd="0" parTransId="{EA165DA7-5516-47F6-9AB7-0E122567E2CD}" sibTransId="{B353E628-3E1F-4C58-A719-30E4FB9DE7F6}"/>
    <dgm:cxn modelId="{40A62A99-4153-4F4C-A2C7-D57AA978ACAA}" type="presParOf" srcId="{6315B0EB-54F5-411D-9737-C268839F08BA}" destId="{C6B608C3-7453-4C14-A6E7-0747E16D7532}" srcOrd="0" destOrd="0" presId="urn:microsoft.com/office/officeart/2005/8/layout/chevron2"/>
    <dgm:cxn modelId="{3366ED51-0305-4966-9793-8B45DF89B2AE}" type="presParOf" srcId="{C6B608C3-7453-4C14-A6E7-0747E16D7532}" destId="{6E3F9141-DCFD-47D2-A2DB-7B6E009A7DFD}" srcOrd="0" destOrd="0" presId="urn:microsoft.com/office/officeart/2005/8/layout/chevron2"/>
    <dgm:cxn modelId="{22418422-9CEC-48B4-91DA-2519EBCAD20A}" type="presParOf" srcId="{C6B608C3-7453-4C14-A6E7-0747E16D7532}" destId="{8AFC8194-F15D-4A4E-A7FC-3F65C186D180}" srcOrd="1" destOrd="0" presId="urn:microsoft.com/office/officeart/2005/8/layout/chevron2"/>
    <dgm:cxn modelId="{0172F8E6-9422-48D3-9A46-658B72826B93}" type="presParOf" srcId="{6315B0EB-54F5-411D-9737-C268839F08BA}" destId="{21D7D2A1-5B01-413A-AEE7-503211889013}" srcOrd="1" destOrd="0" presId="urn:microsoft.com/office/officeart/2005/8/layout/chevron2"/>
    <dgm:cxn modelId="{D3673E52-B6FE-4FD6-A389-43BEBD67E4BC}" type="presParOf" srcId="{6315B0EB-54F5-411D-9737-C268839F08BA}" destId="{99D4E481-D94B-474B-B696-A1F1C2F97268}" srcOrd="2" destOrd="0" presId="urn:microsoft.com/office/officeart/2005/8/layout/chevron2"/>
    <dgm:cxn modelId="{59790EE6-24BF-4EB8-AC35-357FE3DBBDE5}" type="presParOf" srcId="{99D4E481-D94B-474B-B696-A1F1C2F97268}" destId="{4064D796-3937-492F-8E46-F75EBFEB3FAF}" srcOrd="0" destOrd="0" presId="urn:microsoft.com/office/officeart/2005/8/layout/chevron2"/>
    <dgm:cxn modelId="{A084B4F1-CB62-41E2-8D88-963444B34A86}" type="presParOf" srcId="{99D4E481-D94B-474B-B696-A1F1C2F97268}" destId="{60B18FB5-D9CE-4ED1-A697-F11029ED5257}" srcOrd="1" destOrd="0" presId="urn:microsoft.com/office/officeart/2005/8/layout/chevron2"/>
    <dgm:cxn modelId="{5E59BB25-F55C-4976-A330-CE935EB5C0BF}" type="presParOf" srcId="{6315B0EB-54F5-411D-9737-C268839F08BA}" destId="{505C265E-A2C8-4D23-B264-D433E382442F}" srcOrd="3" destOrd="0" presId="urn:microsoft.com/office/officeart/2005/8/layout/chevron2"/>
    <dgm:cxn modelId="{DA12F76E-3A7B-4C0F-A550-26FA3D44FF45}" type="presParOf" srcId="{6315B0EB-54F5-411D-9737-C268839F08BA}" destId="{57AB70F6-3557-4BDB-86A3-2191731E08DB}" srcOrd="4" destOrd="0" presId="urn:microsoft.com/office/officeart/2005/8/layout/chevron2"/>
    <dgm:cxn modelId="{1EB4F876-743E-49B8-B242-0AE54FD8F070}" type="presParOf" srcId="{57AB70F6-3557-4BDB-86A3-2191731E08DB}" destId="{51D231DE-4D60-47CF-9866-38FC77D9A215}" srcOrd="0" destOrd="0" presId="urn:microsoft.com/office/officeart/2005/8/layout/chevron2"/>
    <dgm:cxn modelId="{2F3920A3-3C26-4B2F-BD70-CC47169F08EA}" type="presParOf" srcId="{57AB70F6-3557-4BDB-86A3-2191731E08DB}" destId="{0DB3D9B7-7E9F-4448-90F6-B74C3400C026}" srcOrd="1" destOrd="0" presId="urn:microsoft.com/office/officeart/2005/8/layout/chevron2"/>
    <dgm:cxn modelId="{DE0681DC-5B52-443A-87FB-D9AA8765B7BB}" type="presParOf" srcId="{6315B0EB-54F5-411D-9737-C268839F08BA}" destId="{F868E036-308F-43CA-9F99-F9917BA4655B}" srcOrd="5" destOrd="0" presId="urn:microsoft.com/office/officeart/2005/8/layout/chevron2"/>
    <dgm:cxn modelId="{F2BDD604-53D3-4A9C-8322-C4E8086B641E}" type="presParOf" srcId="{6315B0EB-54F5-411D-9737-C268839F08BA}" destId="{FE442114-FB47-44A2-99F6-21E155B44EF9}" srcOrd="6" destOrd="0" presId="urn:microsoft.com/office/officeart/2005/8/layout/chevron2"/>
    <dgm:cxn modelId="{00298A65-9102-45CC-90A0-37DC9097C371}" type="presParOf" srcId="{FE442114-FB47-44A2-99F6-21E155B44EF9}" destId="{2A996D51-7BD0-4771-89AE-0D8C114A2FA9}" srcOrd="0" destOrd="0" presId="urn:microsoft.com/office/officeart/2005/8/layout/chevron2"/>
    <dgm:cxn modelId="{70AD1C59-BE13-45D3-86D7-E9B5A694661C}" type="presParOf" srcId="{FE442114-FB47-44A2-99F6-21E155B44EF9}" destId="{8F485F99-3A87-4894-BF0F-C534C4524791}" srcOrd="1" destOrd="0" presId="urn:microsoft.com/office/officeart/2005/8/layout/chevron2"/>
    <dgm:cxn modelId="{3FA39665-E135-495D-8478-627DEB3A74D3}" type="presParOf" srcId="{6315B0EB-54F5-411D-9737-C268839F08BA}" destId="{72876980-9387-4C2C-9FF3-A134616454E9}" srcOrd="7" destOrd="0" presId="urn:microsoft.com/office/officeart/2005/8/layout/chevron2"/>
    <dgm:cxn modelId="{D38B90B9-3CAF-49E2-A8A4-5E4E4A8840E1}" type="presParOf" srcId="{6315B0EB-54F5-411D-9737-C268839F08BA}" destId="{EF4A6BF2-6819-47F3-837D-A00FB24EC9D9}" srcOrd="8" destOrd="0" presId="urn:microsoft.com/office/officeart/2005/8/layout/chevron2"/>
    <dgm:cxn modelId="{01A2DF78-561D-4BFD-980A-DE201ADFEBC8}" type="presParOf" srcId="{EF4A6BF2-6819-47F3-837D-A00FB24EC9D9}" destId="{EE239B1B-E6AF-49B6-9BA7-56783BA4E6BA}" srcOrd="0" destOrd="0" presId="urn:microsoft.com/office/officeart/2005/8/layout/chevron2"/>
    <dgm:cxn modelId="{2A630AE8-B8D7-4976-B919-FF39E4CC41E3}" type="presParOf" srcId="{EF4A6BF2-6819-47F3-837D-A00FB24EC9D9}" destId="{B458BF5C-21D1-4BC2-998F-C95A82444E81}" srcOrd="1" destOrd="0" presId="urn:microsoft.com/office/officeart/2005/8/layout/chevron2"/>
    <dgm:cxn modelId="{8E86F420-FB1E-4A61-B0B6-DD21B89A7772}" type="presParOf" srcId="{6315B0EB-54F5-411D-9737-C268839F08BA}" destId="{E8091034-2D4F-4EDE-B295-9828F15C6465}" srcOrd="9" destOrd="0" presId="urn:microsoft.com/office/officeart/2005/8/layout/chevron2"/>
    <dgm:cxn modelId="{842E203B-85FD-42CB-9DE3-B4AA558291BE}" type="presParOf" srcId="{6315B0EB-54F5-411D-9737-C268839F08BA}" destId="{E891B3B0-24C4-4AF1-AF9F-A44F2E0B574C}" srcOrd="10" destOrd="0" presId="urn:microsoft.com/office/officeart/2005/8/layout/chevron2"/>
    <dgm:cxn modelId="{A275237C-D1EB-4712-85A7-27166554341F}" type="presParOf" srcId="{E891B3B0-24C4-4AF1-AF9F-A44F2E0B574C}" destId="{24391E58-8E8F-4387-872F-2B7CF457997C}" srcOrd="0" destOrd="0" presId="urn:microsoft.com/office/officeart/2005/8/layout/chevron2"/>
    <dgm:cxn modelId="{D4625266-4AA0-476A-B759-B105E23EBCE7}" type="presParOf" srcId="{E891B3B0-24C4-4AF1-AF9F-A44F2E0B574C}" destId="{3E428B07-E9E7-4C44-8506-D563ED9286C7}" srcOrd="1" destOrd="0" presId="urn:microsoft.com/office/officeart/2005/8/layout/chevron2"/>
    <dgm:cxn modelId="{E682B92D-F77E-4B86-BE02-F6B2B0D50CE6}" type="presParOf" srcId="{6315B0EB-54F5-411D-9737-C268839F08BA}" destId="{1D45E2D5-44E4-4824-9DF2-1C023D5BE8FC}" srcOrd="11" destOrd="0" presId="urn:microsoft.com/office/officeart/2005/8/layout/chevron2"/>
    <dgm:cxn modelId="{778357AA-5C54-4A7D-A605-04386EDFA2ED}" type="presParOf" srcId="{6315B0EB-54F5-411D-9737-C268839F08BA}" destId="{7BFAB112-7996-4704-A587-97CC32EAF5D5}" srcOrd="12" destOrd="0" presId="urn:microsoft.com/office/officeart/2005/8/layout/chevron2"/>
    <dgm:cxn modelId="{3D1A763E-382F-4943-9B0F-2D706D253A6D}" type="presParOf" srcId="{7BFAB112-7996-4704-A587-97CC32EAF5D5}" destId="{C7D55470-3072-44C3-BD84-3A2548B5A0CA}" srcOrd="0" destOrd="0" presId="urn:microsoft.com/office/officeart/2005/8/layout/chevron2"/>
    <dgm:cxn modelId="{0B1B1118-E953-499A-A94C-AC627BA37845}" type="presParOf" srcId="{7BFAB112-7996-4704-A587-97CC32EAF5D5}" destId="{2CACA3B5-8609-4456-B5A4-8F2ABA20EC39}" srcOrd="1" destOrd="0" presId="urn:microsoft.com/office/officeart/2005/8/layout/chevron2"/>
    <dgm:cxn modelId="{45620387-871C-4E4D-B34D-385E9CEAEBA1}" type="presParOf" srcId="{6315B0EB-54F5-411D-9737-C268839F08BA}" destId="{C4DACCA3-ABA7-4572-BA87-70888E0DA541}" srcOrd="13" destOrd="0" presId="urn:microsoft.com/office/officeart/2005/8/layout/chevron2"/>
    <dgm:cxn modelId="{E0C23BE8-C1C7-45E8-B294-9003231D813D}" type="presParOf" srcId="{6315B0EB-54F5-411D-9737-C268839F08BA}" destId="{C75D539E-7E51-4DBD-8DDC-BF4C499924BA}" srcOrd="14" destOrd="0" presId="urn:microsoft.com/office/officeart/2005/8/layout/chevron2"/>
    <dgm:cxn modelId="{90D23B5B-CD06-472F-A8C5-1A2160707F97}" type="presParOf" srcId="{C75D539E-7E51-4DBD-8DDC-BF4C499924BA}" destId="{8BAC3C23-FFC4-44FC-885A-186705C6E5A7}" srcOrd="0" destOrd="0" presId="urn:microsoft.com/office/officeart/2005/8/layout/chevron2"/>
    <dgm:cxn modelId="{E266453D-5BCA-45A2-9BC7-BB61830B6A16}" type="presParOf" srcId="{C75D539E-7E51-4DBD-8DDC-BF4C499924BA}" destId="{C20F0B13-7A8F-405C-AC9B-D330AEFB4C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749C6A-F136-4BB2-B12C-9E93B88BE1B7}" type="doc">
      <dgm:prSet loTypeId="urn:microsoft.com/office/officeart/2005/8/layout/matrix2" loCatId="matrix" qsTypeId="urn:microsoft.com/office/officeart/2005/8/quickstyle/3d3#4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CAE14C46-F0B3-458A-8DE1-FF3B6BB0868E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Akuntan internal </a:t>
          </a:r>
          <a:r>
            <a:rPr lang="en-US" sz="1800" dirty="0" smtClean="0"/>
            <a:t>bekerja secara internal dalam suatu perusahaan</a:t>
          </a:r>
          <a:endParaRPr lang="en-US" sz="1800" dirty="0"/>
        </a:p>
      </dgm:t>
    </dgm:pt>
    <dgm:pt modelId="{DAB47AB7-ABB5-4107-83C1-14D3B0B1905C}" type="parTrans" cxnId="{523D53C3-839E-487C-8578-3CE6A5A93614}">
      <dgm:prSet/>
      <dgm:spPr/>
      <dgm:t>
        <a:bodyPr/>
        <a:lstStyle/>
        <a:p>
          <a:endParaRPr lang="en-US" sz="2000"/>
        </a:p>
      </dgm:t>
    </dgm:pt>
    <dgm:pt modelId="{520EB8A2-E43F-4B61-8A3F-E45F2D874B1F}" type="sibTrans" cxnId="{523D53C3-839E-487C-8578-3CE6A5A93614}">
      <dgm:prSet/>
      <dgm:spPr/>
      <dgm:t>
        <a:bodyPr/>
        <a:lstStyle/>
        <a:p>
          <a:endParaRPr lang="en-US" sz="2000"/>
        </a:p>
      </dgm:t>
    </dgm:pt>
    <dgm:pt modelId="{3B33F2A0-EFC9-4321-A37F-B8BD9F6DCF2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Akuntan publik/eksternal</a:t>
          </a:r>
          <a:r>
            <a:rPr lang="en-US" sz="1800" dirty="0" smtClean="0"/>
            <a:t>, akuntan </a:t>
          </a:r>
          <a:r>
            <a:rPr lang="en-US" sz="1800" dirty="0" err="1" smtClean="0"/>
            <a:t>independen</a:t>
          </a:r>
          <a:r>
            <a:rPr lang="en-US" sz="1800" dirty="0" smtClean="0"/>
            <a:t> yang </a:t>
          </a:r>
          <a:r>
            <a:rPr lang="en-US" sz="1800" dirty="0" err="1" smtClean="0"/>
            <a:t>menawarkan</a:t>
          </a:r>
          <a:r>
            <a:rPr lang="en-US" sz="1800" dirty="0" smtClean="0"/>
            <a:t> jasa akuntansi kepada pihak lain dalam memeriksa dan menilai kewajaran laporan keuangan perusahaan</a:t>
          </a:r>
          <a:endParaRPr lang="en-US" sz="1800" dirty="0"/>
        </a:p>
      </dgm:t>
    </dgm:pt>
    <dgm:pt modelId="{A142F1AE-7993-4C6D-AD84-6F46B822CC2F}" type="parTrans" cxnId="{8C9BA118-3444-4467-A29C-03C4026A623E}">
      <dgm:prSet/>
      <dgm:spPr/>
      <dgm:t>
        <a:bodyPr/>
        <a:lstStyle/>
        <a:p>
          <a:endParaRPr lang="en-US" sz="2000"/>
        </a:p>
      </dgm:t>
    </dgm:pt>
    <dgm:pt modelId="{15B9E3DA-8C7D-4A78-A2F5-E38A7EB124DD}" type="sibTrans" cxnId="{8C9BA118-3444-4467-A29C-03C4026A623E}">
      <dgm:prSet/>
      <dgm:spPr/>
      <dgm:t>
        <a:bodyPr/>
        <a:lstStyle/>
        <a:p>
          <a:endParaRPr lang="en-US" sz="2000"/>
        </a:p>
      </dgm:t>
    </dgm:pt>
    <dgm:pt modelId="{4A7B8088-04A6-444E-ABDE-CFF80D4C2F0D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Akuntan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pendidik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dirty="0" err="1" smtClean="0"/>
            <a:t>bertugas</a:t>
          </a:r>
          <a:r>
            <a:rPr lang="en-US" sz="1800" dirty="0" smtClean="0"/>
            <a:t> mempersiapkan, membimbing, dan melatih peserta didik menjadi akuntan profesional</a:t>
          </a:r>
          <a:endParaRPr lang="en-US" sz="1800" dirty="0"/>
        </a:p>
      </dgm:t>
    </dgm:pt>
    <dgm:pt modelId="{655808CB-C553-468C-87C2-7EE18412A66C}" type="parTrans" cxnId="{04AD0C13-10B1-4DEB-BB1E-5EDDBAD0B7B1}">
      <dgm:prSet/>
      <dgm:spPr/>
      <dgm:t>
        <a:bodyPr/>
        <a:lstStyle/>
        <a:p>
          <a:endParaRPr lang="en-US" sz="2000"/>
        </a:p>
      </dgm:t>
    </dgm:pt>
    <dgm:pt modelId="{9CFE36F4-1293-4C2B-8293-27644F857DCA}" type="sibTrans" cxnId="{04AD0C13-10B1-4DEB-BB1E-5EDDBAD0B7B1}">
      <dgm:prSet/>
      <dgm:spPr/>
      <dgm:t>
        <a:bodyPr/>
        <a:lstStyle/>
        <a:p>
          <a:endParaRPr lang="en-US" sz="2000"/>
        </a:p>
      </dgm:t>
    </dgm:pt>
    <dgm:pt modelId="{2517E825-3906-4911-A559-2B6F7E941AB8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tx1"/>
              </a:solidFill>
            </a:rPr>
            <a:t>Akuntan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b="1" dirty="0" err="1" smtClean="0">
              <a:solidFill>
                <a:schemeClr val="tx1"/>
              </a:solidFill>
            </a:rPr>
            <a:t>pemerintah</a:t>
          </a:r>
          <a:r>
            <a:rPr lang="en-US" sz="1800" b="0" dirty="0" smtClean="0">
              <a:solidFill>
                <a:schemeClr val="tx1"/>
              </a:solidFill>
            </a:rPr>
            <a:t>,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n-US" sz="1800" dirty="0" err="1" smtClean="0"/>
            <a:t>akuntan</a:t>
          </a:r>
          <a:r>
            <a:rPr lang="en-US" sz="1800" dirty="0" smtClean="0"/>
            <a:t> yang bekerja untuk kepentingan pemerintah</a:t>
          </a:r>
          <a:endParaRPr lang="en-US" sz="1800" dirty="0"/>
        </a:p>
      </dgm:t>
    </dgm:pt>
    <dgm:pt modelId="{6918E9ED-05AE-4C09-91DD-8C3F9688A079}" type="parTrans" cxnId="{425DC161-1F77-497C-8E74-3464C502CED1}">
      <dgm:prSet/>
      <dgm:spPr/>
      <dgm:t>
        <a:bodyPr/>
        <a:lstStyle/>
        <a:p>
          <a:endParaRPr lang="en-US" sz="2000"/>
        </a:p>
      </dgm:t>
    </dgm:pt>
    <dgm:pt modelId="{914ED245-3187-4CE7-9569-1603570580A5}" type="sibTrans" cxnId="{425DC161-1F77-497C-8E74-3464C502CED1}">
      <dgm:prSet/>
      <dgm:spPr/>
      <dgm:t>
        <a:bodyPr/>
        <a:lstStyle/>
        <a:p>
          <a:endParaRPr lang="en-US" sz="2000"/>
        </a:p>
      </dgm:t>
    </dgm:pt>
    <dgm:pt modelId="{4E58BE1E-63A4-41FB-A1E0-80F698F57F63}" type="pres">
      <dgm:prSet presAssocID="{A0749C6A-F136-4BB2-B12C-9E93B88BE1B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F36B4-5C61-4382-B8AE-5C01BE063613}" type="pres">
      <dgm:prSet presAssocID="{A0749C6A-F136-4BB2-B12C-9E93B88BE1B7}" presName="axisShape" presStyleLbl="bgShp" presStyleIdx="0" presStyleCnt="1"/>
      <dgm:spPr/>
    </dgm:pt>
    <dgm:pt modelId="{39AF5967-C6A0-410C-B89B-9894652D22E1}" type="pres">
      <dgm:prSet presAssocID="{A0749C6A-F136-4BB2-B12C-9E93B88BE1B7}" presName="rect1" presStyleLbl="node1" presStyleIdx="0" presStyleCnt="4" custScaleX="133970" custScaleY="101636" custLinFactNeighborX="-25426" custLinFactNeighborY="-9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2AF37-78A8-4AA1-BF63-6AABE949A908}" type="pres">
      <dgm:prSet presAssocID="{A0749C6A-F136-4BB2-B12C-9E93B88BE1B7}" presName="rect2" presStyleLbl="node1" presStyleIdx="1" presStyleCnt="4" custScaleX="127057" custScaleY="101636" custLinFactNeighborX="23371" custLinFactNeighborY="-6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55D66-2187-481F-A614-5E5C11E2A6C7}" type="pres">
      <dgm:prSet presAssocID="{A0749C6A-F136-4BB2-B12C-9E93B88BE1B7}" presName="rect3" presStyleLbl="node1" presStyleIdx="2" presStyleCnt="4" custScaleX="130300" custScaleY="102068" custLinFactNeighborX="-24691" custLinFactNeighborY="6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F3AF0-2D55-4049-9137-DE7C483E0728}" type="pres">
      <dgm:prSet presAssocID="{A0749C6A-F136-4BB2-B12C-9E93B88BE1B7}" presName="rect4" presStyleLbl="node1" presStyleIdx="3" presStyleCnt="4" custScaleX="134568" custScaleY="106174" custLinFactNeighborX="27126" custLinFactNeighborY="6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9BA118-3444-4467-A29C-03C4026A623E}" srcId="{A0749C6A-F136-4BB2-B12C-9E93B88BE1B7}" destId="{3B33F2A0-EFC9-4321-A37F-B8BD9F6DCF2B}" srcOrd="1" destOrd="0" parTransId="{A142F1AE-7993-4C6D-AD84-6F46B822CC2F}" sibTransId="{15B9E3DA-8C7D-4A78-A2F5-E38A7EB124DD}"/>
    <dgm:cxn modelId="{73B645FC-BDD4-4BDC-A2E9-B32242DDD226}" type="presOf" srcId="{4A7B8088-04A6-444E-ABDE-CFF80D4C2F0D}" destId="{3C655D66-2187-481F-A614-5E5C11E2A6C7}" srcOrd="0" destOrd="0" presId="urn:microsoft.com/office/officeart/2005/8/layout/matrix2"/>
    <dgm:cxn modelId="{A82699BC-8D4B-43BA-ABAF-C5CFA7F5216C}" type="presOf" srcId="{CAE14C46-F0B3-458A-8DE1-FF3B6BB0868E}" destId="{39AF5967-C6A0-410C-B89B-9894652D22E1}" srcOrd="0" destOrd="0" presId="urn:microsoft.com/office/officeart/2005/8/layout/matrix2"/>
    <dgm:cxn modelId="{425DC161-1F77-497C-8E74-3464C502CED1}" srcId="{A0749C6A-F136-4BB2-B12C-9E93B88BE1B7}" destId="{2517E825-3906-4911-A559-2B6F7E941AB8}" srcOrd="3" destOrd="0" parTransId="{6918E9ED-05AE-4C09-91DD-8C3F9688A079}" sibTransId="{914ED245-3187-4CE7-9569-1603570580A5}"/>
    <dgm:cxn modelId="{523D53C3-839E-487C-8578-3CE6A5A93614}" srcId="{A0749C6A-F136-4BB2-B12C-9E93B88BE1B7}" destId="{CAE14C46-F0B3-458A-8DE1-FF3B6BB0868E}" srcOrd="0" destOrd="0" parTransId="{DAB47AB7-ABB5-4107-83C1-14D3B0B1905C}" sibTransId="{520EB8A2-E43F-4B61-8A3F-E45F2D874B1F}"/>
    <dgm:cxn modelId="{3A491F2C-A934-41A2-B401-2F1336678469}" type="presOf" srcId="{3B33F2A0-EFC9-4321-A37F-B8BD9F6DCF2B}" destId="{3272AF37-78A8-4AA1-BF63-6AABE949A908}" srcOrd="0" destOrd="0" presId="urn:microsoft.com/office/officeart/2005/8/layout/matrix2"/>
    <dgm:cxn modelId="{04AD0C13-10B1-4DEB-BB1E-5EDDBAD0B7B1}" srcId="{A0749C6A-F136-4BB2-B12C-9E93B88BE1B7}" destId="{4A7B8088-04A6-444E-ABDE-CFF80D4C2F0D}" srcOrd="2" destOrd="0" parTransId="{655808CB-C553-468C-87C2-7EE18412A66C}" sibTransId="{9CFE36F4-1293-4C2B-8293-27644F857DCA}"/>
    <dgm:cxn modelId="{36E6E147-3236-4EA9-A112-F0A01E0A7EB6}" type="presOf" srcId="{2517E825-3906-4911-A559-2B6F7E941AB8}" destId="{6DAF3AF0-2D55-4049-9137-DE7C483E0728}" srcOrd="0" destOrd="0" presId="urn:microsoft.com/office/officeart/2005/8/layout/matrix2"/>
    <dgm:cxn modelId="{6D424AD8-8D90-497F-AC75-5B413A293A99}" type="presOf" srcId="{A0749C6A-F136-4BB2-B12C-9E93B88BE1B7}" destId="{4E58BE1E-63A4-41FB-A1E0-80F698F57F63}" srcOrd="0" destOrd="0" presId="urn:microsoft.com/office/officeart/2005/8/layout/matrix2"/>
    <dgm:cxn modelId="{307AB3BD-781C-48BF-A1D3-ADD993DA5DDA}" type="presParOf" srcId="{4E58BE1E-63A4-41FB-A1E0-80F698F57F63}" destId="{B98F36B4-5C61-4382-B8AE-5C01BE063613}" srcOrd="0" destOrd="0" presId="urn:microsoft.com/office/officeart/2005/8/layout/matrix2"/>
    <dgm:cxn modelId="{177469D0-18D7-4B41-8433-7B85F714EC13}" type="presParOf" srcId="{4E58BE1E-63A4-41FB-A1E0-80F698F57F63}" destId="{39AF5967-C6A0-410C-B89B-9894652D22E1}" srcOrd="1" destOrd="0" presId="urn:microsoft.com/office/officeart/2005/8/layout/matrix2"/>
    <dgm:cxn modelId="{1A501363-5003-4398-9131-1B963C39D531}" type="presParOf" srcId="{4E58BE1E-63A4-41FB-A1E0-80F698F57F63}" destId="{3272AF37-78A8-4AA1-BF63-6AABE949A908}" srcOrd="2" destOrd="0" presId="urn:microsoft.com/office/officeart/2005/8/layout/matrix2"/>
    <dgm:cxn modelId="{30E4F508-258A-4BB9-867F-BA51953D9A8A}" type="presParOf" srcId="{4E58BE1E-63A4-41FB-A1E0-80F698F57F63}" destId="{3C655D66-2187-481F-A614-5E5C11E2A6C7}" srcOrd="3" destOrd="0" presId="urn:microsoft.com/office/officeart/2005/8/layout/matrix2"/>
    <dgm:cxn modelId="{EA164F09-9BF4-406B-9E02-9128C02C8B69}" type="presParOf" srcId="{4E58BE1E-63A4-41FB-A1E0-80F698F57F63}" destId="{6DAF3AF0-2D55-4049-9137-DE7C483E072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66A065-504E-4F13-8733-4099B2560C3A}" type="doc">
      <dgm:prSet loTypeId="urn:microsoft.com/office/officeart/2005/8/layout/process4" loCatId="list" qsTypeId="urn:microsoft.com/office/officeart/2005/8/quickstyle/3d7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E051C144-80B0-4770-B19D-60D5140E0CF7}">
      <dgm:prSet phldrT="[Text]" custT="1"/>
      <dgm:spPr/>
      <dgm:t>
        <a:bodyPr/>
        <a:lstStyle/>
        <a:p>
          <a:r>
            <a:rPr lang="en-US" sz="2000" b="1" dirty="0" err="1" smtClean="0"/>
            <a:t>Integritas</a:t>
          </a:r>
          <a:endParaRPr lang="en-US" sz="2000" b="1" dirty="0"/>
        </a:p>
      </dgm:t>
    </dgm:pt>
    <dgm:pt modelId="{B03046B3-85C7-4F91-B5E2-F8448EF71FAC}" type="parTrans" cxnId="{0906019E-EB6A-4630-9D07-B587CEAD5D89}">
      <dgm:prSet/>
      <dgm:spPr/>
      <dgm:t>
        <a:bodyPr/>
        <a:lstStyle/>
        <a:p>
          <a:endParaRPr lang="en-US"/>
        </a:p>
      </dgm:t>
    </dgm:pt>
    <dgm:pt modelId="{380AC401-1C11-467F-A028-4D53AF047F6F}" type="sibTrans" cxnId="{0906019E-EB6A-4630-9D07-B587CEAD5D89}">
      <dgm:prSet/>
      <dgm:spPr/>
      <dgm:t>
        <a:bodyPr/>
        <a:lstStyle/>
        <a:p>
          <a:endParaRPr lang="en-US"/>
        </a:p>
      </dgm:t>
    </dgm:pt>
    <dgm:pt modelId="{CDF3D1F9-991D-4B07-AB64-38C7F2B5B7E6}">
      <dgm:prSet phldrT="[Text]" custT="1"/>
      <dgm:spPr/>
      <dgm:t>
        <a:bodyPr/>
        <a:lstStyle/>
        <a:p>
          <a:r>
            <a:rPr lang="en-US" sz="2000" b="1" dirty="0" err="1" smtClean="0"/>
            <a:t>Objektivitas</a:t>
          </a:r>
          <a:endParaRPr lang="en-US" sz="2000" b="1" dirty="0"/>
        </a:p>
      </dgm:t>
    </dgm:pt>
    <dgm:pt modelId="{B22A3783-8DF6-4ACE-8923-E91461023D60}" type="parTrans" cxnId="{BE5B726A-3B6E-4B67-8708-FF01A9280C5B}">
      <dgm:prSet/>
      <dgm:spPr/>
      <dgm:t>
        <a:bodyPr/>
        <a:lstStyle/>
        <a:p>
          <a:endParaRPr lang="en-US"/>
        </a:p>
      </dgm:t>
    </dgm:pt>
    <dgm:pt modelId="{D0149202-6DB9-4A65-87E1-B5EB59348801}" type="sibTrans" cxnId="{BE5B726A-3B6E-4B67-8708-FF01A9280C5B}">
      <dgm:prSet/>
      <dgm:spPr/>
      <dgm:t>
        <a:bodyPr/>
        <a:lstStyle/>
        <a:p>
          <a:endParaRPr lang="en-US"/>
        </a:p>
      </dgm:t>
    </dgm:pt>
    <dgm:pt modelId="{F1CD9A16-EC41-4E65-A42E-C7EFC0E50791}">
      <dgm:prSet phldrT="[Text]" custT="1"/>
      <dgm:spPr/>
      <dgm:t>
        <a:bodyPr/>
        <a:lstStyle/>
        <a:p>
          <a:r>
            <a:rPr lang="en-US" sz="2000" b="1" dirty="0" err="1" smtClean="0"/>
            <a:t>Kompetensi</a:t>
          </a:r>
          <a:r>
            <a:rPr lang="en-US" sz="2000" b="1" dirty="0" smtClean="0"/>
            <a:t> </a:t>
          </a:r>
          <a:r>
            <a:rPr lang="en-US" sz="2000" b="1" dirty="0" err="1" smtClean="0"/>
            <a:t>dan</a:t>
          </a:r>
          <a:r>
            <a:rPr lang="en-US" sz="2000" b="1" dirty="0" smtClean="0"/>
            <a:t> </a:t>
          </a:r>
          <a:r>
            <a:rPr lang="en-US" sz="2000" b="1" dirty="0" err="1" smtClean="0"/>
            <a:t>kehati-hatian</a:t>
          </a:r>
          <a:r>
            <a:rPr lang="en-US" sz="2000" b="1" dirty="0" smtClean="0"/>
            <a:t> </a:t>
          </a:r>
          <a:r>
            <a:rPr lang="en-US" sz="2000" b="1" dirty="0" err="1" smtClean="0"/>
            <a:t>profesional</a:t>
          </a:r>
          <a:endParaRPr lang="en-US" sz="2000" b="1" dirty="0"/>
        </a:p>
      </dgm:t>
    </dgm:pt>
    <dgm:pt modelId="{88DB0CB5-FF39-4EDF-A4DC-79BBFCF697CC}" type="parTrans" cxnId="{C63581E0-C918-43CA-AE72-25849934BC1C}">
      <dgm:prSet/>
      <dgm:spPr/>
      <dgm:t>
        <a:bodyPr/>
        <a:lstStyle/>
        <a:p>
          <a:endParaRPr lang="en-US"/>
        </a:p>
      </dgm:t>
    </dgm:pt>
    <dgm:pt modelId="{9304DBED-46EF-4C4C-9B3B-D4C9A24843A4}" type="sibTrans" cxnId="{C63581E0-C918-43CA-AE72-25849934BC1C}">
      <dgm:prSet/>
      <dgm:spPr/>
      <dgm:t>
        <a:bodyPr/>
        <a:lstStyle/>
        <a:p>
          <a:endParaRPr lang="en-US"/>
        </a:p>
      </dgm:t>
    </dgm:pt>
    <dgm:pt modelId="{F9E8C39E-BE20-4929-9BFC-095D3BCBE88F}">
      <dgm:prSet custT="1"/>
      <dgm:spPr/>
      <dgm:t>
        <a:bodyPr/>
        <a:lstStyle/>
        <a:p>
          <a:r>
            <a:rPr lang="en-US" sz="2000" b="1" dirty="0" err="1" smtClean="0"/>
            <a:t>Kerahasiaan</a:t>
          </a:r>
          <a:endParaRPr lang="en-US" sz="2000" b="1" dirty="0"/>
        </a:p>
      </dgm:t>
    </dgm:pt>
    <dgm:pt modelId="{52DDC457-64E5-46CA-B2BD-27860D7474EB}" type="parTrans" cxnId="{68347D91-0773-4926-A70D-BBDA4F7B0E4B}">
      <dgm:prSet/>
      <dgm:spPr/>
      <dgm:t>
        <a:bodyPr/>
        <a:lstStyle/>
        <a:p>
          <a:endParaRPr lang="en-US"/>
        </a:p>
      </dgm:t>
    </dgm:pt>
    <dgm:pt modelId="{D498F2FB-22CA-4080-A392-F3F4B0305508}" type="sibTrans" cxnId="{68347D91-0773-4926-A70D-BBDA4F7B0E4B}">
      <dgm:prSet/>
      <dgm:spPr/>
      <dgm:t>
        <a:bodyPr/>
        <a:lstStyle/>
        <a:p>
          <a:endParaRPr lang="en-US"/>
        </a:p>
      </dgm:t>
    </dgm:pt>
    <dgm:pt modelId="{656B65A0-F84C-488F-A139-D74E7200C419}">
      <dgm:prSet custT="1"/>
      <dgm:spPr/>
      <dgm:t>
        <a:bodyPr/>
        <a:lstStyle/>
        <a:p>
          <a:r>
            <a:rPr lang="en-US" sz="2000" b="1" dirty="0" err="1" smtClean="0"/>
            <a:t>Perilaku</a:t>
          </a:r>
          <a:r>
            <a:rPr lang="en-US" sz="2000" b="1" dirty="0" smtClean="0"/>
            <a:t> </a:t>
          </a:r>
          <a:r>
            <a:rPr lang="en-US" sz="2000" b="1" dirty="0" err="1" smtClean="0"/>
            <a:t>profesional</a:t>
          </a:r>
          <a:endParaRPr lang="en-US" sz="2000" b="1" dirty="0"/>
        </a:p>
      </dgm:t>
    </dgm:pt>
    <dgm:pt modelId="{37CAE45B-9A6B-47F0-AB0B-035181EB7DE0}" type="parTrans" cxnId="{46150B18-64FD-4407-8969-96AD6BF6C480}">
      <dgm:prSet/>
      <dgm:spPr/>
      <dgm:t>
        <a:bodyPr/>
        <a:lstStyle/>
        <a:p>
          <a:endParaRPr lang="en-US"/>
        </a:p>
      </dgm:t>
    </dgm:pt>
    <dgm:pt modelId="{7ED8F483-2A1C-4D95-84A8-A441077EEE1B}" type="sibTrans" cxnId="{46150B18-64FD-4407-8969-96AD6BF6C480}">
      <dgm:prSet/>
      <dgm:spPr/>
      <dgm:t>
        <a:bodyPr/>
        <a:lstStyle/>
        <a:p>
          <a:endParaRPr lang="en-US"/>
        </a:p>
      </dgm:t>
    </dgm:pt>
    <dgm:pt modelId="{FE5265F0-B823-4554-B460-08865D33DB5F}">
      <dgm:prSet custT="1"/>
      <dgm:spPr/>
      <dgm:t>
        <a:bodyPr/>
        <a:lstStyle/>
        <a:p>
          <a:r>
            <a:rPr lang="en-US" sz="2000" b="1" dirty="0" smtClean="0"/>
            <a:t>Akuntan dilindungi oleh Undang-Undang </a:t>
          </a:r>
          <a:r>
            <a:rPr lang="en-US" sz="2000" b="1" dirty="0" err="1" smtClean="0"/>
            <a:t>Nomor</a:t>
          </a:r>
          <a:r>
            <a:rPr lang="en-US" sz="2000" b="1" dirty="0" smtClean="0"/>
            <a:t> 5</a:t>
          </a:r>
          <a:br>
            <a:rPr lang="en-US" sz="2000" b="1" dirty="0" smtClean="0"/>
          </a:br>
          <a:r>
            <a:rPr lang="en-US" sz="2000" b="1" dirty="0" err="1" smtClean="0"/>
            <a:t>Tahun</a:t>
          </a:r>
          <a:r>
            <a:rPr lang="en-US" sz="2000" b="1" dirty="0" smtClean="0"/>
            <a:t> 2011 tentang Akuntan Publik</a:t>
          </a:r>
          <a:endParaRPr lang="en-US" sz="2000" b="1" dirty="0"/>
        </a:p>
      </dgm:t>
    </dgm:pt>
    <dgm:pt modelId="{0DC0C516-28EC-4B34-B120-B4BD831F1A75}" type="parTrans" cxnId="{A6FD7937-1591-427B-BA20-49ED292A0C7E}">
      <dgm:prSet/>
      <dgm:spPr/>
      <dgm:t>
        <a:bodyPr/>
        <a:lstStyle/>
        <a:p>
          <a:endParaRPr lang="en-US"/>
        </a:p>
      </dgm:t>
    </dgm:pt>
    <dgm:pt modelId="{B80670E1-5EBC-4BFF-9D73-9F1D4CFE2EF9}" type="sibTrans" cxnId="{A6FD7937-1591-427B-BA20-49ED292A0C7E}">
      <dgm:prSet/>
      <dgm:spPr/>
      <dgm:t>
        <a:bodyPr/>
        <a:lstStyle/>
        <a:p>
          <a:endParaRPr lang="en-US"/>
        </a:p>
      </dgm:t>
    </dgm:pt>
    <dgm:pt modelId="{C2EF9FA7-28D2-412A-A505-FD609DEC01DF}" type="pres">
      <dgm:prSet presAssocID="{9A66A065-504E-4F13-8733-4099B2560C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60E7BA-9358-4DD9-9FFB-AFA022434179}" type="pres">
      <dgm:prSet presAssocID="{656B65A0-F84C-488F-A139-D74E7200C419}" presName="boxAndChildren" presStyleCnt="0"/>
      <dgm:spPr/>
      <dgm:t>
        <a:bodyPr/>
        <a:lstStyle/>
        <a:p>
          <a:endParaRPr lang="en-US"/>
        </a:p>
      </dgm:t>
    </dgm:pt>
    <dgm:pt modelId="{A6FA3C1A-6819-42BF-8808-6E7B8A08FB22}" type="pres">
      <dgm:prSet presAssocID="{656B65A0-F84C-488F-A139-D74E7200C419}" presName="parentTextBox" presStyleLbl="node1" presStyleIdx="0" presStyleCnt="6"/>
      <dgm:spPr/>
      <dgm:t>
        <a:bodyPr/>
        <a:lstStyle/>
        <a:p>
          <a:endParaRPr lang="en-US"/>
        </a:p>
      </dgm:t>
    </dgm:pt>
    <dgm:pt modelId="{7036A336-DAF8-4972-BC33-81AC1E64B432}" type="pres">
      <dgm:prSet presAssocID="{D498F2FB-22CA-4080-A392-F3F4B0305508}" presName="sp" presStyleCnt="0"/>
      <dgm:spPr/>
      <dgm:t>
        <a:bodyPr/>
        <a:lstStyle/>
        <a:p>
          <a:endParaRPr lang="en-US"/>
        </a:p>
      </dgm:t>
    </dgm:pt>
    <dgm:pt modelId="{F8EC4FB8-6A42-4665-9C96-E461E90F050C}" type="pres">
      <dgm:prSet presAssocID="{F9E8C39E-BE20-4929-9BFC-095D3BCBE88F}" presName="arrowAndChildren" presStyleCnt="0"/>
      <dgm:spPr/>
      <dgm:t>
        <a:bodyPr/>
        <a:lstStyle/>
        <a:p>
          <a:endParaRPr lang="en-US"/>
        </a:p>
      </dgm:t>
    </dgm:pt>
    <dgm:pt modelId="{B97D7FBE-A66D-43B7-9D33-E193214FE48E}" type="pres">
      <dgm:prSet presAssocID="{F9E8C39E-BE20-4929-9BFC-095D3BCBE88F}" presName="parentTextArrow" presStyleLbl="node1" presStyleIdx="1" presStyleCnt="6"/>
      <dgm:spPr/>
      <dgm:t>
        <a:bodyPr/>
        <a:lstStyle/>
        <a:p>
          <a:endParaRPr lang="en-US"/>
        </a:p>
      </dgm:t>
    </dgm:pt>
    <dgm:pt modelId="{A73FD98F-34BA-43F7-88C3-7AB422A66B92}" type="pres">
      <dgm:prSet presAssocID="{9304DBED-46EF-4C4C-9B3B-D4C9A24843A4}" presName="sp" presStyleCnt="0"/>
      <dgm:spPr/>
      <dgm:t>
        <a:bodyPr/>
        <a:lstStyle/>
        <a:p>
          <a:endParaRPr lang="en-US"/>
        </a:p>
      </dgm:t>
    </dgm:pt>
    <dgm:pt modelId="{B2744519-821A-43DD-A8B6-A7ABA06FB69D}" type="pres">
      <dgm:prSet presAssocID="{F1CD9A16-EC41-4E65-A42E-C7EFC0E50791}" presName="arrowAndChildren" presStyleCnt="0"/>
      <dgm:spPr/>
      <dgm:t>
        <a:bodyPr/>
        <a:lstStyle/>
        <a:p>
          <a:endParaRPr lang="en-US"/>
        </a:p>
      </dgm:t>
    </dgm:pt>
    <dgm:pt modelId="{8532EA92-11EC-48B6-9419-28F2A21EBD40}" type="pres">
      <dgm:prSet presAssocID="{F1CD9A16-EC41-4E65-A42E-C7EFC0E50791}" presName="parentTextArrow" presStyleLbl="node1" presStyleIdx="2" presStyleCnt="6"/>
      <dgm:spPr/>
      <dgm:t>
        <a:bodyPr/>
        <a:lstStyle/>
        <a:p>
          <a:endParaRPr lang="en-US"/>
        </a:p>
      </dgm:t>
    </dgm:pt>
    <dgm:pt modelId="{3819BE8A-B708-435C-8A76-A85C4A61A3C4}" type="pres">
      <dgm:prSet presAssocID="{D0149202-6DB9-4A65-87E1-B5EB59348801}" presName="sp" presStyleCnt="0"/>
      <dgm:spPr/>
      <dgm:t>
        <a:bodyPr/>
        <a:lstStyle/>
        <a:p>
          <a:endParaRPr lang="en-US"/>
        </a:p>
      </dgm:t>
    </dgm:pt>
    <dgm:pt modelId="{8CFD6836-3DB3-40A6-A8C3-817F99B2022D}" type="pres">
      <dgm:prSet presAssocID="{CDF3D1F9-991D-4B07-AB64-38C7F2B5B7E6}" presName="arrowAndChildren" presStyleCnt="0"/>
      <dgm:spPr/>
      <dgm:t>
        <a:bodyPr/>
        <a:lstStyle/>
        <a:p>
          <a:endParaRPr lang="en-US"/>
        </a:p>
      </dgm:t>
    </dgm:pt>
    <dgm:pt modelId="{C9E9372C-8C4B-44DD-ACE2-2CFFA13A5729}" type="pres">
      <dgm:prSet presAssocID="{CDF3D1F9-991D-4B07-AB64-38C7F2B5B7E6}" presName="parentTextArrow" presStyleLbl="node1" presStyleIdx="3" presStyleCnt="6"/>
      <dgm:spPr/>
      <dgm:t>
        <a:bodyPr/>
        <a:lstStyle/>
        <a:p>
          <a:endParaRPr lang="en-US"/>
        </a:p>
      </dgm:t>
    </dgm:pt>
    <dgm:pt modelId="{580579B4-1137-451E-B700-FD419A7467BA}" type="pres">
      <dgm:prSet presAssocID="{380AC401-1C11-467F-A028-4D53AF047F6F}" presName="sp" presStyleCnt="0"/>
      <dgm:spPr/>
      <dgm:t>
        <a:bodyPr/>
        <a:lstStyle/>
        <a:p>
          <a:endParaRPr lang="en-US"/>
        </a:p>
      </dgm:t>
    </dgm:pt>
    <dgm:pt modelId="{E2805C0C-85EA-4234-B5CA-42BB684758A5}" type="pres">
      <dgm:prSet presAssocID="{E051C144-80B0-4770-B19D-60D5140E0CF7}" presName="arrowAndChildren" presStyleCnt="0"/>
      <dgm:spPr/>
      <dgm:t>
        <a:bodyPr/>
        <a:lstStyle/>
        <a:p>
          <a:endParaRPr lang="en-US"/>
        </a:p>
      </dgm:t>
    </dgm:pt>
    <dgm:pt modelId="{A4CB9290-8FC0-4C23-9A88-C98F4C8B4FA3}" type="pres">
      <dgm:prSet presAssocID="{E051C144-80B0-4770-B19D-60D5140E0CF7}" presName="parentTextArrow" presStyleLbl="node1" presStyleIdx="4" presStyleCnt="6"/>
      <dgm:spPr/>
      <dgm:t>
        <a:bodyPr/>
        <a:lstStyle/>
        <a:p>
          <a:endParaRPr lang="en-US"/>
        </a:p>
      </dgm:t>
    </dgm:pt>
    <dgm:pt modelId="{6A699DE0-B111-41C5-B6BD-99F41F480589}" type="pres">
      <dgm:prSet presAssocID="{B80670E1-5EBC-4BFF-9D73-9F1D4CFE2EF9}" presName="sp" presStyleCnt="0"/>
      <dgm:spPr/>
      <dgm:t>
        <a:bodyPr/>
        <a:lstStyle/>
        <a:p>
          <a:endParaRPr lang="en-US"/>
        </a:p>
      </dgm:t>
    </dgm:pt>
    <dgm:pt modelId="{9F62AB3A-3622-4537-A8D2-C8944C0A761A}" type="pres">
      <dgm:prSet presAssocID="{FE5265F0-B823-4554-B460-08865D33DB5F}" presName="arrowAndChildren" presStyleCnt="0"/>
      <dgm:spPr/>
      <dgm:t>
        <a:bodyPr/>
        <a:lstStyle/>
        <a:p>
          <a:endParaRPr lang="en-US"/>
        </a:p>
      </dgm:t>
    </dgm:pt>
    <dgm:pt modelId="{562E4E51-E0ED-4771-A4CE-03BF3832371E}" type="pres">
      <dgm:prSet presAssocID="{FE5265F0-B823-4554-B460-08865D33DB5F}" presName="parentTextArrow" presStyleLbl="node1" presStyleIdx="5" presStyleCnt="6" custScaleY="134793"/>
      <dgm:spPr/>
      <dgm:t>
        <a:bodyPr/>
        <a:lstStyle/>
        <a:p>
          <a:endParaRPr lang="en-US"/>
        </a:p>
      </dgm:t>
    </dgm:pt>
  </dgm:ptLst>
  <dgm:cxnLst>
    <dgm:cxn modelId="{7A57B438-F122-4919-903E-2A1D1EFBE0E6}" type="presOf" srcId="{656B65A0-F84C-488F-A139-D74E7200C419}" destId="{A6FA3C1A-6819-42BF-8808-6E7B8A08FB22}" srcOrd="0" destOrd="0" presId="urn:microsoft.com/office/officeart/2005/8/layout/process4"/>
    <dgm:cxn modelId="{0906019E-EB6A-4630-9D07-B587CEAD5D89}" srcId="{9A66A065-504E-4F13-8733-4099B2560C3A}" destId="{E051C144-80B0-4770-B19D-60D5140E0CF7}" srcOrd="1" destOrd="0" parTransId="{B03046B3-85C7-4F91-B5E2-F8448EF71FAC}" sibTransId="{380AC401-1C11-467F-A028-4D53AF047F6F}"/>
    <dgm:cxn modelId="{311B2656-7EE2-42D6-A840-484A3E537961}" type="presOf" srcId="{F9E8C39E-BE20-4929-9BFC-095D3BCBE88F}" destId="{B97D7FBE-A66D-43B7-9D33-E193214FE48E}" srcOrd="0" destOrd="0" presId="urn:microsoft.com/office/officeart/2005/8/layout/process4"/>
    <dgm:cxn modelId="{68347D91-0773-4926-A70D-BBDA4F7B0E4B}" srcId="{9A66A065-504E-4F13-8733-4099B2560C3A}" destId="{F9E8C39E-BE20-4929-9BFC-095D3BCBE88F}" srcOrd="4" destOrd="0" parTransId="{52DDC457-64E5-46CA-B2BD-27860D7474EB}" sibTransId="{D498F2FB-22CA-4080-A392-F3F4B0305508}"/>
    <dgm:cxn modelId="{FEE0BC58-22B4-4495-8592-690C21302298}" type="presOf" srcId="{CDF3D1F9-991D-4B07-AB64-38C7F2B5B7E6}" destId="{C9E9372C-8C4B-44DD-ACE2-2CFFA13A5729}" srcOrd="0" destOrd="0" presId="urn:microsoft.com/office/officeart/2005/8/layout/process4"/>
    <dgm:cxn modelId="{C63581E0-C918-43CA-AE72-25849934BC1C}" srcId="{9A66A065-504E-4F13-8733-4099B2560C3A}" destId="{F1CD9A16-EC41-4E65-A42E-C7EFC0E50791}" srcOrd="3" destOrd="0" parTransId="{88DB0CB5-FF39-4EDF-A4DC-79BBFCF697CC}" sibTransId="{9304DBED-46EF-4C4C-9B3B-D4C9A24843A4}"/>
    <dgm:cxn modelId="{02F94234-0BFF-4A86-96F8-D50F0AB30206}" type="presOf" srcId="{9A66A065-504E-4F13-8733-4099B2560C3A}" destId="{C2EF9FA7-28D2-412A-A505-FD609DEC01DF}" srcOrd="0" destOrd="0" presId="urn:microsoft.com/office/officeart/2005/8/layout/process4"/>
    <dgm:cxn modelId="{BE5B726A-3B6E-4B67-8708-FF01A9280C5B}" srcId="{9A66A065-504E-4F13-8733-4099B2560C3A}" destId="{CDF3D1F9-991D-4B07-AB64-38C7F2B5B7E6}" srcOrd="2" destOrd="0" parTransId="{B22A3783-8DF6-4ACE-8923-E91461023D60}" sibTransId="{D0149202-6DB9-4A65-87E1-B5EB59348801}"/>
    <dgm:cxn modelId="{5D0B8DFB-7BD8-493B-83E0-9E36F4308C6E}" type="presOf" srcId="{FE5265F0-B823-4554-B460-08865D33DB5F}" destId="{562E4E51-E0ED-4771-A4CE-03BF3832371E}" srcOrd="0" destOrd="0" presId="urn:microsoft.com/office/officeart/2005/8/layout/process4"/>
    <dgm:cxn modelId="{A6FD7937-1591-427B-BA20-49ED292A0C7E}" srcId="{9A66A065-504E-4F13-8733-4099B2560C3A}" destId="{FE5265F0-B823-4554-B460-08865D33DB5F}" srcOrd="0" destOrd="0" parTransId="{0DC0C516-28EC-4B34-B120-B4BD831F1A75}" sibTransId="{B80670E1-5EBC-4BFF-9D73-9F1D4CFE2EF9}"/>
    <dgm:cxn modelId="{9C483602-9D8A-4D5F-ACE2-88BEA6E46687}" type="presOf" srcId="{E051C144-80B0-4770-B19D-60D5140E0CF7}" destId="{A4CB9290-8FC0-4C23-9A88-C98F4C8B4FA3}" srcOrd="0" destOrd="0" presId="urn:microsoft.com/office/officeart/2005/8/layout/process4"/>
    <dgm:cxn modelId="{46150B18-64FD-4407-8969-96AD6BF6C480}" srcId="{9A66A065-504E-4F13-8733-4099B2560C3A}" destId="{656B65A0-F84C-488F-A139-D74E7200C419}" srcOrd="5" destOrd="0" parTransId="{37CAE45B-9A6B-47F0-AB0B-035181EB7DE0}" sibTransId="{7ED8F483-2A1C-4D95-84A8-A441077EEE1B}"/>
    <dgm:cxn modelId="{3CCA874B-B9B7-4EBB-B359-1C8CDEE8076E}" type="presOf" srcId="{F1CD9A16-EC41-4E65-A42E-C7EFC0E50791}" destId="{8532EA92-11EC-48B6-9419-28F2A21EBD40}" srcOrd="0" destOrd="0" presId="urn:microsoft.com/office/officeart/2005/8/layout/process4"/>
    <dgm:cxn modelId="{9790CB66-493D-4925-8A3F-8EEB11212F3C}" type="presParOf" srcId="{C2EF9FA7-28D2-412A-A505-FD609DEC01DF}" destId="{2660E7BA-9358-4DD9-9FFB-AFA022434179}" srcOrd="0" destOrd="0" presId="urn:microsoft.com/office/officeart/2005/8/layout/process4"/>
    <dgm:cxn modelId="{1398F635-D5EB-48D4-AEA6-4941E938360B}" type="presParOf" srcId="{2660E7BA-9358-4DD9-9FFB-AFA022434179}" destId="{A6FA3C1A-6819-42BF-8808-6E7B8A08FB22}" srcOrd="0" destOrd="0" presId="urn:microsoft.com/office/officeart/2005/8/layout/process4"/>
    <dgm:cxn modelId="{03739A3F-887C-432C-9B8E-1A01A4978605}" type="presParOf" srcId="{C2EF9FA7-28D2-412A-A505-FD609DEC01DF}" destId="{7036A336-DAF8-4972-BC33-81AC1E64B432}" srcOrd="1" destOrd="0" presId="urn:microsoft.com/office/officeart/2005/8/layout/process4"/>
    <dgm:cxn modelId="{4AC3FE42-AD42-49A6-832E-6F78722205C7}" type="presParOf" srcId="{C2EF9FA7-28D2-412A-A505-FD609DEC01DF}" destId="{F8EC4FB8-6A42-4665-9C96-E461E90F050C}" srcOrd="2" destOrd="0" presId="urn:microsoft.com/office/officeart/2005/8/layout/process4"/>
    <dgm:cxn modelId="{040A9C1E-6D0A-480F-8761-04F9B7D29AFC}" type="presParOf" srcId="{F8EC4FB8-6A42-4665-9C96-E461E90F050C}" destId="{B97D7FBE-A66D-43B7-9D33-E193214FE48E}" srcOrd="0" destOrd="0" presId="urn:microsoft.com/office/officeart/2005/8/layout/process4"/>
    <dgm:cxn modelId="{56CF3314-47E0-4609-B50A-2FDDDEA18F2B}" type="presParOf" srcId="{C2EF9FA7-28D2-412A-A505-FD609DEC01DF}" destId="{A73FD98F-34BA-43F7-88C3-7AB422A66B92}" srcOrd="3" destOrd="0" presId="urn:microsoft.com/office/officeart/2005/8/layout/process4"/>
    <dgm:cxn modelId="{184BBD12-5201-495B-839E-DF9F0475F984}" type="presParOf" srcId="{C2EF9FA7-28D2-412A-A505-FD609DEC01DF}" destId="{B2744519-821A-43DD-A8B6-A7ABA06FB69D}" srcOrd="4" destOrd="0" presId="urn:microsoft.com/office/officeart/2005/8/layout/process4"/>
    <dgm:cxn modelId="{661E3895-719E-401D-9AB2-C51BD3A7FBFF}" type="presParOf" srcId="{B2744519-821A-43DD-A8B6-A7ABA06FB69D}" destId="{8532EA92-11EC-48B6-9419-28F2A21EBD40}" srcOrd="0" destOrd="0" presId="urn:microsoft.com/office/officeart/2005/8/layout/process4"/>
    <dgm:cxn modelId="{5208E6B2-CAB3-48DF-8D9A-1F0954EC844C}" type="presParOf" srcId="{C2EF9FA7-28D2-412A-A505-FD609DEC01DF}" destId="{3819BE8A-B708-435C-8A76-A85C4A61A3C4}" srcOrd="5" destOrd="0" presId="urn:microsoft.com/office/officeart/2005/8/layout/process4"/>
    <dgm:cxn modelId="{E423C156-D1B9-4DB8-A8AE-2341E0215386}" type="presParOf" srcId="{C2EF9FA7-28D2-412A-A505-FD609DEC01DF}" destId="{8CFD6836-3DB3-40A6-A8C3-817F99B2022D}" srcOrd="6" destOrd="0" presId="urn:microsoft.com/office/officeart/2005/8/layout/process4"/>
    <dgm:cxn modelId="{EF823784-9A1D-4506-8B68-C5790D1E3CD0}" type="presParOf" srcId="{8CFD6836-3DB3-40A6-A8C3-817F99B2022D}" destId="{C9E9372C-8C4B-44DD-ACE2-2CFFA13A5729}" srcOrd="0" destOrd="0" presId="urn:microsoft.com/office/officeart/2005/8/layout/process4"/>
    <dgm:cxn modelId="{FEC6D895-80CA-4497-88A0-25EBA5968AC8}" type="presParOf" srcId="{C2EF9FA7-28D2-412A-A505-FD609DEC01DF}" destId="{580579B4-1137-451E-B700-FD419A7467BA}" srcOrd="7" destOrd="0" presId="urn:microsoft.com/office/officeart/2005/8/layout/process4"/>
    <dgm:cxn modelId="{AF546A91-6020-42C4-9D39-69DD1872DAE0}" type="presParOf" srcId="{C2EF9FA7-28D2-412A-A505-FD609DEC01DF}" destId="{E2805C0C-85EA-4234-B5CA-42BB684758A5}" srcOrd="8" destOrd="0" presId="urn:microsoft.com/office/officeart/2005/8/layout/process4"/>
    <dgm:cxn modelId="{EBC6E233-180F-47B0-84FB-260E09586B3B}" type="presParOf" srcId="{E2805C0C-85EA-4234-B5CA-42BB684758A5}" destId="{A4CB9290-8FC0-4C23-9A88-C98F4C8B4FA3}" srcOrd="0" destOrd="0" presId="urn:microsoft.com/office/officeart/2005/8/layout/process4"/>
    <dgm:cxn modelId="{3CEC0FAB-39D9-4409-A8A7-6B9A303AB745}" type="presParOf" srcId="{C2EF9FA7-28D2-412A-A505-FD609DEC01DF}" destId="{6A699DE0-B111-41C5-B6BD-99F41F480589}" srcOrd="9" destOrd="0" presId="urn:microsoft.com/office/officeart/2005/8/layout/process4"/>
    <dgm:cxn modelId="{674C5477-CBB8-40E5-9B77-68EAB7C0ABB3}" type="presParOf" srcId="{C2EF9FA7-28D2-412A-A505-FD609DEC01DF}" destId="{9F62AB3A-3622-4537-A8D2-C8944C0A761A}" srcOrd="10" destOrd="0" presId="urn:microsoft.com/office/officeart/2005/8/layout/process4"/>
    <dgm:cxn modelId="{D3D1B454-000C-4A9A-9DC0-CF710524D638}" type="presParOf" srcId="{9F62AB3A-3622-4537-A8D2-C8944C0A761A}" destId="{562E4E51-E0ED-4771-A4CE-03BF3832371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36CBB88-3007-4E2E-B9E1-086BCF5CEBB0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80D630-E1FF-4D3E-B0BD-38FCE9DC9586}">
      <dgm:prSet phldrT="[Text]" custT="1"/>
      <dgm:spPr/>
      <dgm:t>
        <a:bodyPr/>
        <a:lstStyle/>
        <a:p>
          <a:r>
            <a:rPr lang="en-US" sz="2000" b="1" dirty="0" err="1" smtClean="0"/>
            <a:t>Tujuan</a:t>
          </a:r>
          <a:r>
            <a:rPr lang="en-US" sz="2000" b="1" dirty="0" smtClean="0"/>
            <a:t> </a:t>
          </a:r>
          <a:r>
            <a:rPr lang="en-US" sz="2000" b="1" dirty="0" err="1" smtClean="0"/>
            <a:t>Pembelajaran</a:t>
          </a:r>
          <a:endParaRPr lang="en-US" sz="2000" b="1" dirty="0"/>
        </a:p>
      </dgm:t>
    </dgm:pt>
    <dgm:pt modelId="{CD8994E8-D74F-477C-9DE0-4ED9E82FF4E6}" type="parTrans" cxnId="{DA8BBFE5-3240-4D3A-8990-45C0915CB2EA}">
      <dgm:prSet/>
      <dgm:spPr/>
      <dgm:t>
        <a:bodyPr/>
        <a:lstStyle/>
        <a:p>
          <a:endParaRPr lang="en-US"/>
        </a:p>
      </dgm:t>
    </dgm:pt>
    <dgm:pt modelId="{32C63B21-F4C8-4F6D-90D0-6457386F6892}" type="sibTrans" cxnId="{DA8BBFE5-3240-4D3A-8990-45C0915CB2EA}">
      <dgm:prSet/>
      <dgm:spPr/>
      <dgm:t>
        <a:bodyPr/>
        <a:lstStyle/>
        <a:p>
          <a:endParaRPr lang="en-US"/>
        </a:p>
      </dgm:t>
    </dgm:pt>
    <dgm:pt modelId="{DFB52F4A-56D8-4151-94C3-C0897D125B20}">
      <dgm:prSet phldrT="[Text]" custT="1"/>
      <dgm:spPr/>
      <dgm:t>
        <a:bodyPr/>
        <a:lstStyle/>
        <a:p>
          <a:r>
            <a:rPr lang="en-US" sz="1800" b="0" dirty="0" err="1" smtClean="0">
              <a:latin typeface="Calibri" pitchFamily="34" charset="0"/>
            </a:rPr>
            <a:t>Setelah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membaca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materi</a:t>
          </a:r>
          <a:r>
            <a:rPr lang="en-US" sz="1800" b="0" dirty="0" smtClean="0">
              <a:latin typeface="Calibri" pitchFamily="34" charset="0"/>
            </a:rPr>
            <a:t>, </a:t>
          </a:r>
          <a:r>
            <a:rPr lang="en-US" sz="1800" b="0" dirty="0" err="1" smtClean="0">
              <a:latin typeface="Calibri" pitchFamily="34" charset="0"/>
            </a:rPr>
            <a:t>Anda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mampu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menjelaskan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konsep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persamaan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dasar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akuntansi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secara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tepat</a:t>
          </a:r>
          <a:r>
            <a:rPr lang="en-US" sz="1800" b="0" dirty="0" smtClean="0">
              <a:latin typeface="Calibri" pitchFamily="34" charset="0"/>
            </a:rPr>
            <a:t>.</a:t>
          </a:r>
          <a:endParaRPr lang="en-US" sz="1800" b="0" dirty="0"/>
        </a:p>
      </dgm:t>
    </dgm:pt>
    <dgm:pt modelId="{8716EE96-3928-4A28-AC49-AF5A1E8525F9}" type="parTrans" cxnId="{E15DDED4-F0D8-4D96-AE93-ABFA9BC91FED}">
      <dgm:prSet/>
      <dgm:spPr/>
      <dgm:t>
        <a:bodyPr/>
        <a:lstStyle/>
        <a:p>
          <a:endParaRPr lang="en-US"/>
        </a:p>
      </dgm:t>
    </dgm:pt>
    <dgm:pt modelId="{8D15D11C-762F-489F-89C8-7EFDC3B8EB7B}" type="sibTrans" cxnId="{E15DDED4-F0D8-4D96-AE93-ABFA9BC91FED}">
      <dgm:prSet/>
      <dgm:spPr/>
      <dgm:t>
        <a:bodyPr/>
        <a:lstStyle/>
        <a:p>
          <a:endParaRPr lang="en-US"/>
        </a:p>
      </dgm:t>
    </dgm:pt>
    <dgm:pt modelId="{B267023B-0474-48A3-AC5A-72B3683DEAE8}">
      <dgm:prSet custT="1"/>
      <dgm:spPr/>
      <dgm:t>
        <a:bodyPr/>
        <a:lstStyle/>
        <a:p>
          <a:r>
            <a:rPr lang="en-US" sz="1800" b="0" dirty="0" err="1" smtClean="0">
              <a:latin typeface="Calibri" pitchFamily="34" charset="0"/>
            </a:rPr>
            <a:t>Setelah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melakukan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diskusi</a:t>
          </a:r>
          <a:r>
            <a:rPr lang="en-US" sz="1800" b="0" dirty="0" smtClean="0">
              <a:latin typeface="Calibri" pitchFamily="34" charset="0"/>
            </a:rPr>
            <a:t>, </a:t>
          </a:r>
          <a:r>
            <a:rPr lang="en-US" sz="1800" b="0" dirty="0" err="1" smtClean="0">
              <a:latin typeface="Calibri" pitchFamily="34" charset="0"/>
            </a:rPr>
            <a:t>Anda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mampu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mengidentifikasi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akun-akun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dalam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persamaan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dasar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akuntansi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dengan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benar</a:t>
          </a:r>
          <a:r>
            <a:rPr lang="en-US" sz="1800" b="0" dirty="0" smtClean="0">
              <a:latin typeface="Calibri" pitchFamily="34" charset="0"/>
            </a:rPr>
            <a:t>.</a:t>
          </a:r>
          <a:endParaRPr lang="en-US" sz="1800" b="0" dirty="0">
            <a:latin typeface="Calibri" pitchFamily="34" charset="0"/>
          </a:endParaRPr>
        </a:p>
      </dgm:t>
    </dgm:pt>
    <dgm:pt modelId="{C39F5EE4-4130-4327-94D0-DCD60CE5AE85}" type="parTrans" cxnId="{3D5BE370-36E1-473C-AB3F-4EE0CC28B7D0}">
      <dgm:prSet/>
      <dgm:spPr/>
      <dgm:t>
        <a:bodyPr/>
        <a:lstStyle/>
        <a:p>
          <a:endParaRPr lang="en-US"/>
        </a:p>
      </dgm:t>
    </dgm:pt>
    <dgm:pt modelId="{436CD626-0D6B-4EC4-8EF2-09663A5FC917}" type="sibTrans" cxnId="{3D5BE370-36E1-473C-AB3F-4EE0CC28B7D0}">
      <dgm:prSet/>
      <dgm:spPr/>
      <dgm:t>
        <a:bodyPr/>
        <a:lstStyle/>
        <a:p>
          <a:endParaRPr lang="en-US"/>
        </a:p>
      </dgm:t>
    </dgm:pt>
    <dgm:pt modelId="{085A0A1C-D262-4FBD-979C-B81F5CA1BF02}">
      <dgm:prSet custT="1"/>
      <dgm:spPr/>
      <dgm:t>
        <a:bodyPr/>
        <a:lstStyle/>
        <a:p>
          <a:r>
            <a:rPr lang="en-US" sz="1800" b="0" dirty="0" err="1" smtClean="0">
              <a:latin typeface="Calibri" pitchFamily="34" charset="0"/>
            </a:rPr>
            <a:t>Setelah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membaca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materi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dan</a:t>
          </a:r>
          <a:r>
            <a:rPr lang="en-US" sz="1800" b="0" dirty="0" smtClean="0">
              <a:latin typeface="Calibri" pitchFamily="34" charset="0"/>
            </a:rPr>
            <a:t> tan</a:t>
          </a:r>
          <a:r>
            <a:rPr lang="id-ID" sz="1800" b="0" dirty="0" smtClean="0">
              <a:latin typeface="Calibri" pitchFamily="34" charset="0"/>
            </a:rPr>
            <a:t>ya jawab </a:t>
          </a:r>
          <a:r>
            <a:rPr lang="en-US" sz="1800" b="0" dirty="0" err="1" smtClean="0">
              <a:latin typeface="Calibri" pitchFamily="34" charset="0"/>
            </a:rPr>
            <a:t>Anda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mampu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mempraktikkan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pencatatan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persamaan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dasar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akuntansi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dengan</a:t>
          </a:r>
          <a:r>
            <a:rPr lang="en-US" sz="1800" b="0" dirty="0" smtClean="0">
              <a:latin typeface="Calibri" pitchFamily="34" charset="0"/>
            </a:rPr>
            <a:t> </a:t>
          </a:r>
          <a:r>
            <a:rPr lang="en-US" sz="1800" b="0" dirty="0" err="1" smtClean="0">
              <a:latin typeface="Calibri" pitchFamily="34" charset="0"/>
            </a:rPr>
            <a:t>benar</a:t>
          </a:r>
          <a:r>
            <a:rPr lang="id-ID" sz="1800" b="0" dirty="0" smtClean="0">
              <a:latin typeface="Calibri" pitchFamily="34" charset="0"/>
            </a:rPr>
            <a:t>.</a:t>
          </a:r>
          <a:endParaRPr lang="en-US" sz="1800" b="0" dirty="0">
            <a:latin typeface="Calibri" pitchFamily="34" charset="0"/>
          </a:endParaRPr>
        </a:p>
      </dgm:t>
    </dgm:pt>
    <dgm:pt modelId="{9EB2A9E6-742C-408A-A431-06D62B4415AA}" type="parTrans" cxnId="{05B64082-FDE3-4E02-B290-B254E56C8C6A}">
      <dgm:prSet/>
      <dgm:spPr/>
      <dgm:t>
        <a:bodyPr/>
        <a:lstStyle/>
        <a:p>
          <a:endParaRPr lang="en-US"/>
        </a:p>
      </dgm:t>
    </dgm:pt>
    <dgm:pt modelId="{49D36C71-CEAB-4311-839E-6B5C2BD422C9}" type="sibTrans" cxnId="{05B64082-FDE3-4E02-B290-B254E56C8C6A}">
      <dgm:prSet/>
      <dgm:spPr/>
      <dgm:t>
        <a:bodyPr/>
        <a:lstStyle/>
        <a:p>
          <a:endParaRPr lang="en-US"/>
        </a:p>
      </dgm:t>
    </dgm:pt>
    <dgm:pt modelId="{E17377D1-669F-48EC-B098-251AA8EE16AB}" type="pres">
      <dgm:prSet presAssocID="{936CBB88-3007-4E2E-B9E1-086BCF5CEB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BE61F6-740B-406E-9690-1F0D9AF99802}" type="pres">
      <dgm:prSet presAssocID="{FE80D630-E1FF-4D3E-B0BD-38FCE9DC9586}" presName="parentLin" presStyleCnt="0"/>
      <dgm:spPr/>
    </dgm:pt>
    <dgm:pt modelId="{150DE06C-4C97-4BB1-8445-03F013902721}" type="pres">
      <dgm:prSet presAssocID="{FE80D630-E1FF-4D3E-B0BD-38FCE9DC958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2BB1008F-B155-46C3-BDEC-D9FD60B029EB}" type="pres">
      <dgm:prSet presAssocID="{FE80D630-E1FF-4D3E-B0BD-38FCE9DC95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32585-C5D2-48E7-A84F-94DF8B20864C}" type="pres">
      <dgm:prSet presAssocID="{FE80D630-E1FF-4D3E-B0BD-38FCE9DC9586}" presName="negativeSpace" presStyleCnt="0"/>
      <dgm:spPr/>
    </dgm:pt>
    <dgm:pt modelId="{3244E4A8-53FA-4614-B783-B01E673BDF60}" type="pres">
      <dgm:prSet presAssocID="{FE80D630-E1FF-4D3E-B0BD-38FCE9DC958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689F25-D873-43EA-8115-052D7624C95F}" type="presOf" srcId="{085A0A1C-D262-4FBD-979C-B81F5CA1BF02}" destId="{3244E4A8-53FA-4614-B783-B01E673BDF60}" srcOrd="0" destOrd="2" presId="urn:microsoft.com/office/officeart/2005/8/layout/list1"/>
    <dgm:cxn modelId="{05B64082-FDE3-4E02-B290-B254E56C8C6A}" srcId="{FE80D630-E1FF-4D3E-B0BD-38FCE9DC9586}" destId="{085A0A1C-D262-4FBD-979C-B81F5CA1BF02}" srcOrd="2" destOrd="0" parTransId="{9EB2A9E6-742C-408A-A431-06D62B4415AA}" sibTransId="{49D36C71-CEAB-4311-839E-6B5C2BD422C9}"/>
    <dgm:cxn modelId="{DA8BBFE5-3240-4D3A-8990-45C0915CB2EA}" srcId="{936CBB88-3007-4E2E-B9E1-086BCF5CEBB0}" destId="{FE80D630-E1FF-4D3E-B0BD-38FCE9DC9586}" srcOrd="0" destOrd="0" parTransId="{CD8994E8-D74F-477C-9DE0-4ED9E82FF4E6}" sibTransId="{32C63B21-F4C8-4F6D-90D0-6457386F6892}"/>
    <dgm:cxn modelId="{EAA12781-5A3F-4B45-9BC0-DD141483107E}" type="presOf" srcId="{936CBB88-3007-4E2E-B9E1-086BCF5CEBB0}" destId="{E17377D1-669F-48EC-B098-251AA8EE16AB}" srcOrd="0" destOrd="0" presId="urn:microsoft.com/office/officeart/2005/8/layout/list1"/>
    <dgm:cxn modelId="{31BE062B-9127-4360-BF58-B90A92510A08}" type="presOf" srcId="{FE80D630-E1FF-4D3E-B0BD-38FCE9DC9586}" destId="{2BB1008F-B155-46C3-BDEC-D9FD60B029EB}" srcOrd="1" destOrd="0" presId="urn:microsoft.com/office/officeart/2005/8/layout/list1"/>
    <dgm:cxn modelId="{3D5BE370-36E1-473C-AB3F-4EE0CC28B7D0}" srcId="{FE80D630-E1FF-4D3E-B0BD-38FCE9DC9586}" destId="{B267023B-0474-48A3-AC5A-72B3683DEAE8}" srcOrd="1" destOrd="0" parTransId="{C39F5EE4-4130-4327-94D0-DCD60CE5AE85}" sibTransId="{436CD626-0D6B-4EC4-8EF2-09663A5FC917}"/>
    <dgm:cxn modelId="{E15DDED4-F0D8-4D96-AE93-ABFA9BC91FED}" srcId="{FE80D630-E1FF-4D3E-B0BD-38FCE9DC9586}" destId="{DFB52F4A-56D8-4151-94C3-C0897D125B20}" srcOrd="0" destOrd="0" parTransId="{8716EE96-3928-4A28-AC49-AF5A1E8525F9}" sibTransId="{8D15D11C-762F-489F-89C8-7EFDC3B8EB7B}"/>
    <dgm:cxn modelId="{19AF40AE-2EF7-4BAE-8E56-9016AD15E441}" type="presOf" srcId="{FE80D630-E1FF-4D3E-B0BD-38FCE9DC9586}" destId="{150DE06C-4C97-4BB1-8445-03F013902721}" srcOrd="0" destOrd="0" presId="urn:microsoft.com/office/officeart/2005/8/layout/list1"/>
    <dgm:cxn modelId="{912FCC0F-5D1E-495C-94E5-87A85FBE42B8}" type="presOf" srcId="{DFB52F4A-56D8-4151-94C3-C0897D125B20}" destId="{3244E4A8-53FA-4614-B783-B01E673BDF60}" srcOrd="0" destOrd="0" presId="urn:microsoft.com/office/officeart/2005/8/layout/list1"/>
    <dgm:cxn modelId="{03BA899B-E108-47BB-994A-59297EE245B5}" type="presOf" srcId="{B267023B-0474-48A3-AC5A-72B3683DEAE8}" destId="{3244E4A8-53FA-4614-B783-B01E673BDF60}" srcOrd="0" destOrd="1" presId="urn:microsoft.com/office/officeart/2005/8/layout/list1"/>
    <dgm:cxn modelId="{33E8B755-5579-4556-9BB5-E546DFC080B0}" type="presParOf" srcId="{E17377D1-669F-48EC-B098-251AA8EE16AB}" destId="{CDBE61F6-740B-406E-9690-1F0D9AF99802}" srcOrd="0" destOrd="0" presId="urn:microsoft.com/office/officeart/2005/8/layout/list1"/>
    <dgm:cxn modelId="{2AECC358-B063-4BDA-AFA1-BDAC99F066B1}" type="presParOf" srcId="{CDBE61F6-740B-406E-9690-1F0D9AF99802}" destId="{150DE06C-4C97-4BB1-8445-03F013902721}" srcOrd="0" destOrd="0" presId="urn:microsoft.com/office/officeart/2005/8/layout/list1"/>
    <dgm:cxn modelId="{97C84EBB-6FBB-48F4-93C5-8374750782DE}" type="presParOf" srcId="{CDBE61F6-740B-406E-9690-1F0D9AF99802}" destId="{2BB1008F-B155-46C3-BDEC-D9FD60B029EB}" srcOrd="1" destOrd="0" presId="urn:microsoft.com/office/officeart/2005/8/layout/list1"/>
    <dgm:cxn modelId="{AB9C416B-C1C3-4F42-B0AD-86AFF3209472}" type="presParOf" srcId="{E17377D1-669F-48EC-B098-251AA8EE16AB}" destId="{EA032585-C5D2-48E7-A84F-94DF8B20864C}" srcOrd="1" destOrd="0" presId="urn:microsoft.com/office/officeart/2005/8/layout/list1"/>
    <dgm:cxn modelId="{77B109D1-FFE4-4496-89DA-80D9CE213F94}" type="presParOf" srcId="{E17377D1-669F-48EC-B098-251AA8EE16AB}" destId="{3244E4A8-53FA-4614-B783-B01E673BDF6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BC2798A-0FC3-4CB7-A9B6-3632C30F7E85}" type="doc">
      <dgm:prSet loTypeId="urn:microsoft.com/office/officeart/2005/8/layout/equati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3CCE8-360D-4D0D-913A-B5F14D64FDA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err="1" smtClean="0"/>
            <a:t>Harta</a:t>
          </a:r>
          <a:r>
            <a:rPr lang="en-US" sz="2000" dirty="0" smtClean="0"/>
            <a:t> (</a:t>
          </a:r>
          <a:r>
            <a:rPr lang="en-US" sz="2000" dirty="0" err="1" smtClean="0"/>
            <a:t>Aset</a:t>
          </a:r>
          <a:r>
            <a:rPr lang="en-US" sz="2000" dirty="0" smtClean="0"/>
            <a:t>)</a:t>
          </a:r>
          <a:endParaRPr lang="en-US" sz="2000" dirty="0"/>
        </a:p>
      </dgm:t>
    </dgm:pt>
    <dgm:pt modelId="{4F13ADF9-14FB-4F50-9A06-0B1FD49425FD}" type="parTrans" cxnId="{BD2884B1-6264-4AF8-AF31-9A50C76E4CB6}">
      <dgm:prSet/>
      <dgm:spPr/>
      <dgm:t>
        <a:bodyPr/>
        <a:lstStyle/>
        <a:p>
          <a:endParaRPr lang="en-US" sz="1600"/>
        </a:p>
      </dgm:t>
    </dgm:pt>
    <dgm:pt modelId="{3F44E81D-76A0-444E-8800-66EB942E91FC}" type="sibTrans" cxnId="{BD2884B1-6264-4AF8-AF31-9A50C76E4CB6}">
      <dgm:prSet custT="1"/>
      <dgm:spPr/>
      <dgm:t>
        <a:bodyPr/>
        <a:lstStyle/>
        <a:p>
          <a:endParaRPr lang="en-US" sz="1600"/>
        </a:p>
      </dgm:t>
    </dgm:pt>
    <dgm:pt modelId="{7DDBEEF0-065C-4508-92BA-D03DA97624B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err="1" smtClean="0"/>
            <a:t>Utang</a:t>
          </a:r>
          <a:r>
            <a:rPr lang="en-US" sz="2000" dirty="0" smtClean="0"/>
            <a:t> (</a:t>
          </a:r>
          <a:r>
            <a:rPr lang="en-US" sz="2000" dirty="0" err="1" smtClean="0"/>
            <a:t>Liabilitas</a:t>
          </a:r>
          <a:r>
            <a:rPr lang="en-US" sz="2000" dirty="0" smtClean="0"/>
            <a:t>)</a:t>
          </a:r>
          <a:endParaRPr lang="en-US" sz="2000" dirty="0"/>
        </a:p>
      </dgm:t>
    </dgm:pt>
    <dgm:pt modelId="{004E6633-87E5-4195-8ACF-51E1CA1C3988}" type="parTrans" cxnId="{BE3B8464-104D-40F1-B2BB-4CFB2DA9D05B}">
      <dgm:prSet/>
      <dgm:spPr/>
      <dgm:t>
        <a:bodyPr/>
        <a:lstStyle/>
        <a:p>
          <a:endParaRPr lang="en-US" sz="1600"/>
        </a:p>
      </dgm:t>
    </dgm:pt>
    <dgm:pt modelId="{D7595B72-1C6E-4ED0-9920-60A269D66B14}" type="sibTrans" cxnId="{BE3B8464-104D-40F1-B2BB-4CFB2DA9D05B}">
      <dgm:prSet/>
      <dgm:spPr/>
      <dgm:t>
        <a:bodyPr/>
        <a:lstStyle/>
        <a:p>
          <a:endParaRPr lang="en-US" sz="1600"/>
        </a:p>
      </dgm:t>
    </dgm:pt>
    <dgm:pt modelId="{F715ED0D-9B82-49C2-A2C6-FD2237136229}" type="pres">
      <dgm:prSet presAssocID="{4BC2798A-0FC3-4CB7-A9B6-3632C30F7E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377DAD-363D-46A7-B526-782777B2F852}" type="pres">
      <dgm:prSet presAssocID="{E7E3CCE8-360D-4D0D-913A-B5F14D64FDA1}" presName="node" presStyleLbl="node1" presStyleIdx="0" presStyleCnt="2" custScaleX="151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1ECC8-B7F5-49E3-898D-36616FE6505C}" type="pres">
      <dgm:prSet presAssocID="{3F44E81D-76A0-444E-8800-66EB942E91FC}" presName="spacerL" presStyleCnt="0"/>
      <dgm:spPr/>
    </dgm:pt>
    <dgm:pt modelId="{652BE8FA-75C7-4F77-B463-E49C911BB4D3}" type="pres">
      <dgm:prSet presAssocID="{3F44E81D-76A0-444E-8800-66EB942E91F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AF2213F-F29B-4535-912C-7CD0571B3854}" type="pres">
      <dgm:prSet presAssocID="{3F44E81D-76A0-444E-8800-66EB942E91FC}" presName="spacerR" presStyleCnt="0"/>
      <dgm:spPr/>
    </dgm:pt>
    <dgm:pt modelId="{463A9070-0C43-4130-A50F-B70C47F99979}" type="pres">
      <dgm:prSet presAssocID="{7DDBEEF0-065C-4508-92BA-D03DA97624B4}" presName="node" presStyleLbl="node1" presStyleIdx="1" presStyleCnt="2" custScaleX="151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8D2F2F-9978-4693-93DE-65CCD80E3B7E}" type="presOf" srcId="{3F44E81D-76A0-444E-8800-66EB942E91FC}" destId="{652BE8FA-75C7-4F77-B463-E49C911BB4D3}" srcOrd="0" destOrd="0" presId="urn:microsoft.com/office/officeart/2005/8/layout/equation1"/>
    <dgm:cxn modelId="{0E181E3A-91B9-4C35-96BD-D3E25CE03001}" type="presOf" srcId="{E7E3CCE8-360D-4D0D-913A-B5F14D64FDA1}" destId="{DB377DAD-363D-46A7-B526-782777B2F852}" srcOrd="0" destOrd="0" presId="urn:microsoft.com/office/officeart/2005/8/layout/equation1"/>
    <dgm:cxn modelId="{BD2884B1-6264-4AF8-AF31-9A50C76E4CB6}" srcId="{4BC2798A-0FC3-4CB7-A9B6-3632C30F7E85}" destId="{E7E3CCE8-360D-4D0D-913A-B5F14D64FDA1}" srcOrd="0" destOrd="0" parTransId="{4F13ADF9-14FB-4F50-9A06-0B1FD49425FD}" sibTransId="{3F44E81D-76A0-444E-8800-66EB942E91FC}"/>
    <dgm:cxn modelId="{6E9FD19F-15A5-40BF-8C89-111B8B7566B0}" type="presOf" srcId="{7DDBEEF0-065C-4508-92BA-D03DA97624B4}" destId="{463A9070-0C43-4130-A50F-B70C47F99979}" srcOrd="0" destOrd="0" presId="urn:microsoft.com/office/officeart/2005/8/layout/equation1"/>
    <dgm:cxn modelId="{B31F6BD7-06B4-453F-9FCE-4E9E3F8B40BD}" type="presOf" srcId="{4BC2798A-0FC3-4CB7-A9B6-3632C30F7E85}" destId="{F715ED0D-9B82-49C2-A2C6-FD2237136229}" srcOrd="0" destOrd="0" presId="urn:microsoft.com/office/officeart/2005/8/layout/equation1"/>
    <dgm:cxn modelId="{BE3B8464-104D-40F1-B2BB-4CFB2DA9D05B}" srcId="{4BC2798A-0FC3-4CB7-A9B6-3632C30F7E85}" destId="{7DDBEEF0-065C-4508-92BA-D03DA97624B4}" srcOrd="1" destOrd="0" parTransId="{004E6633-87E5-4195-8ACF-51E1CA1C3988}" sibTransId="{D7595B72-1C6E-4ED0-9920-60A269D66B14}"/>
    <dgm:cxn modelId="{29F827A2-CE72-4469-B025-E65B8ABD18A1}" type="presParOf" srcId="{F715ED0D-9B82-49C2-A2C6-FD2237136229}" destId="{DB377DAD-363D-46A7-B526-782777B2F852}" srcOrd="0" destOrd="0" presId="urn:microsoft.com/office/officeart/2005/8/layout/equation1"/>
    <dgm:cxn modelId="{C9F3D622-E427-4200-94CC-009731811727}" type="presParOf" srcId="{F715ED0D-9B82-49C2-A2C6-FD2237136229}" destId="{B171ECC8-B7F5-49E3-898D-36616FE6505C}" srcOrd="1" destOrd="0" presId="urn:microsoft.com/office/officeart/2005/8/layout/equation1"/>
    <dgm:cxn modelId="{1D568BEB-A3E2-4667-BE1B-EA708A92A816}" type="presParOf" srcId="{F715ED0D-9B82-49C2-A2C6-FD2237136229}" destId="{652BE8FA-75C7-4F77-B463-E49C911BB4D3}" srcOrd="2" destOrd="0" presId="urn:microsoft.com/office/officeart/2005/8/layout/equation1"/>
    <dgm:cxn modelId="{7108C61A-BDE3-4183-84DB-61AB3C5BB482}" type="presParOf" srcId="{F715ED0D-9B82-49C2-A2C6-FD2237136229}" destId="{3AF2213F-F29B-4535-912C-7CD0571B3854}" srcOrd="3" destOrd="0" presId="urn:microsoft.com/office/officeart/2005/8/layout/equation1"/>
    <dgm:cxn modelId="{B0C95EAC-B736-4000-BD0A-30DD8459DD35}" type="presParOf" srcId="{F715ED0D-9B82-49C2-A2C6-FD2237136229}" destId="{463A9070-0C43-4130-A50F-B70C47F99979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C2798A-0FC3-4CB7-A9B6-3632C30F7E85}" type="doc">
      <dgm:prSet loTypeId="urn:microsoft.com/office/officeart/2005/8/layout/equation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3CCE8-360D-4D0D-913A-B5F14D64FDA1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err="1" smtClean="0"/>
            <a:t>Harta</a:t>
          </a:r>
          <a:r>
            <a:rPr lang="en-US" sz="2000" dirty="0" smtClean="0"/>
            <a:t> (</a:t>
          </a:r>
          <a:r>
            <a:rPr lang="en-US" sz="2000" dirty="0" err="1" smtClean="0"/>
            <a:t>Aset</a:t>
          </a:r>
          <a:r>
            <a:rPr lang="en-US" sz="2000" dirty="0" smtClean="0"/>
            <a:t>)</a:t>
          </a:r>
          <a:endParaRPr lang="en-US" sz="2000" dirty="0"/>
        </a:p>
      </dgm:t>
    </dgm:pt>
    <dgm:pt modelId="{4F13ADF9-14FB-4F50-9A06-0B1FD49425FD}" type="parTrans" cxnId="{BD2884B1-6264-4AF8-AF31-9A50C76E4CB6}">
      <dgm:prSet/>
      <dgm:spPr/>
      <dgm:t>
        <a:bodyPr/>
        <a:lstStyle/>
        <a:p>
          <a:endParaRPr lang="en-US" sz="1600"/>
        </a:p>
      </dgm:t>
    </dgm:pt>
    <dgm:pt modelId="{3F44E81D-76A0-444E-8800-66EB942E91FC}" type="sibTrans" cxnId="{BD2884B1-6264-4AF8-AF31-9A50C76E4CB6}">
      <dgm:prSet custT="1"/>
      <dgm:spPr/>
      <dgm:t>
        <a:bodyPr/>
        <a:lstStyle/>
        <a:p>
          <a:endParaRPr lang="en-US" sz="1600"/>
        </a:p>
      </dgm:t>
    </dgm:pt>
    <dgm:pt modelId="{7DDBEEF0-065C-4508-92BA-D03DA97624B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dirty="0" smtClean="0"/>
            <a:t>Modal (</a:t>
          </a:r>
          <a:r>
            <a:rPr lang="en-US" sz="2000" dirty="0" err="1" smtClean="0"/>
            <a:t>Ekuitas</a:t>
          </a:r>
          <a:r>
            <a:rPr lang="en-US" sz="2000" dirty="0" smtClean="0"/>
            <a:t>)</a:t>
          </a:r>
          <a:endParaRPr lang="en-US" sz="2000" dirty="0"/>
        </a:p>
      </dgm:t>
    </dgm:pt>
    <dgm:pt modelId="{004E6633-87E5-4195-8ACF-51E1CA1C3988}" type="parTrans" cxnId="{BE3B8464-104D-40F1-B2BB-4CFB2DA9D05B}">
      <dgm:prSet/>
      <dgm:spPr/>
      <dgm:t>
        <a:bodyPr/>
        <a:lstStyle/>
        <a:p>
          <a:endParaRPr lang="en-US" sz="1600"/>
        </a:p>
      </dgm:t>
    </dgm:pt>
    <dgm:pt modelId="{D7595B72-1C6E-4ED0-9920-60A269D66B14}" type="sibTrans" cxnId="{BE3B8464-104D-40F1-B2BB-4CFB2DA9D05B}">
      <dgm:prSet/>
      <dgm:spPr/>
      <dgm:t>
        <a:bodyPr/>
        <a:lstStyle/>
        <a:p>
          <a:endParaRPr lang="en-US" sz="1600"/>
        </a:p>
      </dgm:t>
    </dgm:pt>
    <dgm:pt modelId="{F715ED0D-9B82-49C2-A2C6-FD2237136229}" type="pres">
      <dgm:prSet presAssocID="{4BC2798A-0FC3-4CB7-A9B6-3632C30F7E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377DAD-363D-46A7-B526-782777B2F852}" type="pres">
      <dgm:prSet presAssocID="{E7E3CCE8-360D-4D0D-913A-B5F14D64FDA1}" presName="node" presStyleLbl="node1" presStyleIdx="0" presStyleCnt="2" custScaleX="151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1ECC8-B7F5-49E3-898D-36616FE6505C}" type="pres">
      <dgm:prSet presAssocID="{3F44E81D-76A0-444E-8800-66EB942E91FC}" presName="spacerL" presStyleCnt="0"/>
      <dgm:spPr/>
    </dgm:pt>
    <dgm:pt modelId="{652BE8FA-75C7-4F77-B463-E49C911BB4D3}" type="pres">
      <dgm:prSet presAssocID="{3F44E81D-76A0-444E-8800-66EB942E91F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AF2213F-F29B-4535-912C-7CD0571B3854}" type="pres">
      <dgm:prSet presAssocID="{3F44E81D-76A0-444E-8800-66EB942E91FC}" presName="spacerR" presStyleCnt="0"/>
      <dgm:spPr/>
    </dgm:pt>
    <dgm:pt modelId="{463A9070-0C43-4130-A50F-B70C47F99979}" type="pres">
      <dgm:prSet presAssocID="{7DDBEEF0-065C-4508-92BA-D03DA97624B4}" presName="node" presStyleLbl="node1" presStyleIdx="1" presStyleCnt="2" custScaleX="1510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93E4FB-D375-4BBC-9C98-5450E4A7E910}" type="presOf" srcId="{4BC2798A-0FC3-4CB7-A9B6-3632C30F7E85}" destId="{F715ED0D-9B82-49C2-A2C6-FD2237136229}" srcOrd="0" destOrd="0" presId="urn:microsoft.com/office/officeart/2005/8/layout/equation1"/>
    <dgm:cxn modelId="{BD2884B1-6264-4AF8-AF31-9A50C76E4CB6}" srcId="{4BC2798A-0FC3-4CB7-A9B6-3632C30F7E85}" destId="{E7E3CCE8-360D-4D0D-913A-B5F14D64FDA1}" srcOrd="0" destOrd="0" parTransId="{4F13ADF9-14FB-4F50-9A06-0B1FD49425FD}" sibTransId="{3F44E81D-76A0-444E-8800-66EB942E91FC}"/>
    <dgm:cxn modelId="{892F34DC-A367-4155-BB64-3BD2C3716A7B}" type="presOf" srcId="{E7E3CCE8-360D-4D0D-913A-B5F14D64FDA1}" destId="{DB377DAD-363D-46A7-B526-782777B2F852}" srcOrd="0" destOrd="0" presId="urn:microsoft.com/office/officeart/2005/8/layout/equation1"/>
    <dgm:cxn modelId="{BE3B8464-104D-40F1-B2BB-4CFB2DA9D05B}" srcId="{4BC2798A-0FC3-4CB7-A9B6-3632C30F7E85}" destId="{7DDBEEF0-065C-4508-92BA-D03DA97624B4}" srcOrd="1" destOrd="0" parTransId="{004E6633-87E5-4195-8ACF-51E1CA1C3988}" sibTransId="{D7595B72-1C6E-4ED0-9920-60A269D66B14}"/>
    <dgm:cxn modelId="{A52FCA4F-15CF-42A2-9E55-CF8D45C9EA6B}" type="presOf" srcId="{3F44E81D-76A0-444E-8800-66EB942E91FC}" destId="{652BE8FA-75C7-4F77-B463-E49C911BB4D3}" srcOrd="0" destOrd="0" presId="urn:microsoft.com/office/officeart/2005/8/layout/equation1"/>
    <dgm:cxn modelId="{ECC7C438-6D83-4E18-ADB1-23DC7C1716A2}" type="presOf" srcId="{7DDBEEF0-065C-4508-92BA-D03DA97624B4}" destId="{463A9070-0C43-4130-A50F-B70C47F99979}" srcOrd="0" destOrd="0" presId="urn:microsoft.com/office/officeart/2005/8/layout/equation1"/>
    <dgm:cxn modelId="{C59B68B2-32D8-4802-A236-B3B86E76DC26}" type="presParOf" srcId="{F715ED0D-9B82-49C2-A2C6-FD2237136229}" destId="{DB377DAD-363D-46A7-B526-782777B2F852}" srcOrd="0" destOrd="0" presId="urn:microsoft.com/office/officeart/2005/8/layout/equation1"/>
    <dgm:cxn modelId="{F0EC33B6-AD24-4F58-9FEB-7A571F620729}" type="presParOf" srcId="{F715ED0D-9B82-49C2-A2C6-FD2237136229}" destId="{B171ECC8-B7F5-49E3-898D-36616FE6505C}" srcOrd="1" destOrd="0" presId="urn:microsoft.com/office/officeart/2005/8/layout/equation1"/>
    <dgm:cxn modelId="{6D1A4E5B-7D64-4943-ABF8-2026BAF11971}" type="presParOf" srcId="{F715ED0D-9B82-49C2-A2C6-FD2237136229}" destId="{652BE8FA-75C7-4F77-B463-E49C911BB4D3}" srcOrd="2" destOrd="0" presId="urn:microsoft.com/office/officeart/2005/8/layout/equation1"/>
    <dgm:cxn modelId="{2AA17842-E7A8-401F-BAF6-6950DCD02946}" type="presParOf" srcId="{F715ED0D-9B82-49C2-A2C6-FD2237136229}" destId="{3AF2213F-F29B-4535-912C-7CD0571B3854}" srcOrd="3" destOrd="0" presId="urn:microsoft.com/office/officeart/2005/8/layout/equation1"/>
    <dgm:cxn modelId="{AB067DE5-4394-4F9F-BC10-F371BC3A130C}" type="presParOf" srcId="{F715ED0D-9B82-49C2-A2C6-FD2237136229}" destId="{463A9070-0C43-4130-A50F-B70C47F99979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C1F28BB-30E4-4DCD-A49A-D94F63A73E5C}" type="doc">
      <dgm:prSet loTypeId="urn:microsoft.com/office/officeart/2005/8/layout/equation1" loCatId="relationship" qsTypeId="urn:microsoft.com/office/officeart/2005/8/quickstyle/3d3" qsCatId="3D" csTypeId="urn:microsoft.com/office/officeart/2005/8/colors/colorful1" csCatId="colorful" phldr="1"/>
      <dgm:spPr/>
    </dgm:pt>
    <dgm:pt modelId="{A9C53848-D3D2-41EB-B2C7-9B79F0C82E76}">
      <dgm:prSet phldrT="[Text]" custT="1"/>
      <dgm:spPr/>
      <dgm:t>
        <a:bodyPr/>
        <a:lstStyle/>
        <a:p>
          <a:r>
            <a:rPr lang="en-US" sz="2800" dirty="0" err="1" smtClean="0"/>
            <a:t>Utang</a:t>
          </a:r>
          <a:endParaRPr lang="en-US" sz="2800" dirty="0"/>
        </a:p>
      </dgm:t>
    </dgm:pt>
    <dgm:pt modelId="{7A61DBFC-81E7-4504-B5D8-E36309E0E1FA}" type="parTrans" cxnId="{75441CC3-77C1-4A74-A35B-3C1D9DBAA92B}">
      <dgm:prSet/>
      <dgm:spPr/>
      <dgm:t>
        <a:bodyPr/>
        <a:lstStyle/>
        <a:p>
          <a:endParaRPr lang="en-US" sz="2800"/>
        </a:p>
      </dgm:t>
    </dgm:pt>
    <dgm:pt modelId="{9EFE80A2-6F78-4A1B-8039-E3BAF4D7308A}" type="sibTrans" cxnId="{75441CC3-77C1-4A74-A35B-3C1D9DBAA92B}">
      <dgm:prSet custT="1"/>
      <dgm:spPr/>
      <dgm:t>
        <a:bodyPr/>
        <a:lstStyle/>
        <a:p>
          <a:endParaRPr lang="en-US" sz="2800"/>
        </a:p>
      </dgm:t>
    </dgm:pt>
    <dgm:pt modelId="{1C2B1BD3-0862-4F7A-9185-ECBC6DD5599C}">
      <dgm:prSet phldrT="[Text]" custT="1"/>
      <dgm:spPr/>
      <dgm:t>
        <a:bodyPr/>
        <a:lstStyle/>
        <a:p>
          <a:r>
            <a:rPr lang="en-US" sz="2800" dirty="0" smtClean="0"/>
            <a:t>Modal</a:t>
          </a:r>
          <a:endParaRPr lang="en-US" sz="2800" dirty="0"/>
        </a:p>
      </dgm:t>
    </dgm:pt>
    <dgm:pt modelId="{1F152866-F86C-4145-8BCA-877FC68490A2}" type="parTrans" cxnId="{A2E9592C-0F6B-4C31-9210-A0774370FF6F}">
      <dgm:prSet/>
      <dgm:spPr/>
      <dgm:t>
        <a:bodyPr/>
        <a:lstStyle/>
        <a:p>
          <a:endParaRPr lang="en-US" sz="2800"/>
        </a:p>
      </dgm:t>
    </dgm:pt>
    <dgm:pt modelId="{CB2E748B-D330-4B48-9FE6-268F475767A1}" type="sibTrans" cxnId="{A2E9592C-0F6B-4C31-9210-A0774370FF6F}">
      <dgm:prSet custT="1"/>
      <dgm:spPr/>
      <dgm:t>
        <a:bodyPr/>
        <a:lstStyle/>
        <a:p>
          <a:endParaRPr lang="en-US" sz="2800"/>
        </a:p>
      </dgm:t>
    </dgm:pt>
    <dgm:pt modelId="{2C78E2C7-C2A0-4496-8127-A26C9BF905AE}">
      <dgm:prSet phldrT="[Text]" custT="1"/>
      <dgm:spPr/>
      <dgm:t>
        <a:bodyPr/>
        <a:lstStyle/>
        <a:p>
          <a:r>
            <a:rPr lang="en-US" sz="2800" dirty="0" err="1" smtClean="0"/>
            <a:t>Harta</a:t>
          </a:r>
          <a:endParaRPr lang="en-US" sz="2800" dirty="0"/>
        </a:p>
      </dgm:t>
    </dgm:pt>
    <dgm:pt modelId="{D2CFC443-3C85-483B-B7B8-C70539094159}" type="parTrans" cxnId="{3FDB859A-CE5D-415C-A37F-A35217BD9112}">
      <dgm:prSet/>
      <dgm:spPr/>
      <dgm:t>
        <a:bodyPr/>
        <a:lstStyle/>
        <a:p>
          <a:endParaRPr lang="en-US" sz="2800"/>
        </a:p>
      </dgm:t>
    </dgm:pt>
    <dgm:pt modelId="{CBFAF701-EFAC-446A-9666-34FEF8E10E7C}" type="sibTrans" cxnId="{3FDB859A-CE5D-415C-A37F-A35217BD9112}">
      <dgm:prSet/>
      <dgm:spPr/>
      <dgm:t>
        <a:bodyPr/>
        <a:lstStyle/>
        <a:p>
          <a:endParaRPr lang="en-US" sz="2800"/>
        </a:p>
      </dgm:t>
    </dgm:pt>
    <dgm:pt modelId="{6391C7FE-6E2F-4DE4-B1C3-985C9A5BC4C4}" type="pres">
      <dgm:prSet presAssocID="{CC1F28BB-30E4-4DCD-A49A-D94F63A73E5C}" presName="linearFlow" presStyleCnt="0">
        <dgm:presLayoutVars>
          <dgm:dir/>
          <dgm:resizeHandles val="exact"/>
        </dgm:presLayoutVars>
      </dgm:prSet>
      <dgm:spPr/>
    </dgm:pt>
    <dgm:pt modelId="{1F77A0FB-6DB4-412B-90CA-8DAFE5D60601}" type="pres">
      <dgm:prSet presAssocID="{A9C53848-D3D2-41EB-B2C7-9B79F0C82E76}" presName="node" presStyleLbl="node1" presStyleIdx="0" presStyleCnt="3" custLinFactX="151173" custLinFactNeighborX="200000" custLinFactNeighborY="15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F7A4626-77CE-446A-A6FF-254F67ABDB3C}" type="pres">
      <dgm:prSet presAssocID="{9EFE80A2-6F78-4A1B-8039-E3BAF4D7308A}" presName="spacerL" presStyleCnt="0"/>
      <dgm:spPr/>
    </dgm:pt>
    <dgm:pt modelId="{7A60EAD5-785D-488D-8701-CF51D007B4D4}" type="pres">
      <dgm:prSet presAssocID="{9EFE80A2-6F78-4A1B-8039-E3BAF4D7308A}" presName="sibTrans" presStyleLbl="sibTrans2D1" presStyleIdx="0" presStyleCnt="2" custLinFactX="245870" custLinFactNeighborX="300000" custLinFactNeighborY="5309"/>
      <dgm:spPr/>
      <dgm:t>
        <a:bodyPr/>
        <a:lstStyle/>
        <a:p>
          <a:endParaRPr lang="en-US"/>
        </a:p>
      </dgm:t>
    </dgm:pt>
    <dgm:pt modelId="{FC169F65-4A9E-48CF-803D-3C06F27DE708}" type="pres">
      <dgm:prSet presAssocID="{9EFE80A2-6F78-4A1B-8039-E3BAF4D7308A}" presName="spacerR" presStyleCnt="0"/>
      <dgm:spPr/>
    </dgm:pt>
    <dgm:pt modelId="{76BED60F-A5CC-4D6C-813A-34D76F5F6339}" type="pres">
      <dgm:prSet presAssocID="{1C2B1BD3-0862-4F7A-9185-ECBC6DD5599C}" presName="node" presStyleLbl="node1" presStyleIdx="1" presStyleCnt="3" custLinFactX="150404" custLinFactNeighborX="200000" custLinFactNeighborY="15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65E1747-B699-4091-A96F-38B57913D700}" type="pres">
      <dgm:prSet presAssocID="{CB2E748B-D330-4B48-9FE6-268F475767A1}" presName="spacerL" presStyleCnt="0"/>
      <dgm:spPr/>
    </dgm:pt>
    <dgm:pt modelId="{F3CE3632-69AA-466A-AAB7-BFDDBE7504F6}" type="pres">
      <dgm:prSet presAssocID="{CB2E748B-D330-4B48-9FE6-268F475767A1}" presName="sibTrans" presStyleLbl="sibTrans2D1" presStyleIdx="1" presStyleCnt="2" custLinFactX="-259317" custLinFactNeighborX="-300000" custLinFactNeighborY="5309"/>
      <dgm:spPr/>
      <dgm:t>
        <a:bodyPr/>
        <a:lstStyle/>
        <a:p>
          <a:endParaRPr lang="en-US"/>
        </a:p>
      </dgm:t>
    </dgm:pt>
    <dgm:pt modelId="{AD20519F-8A21-43D0-82B8-E05671553111}" type="pres">
      <dgm:prSet presAssocID="{CB2E748B-D330-4B48-9FE6-268F475767A1}" presName="spacerR" presStyleCnt="0"/>
      <dgm:spPr/>
    </dgm:pt>
    <dgm:pt modelId="{4EEB4750-A5E1-4E32-8F47-6C595305ED02}" type="pres">
      <dgm:prSet presAssocID="{2C78E2C7-C2A0-4496-8127-A26C9BF905AE}" presName="node" presStyleLbl="node1" presStyleIdx="2" presStyleCnt="3" custLinFactX="-316075" custLinFactNeighborX="-400000" custLinFactNeighborY="152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267FEBFE-612C-4E9A-9622-86653A7D2048}" type="presOf" srcId="{CB2E748B-D330-4B48-9FE6-268F475767A1}" destId="{F3CE3632-69AA-466A-AAB7-BFDDBE7504F6}" srcOrd="0" destOrd="0" presId="urn:microsoft.com/office/officeart/2005/8/layout/equation1"/>
    <dgm:cxn modelId="{75441CC3-77C1-4A74-A35B-3C1D9DBAA92B}" srcId="{CC1F28BB-30E4-4DCD-A49A-D94F63A73E5C}" destId="{A9C53848-D3D2-41EB-B2C7-9B79F0C82E76}" srcOrd="0" destOrd="0" parTransId="{7A61DBFC-81E7-4504-B5D8-E36309E0E1FA}" sibTransId="{9EFE80A2-6F78-4A1B-8039-E3BAF4D7308A}"/>
    <dgm:cxn modelId="{4BF631F1-6B53-4F2A-8642-45E708D0BC04}" type="presOf" srcId="{CC1F28BB-30E4-4DCD-A49A-D94F63A73E5C}" destId="{6391C7FE-6E2F-4DE4-B1C3-985C9A5BC4C4}" srcOrd="0" destOrd="0" presId="urn:microsoft.com/office/officeart/2005/8/layout/equation1"/>
    <dgm:cxn modelId="{04C7065A-1674-4C1F-B2BE-8BC7AED00054}" type="presOf" srcId="{2C78E2C7-C2A0-4496-8127-A26C9BF905AE}" destId="{4EEB4750-A5E1-4E32-8F47-6C595305ED02}" srcOrd="0" destOrd="0" presId="urn:microsoft.com/office/officeart/2005/8/layout/equation1"/>
    <dgm:cxn modelId="{59D6A6C4-B0DA-48B3-8AC9-20881D69E118}" type="presOf" srcId="{A9C53848-D3D2-41EB-B2C7-9B79F0C82E76}" destId="{1F77A0FB-6DB4-412B-90CA-8DAFE5D60601}" srcOrd="0" destOrd="0" presId="urn:microsoft.com/office/officeart/2005/8/layout/equation1"/>
    <dgm:cxn modelId="{167DB3AF-BDE9-4055-BD7D-61A20C991CDF}" type="presOf" srcId="{1C2B1BD3-0862-4F7A-9185-ECBC6DD5599C}" destId="{76BED60F-A5CC-4D6C-813A-34D76F5F6339}" srcOrd="0" destOrd="0" presId="urn:microsoft.com/office/officeart/2005/8/layout/equation1"/>
    <dgm:cxn modelId="{02A088A1-4EB9-48C5-9193-92EAF2DD3CCA}" type="presOf" srcId="{9EFE80A2-6F78-4A1B-8039-E3BAF4D7308A}" destId="{7A60EAD5-785D-488D-8701-CF51D007B4D4}" srcOrd="0" destOrd="0" presId="urn:microsoft.com/office/officeart/2005/8/layout/equation1"/>
    <dgm:cxn modelId="{3FDB859A-CE5D-415C-A37F-A35217BD9112}" srcId="{CC1F28BB-30E4-4DCD-A49A-D94F63A73E5C}" destId="{2C78E2C7-C2A0-4496-8127-A26C9BF905AE}" srcOrd="2" destOrd="0" parTransId="{D2CFC443-3C85-483B-B7B8-C70539094159}" sibTransId="{CBFAF701-EFAC-446A-9666-34FEF8E10E7C}"/>
    <dgm:cxn modelId="{A2E9592C-0F6B-4C31-9210-A0774370FF6F}" srcId="{CC1F28BB-30E4-4DCD-A49A-D94F63A73E5C}" destId="{1C2B1BD3-0862-4F7A-9185-ECBC6DD5599C}" srcOrd="1" destOrd="0" parTransId="{1F152866-F86C-4145-8BCA-877FC68490A2}" sibTransId="{CB2E748B-D330-4B48-9FE6-268F475767A1}"/>
    <dgm:cxn modelId="{2A842268-6F4C-4BB1-9C0E-99DDB852A54C}" type="presParOf" srcId="{6391C7FE-6E2F-4DE4-B1C3-985C9A5BC4C4}" destId="{1F77A0FB-6DB4-412B-90CA-8DAFE5D60601}" srcOrd="0" destOrd="0" presId="urn:microsoft.com/office/officeart/2005/8/layout/equation1"/>
    <dgm:cxn modelId="{B8868C94-B6D9-49E8-99C7-EF09DA14C40B}" type="presParOf" srcId="{6391C7FE-6E2F-4DE4-B1C3-985C9A5BC4C4}" destId="{6F7A4626-77CE-446A-A6FF-254F67ABDB3C}" srcOrd="1" destOrd="0" presId="urn:microsoft.com/office/officeart/2005/8/layout/equation1"/>
    <dgm:cxn modelId="{F22FF216-A404-4462-97A9-7DC8A380B1A9}" type="presParOf" srcId="{6391C7FE-6E2F-4DE4-B1C3-985C9A5BC4C4}" destId="{7A60EAD5-785D-488D-8701-CF51D007B4D4}" srcOrd="2" destOrd="0" presId="urn:microsoft.com/office/officeart/2005/8/layout/equation1"/>
    <dgm:cxn modelId="{97E16632-FAAB-4691-BA9B-B8FEE04C52BA}" type="presParOf" srcId="{6391C7FE-6E2F-4DE4-B1C3-985C9A5BC4C4}" destId="{FC169F65-4A9E-48CF-803D-3C06F27DE708}" srcOrd="3" destOrd="0" presId="urn:microsoft.com/office/officeart/2005/8/layout/equation1"/>
    <dgm:cxn modelId="{083D497B-4558-45B0-B83E-110A7FC32285}" type="presParOf" srcId="{6391C7FE-6E2F-4DE4-B1C3-985C9A5BC4C4}" destId="{76BED60F-A5CC-4D6C-813A-34D76F5F6339}" srcOrd="4" destOrd="0" presId="urn:microsoft.com/office/officeart/2005/8/layout/equation1"/>
    <dgm:cxn modelId="{F173A1EB-3BA4-46D2-82D9-40882E7E6AD8}" type="presParOf" srcId="{6391C7FE-6E2F-4DE4-B1C3-985C9A5BC4C4}" destId="{C65E1747-B699-4091-A96F-38B57913D700}" srcOrd="5" destOrd="0" presId="urn:microsoft.com/office/officeart/2005/8/layout/equation1"/>
    <dgm:cxn modelId="{28A599D9-4D55-4C14-9790-68EAABCCFD3A}" type="presParOf" srcId="{6391C7FE-6E2F-4DE4-B1C3-985C9A5BC4C4}" destId="{F3CE3632-69AA-466A-AAB7-BFDDBE7504F6}" srcOrd="6" destOrd="0" presId="urn:microsoft.com/office/officeart/2005/8/layout/equation1"/>
    <dgm:cxn modelId="{72DA8091-7546-487E-980E-B5896D8C03D9}" type="presParOf" srcId="{6391C7FE-6E2F-4DE4-B1C3-985C9A5BC4C4}" destId="{AD20519F-8A21-43D0-82B8-E05671553111}" srcOrd="7" destOrd="0" presId="urn:microsoft.com/office/officeart/2005/8/layout/equation1"/>
    <dgm:cxn modelId="{8F574D1B-3596-4B9E-AF67-911F894F6C4D}" type="presParOf" srcId="{6391C7FE-6E2F-4DE4-B1C3-985C9A5BC4C4}" destId="{4EEB4750-A5E1-4E32-8F47-6C595305ED02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D1B8191-644C-44F1-9C8F-71E8715AE1F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6A8AC2-B55E-4478-8FB0-064E849BDEBF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id-ID" sz="2000" b="1" dirty="0" smtClean="0"/>
            <a:t>Pengelompokan Akun</a:t>
          </a:r>
          <a:endParaRPr lang="en-US" sz="2000" b="1" dirty="0"/>
        </a:p>
      </dgm:t>
    </dgm:pt>
    <dgm:pt modelId="{9F4E84CA-D81C-4BC4-91A5-5FCAF2F223C4}" type="parTrans" cxnId="{3CC3DF45-4405-4E1A-AA39-63D4093F77D4}">
      <dgm:prSet/>
      <dgm:spPr/>
      <dgm:t>
        <a:bodyPr/>
        <a:lstStyle/>
        <a:p>
          <a:endParaRPr lang="en-US"/>
        </a:p>
      </dgm:t>
    </dgm:pt>
    <dgm:pt modelId="{62EC5D73-04E5-40C3-934E-46CE68A3A8EF}" type="sibTrans" cxnId="{3CC3DF45-4405-4E1A-AA39-63D4093F77D4}">
      <dgm:prSet/>
      <dgm:spPr/>
      <dgm:t>
        <a:bodyPr/>
        <a:lstStyle/>
        <a:p>
          <a:endParaRPr lang="en-US"/>
        </a:p>
      </dgm:t>
    </dgm:pt>
    <dgm:pt modelId="{A2A4F293-37D6-483A-8341-533346037C1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id-ID" b="1" dirty="0" smtClean="0"/>
            <a:t>Akun Riil</a:t>
          </a:r>
          <a:endParaRPr lang="en-US" b="1" dirty="0"/>
        </a:p>
      </dgm:t>
    </dgm:pt>
    <dgm:pt modelId="{2A3D87FD-E0BA-4F26-81FE-A6160EECD1B9}" type="parTrans" cxnId="{DA2015C0-E8B5-493D-A003-EB847196473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723D5C-F10D-43FB-B8AD-8FCDBB1DD228}" type="sibTrans" cxnId="{DA2015C0-E8B5-493D-A003-EB847196473C}">
      <dgm:prSet/>
      <dgm:spPr/>
      <dgm:t>
        <a:bodyPr/>
        <a:lstStyle/>
        <a:p>
          <a:endParaRPr lang="en-US"/>
        </a:p>
      </dgm:t>
    </dgm:pt>
    <dgm:pt modelId="{21B90A9A-4918-4F48-8360-D50B8B47432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id-ID" b="1" dirty="0" smtClean="0"/>
            <a:t>Akun Harta</a:t>
          </a:r>
          <a:endParaRPr lang="en-US" b="1" dirty="0"/>
        </a:p>
      </dgm:t>
    </dgm:pt>
    <dgm:pt modelId="{F0B95319-29A7-4630-AF02-31017590D5A6}" type="parTrans" cxnId="{DBACA6E0-D4E2-400A-AD85-545AB3D3E9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A9475EC-778E-4E41-89D2-95E405A353F3}" type="sibTrans" cxnId="{DBACA6E0-D4E2-400A-AD85-545AB3D3E9CF}">
      <dgm:prSet/>
      <dgm:spPr/>
      <dgm:t>
        <a:bodyPr/>
        <a:lstStyle/>
        <a:p>
          <a:endParaRPr lang="en-US"/>
        </a:p>
      </dgm:t>
    </dgm:pt>
    <dgm:pt modelId="{8C892F8E-F813-4C5C-8C00-61BB86D312C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id-ID" b="1" dirty="0" smtClean="0"/>
            <a:t>Akun Utang</a:t>
          </a:r>
          <a:endParaRPr lang="en-US" b="1" dirty="0"/>
        </a:p>
      </dgm:t>
    </dgm:pt>
    <dgm:pt modelId="{92306533-2610-4335-8E76-88B468EF498D}" type="parTrans" cxnId="{EBB0B18F-5336-4672-808F-32CBE56333D5}">
      <dgm:prSet/>
      <dgm:spPr/>
      <dgm:t>
        <a:bodyPr/>
        <a:lstStyle/>
        <a:p>
          <a:endParaRPr lang="en-US"/>
        </a:p>
      </dgm:t>
    </dgm:pt>
    <dgm:pt modelId="{48DD7764-3C10-47EB-BCD1-F73D53948F3C}" type="sibTrans" cxnId="{EBB0B18F-5336-4672-808F-32CBE56333D5}">
      <dgm:prSet/>
      <dgm:spPr/>
      <dgm:t>
        <a:bodyPr/>
        <a:lstStyle/>
        <a:p>
          <a:endParaRPr lang="en-US"/>
        </a:p>
      </dgm:t>
    </dgm:pt>
    <dgm:pt modelId="{EA5F888B-C1A5-446F-B347-E23C6F71C468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id-ID" b="1" dirty="0" smtClean="0"/>
            <a:t>Akun Nominal</a:t>
          </a:r>
          <a:endParaRPr lang="en-US" b="1" dirty="0"/>
        </a:p>
      </dgm:t>
    </dgm:pt>
    <dgm:pt modelId="{B83525E6-D14D-4760-9A14-49190388A8D4}" type="parTrans" cxnId="{B0AFD810-1730-422F-BF8D-E4B0F3ABFE3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688AD77-9E09-4F18-9951-F3BC0F45AD4E}" type="sibTrans" cxnId="{B0AFD810-1730-422F-BF8D-E4B0F3ABFE3E}">
      <dgm:prSet/>
      <dgm:spPr/>
      <dgm:t>
        <a:bodyPr/>
        <a:lstStyle/>
        <a:p>
          <a:endParaRPr lang="en-US"/>
        </a:p>
      </dgm:t>
    </dgm:pt>
    <dgm:pt modelId="{46AA9A3A-A8AF-427D-9D84-C869BF51FBB0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id-ID" b="1" dirty="0" smtClean="0"/>
            <a:t>Akun Pendapatan</a:t>
          </a:r>
          <a:endParaRPr lang="en-US" b="1" dirty="0"/>
        </a:p>
      </dgm:t>
    </dgm:pt>
    <dgm:pt modelId="{878E58B7-0145-451C-A17A-A4F9BD2D1D92}" type="parTrans" cxnId="{35E4D12D-95B1-47FE-BFC6-7A2AD79C9E75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A48697B-BA39-4B85-BA4F-9151F77F85CB}" type="sibTrans" cxnId="{35E4D12D-95B1-47FE-BFC6-7A2AD79C9E75}">
      <dgm:prSet/>
      <dgm:spPr/>
      <dgm:t>
        <a:bodyPr/>
        <a:lstStyle/>
        <a:p>
          <a:endParaRPr lang="en-US"/>
        </a:p>
      </dgm:t>
    </dgm:pt>
    <dgm:pt modelId="{E481985E-FFF6-4A42-A9E0-EC9556561C1B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id-ID" b="1" dirty="0" smtClean="0"/>
            <a:t>Akun Modal</a:t>
          </a:r>
          <a:endParaRPr lang="en-US" b="1" dirty="0"/>
        </a:p>
      </dgm:t>
    </dgm:pt>
    <dgm:pt modelId="{0795E13F-7072-4E9F-8E4D-BB035279BE05}" type="parTrans" cxnId="{C36AD465-5236-4D29-A706-A9237C9DB33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265A308-CA73-4F19-B121-2D57456938F7}" type="sibTrans" cxnId="{C36AD465-5236-4D29-A706-A9237C9DB33B}">
      <dgm:prSet/>
      <dgm:spPr/>
      <dgm:t>
        <a:bodyPr/>
        <a:lstStyle/>
        <a:p>
          <a:endParaRPr lang="en-US"/>
        </a:p>
      </dgm:t>
    </dgm:pt>
    <dgm:pt modelId="{4ADBF296-F164-47BD-9873-0AF0F67EBA89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id-ID" b="1" dirty="0" smtClean="0"/>
            <a:t>Akun Beban</a:t>
          </a:r>
          <a:endParaRPr lang="en-US" b="1" dirty="0"/>
        </a:p>
      </dgm:t>
    </dgm:pt>
    <dgm:pt modelId="{F9CAB8B7-C2C8-41A1-AFA3-FF65DCC13E16}" type="parTrans" cxnId="{BB1D3DC5-8068-4FA2-99FD-894EDA22E30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DAA1A43-4F4D-4D4B-A078-E3C922FF47C9}" type="sibTrans" cxnId="{BB1D3DC5-8068-4FA2-99FD-894EDA22E30B}">
      <dgm:prSet/>
      <dgm:spPr/>
      <dgm:t>
        <a:bodyPr/>
        <a:lstStyle/>
        <a:p>
          <a:endParaRPr lang="en-US"/>
        </a:p>
      </dgm:t>
    </dgm:pt>
    <dgm:pt modelId="{BA966EAA-5642-4AEB-B024-FEA9D2935845}" type="pres">
      <dgm:prSet presAssocID="{CD1B8191-644C-44F1-9C8F-71E8715AE1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A98C75-E47B-42CF-AA42-1F11A057C5CC}" type="pres">
      <dgm:prSet presAssocID="{9E6A8AC2-B55E-4478-8FB0-064E849BDEBF}" presName="hierRoot1" presStyleCnt="0"/>
      <dgm:spPr/>
    </dgm:pt>
    <dgm:pt modelId="{C8151C54-B231-4492-A2A3-C709F512E17B}" type="pres">
      <dgm:prSet presAssocID="{9E6A8AC2-B55E-4478-8FB0-064E849BDEBF}" presName="composite" presStyleCnt="0"/>
      <dgm:spPr/>
    </dgm:pt>
    <dgm:pt modelId="{C8212EC1-B574-493E-9736-2C0C17585F1C}" type="pres">
      <dgm:prSet presAssocID="{9E6A8AC2-B55E-4478-8FB0-064E849BDEBF}" presName="background" presStyleLbl="node0" presStyleIdx="0" presStyleCnt="1"/>
      <dgm:spPr>
        <a:solidFill>
          <a:schemeClr val="accent2">
            <a:lumMod val="75000"/>
          </a:schemeClr>
        </a:solidFill>
      </dgm:spPr>
    </dgm:pt>
    <dgm:pt modelId="{A4F35404-485C-478A-82D6-860D1A96163D}" type="pres">
      <dgm:prSet presAssocID="{9E6A8AC2-B55E-4478-8FB0-064E849BDEBF}" presName="text" presStyleLbl="fgAcc0" presStyleIdx="0" presStyleCnt="1" custScaleX="137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75ADC-B7CA-4939-B546-F66FAFF553F3}" type="pres">
      <dgm:prSet presAssocID="{9E6A8AC2-B55E-4478-8FB0-064E849BDEBF}" presName="hierChild2" presStyleCnt="0"/>
      <dgm:spPr/>
    </dgm:pt>
    <dgm:pt modelId="{B6B508B5-80D7-4873-919D-9A00EF0881C3}" type="pres">
      <dgm:prSet presAssocID="{2A3D87FD-E0BA-4F26-81FE-A6160EECD1B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545EF2E-3183-4DEA-B689-688741D50303}" type="pres">
      <dgm:prSet presAssocID="{A2A4F293-37D6-483A-8341-533346037C14}" presName="hierRoot2" presStyleCnt="0"/>
      <dgm:spPr/>
    </dgm:pt>
    <dgm:pt modelId="{8DBF013C-C099-444A-BEBB-950AEAEDC5B6}" type="pres">
      <dgm:prSet presAssocID="{A2A4F293-37D6-483A-8341-533346037C14}" presName="composite2" presStyleCnt="0"/>
      <dgm:spPr/>
    </dgm:pt>
    <dgm:pt modelId="{A4F2529B-33BB-40AD-8AB8-DA7057A4AFC4}" type="pres">
      <dgm:prSet presAssocID="{A2A4F293-37D6-483A-8341-533346037C14}" presName="background2" presStyleLbl="node2" presStyleIdx="0" presStyleCnt="2"/>
      <dgm:spPr>
        <a:solidFill>
          <a:schemeClr val="accent1">
            <a:lumMod val="75000"/>
          </a:schemeClr>
        </a:solidFill>
      </dgm:spPr>
    </dgm:pt>
    <dgm:pt modelId="{F7CC0360-813D-4055-904B-392DD6CD76E2}" type="pres">
      <dgm:prSet presAssocID="{A2A4F293-37D6-483A-8341-533346037C1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74B95C-D6FB-4C33-97F9-2F93B922F5A2}" type="pres">
      <dgm:prSet presAssocID="{A2A4F293-37D6-483A-8341-533346037C14}" presName="hierChild3" presStyleCnt="0"/>
      <dgm:spPr/>
    </dgm:pt>
    <dgm:pt modelId="{2BFF10B0-EA0B-4EAA-961D-32F1A4987050}" type="pres">
      <dgm:prSet presAssocID="{F0B95319-29A7-4630-AF02-31017590D5A6}" presName="Name17" presStyleLbl="parChTrans1D3" presStyleIdx="0" presStyleCnt="5"/>
      <dgm:spPr/>
      <dgm:t>
        <a:bodyPr/>
        <a:lstStyle/>
        <a:p>
          <a:endParaRPr lang="en-US"/>
        </a:p>
      </dgm:t>
    </dgm:pt>
    <dgm:pt modelId="{149A8468-E9D4-4276-8A68-85C1468EA89C}" type="pres">
      <dgm:prSet presAssocID="{21B90A9A-4918-4F48-8360-D50B8B474323}" presName="hierRoot3" presStyleCnt="0"/>
      <dgm:spPr/>
    </dgm:pt>
    <dgm:pt modelId="{42B95644-3E2C-41E0-AF0F-7881975E5A05}" type="pres">
      <dgm:prSet presAssocID="{21B90A9A-4918-4F48-8360-D50B8B474323}" presName="composite3" presStyleCnt="0"/>
      <dgm:spPr/>
    </dgm:pt>
    <dgm:pt modelId="{29BE4BC3-1F01-4B45-B9D3-108731D1474E}" type="pres">
      <dgm:prSet presAssocID="{21B90A9A-4918-4F48-8360-D50B8B474323}" presName="background3" presStyleLbl="node3" presStyleIdx="0" presStyleCnt="5"/>
      <dgm:spPr>
        <a:solidFill>
          <a:schemeClr val="accent3">
            <a:lumMod val="50000"/>
          </a:schemeClr>
        </a:solidFill>
      </dgm:spPr>
    </dgm:pt>
    <dgm:pt modelId="{12F26DAD-BCFE-4893-93CC-78FF9FDBF1D0}" type="pres">
      <dgm:prSet presAssocID="{21B90A9A-4918-4F48-8360-D50B8B47432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136F6F-BEC0-4106-95A4-DF102CB2C602}" type="pres">
      <dgm:prSet presAssocID="{21B90A9A-4918-4F48-8360-D50B8B474323}" presName="hierChild4" presStyleCnt="0"/>
      <dgm:spPr/>
    </dgm:pt>
    <dgm:pt modelId="{BFC3AEF2-B4C4-48DB-BA73-3C734DE08255}" type="pres">
      <dgm:prSet presAssocID="{92306533-2610-4335-8E76-88B468EF498D}" presName="Name17" presStyleLbl="parChTrans1D3" presStyleIdx="1" presStyleCnt="5"/>
      <dgm:spPr/>
      <dgm:t>
        <a:bodyPr/>
        <a:lstStyle/>
        <a:p>
          <a:endParaRPr lang="en-US"/>
        </a:p>
      </dgm:t>
    </dgm:pt>
    <dgm:pt modelId="{C6873AE2-1525-4F83-9808-CB3B1204E6A0}" type="pres">
      <dgm:prSet presAssocID="{8C892F8E-F813-4C5C-8C00-61BB86D312C8}" presName="hierRoot3" presStyleCnt="0"/>
      <dgm:spPr/>
    </dgm:pt>
    <dgm:pt modelId="{725192AA-E989-4AD9-8A6D-E5EC8B59C3FD}" type="pres">
      <dgm:prSet presAssocID="{8C892F8E-F813-4C5C-8C00-61BB86D312C8}" presName="composite3" presStyleCnt="0"/>
      <dgm:spPr/>
    </dgm:pt>
    <dgm:pt modelId="{87440362-17BC-46FC-9BA7-A98E29B38E6A}" type="pres">
      <dgm:prSet presAssocID="{8C892F8E-F813-4C5C-8C00-61BB86D312C8}" presName="background3" presStyleLbl="node3" presStyleIdx="1" presStyleCnt="5"/>
      <dgm:spPr>
        <a:solidFill>
          <a:schemeClr val="accent3">
            <a:lumMod val="50000"/>
          </a:schemeClr>
        </a:solidFill>
      </dgm:spPr>
    </dgm:pt>
    <dgm:pt modelId="{CAF45D96-8CD0-4EFA-B1C2-72430B3193CE}" type="pres">
      <dgm:prSet presAssocID="{8C892F8E-F813-4C5C-8C00-61BB86D312C8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FDF5E-87BD-4E0F-A5AD-91B01A0B36A1}" type="pres">
      <dgm:prSet presAssocID="{8C892F8E-F813-4C5C-8C00-61BB86D312C8}" presName="hierChild4" presStyleCnt="0"/>
      <dgm:spPr/>
    </dgm:pt>
    <dgm:pt modelId="{CBD2440A-0405-4858-8512-3387C94E62CA}" type="pres">
      <dgm:prSet presAssocID="{0795E13F-7072-4E9F-8E4D-BB035279BE05}" presName="Name17" presStyleLbl="parChTrans1D3" presStyleIdx="2" presStyleCnt="5"/>
      <dgm:spPr/>
      <dgm:t>
        <a:bodyPr/>
        <a:lstStyle/>
        <a:p>
          <a:endParaRPr lang="en-US"/>
        </a:p>
      </dgm:t>
    </dgm:pt>
    <dgm:pt modelId="{89280EC7-C276-4C75-A8DE-469DA6A4EA74}" type="pres">
      <dgm:prSet presAssocID="{E481985E-FFF6-4A42-A9E0-EC9556561C1B}" presName="hierRoot3" presStyleCnt="0"/>
      <dgm:spPr/>
    </dgm:pt>
    <dgm:pt modelId="{ED3ACC43-2522-4CD4-8A70-BF38487853CE}" type="pres">
      <dgm:prSet presAssocID="{E481985E-FFF6-4A42-A9E0-EC9556561C1B}" presName="composite3" presStyleCnt="0"/>
      <dgm:spPr/>
    </dgm:pt>
    <dgm:pt modelId="{74FBAEA2-8879-468C-833C-30A72515EDD6}" type="pres">
      <dgm:prSet presAssocID="{E481985E-FFF6-4A42-A9E0-EC9556561C1B}" presName="background3" presStyleLbl="node3" presStyleIdx="2" presStyleCnt="5"/>
      <dgm:spPr>
        <a:solidFill>
          <a:schemeClr val="accent3">
            <a:lumMod val="50000"/>
          </a:schemeClr>
        </a:solidFill>
      </dgm:spPr>
    </dgm:pt>
    <dgm:pt modelId="{4A203C4F-D6FD-4759-9C77-A99D1B79CA70}" type="pres">
      <dgm:prSet presAssocID="{E481985E-FFF6-4A42-A9E0-EC9556561C1B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CD3AD-4968-4ECC-B4E7-AC41B322E5DF}" type="pres">
      <dgm:prSet presAssocID="{E481985E-FFF6-4A42-A9E0-EC9556561C1B}" presName="hierChild4" presStyleCnt="0"/>
      <dgm:spPr/>
    </dgm:pt>
    <dgm:pt modelId="{7B4D17B9-422A-4EB3-A13C-38214D27687E}" type="pres">
      <dgm:prSet presAssocID="{B83525E6-D14D-4760-9A14-49190388A8D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E3BEB89-5EC3-42C1-AFCE-31E634E8663C}" type="pres">
      <dgm:prSet presAssocID="{EA5F888B-C1A5-446F-B347-E23C6F71C468}" presName="hierRoot2" presStyleCnt="0"/>
      <dgm:spPr/>
    </dgm:pt>
    <dgm:pt modelId="{44CB822D-244F-4808-A37C-FB6554DB3C7D}" type="pres">
      <dgm:prSet presAssocID="{EA5F888B-C1A5-446F-B347-E23C6F71C468}" presName="composite2" presStyleCnt="0"/>
      <dgm:spPr/>
    </dgm:pt>
    <dgm:pt modelId="{F763AE86-10FC-45F7-B12C-E84E67A7AB68}" type="pres">
      <dgm:prSet presAssocID="{EA5F888B-C1A5-446F-B347-E23C6F71C468}" presName="background2" presStyleLbl="node2" presStyleIdx="1" presStyleCnt="2"/>
      <dgm:spPr>
        <a:solidFill>
          <a:schemeClr val="accent5">
            <a:lumMod val="75000"/>
          </a:schemeClr>
        </a:solidFill>
      </dgm:spPr>
    </dgm:pt>
    <dgm:pt modelId="{7BBF5A00-46B7-431A-BFBD-46FCE9A4F6FC}" type="pres">
      <dgm:prSet presAssocID="{EA5F888B-C1A5-446F-B347-E23C6F71C46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CE2F9-D271-4058-80DC-B095A3906981}" type="pres">
      <dgm:prSet presAssocID="{EA5F888B-C1A5-446F-B347-E23C6F71C468}" presName="hierChild3" presStyleCnt="0"/>
      <dgm:spPr/>
    </dgm:pt>
    <dgm:pt modelId="{D2D04AD8-9E24-4ABA-942C-B2714CF46B02}" type="pres">
      <dgm:prSet presAssocID="{878E58B7-0145-451C-A17A-A4F9BD2D1D92}" presName="Name17" presStyleLbl="parChTrans1D3" presStyleIdx="3" presStyleCnt="5"/>
      <dgm:spPr/>
      <dgm:t>
        <a:bodyPr/>
        <a:lstStyle/>
        <a:p>
          <a:endParaRPr lang="en-US"/>
        </a:p>
      </dgm:t>
    </dgm:pt>
    <dgm:pt modelId="{525B913C-D051-4C08-81AC-74AA23D7AAD6}" type="pres">
      <dgm:prSet presAssocID="{46AA9A3A-A8AF-427D-9D84-C869BF51FBB0}" presName="hierRoot3" presStyleCnt="0"/>
      <dgm:spPr/>
    </dgm:pt>
    <dgm:pt modelId="{2F5C0B66-2066-4829-A602-8D8FCE946980}" type="pres">
      <dgm:prSet presAssocID="{46AA9A3A-A8AF-427D-9D84-C869BF51FBB0}" presName="composite3" presStyleCnt="0"/>
      <dgm:spPr/>
    </dgm:pt>
    <dgm:pt modelId="{C648CD57-D5CE-4014-A3F9-40F158973DAB}" type="pres">
      <dgm:prSet presAssocID="{46AA9A3A-A8AF-427D-9D84-C869BF51FBB0}" presName="background3" presStyleLbl="node3" presStyleIdx="3" presStyleCnt="5"/>
      <dgm:spPr>
        <a:solidFill>
          <a:schemeClr val="accent6">
            <a:lumMod val="75000"/>
          </a:schemeClr>
        </a:solidFill>
      </dgm:spPr>
    </dgm:pt>
    <dgm:pt modelId="{C1C36A92-0955-41DB-B347-1297369825E8}" type="pres">
      <dgm:prSet presAssocID="{46AA9A3A-A8AF-427D-9D84-C869BF51FBB0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DA566F-35CC-44B4-9650-422A1EDE0335}" type="pres">
      <dgm:prSet presAssocID="{46AA9A3A-A8AF-427D-9D84-C869BF51FBB0}" presName="hierChild4" presStyleCnt="0"/>
      <dgm:spPr/>
    </dgm:pt>
    <dgm:pt modelId="{7C5D2F6B-56C5-4295-9888-B9E6F3D359CB}" type="pres">
      <dgm:prSet presAssocID="{F9CAB8B7-C2C8-41A1-AFA3-FF65DCC13E16}" presName="Name17" presStyleLbl="parChTrans1D3" presStyleIdx="4" presStyleCnt="5"/>
      <dgm:spPr/>
      <dgm:t>
        <a:bodyPr/>
        <a:lstStyle/>
        <a:p>
          <a:endParaRPr lang="en-US"/>
        </a:p>
      </dgm:t>
    </dgm:pt>
    <dgm:pt modelId="{39CED4F1-5208-40F3-A37F-E133DDEF1674}" type="pres">
      <dgm:prSet presAssocID="{4ADBF296-F164-47BD-9873-0AF0F67EBA89}" presName="hierRoot3" presStyleCnt="0"/>
      <dgm:spPr/>
    </dgm:pt>
    <dgm:pt modelId="{F1279BB6-1B41-42E8-AFD8-7C1AE1252905}" type="pres">
      <dgm:prSet presAssocID="{4ADBF296-F164-47BD-9873-0AF0F67EBA89}" presName="composite3" presStyleCnt="0"/>
      <dgm:spPr/>
    </dgm:pt>
    <dgm:pt modelId="{BB3A5D65-D38A-4A5D-9494-01066127DADC}" type="pres">
      <dgm:prSet presAssocID="{4ADBF296-F164-47BD-9873-0AF0F67EBA89}" presName="background3" presStyleLbl="node3" presStyleIdx="4" presStyleCnt="5"/>
      <dgm:spPr>
        <a:solidFill>
          <a:schemeClr val="accent6">
            <a:lumMod val="75000"/>
          </a:schemeClr>
        </a:solidFill>
      </dgm:spPr>
    </dgm:pt>
    <dgm:pt modelId="{A97F6F28-1A68-4783-ACB4-2F69475B8906}" type="pres">
      <dgm:prSet presAssocID="{4ADBF296-F164-47BD-9873-0AF0F67EBA89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FDA60-A36E-4FCF-BE2D-C886FAEBE1DD}" type="pres">
      <dgm:prSet presAssocID="{4ADBF296-F164-47BD-9873-0AF0F67EBA89}" presName="hierChild4" presStyleCnt="0"/>
      <dgm:spPr/>
    </dgm:pt>
  </dgm:ptLst>
  <dgm:cxnLst>
    <dgm:cxn modelId="{793A7919-7C45-4842-95E8-7B58C04D0266}" type="presOf" srcId="{0795E13F-7072-4E9F-8E4D-BB035279BE05}" destId="{CBD2440A-0405-4858-8512-3387C94E62CA}" srcOrd="0" destOrd="0" presId="urn:microsoft.com/office/officeart/2005/8/layout/hierarchy1"/>
    <dgm:cxn modelId="{41746B8D-A74B-4AEB-ACF0-702B7AA6B858}" type="presOf" srcId="{92306533-2610-4335-8E76-88B468EF498D}" destId="{BFC3AEF2-B4C4-48DB-BA73-3C734DE08255}" srcOrd="0" destOrd="0" presId="urn:microsoft.com/office/officeart/2005/8/layout/hierarchy1"/>
    <dgm:cxn modelId="{DA2015C0-E8B5-493D-A003-EB847196473C}" srcId="{9E6A8AC2-B55E-4478-8FB0-064E849BDEBF}" destId="{A2A4F293-37D6-483A-8341-533346037C14}" srcOrd="0" destOrd="0" parTransId="{2A3D87FD-E0BA-4F26-81FE-A6160EECD1B9}" sibTransId="{5F723D5C-F10D-43FB-B8AD-8FCDBB1DD228}"/>
    <dgm:cxn modelId="{C36AD465-5236-4D29-A706-A9237C9DB33B}" srcId="{A2A4F293-37D6-483A-8341-533346037C14}" destId="{E481985E-FFF6-4A42-A9E0-EC9556561C1B}" srcOrd="2" destOrd="0" parTransId="{0795E13F-7072-4E9F-8E4D-BB035279BE05}" sibTransId="{A265A308-CA73-4F19-B121-2D57456938F7}"/>
    <dgm:cxn modelId="{E3DC7AD5-D12B-4200-B45F-A313C5F7279B}" type="presOf" srcId="{B83525E6-D14D-4760-9A14-49190388A8D4}" destId="{7B4D17B9-422A-4EB3-A13C-38214D27687E}" srcOrd="0" destOrd="0" presId="urn:microsoft.com/office/officeart/2005/8/layout/hierarchy1"/>
    <dgm:cxn modelId="{9081C80F-4A2F-4C1B-B10F-C2BF290F5AC0}" type="presOf" srcId="{E481985E-FFF6-4A42-A9E0-EC9556561C1B}" destId="{4A203C4F-D6FD-4759-9C77-A99D1B79CA70}" srcOrd="0" destOrd="0" presId="urn:microsoft.com/office/officeart/2005/8/layout/hierarchy1"/>
    <dgm:cxn modelId="{35E4D12D-95B1-47FE-BFC6-7A2AD79C9E75}" srcId="{EA5F888B-C1A5-446F-B347-E23C6F71C468}" destId="{46AA9A3A-A8AF-427D-9D84-C869BF51FBB0}" srcOrd="0" destOrd="0" parTransId="{878E58B7-0145-451C-A17A-A4F9BD2D1D92}" sibTransId="{6A48697B-BA39-4B85-BA4F-9151F77F85CB}"/>
    <dgm:cxn modelId="{573B17D0-C20C-4C32-9399-ED9818409339}" type="presOf" srcId="{21B90A9A-4918-4F48-8360-D50B8B474323}" destId="{12F26DAD-BCFE-4893-93CC-78FF9FDBF1D0}" srcOrd="0" destOrd="0" presId="urn:microsoft.com/office/officeart/2005/8/layout/hierarchy1"/>
    <dgm:cxn modelId="{588B6042-151E-483D-ABDD-449ED4C7B961}" type="presOf" srcId="{46AA9A3A-A8AF-427D-9D84-C869BF51FBB0}" destId="{C1C36A92-0955-41DB-B347-1297369825E8}" srcOrd="0" destOrd="0" presId="urn:microsoft.com/office/officeart/2005/8/layout/hierarchy1"/>
    <dgm:cxn modelId="{BB1D3DC5-8068-4FA2-99FD-894EDA22E30B}" srcId="{EA5F888B-C1A5-446F-B347-E23C6F71C468}" destId="{4ADBF296-F164-47BD-9873-0AF0F67EBA89}" srcOrd="1" destOrd="0" parTransId="{F9CAB8B7-C2C8-41A1-AFA3-FF65DCC13E16}" sibTransId="{FDAA1A43-4F4D-4D4B-A078-E3C922FF47C9}"/>
    <dgm:cxn modelId="{58255444-897F-4379-B950-FC8F22B072E8}" type="presOf" srcId="{EA5F888B-C1A5-446F-B347-E23C6F71C468}" destId="{7BBF5A00-46B7-431A-BFBD-46FCE9A4F6FC}" srcOrd="0" destOrd="0" presId="urn:microsoft.com/office/officeart/2005/8/layout/hierarchy1"/>
    <dgm:cxn modelId="{E18F2509-929D-4B8E-9438-146E6EB87697}" type="presOf" srcId="{F0B95319-29A7-4630-AF02-31017590D5A6}" destId="{2BFF10B0-EA0B-4EAA-961D-32F1A4987050}" srcOrd="0" destOrd="0" presId="urn:microsoft.com/office/officeart/2005/8/layout/hierarchy1"/>
    <dgm:cxn modelId="{B0AFD810-1730-422F-BF8D-E4B0F3ABFE3E}" srcId="{9E6A8AC2-B55E-4478-8FB0-064E849BDEBF}" destId="{EA5F888B-C1A5-446F-B347-E23C6F71C468}" srcOrd="1" destOrd="0" parTransId="{B83525E6-D14D-4760-9A14-49190388A8D4}" sibTransId="{E688AD77-9E09-4F18-9951-F3BC0F45AD4E}"/>
    <dgm:cxn modelId="{4725FBDC-1C6F-4F59-A626-4D323C8D1A97}" type="presOf" srcId="{F9CAB8B7-C2C8-41A1-AFA3-FF65DCC13E16}" destId="{7C5D2F6B-56C5-4295-9888-B9E6F3D359CB}" srcOrd="0" destOrd="0" presId="urn:microsoft.com/office/officeart/2005/8/layout/hierarchy1"/>
    <dgm:cxn modelId="{091AC066-42EB-4707-855C-DDCA0776ED3A}" type="presOf" srcId="{9E6A8AC2-B55E-4478-8FB0-064E849BDEBF}" destId="{A4F35404-485C-478A-82D6-860D1A96163D}" srcOrd="0" destOrd="0" presId="urn:microsoft.com/office/officeart/2005/8/layout/hierarchy1"/>
    <dgm:cxn modelId="{B9B0D374-9B05-40C9-A951-B5A640371335}" type="presOf" srcId="{4ADBF296-F164-47BD-9873-0AF0F67EBA89}" destId="{A97F6F28-1A68-4783-ACB4-2F69475B8906}" srcOrd="0" destOrd="0" presId="urn:microsoft.com/office/officeart/2005/8/layout/hierarchy1"/>
    <dgm:cxn modelId="{201050AB-55CA-4978-9E46-2E11F47BF023}" type="presOf" srcId="{8C892F8E-F813-4C5C-8C00-61BB86D312C8}" destId="{CAF45D96-8CD0-4EFA-B1C2-72430B3193CE}" srcOrd="0" destOrd="0" presId="urn:microsoft.com/office/officeart/2005/8/layout/hierarchy1"/>
    <dgm:cxn modelId="{241DBB8B-356C-4CED-86CC-5C333DDCBCD7}" type="presOf" srcId="{A2A4F293-37D6-483A-8341-533346037C14}" destId="{F7CC0360-813D-4055-904B-392DD6CD76E2}" srcOrd="0" destOrd="0" presId="urn:microsoft.com/office/officeart/2005/8/layout/hierarchy1"/>
    <dgm:cxn modelId="{2AC6B2D9-2EEC-48A4-B087-67642B086467}" type="presOf" srcId="{2A3D87FD-E0BA-4F26-81FE-A6160EECD1B9}" destId="{B6B508B5-80D7-4873-919D-9A00EF0881C3}" srcOrd="0" destOrd="0" presId="urn:microsoft.com/office/officeart/2005/8/layout/hierarchy1"/>
    <dgm:cxn modelId="{DBACA6E0-D4E2-400A-AD85-545AB3D3E9CF}" srcId="{A2A4F293-37D6-483A-8341-533346037C14}" destId="{21B90A9A-4918-4F48-8360-D50B8B474323}" srcOrd="0" destOrd="0" parTransId="{F0B95319-29A7-4630-AF02-31017590D5A6}" sibTransId="{9A9475EC-778E-4E41-89D2-95E405A353F3}"/>
    <dgm:cxn modelId="{3CC3DF45-4405-4E1A-AA39-63D4093F77D4}" srcId="{CD1B8191-644C-44F1-9C8F-71E8715AE1FD}" destId="{9E6A8AC2-B55E-4478-8FB0-064E849BDEBF}" srcOrd="0" destOrd="0" parTransId="{9F4E84CA-D81C-4BC4-91A5-5FCAF2F223C4}" sibTransId="{62EC5D73-04E5-40C3-934E-46CE68A3A8EF}"/>
    <dgm:cxn modelId="{4B8BE68C-E836-4FFC-A198-35A0902254F5}" type="presOf" srcId="{878E58B7-0145-451C-A17A-A4F9BD2D1D92}" destId="{D2D04AD8-9E24-4ABA-942C-B2714CF46B02}" srcOrd="0" destOrd="0" presId="urn:microsoft.com/office/officeart/2005/8/layout/hierarchy1"/>
    <dgm:cxn modelId="{B304102D-79F9-4B60-9868-02125D94A8C6}" type="presOf" srcId="{CD1B8191-644C-44F1-9C8F-71E8715AE1FD}" destId="{BA966EAA-5642-4AEB-B024-FEA9D2935845}" srcOrd="0" destOrd="0" presId="urn:microsoft.com/office/officeart/2005/8/layout/hierarchy1"/>
    <dgm:cxn modelId="{EBB0B18F-5336-4672-808F-32CBE56333D5}" srcId="{A2A4F293-37D6-483A-8341-533346037C14}" destId="{8C892F8E-F813-4C5C-8C00-61BB86D312C8}" srcOrd="1" destOrd="0" parTransId="{92306533-2610-4335-8E76-88B468EF498D}" sibTransId="{48DD7764-3C10-47EB-BCD1-F73D53948F3C}"/>
    <dgm:cxn modelId="{932241C1-E50D-41AA-9D04-AB3A1525939A}" type="presParOf" srcId="{BA966EAA-5642-4AEB-B024-FEA9D2935845}" destId="{19A98C75-E47B-42CF-AA42-1F11A057C5CC}" srcOrd="0" destOrd="0" presId="urn:microsoft.com/office/officeart/2005/8/layout/hierarchy1"/>
    <dgm:cxn modelId="{06045663-3858-4AED-9872-E4336F618147}" type="presParOf" srcId="{19A98C75-E47B-42CF-AA42-1F11A057C5CC}" destId="{C8151C54-B231-4492-A2A3-C709F512E17B}" srcOrd="0" destOrd="0" presId="urn:microsoft.com/office/officeart/2005/8/layout/hierarchy1"/>
    <dgm:cxn modelId="{8D4FFF23-C079-4D74-9E9B-7BEED7548D0D}" type="presParOf" srcId="{C8151C54-B231-4492-A2A3-C709F512E17B}" destId="{C8212EC1-B574-493E-9736-2C0C17585F1C}" srcOrd="0" destOrd="0" presId="urn:microsoft.com/office/officeart/2005/8/layout/hierarchy1"/>
    <dgm:cxn modelId="{9EC04328-4200-4896-B681-D2477B8EDB3B}" type="presParOf" srcId="{C8151C54-B231-4492-A2A3-C709F512E17B}" destId="{A4F35404-485C-478A-82D6-860D1A96163D}" srcOrd="1" destOrd="0" presId="urn:microsoft.com/office/officeart/2005/8/layout/hierarchy1"/>
    <dgm:cxn modelId="{42B246D4-1612-4C11-91AF-EEA4865D53C7}" type="presParOf" srcId="{19A98C75-E47B-42CF-AA42-1F11A057C5CC}" destId="{45975ADC-B7CA-4939-B546-F66FAFF553F3}" srcOrd="1" destOrd="0" presId="urn:microsoft.com/office/officeart/2005/8/layout/hierarchy1"/>
    <dgm:cxn modelId="{4F3939C4-7FFA-48D2-9147-0F1D31225102}" type="presParOf" srcId="{45975ADC-B7CA-4939-B546-F66FAFF553F3}" destId="{B6B508B5-80D7-4873-919D-9A00EF0881C3}" srcOrd="0" destOrd="0" presId="urn:microsoft.com/office/officeart/2005/8/layout/hierarchy1"/>
    <dgm:cxn modelId="{4FE56930-0797-41C5-BDBC-4BFA2C0FB0EE}" type="presParOf" srcId="{45975ADC-B7CA-4939-B546-F66FAFF553F3}" destId="{0545EF2E-3183-4DEA-B689-688741D50303}" srcOrd="1" destOrd="0" presId="urn:microsoft.com/office/officeart/2005/8/layout/hierarchy1"/>
    <dgm:cxn modelId="{1D81B4DB-33F6-4ED6-B297-FBA63D24F185}" type="presParOf" srcId="{0545EF2E-3183-4DEA-B689-688741D50303}" destId="{8DBF013C-C099-444A-BEBB-950AEAEDC5B6}" srcOrd="0" destOrd="0" presId="urn:microsoft.com/office/officeart/2005/8/layout/hierarchy1"/>
    <dgm:cxn modelId="{DE1EA432-1FED-47DD-BCA7-D77FE2254806}" type="presParOf" srcId="{8DBF013C-C099-444A-BEBB-950AEAEDC5B6}" destId="{A4F2529B-33BB-40AD-8AB8-DA7057A4AFC4}" srcOrd="0" destOrd="0" presId="urn:microsoft.com/office/officeart/2005/8/layout/hierarchy1"/>
    <dgm:cxn modelId="{087EFB78-5C0F-4088-90AA-DC2FD58226A8}" type="presParOf" srcId="{8DBF013C-C099-444A-BEBB-950AEAEDC5B6}" destId="{F7CC0360-813D-4055-904B-392DD6CD76E2}" srcOrd="1" destOrd="0" presId="urn:microsoft.com/office/officeart/2005/8/layout/hierarchy1"/>
    <dgm:cxn modelId="{E61B8E3B-9E31-4F74-9AB8-68F0C7A6925D}" type="presParOf" srcId="{0545EF2E-3183-4DEA-B689-688741D50303}" destId="{8D74B95C-D6FB-4C33-97F9-2F93B922F5A2}" srcOrd="1" destOrd="0" presId="urn:microsoft.com/office/officeart/2005/8/layout/hierarchy1"/>
    <dgm:cxn modelId="{4BE8DAC1-06FF-403A-8341-839CA98E8524}" type="presParOf" srcId="{8D74B95C-D6FB-4C33-97F9-2F93B922F5A2}" destId="{2BFF10B0-EA0B-4EAA-961D-32F1A4987050}" srcOrd="0" destOrd="0" presId="urn:microsoft.com/office/officeart/2005/8/layout/hierarchy1"/>
    <dgm:cxn modelId="{C3D780ED-145D-461B-87AA-A4B5ABEFF391}" type="presParOf" srcId="{8D74B95C-D6FB-4C33-97F9-2F93B922F5A2}" destId="{149A8468-E9D4-4276-8A68-85C1468EA89C}" srcOrd="1" destOrd="0" presId="urn:microsoft.com/office/officeart/2005/8/layout/hierarchy1"/>
    <dgm:cxn modelId="{69A38ECC-E102-4BDD-8EA2-C8C5EBEEA490}" type="presParOf" srcId="{149A8468-E9D4-4276-8A68-85C1468EA89C}" destId="{42B95644-3E2C-41E0-AF0F-7881975E5A05}" srcOrd="0" destOrd="0" presId="urn:microsoft.com/office/officeart/2005/8/layout/hierarchy1"/>
    <dgm:cxn modelId="{B6BA1D1A-A465-402A-ABF6-DFF4FEE34F4F}" type="presParOf" srcId="{42B95644-3E2C-41E0-AF0F-7881975E5A05}" destId="{29BE4BC3-1F01-4B45-B9D3-108731D1474E}" srcOrd="0" destOrd="0" presId="urn:microsoft.com/office/officeart/2005/8/layout/hierarchy1"/>
    <dgm:cxn modelId="{42DD2CDD-B100-4783-9099-96C3A8D67738}" type="presParOf" srcId="{42B95644-3E2C-41E0-AF0F-7881975E5A05}" destId="{12F26DAD-BCFE-4893-93CC-78FF9FDBF1D0}" srcOrd="1" destOrd="0" presId="urn:microsoft.com/office/officeart/2005/8/layout/hierarchy1"/>
    <dgm:cxn modelId="{48E803FA-6E6B-49CE-B6A1-8190C31A85A3}" type="presParOf" srcId="{149A8468-E9D4-4276-8A68-85C1468EA89C}" destId="{70136F6F-BEC0-4106-95A4-DF102CB2C602}" srcOrd="1" destOrd="0" presId="urn:microsoft.com/office/officeart/2005/8/layout/hierarchy1"/>
    <dgm:cxn modelId="{7F437603-6AC4-4311-8B9D-91BB23F6CF42}" type="presParOf" srcId="{8D74B95C-D6FB-4C33-97F9-2F93B922F5A2}" destId="{BFC3AEF2-B4C4-48DB-BA73-3C734DE08255}" srcOrd="2" destOrd="0" presId="urn:microsoft.com/office/officeart/2005/8/layout/hierarchy1"/>
    <dgm:cxn modelId="{3EA22563-6474-45EB-9430-FACA450BE3A9}" type="presParOf" srcId="{8D74B95C-D6FB-4C33-97F9-2F93B922F5A2}" destId="{C6873AE2-1525-4F83-9808-CB3B1204E6A0}" srcOrd="3" destOrd="0" presId="urn:microsoft.com/office/officeart/2005/8/layout/hierarchy1"/>
    <dgm:cxn modelId="{903BA5CB-7C7B-44D6-BF25-86A50932BB0F}" type="presParOf" srcId="{C6873AE2-1525-4F83-9808-CB3B1204E6A0}" destId="{725192AA-E989-4AD9-8A6D-E5EC8B59C3FD}" srcOrd="0" destOrd="0" presId="urn:microsoft.com/office/officeart/2005/8/layout/hierarchy1"/>
    <dgm:cxn modelId="{9343C349-A5A8-41EA-89D8-E7D0A13ABE4D}" type="presParOf" srcId="{725192AA-E989-4AD9-8A6D-E5EC8B59C3FD}" destId="{87440362-17BC-46FC-9BA7-A98E29B38E6A}" srcOrd="0" destOrd="0" presId="urn:microsoft.com/office/officeart/2005/8/layout/hierarchy1"/>
    <dgm:cxn modelId="{C687BABC-8E50-4994-8276-82FA5BDB1BA7}" type="presParOf" srcId="{725192AA-E989-4AD9-8A6D-E5EC8B59C3FD}" destId="{CAF45D96-8CD0-4EFA-B1C2-72430B3193CE}" srcOrd="1" destOrd="0" presId="urn:microsoft.com/office/officeart/2005/8/layout/hierarchy1"/>
    <dgm:cxn modelId="{4F86978D-ECD3-49D4-A382-2A00D4B31F37}" type="presParOf" srcId="{C6873AE2-1525-4F83-9808-CB3B1204E6A0}" destId="{E31FDF5E-87BD-4E0F-A5AD-91B01A0B36A1}" srcOrd="1" destOrd="0" presId="urn:microsoft.com/office/officeart/2005/8/layout/hierarchy1"/>
    <dgm:cxn modelId="{665CB5E9-164E-4C01-B332-67EC152988E5}" type="presParOf" srcId="{8D74B95C-D6FB-4C33-97F9-2F93B922F5A2}" destId="{CBD2440A-0405-4858-8512-3387C94E62CA}" srcOrd="4" destOrd="0" presId="urn:microsoft.com/office/officeart/2005/8/layout/hierarchy1"/>
    <dgm:cxn modelId="{CF547C27-C059-4F27-B609-9919225DD77A}" type="presParOf" srcId="{8D74B95C-D6FB-4C33-97F9-2F93B922F5A2}" destId="{89280EC7-C276-4C75-A8DE-469DA6A4EA74}" srcOrd="5" destOrd="0" presId="urn:microsoft.com/office/officeart/2005/8/layout/hierarchy1"/>
    <dgm:cxn modelId="{917FC8E4-A0DA-429F-8670-79AA4A82F715}" type="presParOf" srcId="{89280EC7-C276-4C75-A8DE-469DA6A4EA74}" destId="{ED3ACC43-2522-4CD4-8A70-BF38487853CE}" srcOrd="0" destOrd="0" presId="urn:microsoft.com/office/officeart/2005/8/layout/hierarchy1"/>
    <dgm:cxn modelId="{0CA3AD4B-9831-482E-94D9-F219EA29B29B}" type="presParOf" srcId="{ED3ACC43-2522-4CD4-8A70-BF38487853CE}" destId="{74FBAEA2-8879-468C-833C-30A72515EDD6}" srcOrd="0" destOrd="0" presId="urn:microsoft.com/office/officeart/2005/8/layout/hierarchy1"/>
    <dgm:cxn modelId="{C5A99DA7-872B-4B9C-B2D6-8C9FE401C412}" type="presParOf" srcId="{ED3ACC43-2522-4CD4-8A70-BF38487853CE}" destId="{4A203C4F-D6FD-4759-9C77-A99D1B79CA70}" srcOrd="1" destOrd="0" presId="urn:microsoft.com/office/officeart/2005/8/layout/hierarchy1"/>
    <dgm:cxn modelId="{666ADF7F-B3C8-4F5C-A50C-D9244FEC2AAE}" type="presParOf" srcId="{89280EC7-C276-4C75-A8DE-469DA6A4EA74}" destId="{4E4CD3AD-4968-4ECC-B4E7-AC41B322E5DF}" srcOrd="1" destOrd="0" presId="urn:microsoft.com/office/officeart/2005/8/layout/hierarchy1"/>
    <dgm:cxn modelId="{777299EA-9D3B-49DE-AAA4-336B45533E61}" type="presParOf" srcId="{45975ADC-B7CA-4939-B546-F66FAFF553F3}" destId="{7B4D17B9-422A-4EB3-A13C-38214D27687E}" srcOrd="2" destOrd="0" presId="urn:microsoft.com/office/officeart/2005/8/layout/hierarchy1"/>
    <dgm:cxn modelId="{1660A060-BFC0-447C-B23D-B3F46E7D3ABD}" type="presParOf" srcId="{45975ADC-B7CA-4939-B546-F66FAFF553F3}" destId="{9E3BEB89-5EC3-42C1-AFCE-31E634E8663C}" srcOrd="3" destOrd="0" presId="urn:microsoft.com/office/officeart/2005/8/layout/hierarchy1"/>
    <dgm:cxn modelId="{7DC269A3-CC5E-40A6-A96A-39C493387CC6}" type="presParOf" srcId="{9E3BEB89-5EC3-42C1-AFCE-31E634E8663C}" destId="{44CB822D-244F-4808-A37C-FB6554DB3C7D}" srcOrd="0" destOrd="0" presId="urn:microsoft.com/office/officeart/2005/8/layout/hierarchy1"/>
    <dgm:cxn modelId="{79EC2C6F-1274-4F59-BC1A-BF7781CB7FE9}" type="presParOf" srcId="{44CB822D-244F-4808-A37C-FB6554DB3C7D}" destId="{F763AE86-10FC-45F7-B12C-E84E67A7AB68}" srcOrd="0" destOrd="0" presId="urn:microsoft.com/office/officeart/2005/8/layout/hierarchy1"/>
    <dgm:cxn modelId="{6B31C5EC-0C30-4099-AFAE-0564EC466C24}" type="presParOf" srcId="{44CB822D-244F-4808-A37C-FB6554DB3C7D}" destId="{7BBF5A00-46B7-431A-BFBD-46FCE9A4F6FC}" srcOrd="1" destOrd="0" presId="urn:microsoft.com/office/officeart/2005/8/layout/hierarchy1"/>
    <dgm:cxn modelId="{B9DB1E50-9E19-42E3-BFDE-B01DFE95B345}" type="presParOf" srcId="{9E3BEB89-5EC3-42C1-AFCE-31E634E8663C}" destId="{342CE2F9-D271-4058-80DC-B095A3906981}" srcOrd="1" destOrd="0" presId="urn:microsoft.com/office/officeart/2005/8/layout/hierarchy1"/>
    <dgm:cxn modelId="{898B08E3-795A-45AE-AFF4-B16AD1B0C9DB}" type="presParOf" srcId="{342CE2F9-D271-4058-80DC-B095A3906981}" destId="{D2D04AD8-9E24-4ABA-942C-B2714CF46B02}" srcOrd="0" destOrd="0" presId="urn:microsoft.com/office/officeart/2005/8/layout/hierarchy1"/>
    <dgm:cxn modelId="{B0D40C85-C79E-47C0-990A-8AF55CD78575}" type="presParOf" srcId="{342CE2F9-D271-4058-80DC-B095A3906981}" destId="{525B913C-D051-4C08-81AC-74AA23D7AAD6}" srcOrd="1" destOrd="0" presId="urn:microsoft.com/office/officeart/2005/8/layout/hierarchy1"/>
    <dgm:cxn modelId="{D2BA12FA-0368-4233-9E57-74B5AF597597}" type="presParOf" srcId="{525B913C-D051-4C08-81AC-74AA23D7AAD6}" destId="{2F5C0B66-2066-4829-A602-8D8FCE946980}" srcOrd="0" destOrd="0" presId="urn:microsoft.com/office/officeart/2005/8/layout/hierarchy1"/>
    <dgm:cxn modelId="{547D1B14-7250-4167-88A6-5FB7C8618A00}" type="presParOf" srcId="{2F5C0B66-2066-4829-A602-8D8FCE946980}" destId="{C648CD57-D5CE-4014-A3F9-40F158973DAB}" srcOrd="0" destOrd="0" presId="urn:microsoft.com/office/officeart/2005/8/layout/hierarchy1"/>
    <dgm:cxn modelId="{EEA47811-621D-472C-A821-BF2326AEE2B4}" type="presParOf" srcId="{2F5C0B66-2066-4829-A602-8D8FCE946980}" destId="{C1C36A92-0955-41DB-B347-1297369825E8}" srcOrd="1" destOrd="0" presId="urn:microsoft.com/office/officeart/2005/8/layout/hierarchy1"/>
    <dgm:cxn modelId="{28D6AE50-14E0-4345-A713-B4D458D06C48}" type="presParOf" srcId="{525B913C-D051-4C08-81AC-74AA23D7AAD6}" destId="{01DA566F-35CC-44B4-9650-422A1EDE0335}" srcOrd="1" destOrd="0" presId="urn:microsoft.com/office/officeart/2005/8/layout/hierarchy1"/>
    <dgm:cxn modelId="{AE4D2224-C085-47FB-A8C2-974C9D4A4469}" type="presParOf" srcId="{342CE2F9-D271-4058-80DC-B095A3906981}" destId="{7C5D2F6B-56C5-4295-9888-B9E6F3D359CB}" srcOrd="2" destOrd="0" presId="urn:microsoft.com/office/officeart/2005/8/layout/hierarchy1"/>
    <dgm:cxn modelId="{8ADE59BB-F790-40A4-9F33-3FAF9C895193}" type="presParOf" srcId="{342CE2F9-D271-4058-80DC-B095A3906981}" destId="{39CED4F1-5208-40F3-A37F-E133DDEF1674}" srcOrd="3" destOrd="0" presId="urn:microsoft.com/office/officeart/2005/8/layout/hierarchy1"/>
    <dgm:cxn modelId="{6A544CFF-70FD-4AED-8CD0-7D95829ABD49}" type="presParOf" srcId="{39CED4F1-5208-40F3-A37F-E133DDEF1674}" destId="{F1279BB6-1B41-42E8-AFD8-7C1AE1252905}" srcOrd="0" destOrd="0" presId="urn:microsoft.com/office/officeart/2005/8/layout/hierarchy1"/>
    <dgm:cxn modelId="{AD3D12B8-132C-4F8F-8F53-4A28B4BDEAF5}" type="presParOf" srcId="{F1279BB6-1B41-42E8-AFD8-7C1AE1252905}" destId="{BB3A5D65-D38A-4A5D-9494-01066127DADC}" srcOrd="0" destOrd="0" presId="urn:microsoft.com/office/officeart/2005/8/layout/hierarchy1"/>
    <dgm:cxn modelId="{D00B0571-028A-4A3A-A707-B08E5A1EDF39}" type="presParOf" srcId="{F1279BB6-1B41-42E8-AFD8-7C1AE1252905}" destId="{A97F6F28-1A68-4783-ACB4-2F69475B8906}" srcOrd="1" destOrd="0" presId="urn:microsoft.com/office/officeart/2005/8/layout/hierarchy1"/>
    <dgm:cxn modelId="{4658FF15-F9A0-4CC6-A188-942A4BD006CA}" type="presParOf" srcId="{39CED4F1-5208-40F3-A37F-E133DDEF1674}" destId="{094FDA60-A36E-4FCF-BE2D-C886FAEBE1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2F3B9C8-F285-467F-9AAB-A919C6A552F4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8D345B-72AB-4CE6-BC29-99EEBFFC02C9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id-ID" sz="2400" b="1" dirty="0" smtClean="0"/>
            <a:t>Akun </a:t>
          </a:r>
          <a:r>
            <a:rPr lang="en-US" sz="2400" b="1" dirty="0" smtClean="0"/>
            <a:t>H</a:t>
          </a:r>
          <a:r>
            <a:rPr lang="id-ID" sz="2400" b="1" dirty="0" smtClean="0"/>
            <a:t>arta</a:t>
          </a:r>
          <a:endParaRPr lang="en-US" sz="2400" b="1" dirty="0"/>
        </a:p>
      </dgm:t>
    </dgm:pt>
    <dgm:pt modelId="{0B753A4F-51DD-448B-AC7E-47095A9903C1}" type="parTrans" cxnId="{647B3459-6D50-4D43-A146-1ED8EFC14E4A}">
      <dgm:prSet/>
      <dgm:spPr/>
      <dgm:t>
        <a:bodyPr/>
        <a:lstStyle/>
        <a:p>
          <a:endParaRPr lang="en-US" dirty="0"/>
        </a:p>
      </dgm:t>
    </dgm:pt>
    <dgm:pt modelId="{841DC3E9-2F3A-4867-A22E-C9199B9F9440}" type="sibTrans" cxnId="{647B3459-6D50-4D43-A146-1ED8EFC14E4A}">
      <dgm:prSet/>
      <dgm:spPr/>
      <dgm:t>
        <a:bodyPr/>
        <a:lstStyle/>
        <a:p>
          <a:endParaRPr lang="en-US" dirty="0"/>
        </a:p>
      </dgm:t>
    </dgm:pt>
    <dgm:pt modelId="{81D2189B-5AB4-4817-8B68-1A557669D5A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sz="2000" b="1" dirty="0" smtClean="0"/>
            <a:t>Harta tetap tidak lancar</a:t>
          </a:r>
          <a:endParaRPr lang="en-US" sz="2000" b="1" dirty="0"/>
        </a:p>
      </dgm:t>
    </dgm:pt>
    <dgm:pt modelId="{B474F527-A8A1-42A5-8BF4-8C901C933A6E}" type="parTrans" cxnId="{BDA8FDBA-9830-4E5F-AB65-67D24B066DF8}">
      <dgm:prSet/>
      <dgm:spPr/>
      <dgm:t>
        <a:bodyPr/>
        <a:lstStyle/>
        <a:p>
          <a:endParaRPr lang="en-US" dirty="0"/>
        </a:p>
      </dgm:t>
    </dgm:pt>
    <dgm:pt modelId="{A8F495C4-72F4-4D64-AE77-93A4B4D69290}" type="sibTrans" cxnId="{BDA8FDBA-9830-4E5F-AB65-67D24B066DF8}">
      <dgm:prSet/>
      <dgm:spPr/>
      <dgm:t>
        <a:bodyPr/>
        <a:lstStyle/>
        <a:p>
          <a:endParaRPr lang="en-US" dirty="0"/>
        </a:p>
      </dgm:t>
    </dgm:pt>
    <dgm:pt modelId="{992D5FF6-AECD-4F1D-A6F1-C644EF749F1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d-ID" sz="2000" b="1" dirty="0" smtClean="0"/>
            <a:t>Harta lancar</a:t>
          </a:r>
          <a:endParaRPr lang="en-US" sz="2000" b="1" dirty="0"/>
        </a:p>
      </dgm:t>
    </dgm:pt>
    <dgm:pt modelId="{45D341F6-096B-488B-925A-9D49BF53961A}" type="parTrans" cxnId="{3AF23869-E657-476A-9012-7CDD0876BCE5}">
      <dgm:prSet/>
      <dgm:spPr/>
      <dgm:t>
        <a:bodyPr/>
        <a:lstStyle/>
        <a:p>
          <a:endParaRPr lang="en-US" dirty="0"/>
        </a:p>
      </dgm:t>
    </dgm:pt>
    <dgm:pt modelId="{D9AB8C01-CDC2-4C6B-948D-72CBFF695C5F}" type="sibTrans" cxnId="{3AF23869-E657-476A-9012-7CDD0876BCE5}">
      <dgm:prSet/>
      <dgm:spPr/>
      <dgm:t>
        <a:bodyPr/>
        <a:lstStyle/>
        <a:p>
          <a:endParaRPr lang="en-US" dirty="0"/>
        </a:p>
      </dgm:t>
    </dgm:pt>
    <dgm:pt modelId="{48B5F634-6C0E-40BC-8A3F-2A25D7AFB47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d-ID" sz="2000" b="1" dirty="0" smtClean="0"/>
            <a:t>Harta tidak berwujud</a:t>
          </a:r>
          <a:endParaRPr lang="en-US" sz="2000" b="1" dirty="0"/>
        </a:p>
      </dgm:t>
    </dgm:pt>
    <dgm:pt modelId="{ED32A64B-7511-4B26-8181-ACB2EA73F01D}" type="parTrans" cxnId="{752C6742-3560-4C49-B278-85ABB69AF21A}">
      <dgm:prSet/>
      <dgm:spPr/>
      <dgm:t>
        <a:bodyPr/>
        <a:lstStyle/>
        <a:p>
          <a:endParaRPr lang="en-US" dirty="0"/>
        </a:p>
      </dgm:t>
    </dgm:pt>
    <dgm:pt modelId="{D5624821-D25B-42F0-B8B5-F1EAA382571B}" type="sibTrans" cxnId="{752C6742-3560-4C49-B278-85ABB69AF21A}">
      <dgm:prSet/>
      <dgm:spPr/>
      <dgm:t>
        <a:bodyPr/>
        <a:lstStyle/>
        <a:p>
          <a:endParaRPr lang="en-US" dirty="0"/>
        </a:p>
      </dgm:t>
    </dgm:pt>
    <dgm:pt modelId="{2DFE5A9C-9521-4CBB-BD12-C6F710A911A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id-ID" sz="2000" b="1" dirty="0" smtClean="0"/>
            <a:t>Investasi jangka panjang</a:t>
          </a:r>
          <a:endParaRPr lang="en-US" sz="2000" b="1" dirty="0"/>
        </a:p>
      </dgm:t>
    </dgm:pt>
    <dgm:pt modelId="{4A835753-4D99-4A53-BE15-B86FD93F4BFE}" type="parTrans" cxnId="{ABEB591A-E993-4E26-B574-F960B3122C4E}">
      <dgm:prSet/>
      <dgm:spPr/>
      <dgm:t>
        <a:bodyPr/>
        <a:lstStyle/>
        <a:p>
          <a:endParaRPr lang="en-US" dirty="0"/>
        </a:p>
      </dgm:t>
    </dgm:pt>
    <dgm:pt modelId="{DD30DFFF-28F1-4907-AF80-56F14945324D}" type="sibTrans" cxnId="{ABEB591A-E993-4E26-B574-F960B3122C4E}">
      <dgm:prSet/>
      <dgm:spPr/>
      <dgm:t>
        <a:bodyPr/>
        <a:lstStyle/>
        <a:p>
          <a:endParaRPr lang="en-US" dirty="0"/>
        </a:p>
      </dgm:t>
    </dgm:pt>
    <dgm:pt modelId="{54659F91-3D36-4A30-ABCF-340003BF4BF5}" type="pres">
      <dgm:prSet presAssocID="{42F3B9C8-F285-467F-9AAB-A919C6A552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F33A4-21D4-4B18-9AD2-6B4E26C30010}" type="pres">
      <dgm:prSet presAssocID="{978D345B-72AB-4CE6-BC29-99EEBFFC02C9}" presName="centerShape" presStyleLbl="node0" presStyleIdx="0" presStyleCnt="1"/>
      <dgm:spPr/>
      <dgm:t>
        <a:bodyPr/>
        <a:lstStyle/>
        <a:p>
          <a:endParaRPr lang="en-US"/>
        </a:p>
      </dgm:t>
    </dgm:pt>
    <dgm:pt modelId="{F4983C17-149C-4AFD-87A6-3B961659459F}" type="pres">
      <dgm:prSet presAssocID="{B474F527-A8A1-42A5-8BF4-8C901C933A6E}" presName="Name9" presStyleLbl="parChTrans1D2" presStyleIdx="0" presStyleCnt="4"/>
      <dgm:spPr/>
      <dgm:t>
        <a:bodyPr/>
        <a:lstStyle/>
        <a:p>
          <a:endParaRPr lang="en-US"/>
        </a:p>
      </dgm:t>
    </dgm:pt>
    <dgm:pt modelId="{B58EE2EE-56BA-4A36-A59F-4FDAAEDCC40E}" type="pres">
      <dgm:prSet presAssocID="{B474F527-A8A1-42A5-8BF4-8C901C933A6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35E6791-BC4B-468A-AA6F-57DDB7786A79}" type="pres">
      <dgm:prSet presAssocID="{81D2189B-5AB4-4817-8B68-1A557669D5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66895-FCC2-4197-ABD1-CF2AB2540C94}" type="pres">
      <dgm:prSet presAssocID="{45D341F6-096B-488B-925A-9D49BF53961A}" presName="Name9" presStyleLbl="parChTrans1D2" presStyleIdx="1" presStyleCnt="4"/>
      <dgm:spPr/>
      <dgm:t>
        <a:bodyPr/>
        <a:lstStyle/>
        <a:p>
          <a:endParaRPr lang="en-US"/>
        </a:p>
      </dgm:t>
    </dgm:pt>
    <dgm:pt modelId="{E71F6932-0C14-45C3-98B6-110683F90D19}" type="pres">
      <dgm:prSet presAssocID="{45D341F6-096B-488B-925A-9D49BF53961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81B2C19-7CCA-4B5C-8D8A-7686996ED637}" type="pres">
      <dgm:prSet presAssocID="{992D5FF6-AECD-4F1D-A6F1-C644EF749F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C820A-B3AF-41A8-9280-BE80D6275F54}" type="pres">
      <dgm:prSet presAssocID="{ED32A64B-7511-4B26-8181-ACB2EA73F01D}" presName="Name9" presStyleLbl="parChTrans1D2" presStyleIdx="2" presStyleCnt="4"/>
      <dgm:spPr/>
      <dgm:t>
        <a:bodyPr/>
        <a:lstStyle/>
        <a:p>
          <a:endParaRPr lang="en-US"/>
        </a:p>
      </dgm:t>
    </dgm:pt>
    <dgm:pt modelId="{78729781-51D9-4DD7-8B82-196263CCCC28}" type="pres">
      <dgm:prSet presAssocID="{ED32A64B-7511-4B26-8181-ACB2EA73F01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F0D6F71-04C7-4973-B857-81140323C9C4}" type="pres">
      <dgm:prSet presAssocID="{48B5F634-6C0E-40BC-8A3F-2A25D7AFB47B}" presName="node" presStyleLbl="node1" presStyleIdx="2" presStyleCnt="4" custScaleX="117724" custScaleY="112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E25237-6235-4E74-BDA8-5719CBD884F2}" type="pres">
      <dgm:prSet presAssocID="{4A835753-4D99-4A53-BE15-B86FD93F4BFE}" presName="Name9" presStyleLbl="parChTrans1D2" presStyleIdx="3" presStyleCnt="4"/>
      <dgm:spPr/>
      <dgm:t>
        <a:bodyPr/>
        <a:lstStyle/>
        <a:p>
          <a:endParaRPr lang="en-US"/>
        </a:p>
      </dgm:t>
    </dgm:pt>
    <dgm:pt modelId="{710283AD-26E2-4E46-83DC-F7617769E8FF}" type="pres">
      <dgm:prSet presAssocID="{4A835753-4D99-4A53-BE15-B86FD93F4BF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52AA469-F346-4C4A-8001-DE2A10242CC4}" type="pres">
      <dgm:prSet presAssocID="{2DFE5A9C-9521-4CBB-BD12-C6F710A911A6}" presName="node" presStyleLbl="node1" presStyleIdx="3" presStyleCnt="4" custScaleX="114053" custScaleY="103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97A545-F642-485E-8F63-24C1561B80FA}" type="presOf" srcId="{81D2189B-5AB4-4817-8B68-1A557669D5A2}" destId="{A35E6791-BC4B-468A-AA6F-57DDB7786A79}" srcOrd="0" destOrd="0" presId="urn:microsoft.com/office/officeart/2005/8/layout/radial1"/>
    <dgm:cxn modelId="{3AF23869-E657-476A-9012-7CDD0876BCE5}" srcId="{978D345B-72AB-4CE6-BC29-99EEBFFC02C9}" destId="{992D5FF6-AECD-4F1D-A6F1-C644EF749F15}" srcOrd="1" destOrd="0" parTransId="{45D341F6-096B-488B-925A-9D49BF53961A}" sibTransId="{D9AB8C01-CDC2-4C6B-948D-72CBFF695C5F}"/>
    <dgm:cxn modelId="{F36E7ED8-2DFE-4EC5-B343-94E8A9D3F6A8}" type="presOf" srcId="{ED32A64B-7511-4B26-8181-ACB2EA73F01D}" destId="{78729781-51D9-4DD7-8B82-196263CCCC28}" srcOrd="1" destOrd="0" presId="urn:microsoft.com/office/officeart/2005/8/layout/radial1"/>
    <dgm:cxn modelId="{A19F752C-D991-4C01-8BA5-544B6C117987}" type="presOf" srcId="{ED32A64B-7511-4B26-8181-ACB2EA73F01D}" destId="{BEDC820A-B3AF-41A8-9280-BE80D6275F54}" srcOrd="0" destOrd="0" presId="urn:microsoft.com/office/officeart/2005/8/layout/radial1"/>
    <dgm:cxn modelId="{ABEB591A-E993-4E26-B574-F960B3122C4E}" srcId="{978D345B-72AB-4CE6-BC29-99EEBFFC02C9}" destId="{2DFE5A9C-9521-4CBB-BD12-C6F710A911A6}" srcOrd="3" destOrd="0" parTransId="{4A835753-4D99-4A53-BE15-B86FD93F4BFE}" sibTransId="{DD30DFFF-28F1-4907-AF80-56F14945324D}"/>
    <dgm:cxn modelId="{121049B8-DD19-4977-A3E1-AB27F106D57E}" type="presOf" srcId="{42F3B9C8-F285-467F-9AAB-A919C6A552F4}" destId="{54659F91-3D36-4A30-ABCF-340003BF4BF5}" srcOrd="0" destOrd="0" presId="urn:microsoft.com/office/officeart/2005/8/layout/radial1"/>
    <dgm:cxn modelId="{83BBCE78-F9E9-468C-AF32-358B02572DF1}" type="presOf" srcId="{978D345B-72AB-4CE6-BC29-99EEBFFC02C9}" destId="{E9BF33A4-21D4-4B18-9AD2-6B4E26C30010}" srcOrd="0" destOrd="0" presId="urn:microsoft.com/office/officeart/2005/8/layout/radial1"/>
    <dgm:cxn modelId="{BF064D40-1220-45DE-9B21-52A2F1D93A56}" type="presOf" srcId="{45D341F6-096B-488B-925A-9D49BF53961A}" destId="{E71F6932-0C14-45C3-98B6-110683F90D19}" srcOrd="1" destOrd="0" presId="urn:microsoft.com/office/officeart/2005/8/layout/radial1"/>
    <dgm:cxn modelId="{EF0B535A-A440-4187-9DAC-B1217AE235B7}" type="presOf" srcId="{B474F527-A8A1-42A5-8BF4-8C901C933A6E}" destId="{F4983C17-149C-4AFD-87A6-3B961659459F}" srcOrd="0" destOrd="0" presId="urn:microsoft.com/office/officeart/2005/8/layout/radial1"/>
    <dgm:cxn modelId="{2E39B634-FA43-4436-A50A-62622477BDAA}" type="presOf" srcId="{4A835753-4D99-4A53-BE15-B86FD93F4BFE}" destId="{710283AD-26E2-4E46-83DC-F7617769E8FF}" srcOrd="1" destOrd="0" presId="urn:microsoft.com/office/officeart/2005/8/layout/radial1"/>
    <dgm:cxn modelId="{DCC91FA4-3E5E-4E8F-8D59-D7D12B6853D6}" type="presOf" srcId="{45D341F6-096B-488B-925A-9D49BF53961A}" destId="{BFF66895-FCC2-4197-ABD1-CF2AB2540C94}" srcOrd="0" destOrd="0" presId="urn:microsoft.com/office/officeart/2005/8/layout/radial1"/>
    <dgm:cxn modelId="{752C6742-3560-4C49-B278-85ABB69AF21A}" srcId="{978D345B-72AB-4CE6-BC29-99EEBFFC02C9}" destId="{48B5F634-6C0E-40BC-8A3F-2A25D7AFB47B}" srcOrd="2" destOrd="0" parTransId="{ED32A64B-7511-4B26-8181-ACB2EA73F01D}" sibTransId="{D5624821-D25B-42F0-B8B5-F1EAA382571B}"/>
    <dgm:cxn modelId="{134EB809-7FA4-4E47-9B5E-0FD8AC91BE8C}" type="presOf" srcId="{992D5FF6-AECD-4F1D-A6F1-C644EF749F15}" destId="{F81B2C19-7CCA-4B5C-8D8A-7686996ED637}" srcOrd="0" destOrd="0" presId="urn:microsoft.com/office/officeart/2005/8/layout/radial1"/>
    <dgm:cxn modelId="{BDA8FDBA-9830-4E5F-AB65-67D24B066DF8}" srcId="{978D345B-72AB-4CE6-BC29-99EEBFFC02C9}" destId="{81D2189B-5AB4-4817-8B68-1A557669D5A2}" srcOrd="0" destOrd="0" parTransId="{B474F527-A8A1-42A5-8BF4-8C901C933A6E}" sibTransId="{A8F495C4-72F4-4D64-AE77-93A4B4D69290}"/>
    <dgm:cxn modelId="{29098C6F-712C-452B-B245-70BB428C2971}" type="presOf" srcId="{48B5F634-6C0E-40BC-8A3F-2A25D7AFB47B}" destId="{AF0D6F71-04C7-4973-B857-81140323C9C4}" srcOrd="0" destOrd="0" presId="urn:microsoft.com/office/officeart/2005/8/layout/radial1"/>
    <dgm:cxn modelId="{4096CF90-752B-4C8E-BD38-37C5A5F48F37}" type="presOf" srcId="{2DFE5A9C-9521-4CBB-BD12-C6F710A911A6}" destId="{B52AA469-F346-4C4A-8001-DE2A10242CC4}" srcOrd="0" destOrd="0" presId="urn:microsoft.com/office/officeart/2005/8/layout/radial1"/>
    <dgm:cxn modelId="{DE6213BA-0810-43DB-B4CB-38BD2645BB7F}" type="presOf" srcId="{4A835753-4D99-4A53-BE15-B86FD93F4BFE}" destId="{20E25237-6235-4E74-BDA8-5719CBD884F2}" srcOrd="0" destOrd="0" presId="urn:microsoft.com/office/officeart/2005/8/layout/radial1"/>
    <dgm:cxn modelId="{647B3459-6D50-4D43-A146-1ED8EFC14E4A}" srcId="{42F3B9C8-F285-467F-9AAB-A919C6A552F4}" destId="{978D345B-72AB-4CE6-BC29-99EEBFFC02C9}" srcOrd="0" destOrd="0" parTransId="{0B753A4F-51DD-448B-AC7E-47095A9903C1}" sibTransId="{841DC3E9-2F3A-4867-A22E-C9199B9F9440}"/>
    <dgm:cxn modelId="{994D80AA-A53D-41D1-B5AA-1484484A6D77}" type="presOf" srcId="{B474F527-A8A1-42A5-8BF4-8C901C933A6E}" destId="{B58EE2EE-56BA-4A36-A59F-4FDAAEDCC40E}" srcOrd="1" destOrd="0" presId="urn:microsoft.com/office/officeart/2005/8/layout/radial1"/>
    <dgm:cxn modelId="{7C6F90CD-C66B-4B89-9D64-AD21B943B78E}" type="presParOf" srcId="{54659F91-3D36-4A30-ABCF-340003BF4BF5}" destId="{E9BF33A4-21D4-4B18-9AD2-6B4E26C30010}" srcOrd="0" destOrd="0" presId="urn:microsoft.com/office/officeart/2005/8/layout/radial1"/>
    <dgm:cxn modelId="{551D3BFE-D6D5-4DC7-80FD-532B418BEE43}" type="presParOf" srcId="{54659F91-3D36-4A30-ABCF-340003BF4BF5}" destId="{F4983C17-149C-4AFD-87A6-3B961659459F}" srcOrd="1" destOrd="0" presId="urn:microsoft.com/office/officeart/2005/8/layout/radial1"/>
    <dgm:cxn modelId="{63554DD9-EDB5-490E-B3D4-6BD2A02EB09F}" type="presParOf" srcId="{F4983C17-149C-4AFD-87A6-3B961659459F}" destId="{B58EE2EE-56BA-4A36-A59F-4FDAAEDCC40E}" srcOrd="0" destOrd="0" presId="urn:microsoft.com/office/officeart/2005/8/layout/radial1"/>
    <dgm:cxn modelId="{43038AF5-6FB4-4A51-A602-169FC5DA0E69}" type="presParOf" srcId="{54659F91-3D36-4A30-ABCF-340003BF4BF5}" destId="{A35E6791-BC4B-468A-AA6F-57DDB7786A79}" srcOrd="2" destOrd="0" presId="urn:microsoft.com/office/officeart/2005/8/layout/radial1"/>
    <dgm:cxn modelId="{61C2F8C9-605E-44E3-9A53-2F947A713EBB}" type="presParOf" srcId="{54659F91-3D36-4A30-ABCF-340003BF4BF5}" destId="{BFF66895-FCC2-4197-ABD1-CF2AB2540C94}" srcOrd="3" destOrd="0" presId="urn:microsoft.com/office/officeart/2005/8/layout/radial1"/>
    <dgm:cxn modelId="{31578D5F-9CD8-4835-ACE7-6D2B299FC124}" type="presParOf" srcId="{BFF66895-FCC2-4197-ABD1-CF2AB2540C94}" destId="{E71F6932-0C14-45C3-98B6-110683F90D19}" srcOrd="0" destOrd="0" presId="urn:microsoft.com/office/officeart/2005/8/layout/radial1"/>
    <dgm:cxn modelId="{8B0DD0CA-A63C-4BA5-809E-B233DC2D832D}" type="presParOf" srcId="{54659F91-3D36-4A30-ABCF-340003BF4BF5}" destId="{F81B2C19-7CCA-4B5C-8D8A-7686996ED637}" srcOrd="4" destOrd="0" presId="urn:microsoft.com/office/officeart/2005/8/layout/radial1"/>
    <dgm:cxn modelId="{F95442A3-F6AC-4A90-A1BD-7298F1A50088}" type="presParOf" srcId="{54659F91-3D36-4A30-ABCF-340003BF4BF5}" destId="{BEDC820A-B3AF-41A8-9280-BE80D6275F54}" srcOrd="5" destOrd="0" presId="urn:microsoft.com/office/officeart/2005/8/layout/radial1"/>
    <dgm:cxn modelId="{A259DD3F-1A82-4C16-8A27-66380B2AC95E}" type="presParOf" srcId="{BEDC820A-B3AF-41A8-9280-BE80D6275F54}" destId="{78729781-51D9-4DD7-8B82-196263CCCC28}" srcOrd="0" destOrd="0" presId="urn:microsoft.com/office/officeart/2005/8/layout/radial1"/>
    <dgm:cxn modelId="{15B4EFA7-DABC-44E4-A902-ECF9139DE75C}" type="presParOf" srcId="{54659F91-3D36-4A30-ABCF-340003BF4BF5}" destId="{AF0D6F71-04C7-4973-B857-81140323C9C4}" srcOrd="6" destOrd="0" presId="urn:microsoft.com/office/officeart/2005/8/layout/radial1"/>
    <dgm:cxn modelId="{E43EF2BA-928D-4ED3-B025-A905F9DBA8AA}" type="presParOf" srcId="{54659F91-3D36-4A30-ABCF-340003BF4BF5}" destId="{20E25237-6235-4E74-BDA8-5719CBD884F2}" srcOrd="7" destOrd="0" presId="urn:microsoft.com/office/officeart/2005/8/layout/radial1"/>
    <dgm:cxn modelId="{14C9D65B-04CD-4DDD-81BB-3A019385200B}" type="presParOf" srcId="{20E25237-6235-4E74-BDA8-5719CBD884F2}" destId="{710283AD-26E2-4E46-83DC-F7617769E8FF}" srcOrd="0" destOrd="0" presId="urn:microsoft.com/office/officeart/2005/8/layout/radial1"/>
    <dgm:cxn modelId="{EB9143B8-EBDB-4A68-8B92-E9D0F4DCB8D9}" type="presParOf" srcId="{54659F91-3D36-4A30-ABCF-340003BF4BF5}" destId="{B52AA469-F346-4C4A-8001-DE2A10242CC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BD69EB7-D937-4930-B730-BE5445D8F37D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030866-AC86-485C-A013-C70F99D9387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d-ID" sz="2400" b="1" dirty="0" smtClean="0"/>
            <a:t>Akun Utang</a:t>
          </a:r>
          <a:endParaRPr lang="en-US" sz="2400" b="1" dirty="0"/>
        </a:p>
      </dgm:t>
    </dgm:pt>
    <dgm:pt modelId="{C995B02F-44C3-4A42-B940-ADADB05BFC9E}" type="parTrans" cxnId="{D15608B3-92DA-4F21-8932-41EE7559D864}">
      <dgm:prSet/>
      <dgm:spPr/>
      <dgm:t>
        <a:bodyPr/>
        <a:lstStyle/>
        <a:p>
          <a:endParaRPr lang="en-US"/>
        </a:p>
      </dgm:t>
    </dgm:pt>
    <dgm:pt modelId="{3616BCFB-CF49-4B5E-BE86-3E9E1571F73E}" type="sibTrans" cxnId="{D15608B3-92DA-4F21-8932-41EE7559D864}">
      <dgm:prSet/>
      <dgm:spPr/>
      <dgm:t>
        <a:bodyPr/>
        <a:lstStyle/>
        <a:p>
          <a:endParaRPr lang="en-US"/>
        </a:p>
      </dgm:t>
    </dgm:pt>
    <dgm:pt modelId="{A65D7DF3-D395-4B6C-9801-5468C6D6B322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id-ID" sz="2000" b="1" dirty="0" smtClean="0"/>
            <a:t>Utang lain-lain</a:t>
          </a:r>
          <a:endParaRPr lang="en-US" sz="2000" b="1" dirty="0"/>
        </a:p>
      </dgm:t>
    </dgm:pt>
    <dgm:pt modelId="{6265DE80-FF17-4D94-BC37-86A3D77E107D}" type="parTrans" cxnId="{729E4674-A645-4A8C-9B72-DD1D4C35C50A}">
      <dgm:prSet/>
      <dgm:spPr/>
      <dgm:t>
        <a:bodyPr/>
        <a:lstStyle/>
        <a:p>
          <a:endParaRPr lang="en-US"/>
        </a:p>
      </dgm:t>
    </dgm:pt>
    <dgm:pt modelId="{22638709-4835-47D3-AB37-E69602D8E9A6}" type="sibTrans" cxnId="{729E4674-A645-4A8C-9B72-DD1D4C35C50A}">
      <dgm:prSet/>
      <dgm:spPr/>
      <dgm:t>
        <a:bodyPr/>
        <a:lstStyle/>
        <a:p>
          <a:endParaRPr lang="en-US"/>
        </a:p>
      </dgm:t>
    </dgm:pt>
    <dgm:pt modelId="{1750E59F-2617-4179-9087-1D609C9DC50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d-ID" sz="2000" b="1" dirty="0" smtClean="0"/>
            <a:t>Utang jangka pendek</a:t>
          </a:r>
          <a:endParaRPr lang="en-US" sz="2000" b="1" dirty="0"/>
        </a:p>
      </dgm:t>
    </dgm:pt>
    <dgm:pt modelId="{F2F9FAAB-51EB-4866-AFD1-BF5B500DAD20}" type="parTrans" cxnId="{B4687A4D-D380-4144-82FA-4BE1EF036FE2}">
      <dgm:prSet/>
      <dgm:spPr/>
      <dgm:t>
        <a:bodyPr/>
        <a:lstStyle/>
        <a:p>
          <a:endParaRPr lang="en-US"/>
        </a:p>
      </dgm:t>
    </dgm:pt>
    <dgm:pt modelId="{93B3CFA4-194A-4544-AA68-0906C43A73A9}" type="sibTrans" cxnId="{B4687A4D-D380-4144-82FA-4BE1EF036FE2}">
      <dgm:prSet/>
      <dgm:spPr/>
      <dgm:t>
        <a:bodyPr/>
        <a:lstStyle/>
        <a:p>
          <a:endParaRPr lang="en-US"/>
        </a:p>
      </dgm:t>
    </dgm:pt>
    <dgm:pt modelId="{05299790-87F4-4D2A-A29B-30C16E336007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id-ID" sz="2000" b="1" dirty="0" smtClean="0"/>
            <a:t>Utang jangka panjang</a:t>
          </a:r>
          <a:endParaRPr lang="en-US" sz="2000" b="1" dirty="0"/>
        </a:p>
      </dgm:t>
    </dgm:pt>
    <dgm:pt modelId="{46C44ADC-45D9-469F-894C-8DF8849D6AC2}" type="parTrans" cxnId="{D10DEA60-A602-4BB0-98D0-44D564610F23}">
      <dgm:prSet/>
      <dgm:spPr/>
      <dgm:t>
        <a:bodyPr/>
        <a:lstStyle/>
        <a:p>
          <a:endParaRPr lang="en-US"/>
        </a:p>
      </dgm:t>
    </dgm:pt>
    <dgm:pt modelId="{3B65D5E0-01ED-40EF-A45B-4001032156F6}" type="sibTrans" cxnId="{D10DEA60-A602-4BB0-98D0-44D564610F23}">
      <dgm:prSet/>
      <dgm:spPr/>
      <dgm:t>
        <a:bodyPr/>
        <a:lstStyle/>
        <a:p>
          <a:endParaRPr lang="en-US"/>
        </a:p>
      </dgm:t>
    </dgm:pt>
    <dgm:pt modelId="{F3350D18-9F23-4E73-9767-91F0056076F2}" type="pres">
      <dgm:prSet presAssocID="{0BD69EB7-D937-4930-B730-BE5445D8F3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BF021D-DAB2-48D9-980F-80654AF79DA6}" type="pres">
      <dgm:prSet presAssocID="{72030866-AC86-485C-A013-C70F99D93871}" presName="centerShape" presStyleLbl="node0" presStyleIdx="0" presStyleCnt="1"/>
      <dgm:spPr/>
      <dgm:t>
        <a:bodyPr/>
        <a:lstStyle/>
        <a:p>
          <a:endParaRPr lang="en-US"/>
        </a:p>
      </dgm:t>
    </dgm:pt>
    <dgm:pt modelId="{EF4887AB-5036-4A67-899F-F64FD6DC5B5C}" type="pres">
      <dgm:prSet presAssocID="{6265DE80-FF17-4D94-BC37-86A3D77E107D}" presName="parTrans" presStyleLbl="bgSibTrans2D1" presStyleIdx="0" presStyleCnt="3" custAng="11111698" custScaleX="22884" custLinFactNeighborX="31920" custLinFactNeighborY="63208"/>
      <dgm:spPr/>
      <dgm:t>
        <a:bodyPr/>
        <a:lstStyle/>
        <a:p>
          <a:endParaRPr lang="en-US"/>
        </a:p>
      </dgm:t>
    </dgm:pt>
    <dgm:pt modelId="{3E50823A-47D2-451E-9879-31D400843FD9}" type="pres">
      <dgm:prSet presAssocID="{A65D7DF3-D395-4B6C-9801-5468C6D6B3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A7BF5-8A82-44FC-9D91-BE3DC46BD46D}" type="pres">
      <dgm:prSet presAssocID="{F2F9FAAB-51EB-4866-AFD1-BF5B500DAD20}" presName="parTrans" presStyleLbl="bgSibTrans2D1" presStyleIdx="1" presStyleCnt="3" custAng="10800000" custScaleX="48374" custLinFactNeighborX="-2076" custLinFactNeighborY="73689"/>
      <dgm:spPr/>
      <dgm:t>
        <a:bodyPr/>
        <a:lstStyle/>
        <a:p>
          <a:endParaRPr lang="en-US"/>
        </a:p>
      </dgm:t>
    </dgm:pt>
    <dgm:pt modelId="{9FCA51A2-C7BD-4C3E-B904-FEB6FDA12379}" type="pres">
      <dgm:prSet presAssocID="{1750E59F-2617-4179-9087-1D609C9DC5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D359E0-CA80-4775-9813-E3C173D1D07A}" type="pres">
      <dgm:prSet presAssocID="{46C44ADC-45D9-469F-894C-8DF8849D6AC2}" presName="parTrans" presStyleLbl="bgSibTrans2D1" presStyleIdx="2" presStyleCnt="3" custAng="11251485" custScaleX="28488" custLinFactNeighborX="-25841" custLinFactNeighborY="75739"/>
      <dgm:spPr/>
      <dgm:t>
        <a:bodyPr/>
        <a:lstStyle/>
        <a:p>
          <a:endParaRPr lang="en-US"/>
        </a:p>
      </dgm:t>
    </dgm:pt>
    <dgm:pt modelId="{245EC155-7E90-4E65-AE38-5D19EEED0C8E}" type="pres">
      <dgm:prSet presAssocID="{05299790-87F4-4D2A-A29B-30C16E33600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CBBC0-F1A4-49C4-A6A9-C600786879B8}" type="presOf" srcId="{05299790-87F4-4D2A-A29B-30C16E336007}" destId="{245EC155-7E90-4E65-AE38-5D19EEED0C8E}" srcOrd="0" destOrd="0" presId="urn:microsoft.com/office/officeart/2005/8/layout/radial4"/>
    <dgm:cxn modelId="{D10DEA60-A602-4BB0-98D0-44D564610F23}" srcId="{72030866-AC86-485C-A013-C70F99D93871}" destId="{05299790-87F4-4D2A-A29B-30C16E336007}" srcOrd="2" destOrd="0" parTransId="{46C44ADC-45D9-469F-894C-8DF8849D6AC2}" sibTransId="{3B65D5E0-01ED-40EF-A45B-4001032156F6}"/>
    <dgm:cxn modelId="{E849E691-1241-4974-BDC4-083A8E9AC919}" type="presOf" srcId="{A65D7DF3-D395-4B6C-9801-5468C6D6B322}" destId="{3E50823A-47D2-451E-9879-31D400843FD9}" srcOrd="0" destOrd="0" presId="urn:microsoft.com/office/officeart/2005/8/layout/radial4"/>
    <dgm:cxn modelId="{46AA5FD2-AADE-427C-B32B-863BBA33099E}" type="presOf" srcId="{0BD69EB7-D937-4930-B730-BE5445D8F37D}" destId="{F3350D18-9F23-4E73-9767-91F0056076F2}" srcOrd="0" destOrd="0" presId="urn:microsoft.com/office/officeart/2005/8/layout/radial4"/>
    <dgm:cxn modelId="{7AA3A372-A117-4176-8505-E43FD67764E3}" type="presOf" srcId="{1750E59F-2617-4179-9087-1D609C9DC500}" destId="{9FCA51A2-C7BD-4C3E-B904-FEB6FDA12379}" srcOrd="0" destOrd="0" presId="urn:microsoft.com/office/officeart/2005/8/layout/radial4"/>
    <dgm:cxn modelId="{B4687A4D-D380-4144-82FA-4BE1EF036FE2}" srcId="{72030866-AC86-485C-A013-C70F99D93871}" destId="{1750E59F-2617-4179-9087-1D609C9DC500}" srcOrd="1" destOrd="0" parTransId="{F2F9FAAB-51EB-4866-AFD1-BF5B500DAD20}" sibTransId="{93B3CFA4-194A-4544-AA68-0906C43A73A9}"/>
    <dgm:cxn modelId="{97633D3B-16D0-4978-8821-0CC5FAA5C2AC}" type="presOf" srcId="{F2F9FAAB-51EB-4866-AFD1-BF5B500DAD20}" destId="{D74A7BF5-8A82-44FC-9D91-BE3DC46BD46D}" srcOrd="0" destOrd="0" presId="urn:microsoft.com/office/officeart/2005/8/layout/radial4"/>
    <dgm:cxn modelId="{0EFA0A72-E3A4-4A7D-ABD5-E1A2B76FB25F}" type="presOf" srcId="{6265DE80-FF17-4D94-BC37-86A3D77E107D}" destId="{EF4887AB-5036-4A67-899F-F64FD6DC5B5C}" srcOrd="0" destOrd="0" presId="urn:microsoft.com/office/officeart/2005/8/layout/radial4"/>
    <dgm:cxn modelId="{DEF2BBFE-2743-40B1-AD86-C6EFE7013596}" type="presOf" srcId="{72030866-AC86-485C-A013-C70F99D93871}" destId="{54BF021D-DAB2-48D9-980F-80654AF79DA6}" srcOrd="0" destOrd="0" presId="urn:microsoft.com/office/officeart/2005/8/layout/radial4"/>
    <dgm:cxn modelId="{729E4674-A645-4A8C-9B72-DD1D4C35C50A}" srcId="{72030866-AC86-485C-A013-C70F99D93871}" destId="{A65D7DF3-D395-4B6C-9801-5468C6D6B322}" srcOrd="0" destOrd="0" parTransId="{6265DE80-FF17-4D94-BC37-86A3D77E107D}" sibTransId="{22638709-4835-47D3-AB37-E69602D8E9A6}"/>
    <dgm:cxn modelId="{D15608B3-92DA-4F21-8932-41EE7559D864}" srcId="{0BD69EB7-D937-4930-B730-BE5445D8F37D}" destId="{72030866-AC86-485C-A013-C70F99D93871}" srcOrd="0" destOrd="0" parTransId="{C995B02F-44C3-4A42-B940-ADADB05BFC9E}" sibTransId="{3616BCFB-CF49-4B5E-BE86-3E9E1571F73E}"/>
    <dgm:cxn modelId="{B9D1D06F-D853-4185-9AB2-90C16945656F}" type="presOf" srcId="{46C44ADC-45D9-469F-894C-8DF8849D6AC2}" destId="{EBD359E0-CA80-4775-9813-E3C173D1D07A}" srcOrd="0" destOrd="0" presId="urn:microsoft.com/office/officeart/2005/8/layout/radial4"/>
    <dgm:cxn modelId="{D4D0A898-D5FC-451D-80FD-609E71DA1910}" type="presParOf" srcId="{F3350D18-9F23-4E73-9767-91F0056076F2}" destId="{54BF021D-DAB2-48D9-980F-80654AF79DA6}" srcOrd="0" destOrd="0" presId="urn:microsoft.com/office/officeart/2005/8/layout/radial4"/>
    <dgm:cxn modelId="{51BD90B9-F4DB-4AAF-8928-8C206D9545BA}" type="presParOf" srcId="{F3350D18-9F23-4E73-9767-91F0056076F2}" destId="{EF4887AB-5036-4A67-899F-F64FD6DC5B5C}" srcOrd="1" destOrd="0" presId="urn:microsoft.com/office/officeart/2005/8/layout/radial4"/>
    <dgm:cxn modelId="{1143B359-5463-4C0B-B5A5-D26BE50166A8}" type="presParOf" srcId="{F3350D18-9F23-4E73-9767-91F0056076F2}" destId="{3E50823A-47D2-451E-9879-31D400843FD9}" srcOrd="2" destOrd="0" presId="urn:microsoft.com/office/officeart/2005/8/layout/radial4"/>
    <dgm:cxn modelId="{E0F1A750-CE82-4894-8B24-5312E3AF1132}" type="presParOf" srcId="{F3350D18-9F23-4E73-9767-91F0056076F2}" destId="{D74A7BF5-8A82-44FC-9D91-BE3DC46BD46D}" srcOrd="3" destOrd="0" presId="urn:microsoft.com/office/officeart/2005/8/layout/radial4"/>
    <dgm:cxn modelId="{0A4F1A04-26D7-4786-8369-5B6A696B8E89}" type="presParOf" srcId="{F3350D18-9F23-4E73-9767-91F0056076F2}" destId="{9FCA51A2-C7BD-4C3E-B904-FEB6FDA12379}" srcOrd="4" destOrd="0" presId="urn:microsoft.com/office/officeart/2005/8/layout/radial4"/>
    <dgm:cxn modelId="{B3116A5E-2E49-4E58-A084-4CB8237ACAAA}" type="presParOf" srcId="{F3350D18-9F23-4E73-9767-91F0056076F2}" destId="{EBD359E0-CA80-4775-9813-E3C173D1D07A}" srcOrd="5" destOrd="0" presId="urn:microsoft.com/office/officeart/2005/8/layout/radial4"/>
    <dgm:cxn modelId="{A19B260F-7123-40EB-A8B0-1B1F68D1F5A3}" type="presParOf" srcId="{F3350D18-9F23-4E73-9767-91F0056076F2}" destId="{245EC155-7E90-4E65-AE38-5D19EEED0C8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B2803-BAC1-405B-BF71-31C682D28190}" type="doc">
      <dgm:prSet loTypeId="urn:microsoft.com/office/officeart/2005/8/layout/list1" loCatId="list" qsTypeId="urn:microsoft.com/office/officeart/2005/8/quickstyle/3d7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27E93F-4543-4193-AA3B-4451B24597DF}">
      <dgm:prSet custT="1"/>
      <dgm:spPr/>
      <dgm:t>
        <a:bodyPr/>
        <a:lstStyle/>
        <a:p>
          <a:pPr rtl="0"/>
          <a:r>
            <a:rPr lang="en-US" sz="2000" b="1" dirty="0" err="1" smtClean="0">
              <a:hlinkClick xmlns:r="http://schemas.openxmlformats.org/officeDocument/2006/relationships" r:id="rId1" action="ppaction://hlinksldjump"/>
            </a:rPr>
            <a:t>Konsep</a:t>
          </a:r>
          <a:r>
            <a:rPr lang="en-US" sz="2000" b="1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1" action="ppaction://hlinksldjump"/>
            </a:rPr>
            <a:t>Dasar</a:t>
          </a:r>
          <a:r>
            <a:rPr lang="en-US" sz="2000" b="1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1" action="ppaction://hlinksldjump"/>
            </a:rPr>
            <a:t>Akuntansi</a:t>
          </a:r>
          <a:endParaRPr lang="en-US" sz="2000" b="1" dirty="0"/>
        </a:p>
      </dgm:t>
    </dgm:pt>
    <dgm:pt modelId="{0AC95E1B-79B3-49D7-90CC-1242C3777A27}" type="parTrans" cxnId="{187A534D-038B-445E-A177-38E2C47B377D}">
      <dgm:prSet/>
      <dgm:spPr/>
      <dgm:t>
        <a:bodyPr/>
        <a:lstStyle/>
        <a:p>
          <a:endParaRPr lang="en-US" sz="2000" b="1"/>
        </a:p>
      </dgm:t>
    </dgm:pt>
    <dgm:pt modelId="{0766F033-B9E9-4807-94BA-A5EE83136772}" type="sibTrans" cxnId="{187A534D-038B-445E-A177-38E2C47B377D}">
      <dgm:prSet/>
      <dgm:spPr/>
      <dgm:t>
        <a:bodyPr/>
        <a:lstStyle/>
        <a:p>
          <a:endParaRPr lang="en-US" sz="2000" b="1"/>
        </a:p>
      </dgm:t>
    </dgm:pt>
    <dgm:pt modelId="{8127D4E2-1DA8-4D55-9486-EA044AC4B132}">
      <dgm:prSet custT="1"/>
      <dgm:spPr/>
      <dgm:t>
        <a:bodyPr/>
        <a:lstStyle/>
        <a:p>
          <a:pPr rtl="0"/>
          <a:r>
            <a:rPr lang="en-US" sz="2000" b="1" dirty="0" err="1" smtClean="0">
              <a:hlinkClick xmlns:r="http://schemas.openxmlformats.org/officeDocument/2006/relationships" r:id="rId2" action="ppaction://hlinksldjump"/>
            </a:rPr>
            <a:t>Sistem</a:t>
          </a:r>
          <a:r>
            <a:rPr lang="en-US" sz="2000" b="1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2" action="ppaction://hlinksldjump"/>
            </a:rPr>
            <a:t>Informasi</a:t>
          </a:r>
          <a:r>
            <a:rPr lang="en-US" sz="2000" b="1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2" action="ppaction://hlinksldjump"/>
            </a:rPr>
            <a:t>Akuntansi</a:t>
          </a:r>
          <a:endParaRPr lang="en-US" sz="2000" b="1" dirty="0"/>
        </a:p>
      </dgm:t>
    </dgm:pt>
    <dgm:pt modelId="{12651CCE-6C50-4ACF-9D83-2C34F9815965}" type="parTrans" cxnId="{E228F07C-AEF7-4DE4-B06A-1E15CD884FF5}">
      <dgm:prSet/>
      <dgm:spPr/>
      <dgm:t>
        <a:bodyPr/>
        <a:lstStyle/>
        <a:p>
          <a:endParaRPr lang="en-US" sz="2000" b="1"/>
        </a:p>
      </dgm:t>
    </dgm:pt>
    <dgm:pt modelId="{CFBAFDF4-6044-4C94-B4DF-0F75AF45E9DB}" type="sibTrans" cxnId="{E228F07C-AEF7-4DE4-B06A-1E15CD884FF5}">
      <dgm:prSet/>
      <dgm:spPr/>
      <dgm:t>
        <a:bodyPr/>
        <a:lstStyle/>
        <a:p>
          <a:endParaRPr lang="en-US" sz="2000" b="1"/>
        </a:p>
      </dgm:t>
    </dgm:pt>
    <dgm:pt modelId="{D61329F0-A279-4488-8EFB-6EC16B41A3AD}" type="pres">
      <dgm:prSet presAssocID="{AEDB2803-BAC1-405B-BF71-31C682D281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546E36-2C74-419C-942C-7A1E8F6F3C71}" type="pres">
      <dgm:prSet presAssocID="{EB27E93F-4543-4193-AA3B-4451B24597DF}" presName="parentLin" presStyleCnt="0"/>
      <dgm:spPr/>
    </dgm:pt>
    <dgm:pt modelId="{5961C636-BAB1-47BE-AD7D-D3AB8DA99F4F}" type="pres">
      <dgm:prSet presAssocID="{EB27E93F-4543-4193-AA3B-4451B24597D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8B420A6-BF6E-45DA-B5AA-9321E43D08E0}" type="pres">
      <dgm:prSet presAssocID="{EB27E93F-4543-4193-AA3B-4451B24597D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9BF14-525F-4B29-A5BE-5847E8BEDFEE}" type="pres">
      <dgm:prSet presAssocID="{EB27E93F-4543-4193-AA3B-4451B24597DF}" presName="negativeSpace" presStyleCnt="0"/>
      <dgm:spPr/>
    </dgm:pt>
    <dgm:pt modelId="{1F74EC76-E1BC-4BF6-AE33-0319972F96ED}" type="pres">
      <dgm:prSet presAssocID="{EB27E93F-4543-4193-AA3B-4451B24597DF}" presName="childText" presStyleLbl="conFgAcc1" presStyleIdx="0" presStyleCnt="2">
        <dgm:presLayoutVars>
          <dgm:bulletEnabled val="1"/>
        </dgm:presLayoutVars>
      </dgm:prSet>
      <dgm:spPr/>
    </dgm:pt>
    <dgm:pt modelId="{3732E6EF-780B-4083-B6EB-975E9FBA9765}" type="pres">
      <dgm:prSet presAssocID="{0766F033-B9E9-4807-94BA-A5EE83136772}" presName="spaceBetweenRectangles" presStyleCnt="0"/>
      <dgm:spPr/>
    </dgm:pt>
    <dgm:pt modelId="{BF4D5D1A-D4F0-4221-A182-1D39ECD5FD2F}" type="pres">
      <dgm:prSet presAssocID="{8127D4E2-1DA8-4D55-9486-EA044AC4B132}" presName="parentLin" presStyleCnt="0"/>
      <dgm:spPr/>
    </dgm:pt>
    <dgm:pt modelId="{5E0EE991-E963-4A3E-8C91-835C57CAE974}" type="pres">
      <dgm:prSet presAssocID="{8127D4E2-1DA8-4D55-9486-EA044AC4B13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E6D353B-A114-4619-B8A1-E25A0C2AF528}" type="pres">
      <dgm:prSet presAssocID="{8127D4E2-1DA8-4D55-9486-EA044AC4B13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BDBB2-A2D4-47EF-8FC2-E4331387A016}" type="pres">
      <dgm:prSet presAssocID="{8127D4E2-1DA8-4D55-9486-EA044AC4B132}" presName="negativeSpace" presStyleCnt="0"/>
      <dgm:spPr/>
    </dgm:pt>
    <dgm:pt modelId="{1D7EAFC4-3248-4294-88D8-93A2EFA69636}" type="pres">
      <dgm:prSet presAssocID="{8127D4E2-1DA8-4D55-9486-EA044AC4B13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87A534D-038B-445E-A177-38E2C47B377D}" srcId="{AEDB2803-BAC1-405B-BF71-31C682D28190}" destId="{EB27E93F-4543-4193-AA3B-4451B24597DF}" srcOrd="0" destOrd="0" parTransId="{0AC95E1B-79B3-49D7-90CC-1242C3777A27}" sibTransId="{0766F033-B9E9-4807-94BA-A5EE83136772}"/>
    <dgm:cxn modelId="{9584F6FA-7238-4DEC-A5F2-027ACE828638}" type="presOf" srcId="{8127D4E2-1DA8-4D55-9486-EA044AC4B132}" destId="{5E0EE991-E963-4A3E-8C91-835C57CAE974}" srcOrd="0" destOrd="0" presId="urn:microsoft.com/office/officeart/2005/8/layout/list1"/>
    <dgm:cxn modelId="{D4BD481E-78E4-4A61-90F8-1A5B9F25BD20}" type="presOf" srcId="{EB27E93F-4543-4193-AA3B-4451B24597DF}" destId="{5961C636-BAB1-47BE-AD7D-D3AB8DA99F4F}" srcOrd="0" destOrd="0" presId="urn:microsoft.com/office/officeart/2005/8/layout/list1"/>
    <dgm:cxn modelId="{E228F07C-AEF7-4DE4-B06A-1E15CD884FF5}" srcId="{AEDB2803-BAC1-405B-BF71-31C682D28190}" destId="{8127D4E2-1DA8-4D55-9486-EA044AC4B132}" srcOrd="1" destOrd="0" parTransId="{12651CCE-6C50-4ACF-9D83-2C34F9815965}" sibTransId="{CFBAFDF4-6044-4C94-B4DF-0F75AF45E9DB}"/>
    <dgm:cxn modelId="{38011BE8-8886-4C0B-B1AB-3D1CD25CD5E1}" type="presOf" srcId="{8127D4E2-1DA8-4D55-9486-EA044AC4B132}" destId="{7E6D353B-A114-4619-B8A1-E25A0C2AF528}" srcOrd="1" destOrd="0" presId="urn:microsoft.com/office/officeart/2005/8/layout/list1"/>
    <dgm:cxn modelId="{18FC6DF9-10C7-462F-9002-1248BDD6D9B4}" type="presOf" srcId="{EB27E93F-4543-4193-AA3B-4451B24597DF}" destId="{E8B420A6-BF6E-45DA-B5AA-9321E43D08E0}" srcOrd="1" destOrd="0" presId="urn:microsoft.com/office/officeart/2005/8/layout/list1"/>
    <dgm:cxn modelId="{7947C5F0-F7D3-4252-AB1E-6076EACB98A0}" type="presOf" srcId="{AEDB2803-BAC1-405B-BF71-31C682D28190}" destId="{D61329F0-A279-4488-8EFB-6EC16B41A3AD}" srcOrd="0" destOrd="0" presId="urn:microsoft.com/office/officeart/2005/8/layout/list1"/>
    <dgm:cxn modelId="{5D4785CA-1DD6-4971-9591-F1A4E81C3678}" type="presParOf" srcId="{D61329F0-A279-4488-8EFB-6EC16B41A3AD}" destId="{18546E36-2C74-419C-942C-7A1E8F6F3C71}" srcOrd="0" destOrd="0" presId="urn:microsoft.com/office/officeart/2005/8/layout/list1"/>
    <dgm:cxn modelId="{1388EE4A-2246-48E0-8642-9CCBE3101CA4}" type="presParOf" srcId="{18546E36-2C74-419C-942C-7A1E8F6F3C71}" destId="{5961C636-BAB1-47BE-AD7D-D3AB8DA99F4F}" srcOrd="0" destOrd="0" presId="urn:microsoft.com/office/officeart/2005/8/layout/list1"/>
    <dgm:cxn modelId="{A29834B9-1897-41F2-B709-6F0C61BB293C}" type="presParOf" srcId="{18546E36-2C74-419C-942C-7A1E8F6F3C71}" destId="{E8B420A6-BF6E-45DA-B5AA-9321E43D08E0}" srcOrd="1" destOrd="0" presId="urn:microsoft.com/office/officeart/2005/8/layout/list1"/>
    <dgm:cxn modelId="{1F013906-E155-4756-B6A3-BCA2FAC5BA15}" type="presParOf" srcId="{D61329F0-A279-4488-8EFB-6EC16B41A3AD}" destId="{99B9BF14-525F-4B29-A5BE-5847E8BEDFEE}" srcOrd="1" destOrd="0" presId="urn:microsoft.com/office/officeart/2005/8/layout/list1"/>
    <dgm:cxn modelId="{EF5E2766-F72E-4450-BA09-A5AB994FDC5F}" type="presParOf" srcId="{D61329F0-A279-4488-8EFB-6EC16B41A3AD}" destId="{1F74EC76-E1BC-4BF6-AE33-0319972F96ED}" srcOrd="2" destOrd="0" presId="urn:microsoft.com/office/officeart/2005/8/layout/list1"/>
    <dgm:cxn modelId="{729FAB5C-33D3-41AA-93E8-34A6791B0AED}" type="presParOf" srcId="{D61329F0-A279-4488-8EFB-6EC16B41A3AD}" destId="{3732E6EF-780B-4083-B6EB-975E9FBA9765}" srcOrd="3" destOrd="0" presId="urn:microsoft.com/office/officeart/2005/8/layout/list1"/>
    <dgm:cxn modelId="{A933DC07-754E-4671-8B54-D262CF5F20AC}" type="presParOf" srcId="{D61329F0-A279-4488-8EFB-6EC16B41A3AD}" destId="{BF4D5D1A-D4F0-4221-A182-1D39ECD5FD2F}" srcOrd="4" destOrd="0" presId="urn:microsoft.com/office/officeart/2005/8/layout/list1"/>
    <dgm:cxn modelId="{DD2D252A-613C-491C-8A1C-61273CD08EAF}" type="presParOf" srcId="{BF4D5D1A-D4F0-4221-A182-1D39ECD5FD2F}" destId="{5E0EE991-E963-4A3E-8C91-835C57CAE974}" srcOrd="0" destOrd="0" presId="urn:microsoft.com/office/officeart/2005/8/layout/list1"/>
    <dgm:cxn modelId="{E5F95881-C6A1-4A10-AF6F-538574204640}" type="presParOf" srcId="{BF4D5D1A-D4F0-4221-A182-1D39ECD5FD2F}" destId="{7E6D353B-A114-4619-B8A1-E25A0C2AF528}" srcOrd="1" destOrd="0" presId="urn:microsoft.com/office/officeart/2005/8/layout/list1"/>
    <dgm:cxn modelId="{B37434EE-59DF-4EC3-A503-F7279F209E39}" type="presParOf" srcId="{D61329F0-A279-4488-8EFB-6EC16B41A3AD}" destId="{2ADBDBB2-A2D4-47EF-8FC2-E4331387A016}" srcOrd="5" destOrd="0" presId="urn:microsoft.com/office/officeart/2005/8/layout/list1"/>
    <dgm:cxn modelId="{7EABB960-B91F-450D-8AC1-9BE3CD81AB24}" type="presParOf" srcId="{D61329F0-A279-4488-8EFB-6EC16B41A3AD}" destId="{1D7EAFC4-3248-4294-88D8-93A2EFA6963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CD58891-719C-4793-B6C9-28574385059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4F784C-96CD-4407-8052-1C44E314B171}">
      <dgm:prSet phldrT="[Text]" custT="1"/>
      <dgm:spPr>
        <a:solidFill>
          <a:srgbClr val="009900"/>
        </a:solidFill>
      </dgm:spPr>
      <dgm:t>
        <a:bodyPr/>
        <a:lstStyle/>
        <a:p>
          <a:r>
            <a:rPr lang="id-ID" sz="2400" b="1" dirty="0" smtClean="0"/>
            <a:t>Kode Numeral</a:t>
          </a:r>
          <a:endParaRPr lang="en-US" sz="2400" b="1" dirty="0"/>
        </a:p>
      </dgm:t>
    </dgm:pt>
    <dgm:pt modelId="{CE8A751C-1E0A-45C6-9652-7B52C8AA4B9C}" type="parTrans" cxnId="{22549A86-FE03-4F11-8CD5-5725D7B759CE}">
      <dgm:prSet/>
      <dgm:spPr/>
      <dgm:t>
        <a:bodyPr/>
        <a:lstStyle/>
        <a:p>
          <a:endParaRPr lang="en-US"/>
        </a:p>
      </dgm:t>
    </dgm:pt>
    <dgm:pt modelId="{E867D80F-B372-4837-84D7-A5141AB49F32}" type="sibTrans" cxnId="{22549A86-FE03-4F11-8CD5-5725D7B759CE}">
      <dgm:prSet/>
      <dgm:spPr/>
      <dgm:t>
        <a:bodyPr/>
        <a:lstStyle/>
        <a:p>
          <a:endParaRPr lang="en-US"/>
        </a:p>
      </dgm:t>
    </dgm:pt>
    <dgm:pt modelId="{AAD283DF-7B97-4C6F-8F54-AA27437B1A7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d-ID" sz="2400" b="1" dirty="0" smtClean="0"/>
            <a:t>Kode Desimal</a:t>
          </a:r>
          <a:endParaRPr lang="en-US" sz="2400" b="1" dirty="0"/>
        </a:p>
      </dgm:t>
    </dgm:pt>
    <dgm:pt modelId="{9A44D21A-B48D-4EC3-A0CF-E683A8D81688}" type="parTrans" cxnId="{9B532022-38AA-4685-AF04-C9BCD3FC9840}">
      <dgm:prSet/>
      <dgm:spPr/>
      <dgm:t>
        <a:bodyPr/>
        <a:lstStyle/>
        <a:p>
          <a:endParaRPr lang="en-US"/>
        </a:p>
      </dgm:t>
    </dgm:pt>
    <dgm:pt modelId="{E4749DA8-AFD9-4E0C-8AD3-D60E163D6AAE}" type="sibTrans" cxnId="{9B532022-38AA-4685-AF04-C9BCD3FC9840}">
      <dgm:prSet/>
      <dgm:spPr/>
      <dgm:t>
        <a:bodyPr/>
        <a:lstStyle/>
        <a:p>
          <a:endParaRPr lang="en-US"/>
        </a:p>
      </dgm:t>
    </dgm:pt>
    <dgm:pt modelId="{C9D82DE1-58A7-4B46-AAE6-F54CCC424F40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id-ID" sz="2400" b="1" dirty="0" smtClean="0"/>
            <a:t>Kode Mnemonik</a:t>
          </a:r>
          <a:endParaRPr lang="en-US" sz="2400" b="1" dirty="0"/>
        </a:p>
      </dgm:t>
    </dgm:pt>
    <dgm:pt modelId="{CB731EC1-40B4-4508-BCBA-A955D095BB50}" type="parTrans" cxnId="{CACB8892-31A6-4764-8F36-52553BA47EBA}">
      <dgm:prSet/>
      <dgm:spPr/>
      <dgm:t>
        <a:bodyPr/>
        <a:lstStyle/>
        <a:p>
          <a:endParaRPr lang="en-US"/>
        </a:p>
      </dgm:t>
    </dgm:pt>
    <dgm:pt modelId="{79F140B3-B608-4E19-9370-0F3EE338DF4C}" type="sibTrans" cxnId="{CACB8892-31A6-4764-8F36-52553BA47EBA}">
      <dgm:prSet/>
      <dgm:spPr/>
      <dgm:t>
        <a:bodyPr/>
        <a:lstStyle/>
        <a:p>
          <a:endParaRPr lang="en-US"/>
        </a:p>
      </dgm:t>
    </dgm:pt>
    <dgm:pt modelId="{18B65753-0940-48D3-A4BC-7CE4C63A94BD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sz="2400" b="1" dirty="0" smtClean="0"/>
            <a:t>Kode Kombinasi Huruf dan Angka</a:t>
          </a:r>
          <a:endParaRPr lang="en-US" sz="2400" b="1" dirty="0"/>
        </a:p>
      </dgm:t>
    </dgm:pt>
    <dgm:pt modelId="{4A030A28-ACF5-494B-824A-E61DD72791B0}" type="parTrans" cxnId="{85526C3D-965A-48FD-B22F-9EDD099BAC47}">
      <dgm:prSet/>
      <dgm:spPr/>
      <dgm:t>
        <a:bodyPr/>
        <a:lstStyle/>
        <a:p>
          <a:endParaRPr lang="en-US"/>
        </a:p>
      </dgm:t>
    </dgm:pt>
    <dgm:pt modelId="{B531CAFC-EB91-4756-BF41-AB59575C9E99}" type="sibTrans" cxnId="{85526C3D-965A-48FD-B22F-9EDD099BAC47}">
      <dgm:prSet/>
      <dgm:spPr/>
      <dgm:t>
        <a:bodyPr/>
        <a:lstStyle/>
        <a:p>
          <a:endParaRPr lang="en-US"/>
        </a:p>
      </dgm:t>
    </dgm:pt>
    <dgm:pt modelId="{60CE81D7-A4CC-4FD5-AF0A-1AAACB808F1B}" type="pres">
      <dgm:prSet presAssocID="{FCD58891-719C-4793-B6C9-28574385059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80E40-39A2-4E27-AF43-581CABFF5EC9}" type="pres">
      <dgm:prSet presAssocID="{FCD58891-719C-4793-B6C9-285743850593}" presName="axisShape" presStyleLbl="bgShp" presStyleIdx="0" presStyleCnt="1"/>
      <dgm:spPr>
        <a:solidFill>
          <a:schemeClr val="tx1"/>
        </a:solidFill>
        <a:ln>
          <a:solidFill>
            <a:schemeClr val="tx1"/>
          </a:solidFill>
        </a:ln>
      </dgm:spPr>
    </dgm:pt>
    <dgm:pt modelId="{674BEB14-B957-4871-8B54-C42BD18525CC}" type="pres">
      <dgm:prSet presAssocID="{FCD58891-719C-4793-B6C9-28574385059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6500D-E636-472B-BC15-5F96AB6D675F}" type="pres">
      <dgm:prSet presAssocID="{FCD58891-719C-4793-B6C9-28574385059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E4B43-7C73-45C4-A978-BAA836B542DE}" type="pres">
      <dgm:prSet presAssocID="{FCD58891-719C-4793-B6C9-28574385059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101CB-E5CA-4D59-A0F1-C61726B260D9}" type="pres">
      <dgm:prSet presAssocID="{FCD58891-719C-4793-B6C9-28574385059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3EA70-8E8E-465B-B765-3D5528FE5A9A}" type="presOf" srcId="{18B65753-0940-48D3-A4BC-7CE4C63A94BD}" destId="{CA8101CB-E5CA-4D59-A0F1-C61726B260D9}" srcOrd="0" destOrd="0" presId="urn:microsoft.com/office/officeart/2005/8/layout/matrix2"/>
    <dgm:cxn modelId="{9B532022-38AA-4685-AF04-C9BCD3FC9840}" srcId="{FCD58891-719C-4793-B6C9-285743850593}" destId="{AAD283DF-7B97-4C6F-8F54-AA27437B1A7E}" srcOrd="1" destOrd="0" parTransId="{9A44D21A-B48D-4EC3-A0CF-E683A8D81688}" sibTransId="{E4749DA8-AFD9-4E0C-8AD3-D60E163D6AAE}"/>
    <dgm:cxn modelId="{7C1EB5D7-9071-4D1A-A897-0D6E31B2CBD1}" type="presOf" srcId="{C9D82DE1-58A7-4B46-AAE6-F54CCC424F40}" destId="{1B7E4B43-7C73-45C4-A978-BAA836B542DE}" srcOrd="0" destOrd="0" presId="urn:microsoft.com/office/officeart/2005/8/layout/matrix2"/>
    <dgm:cxn modelId="{EB8F931D-6E06-4BB9-A88B-57243DB159E6}" type="presOf" srcId="{AAD283DF-7B97-4C6F-8F54-AA27437B1A7E}" destId="{51B6500D-E636-472B-BC15-5F96AB6D675F}" srcOrd="0" destOrd="0" presId="urn:microsoft.com/office/officeart/2005/8/layout/matrix2"/>
    <dgm:cxn modelId="{F969A497-CDDF-4F1D-9A53-E55E240D78E2}" type="presOf" srcId="{FCD58891-719C-4793-B6C9-285743850593}" destId="{60CE81D7-A4CC-4FD5-AF0A-1AAACB808F1B}" srcOrd="0" destOrd="0" presId="urn:microsoft.com/office/officeart/2005/8/layout/matrix2"/>
    <dgm:cxn modelId="{CACB8892-31A6-4764-8F36-52553BA47EBA}" srcId="{FCD58891-719C-4793-B6C9-285743850593}" destId="{C9D82DE1-58A7-4B46-AAE6-F54CCC424F40}" srcOrd="2" destOrd="0" parTransId="{CB731EC1-40B4-4508-BCBA-A955D095BB50}" sibTransId="{79F140B3-B608-4E19-9370-0F3EE338DF4C}"/>
    <dgm:cxn modelId="{22549A86-FE03-4F11-8CD5-5725D7B759CE}" srcId="{FCD58891-719C-4793-B6C9-285743850593}" destId="{874F784C-96CD-4407-8052-1C44E314B171}" srcOrd="0" destOrd="0" parTransId="{CE8A751C-1E0A-45C6-9652-7B52C8AA4B9C}" sibTransId="{E867D80F-B372-4837-84D7-A5141AB49F32}"/>
    <dgm:cxn modelId="{710A16F1-DFE7-4B13-8925-DED601208E0D}" type="presOf" srcId="{874F784C-96CD-4407-8052-1C44E314B171}" destId="{674BEB14-B957-4871-8B54-C42BD18525CC}" srcOrd="0" destOrd="0" presId="urn:microsoft.com/office/officeart/2005/8/layout/matrix2"/>
    <dgm:cxn modelId="{85526C3D-965A-48FD-B22F-9EDD099BAC47}" srcId="{FCD58891-719C-4793-B6C9-285743850593}" destId="{18B65753-0940-48D3-A4BC-7CE4C63A94BD}" srcOrd="3" destOrd="0" parTransId="{4A030A28-ACF5-494B-824A-E61DD72791B0}" sibTransId="{B531CAFC-EB91-4756-BF41-AB59575C9E99}"/>
    <dgm:cxn modelId="{0C2D4E2B-0DB7-4CC9-9357-F6F2AB502E2C}" type="presParOf" srcId="{60CE81D7-A4CC-4FD5-AF0A-1AAACB808F1B}" destId="{DA380E40-39A2-4E27-AF43-581CABFF5EC9}" srcOrd="0" destOrd="0" presId="urn:microsoft.com/office/officeart/2005/8/layout/matrix2"/>
    <dgm:cxn modelId="{DB300334-36E2-422C-AD59-FC5152A8717B}" type="presParOf" srcId="{60CE81D7-A4CC-4FD5-AF0A-1AAACB808F1B}" destId="{674BEB14-B957-4871-8B54-C42BD18525CC}" srcOrd="1" destOrd="0" presId="urn:microsoft.com/office/officeart/2005/8/layout/matrix2"/>
    <dgm:cxn modelId="{A5BFAB32-CE11-4B2E-AAE2-14495F26E17A}" type="presParOf" srcId="{60CE81D7-A4CC-4FD5-AF0A-1AAACB808F1B}" destId="{51B6500D-E636-472B-BC15-5F96AB6D675F}" srcOrd="2" destOrd="0" presId="urn:microsoft.com/office/officeart/2005/8/layout/matrix2"/>
    <dgm:cxn modelId="{722D1F4D-0308-4603-86BF-A5198D673D20}" type="presParOf" srcId="{60CE81D7-A4CC-4FD5-AF0A-1AAACB808F1B}" destId="{1B7E4B43-7C73-45C4-A978-BAA836B542DE}" srcOrd="3" destOrd="0" presId="urn:microsoft.com/office/officeart/2005/8/layout/matrix2"/>
    <dgm:cxn modelId="{4594A330-10A7-44B4-B9A4-3CE10EEA9C07}" type="presParOf" srcId="{60CE81D7-A4CC-4FD5-AF0A-1AAACB808F1B}" destId="{CA8101CB-E5CA-4D59-A0F1-C61726B260D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CFB42FF-092B-4213-80AC-0511516664BA}" type="doc">
      <dgm:prSet loTypeId="urn:microsoft.com/office/officeart/2005/8/layout/list1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BBE5052-EC0E-4153-889A-65F85CD5C996}">
      <dgm:prSet phldrT="[Text]" custT="1"/>
      <dgm:spPr/>
      <dgm:t>
        <a:bodyPr/>
        <a:lstStyle/>
        <a:p>
          <a:r>
            <a:rPr lang="id-ID" sz="2400" b="1" dirty="0" smtClean="0"/>
            <a:t>Pembelian harta secara tunai</a:t>
          </a:r>
          <a:endParaRPr lang="en-US" sz="2400" b="1" dirty="0"/>
        </a:p>
      </dgm:t>
    </dgm:pt>
    <dgm:pt modelId="{053740EB-AB92-4919-9742-46A6DAFFDF60}" type="parTrans" cxnId="{D49782EC-1491-442F-A193-8DBA300594D9}">
      <dgm:prSet/>
      <dgm:spPr/>
      <dgm:t>
        <a:bodyPr/>
        <a:lstStyle/>
        <a:p>
          <a:endParaRPr lang="en-US"/>
        </a:p>
      </dgm:t>
    </dgm:pt>
    <dgm:pt modelId="{3E6DB18F-E5D9-4D84-83D5-F79E836F27AC}" type="sibTrans" cxnId="{D49782EC-1491-442F-A193-8DBA300594D9}">
      <dgm:prSet/>
      <dgm:spPr/>
      <dgm:t>
        <a:bodyPr/>
        <a:lstStyle/>
        <a:p>
          <a:endParaRPr lang="en-US"/>
        </a:p>
      </dgm:t>
    </dgm:pt>
    <dgm:pt modelId="{85D874F9-596A-476D-96C9-F9E67B6576C5}">
      <dgm:prSet phldrT="[Text]" custT="1"/>
      <dgm:spPr/>
      <dgm:t>
        <a:bodyPr/>
        <a:lstStyle/>
        <a:p>
          <a:r>
            <a:rPr lang="id-ID" sz="2400" b="1" dirty="0" smtClean="0"/>
            <a:t>Penerimaan piutang usaha</a:t>
          </a:r>
          <a:endParaRPr lang="en-US" sz="2400" b="1" dirty="0"/>
        </a:p>
      </dgm:t>
    </dgm:pt>
    <dgm:pt modelId="{5F6C4E74-BD23-431E-859B-D9B8051D0B21}" type="parTrans" cxnId="{019FA80F-FECE-4282-86E8-46A9DB83ED44}">
      <dgm:prSet/>
      <dgm:spPr/>
      <dgm:t>
        <a:bodyPr/>
        <a:lstStyle/>
        <a:p>
          <a:endParaRPr lang="en-US"/>
        </a:p>
      </dgm:t>
    </dgm:pt>
    <dgm:pt modelId="{240415EF-C54A-44F4-BFFB-3878B5EFB6C6}" type="sibTrans" cxnId="{019FA80F-FECE-4282-86E8-46A9DB83ED44}">
      <dgm:prSet/>
      <dgm:spPr/>
      <dgm:t>
        <a:bodyPr/>
        <a:lstStyle/>
        <a:p>
          <a:endParaRPr lang="en-US"/>
        </a:p>
      </dgm:t>
    </dgm:pt>
    <dgm:pt modelId="{4DE7BC29-94F4-41EA-8ED1-6BA783E546D1}">
      <dgm:prSet phldrT="[Text]" custT="1"/>
      <dgm:spPr/>
      <dgm:t>
        <a:bodyPr/>
        <a:lstStyle/>
        <a:p>
          <a:r>
            <a:rPr lang="id-ID" sz="2400" b="1" dirty="0" smtClean="0"/>
            <a:t>Penjualan harta secara tunai</a:t>
          </a:r>
          <a:endParaRPr lang="en-US" sz="2400" b="1" dirty="0"/>
        </a:p>
      </dgm:t>
    </dgm:pt>
    <dgm:pt modelId="{BD665E12-FCCD-4598-B8B3-D0E0B7A87D3B}" type="parTrans" cxnId="{4D114390-B831-451F-93EB-1483EDA6C521}">
      <dgm:prSet/>
      <dgm:spPr/>
      <dgm:t>
        <a:bodyPr/>
        <a:lstStyle/>
        <a:p>
          <a:endParaRPr lang="en-US"/>
        </a:p>
      </dgm:t>
    </dgm:pt>
    <dgm:pt modelId="{3650D455-D5B2-4F9C-928F-63CA1403A32F}" type="sibTrans" cxnId="{4D114390-B831-451F-93EB-1483EDA6C521}">
      <dgm:prSet/>
      <dgm:spPr/>
      <dgm:t>
        <a:bodyPr/>
        <a:lstStyle/>
        <a:p>
          <a:endParaRPr lang="en-US"/>
        </a:p>
      </dgm:t>
    </dgm:pt>
    <dgm:pt modelId="{ED21C3F1-C51B-43D6-940E-054B86F69F61}" type="pres">
      <dgm:prSet presAssocID="{ECFB42FF-092B-4213-80AC-0511516664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556E6A-2D9B-4B9A-AF42-635A1BEB17D2}" type="pres">
      <dgm:prSet presAssocID="{4BBE5052-EC0E-4153-889A-65F85CD5C996}" presName="parentLin" presStyleCnt="0"/>
      <dgm:spPr/>
      <dgm:t>
        <a:bodyPr/>
        <a:lstStyle/>
        <a:p>
          <a:endParaRPr lang="en-US"/>
        </a:p>
      </dgm:t>
    </dgm:pt>
    <dgm:pt modelId="{C892A26E-2054-4294-A98B-7394E7579A57}" type="pres">
      <dgm:prSet presAssocID="{4BBE5052-EC0E-4153-889A-65F85CD5C99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F4100FC-2E15-421C-9257-E7A77D2E1750}" type="pres">
      <dgm:prSet presAssocID="{4BBE5052-EC0E-4153-889A-65F85CD5C99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6173A-72C3-48F1-9F3B-9C0CE9CE85A9}" type="pres">
      <dgm:prSet presAssocID="{4BBE5052-EC0E-4153-889A-65F85CD5C996}" presName="negativeSpace" presStyleCnt="0"/>
      <dgm:spPr/>
      <dgm:t>
        <a:bodyPr/>
        <a:lstStyle/>
        <a:p>
          <a:endParaRPr lang="en-US"/>
        </a:p>
      </dgm:t>
    </dgm:pt>
    <dgm:pt modelId="{D088D746-7E24-4271-BF14-4813D13A0D39}" type="pres">
      <dgm:prSet presAssocID="{4BBE5052-EC0E-4153-889A-65F85CD5C99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B5D15-08E8-4BE8-8260-1C7A47CB060B}" type="pres">
      <dgm:prSet presAssocID="{3E6DB18F-E5D9-4D84-83D5-F79E836F27AC}" presName="spaceBetweenRectangles" presStyleCnt="0"/>
      <dgm:spPr/>
      <dgm:t>
        <a:bodyPr/>
        <a:lstStyle/>
        <a:p>
          <a:endParaRPr lang="en-US"/>
        </a:p>
      </dgm:t>
    </dgm:pt>
    <dgm:pt modelId="{CAE3C8E1-FD73-4151-8800-00C022FBF6F6}" type="pres">
      <dgm:prSet presAssocID="{85D874F9-596A-476D-96C9-F9E67B6576C5}" presName="parentLin" presStyleCnt="0"/>
      <dgm:spPr/>
      <dgm:t>
        <a:bodyPr/>
        <a:lstStyle/>
        <a:p>
          <a:endParaRPr lang="en-US"/>
        </a:p>
      </dgm:t>
    </dgm:pt>
    <dgm:pt modelId="{176F9D7F-707A-4AEE-B4AF-245A54030F18}" type="pres">
      <dgm:prSet presAssocID="{85D874F9-596A-476D-96C9-F9E67B6576C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CB14317-A903-4B1C-B1C6-E83BABE04E6E}" type="pres">
      <dgm:prSet presAssocID="{85D874F9-596A-476D-96C9-F9E67B6576C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8E0DA-08A5-4101-9DD7-D211E033A5C7}" type="pres">
      <dgm:prSet presAssocID="{85D874F9-596A-476D-96C9-F9E67B6576C5}" presName="negativeSpace" presStyleCnt="0"/>
      <dgm:spPr/>
      <dgm:t>
        <a:bodyPr/>
        <a:lstStyle/>
        <a:p>
          <a:endParaRPr lang="en-US"/>
        </a:p>
      </dgm:t>
    </dgm:pt>
    <dgm:pt modelId="{77FDF9F9-3EEF-43B7-B05E-04FBB74ECA75}" type="pres">
      <dgm:prSet presAssocID="{85D874F9-596A-476D-96C9-F9E67B6576C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8C9DC-9941-40E2-A3FA-5959858D733D}" type="pres">
      <dgm:prSet presAssocID="{240415EF-C54A-44F4-BFFB-3878B5EFB6C6}" presName="spaceBetweenRectangles" presStyleCnt="0"/>
      <dgm:spPr/>
      <dgm:t>
        <a:bodyPr/>
        <a:lstStyle/>
        <a:p>
          <a:endParaRPr lang="en-US"/>
        </a:p>
      </dgm:t>
    </dgm:pt>
    <dgm:pt modelId="{6A671B42-30E7-4AC5-9A86-A1413FB531F7}" type="pres">
      <dgm:prSet presAssocID="{4DE7BC29-94F4-41EA-8ED1-6BA783E546D1}" presName="parentLin" presStyleCnt="0"/>
      <dgm:spPr/>
      <dgm:t>
        <a:bodyPr/>
        <a:lstStyle/>
        <a:p>
          <a:endParaRPr lang="en-US"/>
        </a:p>
      </dgm:t>
    </dgm:pt>
    <dgm:pt modelId="{61FFCCAA-D151-404D-9E82-ABCCCB5D77C7}" type="pres">
      <dgm:prSet presAssocID="{4DE7BC29-94F4-41EA-8ED1-6BA783E546D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E368BFE-0659-4C24-BCAF-B44C42E091CD}" type="pres">
      <dgm:prSet presAssocID="{4DE7BC29-94F4-41EA-8ED1-6BA783E546D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E1095-C720-4C2B-B71A-AD6618BA4B04}" type="pres">
      <dgm:prSet presAssocID="{4DE7BC29-94F4-41EA-8ED1-6BA783E546D1}" presName="negativeSpace" presStyleCnt="0"/>
      <dgm:spPr/>
      <dgm:t>
        <a:bodyPr/>
        <a:lstStyle/>
        <a:p>
          <a:endParaRPr lang="en-US"/>
        </a:p>
      </dgm:t>
    </dgm:pt>
    <dgm:pt modelId="{55436E52-41AC-40E1-886B-C1752F58D629}" type="pres">
      <dgm:prSet presAssocID="{4DE7BC29-94F4-41EA-8ED1-6BA783E546D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AF9AA-E039-4401-8632-2F0C80E9392D}" type="presOf" srcId="{4DE7BC29-94F4-41EA-8ED1-6BA783E546D1}" destId="{61FFCCAA-D151-404D-9E82-ABCCCB5D77C7}" srcOrd="0" destOrd="0" presId="urn:microsoft.com/office/officeart/2005/8/layout/list1"/>
    <dgm:cxn modelId="{F625CABC-2702-4CB4-A03E-08D31CB75BF1}" type="presOf" srcId="{4BBE5052-EC0E-4153-889A-65F85CD5C996}" destId="{FF4100FC-2E15-421C-9257-E7A77D2E1750}" srcOrd="1" destOrd="0" presId="urn:microsoft.com/office/officeart/2005/8/layout/list1"/>
    <dgm:cxn modelId="{4D114390-B831-451F-93EB-1483EDA6C521}" srcId="{ECFB42FF-092B-4213-80AC-0511516664BA}" destId="{4DE7BC29-94F4-41EA-8ED1-6BA783E546D1}" srcOrd="2" destOrd="0" parTransId="{BD665E12-FCCD-4598-B8B3-D0E0B7A87D3B}" sibTransId="{3650D455-D5B2-4F9C-928F-63CA1403A32F}"/>
    <dgm:cxn modelId="{74248DA4-ECA4-41B2-8643-68FD0BB69061}" type="presOf" srcId="{85D874F9-596A-476D-96C9-F9E67B6576C5}" destId="{176F9D7F-707A-4AEE-B4AF-245A54030F18}" srcOrd="0" destOrd="0" presId="urn:microsoft.com/office/officeart/2005/8/layout/list1"/>
    <dgm:cxn modelId="{D49782EC-1491-442F-A193-8DBA300594D9}" srcId="{ECFB42FF-092B-4213-80AC-0511516664BA}" destId="{4BBE5052-EC0E-4153-889A-65F85CD5C996}" srcOrd="0" destOrd="0" parTransId="{053740EB-AB92-4919-9742-46A6DAFFDF60}" sibTransId="{3E6DB18F-E5D9-4D84-83D5-F79E836F27AC}"/>
    <dgm:cxn modelId="{D6B6CB41-693F-4308-AA92-F4188B6D4B0F}" type="presOf" srcId="{4BBE5052-EC0E-4153-889A-65F85CD5C996}" destId="{C892A26E-2054-4294-A98B-7394E7579A57}" srcOrd="0" destOrd="0" presId="urn:microsoft.com/office/officeart/2005/8/layout/list1"/>
    <dgm:cxn modelId="{019FA80F-FECE-4282-86E8-46A9DB83ED44}" srcId="{ECFB42FF-092B-4213-80AC-0511516664BA}" destId="{85D874F9-596A-476D-96C9-F9E67B6576C5}" srcOrd="1" destOrd="0" parTransId="{5F6C4E74-BD23-431E-859B-D9B8051D0B21}" sibTransId="{240415EF-C54A-44F4-BFFB-3878B5EFB6C6}"/>
    <dgm:cxn modelId="{66018C5E-7B38-44E4-8FAC-1D0A003E201A}" type="presOf" srcId="{ECFB42FF-092B-4213-80AC-0511516664BA}" destId="{ED21C3F1-C51B-43D6-940E-054B86F69F61}" srcOrd="0" destOrd="0" presId="urn:microsoft.com/office/officeart/2005/8/layout/list1"/>
    <dgm:cxn modelId="{A71F7111-7C7D-4B7F-9C09-9D4D5FC5FC2D}" type="presOf" srcId="{4DE7BC29-94F4-41EA-8ED1-6BA783E546D1}" destId="{AE368BFE-0659-4C24-BCAF-B44C42E091CD}" srcOrd="1" destOrd="0" presId="urn:microsoft.com/office/officeart/2005/8/layout/list1"/>
    <dgm:cxn modelId="{6FC91679-BAC7-4626-A417-17D306BAAAA7}" type="presOf" srcId="{85D874F9-596A-476D-96C9-F9E67B6576C5}" destId="{BCB14317-A903-4B1C-B1C6-E83BABE04E6E}" srcOrd="1" destOrd="0" presId="urn:microsoft.com/office/officeart/2005/8/layout/list1"/>
    <dgm:cxn modelId="{93949CCF-D91C-45EC-A1AD-280E155C2FEC}" type="presParOf" srcId="{ED21C3F1-C51B-43D6-940E-054B86F69F61}" destId="{DA556E6A-2D9B-4B9A-AF42-635A1BEB17D2}" srcOrd="0" destOrd="0" presId="urn:microsoft.com/office/officeart/2005/8/layout/list1"/>
    <dgm:cxn modelId="{03047EBA-3A31-44F8-929D-86D1C9C624EC}" type="presParOf" srcId="{DA556E6A-2D9B-4B9A-AF42-635A1BEB17D2}" destId="{C892A26E-2054-4294-A98B-7394E7579A57}" srcOrd="0" destOrd="0" presId="urn:microsoft.com/office/officeart/2005/8/layout/list1"/>
    <dgm:cxn modelId="{00DF4A4A-D350-4DEB-AE4D-62D396587BE0}" type="presParOf" srcId="{DA556E6A-2D9B-4B9A-AF42-635A1BEB17D2}" destId="{FF4100FC-2E15-421C-9257-E7A77D2E1750}" srcOrd="1" destOrd="0" presId="urn:microsoft.com/office/officeart/2005/8/layout/list1"/>
    <dgm:cxn modelId="{4C412BA5-175A-48AA-B280-A4A40E07E8DB}" type="presParOf" srcId="{ED21C3F1-C51B-43D6-940E-054B86F69F61}" destId="{1386173A-72C3-48F1-9F3B-9C0CE9CE85A9}" srcOrd="1" destOrd="0" presId="urn:microsoft.com/office/officeart/2005/8/layout/list1"/>
    <dgm:cxn modelId="{6E1187CA-DB21-4D28-A7B5-30F2229BA363}" type="presParOf" srcId="{ED21C3F1-C51B-43D6-940E-054B86F69F61}" destId="{D088D746-7E24-4271-BF14-4813D13A0D39}" srcOrd="2" destOrd="0" presId="urn:microsoft.com/office/officeart/2005/8/layout/list1"/>
    <dgm:cxn modelId="{275C672C-4AAB-4BC7-B643-AFEFBD48FA9E}" type="presParOf" srcId="{ED21C3F1-C51B-43D6-940E-054B86F69F61}" destId="{D21B5D15-08E8-4BE8-8260-1C7A47CB060B}" srcOrd="3" destOrd="0" presId="urn:microsoft.com/office/officeart/2005/8/layout/list1"/>
    <dgm:cxn modelId="{BEBB22C2-0BC9-4DA1-8773-D35F5B42AB06}" type="presParOf" srcId="{ED21C3F1-C51B-43D6-940E-054B86F69F61}" destId="{CAE3C8E1-FD73-4151-8800-00C022FBF6F6}" srcOrd="4" destOrd="0" presId="urn:microsoft.com/office/officeart/2005/8/layout/list1"/>
    <dgm:cxn modelId="{D836E66A-6301-48C9-9C9B-47D8A5CA6BB2}" type="presParOf" srcId="{CAE3C8E1-FD73-4151-8800-00C022FBF6F6}" destId="{176F9D7F-707A-4AEE-B4AF-245A54030F18}" srcOrd="0" destOrd="0" presId="urn:microsoft.com/office/officeart/2005/8/layout/list1"/>
    <dgm:cxn modelId="{8193DBE1-39A0-4AE7-B794-8C461C671F9D}" type="presParOf" srcId="{CAE3C8E1-FD73-4151-8800-00C022FBF6F6}" destId="{BCB14317-A903-4B1C-B1C6-E83BABE04E6E}" srcOrd="1" destOrd="0" presId="urn:microsoft.com/office/officeart/2005/8/layout/list1"/>
    <dgm:cxn modelId="{BE6233A9-E2E2-442D-B53F-9FB7ED828C94}" type="presParOf" srcId="{ED21C3F1-C51B-43D6-940E-054B86F69F61}" destId="{1028E0DA-08A5-4101-9DD7-D211E033A5C7}" srcOrd="5" destOrd="0" presId="urn:microsoft.com/office/officeart/2005/8/layout/list1"/>
    <dgm:cxn modelId="{466C0F43-554D-42F2-88AD-1F1D98D35435}" type="presParOf" srcId="{ED21C3F1-C51B-43D6-940E-054B86F69F61}" destId="{77FDF9F9-3EEF-43B7-B05E-04FBB74ECA75}" srcOrd="6" destOrd="0" presId="urn:microsoft.com/office/officeart/2005/8/layout/list1"/>
    <dgm:cxn modelId="{02D1BAD5-E318-4206-80E1-43B44B3D99DC}" type="presParOf" srcId="{ED21C3F1-C51B-43D6-940E-054B86F69F61}" destId="{2678C9DC-9941-40E2-A3FA-5959858D733D}" srcOrd="7" destOrd="0" presId="urn:microsoft.com/office/officeart/2005/8/layout/list1"/>
    <dgm:cxn modelId="{25E65ED0-FEEF-4D00-AA2B-E07AF2BE8353}" type="presParOf" srcId="{ED21C3F1-C51B-43D6-940E-054B86F69F61}" destId="{6A671B42-30E7-4AC5-9A86-A1413FB531F7}" srcOrd="8" destOrd="0" presId="urn:microsoft.com/office/officeart/2005/8/layout/list1"/>
    <dgm:cxn modelId="{749A166A-8643-4028-9AF3-8E0B7FC28A5F}" type="presParOf" srcId="{6A671B42-30E7-4AC5-9A86-A1413FB531F7}" destId="{61FFCCAA-D151-404D-9E82-ABCCCB5D77C7}" srcOrd="0" destOrd="0" presId="urn:microsoft.com/office/officeart/2005/8/layout/list1"/>
    <dgm:cxn modelId="{8DA10E1E-3292-4413-8026-7650745621AB}" type="presParOf" srcId="{6A671B42-30E7-4AC5-9A86-A1413FB531F7}" destId="{AE368BFE-0659-4C24-BCAF-B44C42E091CD}" srcOrd="1" destOrd="0" presId="urn:microsoft.com/office/officeart/2005/8/layout/list1"/>
    <dgm:cxn modelId="{BC8DF83C-60BB-4629-BF58-8627D0B2A499}" type="presParOf" srcId="{ED21C3F1-C51B-43D6-940E-054B86F69F61}" destId="{B0DE1095-C720-4C2B-B71A-AD6618BA4B04}" srcOrd="9" destOrd="0" presId="urn:microsoft.com/office/officeart/2005/8/layout/list1"/>
    <dgm:cxn modelId="{9573EB00-4216-445E-9103-4761DA4967F8}" type="presParOf" srcId="{ED21C3F1-C51B-43D6-940E-054B86F69F61}" destId="{55436E52-41AC-40E1-886B-C1752F58D6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CD3BB65-A2E2-456C-BA4C-4D4AD96CB6C5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D435F28-5FFF-47B7-939D-4CFF1B403D75}">
      <dgm:prSet phldrT="[Text]" custT="1"/>
      <dgm:spPr/>
      <dgm:t>
        <a:bodyPr/>
        <a:lstStyle/>
        <a:p>
          <a:r>
            <a:rPr lang="id-ID" sz="2400" b="1" dirty="0" smtClean="0"/>
            <a:t>Pembelian harta secara kredit</a:t>
          </a:r>
          <a:endParaRPr lang="en-US" sz="2400" b="1" dirty="0"/>
        </a:p>
      </dgm:t>
    </dgm:pt>
    <dgm:pt modelId="{B3F5FE0F-0763-4A6A-B2D1-5182F9F85040}" type="parTrans" cxnId="{A396DA3B-8F7F-4EF3-8124-053058D2AAF4}">
      <dgm:prSet/>
      <dgm:spPr/>
      <dgm:t>
        <a:bodyPr/>
        <a:lstStyle/>
        <a:p>
          <a:endParaRPr lang="en-US"/>
        </a:p>
      </dgm:t>
    </dgm:pt>
    <dgm:pt modelId="{D8EB0993-3377-413D-8FDE-0E5CB7C5E272}" type="sibTrans" cxnId="{A396DA3B-8F7F-4EF3-8124-053058D2AAF4}">
      <dgm:prSet/>
      <dgm:spPr/>
      <dgm:t>
        <a:bodyPr/>
        <a:lstStyle/>
        <a:p>
          <a:endParaRPr lang="en-US"/>
        </a:p>
      </dgm:t>
    </dgm:pt>
    <dgm:pt modelId="{4B839513-E610-4B36-A09F-C00ABB4DCA6D}">
      <dgm:prSet phldrT="[Text]" custT="1"/>
      <dgm:spPr/>
      <dgm:t>
        <a:bodyPr/>
        <a:lstStyle/>
        <a:p>
          <a:r>
            <a:rPr lang="id-ID" sz="2400" b="1" dirty="0" smtClean="0"/>
            <a:t>Memperoleh pinjaman dari kreditur</a:t>
          </a:r>
          <a:endParaRPr lang="en-US" sz="2400" b="1" dirty="0"/>
        </a:p>
      </dgm:t>
    </dgm:pt>
    <dgm:pt modelId="{7BA2D819-5CEB-40BA-8ED0-3CAAF150E5E4}" type="parTrans" cxnId="{C2EC1841-6C19-469E-8435-A028532D1CF5}">
      <dgm:prSet/>
      <dgm:spPr/>
      <dgm:t>
        <a:bodyPr/>
        <a:lstStyle/>
        <a:p>
          <a:endParaRPr lang="en-US"/>
        </a:p>
      </dgm:t>
    </dgm:pt>
    <dgm:pt modelId="{03AB6785-832F-4590-904B-F4A31DC87EB2}" type="sibTrans" cxnId="{C2EC1841-6C19-469E-8435-A028532D1CF5}">
      <dgm:prSet/>
      <dgm:spPr/>
      <dgm:t>
        <a:bodyPr/>
        <a:lstStyle/>
        <a:p>
          <a:endParaRPr lang="en-US"/>
        </a:p>
      </dgm:t>
    </dgm:pt>
    <dgm:pt modelId="{9BCBEACD-8D8F-48C0-AA2D-4FD9375905BB}">
      <dgm:prSet phldrT="[Text]" custT="1"/>
      <dgm:spPr/>
      <dgm:t>
        <a:bodyPr/>
        <a:lstStyle/>
        <a:p>
          <a:r>
            <a:rPr lang="id-ID" sz="2400" b="1" dirty="0" smtClean="0"/>
            <a:t>Membayar utang usaha</a:t>
          </a:r>
          <a:endParaRPr lang="en-US" sz="2400" b="1" dirty="0"/>
        </a:p>
      </dgm:t>
    </dgm:pt>
    <dgm:pt modelId="{AEDF957B-8C10-4B2E-ACE8-1B5050B96E24}" type="parTrans" cxnId="{0B33E66C-693E-4DAE-846B-9A966FDC4A0F}">
      <dgm:prSet/>
      <dgm:spPr/>
      <dgm:t>
        <a:bodyPr/>
        <a:lstStyle/>
        <a:p>
          <a:endParaRPr lang="en-US"/>
        </a:p>
      </dgm:t>
    </dgm:pt>
    <dgm:pt modelId="{10929294-8824-4ABA-901F-499220E48408}" type="sibTrans" cxnId="{0B33E66C-693E-4DAE-846B-9A966FDC4A0F}">
      <dgm:prSet/>
      <dgm:spPr/>
      <dgm:t>
        <a:bodyPr/>
        <a:lstStyle/>
        <a:p>
          <a:endParaRPr lang="en-US"/>
        </a:p>
      </dgm:t>
    </dgm:pt>
    <dgm:pt modelId="{189A5792-87D7-42C4-A72B-6E93F28038E8}" type="pres">
      <dgm:prSet presAssocID="{6CD3BB65-A2E2-456C-BA4C-4D4AD96CB6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4BF66-1B28-49BA-B0A6-799EA634D24C}" type="pres">
      <dgm:prSet presAssocID="{5D435F28-5FFF-47B7-939D-4CFF1B403D75}" presName="parentLin" presStyleCnt="0"/>
      <dgm:spPr/>
      <dgm:t>
        <a:bodyPr/>
        <a:lstStyle/>
        <a:p>
          <a:endParaRPr lang="en-US"/>
        </a:p>
      </dgm:t>
    </dgm:pt>
    <dgm:pt modelId="{EC273D23-A58B-4C45-82CB-6897EB3A3843}" type="pres">
      <dgm:prSet presAssocID="{5D435F28-5FFF-47B7-939D-4CFF1B403D7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D358B23-239B-4B80-BF5D-40B38214DA23}" type="pres">
      <dgm:prSet presAssocID="{5D435F28-5FFF-47B7-939D-4CFF1B403D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BB16B-D149-467E-9BD9-D76F4DDB98A6}" type="pres">
      <dgm:prSet presAssocID="{5D435F28-5FFF-47B7-939D-4CFF1B403D75}" presName="negativeSpace" presStyleCnt="0"/>
      <dgm:spPr/>
      <dgm:t>
        <a:bodyPr/>
        <a:lstStyle/>
        <a:p>
          <a:endParaRPr lang="en-US"/>
        </a:p>
      </dgm:t>
    </dgm:pt>
    <dgm:pt modelId="{360D5479-9B68-4A7A-B1B5-73B8BA53A164}" type="pres">
      <dgm:prSet presAssocID="{5D435F28-5FFF-47B7-939D-4CFF1B403D7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9AED9-E453-4F7F-BB05-52F2B9A84E9C}" type="pres">
      <dgm:prSet presAssocID="{D8EB0993-3377-413D-8FDE-0E5CB7C5E272}" presName="spaceBetweenRectangles" presStyleCnt="0"/>
      <dgm:spPr/>
      <dgm:t>
        <a:bodyPr/>
        <a:lstStyle/>
        <a:p>
          <a:endParaRPr lang="en-US"/>
        </a:p>
      </dgm:t>
    </dgm:pt>
    <dgm:pt modelId="{5B727954-3FD9-4675-A3E0-633A6314CE11}" type="pres">
      <dgm:prSet presAssocID="{4B839513-E610-4B36-A09F-C00ABB4DCA6D}" presName="parentLin" presStyleCnt="0"/>
      <dgm:spPr/>
      <dgm:t>
        <a:bodyPr/>
        <a:lstStyle/>
        <a:p>
          <a:endParaRPr lang="en-US"/>
        </a:p>
      </dgm:t>
    </dgm:pt>
    <dgm:pt modelId="{11C71523-1B65-44DC-81B6-DA8A8AF6B08A}" type="pres">
      <dgm:prSet presAssocID="{4B839513-E610-4B36-A09F-C00ABB4DCA6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A2371BB-B0BB-4582-AEB6-3CD7353BB36A}" type="pres">
      <dgm:prSet presAssocID="{4B839513-E610-4B36-A09F-C00ABB4DCA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FAE41-41EC-4860-9C40-5A1E0F68AD12}" type="pres">
      <dgm:prSet presAssocID="{4B839513-E610-4B36-A09F-C00ABB4DCA6D}" presName="negativeSpace" presStyleCnt="0"/>
      <dgm:spPr/>
      <dgm:t>
        <a:bodyPr/>
        <a:lstStyle/>
        <a:p>
          <a:endParaRPr lang="en-US"/>
        </a:p>
      </dgm:t>
    </dgm:pt>
    <dgm:pt modelId="{031EB0A6-3CD7-477F-B45C-3F5A45A2D680}" type="pres">
      <dgm:prSet presAssocID="{4B839513-E610-4B36-A09F-C00ABB4DCA6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AA831-7CD6-4CBF-A423-D68D6457CB13}" type="pres">
      <dgm:prSet presAssocID="{03AB6785-832F-4590-904B-F4A31DC87EB2}" presName="spaceBetweenRectangles" presStyleCnt="0"/>
      <dgm:spPr/>
      <dgm:t>
        <a:bodyPr/>
        <a:lstStyle/>
        <a:p>
          <a:endParaRPr lang="en-US"/>
        </a:p>
      </dgm:t>
    </dgm:pt>
    <dgm:pt modelId="{93EEF15B-3233-4C88-B62C-4B887FE26497}" type="pres">
      <dgm:prSet presAssocID="{9BCBEACD-8D8F-48C0-AA2D-4FD9375905BB}" presName="parentLin" presStyleCnt="0"/>
      <dgm:spPr/>
      <dgm:t>
        <a:bodyPr/>
        <a:lstStyle/>
        <a:p>
          <a:endParaRPr lang="en-US"/>
        </a:p>
      </dgm:t>
    </dgm:pt>
    <dgm:pt modelId="{85822443-ED79-4628-A0C6-E236191B0F6E}" type="pres">
      <dgm:prSet presAssocID="{9BCBEACD-8D8F-48C0-AA2D-4FD9375905B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38BEEAE-E6D8-4A40-A436-5E9A4A3A87CC}" type="pres">
      <dgm:prSet presAssocID="{9BCBEACD-8D8F-48C0-AA2D-4FD9375905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B0542-E1D0-4132-8947-261DE7DE5DE8}" type="pres">
      <dgm:prSet presAssocID="{9BCBEACD-8D8F-48C0-AA2D-4FD9375905BB}" presName="negativeSpace" presStyleCnt="0"/>
      <dgm:spPr/>
      <dgm:t>
        <a:bodyPr/>
        <a:lstStyle/>
        <a:p>
          <a:endParaRPr lang="en-US"/>
        </a:p>
      </dgm:t>
    </dgm:pt>
    <dgm:pt modelId="{C048444E-AD9A-4397-B476-9BB40A7175E9}" type="pres">
      <dgm:prSet presAssocID="{9BCBEACD-8D8F-48C0-AA2D-4FD9375905B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6DA3B-8F7F-4EF3-8124-053058D2AAF4}" srcId="{6CD3BB65-A2E2-456C-BA4C-4D4AD96CB6C5}" destId="{5D435F28-5FFF-47B7-939D-4CFF1B403D75}" srcOrd="0" destOrd="0" parTransId="{B3F5FE0F-0763-4A6A-B2D1-5182F9F85040}" sibTransId="{D8EB0993-3377-413D-8FDE-0E5CB7C5E272}"/>
    <dgm:cxn modelId="{660CE25F-B8CE-4856-B5EB-12985415F1CA}" type="presOf" srcId="{4B839513-E610-4B36-A09F-C00ABB4DCA6D}" destId="{11C71523-1B65-44DC-81B6-DA8A8AF6B08A}" srcOrd="0" destOrd="0" presId="urn:microsoft.com/office/officeart/2005/8/layout/list1"/>
    <dgm:cxn modelId="{C2EC1841-6C19-469E-8435-A028532D1CF5}" srcId="{6CD3BB65-A2E2-456C-BA4C-4D4AD96CB6C5}" destId="{4B839513-E610-4B36-A09F-C00ABB4DCA6D}" srcOrd="1" destOrd="0" parTransId="{7BA2D819-5CEB-40BA-8ED0-3CAAF150E5E4}" sibTransId="{03AB6785-832F-4590-904B-F4A31DC87EB2}"/>
    <dgm:cxn modelId="{D96C68DB-0FF3-43B2-8C9B-1164340425F0}" type="presOf" srcId="{5D435F28-5FFF-47B7-939D-4CFF1B403D75}" destId="{EC273D23-A58B-4C45-82CB-6897EB3A3843}" srcOrd="0" destOrd="0" presId="urn:microsoft.com/office/officeart/2005/8/layout/list1"/>
    <dgm:cxn modelId="{F641B82D-5D6D-4992-BBBE-E8489A0A4A17}" type="presOf" srcId="{4B839513-E610-4B36-A09F-C00ABB4DCA6D}" destId="{6A2371BB-B0BB-4582-AEB6-3CD7353BB36A}" srcOrd="1" destOrd="0" presId="urn:microsoft.com/office/officeart/2005/8/layout/list1"/>
    <dgm:cxn modelId="{87D8FBD9-3182-483A-A4D1-EE56B5B58869}" type="presOf" srcId="{9BCBEACD-8D8F-48C0-AA2D-4FD9375905BB}" destId="{838BEEAE-E6D8-4A40-A436-5E9A4A3A87CC}" srcOrd="1" destOrd="0" presId="urn:microsoft.com/office/officeart/2005/8/layout/list1"/>
    <dgm:cxn modelId="{B93A1120-469B-4C15-94FC-0859912E37D4}" type="presOf" srcId="{6CD3BB65-A2E2-456C-BA4C-4D4AD96CB6C5}" destId="{189A5792-87D7-42C4-A72B-6E93F28038E8}" srcOrd="0" destOrd="0" presId="urn:microsoft.com/office/officeart/2005/8/layout/list1"/>
    <dgm:cxn modelId="{0B33E66C-693E-4DAE-846B-9A966FDC4A0F}" srcId="{6CD3BB65-A2E2-456C-BA4C-4D4AD96CB6C5}" destId="{9BCBEACD-8D8F-48C0-AA2D-4FD9375905BB}" srcOrd="2" destOrd="0" parTransId="{AEDF957B-8C10-4B2E-ACE8-1B5050B96E24}" sibTransId="{10929294-8824-4ABA-901F-499220E48408}"/>
    <dgm:cxn modelId="{FCA22A5E-5F4E-4171-AF22-D70FDB776FF5}" type="presOf" srcId="{5D435F28-5FFF-47B7-939D-4CFF1B403D75}" destId="{4D358B23-239B-4B80-BF5D-40B38214DA23}" srcOrd="1" destOrd="0" presId="urn:microsoft.com/office/officeart/2005/8/layout/list1"/>
    <dgm:cxn modelId="{3A84C3B2-80F1-41BF-BC33-E0332353BE92}" type="presOf" srcId="{9BCBEACD-8D8F-48C0-AA2D-4FD9375905BB}" destId="{85822443-ED79-4628-A0C6-E236191B0F6E}" srcOrd="0" destOrd="0" presId="urn:microsoft.com/office/officeart/2005/8/layout/list1"/>
    <dgm:cxn modelId="{A6FD9C87-F8F2-486E-AF0E-A39E1741C44D}" type="presParOf" srcId="{189A5792-87D7-42C4-A72B-6E93F28038E8}" destId="{D3D4BF66-1B28-49BA-B0A6-799EA634D24C}" srcOrd="0" destOrd="0" presId="urn:microsoft.com/office/officeart/2005/8/layout/list1"/>
    <dgm:cxn modelId="{DD06A7D2-0C01-49DD-8096-8DCC4B278C5B}" type="presParOf" srcId="{D3D4BF66-1B28-49BA-B0A6-799EA634D24C}" destId="{EC273D23-A58B-4C45-82CB-6897EB3A3843}" srcOrd="0" destOrd="0" presId="urn:microsoft.com/office/officeart/2005/8/layout/list1"/>
    <dgm:cxn modelId="{558354AB-89A1-4477-81D4-B3FAD382D37F}" type="presParOf" srcId="{D3D4BF66-1B28-49BA-B0A6-799EA634D24C}" destId="{4D358B23-239B-4B80-BF5D-40B38214DA23}" srcOrd="1" destOrd="0" presId="urn:microsoft.com/office/officeart/2005/8/layout/list1"/>
    <dgm:cxn modelId="{C61F47DC-7025-4248-AA55-60FC8F94FF68}" type="presParOf" srcId="{189A5792-87D7-42C4-A72B-6E93F28038E8}" destId="{DD7BB16B-D149-467E-9BD9-D76F4DDB98A6}" srcOrd="1" destOrd="0" presId="urn:microsoft.com/office/officeart/2005/8/layout/list1"/>
    <dgm:cxn modelId="{D73DA5BB-61FB-4D09-AFBC-D2774D763AA1}" type="presParOf" srcId="{189A5792-87D7-42C4-A72B-6E93F28038E8}" destId="{360D5479-9B68-4A7A-B1B5-73B8BA53A164}" srcOrd="2" destOrd="0" presId="urn:microsoft.com/office/officeart/2005/8/layout/list1"/>
    <dgm:cxn modelId="{EB3A25C2-8C24-48F0-9B8F-0DE42F575C63}" type="presParOf" srcId="{189A5792-87D7-42C4-A72B-6E93F28038E8}" destId="{2159AED9-E453-4F7F-BB05-52F2B9A84E9C}" srcOrd="3" destOrd="0" presId="urn:microsoft.com/office/officeart/2005/8/layout/list1"/>
    <dgm:cxn modelId="{6CEC6B43-19CA-4804-8910-C87F01FAC999}" type="presParOf" srcId="{189A5792-87D7-42C4-A72B-6E93F28038E8}" destId="{5B727954-3FD9-4675-A3E0-633A6314CE11}" srcOrd="4" destOrd="0" presId="urn:microsoft.com/office/officeart/2005/8/layout/list1"/>
    <dgm:cxn modelId="{EA48F57B-16B8-4F34-BF3C-EAC16F0C433A}" type="presParOf" srcId="{5B727954-3FD9-4675-A3E0-633A6314CE11}" destId="{11C71523-1B65-44DC-81B6-DA8A8AF6B08A}" srcOrd="0" destOrd="0" presId="urn:microsoft.com/office/officeart/2005/8/layout/list1"/>
    <dgm:cxn modelId="{0158D70F-5B0E-4552-8B62-1049481EAAEF}" type="presParOf" srcId="{5B727954-3FD9-4675-A3E0-633A6314CE11}" destId="{6A2371BB-B0BB-4582-AEB6-3CD7353BB36A}" srcOrd="1" destOrd="0" presId="urn:microsoft.com/office/officeart/2005/8/layout/list1"/>
    <dgm:cxn modelId="{EB7A6FD4-144C-4D1D-9C76-8B6595FDE24C}" type="presParOf" srcId="{189A5792-87D7-42C4-A72B-6E93F28038E8}" destId="{12CFAE41-41EC-4860-9C40-5A1E0F68AD12}" srcOrd="5" destOrd="0" presId="urn:microsoft.com/office/officeart/2005/8/layout/list1"/>
    <dgm:cxn modelId="{1D8D00AE-4F81-4A01-BC3C-4E2DF2E800DE}" type="presParOf" srcId="{189A5792-87D7-42C4-A72B-6E93F28038E8}" destId="{031EB0A6-3CD7-477F-B45C-3F5A45A2D680}" srcOrd="6" destOrd="0" presId="urn:microsoft.com/office/officeart/2005/8/layout/list1"/>
    <dgm:cxn modelId="{61DCB6C1-AA00-4DDF-95BD-377148F12611}" type="presParOf" srcId="{189A5792-87D7-42C4-A72B-6E93F28038E8}" destId="{B13AA831-7CD6-4CBF-A423-D68D6457CB13}" srcOrd="7" destOrd="0" presId="urn:microsoft.com/office/officeart/2005/8/layout/list1"/>
    <dgm:cxn modelId="{A0CC1CDC-D596-43D8-90AC-3F7267C2E7A1}" type="presParOf" srcId="{189A5792-87D7-42C4-A72B-6E93F28038E8}" destId="{93EEF15B-3233-4C88-B62C-4B887FE26497}" srcOrd="8" destOrd="0" presId="urn:microsoft.com/office/officeart/2005/8/layout/list1"/>
    <dgm:cxn modelId="{745922EB-B112-4DD8-8BF7-0190ED4B97EB}" type="presParOf" srcId="{93EEF15B-3233-4C88-B62C-4B887FE26497}" destId="{85822443-ED79-4628-A0C6-E236191B0F6E}" srcOrd="0" destOrd="0" presId="urn:microsoft.com/office/officeart/2005/8/layout/list1"/>
    <dgm:cxn modelId="{7E525A67-5AC5-43D6-963B-554FB65EBD4D}" type="presParOf" srcId="{93EEF15B-3233-4C88-B62C-4B887FE26497}" destId="{838BEEAE-E6D8-4A40-A436-5E9A4A3A87CC}" srcOrd="1" destOrd="0" presId="urn:microsoft.com/office/officeart/2005/8/layout/list1"/>
    <dgm:cxn modelId="{24C441DF-7902-4C7D-9CD7-FD30277EDB8E}" type="presParOf" srcId="{189A5792-87D7-42C4-A72B-6E93F28038E8}" destId="{667B0542-E1D0-4132-8947-261DE7DE5DE8}" srcOrd="9" destOrd="0" presId="urn:microsoft.com/office/officeart/2005/8/layout/list1"/>
    <dgm:cxn modelId="{8EBC6FDB-3911-4DEC-A279-937D1711C4F1}" type="presParOf" srcId="{189A5792-87D7-42C4-A72B-6E93F28038E8}" destId="{C048444E-AD9A-4397-B476-9BB40A7175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99BA7BC-FDDF-40B4-8B6A-023059167A3D}" type="doc">
      <dgm:prSet loTypeId="urn:microsoft.com/office/officeart/2005/8/layout/list1" loCatId="list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C75F8B1-2570-4913-8755-688D0CCB266E}">
      <dgm:prSet phldrT="[Text]" custT="1"/>
      <dgm:spPr/>
      <dgm:t>
        <a:bodyPr/>
        <a:lstStyle/>
        <a:p>
          <a:r>
            <a:rPr lang="id-ID" sz="2000" b="1" dirty="0" smtClean="0"/>
            <a:t>Investasi yang dilakukan oleh pemilik modal </a:t>
          </a:r>
          <a:endParaRPr lang="en-US" sz="2000" b="1" dirty="0"/>
        </a:p>
      </dgm:t>
    </dgm:pt>
    <dgm:pt modelId="{E176AB2E-E948-4E28-9DCB-05B410634B1D}" type="parTrans" cxnId="{95F09C75-BFB8-470E-9F9A-914D8AF0927C}">
      <dgm:prSet/>
      <dgm:spPr/>
      <dgm:t>
        <a:bodyPr/>
        <a:lstStyle/>
        <a:p>
          <a:endParaRPr lang="en-US" sz="2000" dirty="0"/>
        </a:p>
      </dgm:t>
    </dgm:pt>
    <dgm:pt modelId="{FD62FD3F-2B82-4CD9-B0CD-B8EF10AFEF3F}" type="sibTrans" cxnId="{95F09C75-BFB8-470E-9F9A-914D8AF0927C}">
      <dgm:prSet/>
      <dgm:spPr/>
      <dgm:t>
        <a:bodyPr/>
        <a:lstStyle/>
        <a:p>
          <a:endParaRPr lang="en-US" sz="2000" dirty="0"/>
        </a:p>
      </dgm:t>
    </dgm:pt>
    <dgm:pt modelId="{8F1E60C9-C87F-4346-B5B8-731AD3F80752}">
      <dgm:prSet phldrT="[Text]" custT="1"/>
      <dgm:spPr/>
      <dgm:t>
        <a:bodyPr/>
        <a:lstStyle/>
        <a:p>
          <a:r>
            <a:rPr lang="id-ID" sz="2000" b="1" dirty="0" smtClean="0"/>
            <a:t>Memperoleh pendapatan</a:t>
          </a:r>
          <a:endParaRPr lang="en-US" sz="2000" b="1" dirty="0"/>
        </a:p>
      </dgm:t>
    </dgm:pt>
    <dgm:pt modelId="{EE2859D9-917E-4DB1-8C10-2D07C1EB082C}" type="parTrans" cxnId="{4ABE5DD2-5ED8-4FA5-9A89-2458C606890D}">
      <dgm:prSet/>
      <dgm:spPr/>
      <dgm:t>
        <a:bodyPr/>
        <a:lstStyle/>
        <a:p>
          <a:endParaRPr lang="en-US" sz="2000" dirty="0"/>
        </a:p>
      </dgm:t>
    </dgm:pt>
    <dgm:pt modelId="{0771B193-5CE2-4B26-9F50-840BC135B612}" type="sibTrans" cxnId="{4ABE5DD2-5ED8-4FA5-9A89-2458C606890D}">
      <dgm:prSet/>
      <dgm:spPr/>
      <dgm:t>
        <a:bodyPr/>
        <a:lstStyle/>
        <a:p>
          <a:endParaRPr lang="en-US" sz="2000" dirty="0"/>
        </a:p>
      </dgm:t>
    </dgm:pt>
    <dgm:pt modelId="{51B7933C-AF8B-400F-A8EC-73A472B41E1F}" type="pres">
      <dgm:prSet presAssocID="{499BA7BC-FDDF-40B4-8B6A-023059167A3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55A3CB-7851-447B-88DA-F3B2A6327EA2}" type="pres">
      <dgm:prSet presAssocID="{EC75F8B1-2570-4913-8755-688D0CCB266E}" presName="parentLin" presStyleCnt="0"/>
      <dgm:spPr/>
      <dgm:t>
        <a:bodyPr/>
        <a:lstStyle/>
        <a:p>
          <a:endParaRPr lang="en-US"/>
        </a:p>
      </dgm:t>
    </dgm:pt>
    <dgm:pt modelId="{CDEED1CC-12AC-4876-BC3D-858673110B57}" type="pres">
      <dgm:prSet presAssocID="{EC75F8B1-2570-4913-8755-688D0CCB266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26DC3ADB-EA0D-41D2-AB92-0A90D7ABF594}" type="pres">
      <dgm:prSet presAssocID="{EC75F8B1-2570-4913-8755-688D0CCB266E}" presName="parentText" presStyleLbl="node1" presStyleIdx="0" presStyleCnt="2" custScaleY="39216" custLinFactNeighborX="22449" custLinFactNeighborY="-19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D3062-3153-43EE-8277-17358C5F5690}" type="pres">
      <dgm:prSet presAssocID="{EC75F8B1-2570-4913-8755-688D0CCB266E}" presName="negativeSpace" presStyleCnt="0"/>
      <dgm:spPr/>
      <dgm:t>
        <a:bodyPr/>
        <a:lstStyle/>
        <a:p>
          <a:endParaRPr lang="en-US"/>
        </a:p>
      </dgm:t>
    </dgm:pt>
    <dgm:pt modelId="{C2A3B68E-F635-4886-AB32-71E415F64EFC}" type="pres">
      <dgm:prSet presAssocID="{EC75F8B1-2570-4913-8755-688D0CCB266E}" presName="childText" presStyleLbl="conFgAcc1" presStyleIdx="0" presStyleCnt="2" custScaleY="57434" custLinFactNeighborX="-26" custLinFactNeighborY="15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AAA51-88A4-40EC-97E2-E20C21849E2F}" type="pres">
      <dgm:prSet presAssocID="{FD62FD3F-2B82-4CD9-B0CD-B8EF10AFEF3F}" presName="spaceBetweenRectangles" presStyleCnt="0"/>
      <dgm:spPr/>
      <dgm:t>
        <a:bodyPr/>
        <a:lstStyle/>
        <a:p>
          <a:endParaRPr lang="en-US"/>
        </a:p>
      </dgm:t>
    </dgm:pt>
    <dgm:pt modelId="{E143BF08-1168-4E5B-8C1D-F8BF13F0AE8D}" type="pres">
      <dgm:prSet presAssocID="{8F1E60C9-C87F-4346-B5B8-731AD3F80752}" presName="parentLin" presStyleCnt="0"/>
      <dgm:spPr/>
      <dgm:t>
        <a:bodyPr/>
        <a:lstStyle/>
        <a:p>
          <a:endParaRPr lang="en-US"/>
        </a:p>
      </dgm:t>
    </dgm:pt>
    <dgm:pt modelId="{16501248-D274-4367-8FE5-EBDF6C77A483}" type="pres">
      <dgm:prSet presAssocID="{8F1E60C9-C87F-4346-B5B8-731AD3F8075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80717B6-4B72-45DF-AE5B-C2B7386E383D}" type="pres">
      <dgm:prSet presAssocID="{8F1E60C9-C87F-4346-B5B8-731AD3F80752}" presName="parentText" presStyleLbl="node1" presStyleIdx="1" presStyleCnt="2" custScaleY="43192" custLinFactNeighborX="22449" custLinFactNeighborY="-102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3C9AE-8D3F-4018-A15A-375ADABEFE52}" type="pres">
      <dgm:prSet presAssocID="{8F1E60C9-C87F-4346-B5B8-731AD3F80752}" presName="negativeSpace" presStyleCnt="0"/>
      <dgm:spPr/>
      <dgm:t>
        <a:bodyPr/>
        <a:lstStyle/>
        <a:p>
          <a:endParaRPr lang="en-US"/>
        </a:p>
      </dgm:t>
    </dgm:pt>
    <dgm:pt modelId="{4DCEFDF2-3D53-49D7-A7C9-55588582F555}" type="pres">
      <dgm:prSet presAssocID="{8F1E60C9-C87F-4346-B5B8-731AD3F80752}" presName="childText" presStyleLbl="conFgAcc1" presStyleIdx="1" presStyleCnt="2" custScaleY="67472" custLinFactNeighborX="-26" custLinFactNeighborY="17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6FD9FC-17E9-40E7-8D2C-FAF4539EFC15}" type="presOf" srcId="{8F1E60C9-C87F-4346-B5B8-731AD3F80752}" destId="{16501248-D274-4367-8FE5-EBDF6C77A483}" srcOrd="0" destOrd="0" presId="urn:microsoft.com/office/officeart/2005/8/layout/list1"/>
    <dgm:cxn modelId="{A66BA8DA-03F1-4DD1-8AC4-989520E24653}" type="presOf" srcId="{499BA7BC-FDDF-40B4-8B6A-023059167A3D}" destId="{51B7933C-AF8B-400F-A8EC-73A472B41E1F}" srcOrd="0" destOrd="0" presId="urn:microsoft.com/office/officeart/2005/8/layout/list1"/>
    <dgm:cxn modelId="{95F09C75-BFB8-470E-9F9A-914D8AF0927C}" srcId="{499BA7BC-FDDF-40B4-8B6A-023059167A3D}" destId="{EC75F8B1-2570-4913-8755-688D0CCB266E}" srcOrd="0" destOrd="0" parTransId="{E176AB2E-E948-4E28-9DCB-05B410634B1D}" sibTransId="{FD62FD3F-2B82-4CD9-B0CD-B8EF10AFEF3F}"/>
    <dgm:cxn modelId="{4ABE5DD2-5ED8-4FA5-9A89-2458C606890D}" srcId="{499BA7BC-FDDF-40B4-8B6A-023059167A3D}" destId="{8F1E60C9-C87F-4346-B5B8-731AD3F80752}" srcOrd="1" destOrd="0" parTransId="{EE2859D9-917E-4DB1-8C10-2D07C1EB082C}" sibTransId="{0771B193-5CE2-4B26-9F50-840BC135B612}"/>
    <dgm:cxn modelId="{D8D1A21C-8123-41C2-93BB-A91207B645B8}" type="presOf" srcId="{8F1E60C9-C87F-4346-B5B8-731AD3F80752}" destId="{580717B6-4B72-45DF-AE5B-C2B7386E383D}" srcOrd="1" destOrd="0" presId="urn:microsoft.com/office/officeart/2005/8/layout/list1"/>
    <dgm:cxn modelId="{CE070761-8A02-4903-8443-09A53217051C}" type="presOf" srcId="{EC75F8B1-2570-4913-8755-688D0CCB266E}" destId="{26DC3ADB-EA0D-41D2-AB92-0A90D7ABF594}" srcOrd="1" destOrd="0" presId="urn:microsoft.com/office/officeart/2005/8/layout/list1"/>
    <dgm:cxn modelId="{0A1A7C82-8C7F-4F5C-A1B6-F4141985327E}" type="presOf" srcId="{EC75F8B1-2570-4913-8755-688D0CCB266E}" destId="{CDEED1CC-12AC-4876-BC3D-858673110B57}" srcOrd="0" destOrd="0" presId="urn:microsoft.com/office/officeart/2005/8/layout/list1"/>
    <dgm:cxn modelId="{07B19B93-06F3-4B50-B675-1A98EED4DE22}" type="presParOf" srcId="{51B7933C-AF8B-400F-A8EC-73A472B41E1F}" destId="{1755A3CB-7851-447B-88DA-F3B2A6327EA2}" srcOrd="0" destOrd="0" presId="urn:microsoft.com/office/officeart/2005/8/layout/list1"/>
    <dgm:cxn modelId="{F92D6E5F-9967-418E-94D3-3A626E99F7C6}" type="presParOf" srcId="{1755A3CB-7851-447B-88DA-F3B2A6327EA2}" destId="{CDEED1CC-12AC-4876-BC3D-858673110B57}" srcOrd="0" destOrd="0" presId="urn:microsoft.com/office/officeart/2005/8/layout/list1"/>
    <dgm:cxn modelId="{1A35D59E-CF8F-4C10-8804-117094D6125C}" type="presParOf" srcId="{1755A3CB-7851-447B-88DA-F3B2A6327EA2}" destId="{26DC3ADB-EA0D-41D2-AB92-0A90D7ABF594}" srcOrd="1" destOrd="0" presId="urn:microsoft.com/office/officeart/2005/8/layout/list1"/>
    <dgm:cxn modelId="{9E3AEBC4-0C12-4A32-8C73-B1AABADDB32C}" type="presParOf" srcId="{51B7933C-AF8B-400F-A8EC-73A472B41E1F}" destId="{5E5D3062-3153-43EE-8277-17358C5F5690}" srcOrd="1" destOrd="0" presId="urn:microsoft.com/office/officeart/2005/8/layout/list1"/>
    <dgm:cxn modelId="{AC7C178C-D571-42FE-B0CA-BFDCA06BE5E6}" type="presParOf" srcId="{51B7933C-AF8B-400F-A8EC-73A472B41E1F}" destId="{C2A3B68E-F635-4886-AB32-71E415F64EFC}" srcOrd="2" destOrd="0" presId="urn:microsoft.com/office/officeart/2005/8/layout/list1"/>
    <dgm:cxn modelId="{F1227D90-EAEF-4C2F-9909-69F02021CA26}" type="presParOf" srcId="{51B7933C-AF8B-400F-A8EC-73A472B41E1F}" destId="{B57AAA51-88A4-40EC-97E2-E20C21849E2F}" srcOrd="3" destOrd="0" presId="urn:microsoft.com/office/officeart/2005/8/layout/list1"/>
    <dgm:cxn modelId="{437CD8CC-9F2D-4EEE-B168-A9AA4315440A}" type="presParOf" srcId="{51B7933C-AF8B-400F-A8EC-73A472B41E1F}" destId="{E143BF08-1168-4E5B-8C1D-F8BF13F0AE8D}" srcOrd="4" destOrd="0" presId="urn:microsoft.com/office/officeart/2005/8/layout/list1"/>
    <dgm:cxn modelId="{1551755D-29EA-4E1B-BC58-BB70EE61A636}" type="presParOf" srcId="{E143BF08-1168-4E5B-8C1D-F8BF13F0AE8D}" destId="{16501248-D274-4367-8FE5-EBDF6C77A483}" srcOrd="0" destOrd="0" presId="urn:microsoft.com/office/officeart/2005/8/layout/list1"/>
    <dgm:cxn modelId="{B7206294-1FE3-4BCE-90E4-4DEB7353F99A}" type="presParOf" srcId="{E143BF08-1168-4E5B-8C1D-F8BF13F0AE8D}" destId="{580717B6-4B72-45DF-AE5B-C2B7386E383D}" srcOrd="1" destOrd="0" presId="urn:microsoft.com/office/officeart/2005/8/layout/list1"/>
    <dgm:cxn modelId="{5D357D3C-13B2-4598-8E12-1542492CF004}" type="presParOf" srcId="{51B7933C-AF8B-400F-A8EC-73A472B41E1F}" destId="{1D63C9AE-8D3F-4018-A15A-375ADABEFE52}" srcOrd="5" destOrd="0" presId="urn:microsoft.com/office/officeart/2005/8/layout/list1"/>
    <dgm:cxn modelId="{617976A7-9269-48DA-8585-EFC8B8B958AA}" type="presParOf" srcId="{51B7933C-AF8B-400F-A8EC-73A472B41E1F}" destId="{4DCEFDF2-3D53-49D7-A7C9-55588582F5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D826B0E-7A03-4BB3-B6E3-A734AA9BF6BC}" type="doc">
      <dgm:prSet loTypeId="urn:microsoft.com/office/officeart/2005/8/layout/list1" loCatId="list" qsTypeId="urn:microsoft.com/office/officeart/2005/8/quickstyle/3d7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FC9312-9F0E-44DC-8210-B812F128C19D}">
      <dgm:prSet phldrT="[Text]" custT="1"/>
      <dgm:spPr/>
      <dgm:t>
        <a:bodyPr/>
        <a:lstStyle/>
        <a:p>
          <a:pPr algn="l"/>
          <a:r>
            <a:rPr lang="id-ID" sz="2000" b="1" dirty="0" smtClean="0">
              <a:latin typeface="Calibri" pitchFamily="34" charset="0"/>
              <a:cs typeface="Calibri" pitchFamily="34" charset="0"/>
            </a:rPr>
            <a:t>Tujuan Pembelajaran</a:t>
          </a:r>
          <a:endParaRPr lang="en-US" sz="2000" b="1" dirty="0">
            <a:latin typeface="Calibri" pitchFamily="34" charset="0"/>
            <a:cs typeface="Calibri" pitchFamily="34" charset="0"/>
          </a:endParaRPr>
        </a:p>
      </dgm:t>
    </dgm:pt>
    <dgm:pt modelId="{851C48D9-F8C8-45A4-99A1-1421324DFE95}" type="parTrans" cxnId="{C8C28164-D7DE-4B7C-9784-5212B01F96B8}">
      <dgm:prSet/>
      <dgm:spPr/>
      <dgm:t>
        <a:bodyPr/>
        <a:lstStyle/>
        <a:p>
          <a:endParaRPr lang="en-US"/>
        </a:p>
      </dgm:t>
    </dgm:pt>
    <dgm:pt modelId="{EB4A789A-A3E9-4679-8B14-35A792163F75}" type="sibTrans" cxnId="{C8C28164-D7DE-4B7C-9784-5212B01F96B8}">
      <dgm:prSet/>
      <dgm:spPr/>
      <dgm:t>
        <a:bodyPr/>
        <a:lstStyle/>
        <a:p>
          <a:endParaRPr lang="en-US"/>
        </a:p>
      </dgm:t>
    </dgm:pt>
    <dgm:pt modelId="{E2B210B4-294F-4EA5-9411-8FAF2EDD9486}">
      <dgm:prSet custT="1"/>
      <dgm:spPr/>
      <dgm:t>
        <a:bodyPr/>
        <a:lstStyle/>
        <a:p>
          <a:r>
            <a:rPr lang="en-US" sz="18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berdiskusi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tentang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karakteristik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sumber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pencatatan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mendeskripsikan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pencatatan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dengan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tepat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.</a:t>
          </a:r>
          <a:endParaRPr lang="id-ID" sz="1800" dirty="0">
            <a:latin typeface="Calibri" pitchFamily="34" charset="0"/>
            <a:cs typeface="Calibri" pitchFamily="34" charset="0"/>
          </a:endParaRPr>
        </a:p>
      </dgm:t>
    </dgm:pt>
    <dgm:pt modelId="{09E8AA64-9134-4B42-A3DE-1D9E96CBB14F}" type="parTrans" cxnId="{C80E90DF-6386-480F-AF06-8D39DFFB88BE}">
      <dgm:prSet/>
      <dgm:spPr/>
      <dgm:t>
        <a:bodyPr/>
        <a:lstStyle/>
        <a:p>
          <a:endParaRPr lang="en-US"/>
        </a:p>
      </dgm:t>
    </dgm:pt>
    <dgm:pt modelId="{7B3104C8-8514-4E5A-86F7-18885A82A140}" type="sibTrans" cxnId="{C80E90DF-6386-480F-AF06-8D39DFFB88BE}">
      <dgm:prSet/>
      <dgm:spPr/>
      <dgm:t>
        <a:bodyPr/>
        <a:lstStyle/>
        <a:p>
          <a:endParaRPr lang="en-US"/>
        </a:p>
      </dgm:t>
    </dgm:pt>
    <dgm:pt modelId="{D428D477-E7F7-41F8-B600-C1777427EC7A}">
      <dgm:prSet custT="1"/>
      <dgm:spPr/>
      <dgm:t>
        <a:bodyPr/>
        <a:lstStyle/>
        <a:p>
          <a:r>
            <a:rPr lang="en-US" sz="18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membaca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materi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jurnal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umum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buku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besar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menyusun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pencatatan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dengan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cermat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.</a:t>
          </a:r>
          <a:endParaRPr lang="id-ID" sz="1800" dirty="0">
            <a:latin typeface="Calibri" pitchFamily="34" charset="0"/>
            <a:cs typeface="Calibri" pitchFamily="34" charset="0"/>
          </a:endParaRPr>
        </a:p>
      </dgm:t>
    </dgm:pt>
    <dgm:pt modelId="{5EC72ACE-5AA0-400D-9021-08DEED553466}" type="parTrans" cxnId="{2008C7D7-E524-4B6A-98AF-DC4091586157}">
      <dgm:prSet/>
      <dgm:spPr/>
      <dgm:t>
        <a:bodyPr/>
        <a:lstStyle/>
        <a:p>
          <a:endParaRPr lang="en-US"/>
        </a:p>
      </dgm:t>
    </dgm:pt>
    <dgm:pt modelId="{3D839C97-5937-4A8A-B017-FD8999B39AD7}" type="sibTrans" cxnId="{2008C7D7-E524-4B6A-98AF-DC4091586157}">
      <dgm:prSet/>
      <dgm:spPr/>
      <dgm:t>
        <a:bodyPr/>
        <a:lstStyle/>
        <a:p>
          <a:endParaRPr lang="en-US"/>
        </a:p>
      </dgm:t>
    </dgm:pt>
    <dgm:pt modelId="{B4E47EC7-799C-4F01-9D79-6818EA1C9F6D}">
      <dgm:prSet custT="1"/>
      <dgm:spPr/>
      <dgm:t>
        <a:bodyPr/>
        <a:lstStyle/>
        <a:p>
          <a:r>
            <a:rPr lang="en-US" sz="18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berdiskusi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tentang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neraca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saldo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jurnal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penyesuaian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menyusun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pengikhtisaran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dengan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benar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.</a:t>
          </a:r>
          <a:endParaRPr lang="id-ID" sz="1800" dirty="0">
            <a:latin typeface="Calibri" pitchFamily="34" charset="0"/>
            <a:cs typeface="Calibri" pitchFamily="34" charset="0"/>
          </a:endParaRPr>
        </a:p>
      </dgm:t>
    </dgm:pt>
    <dgm:pt modelId="{1CBB92C1-6668-4131-98B3-2C21D538C74D}" type="parTrans" cxnId="{5824993C-86F9-43FC-8836-C06656874B99}">
      <dgm:prSet/>
      <dgm:spPr/>
      <dgm:t>
        <a:bodyPr/>
        <a:lstStyle/>
        <a:p>
          <a:endParaRPr lang="en-US"/>
        </a:p>
      </dgm:t>
    </dgm:pt>
    <dgm:pt modelId="{1A8195DC-10D0-4C5D-B934-0DA5F958D8DD}" type="sibTrans" cxnId="{5824993C-86F9-43FC-8836-C06656874B99}">
      <dgm:prSet/>
      <dgm:spPr/>
      <dgm:t>
        <a:bodyPr/>
        <a:lstStyle/>
        <a:p>
          <a:endParaRPr lang="en-US"/>
        </a:p>
      </dgm:t>
    </dgm:pt>
    <dgm:pt modelId="{63089488-522E-4697-A648-F429D0CC7A40}">
      <dgm:prSet custT="1"/>
      <dgm:spPr/>
      <dgm:t>
        <a:bodyPr/>
        <a:lstStyle/>
        <a:p>
          <a:r>
            <a:rPr lang="en-US" sz="18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membaca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materi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laporan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laba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/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rugi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perubahan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ekuitas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laporan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arus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kas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menjelaskan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pelaporan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dengan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tepat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.</a:t>
          </a:r>
          <a:endParaRPr lang="id-ID" sz="1800" dirty="0">
            <a:latin typeface="Calibri" pitchFamily="34" charset="0"/>
            <a:cs typeface="Calibri" pitchFamily="34" charset="0"/>
          </a:endParaRPr>
        </a:p>
      </dgm:t>
    </dgm:pt>
    <dgm:pt modelId="{322CFB59-00E5-4F0D-A2D2-E709D746A6DF}" type="parTrans" cxnId="{022783FC-4FEA-4C2A-BC8D-1A91B679531A}">
      <dgm:prSet/>
      <dgm:spPr/>
      <dgm:t>
        <a:bodyPr/>
        <a:lstStyle/>
        <a:p>
          <a:endParaRPr lang="en-US"/>
        </a:p>
      </dgm:t>
    </dgm:pt>
    <dgm:pt modelId="{ED8CB853-DA17-40FE-90E8-A5DC6B16D79B}" type="sibTrans" cxnId="{022783FC-4FEA-4C2A-BC8D-1A91B679531A}">
      <dgm:prSet/>
      <dgm:spPr/>
      <dgm:t>
        <a:bodyPr/>
        <a:lstStyle/>
        <a:p>
          <a:endParaRPr lang="en-US"/>
        </a:p>
      </dgm:t>
    </dgm:pt>
    <dgm:pt modelId="{BC30FFCF-A6B8-40D7-9842-3F05A0A94DEF}">
      <dgm:prSet custT="1"/>
      <dgm:spPr/>
      <dgm:t>
        <a:bodyPr/>
        <a:lstStyle/>
        <a:p>
          <a:r>
            <a:rPr lang="en-US" sz="18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mempelajari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pencatatan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pengikhtisaran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pelaporan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mempraktikkan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penyusunan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laporan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keuangan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secara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dirty="0" err="1" smtClean="0">
              <a:latin typeface="Calibri" pitchFamily="34" charset="0"/>
              <a:cs typeface="Calibri" pitchFamily="34" charset="0"/>
            </a:rPr>
            <a:t>lengkap</a:t>
          </a:r>
          <a:r>
            <a:rPr lang="en-US" sz="1800" dirty="0" smtClean="0">
              <a:latin typeface="Calibri" pitchFamily="34" charset="0"/>
              <a:cs typeface="Calibri" pitchFamily="34" charset="0"/>
            </a:rPr>
            <a:t>. 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322ACE57-7670-47C8-96BF-261DA71C4719}" type="parTrans" cxnId="{75611732-380B-4973-9187-ACA02B6188B0}">
      <dgm:prSet/>
      <dgm:spPr/>
      <dgm:t>
        <a:bodyPr/>
        <a:lstStyle/>
        <a:p>
          <a:endParaRPr lang="en-US"/>
        </a:p>
      </dgm:t>
    </dgm:pt>
    <dgm:pt modelId="{F650136A-4C7C-4427-90B7-2E059DDBF988}" type="sibTrans" cxnId="{75611732-380B-4973-9187-ACA02B6188B0}">
      <dgm:prSet/>
      <dgm:spPr/>
      <dgm:t>
        <a:bodyPr/>
        <a:lstStyle/>
        <a:p>
          <a:endParaRPr lang="en-US"/>
        </a:p>
      </dgm:t>
    </dgm:pt>
    <dgm:pt modelId="{94091569-01A5-4AD1-ABB3-24F7D6FB7B2E}" type="pres">
      <dgm:prSet presAssocID="{7D826B0E-7A03-4BB3-B6E3-A734AA9BF6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07E9FF-55FC-411D-B87E-AF1A69E8FDC9}" type="pres">
      <dgm:prSet presAssocID="{91FC9312-9F0E-44DC-8210-B812F128C19D}" presName="parentLin" presStyleCnt="0"/>
      <dgm:spPr/>
      <dgm:t>
        <a:bodyPr/>
        <a:lstStyle/>
        <a:p>
          <a:endParaRPr lang="en-US"/>
        </a:p>
      </dgm:t>
    </dgm:pt>
    <dgm:pt modelId="{8BEE2DB9-B296-48FE-88BF-6194C7E73E1D}" type="pres">
      <dgm:prSet presAssocID="{91FC9312-9F0E-44DC-8210-B812F128C19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B4A48D98-A38F-49B5-A45D-A16ED4F864E8}" type="pres">
      <dgm:prSet presAssocID="{91FC9312-9F0E-44DC-8210-B812F128C19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1716D-C18C-4430-A738-DBF8855F8EA5}" type="pres">
      <dgm:prSet presAssocID="{91FC9312-9F0E-44DC-8210-B812F128C19D}" presName="negativeSpace" presStyleCnt="0"/>
      <dgm:spPr/>
      <dgm:t>
        <a:bodyPr/>
        <a:lstStyle/>
        <a:p>
          <a:endParaRPr lang="en-US"/>
        </a:p>
      </dgm:t>
    </dgm:pt>
    <dgm:pt modelId="{F28B5EAE-8BF7-4629-84C9-3CC905F8558D}" type="pres">
      <dgm:prSet presAssocID="{91FC9312-9F0E-44DC-8210-B812F128C19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8C7D7-E524-4B6A-98AF-DC4091586157}" srcId="{91FC9312-9F0E-44DC-8210-B812F128C19D}" destId="{D428D477-E7F7-41F8-B600-C1777427EC7A}" srcOrd="1" destOrd="0" parTransId="{5EC72ACE-5AA0-400D-9021-08DEED553466}" sibTransId="{3D839C97-5937-4A8A-B017-FD8999B39AD7}"/>
    <dgm:cxn modelId="{87C712BF-CF38-472E-857D-F92F1F68933B}" type="presOf" srcId="{E2B210B4-294F-4EA5-9411-8FAF2EDD9486}" destId="{F28B5EAE-8BF7-4629-84C9-3CC905F8558D}" srcOrd="0" destOrd="0" presId="urn:microsoft.com/office/officeart/2005/8/layout/list1"/>
    <dgm:cxn modelId="{02DC6A85-78DC-4878-AB45-8A42912B946B}" type="presOf" srcId="{91FC9312-9F0E-44DC-8210-B812F128C19D}" destId="{B4A48D98-A38F-49B5-A45D-A16ED4F864E8}" srcOrd="1" destOrd="0" presId="urn:microsoft.com/office/officeart/2005/8/layout/list1"/>
    <dgm:cxn modelId="{AFDEE781-5388-40E8-814B-7C26BEFED180}" type="presOf" srcId="{B4E47EC7-799C-4F01-9D79-6818EA1C9F6D}" destId="{F28B5EAE-8BF7-4629-84C9-3CC905F8558D}" srcOrd="0" destOrd="2" presId="urn:microsoft.com/office/officeart/2005/8/layout/list1"/>
    <dgm:cxn modelId="{D79D3EAA-D0A6-4529-AB5F-4BDCFB8F9995}" type="presOf" srcId="{7D826B0E-7A03-4BB3-B6E3-A734AA9BF6BC}" destId="{94091569-01A5-4AD1-ABB3-24F7D6FB7B2E}" srcOrd="0" destOrd="0" presId="urn:microsoft.com/office/officeart/2005/8/layout/list1"/>
    <dgm:cxn modelId="{A3BF65A4-62CB-4D6E-99A7-E52FAC1EDC39}" type="presOf" srcId="{D428D477-E7F7-41F8-B600-C1777427EC7A}" destId="{F28B5EAE-8BF7-4629-84C9-3CC905F8558D}" srcOrd="0" destOrd="1" presId="urn:microsoft.com/office/officeart/2005/8/layout/list1"/>
    <dgm:cxn modelId="{75611732-380B-4973-9187-ACA02B6188B0}" srcId="{91FC9312-9F0E-44DC-8210-B812F128C19D}" destId="{BC30FFCF-A6B8-40D7-9842-3F05A0A94DEF}" srcOrd="4" destOrd="0" parTransId="{322ACE57-7670-47C8-96BF-261DA71C4719}" sibTransId="{F650136A-4C7C-4427-90B7-2E059DDBF988}"/>
    <dgm:cxn modelId="{556EB435-EA1C-43AD-8966-4BC9616DD19C}" type="presOf" srcId="{63089488-522E-4697-A648-F429D0CC7A40}" destId="{F28B5EAE-8BF7-4629-84C9-3CC905F8558D}" srcOrd="0" destOrd="3" presId="urn:microsoft.com/office/officeart/2005/8/layout/list1"/>
    <dgm:cxn modelId="{022783FC-4FEA-4C2A-BC8D-1A91B679531A}" srcId="{91FC9312-9F0E-44DC-8210-B812F128C19D}" destId="{63089488-522E-4697-A648-F429D0CC7A40}" srcOrd="3" destOrd="0" parTransId="{322CFB59-00E5-4F0D-A2D2-E709D746A6DF}" sibTransId="{ED8CB853-DA17-40FE-90E8-A5DC6B16D79B}"/>
    <dgm:cxn modelId="{587FCE41-0CA0-4E1F-A680-165AAFFB7B02}" type="presOf" srcId="{BC30FFCF-A6B8-40D7-9842-3F05A0A94DEF}" destId="{F28B5EAE-8BF7-4629-84C9-3CC905F8558D}" srcOrd="0" destOrd="4" presId="urn:microsoft.com/office/officeart/2005/8/layout/list1"/>
    <dgm:cxn modelId="{C80E90DF-6386-480F-AF06-8D39DFFB88BE}" srcId="{91FC9312-9F0E-44DC-8210-B812F128C19D}" destId="{E2B210B4-294F-4EA5-9411-8FAF2EDD9486}" srcOrd="0" destOrd="0" parTransId="{09E8AA64-9134-4B42-A3DE-1D9E96CBB14F}" sibTransId="{7B3104C8-8514-4E5A-86F7-18885A82A140}"/>
    <dgm:cxn modelId="{D8045ED9-98EE-4D9D-9D8F-B300FEF00691}" type="presOf" srcId="{91FC9312-9F0E-44DC-8210-B812F128C19D}" destId="{8BEE2DB9-B296-48FE-88BF-6194C7E73E1D}" srcOrd="0" destOrd="0" presId="urn:microsoft.com/office/officeart/2005/8/layout/list1"/>
    <dgm:cxn modelId="{C8C28164-D7DE-4B7C-9784-5212B01F96B8}" srcId="{7D826B0E-7A03-4BB3-B6E3-A734AA9BF6BC}" destId="{91FC9312-9F0E-44DC-8210-B812F128C19D}" srcOrd="0" destOrd="0" parTransId="{851C48D9-F8C8-45A4-99A1-1421324DFE95}" sibTransId="{EB4A789A-A3E9-4679-8B14-35A792163F75}"/>
    <dgm:cxn modelId="{5824993C-86F9-43FC-8836-C06656874B99}" srcId="{91FC9312-9F0E-44DC-8210-B812F128C19D}" destId="{B4E47EC7-799C-4F01-9D79-6818EA1C9F6D}" srcOrd="2" destOrd="0" parTransId="{1CBB92C1-6668-4131-98B3-2C21D538C74D}" sibTransId="{1A8195DC-10D0-4C5D-B934-0DA5F958D8DD}"/>
    <dgm:cxn modelId="{89EFC2BF-E039-482B-B93F-FC25338C9F0E}" type="presParOf" srcId="{94091569-01A5-4AD1-ABB3-24F7D6FB7B2E}" destId="{EE07E9FF-55FC-411D-B87E-AF1A69E8FDC9}" srcOrd="0" destOrd="0" presId="urn:microsoft.com/office/officeart/2005/8/layout/list1"/>
    <dgm:cxn modelId="{7E9FD533-2018-41D2-90F9-C385C899087F}" type="presParOf" srcId="{EE07E9FF-55FC-411D-B87E-AF1A69E8FDC9}" destId="{8BEE2DB9-B296-48FE-88BF-6194C7E73E1D}" srcOrd="0" destOrd="0" presId="urn:microsoft.com/office/officeart/2005/8/layout/list1"/>
    <dgm:cxn modelId="{F6AD3BFE-C51F-4BDC-BF93-D1DD1706F571}" type="presParOf" srcId="{EE07E9FF-55FC-411D-B87E-AF1A69E8FDC9}" destId="{B4A48D98-A38F-49B5-A45D-A16ED4F864E8}" srcOrd="1" destOrd="0" presId="urn:microsoft.com/office/officeart/2005/8/layout/list1"/>
    <dgm:cxn modelId="{C2CFF520-42E5-47F7-A5DF-1C0466913D54}" type="presParOf" srcId="{94091569-01A5-4AD1-ABB3-24F7D6FB7B2E}" destId="{2C41716D-C18C-4430-A738-DBF8855F8EA5}" srcOrd="1" destOrd="0" presId="urn:microsoft.com/office/officeart/2005/8/layout/list1"/>
    <dgm:cxn modelId="{96D7B5B3-E389-43F5-B12F-FB1852676F82}" type="presParOf" srcId="{94091569-01A5-4AD1-ABB3-24F7D6FB7B2E}" destId="{F28B5EAE-8BF7-4629-84C9-3CC905F8558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F46CEA1-D7BA-486D-9D1E-4F9077065F2E}" type="doc">
      <dgm:prSet loTypeId="urn:microsoft.com/office/officeart/2005/8/layout/vProcess5" loCatId="process" qsTypeId="urn:microsoft.com/office/officeart/2005/8/quickstyle/3d7" qsCatId="3D" csTypeId="urn:microsoft.com/office/officeart/2005/8/colors/colorful1" csCatId="colorful" phldr="1"/>
      <dgm:spPr/>
    </dgm:pt>
    <dgm:pt modelId="{726D071B-3801-46F1-9782-90F6B166794E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Tahap Pencatatan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69CBB0AA-575D-4E84-A3D0-A862044DC525}" type="parTrans" cxnId="{2FAC28D6-2671-432D-9B02-C12E21D95F6C}">
      <dgm:prSet/>
      <dgm:spPr/>
      <dgm:t>
        <a:bodyPr/>
        <a:lstStyle/>
        <a:p>
          <a:endParaRPr lang="en-US"/>
        </a:p>
      </dgm:t>
    </dgm:pt>
    <dgm:pt modelId="{14B52FB4-48B1-448C-B1D5-2D1C97DE331A}" type="sibTrans" cxnId="{2FAC28D6-2671-432D-9B02-C12E21D95F6C}">
      <dgm:prSet/>
      <dgm:spPr/>
      <dgm:t>
        <a:bodyPr/>
        <a:lstStyle/>
        <a:p>
          <a:endParaRPr lang="en-US"/>
        </a:p>
      </dgm:t>
    </dgm:pt>
    <dgm:pt modelId="{0C6AA0CB-82DC-4E80-BB60-268A0F469AF2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Tahap Pengikhtisaran</a:t>
          </a:r>
          <a:endParaRPr lang="en-US" sz="2000" b="1" dirty="0" smtClean="0">
            <a:latin typeface="Arial" pitchFamily="34" charset="0"/>
            <a:cs typeface="Arial" pitchFamily="34" charset="0"/>
          </a:endParaRPr>
        </a:p>
      </dgm:t>
    </dgm:pt>
    <dgm:pt modelId="{70ED1D77-186F-4D7A-BF4A-5FE4A502C8C9}" type="parTrans" cxnId="{BA8BBD2B-0443-4FAD-8D61-1433B3777FF1}">
      <dgm:prSet/>
      <dgm:spPr/>
      <dgm:t>
        <a:bodyPr/>
        <a:lstStyle/>
        <a:p>
          <a:endParaRPr lang="en-US"/>
        </a:p>
      </dgm:t>
    </dgm:pt>
    <dgm:pt modelId="{D2278285-0AE7-4C9E-8A20-07728BDA674A}" type="sibTrans" cxnId="{BA8BBD2B-0443-4FAD-8D61-1433B3777FF1}">
      <dgm:prSet/>
      <dgm:spPr/>
      <dgm:t>
        <a:bodyPr/>
        <a:lstStyle/>
        <a:p>
          <a:endParaRPr lang="en-US"/>
        </a:p>
      </dgm:t>
    </dgm:pt>
    <dgm:pt modelId="{440EB6E0-5EE7-4843-9F73-E5EC551FB966}">
      <dgm:prSet phldrT="[Text]" custT="1"/>
      <dgm:spPr/>
      <dgm:t>
        <a:bodyPr/>
        <a:lstStyle/>
        <a:p>
          <a:r>
            <a:rPr lang="en-US" sz="20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sldjump"/>
            </a:rPr>
            <a:t>Tahap Pelaporan</a:t>
          </a:r>
          <a:endParaRPr lang="en-US" sz="2000" b="1" dirty="0">
            <a:latin typeface="Arial" pitchFamily="34" charset="0"/>
            <a:cs typeface="Arial" pitchFamily="34" charset="0"/>
          </a:endParaRPr>
        </a:p>
      </dgm:t>
    </dgm:pt>
    <dgm:pt modelId="{15419272-06C0-4B34-90B1-89729824395C}" type="parTrans" cxnId="{9512316B-0A94-4B14-A66F-7A5D41497A62}">
      <dgm:prSet/>
      <dgm:spPr/>
      <dgm:t>
        <a:bodyPr/>
        <a:lstStyle/>
        <a:p>
          <a:endParaRPr lang="en-US"/>
        </a:p>
      </dgm:t>
    </dgm:pt>
    <dgm:pt modelId="{CBFC986D-C76C-40A2-83A6-B52D5C96D7C1}" type="sibTrans" cxnId="{9512316B-0A94-4B14-A66F-7A5D41497A62}">
      <dgm:prSet/>
      <dgm:spPr/>
      <dgm:t>
        <a:bodyPr/>
        <a:lstStyle/>
        <a:p>
          <a:endParaRPr lang="en-US"/>
        </a:p>
      </dgm:t>
    </dgm:pt>
    <dgm:pt modelId="{2D0983E0-C8AA-4E66-AAE9-A86EE155B111}" type="pres">
      <dgm:prSet presAssocID="{7F46CEA1-D7BA-486D-9D1E-4F9077065F2E}" presName="outerComposite" presStyleCnt="0">
        <dgm:presLayoutVars>
          <dgm:chMax val="5"/>
          <dgm:dir/>
          <dgm:resizeHandles val="exact"/>
        </dgm:presLayoutVars>
      </dgm:prSet>
      <dgm:spPr/>
    </dgm:pt>
    <dgm:pt modelId="{BB4BBB0B-0D8C-4FE5-A170-CB62E43F74C3}" type="pres">
      <dgm:prSet presAssocID="{7F46CEA1-D7BA-486D-9D1E-4F9077065F2E}" presName="dummyMaxCanvas" presStyleCnt="0">
        <dgm:presLayoutVars/>
      </dgm:prSet>
      <dgm:spPr/>
    </dgm:pt>
    <dgm:pt modelId="{40D22788-6CED-43C9-8752-A25F1A2910D7}" type="pres">
      <dgm:prSet presAssocID="{7F46CEA1-D7BA-486D-9D1E-4F9077065F2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DDF96-C7DD-4E15-88AE-0883441A11E1}" type="pres">
      <dgm:prSet presAssocID="{7F46CEA1-D7BA-486D-9D1E-4F9077065F2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0D543-01BC-4ABE-972C-9C982EF7AE7D}" type="pres">
      <dgm:prSet presAssocID="{7F46CEA1-D7BA-486D-9D1E-4F9077065F2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1B58A-04E8-4E46-ADE1-4930E60FF2C1}" type="pres">
      <dgm:prSet presAssocID="{7F46CEA1-D7BA-486D-9D1E-4F9077065F2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C71A0-4368-42FB-915B-E6D424B17C99}" type="pres">
      <dgm:prSet presAssocID="{7F46CEA1-D7BA-486D-9D1E-4F9077065F2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6445F-2B9C-4E8C-96C9-01DCD3A2C811}" type="pres">
      <dgm:prSet presAssocID="{7F46CEA1-D7BA-486D-9D1E-4F9077065F2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F8073-C757-4E07-95B3-A5DDD27CB17C}" type="pres">
      <dgm:prSet presAssocID="{7F46CEA1-D7BA-486D-9D1E-4F9077065F2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E332E-5AB6-475B-8BB2-421A576B4B0B}" type="pres">
      <dgm:prSet presAssocID="{7F46CEA1-D7BA-486D-9D1E-4F9077065F2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AC28D6-2671-432D-9B02-C12E21D95F6C}" srcId="{7F46CEA1-D7BA-486D-9D1E-4F9077065F2E}" destId="{726D071B-3801-46F1-9782-90F6B166794E}" srcOrd="0" destOrd="0" parTransId="{69CBB0AA-575D-4E84-A3D0-A862044DC525}" sibTransId="{14B52FB4-48B1-448C-B1D5-2D1C97DE331A}"/>
    <dgm:cxn modelId="{5B6C9E91-D7DF-4A99-A5F9-A8255C9AAC69}" type="presOf" srcId="{D2278285-0AE7-4C9E-8A20-07728BDA674A}" destId="{2A8C71A0-4368-42FB-915B-E6D424B17C99}" srcOrd="0" destOrd="0" presId="urn:microsoft.com/office/officeart/2005/8/layout/vProcess5"/>
    <dgm:cxn modelId="{9512316B-0A94-4B14-A66F-7A5D41497A62}" srcId="{7F46CEA1-D7BA-486D-9D1E-4F9077065F2E}" destId="{440EB6E0-5EE7-4843-9F73-E5EC551FB966}" srcOrd="2" destOrd="0" parTransId="{15419272-06C0-4B34-90B1-89729824395C}" sibTransId="{CBFC986D-C76C-40A2-83A6-B52D5C96D7C1}"/>
    <dgm:cxn modelId="{BA8BBD2B-0443-4FAD-8D61-1433B3777FF1}" srcId="{7F46CEA1-D7BA-486D-9D1E-4F9077065F2E}" destId="{0C6AA0CB-82DC-4E80-BB60-268A0F469AF2}" srcOrd="1" destOrd="0" parTransId="{70ED1D77-186F-4D7A-BF4A-5FE4A502C8C9}" sibTransId="{D2278285-0AE7-4C9E-8A20-07728BDA674A}"/>
    <dgm:cxn modelId="{185A9C25-13C3-48EA-82F6-361237D19AE4}" type="presOf" srcId="{14B52FB4-48B1-448C-B1D5-2D1C97DE331A}" destId="{2951B58A-04E8-4E46-ADE1-4930E60FF2C1}" srcOrd="0" destOrd="0" presId="urn:microsoft.com/office/officeart/2005/8/layout/vProcess5"/>
    <dgm:cxn modelId="{736B9394-F311-4936-9F43-845E86A4E17F}" type="presOf" srcId="{7F46CEA1-D7BA-486D-9D1E-4F9077065F2E}" destId="{2D0983E0-C8AA-4E66-AAE9-A86EE155B111}" srcOrd="0" destOrd="0" presId="urn:microsoft.com/office/officeart/2005/8/layout/vProcess5"/>
    <dgm:cxn modelId="{A223C6E4-C4BD-4D8A-B935-BD89A568469B}" type="presOf" srcId="{0C6AA0CB-82DC-4E80-BB60-268A0F469AF2}" destId="{D66F8073-C757-4E07-95B3-A5DDD27CB17C}" srcOrd="1" destOrd="0" presId="urn:microsoft.com/office/officeart/2005/8/layout/vProcess5"/>
    <dgm:cxn modelId="{1BD11BB0-F24F-4F84-AE42-B3EC371BA984}" type="presOf" srcId="{726D071B-3801-46F1-9782-90F6B166794E}" destId="{40D22788-6CED-43C9-8752-A25F1A2910D7}" srcOrd="0" destOrd="0" presId="urn:microsoft.com/office/officeart/2005/8/layout/vProcess5"/>
    <dgm:cxn modelId="{CA676406-E988-45A9-9EE7-67A1DFFAF2B7}" type="presOf" srcId="{726D071B-3801-46F1-9782-90F6B166794E}" destId="{C2D6445F-2B9C-4E8C-96C9-01DCD3A2C811}" srcOrd="1" destOrd="0" presId="urn:microsoft.com/office/officeart/2005/8/layout/vProcess5"/>
    <dgm:cxn modelId="{DD134822-812A-4C7D-8263-738F83D34783}" type="presOf" srcId="{440EB6E0-5EE7-4843-9F73-E5EC551FB966}" destId="{9F4E332E-5AB6-475B-8BB2-421A576B4B0B}" srcOrd="1" destOrd="0" presId="urn:microsoft.com/office/officeart/2005/8/layout/vProcess5"/>
    <dgm:cxn modelId="{F65E5A23-F4A0-4DD6-A642-2D453837F4ED}" type="presOf" srcId="{0C6AA0CB-82DC-4E80-BB60-268A0F469AF2}" destId="{B9BDDF96-C7DD-4E15-88AE-0883441A11E1}" srcOrd="0" destOrd="0" presId="urn:microsoft.com/office/officeart/2005/8/layout/vProcess5"/>
    <dgm:cxn modelId="{48BD7F42-66CE-4505-8AB8-BA4ADDFA6A37}" type="presOf" srcId="{440EB6E0-5EE7-4843-9F73-E5EC551FB966}" destId="{2770D543-01BC-4ABE-972C-9C982EF7AE7D}" srcOrd="0" destOrd="0" presId="urn:microsoft.com/office/officeart/2005/8/layout/vProcess5"/>
    <dgm:cxn modelId="{C68312C5-6097-4753-A198-58E9A8682C6A}" type="presParOf" srcId="{2D0983E0-C8AA-4E66-AAE9-A86EE155B111}" destId="{BB4BBB0B-0D8C-4FE5-A170-CB62E43F74C3}" srcOrd="0" destOrd="0" presId="urn:microsoft.com/office/officeart/2005/8/layout/vProcess5"/>
    <dgm:cxn modelId="{B2FFF30F-7974-42EA-A110-785ACAC7217C}" type="presParOf" srcId="{2D0983E0-C8AA-4E66-AAE9-A86EE155B111}" destId="{40D22788-6CED-43C9-8752-A25F1A2910D7}" srcOrd="1" destOrd="0" presId="urn:microsoft.com/office/officeart/2005/8/layout/vProcess5"/>
    <dgm:cxn modelId="{7CC5B4D8-33C5-4DBD-99C3-2E413BDBA50A}" type="presParOf" srcId="{2D0983E0-C8AA-4E66-AAE9-A86EE155B111}" destId="{B9BDDF96-C7DD-4E15-88AE-0883441A11E1}" srcOrd="2" destOrd="0" presId="urn:microsoft.com/office/officeart/2005/8/layout/vProcess5"/>
    <dgm:cxn modelId="{CEAAD0A9-E160-4BEB-876C-634C4FD12796}" type="presParOf" srcId="{2D0983E0-C8AA-4E66-AAE9-A86EE155B111}" destId="{2770D543-01BC-4ABE-972C-9C982EF7AE7D}" srcOrd="3" destOrd="0" presId="urn:microsoft.com/office/officeart/2005/8/layout/vProcess5"/>
    <dgm:cxn modelId="{B85F7611-737E-4397-8426-5A1A220D81B4}" type="presParOf" srcId="{2D0983E0-C8AA-4E66-AAE9-A86EE155B111}" destId="{2951B58A-04E8-4E46-ADE1-4930E60FF2C1}" srcOrd="4" destOrd="0" presId="urn:microsoft.com/office/officeart/2005/8/layout/vProcess5"/>
    <dgm:cxn modelId="{E95145CA-1734-4429-AB62-D317FEFD3F69}" type="presParOf" srcId="{2D0983E0-C8AA-4E66-AAE9-A86EE155B111}" destId="{2A8C71A0-4368-42FB-915B-E6D424B17C99}" srcOrd="5" destOrd="0" presId="urn:microsoft.com/office/officeart/2005/8/layout/vProcess5"/>
    <dgm:cxn modelId="{714E0CF8-3D57-4E14-AB17-8A74AF50AC88}" type="presParOf" srcId="{2D0983E0-C8AA-4E66-AAE9-A86EE155B111}" destId="{C2D6445F-2B9C-4E8C-96C9-01DCD3A2C811}" srcOrd="6" destOrd="0" presId="urn:microsoft.com/office/officeart/2005/8/layout/vProcess5"/>
    <dgm:cxn modelId="{798BA5C8-74D7-4690-9D31-6AD7502D19CA}" type="presParOf" srcId="{2D0983E0-C8AA-4E66-AAE9-A86EE155B111}" destId="{D66F8073-C757-4E07-95B3-A5DDD27CB17C}" srcOrd="7" destOrd="0" presId="urn:microsoft.com/office/officeart/2005/8/layout/vProcess5"/>
    <dgm:cxn modelId="{4362729F-33BF-445A-9C37-26993064D00A}" type="presParOf" srcId="{2D0983E0-C8AA-4E66-AAE9-A86EE155B111}" destId="{9F4E332E-5AB6-475B-8BB2-421A576B4B0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15F459-1412-479E-AFFE-D6CCF1D0D8BC}" type="doc">
      <dgm:prSet loTypeId="urn:microsoft.com/office/officeart/2005/8/layout/funnel1" loCatId="process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B378179-7160-480C-994D-5E008D3D317C}">
      <dgm:prSet phldrT="[Text]" custT="1"/>
      <dgm:spPr/>
      <dgm:t>
        <a:bodyPr/>
        <a:lstStyle/>
        <a:p>
          <a:r>
            <a:rPr lang="id-ID" sz="1500" b="1" dirty="0" smtClean="0">
              <a:latin typeface="Arial" pitchFamily="34" charset="0"/>
              <a:cs typeface="Arial" pitchFamily="34" charset="0"/>
            </a:rPr>
            <a:t>Karakteristik dan sumber pencatatan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C452A08F-2087-4BF0-900F-DB5D7BAD8657}" type="parTrans" cxnId="{042622B8-3AED-4B3C-B071-01C338E5F34D}">
      <dgm:prSet/>
      <dgm:spPr/>
      <dgm:t>
        <a:bodyPr/>
        <a:lstStyle/>
        <a:p>
          <a:endParaRPr lang="en-US"/>
        </a:p>
      </dgm:t>
    </dgm:pt>
    <dgm:pt modelId="{30ABE058-CF16-4BC3-BFFB-765A9B6DEDF2}" type="sibTrans" cxnId="{042622B8-3AED-4B3C-B071-01C338E5F34D}">
      <dgm:prSet/>
      <dgm:spPr/>
      <dgm:t>
        <a:bodyPr/>
        <a:lstStyle/>
        <a:p>
          <a:endParaRPr lang="en-US"/>
        </a:p>
      </dgm:t>
    </dgm:pt>
    <dgm:pt modelId="{F0371A2B-0A4B-4E29-BFFA-19A48B7D7FCF}">
      <dgm:prSet phldrT="[Text]" custT="1"/>
      <dgm:spPr/>
      <dgm:t>
        <a:bodyPr/>
        <a:lstStyle/>
        <a:p>
          <a:r>
            <a:rPr lang="id-ID" sz="1500" b="1" dirty="0" smtClean="0">
              <a:latin typeface="Arial" pitchFamily="34" charset="0"/>
              <a:cs typeface="Arial" pitchFamily="34" charset="0"/>
            </a:rPr>
            <a:t>Jurnal Umum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53CD11C3-0D90-47F6-AA55-C9CDE00342F2}" type="parTrans" cxnId="{107592B8-9FF8-47ED-A408-6D552F11825F}">
      <dgm:prSet/>
      <dgm:spPr/>
      <dgm:t>
        <a:bodyPr/>
        <a:lstStyle/>
        <a:p>
          <a:endParaRPr lang="en-US"/>
        </a:p>
      </dgm:t>
    </dgm:pt>
    <dgm:pt modelId="{B7DD07E3-0A13-4B53-AB10-9FD93C13D8E4}" type="sibTrans" cxnId="{107592B8-9FF8-47ED-A408-6D552F11825F}">
      <dgm:prSet/>
      <dgm:spPr/>
      <dgm:t>
        <a:bodyPr/>
        <a:lstStyle/>
        <a:p>
          <a:endParaRPr lang="en-US"/>
        </a:p>
      </dgm:t>
    </dgm:pt>
    <dgm:pt modelId="{050E48B1-6ED2-47AD-A4DE-6AEBD7FD6536}">
      <dgm:prSet phldrT="[Text]" custT="1"/>
      <dgm:spPr/>
      <dgm:t>
        <a:bodyPr/>
        <a:lstStyle/>
        <a:p>
          <a:r>
            <a:rPr lang="id-ID" sz="1400" b="1" dirty="0" smtClean="0">
              <a:latin typeface="Arial" pitchFamily="34" charset="0"/>
              <a:cs typeface="Arial" pitchFamily="34" charset="0"/>
            </a:rPr>
            <a:t>Buku </a:t>
          </a:r>
          <a:r>
            <a:rPr lang="id-ID" sz="1500" b="1" dirty="0" smtClean="0">
              <a:latin typeface="Arial" pitchFamily="34" charset="0"/>
              <a:cs typeface="Arial" pitchFamily="34" charset="0"/>
            </a:rPr>
            <a:t>Besar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9EB239C7-2F2F-4B36-B795-43FE02C57B4A}" type="parTrans" cxnId="{F76BBC3C-C080-4631-8B03-FC081094860A}">
      <dgm:prSet/>
      <dgm:spPr/>
      <dgm:t>
        <a:bodyPr/>
        <a:lstStyle/>
        <a:p>
          <a:endParaRPr lang="en-US"/>
        </a:p>
      </dgm:t>
    </dgm:pt>
    <dgm:pt modelId="{DBCB14CB-5DEF-4771-8ACF-1C63DB4B36C1}" type="sibTrans" cxnId="{F76BBC3C-C080-4631-8B03-FC081094860A}">
      <dgm:prSet/>
      <dgm:spPr/>
      <dgm:t>
        <a:bodyPr/>
        <a:lstStyle/>
        <a:p>
          <a:endParaRPr lang="en-US"/>
        </a:p>
      </dgm:t>
    </dgm:pt>
    <dgm:pt modelId="{63D1E44E-5D55-4569-AB67-38CE6297BC8C}">
      <dgm:prSet phldrT="[Text]"/>
      <dgm:spPr/>
      <dgm:t>
        <a:bodyPr/>
        <a:lstStyle/>
        <a:p>
          <a:r>
            <a:rPr lang="id-ID" b="1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</a:t>
          </a:r>
          <a:r>
            <a:rPr lang="en-US" b="1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p</a:t>
          </a:r>
          <a:r>
            <a:rPr lang="id-ID" b="1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encatatan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0385A3F-C45C-4306-96D1-28A74BE00BE4}" type="parTrans" cxnId="{E8302D00-F51B-4E35-809C-14B72A612089}">
      <dgm:prSet/>
      <dgm:spPr/>
      <dgm:t>
        <a:bodyPr/>
        <a:lstStyle/>
        <a:p>
          <a:endParaRPr lang="en-US"/>
        </a:p>
      </dgm:t>
    </dgm:pt>
    <dgm:pt modelId="{20F420AC-E3B9-4457-A903-EAEA4CC0675B}" type="sibTrans" cxnId="{E8302D00-F51B-4E35-809C-14B72A612089}">
      <dgm:prSet/>
      <dgm:spPr/>
      <dgm:t>
        <a:bodyPr/>
        <a:lstStyle/>
        <a:p>
          <a:endParaRPr lang="en-US"/>
        </a:p>
      </dgm:t>
    </dgm:pt>
    <dgm:pt modelId="{4BFF20A3-72F7-492F-B5CE-64ECDB175A54}" type="pres">
      <dgm:prSet presAssocID="{F715F459-1412-479E-AFFE-D6CCF1D0D8B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8F6CBD-E19A-44BE-952D-9C7AF9920241}" type="pres">
      <dgm:prSet presAssocID="{F715F459-1412-479E-AFFE-D6CCF1D0D8BC}" presName="ellipse" presStyleLbl="trBgShp" presStyleIdx="0" presStyleCnt="1"/>
      <dgm:spPr/>
      <dgm:t>
        <a:bodyPr/>
        <a:lstStyle/>
        <a:p>
          <a:endParaRPr lang="en-US"/>
        </a:p>
      </dgm:t>
    </dgm:pt>
    <dgm:pt modelId="{A38F05F6-28C9-4E6E-BAB3-AD3031091EA2}" type="pres">
      <dgm:prSet presAssocID="{F715F459-1412-479E-AFFE-D6CCF1D0D8BC}" presName="arrow1" presStyleLbl="fgShp" presStyleIdx="0" presStyleCnt="1"/>
      <dgm:spPr/>
      <dgm:t>
        <a:bodyPr/>
        <a:lstStyle/>
        <a:p>
          <a:endParaRPr lang="en-US"/>
        </a:p>
      </dgm:t>
    </dgm:pt>
    <dgm:pt modelId="{AD20FA3F-1476-48ED-BA88-524AAA5CB063}" type="pres">
      <dgm:prSet presAssocID="{F715F459-1412-479E-AFFE-D6CCF1D0D8BC}" presName="rectangle" presStyleLbl="revTx" presStyleIdx="0" presStyleCnt="1" custScaleX="12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1B987-1016-4F08-A11E-252D95514230}" type="pres">
      <dgm:prSet presAssocID="{F0371A2B-0A4B-4E29-BFFA-19A48B7D7FCF}" presName="item1" presStyleLbl="node1" presStyleIdx="0" presStyleCnt="3" custScaleX="92533" custScaleY="84689" custLinFactNeighborX="-19249" custLinFactNeighborY="9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943AE-CCDA-4494-BBA6-880E3FD6C7EE}" type="pres">
      <dgm:prSet presAssocID="{050E48B1-6ED2-47AD-A4DE-6AEBD7FD6536}" presName="item2" presStyleLbl="node1" presStyleIdx="1" presStyleCnt="3" custScaleX="104952" custScaleY="87303" custLinFactNeighborX="-2068" custLinFactNeighborY="-5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8419F-A8D3-49E1-B9C6-832B59E10B00}" type="pres">
      <dgm:prSet presAssocID="{63D1E44E-5D55-4569-AB67-38CE6297BC8C}" presName="item3" presStyleLbl="node1" presStyleIdx="2" presStyleCnt="3" custScaleX="138755" custScaleY="122256" custLinFactNeighborX="22915" custLinFactNeighborY="1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54B5C-053B-4FBF-8D37-638434AB01A4}" type="pres">
      <dgm:prSet presAssocID="{F715F459-1412-479E-AFFE-D6CCF1D0D8BC}" presName="funnel" presStyleLbl="trAlignAcc1" presStyleIdx="0" presStyleCnt="1" custScaleX="112218" custScaleY="100156" custLinFactNeighborX="-1063" custLinFactNeighborY="-6675"/>
      <dgm:spPr/>
      <dgm:t>
        <a:bodyPr/>
        <a:lstStyle/>
        <a:p>
          <a:endParaRPr lang="en-US"/>
        </a:p>
      </dgm:t>
    </dgm:pt>
  </dgm:ptLst>
  <dgm:cxnLst>
    <dgm:cxn modelId="{042622B8-3AED-4B3C-B071-01C338E5F34D}" srcId="{F715F459-1412-479E-AFFE-D6CCF1D0D8BC}" destId="{1B378179-7160-480C-994D-5E008D3D317C}" srcOrd="0" destOrd="0" parTransId="{C452A08F-2087-4BF0-900F-DB5D7BAD8657}" sibTransId="{30ABE058-CF16-4BC3-BFFB-765A9B6DEDF2}"/>
    <dgm:cxn modelId="{E8302D00-F51B-4E35-809C-14B72A612089}" srcId="{F715F459-1412-479E-AFFE-D6CCF1D0D8BC}" destId="{63D1E44E-5D55-4569-AB67-38CE6297BC8C}" srcOrd="3" destOrd="0" parTransId="{80385A3F-C45C-4306-96D1-28A74BE00BE4}" sibTransId="{20F420AC-E3B9-4457-A903-EAEA4CC0675B}"/>
    <dgm:cxn modelId="{93C72657-1532-46F1-8CB6-0488C91F6F9E}" type="presOf" srcId="{1B378179-7160-480C-994D-5E008D3D317C}" destId="{9518419F-A8D3-49E1-B9C6-832B59E10B00}" srcOrd="0" destOrd="0" presId="urn:microsoft.com/office/officeart/2005/8/layout/funnel1"/>
    <dgm:cxn modelId="{0A1BCCC2-0550-4AFB-9CE4-6E03A503A66A}" type="presOf" srcId="{F715F459-1412-479E-AFFE-D6CCF1D0D8BC}" destId="{4BFF20A3-72F7-492F-B5CE-64ECDB175A54}" srcOrd="0" destOrd="0" presId="urn:microsoft.com/office/officeart/2005/8/layout/funnel1"/>
    <dgm:cxn modelId="{BA2EF9F2-9633-44B2-8A59-A716198835E3}" type="presOf" srcId="{F0371A2B-0A4B-4E29-BFFA-19A48B7D7FCF}" destId="{68A943AE-CCDA-4494-BBA6-880E3FD6C7EE}" srcOrd="0" destOrd="0" presId="urn:microsoft.com/office/officeart/2005/8/layout/funnel1"/>
    <dgm:cxn modelId="{107592B8-9FF8-47ED-A408-6D552F11825F}" srcId="{F715F459-1412-479E-AFFE-D6CCF1D0D8BC}" destId="{F0371A2B-0A4B-4E29-BFFA-19A48B7D7FCF}" srcOrd="1" destOrd="0" parTransId="{53CD11C3-0D90-47F6-AA55-C9CDE00342F2}" sibTransId="{B7DD07E3-0A13-4B53-AB10-9FD93C13D8E4}"/>
    <dgm:cxn modelId="{5A8086F5-49E6-424C-A418-71E090670675}" type="presOf" srcId="{050E48B1-6ED2-47AD-A4DE-6AEBD7FD6536}" destId="{5A11B987-1016-4F08-A11E-252D95514230}" srcOrd="0" destOrd="0" presId="urn:microsoft.com/office/officeart/2005/8/layout/funnel1"/>
    <dgm:cxn modelId="{7815E9F1-2B53-4F5A-A0CF-8CD2C418EA0B}" type="presOf" srcId="{63D1E44E-5D55-4569-AB67-38CE6297BC8C}" destId="{AD20FA3F-1476-48ED-BA88-524AAA5CB063}" srcOrd="0" destOrd="0" presId="urn:microsoft.com/office/officeart/2005/8/layout/funnel1"/>
    <dgm:cxn modelId="{F76BBC3C-C080-4631-8B03-FC081094860A}" srcId="{F715F459-1412-479E-AFFE-D6CCF1D0D8BC}" destId="{050E48B1-6ED2-47AD-A4DE-6AEBD7FD6536}" srcOrd="2" destOrd="0" parTransId="{9EB239C7-2F2F-4B36-B795-43FE02C57B4A}" sibTransId="{DBCB14CB-5DEF-4771-8ACF-1C63DB4B36C1}"/>
    <dgm:cxn modelId="{C4250547-932A-4380-B007-E6EF009ACD67}" type="presParOf" srcId="{4BFF20A3-72F7-492F-B5CE-64ECDB175A54}" destId="{DF8F6CBD-E19A-44BE-952D-9C7AF9920241}" srcOrd="0" destOrd="0" presId="urn:microsoft.com/office/officeart/2005/8/layout/funnel1"/>
    <dgm:cxn modelId="{40303D46-2A2D-4228-9B2F-D5EC053D9B91}" type="presParOf" srcId="{4BFF20A3-72F7-492F-B5CE-64ECDB175A54}" destId="{A38F05F6-28C9-4E6E-BAB3-AD3031091EA2}" srcOrd="1" destOrd="0" presId="urn:microsoft.com/office/officeart/2005/8/layout/funnel1"/>
    <dgm:cxn modelId="{66C381A2-BDB3-4E11-8BEE-CED2211A8810}" type="presParOf" srcId="{4BFF20A3-72F7-492F-B5CE-64ECDB175A54}" destId="{AD20FA3F-1476-48ED-BA88-524AAA5CB063}" srcOrd="2" destOrd="0" presId="urn:microsoft.com/office/officeart/2005/8/layout/funnel1"/>
    <dgm:cxn modelId="{A8D96E8C-09A2-408A-A04B-C45E19AE8131}" type="presParOf" srcId="{4BFF20A3-72F7-492F-B5CE-64ECDB175A54}" destId="{5A11B987-1016-4F08-A11E-252D95514230}" srcOrd="3" destOrd="0" presId="urn:microsoft.com/office/officeart/2005/8/layout/funnel1"/>
    <dgm:cxn modelId="{F3550BE7-4B22-4CFE-9A5E-77F658F26546}" type="presParOf" srcId="{4BFF20A3-72F7-492F-B5CE-64ECDB175A54}" destId="{68A943AE-CCDA-4494-BBA6-880E3FD6C7EE}" srcOrd="4" destOrd="0" presId="urn:microsoft.com/office/officeart/2005/8/layout/funnel1"/>
    <dgm:cxn modelId="{3D038893-042A-4CAA-9A8E-F31632D2E560}" type="presParOf" srcId="{4BFF20A3-72F7-492F-B5CE-64ECDB175A54}" destId="{9518419F-A8D3-49E1-B9C6-832B59E10B00}" srcOrd="5" destOrd="0" presId="urn:microsoft.com/office/officeart/2005/8/layout/funnel1"/>
    <dgm:cxn modelId="{FA028571-4B58-4383-BB45-291C651A8863}" type="presParOf" srcId="{4BFF20A3-72F7-492F-B5CE-64ECDB175A54}" destId="{50F54B5C-053B-4FBF-8D37-638434AB01A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F16392F-86D6-4E5C-AADB-092262C69B46}" type="doc">
      <dgm:prSet loTypeId="urn:microsoft.com/office/officeart/2005/8/layout/process2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23CC66-FD68-4D03-AF9C-FD80B5765C84}">
      <dgm:prSet phldrT="[Text]" custT="1"/>
      <dgm:spPr/>
      <dgm:t>
        <a:bodyPr/>
        <a:lstStyle/>
        <a:p>
          <a:pPr marL="231775" indent="0" algn="ctr">
            <a:tabLst>
              <a:tab pos="2593975" algn="l"/>
            </a:tabLst>
          </a:pPr>
          <a:r>
            <a:rPr lang="id-ID" sz="1800" dirty="0" smtClean="0">
              <a:latin typeface="Arial" pitchFamily="34" charset="0"/>
              <a:cs typeface="Arial" pitchFamily="34" charset="0"/>
            </a:rPr>
            <a:t>Apa saja karakteristik perusahaan jasa?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379FA33-A002-491C-A947-F92E5A9A328B}" type="parTrans" cxnId="{D569E3D9-4885-46BD-9124-2D0BB54F5E20}">
      <dgm:prSet/>
      <dgm:spPr/>
      <dgm:t>
        <a:bodyPr/>
        <a:lstStyle/>
        <a:p>
          <a:endParaRPr lang="en-US"/>
        </a:p>
      </dgm:t>
    </dgm:pt>
    <dgm:pt modelId="{F5AF90E0-7AB4-4F64-A8DB-E1F77DE87667}" type="sibTrans" cxnId="{D569E3D9-4885-46BD-9124-2D0BB54F5E20}">
      <dgm:prSet/>
      <dgm:spPr/>
      <dgm:t>
        <a:bodyPr/>
        <a:lstStyle/>
        <a:p>
          <a:endParaRPr lang="en-US"/>
        </a:p>
      </dgm:t>
    </dgm:pt>
    <dgm:pt modelId="{E3C198FF-9328-4FFF-A3E6-875226670E73}">
      <dgm:prSet phldrT="[Text]" custT="1"/>
      <dgm:spPr/>
      <dgm:t>
        <a:bodyPr/>
        <a:lstStyle/>
        <a:p>
          <a:pPr marL="0" indent="0"/>
          <a:r>
            <a:rPr lang="id-ID" sz="1800" dirty="0" smtClean="0">
              <a:latin typeface="Arial" pitchFamily="34" charset="0"/>
              <a:cs typeface="Arial" pitchFamily="34" charset="0"/>
            </a:rPr>
            <a:t>T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idak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berwujud</a:t>
          </a:r>
          <a:r>
            <a:rPr lang="id-ID" sz="1800" dirty="0" smtClean="0">
              <a:latin typeface="Arial" pitchFamily="34" charset="0"/>
              <a:cs typeface="Arial" pitchFamily="34" charset="0"/>
            </a:rPr>
            <a:t> </a:t>
          </a:r>
          <a:endParaRPr lang="en-US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3CEA00C-9D4C-4694-BF0F-9853BFE5D2F7}" type="parTrans" cxnId="{764B825B-1D9E-4B6A-A9F5-EC523A5DF324}">
      <dgm:prSet/>
      <dgm:spPr/>
      <dgm:t>
        <a:bodyPr/>
        <a:lstStyle/>
        <a:p>
          <a:endParaRPr lang="en-US"/>
        </a:p>
      </dgm:t>
    </dgm:pt>
    <dgm:pt modelId="{2CF76D02-7392-4C00-9419-38683F8D9ECF}" type="sibTrans" cxnId="{764B825B-1D9E-4B6A-A9F5-EC523A5DF324}">
      <dgm:prSet/>
      <dgm:spPr/>
      <dgm:t>
        <a:bodyPr/>
        <a:lstStyle/>
        <a:p>
          <a:endParaRPr lang="en-US"/>
        </a:p>
      </dgm:t>
    </dgm:pt>
    <dgm:pt modelId="{7417B900-0DFF-414B-BB64-3F2961D88021}">
      <dgm:prSet custT="1"/>
      <dgm:spPr/>
      <dgm:t>
        <a:bodyPr/>
        <a:lstStyle/>
        <a:p>
          <a:pPr marL="0" indent="0">
            <a:tabLst/>
          </a:pPr>
          <a:r>
            <a:rPr lang="en-US" sz="18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dapat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dipisahkan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1E88CB4-3F82-4E34-BD4E-D6786B7A8D12}" type="parTrans" cxnId="{01F4FFD1-9B76-4C72-9D13-E06C937878A6}">
      <dgm:prSet/>
      <dgm:spPr/>
      <dgm:t>
        <a:bodyPr/>
        <a:lstStyle/>
        <a:p>
          <a:endParaRPr lang="en-US"/>
        </a:p>
      </dgm:t>
    </dgm:pt>
    <dgm:pt modelId="{14C3123D-5459-420A-A1E4-C2674BB35782}" type="sibTrans" cxnId="{01F4FFD1-9B76-4C72-9D13-E06C937878A6}">
      <dgm:prSet/>
      <dgm:spPr/>
      <dgm:t>
        <a:bodyPr/>
        <a:lstStyle/>
        <a:p>
          <a:endParaRPr lang="en-US"/>
        </a:p>
      </dgm:t>
    </dgm:pt>
    <dgm:pt modelId="{F5FDB38B-0845-4D9F-B6A7-483C25695276}">
      <dgm:prSet custT="1"/>
      <dgm:spPr/>
      <dgm:t>
        <a:bodyPr/>
        <a:lstStyle/>
        <a:p>
          <a:pPr marL="0" indent="0"/>
          <a:r>
            <a:rPr lang="en-US" sz="1800" dirty="0" smtClean="0">
              <a:latin typeface="Arial" pitchFamily="34" charset="0"/>
              <a:cs typeface="Arial" pitchFamily="34" charset="0"/>
            </a:rPr>
            <a:t>Keberagaman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6612A411-99A3-4657-B868-5066E3C509FC}" type="parTrans" cxnId="{BD74B05E-B5AC-4461-9021-543E2BF19843}">
      <dgm:prSet/>
      <dgm:spPr/>
      <dgm:t>
        <a:bodyPr/>
        <a:lstStyle/>
        <a:p>
          <a:endParaRPr lang="en-US"/>
        </a:p>
      </dgm:t>
    </dgm:pt>
    <dgm:pt modelId="{6CF965AC-F100-45B7-BA6F-964F1CF3A11A}" type="sibTrans" cxnId="{BD74B05E-B5AC-4461-9021-543E2BF19843}">
      <dgm:prSet/>
      <dgm:spPr/>
      <dgm:t>
        <a:bodyPr/>
        <a:lstStyle/>
        <a:p>
          <a:endParaRPr lang="en-US"/>
        </a:p>
      </dgm:t>
    </dgm:pt>
    <dgm:pt modelId="{F98687F6-4D4B-4320-A4EC-A2423EA312C7}">
      <dgm:prSet custT="1"/>
      <dgm:spPr/>
      <dgm:t>
        <a:bodyPr/>
        <a:lstStyle/>
        <a:p>
          <a:pPr marL="0" indent="0"/>
          <a:r>
            <a:rPr lang="en-US" sz="1800" dirty="0" smtClean="0">
              <a:latin typeface="Arial" pitchFamily="34" charset="0"/>
              <a:cs typeface="Arial" pitchFamily="34" charset="0"/>
            </a:rPr>
            <a:t>Tidak tahan lama  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0C39515-2D53-4C5D-8E81-040300A60CA3}" type="parTrans" cxnId="{5258BECE-3AC1-455E-BF71-7340D776BE24}">
      <dgm:prSet/>
      <dgm:spPr/>
      <dgm:t>
        <a:bodyPr/>
        <a:lstStyle/>
        <a:p>
          <a:endParaRPr lang="en-US"/>
        </a:p>
      </dgm:t>
    </dgm:pt>
    <dgm:pt modelId="{2108E2DC-85CF-4697-9141-6E251358F353}" type="sibTrans" cxnId="{5258BECE-3AC1-455E-BF71-7340D776BE24}">
      <dgm:prSet/>
      <dgm:spPr/>
      <dgm:t>
        <a:bodyPr/>
        <a:lstStyle/>
        <a:p>
          <a:endParaRPr lang="en-US"/>
        </a:p>
      </dgm:t>
    </dgm:pt>
    <dgm:pt modelId="{37A2C2B3-E90E-4055-A886-B877F54DDA27}" type="pres">
      <dgm:prSet presAssocID="{8F16392F-86D6-4E5C-AADB-092262C69B4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0A362-67FD-4495-81B0-E9F0AC183E47}" type="pres">
      <dgm:prSet presAssocID="{E023CC66-FD68-4D03-AF9C-FD80B5765C84}" presName="node" presStyleLbl="node1" presStyleIdx="0" presStyleCnt="2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  <dgm:pt modelId="{F7E727AD-5D1A-48A5-B133-C871912CCBC5}" type="pres">
      <dgm:prSet presAssocID="{F5AF90E0-7AB4-4F64-A8DB-E1F77DE8766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FFEA2B7-A190-4BEC-A5E0-3964D2D96C19}" type="pres">
      <dgm:prSet presAssocID="{F5AF90E0-7AB4-4F64-A8DB-E1F77DE87667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D2DE4F5A-33EE-403E-9CB6-D28FC7A43581}" type="pres">
      <dgm:prSet presAssocID="{E3C198FF-9328-4FFF-A3E6-875226670E7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F4FFD1-9B76-4C72-9D13-E06C937878A6}" srcId="{E3C198FF-9328-4FFF-A3E6-875226670E73}" destId="{7417B900-0DFF-414B-BB64-3F2961D88021}" srcOrd="0" destOrd="0" parTransId="{01E88CB4-3F82-4E34-BD4E-D6786B7A8D12}" sibTransId="{14C3123D-5459-420A-A1E4-C2674BB35782}"/>
    <dgm:cxn modelId="{D569E3D9-4885-46BD-9124-2D0BB54F5E20}" srcId="{8F16392F-86D6-4E5C-AADB-092262C69B46}" destId="{E023CC66-FD68-4D03-AF9C-FD80B5765C84}" srcOrd="0" destOrd="0" parTransId="{A379FA33-A002-491C-A947-F92E5A9A328B}" sibTransId="{F5AF90E0-7AB4-4F64-A8DB-E1F77DE87667}"/>
    <dgm:cxn modelId="{C59C5FC4-475F-442F-B405-321C68A19533}" type="presOf" srcId="{F98687F6-4D4B-4320-A4EC-A2423EA312C7}" destId="{D2DE4F5A-33EE-403E-9CB6-D28FC7A43581}" srcOrd="0" destOrd="3" presId="urn:microsoft.com/office/officeart/2005/8/layout/process2"/>
    <dgm:cxn modelId="{47B4FDC2-4DC6-4C31-9AC1-573DE18C0822}" type="presOf" srcId="{F5AF90E0-7AB4-4F64-A8DB-E1F77DE87667}" destId="{6FFEA2B7-A190-4BEC-A5E0-3964D2D96C19}" srcOrd="1" destOrd="0" presId="urn:microsoft.com/office/officeart/2005/8/layout/process2"/>
    <dgm:cxn modelId="{BD74B05E-B5AC-4461-9021-543E2BF19843}" srcId="{E3C198FF-9328-4FFF-A3E6-875226670E73}" destId="{F5FDB38B-0845-4D9F-B6A7-483C25695276}" srcOrd="1" destOrd="0" parTransId="{6612A411-99A3-4657-B868-5066E3C509FC}" sibTransId="{6CF965AC-F100-45B7-BA6F-964F1CF3A11A}"/>
    <dgm:cxn modelId="{11953504-CA80-4031-B71B-F838867E27F0}" type="presOf" srcId="{F5AF90E0-7AB4-4F64-A8DB-E1F77DE87667}" destId="{F7E727AD-5D1A-48A5-B133-C871912CCBC5}" srcOrd="0" destOrd="0" presId="urn:microsoft.com/office/officeart/2005/8/layout/process2"/>
    <dgm:cxn modelId="{8043CA97-1C32-422C-8C88-A6D8E238EC80}" type="presOf" srcId="{7417B900-0DFF-414B-BB64-3F2961D88021}" destId="{D2DE4F5A-33EE-403E-9CB6-D28FC7A43581}" srcOrd="0" destOrd="1" presId="urn:microsoft.com/office/officeart/2005/8/layout/process2"/>
    <dgm:cxn modelId="{5258BECE-3AC1-455E-BF71-7340D776BE24}" srcId="{E3C198FF-9328-4FFF-A3E6-875226670E73}" destId="{F98687F6-4D4B-4320-A4EC-A2423EA312C7}" srcOrd="2" destOrd="0" parTransId="{E0C39515-2D53-4C5D-8E81-040300A60CA3}" sibTransId="{2108E2DC-85CF-4697-9141-6E251358F353}"/>
    <dgm:cxn modelId="{DF5BF590-352D-411E-A772-DE4E18530D6E}" type="presOf" srcId="{E3C198FF-9328-4FFF-A3E6-875226670E73}" destId="{D2DE4F5A-33EE-403E-9CB6-D28FC7A43581}" srcOrd="0" destOrd="0" presId="urn:microsoft.com/office/officeart/2005/8/layout/process2"/>
    <dgm:cxn modelId="{C6E94E2A-41A7-4F5A-8606-DB2A5FE5865D}" type="presOf" srcId="{8F16392F-86D6-4E5C-AADB-092262C69B46}" destId="{37A2C2B3-E90E-4055-A886-B877F54DDA27}" srcOrd="0" destOrd="0" presId="urn:microsoft.com/office/officeart/2005/8/layout/process2"/>
    <dgm:cxn modelId="{E1C939AA-0088-46A5-A4A4-372A9CA8713A}" type="presOf" srcId="{F5FDB38B-0845-4D9F-B6A7-483C25695276}" destId="{D2DE4F5A-33EE-403E-9CB6-D28FC7A43581}" srcOrd="0" destOrd="2" presId="urn:microsoft.com/office/officeart/2005/8/layout/process2"/>
    <dgm:cxn modelId="{DD9F3E88-E97F-4CF6-9355-510FB720C36F}" type="presOf" srcId="{E023CC66-FD68-4D03-AF9C-FD80B5765C84}" destId="{F7C0A362-67FD-4495-81B0-E9F0AC183E47}" srcOrd="0" destOrd="0" presId="urn:microsoft.com/office/officeart/2005/8/layout/process2"/>
    <dgm:cxn modelId="{764B825B-1D9E-4B6A-A9F5-EC523A5DF324}" srcId="{8F16392F-86D6-4E5C-AADB-092262C69B46}" destId="{E3C198FF-9328-4FFF-A3E6-875226670E73}" srcOrd="1" destOrd="0" parTransId="{93CEA00C-9D4C-4694-BF0F-9853BFE5D2F7}" sibTransId="{2CF76D02-7392-4C00-9419-38683F8D9ECF}"/>
    <dgm:cxn modelId="{9E22C6AC-BD39-4E33-AB0B-7CA3AD193673}" type="presParOf" srcId="{37A2C2B3-E90E-4055-A886-B877F54DDA27}" destId="{F7C0A362-67FD-4495-81B0-E9F0AC183E47}" srcOrd="0" destOrd="0" presId="urn:microsoft.com/office/officeart/2005/8/layout/process2"/>
    <dgm:cxn modelId="{F15BD12E-F8BE-4CFD-9127-BFC1D134C9F8}" type="presParOf" srcId="{37A2C2B3-E90E-4055-A886-B877F54DDA27}" destId="{F7E727AD-5D1A-48A5-B133-C871912CCBC5}" srcOrd="1" destOrd="0" presId="urn:microsoft.com/office/officeart/2005/8/layout/process2"/>
    <dgm:cxn modelId="{96E14E49-72AB-47B1-A422-83E3D1569438}" type="presParOf" srcId="{F7E727AD-5D1A-48A5-B133-C871912CCBC5}" destId="{6FFEA2B7-A190-4BEC-A5E0-3964D2D96C19}" srcOrd="0" destOrd="0" presId="urn:microsoft.com/office/officeart/2005/8/layout/process2"/>
    <dgm:cxn modelId="{CF86C2D3-38E0-4483-B40F-36461A731024}" type="presParOf" srcId="{37A2C2B3-E90E-4055-A886-B877F54DDA27}" destId="{D2DE4F5A-33EE-403E-9CB6-D28FC7A4358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BE27137-7934-4B8C-A2FC-7910D0FBDF52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BA22B4-BBCE-42AA-B0ED-EC1ECE72AC53}">
      <dgm:prSet phldrT="[Text]" custT="1"/>
      <dgm:spPr/>
      <dgm:t>
        <a:bodyPr/>
        <a:lstStyle/>
        <a:p>
          <a:r>
            <a:rPr lang="id-ID" sz="2400" b="1" dirty="0" smtClean="0">
              <a:latin typeface="Arial" pitchFamily="34" charset="0"/>
              <a:cs typeface="Arial" pitchFamily="34" charset="0"/>
            </a:rPr>
            <a:t>Jenis-jenis bukti transaksi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A53081C0-13A4-4513-AD41-7DCFB1EC6C3E}" type="parTrans" cxnId="{0D10FFEC-3070-4938-B56C-59C31FCA9344}">
      <dgm:prSet/>
      <dgm:spPr/>
      <dgm:t>
        <a:bodyPr/>
        <a:lstStyle/>
        <a:p>
          <a:endParaRPr lang="en-US"/>
        </a:p>
      </dgm:t>
    </dgm:pt>
    <dgm:pt modelId="{F319B543-3576-4745-8BE2-7A75CA828DDF}" type="sibTrans" cxnId="{0D10FFEC-3070-4938-B56C-59C31FCA9344}">
      <dgm:prSet/>
      <dgm:spPr/>
      <dgm:t>
        <a:bodyPr/>
        <a:lstStyle/>
        <a:p>
          <a:endParaRPr lang="en-US"/>
        </a:p>
      </dgm:t>
    </dgm:pt>
    <dgm:pt modelId="{54E93978-D845-45C9-B08D-743D08B61060}">
      <dgm:prSet phldrT="[Text]" custT="1"/>
      <dgm:spPr/>
      <dgm:t>
        <a:bodyPr/>
        <a:lstStyle/>
        <a:p>
          <a:r>
            <a:rPr lang="id-ID" sz="1600" b="1" dirty="0" smtClean="0">
              <a:latin typeface="Arial" pitchFamily="34" charset="0"/>
              <a:cs typeface="Arial" pitchFamily="34" charset="0"/>
            </a:rPr>
            <a:t>Eksternal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2242AE0-BBD8-49EE-9FF5-FF8C8837A52B}" type="parTrans" cxnId="{794B0D37-5A7A-433C-86EE-2AABBAB085C2}">
      <dgm:prSet/>
      <dgm:spPr/>
      <dgm:t>
        <a:bodyPr/>
        <a:lstStyle/>
        <a:p>
          <a:endParaRPr lang="en-US"/>
        </a:p>
      </dgm:t>
    </dgm:pt>
    <dgm:pt modelId="{63D09F24-9CDC-4320-85B1-D7F7FB0DA44E}" type="sibTrans" cxnId="{794B0D37-5A7A-433C-86EE-2AABBAB085C2}">
      <dgm:prSet/>
      <dgm:spPr/>
      <dgm:t>
        <a:bodyPr/>
        <a:lstStyle/>
        <a:p>
          <a:endParaRPr lang="en-US"/>
        </a:p>
      </dgm:t>
    </dgm:pt>
    <dgm:pt modelId="{5473A57C-38EF-4B44-8155-13C9A95A8839}">
      <dgm:prSet phldrT="[Text]" custT="1"/>
      <dgm:spPr/>
      <dgm:t>
        <a:bodyPr/>
        <a:lstStyle/>
        <a:p>
          <a:r>
            <a:rPr lang="id-ID" sz="1600" b="0" dirty="0" smtClean="0">
              <a:latin typeface="Arial" pitchFamily="34" charset="0"/>
              <a:cs typeface="Arial" pitchFamily="34" charset="0"/>
            </a:rPr>
            <a:t>Kuitansi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D4C82424-37ED-4782-9E7C-B6BF740FC9CC}" type="parTrans" cxnId="{3BF6578F-2594-4D93-8FC5-3BF564AFC2CA}">
      <dgm:prSet/>
      <dgm:spPr/>
      <dgm:t>
        <a:bodyPr/>
        <a:lstStyle/>
        <a:p>
          <a:endParaRPr lang="en-US"/>
        </a:p>
      </dgm:t>
    </dgm:pt>
    <dgm:pt modelId="{BB546805-54CB-4CAA-BEF8-C524D821564F}" type="sibTrans" cxnId="{3BF6578F-2594-4D93-8FC5-3BF564AFC2CA}">
      <dgm:prSet/>
      <dgm:spPr/>
      <dgm:t>
        <a:bodyPr/>
        <a:lstStyle/>
        <a:p>
          <a:endParaRPr lang="en-US"/>
        </a:p>
      </dgm:t>
    </dgm:pt>
    <dgm:pt modelId="{D65AF219-2F96-4F18-A587-FBFCB42F3DE4}">
      <dgm:prSet phldrT="[Text]" custT="1"/>
      <dgm:spPr/>
      <dgm:t>
        <a:bodyPr/>
        <a:lstStyle/>
        <a:p>
          <a:r>
            <a:rPr lang="id-ID" sz="1600" b="0" dirty="0" smtClean="0">
              <a:latin typeface="Arial" pitchFamily="34" charset="0"/>
              <a:cs typeface="Arial" pitchFamily="34" charset="0"/>
            </a:rPr>
            <a:t>Faktur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F1BF8D85-3D34-41EA-8B41-170C77C91242}" type="parTrans" cxnId="{74F5191F-DCF5-4C17-BB6D-A0A3C95C1972}">
      <dgm:prSet/>
      <dgm:spPr/>
      <dgm:t>
        <a:bodyPr/>
        <a:lstStyle/>
        <a:p>
          <a:endParaRPr lang="en-US"/>
        </a:p>
      </dgm:t>
    </dgm:pt>
    <dgm:pt modelId="{5183D3FC-E197-4E5B-AD9E-E1EBD1DF8BE9}" type="sibTrans" cxnId="{74F5191F-DCF5-4C17-BB6D-A0A3C95C1972}">
      <dgm:prSet/>
      <dgm:spPr/>
      <dgm:t>
        <a:bodyPr/>
        <a:lstStyle/>
        <a:p>
          <a:endParaRPr lang="en-US"/>
        </a:p>
      </dgm:t>
    </dgm:pt>
    <dgm:pt modelId="{6157C976-F4B0-49A3-A1A3-D0DE1B377E17}">
      <dgm:prSet phldrT="[Text]" custT="1"/>
      <dgm:spPr/>
      <dgm:t>
        <a:bodyPr/>
        <a:lstStyle/>
        <a:p>
          <a:r>
            <a:rPr lang="id-ID" sz="1600" b="1" dirty="0" smtClean="0">
              <a:latin typeface="Arial" pitchFamily="34" charset="0"/>
              <a:cs typeface="Arial" pitchFamily="34" charset="0"/>
            </a:rPr>
            <a:t>Internal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7643FB7-8F2C-48FB-BB80-49057AEA03D2}" type="parTrans" cxnId="{4D75217D-16F3-413C-A2E7-8695AEDBF798}">
      <dgm:prSet/>
      <dgm:spPr/>
      <dgm:t>
        <a:bodyPr/>
        <a:lstStyle/>
        <a:p>
          <a:endParaRPr lang="en-US"/>
        </a:p>
      </dgm:t>
    </dgm:pt>
    <dgm:pt modelId="{D6AF03DC-AEC1-445D-A56F-822429D14B05}" type="sibTrans" cxnId="{4D75217D-16F3-413C-A2E7-8695AEDBF798}">
      <dgm:prSet/>
      <dgm:spPr/>
      <dgm:t>
        <a:bodyPr/>
        <a:lstStyle/>
        <a:p>
          <a:endParaRPr lang="en-US"/>
        </a:p>
      </dgm:t>
    </dgm:pt>
    <dgm:pt modelId="{5F3E61DA-11EE-43A2-B396-24A1257ED1A5}">
      <dgm:prSet phldrT="[Text]" custT="1"/>
      <dgm:spPr/>
      <dgm:t>
        <a:bodyPr/>
        <a:lstStyle/>
        <a:p>
          <a:r>
            <a:rPr lang="id-ID" sz="1600" b="0" dirty="0" smtClean="0">
              <a:latin typeface="Arial" pitchFamily="34" charset="0"/>
              <a:cs typeface="Arial" pitchFamily="34" charset="0"/>
            </a:rPr>
            <a:t>Memo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BA6207FA-228E-4AD6-A258-C410678810A2}" type="parTrans" cxnId="{E3C2460E-E930-45F9-A33C-6C2B0446EAFA}">
      <dgm:prSet/>
      <dgm:spPr/>
      <dgm:t>
        <a:bodyPr/>
        <a:lstStyle/>
        <a:p>
          <a:endParaRPr lang="en-US"/>
        </a:p>
      </dgm:t>
    </dgm:pt>
    <dgm:pt modelId="{9862C17D-10A0-4C44-88CF-ECEDE93663FF}" type="sibTrans" cxnId="{E3C2460E-E930-45F9-A33C-6C2B0446EAFA}">
      <dgm:prSet/>
      <dgm:spPr/>
      <dgm:t>
        <a:bodyPr/>
        <a:lstStyle/>
        <a:p>
          <a:endParaRPr lang="en-US"/>
        </a:p>
      </dgm:t>
    </dgm:pt>
    <dgm:pt modelId="{5EAE1E09-447F-4ED1-8D1D-B616FB403429}">
      <dgm:prSet custT="1"/>
      <dgm:spPr/>
      <dgm:t>
        <a:bodyPr/>
        <a:lstStyle/>
        <a:p>
          <a:r>
            <a:rPr lang="id-ID" sz="1600" b="0" dirty="0" smtClean="0">
              <a:latin typeface="Arial" pitchFamily="34" charset="0"/>
              <a:cs typeface="Arial" pitchFamily="34" charset="0"/>
            </a:rPr>
            <a:t>Nota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0EDB3E0E-44FC-487B-90B9-68165602C770}" type="parTrans" cxnId="{0B7CA4AA-131F-4DA3-A67C-954286A960CE}">
      <dgm:prSet/>
      <dgm:spPr/>
      <dgm:t>
        <a:bodyPr/>
        <a:lstStyle/>
        <a:p>
          <a:endParaRPr lang="en-US"/>
        </a:p>
      </dgm:t>
    </dgm:pt>
    <dgm:pt modelId="{8EA058A1-7639-4E01-B962-77EC647F4187}" type="sibTrans" cxnId="{0B7CA4AA-131F-4DA3-A67C-954286A960CE}">
      <dgm:prSet/>
      <dgm:spPr/>
      <dgm:t>
        <a:bodyPr/>
        <a:lstStyle/>
        <a:p>
          <a:endParaRPr lang="en-US"/>
        </a:p>
      </dgm:t>
    </dgm:pt>
    <dgm:pt modelId="{F70F2E06-2FBF-4974-9E26-B4B5A77851EB}">
      <dgm:prSet custT="1"/>
      <dgm:spPr/>
      <dgm:t>
        <a:bodyPr/>
        <a:lstStyle/>
        <a:p>
          <a:r>
            <a:rPr lang="id-ID" sz="1600" b="0" dirty="0" smtClean="0">
              <a:latin typeface="Arial" pitchFamily="34" charset="0"/>
              <a:cs typeface="Arial" pitchFamily="34" charset="0"/>
            </a:rPr>
            <a:t>Cek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0E907DA2-E433-4C79-85C4-7F8AF36A9701}" type="parTrans" cxnId="{CE9A3BE6-C701-4E5C-B318-334F13B16B81}">
      <dgm:prSet/>
      <dgm:spPr/>
      <dgm:t>
        <a:bodyPr/>
        <a:lstStyle/>
        <a:p>
          <a:endParaRPr lang="en-US"/>
        </a:p>
      </dgm:t>
    </dgm:pt>
    <dgm:pt modelId="{D2A4EE13-7430-4458-82CE-63715D06876A}" type="sibTrans" cxnId="{CE9A3BE6-C701-4E5C-B318-334F13B16B81}">
      <dgm:prSet/>
      <dgm:spPr/>
      <dgm:t>
        <a:bodyPr/>
        <a:lstStyle/>
        <a:p>
          <a:endParaRPr lang="en-US"/>
        </a:p>
      </dgm:t>
    </dgm:pt>
    <dgm:pt modelId="{E952AA0B-A068-49C7-AEB6-B38237106FBA}" type="pres">
      <dgm:prSet presAssocID="{DBE27137-7934-4B8C-A2FC-7910D0FBDF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B8FFAA-6D5D-4124-B282-7C8A0F932612}" type="pres">
      <dgm:prSet presAssocID="{46BA22B4-BBCE-42AA-B0ED-EC1ECE72AC53}" presName="vertOne" presStyleCnt="0"/>
      <dgm:spPr/>
      <dgm:t>
        <a:bodyPr/>
        <a:lstStyle/>
        <a:p>
          <a:endParaRPr lang="en-US"/>
        </a:p>
      </dgm:t>
    </dgm:pt>
    <dgm:pt modelId="{AAAAAD29-5BE9-4C86-92BD-41FF0EBAC9DF}" type="pres">
      <dgm:prSet presAssocID="{46BA22B4-BBCE-42AA-B0ED-EC1ECE72AC53}" presName="txOne" presStyleLbl="node0" presStyleIdx="0" presStyleCnt="1" custLinFactY="-8680" custLinFactNeighborX="-1442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52DC3B-DC8C-4C32-AD66-F244467DAA80}" type="pres">
      <dgm:prSet presAssocID="{46BA22B4-BBCE-42AA-B0ED-EC1ECE72AC53}" presName="parTransOne" presStyleCnt="0"/>
      <dgm:spPr/>
      <dgm:t>
        <a:bodyPr/>
        <a:lstStyle/>
        <a:p>
          <a:endParaRPr lang="en-US"/>
        </a:p>
      </dgm:t>
    </dgm:pt>
    <dgm:pt modelId="{4147E3EE-6232-4223-A037-D4BB0A784159}" type="pres">
      <dgm:prSet presAssocID="{46BA22B4-BBCE-42AA-B0ED-EC1ECE72AC53}" presName="horzOne" presStyleCnt="0"/>
      <dgm:spPr/>
      <dgm:t>
        <a:bodyPr/>
        <a:lstStyle/>
        <a:p>
          <a:endParaRPr lang="en-US"/>
        </a:p>
      </dgm:t>
    </dgm:pt>
    <dgm:pt modelId="{64EC148D-C9E7-4A05-9BA1-CDAB65F7DACC}" type="pres">
      <dgm:prSet presAssocID="{54E93978-D845-45C9-B08D-743D08B61060}" presName="vertTwo" presStyleCnt="0"/>
      <dgm:spPr/>
      <dgm:t>
        <a:bodyPr/>
        <a:lstStyle/>
        <a:p>
          <a:endParaRPr lang="en-US"/>
        </a:p>
      </dgm:t>
    </dgm:pt>
    <dgm:pt modelId="{B7A91131-164B-4EA2-936C-215EF393B451}" type="pres">
      <dgm:prSet presAssocID="{54E93978-D845-45C9-B08D-743D08B61060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7D0B30-4321-4B4D-841F-D9B59808DB4F}" type="pres">
      <dgm:prSet presAssocID="{54E93978-D845-45C9-B08D-743D08B61060}" presName="parTransTwo" presStyleCnt="0"/>
      <dgm:spPr/>
      <dgm:t>
        <a:bodyPr/>
        <a:lstStyle/>
        <a:p>
          <a:endParaRPr lang="en-US"/>
        </a:p>
      </dgm:t>
    </dgm:pt>
    <dgm:pt modelId="{64BEB474-23AF-4E55-A783-D7F809F71697}" type="pres">
      <dgm:prSet presAssocID="{54E93978-D845-45C9-B08D-743D08B61060}" presName="horzTwo" presStyleCnt="0"/>
      <dgm:spPr/>
      <dgm:t>
        <a:bodyPr/>
        <a:lstStyle/>
        <a:p>
          <a:endParaRPr lang="en-US"/>
        </a:p>
      </dgm:t>
    </dgm:pt>
    <dgm:pt modelId="{FC8C63BA-D69B-446E-9E82-254EA728C31F}" type="pres">
      <dgm:prSet presAssocID="{5473A57C-38EF-4B44-8155-13C9A95A8839}" presName="vertThree" presStyleCnt="0"/>
      <dgm:spPr/>
      <dgm:t>
        <a:bodyPr/>
        <a:lstStyle/>
        <a:p>
          <a:endParaRPr lang="en-US"/>
        </a:p>
      </dgm:t>
    </dgm:pt>
    <dgm:pt modelId="{E8E13C90-5C1A-4680-997D-54A253F0E454}" type="pres">
      <dgm:prSet presAssocID="{5473A57C-38EF-4B44-8155-13C9A95A8839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E4D32-4FFF-4120-80D4-9DCBC31B6E92}" type="pres">
      <dgm:prSet presAssocID="{5473A57C-38EF-4B44-8155-13C9A95A8839}" presName="horzThree" presStyleCnt="0"/>
      <dgm:spPr/>
      <dgm:t>
        <a:bodyPr/>
        <a:lstStyle/>
        <a:p>
          <a:endParaRPr lang="en-US"/>
        </a:p>
      </dgm:t>
    </dgm:pt>
    <dgm:pt modelId="{5F3C14A1-2BA9-4999-8829-F562C04EF435}" type="pres">
      <dgm:prSet presAssocID="{BB546805-54CB-4CAA-BEF8-C524D821564F}" presName="sibSpaceThree" presStyleCnt="0"/>
      <dgm:spPr/>
      <dgm:t>
        <a:bodyPr/>
        <a:lstStyle/>
        <a:p>
          <a:endParaRPr lang="en-US"/>
        </a:p>
      </dgm:t>
    </dgm:pt>
    <dgm:pt modelId="{8C0D1436-A3BB-4C86-8324-58FC85075ED3}" type="pres">
      <dgm:prSet presAssocID="{D65AF219-2F96-4F18-A587-FBFCB42F3DE4}" presName="vertThree" presStyleCnt="0"/>
      <dgm:spPr/>
      <dgm:t>
        <a:bodyPr/>
        <a:lstStyle/>
        <a:p>
          <a:endParaRPr lang="en-US"/>
        </a:p>
      </dgm:t>
    </dgm:pt>
    <dgm:pt modelId="{96A47BF5-D95D-4C46-B15B-894503E5C998}" type="pres">
      <dgm:prSet presAssocID="{D65AF219-2F96-4F18-A587-FBFCB42F3DE4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EE6E61-39AE-4682-A37F-712B282AD3B4}" type="pres">
      <dgm:prSet presAssocID="{D65AF219-2F96-4F18-A587-FBFCB42F3DE4}" presName="horzThree" presStyleCnt="0"/>
      <dgm:spPr/>
      <dgm:t>
        <a:bodyPr/>
        <a:lstStyle/>
        <a:p>
          <a:endParaRPr lang="en-US"/>
        </a:p>
      </dgm:t>
    </dgm:pt>
    <dgm:pt modelId="{0156A5F2-6BDA-430F-8C67-AA83DA302E3F}" type="pres">
      <dgm:prSet presAssocID="{5183D3FC-E197-4E5B-AD9E-E1EBD1DF8BE9}" presName="sibSpaceThree" presStyleCnt="0"/>
      <dgm:spPr/>
      <dgm:t>
        <a:bodyPr/>
        <a:lstStyle/>
        <a:p>
          <a:endParaRPr lang="en-US"/>
        </a:p>
      </dgm:t>
    </dgm:pt>
    <dgm:pt modelId="{33A26E3F-8518-496C-AE1D-49FA34841260}" type="pres">
      <dgm:prSet presAssocID="{5EAE1E09-447F-4ED1-8D1D-B616FB403429}" presName="vertThree" presStyleCnt="0"/>
      <dgm:spPr/>
      <dgm:t>
        <a:bodyPr/>
        <a:lstStyle/>
        <a:p>
          <a:endParaRPr lang="en-US"/>
        </a:p>
      </dgm:t>
    </dgm:pt>
    <dgm:pt modelId="{4211E543-8E31-46D8-8941-D646AA9C5F96}" type="pres">
      <dgm:prSet presAssocID="{5EAE1E09-447F-4ED1-8D1D-B616FB403429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A1698-DD2F-455F-B750-93EF4FAC8C93}" type="pres">
      <dgm:prSet presAssocID="{5EAE1E09-447F-4ED1-8D1D-B616FB403429}" presName="horzThree" presStyleCnt="0"/>
      <dgm:spPr/>
      <dgm:t>
        <a:bodyPr/>
        <a:lstStyle/>
        <a:p>
          <a:endParaRPr lang="en-US"/>
        </a:p>
      </dgm:t>
    </dgm:pt>
    <dgm:pt modelId="{D2B04CAD-0A4B-42EA-9840-B5ACA2ACD15A}" type="pres">
      <dgm:prSet presAssocID="{8EA058A1-7639-4E01-B962-77EC647F4187}" presName="sibSpaceThree" presStyleCnt="0"/>
      <dgm:spPr/>
      <dgm:t>
        <a:bodyPr/>
        <a:lstStyle/>
        <a:p>
          <a:endParaRPr lang="en-US"/>
        </a:p>
      </dgm:t>
    </dgm:pt>
    <dgm:pt modelId="{7115CB87-3A38-4C5A-BE54-94572E52AB65}" type="pres">
      <dgm:prSet presAssocID="{F70F2E06-2FBF-4974-9E26-B4B5A77851EB}" presName="vertThree" presStyleCnt="0"/>
      <dgm:spPr/>
      <dgm:t>
        <a:bodyPr/>
        <a:lstStyle/>
        <a:p>
          <a:endParaRPr lang="en-US"/>
        </a:p>
      </dgm:t>
    </dgm:pt>
    <dgm:pt modelId="{0763CC4C-C37D-48C0-83FF-E8A855CE2A73}" type="pres">
      <dgm:prSet presAssocID="{F70F2E06-2FBF-4974-9E26-B4B5A77851EB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FE7719-8217-46F3-9193-AFDB9F0C90F5}" type="pres">
      <dgm:prSet presAssocID="{F70F2E06-2FBF-4974-9E26-B4B5A77851EB}" presName="horzThree" presStyleCnt="0"/>
      <dgm:spPr/>
      <dgm:t>
        <a:bodyPr/>
        <a:lstStyle/>
        <a:p>
          <a:endParaRPr lang="en-US"/>
        </a:p>
      </dgm:t>
    </dgm:pt>
    <dgm:pt modelId="{390CAF1F-3F3C-4A88-BF47-31876F73BFDF}" type="pres">
      <dgm:prSet presAssocID="{63D09F24-9CDC-4320-85B1-D7F7FB0DA44E}" presName="sibSpaceTwo" presStyleCnt="0"/>
      <dgm:spPr/>
      <dgm:t>
        <a:bodyPr/>
        <a:lstStyle/>
        <a:p>
          <a:endParaRPr lang="en-US"/>
        </a:p>
      </dgm:t>
    </dgm:pt>
    <dgm:pt modelId="{7149699A-C120-4FE2-B359-13BA5D416D2E}" type="pres">
      <dgm:prSet presAssocID="{6157C976-F4B0-49A3-A1A3-D0DE1B377E17}" presName="vertTwo" presStyleCnt="0"/>
      <dgm:spPr/>
      <dgm:t>
        <a:bodyPr/>
        <a:lstStyle/>
        <a:p>
          <a:endParaRPr lang="en-US"/>
        </a:p>
      </dgm:t>
    </dgm:pt>
    <dgm:pt modelId="{6AFF5647-629C-4ABA-899B-AA049A07E372}" type="pres">
      <dgm:prSet presAssocID="{6157C976-F4B0-49A3-A1A3-D0DE1B377E1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9325E-D438-4085-88F8-0DF699526D65}" type="pres">
      <dgm:prSet presAssocID="{6157C976-F4B0-49A3-A1A3-D0DE1B377E17}" presName="parTransTwo" presStyleCnt="0"/>
      <dgm:spPr/>
      <dgm:t>
        <a:bodyPr/>
        <a:lstStyle/>
        <a:p>
          <a:endParaRPr lang="en-US"/>
        </a:p>
      </dgm:t>
    </dgm:pt>
    <dgm:pt modelId="{CCF96D64-219D-49BC-90C1-3E5C862DDF4C}" type="pres">
      <dgm:prSet presAssocID="{6157C976-F4B0-49A3-A1A3-D0DE1B377E17}" presName="horzTwo" presStyleCnt="0"/>
      <dgm:spPr/>
      <dgm:t>
        <a:bodyPr/>
        <a:lstStyle/>
        <a:p>
          <a:endParaRPr lang="en-US"/>
        </a:p>
      </dgm:t>
    </dgm:pt>
    <dgm:pt modelId="{8D5BEA02-E26A-44F7-9AEF-5167030BE29F}" type="pres">
      <dgm:prSet presAssocID="{5F3E61DA-11EE-43A2-B396-24A1257ED1A5}" presName="vertThree" presStyleCnt="0"/>
      <dgm:spPr/>
      <dgm:t>
        <a:bodyPr/>
        <a:lstStyle/>
        <a:p>
          <a:endParaRPr lang="en-US"/>
        </a:p>
      </dgm:t>
    </dgm:pt>
    <dgm:pt modelId="{3B1FFDE1-6947-4947-821B-8ABD1E2A1A22}" type="pres">
      <dgm:prSet presAssocID="{5F3E61DA-11EE-43A2-B396-24A1257ED1A5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F1DC5A-558F-429E-892E-32D7D7C26256}" type="pres">
      <dgm:prSet presAssocID="{5F3E61DA-11EE-43A2-B396-24A1257ED1A5}" presName="horzThree" presStyleCnt="0"/>
      <dgm:spPr/>
      <dgm:t>
        <a:bodyPr/>
        <a:lstStyle/>
        <a:p>
          <a:endParaRPr lang="en-US"/>
        </a:p>
      </dgm:t>
    </dgm:pt>
  </dgm:ptLst>
  <dgm:cxnLst>
    <dgm:cxn modelId="{7121E018-8B8F-42FC-9CD9-C8F51ACAE0A1}" type="presOf" srcId="{5EAE1E09-447F-4ED1-8D1D-B616FB403429}" destId="{4211E543-8E31-46D8-8941-D646AA9C5F96}" srcOrd="0" destOrd="0" presId="urn:microsoft.com/office/officeart/2005/8/layout/hierarchy4"/>
    <dgm:cxn modelId="{2B9AFC43-2033-47F5-B584-354AF065231A}" type="presOf" srcId="{DBE27137-7934-4B8C-A2FC-7910D0FBDF52}" destId="{E952AA0B-A068-49C7-AEB6-B38237106FBA}" srcOrd="0" destOrd="0" presId="urn:microsoft.com/office/officeart/2005/8/layout/hierarchy4"/>
    <dgm:cxn modelId="{CE9A3BE6-C701-4E5C-B318-334F13B16B81}" srcId="{54E93978-D845-45C9-B08D-743D08B61060}" destId="{F70F2E06-2FBF-4974-9E26-B4B5A77851EB}" srcOrd="3" destOrd="0" parTransId="{0E907DA2-E433-4C79-85C4-7F8AF36A9701}" sibTransId="{D2A4EE13-7430-4458-82CE-63715D06876A}"/>
    <dgm:cxn modelId="{4D75217D-16F3-413C-A2E7-8695AEDBF798}" srcId="{46BA22B4-BBCE-42AA-B0ED-EC1ECE72AC53}" destId="{6157C976-F4B0-49A3-A1A3-D0DE1B377E17}" srcOrd="1" destOrd="0" parTransId="{A7643FB7-8F2C-48FB-BB80-49057AEA03D2}" sibTransId="{D6AF03DC-AEC1-445D-A56F-822429D14B05}"/>
    <dgm:cxn modelId="{18B19B58-6B64-44AD-B90F-3629EF41FAA5}" type="presOf" srcId="{D65AF219-2F96-4F18-A587-FBFCB42F3DE4}" destId="{96A47BF5-D95D-4C46-B15B-894503E5C998}" srcOrd="0" destOrd="0" presId="urn:microsoft.com/office/officeart/2005/8/layout/hierarchy4"/>
    <dgm:cxn modelId="{183700BE-A9E9-4EC5-A9EE-94D23B386774}" type="presOf" srcId="{5F3E61DA-11EE-43A2-B396-24A1257ED1A5}" destId="{3B1FFDE1-6947-4947-821B-8ABD1E2A1A22}" srcOrd="0" destOrd="0" presId="urn:microsoft.com/office/officeart/2005/8/layout/hierarchy4"/>
    <dgm:cxn modelId="{CFD71CCA-BC35-4E02-8624-A114CE8D84C6}" type="presOf" srcId="{54E93978-D845-45C9-B08D-743D08B61060}" destId="{B7A91131-164B-4EA2-936C-215EF393B451}" srcOrd="0" destOrd="0" presId="urn:microsoft.com/office/officeart/2005/8/layout/hierarchy4"/>
    <dgm:cxn modelId="{EA0719E2-8D90-4574-B2D3-6959D71D8F36}" type="presOf" srcId="{46BA22B4-BBCE-42AA-B0ED-EC1ECE72AC53}" destId="{AAAAAD29-5BE9-4C86-92BD-41FF0EBAC9DF}" srcOrd="0" destOrd="0" presId="urn:microsoft.com/office/officeart/2005/8/layout/hierarchy4"/>
    <dgm:cxn modelId="{794B0D37-5A7A-433C-86EE-2AABBAB085C2}" srcId="{46BA22B4-BBCE-42AA-B0ED-EC1ECE72AC53}" destId="{54E93978-D845-45C9-B08D-743D08B61060}" srcOrd="0" destOrd="0" parTransId="{42242AE0-BBD8-49EE-9FF5-FF8C8837A52B}" sibTransId="{63D09F24-9CDC-4320-85B1-D7F7FB0DA44E}"/>
    <dgm:cxn modelId="{AEEB7F42-AFD5-4387-B86B-E2454FDB40A4}" type="presOf" srcId="{5473A57C-38EF-4B44-8155-13C9A95A8839}" destId="{E8E13C90-5C1A-4680-997D-54A253F0E454}" srcOrd="0" destOrd="0" presId="urn:microsoft.com/office/officeart/2005/8/layout/hierarchy4"/>
    <dgm:cxn modelId="{0D10FFEC-3070-4938-B56C-59C31FCA9344}" srcId="{DBE27137-7934-4B8C-A2FC-7910D0FBDF52}" destId="{46BA22B4-BBCE-42AA-B0ED-EC1ECE72AC53}" srcOrd="0" destOrd="0" parTransId="{A53081C0-13A4-4513-AD41-7DCFB1EC6C3E}" sibTransId="{F319B543-3576-4745-8BE2-7A75CA828DDF}"/>
    <dgm:cxn modelId="{2BDABBA3-2B37-462E-9288-408145AB601D}" type="presOf" srcId="{F70F2E06-2FBF-4974-9E26-B4B5A77851EB}" destId="{0763CC4C-C37D-48C0-83FF-E8A855CE2A73}" srcOrd="0" destOrd="0" presId="urn:microsoft.com/office/officeart/2005/8/layout/hierarchy4"/>
    <dgm:cxn modelId="{0B7CA4AA-131F-4DA3-A67C-954286A960CE}" srcId="{54E93978-D845-45C9-B08D-743D08B61060}" destId="{5EAE1E09-447F-4ED1-8D1D-B616FB403429}" srcOrd="2" destOrd="0" parTransId="{0EDB3E0E-44FC-487B-90B9-68165602C770}" sibTransId="{8EA058A1-7639-4E01-B962-77EC647F4187}"/>
    <dgm:cxn modelId="{3BF6578F-2594-4D93-8FC5-3BF564AFC2CA}" srcId="{54E93978-D845-45C9-B08D-743D08B61060}" destId="{5473A57C-38EF-4B44-8155-13C9A95A8839}" srcOrd="0" destOrd="0" parTransId="{D4C82424-37ED-4782-9E7C-B6BF740FC9CC}" sibTransId="{BB546805-54CB-4CAA-BEF8-C524D821564F}"/>
    <dgm:cxn modelId="{74F5191F-DCF5-4C17-BB6D-A0A3C95C1972}" srcId="{54E93978-D845-45C9-B08D-743D08B61060}" destId="{D65AF219-2F96-4F18-A587-FBFCB42F3DE4}" srcOrd="1" destOrd="0" parTransId="{F1BF8D85-3D34-41EA-8B41-170C77C91242}" sibTransId="{5183D3FC-E197-4E5B-AD9E-E1EBD1DF8BE9}"/>
    <dgm:cxn modelId="{E3C2460E-E930-45F9-A33C-6C2B0446EAFA}" srcId="{6157C976-F4B0-49A3-A1A3-D0DE1B377E17}" destId="{5F3E61DA-11EE-43A2-B396-24A1257ED1A5}" srcOrd="0" destOrd="0" parTransId="{BA6207FA-228E-4AD6-A258-C410678810A2}" sibTransId="{9862C17D-10A0-4C44-88CF-ECEDE93663FF}"/>
    <dgm:cxn modelId="{9A57690C-AA9E-4312-9DD1-E5C0688F7F67}" type="presOf" srcId="{6157C976-F4B0-49A3-A1A3-D0DE1B377E17}" destId="{6AFF5647-629C-4ABA-899B-AA049A07E372}" srcOrd="0" destOrd="0" presId="urn:microsoft.com/office/officeart/2005/8/layout/hierarchy4"/>
    <dgm:cxn modelId="{A0057373-8FD2-4EA2-A2B0-920C9755A336}" type="presParOf" srcId="{E952AA0B-A068-49C7-AEB6-B38237106FBA}" destId="{B6B8FFAA-6D5D-4124-B282-7C8A0F932612}" srcOrd="0" destOrd="0" presId="urn:microsoft.com/office/officeart/2005/8/layout/hierarchy4"/>
    <dgm:cxn modelId="{E1ED50C2-DA97-4CA8-A375-CA32CEBA1545}" type="presParOf" srcId="{B6B8FFAA-6D5D-4124-B282-7C8A0F932612}" destId="{AAAAAD29-5BE9-4C86-92BD-41FF0EBAC9DF}" srcOrd="0" destOrd="0" presId="urn:microsoft.com/office/officeart/2005/8/layout/hierarchy4"/>
    <dgm:cxn modelId="{5639B9EA-5D57-4D30-98CC-A0CFD1286718}" type="presParOf" srcId="{B6B8FFAA-6D5D-4124-B282-7C8A0F932612}" destId="{6752DC3B-DC8C-4C32-AD66-F244467DAA80}" srcOrd="1" destOrd="0" presId="urn:microsoft.com/office/officeart/2005/8/layout/hierarchy4"/>
    <dgm:cxn modelId="{E6BE7B0A-A901-4A30-91B2-12B5172A331F}" type="presParOf" srcId="{B6B8FFAA-6D5D-4124-B282-7C8A0F932612}" destId="{4147E3EE-6232-4223-A037-D4BB0A784159}" srcOrd="2" destOrd="0" presId="urn:microsoft.com/office/officeart/2005/8/layout/hierarchy4"/>
    <dgm:cxn modelId="{B9F07560-1348-4772-B652-33C071E2AC3C}" type="presParOf" srcId="{4147E3EE-6232-4223-A037-D4BB0A784159}" destId="{64EC148D-C9E7-4A05-9BA1-CDAB65F7DACC}" srcOrd="0" destOrd="0" presId="urn:microsoft.com/office/officeart/2005/8/layout/hierarchy4"/>
    <dgm:cxn modelId="{DD5B9166-1216-4F50-8857-D3AB9110D988}" type="presParOf" srcId="{64EC148D-C9E7-4A05-9BA1-CDAB65F7DACC}" destId="{B7A91131-164B-4EA2-936C-215EF393B451}" srcOrd="0" destOrd="0" presId="urn:microsoft.com/office/officeart/2005/8/layout/hierarchy4"/>
    <dgm:cxn modelId="{008A7868-AA12-4FD4-9258-23DDA9565C17}" type="presParOf" srcId="{64EC148D-C9E7-4A05-9BA1-CDAB65F7DACC}" destId="{627D0B30-4321-4B4D-841F-D9B59808DB4F}" srcOrd="1" destOrd="0" presId="urn:microsoft.com/office/officeart/2005/8/layout/hierarchy4"/>
    <dgm:cxn modelId="{E5DA9E12-6827-4BF3-B153-C4AE7D4DD1D3}" type="presParOf" srcId="{64EC148D-C9E7-4A05-9BA1-CDAB65F7DACC}" destId="{64BEB474-23AF-4E55-A783-D7F809F71697}" srcOrd="2" destOrd="0" presId="urn:microsoft.com/office/officeart/2005/8/layout/hierarchy4"/>
    <dgm:cxn modelId="{778B8278-951F-4655-B82D-C1D9AA705791}" type="presParOf" srcId="{64BEB474-23AF-4E55-A783-D7F809F71697}" destId="{FC8C63BA-D69B-446E-9E82-254EA728C31F}" srcOrd="0" destOrd="0" presId="urn:microsoft.com/office/officeart/2005/8/layout/hierarchy4"/>
    <dgm:cxn modelId="{CF94D8DA-98D4-4D07-A8DF-61F34B7D8866}" type="presParOf" srcId="{FC8C63BA-D69B-446E-9E82-254EA728C31F}" destId="{E8E13C90-5C1A-4680-997D-54A253F0E454}" srcOrd="0" destOrd="0" presId="urn:microsoft.com/office/officeart/2005/8/layout/hierarchy4"/>
    <dgm:cxn modelId="{703BEE06-3000-4AFB-B595-1103ACE419F8}" type="presParOf" srcId="{FC8C63BA-D69B-446E-9E82-254EA728C31F}" destId="{A81E4D32-4FFF-4120-80D4-9DCBC31B6E92}" srcOrd="1" destOrd="0" presId="urn:microsoft.com/office/officeart/2005/8/layout/hierarchy4"/>
    <dgm:cxn modelId="{4B7BEE35-16CB-4E0C-ACF3-2203659F2529}" type="presParOf" srcId="{64BEB474-23AF-4E55-A783-D7F809F71697}" destId="{5F3C14A1-2BA9-4999-8829-F562C04EF435}" srcOrd="1" destOrd="0" presId="urn:microsoft.com/office/officeart/2005/8/layout/hierarchy4"/>
    <dgm:cxn modelId="{4DA5D890-B13D-4146-995B-BCBED8CC5BBF}" type="presParOf" srcId="{64BEB474-23AF-4E55-A783-D7F809F71697}" destId="{8C0D1436-A3BB-4C86-8324-58FC85075ED3}" srcOrd="2" destOrd="0" presId="urn:microsoft.com/office/officeart/2005/8/layout/hierarchy4"/>
    <dgm:cxn modelId="{1D7C0706-AF6C-4BD6-963D-AFD0D18316E5}" type="presParOf" srcId="{8C0D1436-A3BB-4C86-8324-58FC85075ED3}" destId="{96A47BF5-D95D-4C46-B15B-894503E5C998}" srcOrd="0" destOrd="0" presId="urn:microsoft.com/office/officeart/2005/8/layout/hierarchy4"/>
    <dgm:cxn modelId="{2C565A72-1F28-4629-B23B-075AD7472CE6}" type="presParOf" srcId="{8C0D1436-A3BB-4C86-8324-58FC85075ED3}" destId="{59EE6E61-39AE-4682-A37F-712B282AD3B4}" srcOrd="1" destOrd="0" presId="urn:microsoft.com/office/officeart/2005/8/layout/hierarchy4"/>
    <dgm:cxn modelId="{B83FA4A6-E67D-4E4F-A17D-2027E058432F}" type="presParOf" srcId="{64BEB474-23AF-4E55-A783-D7F809F71697}" destId="{0156A5F2-6BDA-430F-8C67-AA83DA302E3F}" srcOrd="3" destOrd="0" presId="urn:microsoft.com/office/officeart/2005/8/layout/hierarchy4"/>
    <dgm:cxn modelId="{715DD2C0-915B-45DE-837F-F1FA74CA49A7}" type="presParOf" srcId="{64BEB474-23AF-4E55-A783-D7F809F71697}" destId="{33A26E3F-8518-496C-AE1D-49FA34841260}" srcOrd="4" destOrd="0" presId="urn:microsoft.com/office/officeart/2005/8/layout/hierarchy4"/>
    <dgm:cxn modelId="{F7276A39-5F61-47FB-BCC6-08A4A7433741}" type="presParOf" srcId="{33A26E3F-8518-496C-AE1D-49FA34841260}" destId="{4211E543-8E31-46D8-8941-D646AA9C5F96}" srcOrd="0" destOrd="0" presId="urn:microsoft.com/office/officeart/2005/8/layout/hierarchy4"/>
    <dgm:cxn modelId="{1E5CAD89-6976-4C0A-81AB-F8423FB0D294}" type="presParOf" srcId="{33A26E3F-8518-496C-AE1D-49FA34841260}" destId="{BB3A1698-DD2F-455F-B750-93EF4FAC8C93}" srcOrd="1" destOrd="0" presId="urn:microsoft.com/office/officeart/2005/8/layout/hierarchy4"/>
    <dgm:cxn modelId="{B546D7ED-D1AD-48A9-AC9C-23B5021DD649}" type="presParOf" srcId="{64BEB474-23AF-4E55-A783-D7F809F71697}" destId="{D2B04CAD-0A4B-42EA-9840-B5ACA2ACD15A}" srcOrd="5" destOrd="0" presId="urn:microsoft.com/office/officeart/2005/8/layout/hierarchy4"/>
    <dgm:cxn modelId="{DE67FC7F-19CB-4BEB-8F3C-BF167B58861C}" type="presParOf" srcId="{64BEB474-23AF-4E55-A783-D7F809F71697}" destId="{7115CB87-3A38-4C5A-BE54-94572E52AB65}" srcOrd="6" destOrd="0" presId="urn:microsoft.com/office/officeart/2005/8/layout/hierarchy4"/>
    <dgm:cxn modelId="{52F71737-04C9-4FCF-B1A1-AFEB4610B78B}" type="presParOf" srcId="{7115CB87-3A38-4C5A-BE54-94572E52AB65}" destId="{0763CC4C-C37D-48C0-83FF-E8A855CE2A73}" srcOrd="0" destOrd="0" presId="urn:microsoft.com/office/officeart/2005/8/layout/hierarchy4"/>
    <dgm:cxn modelId="{0B92F531-E072-48EE-99B0-BC52BB1B748A}" type="presParOf" srcId="{7115CB87-3A38-4C5A-BE54-94572E52AB65}" destId="{32FE7719-8217-46F3-9193-AFDB9F0C90F5}" srcOrd="1" destOrd="0" presId="urn:microsoft.com/office/officeart/2005/8/layout/hierarchy4"/>
    <dgm:cxn modelId="{F671F90B-6A2C-4EF0-82E1-7BC4222663C0}" type="presParOf" srcId="{4147E3EE-6232-4223-A037-D4BB0A784159}" destId="{390CAF1F-3F3C-4A88-BF47-31876F73BFDF}" srcOrd="1" destOrd="0" presId="urn:microsoft.com/office/officeart/2005/8/layout/hierarchy4"/>
    <dgm:cxn modelId="{AABFEFBE-AB52-4B96-B91F-0F579932A415}" type="presParOf" srcId="{4147E3EE-6232-4223-A037-D4BB0A784159}" destId="{7149699A-C120-4FE2-B359-13BA5D416D2E}" srcOrd="2" destOrd="0" presId="urn:microsoft.com/office/officeart/2005/8/layout/hierarchy4"/>
    <dgm:cxn modelId="{5D655AEB-BE44-4D36-8D62-B13937A1AF27}" type="presParOf" srcId="{7149699A-C120-4FE2-B359-13BA5D416D2E}" destId="{6AFF5647-629C-4ABA-899B-AA049A07E372}" srcOrd="0" destOrd="0" presId="urn:microsoft.com/office/officeart/2005/8/layout/hierarchy4"/>
    <dgm:cxn modelId="{18258571-FC3E-46C5-BAE8-008B70FF166E}" type="presParOf" srcId="{7149699A-C120-4FE2-B359-13BA5D416D2E}" destId="{92E9325E-D438-4085-88F8-0DF699526D65}" srcOrd="1" destOrd="0" presId="urn:microsoft.com/office/officeart/2005/8/layout/hierarchy4"/>
    <dgm:cxn modelId="{15A38860-5960-465C-AD92-F056B4F70954}" type="presParOf" srcId="{7149699A-C120-4FE2-B359-13BA5D416D2E}" destId="{CCF96D64-219D-49BC-90C1-3E5C862DDF4C}" srcOrd="2" destOrd="0" presId="urn:microsoft.com/office/officeart/2005/8/layout/hierarchy4"/>
    <dgm:cxn modelId="{50407861-BE1F-4401-A108-BC27E7230095}" type="presParOf" srcId="{CCF96D64-219D-49BC-90C1-3E5C862DDF4C}" destId="{8D5BEA02-E26A-44F7-9AEF-5167030BE29F}" srcOrd="0" destOrd="0" presId="urn:microsoft.com/office/officeart/2005/8/layout/hierarchy4"/>
    <dgm:cxn modelId="{076C4956-2272-4822-8B5A-0A55A0603A4C}" type="presParOf" srcId="{8D5BEA02-E26A-44F7-9AEF-5167030BE29F}" destId="{3B1FFDE1-6947-4947-821B-8ABD1E2A1A22}" srcOrd="0" destOrd="0" presId="urn:microsoft.com/office/officeart/2005/8/layout/hierarchy4"/>
    <dgm:cxn modelId="{6E11ACA0-3A4D-4876-B167-01496AD4A51F}" type="presParOf" srcId="{8D5BEA02-E26A-44F7-9AEF-5167030BE29F}" destId="{11F1DC5A-558F-429E-892E-32D7D7C262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949A45-E4B8-4815-8E34-9088EB726ACE}" type="doc">
      <dgm:prSet loTypeId="urn:microsoft.com/office/officeart/2005/8/layout/arrow4" loCatId="process" qsTypeId="urn:microsoft.com/office/officeart/2005/8/quickstyle/3d7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7DD095A-22A0-4CBC-B07A-08BE70CDC335}">
      <dgm:prSet phldrT="[Text]" custT="1"/>
      <dgm:spPr/>
      <dgm:t>
        <a:bodyPr/>
        <a:lstStyle/>
        <a:p>
          <a:r>
            <a:rPr lang="en-US" sz="2000" dirty="0" err="1" smtClean="0"/>
            <a:t>Jurnal</a:t>
          </a:r>
          <a:r>
            <a:rPr lang="en-US" sz="2000" dirty="0" smtClean="0"/>
            <a:t> </a:t>
          </a:r>
          <a:r>
            <a:rPr lang="en-US" sz="2000" dirty="0" err="1" smtClean="0"/>
            <a:t>umum</a:t>
          </a:r>
          <a:r>
            <a:rPr lang="en-US" sz="2000" dirty="0" smtClean="0"/>
            <a:t> </a:t>
          </a:r>
          <a:r>
            <a:rPr lang="en-US" sz="2000" dirty="0" err="1" smtClean="0"/>
            <a:t>digunakan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mencatat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meringkas</a:t>
          </a:r>
          <a:r>
            <a:rPr lang="en-US" sz="2000" dirty="0" smtClean="0"/>
            <a:t> </a:t>
          </a:r>
          <a:r>
            <a:rPr lang="en-US" sz="2000" dirty="0" err="1" smtClean="0"/>
            <a:t>setiap</a:t>
          </a:r>
          <a:r>
            <a:rPr lang="en-US" sz="2000" dirty="0" smtClean="0"/>
            <a:t> </a:t>
          </a:r>
          <a:r>
            <a:rPr lang="en-US" sz="2000" dirty="0" err="1" smtClean="0"/>
            <a:t>transaksi</a:t>
          </a:r>
          <a:r>
            <a:rPr lang="en-US" sz="2000" dirty="0" smtClean="0"/>
            <a:t> yang </a:t>
          </a:r>
          <a:r>
            <a:rPr lang="en-US" sz="2000" dirty="0" err="1" smtClean="0"/>
            <a:t>dilakukan</a:t>
          </a:r>
          <a:r>
            <a:rPr lang="en-US" sz="2000" dirty="0" smtClean="0"/>
            <a:t> </a:t>
          </a:r>
          <a:r>
            <a:rPr lang="en-US" sz="2000" dirty="0" err="1" smtClean="0"/>
            <a:t>perusahaan</a:t>
          </a:r>
          <a:r>
            <a:rPr lang="en-US" sz="2000" dirty="0" smtClean="0"/>
            <a:t>.</a:t>
          </a:r>
          <a:endParaRPr lang="en-US" sz="2000" dirty="0"/>
        </a:p>
      </dgm:t>
    </dgm:pt>
    <dgm:pt modelId="{5010C144-EB33-4D6D-B177-FE5DF3D1007E}" type="parTrans" cxnId="{6C175C71-40BC-4475-A9C5-E00AC91FC600}">
      <dgm:prSet/>
      <dgm:spPr/>
      <dgm:t>
        <a:bodyPr/>
        <a:lstStyle/>
        <a:p>
          <a:endParaRPr lang="en-US"/>
        </a:p>
      </dgm:t>
    </dgm:pt>
    <dgm:pt modelId="{C71F3CCC-EA1F-403E-A56B-4CD94F2AF29E}" type="sibTrans" cxnId="{6C175C71-40BC-4475-A9C5-E00AC91FC600}">
      <dgm:prSet/>
      <dgm:spPr/>
      <dgm:t>
        <a:bodyPr/>
        <a:lstStyle/>
        <a:p>
          <a:endParaRPr lang="en-US"/>
        </a:p>
      </dgm:t>
    </dgm:pt>
    <dgm:pt modelId="{693272CA-26C0-4C9E-A202-272BDF58E734}">
      <dgm:prSet phldrT="[Text]" custT="1"/>
      <dgm:spPr/>
      <dgm:t>
        <a:bodyPr/>
        <a:lstStyle/>
        <a:p>
          <a:r>
            <a:rPr lang="id-ID" sz="2400" dirty="0" smtClean="0"/>
            <a:t>Bentuk jurnal umum</a:t>
          </a:r>
        </a:p>
      </dgm:t>
    </dgm:pt>
    <dgm:pt modelId="{77E336F4-4FD1-410D-AA42-F5BAF33F7D52}" type="parTrans" cxnId="{767C8FAC-3E84-4BEF-872D-60904BC4E55A}">
      <dgm:prSet/>
      <dgm:spPr/>
      <dgm:t>
        <a:bodyPr/>
        <a:lstStyle/>
        <a:p>
          <a:endParaRPr lang="en-US"/>
        </a:p>
      </dgm:t>
    </dgm:pt>
    <dgm:pt modelId="{278749C8-CD74-4D5D-BE12-5E4EC6A91D37}" type="sibTrans" cxnId="{767C8FAC-3E84-4BEF-872D-60904BC4E55A}">
      <dgm:prSet/>
      <dgm:spPr/>
      <dgm:t>
        <a:bodyPr/>
        <a:lstStyle/>
        <a:p>
          <a:endParaRPr lang="en-US"/>
        </a:p>
      </dgm:t>
    </dgm:pt>
    <dgm:pt modelId="{12803CCE-88A1-42A7-A008-BA3026DEF1AF}" type="pres">
      <dgm:prSet presAssocID="{7A949A45-E4B8-4815-8E34-9088EB726AC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6A7BF-499B-401B-8491-0AF726B5677F}" type="pres">
      <dgm:prSet presAssocID="{17DD095A-22A0-4CBC-B07A-08BE70CDC335}" presName="upArrow" presStyleLbl="node1" presStyleIdx="0" presStyleCnt="2" custLinFactNeighborX="-15285" custLinFactNeighborY="-3037"/>
      <dgm:spPr/>
      <dgm:t>
        <a:bodyPr/>
        <a:lstStyle/>
        <a:p>
          <a:endParaRPr lang="en-US"/>
        </a:p>
      </dgm:t>
    </dgm:pt>
    <dgm:pt modelId="{50DDA22B-78EE-485A-9A32-509185B50047}" type="pres">
      <dgm:prSet presAssocID="{17DD095A-22A0-4CBC-B07A-08BE70CDC335}" presName="upArrowText" presStyleLbl="revTx" presStyleIdx="0" presStyleCnt="2" custScaleY="67361" custLinFactNeighborX="-6670" custLinFactNeighborY="10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C9D8E-EDDD-47FC-8112-1C5FF8972733}" type="pres">
      <dgm:prSet presAssocID="{693272CA-26C0-4C9E-A202-272BDF58E734}" presName="downArrow" presStyleLbl="node1" presStyleIdx="1" presStyleCnt="2" custLinFactNeighborX="-14679" custLinFactNeighborY="852"/>
      <dgm:spPr/>
      <dgm:t>
        <a:bodyPr/>
        <a:lstStyle/>
        <a:p>
          <a:endParaRPr lang="en-US"/>
        </a:p>
      </dgm:t>
    </dgm:pt>
    <dgm:pt modelId="{B7A9087B-FDFC-4ACF-85DD-7B826EF5A033}" type="pres">
      <dgm:prSet presAssocID="{693272CA-26C0-4C9E-A202-272BDF58E734}" presName="downArrowText" presStyleLbl="revTx" presStyleIdx="1" presStyleCnt="2" custScaleY="29126" custLinFactNeighborX="-1310" custLinFactNeighborY="-192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C8FAC-3E84-4BEF-872D-60904BC4E55A}" srcId="{7A949A45-E4B8-4815-8E34-9088EB726ACE}" destId="{693272CA-26C0-4C9E-A202-272BDF58E734}" srcOrd="1" destOrd="0" parTransId="{77E336F4-4FD1-410D-AA42-F5BAF33F7D52}" sibTransId="{278749C8-CD74-4D5D-BE12-5E4EC6A91D37}"/>
    <dgm:cxn modelId="{E81A93AD-A58A-4F9C-8E5E-2826D38C3EEB}" type="presOf" srcId="{7A949A45-E4B8-4815-8E34-9088EB726ACE}" destId="{12803CCE-88A1-42A7-A008-BA3026DEF1AF}" srcOrd="0" destOrd="0" presId="urn:microsoft.com/office/officeart/2005/8/layout/arrow4"/>
    <dgm:cxn modelId="{0AC4206E-7A97-4877-AF91-5F80F0614C89}" type="presOf" srcId="{17DD095A-22A0-4CBC-B07A-08BE70CDC335}" destId="{50DDA22B-78EE-485A-9A32-509185B50047}" srcOrd="0" destOrd="0" presId="urn:microsoft.com/office/officeart/2005/8/layout/arrow4"/>
    <dgm:cxn modelId="{6C175C71-40BC-4475-A9C5-E00AC91FC600}" srcId="{7A949A45-E4B8-4815-8E34-9088EB726ACE}" destId="{17DD095A-22A0-4CBC-B07A-08BE70CDC335}" srcOrd="0" destOrd="0" parTransId="{5010C144-EB33-4D6D-B177-FE5DF3D1007E}" sibTransId="{C71F3CCC-EA1F-403E-A56B-4CD94F2AF29E}"/>
    <dgm:cxn modelId="{56A66992-B717-401B-9123-A04B8C6C1BCE}" type="presOf" srcId="{693272CA-26C0-4C9E-A202-272BDF58E734}" destId="{B7A9087B-FDFC-4ACF-85DD-7B826EF5A033}" srcOrd="0" destOrd="0" presId="urn:microsoft.com/office/officeart/2005/8/layout/arrow4"/>
    <dgm:cxn modelId="{575D48FA-E498-4C31-AF5E-78AE45247EC7}" type="presParOf" srcId="{12803CCE-88A1-42A7-A008-BA3026DEF1AF}" destId="{9636A7BF-499B-401B-8491-0AF726B5677F}" srcOrd="0" destOrd="0" presId="urn:microsoft.com/office/officeart/2005/8/layout/arrow4"/>
    <dgm:cxn modelId="{4244C606-7CDE-4D20-9F03-AD5E34ECDE31}" type="presParOf" srcId="{12803CCE-88A1-42A7-A008-BA3026DEF1AF}" destId="{50DDA22B-78EE-485A-9A32-509185B50047}" srcOrd="1" destOrd="0" presId="urn:microsoft.com/office/officeart/2005/8/layout/arrow4"/>
    <dgm:cxn modelId="{6EE8DB03-6608-4AA1-B760-DDE7C7ECE42E}" type="presParOf" srcId="{12803CCE-88A1-42A7-A008-BA3026DEF1AF}" destId="{70CC9D8E-EDDD-47FC-8112-1C5FF8972733}" srcOrd="2" destOrd="0" presId="urn:microsoft.com/office/officeart/2005/8/layout/arrow4"/>
    <dgm:cxn modelId="{15E4DA46-B327-485C-8B60-A158B6DB8629}" type="presParOf" srcId="{12803CCE-88A1-42A7-A008-BA3026DEF1AF}" destId="{B7A9087B-FDFC-4ACF-85DD-7B826EF5A03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543341-2F52-48BA-B0E6-0C40249C8AEA}" type="doc">
      <dgm:prSet loTypeId="urn:microsoft.com/office/officeart/2005/8/layout/hList1" loCatId="list" qsTypeId="urn:microsoft.com/office/officeart/2005/8/quickstyle/3d7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1D8AE05-906E-48D6-BD75-C2DD0D372194}">
      <dgm:prSet phldrT="[Text]" custT="1"/>
      <dgm:spPr/>
      <dgm:t>
        <a:bodyPr/>
        <a:lstStyle/>
        <a:p>
          <a:r>
            <a:rPr lang="en-US" sz="1800" dirty="0" err="1" smtClean="0"/>
            <a:t>Setelah</a:t>
          </a:r>
          <a:r>
            <a:rPr lang="en-US" sz="1800" dirty="0" smtClean="0"/>
            <a:t> </a:t>
          </a:r>
          <a:r>
            <a:rPr lang="en-US" sz="1800" dirty="0" err="1" smtClean="0"/>
            <a:t>membaca</a:t>
          </a:r>
          <a:r>
            <a:rPr lang="en-US" sz="1800" dirty="0" smtClean="0"/>
            <a:t> </a:t>
          </a:r>
          <a:r>
            <a:rPr lang="en-US" sz="1800" dirty="0" err="1" smtClean="0"/>
            <a:t>materi</a:t>
          </a:r>
          <a:r>
            <a:rPr lang="en-US" sz="1800" dirty="0" smtClean="0"/>
            <a:t>, </a:t>
          </a:r>
          <a:r>
            <a:rPr lang="en-US" sz="1800" dirty="0" err="1" smtClean="0"/>
            <a:t>Anda</a:t>
          </a:r>
          <a:r>
            <a:rPr lang="en-US" sz="1800" dirty="0" smtClean="0"/>
            <a:t> </a:t>
          </a:r>
          <a:r>
            <a:rPr lang="en-US" sz="1800" dirty="0" err="1" smtClean="0"/>
            <a:t>mampu</a:t>
          </a:r>
          <a:r>
            <a:rPr lang="en-US" sz="1800" dirty="0" smtClean="0"/>
            <a:t> </a:t>
          </a:r>
          <a:r>
            <a:rPr lang="en-US" sz="1800" dirty="0" err="1" smtClean="0"/>
            <a:t>menjelaskan</a:t>
          </a:r>
          <a:r>
            <a:rPr lang="en-US" sz="1800" dirty="0" smtClean="0"/>
            <a:t> sejarah akuntansi di dunia dan Indonesia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runtut</a:t>
          </a:r>
          <a:r>
            <a:rPr lang="en-US" sz="1800" dirty="0" smtClean="0"/>
            <a:t>.</a:t>
          </a:r>
          <a:endParaRPr lang="en-US" sz="1800" dirty="0"/>
        </a:p>
      </dgm:t>
    </dgm:pt>
    <dgm:pt modelId="{04E1DAB9-2B3B-4687-A2AC-D8743682FB3A}" type="parTrans" cxnId="{D77A0B70-06AE-4C1B-A63C-BEAAEB22576A}">
      <dgm:prSet/>
      <dgm:spPr/>
      <dgm:t>
        <a:bodyPr/>
        <a:lstStyle/>
        <a:p>
          <a:endParaRPr lang="en-US" sz="2000"/>
        </a:p>
      </dgm:t>
    </dgm:pt>
    <dgm:pt modelId="{54B52821-E587-4034-B0A5-7E2C68E1FA24}" type="sibTrans" cxnId="{D77A0B70-06AE-4C1B-A63C-BEAAEB22576A}">
      <dgm:prSet/>
      <dgm:spPr/>
      <dgm:t>
        <a:bodyPr/>
        <a:lstStyle/>
        <a:p>
          <a:endParaRPr lang="en-US" sz="2000"/>
        </a:p>
      </dgm:t>
    </dgm:pt>
    <dgm:pt modelId="{F38A66FE-D19E-46DB-8A71-13DF13D8A3A0}">
      <dgm:prSet phldrT="[Text]" custT="1"/>
      <dgm:spPr/>
      <dgm:t>
        <a:bodyPr/>
        <a:lstStyle/>
        <a:p>
          <a:r>
            <a:rPr lang="en-US" sz="1800" dirty="0" smtClean="0"/>
            <a:t>Setelah melakukan diskusi, </a:t>
          </a:r>
          <a:r>
            <a:rPr lang="en-US" sz="1800" dirty="0" err="1" smtClean="0"/>
            <a:t>Anda</a:t>
          </a:r>
          <a:r>
            <a:rPr lang="en-US" sz="1800" dirty="0" smtClean="0"/>
            <a:t> </a:t>
          </a:r>
          <a:r>
            <a:rPr lang="en-US" sz="1800" dirty="0" err="1" smtClean="0"/>
            <a:t>mampu</a:t>
          </a:r>
          <a:r>
            <a:rPr lang="en-US" sz="1800" dirty="0" smtClean="0"/>
            <a:t> menganalisis karakteristik kualitas informasi akuntansi dengan tepat.</a:t>
          </a:r>
          <a:endParaRPr lang="en-US" sz="1800" dirty="0"/>
        </a:p>
      </dgm:t>
    </dgm:pt>
    <dgm:pt modelId="{041A4A9E-A025-4560-87CC-FB5083B0B323}" type="parTrans" cxnId="{C46B749B-E765-4DAA-8357-45A212D529D9}">
      <dgm:prSet/>
      <dgm:spPr/>
      <dgm:t>
        <a:bodyPr/>
        <a:lstStyle/>
        <a:p>
          <a:endParaRPr lang="en-US" sz="2000"/>
        </a:p>
      </dgm:t>
    </dgm:pt>
    <dgm:pt modelId="{5AC65513-4029-426E-B7A7-58EC8FDE34D8}" type="sibTrans" cxnId="{C46B749B-E765-4DAA-8357-45A212D529D9}">
      <dgm:prSet/>
      <dgm:spPr/>
      <dgm:t>
        <a:bodyPr/>
        <a:lstStyle/>
        <a:p>
          <a:endParaRPr lang="en-US" sz="2000"/>
        </a:p>
      </dgm:t>
    </dgm:pt>
    <dgm:pt modelId="{56637A39-6484-4F28-ABFD-68D050AA1015}">
      <dgm:prSet phldrT="[Text]" custT="1"/>
      <dgm:spPr/>
      <dgm:t>
        <a:bodyPr/>
        <a:lstStyle/>
        <a:p>
          <a:r>
            <a:rPr lang="en-US" sz="1800" dirty="0" smtClean="0"/>
            <a:t>Setelah membaca materi, </a:t>
          </a:r>
          <a:r>
            <a:rPr lang="en-US" sz="1800" dirty="0" err="1" smtClean="0"/>
            <a:t>Anda</a:t>
          </a:r>
          <a:r>
            <a:rPr lang="en-US" sz="1800" dirty="0" smtClean="0"/>
            <a:t> </a:t>
          </a:r>
          <a:r>
            <a:rPr lang="en-US" sz="1800" dirty="0" err="1" smtClean="0"/>
            <a:t>mampu</a:t>
          </a:r>
          <a:r>
            <a:rPr lang="en-US" sz="1800" dirty="0" smtClean="0"/>
            <a:t> menganalisis prinsip dasar akuntansi dan bidang-bidang akuntansi dengan tepat.</a:t>
          </a:r>
          <a:endParaRPr lang="en-US" sz="1800" dirty="0"/>
        </a:p>
      </dgm:t>
    </dgm:pt>
    <dgm:pt modelId="{DAF663C2-52B4-4D17-8FDD-4DEDC64EA2CF}" type="parTrans" cxnId="{210888F4-1F58-437E-A68B-193861715086}">
      <dgm:prSet/>
      <dgm:spPr/>
      <dgm:t>
        <a:bodyPr/>
        <a:lstStyle/>
        <a:p>
          <a:endParaRPr lang="en-US" sz="2000"/>
        </a:p>
      </dgm:t>
    </dgm:pt>
    <dgm:pt modelId="{AC605442-E34F-47E2-BA13-259C6C37C0C2}" type="sibTrans" cxnId="{210888F4-1F58-437E-A68B-193861715086}">
      <dgm:prSet/>
      <dgm:spPr/>
      <dgm:t>
        <a:bodyPr/>
        <a:lstStyle/>
        <a:p>
          <a:endParaRPr lang="en-US" sz="2000"/>
        </a:p>
      </dgm:t>
    </dgm:pt>
    <dgm:pt modelId="{F9313874-FDEF-4290-9589-C356CC37166C}">
      <dgm:prSet phldrT="[Text]" custT="1"/>
      <dgm:spPr/>
      <dgm:t>
        <a:bodyPr/>
        <a:lstStyle/>
        <a:p>
          <a:r>
            <a:rPr lang="en-US" sz="1800" dirty="0" smtClean="0"/>
            <a:t>Setelah membaca materi, </a:t>
          </a:r>
          <a:r>
            <a:rPr lang="en-US" sz="1800" dirty="0" err="1" smtClean="0"/>
            <a:t>Anda</a:t>
          </a:r>
          <a:r>
            <a:rPr lang="en-US" sz="1800" dirty="0" smtClean="0"/>
            <a:t> </a:t>
          </a:r>
          <a:r>
            <a:rPr lang="en-US" sz="1800" dirty="0" err="1" smtClean="0"/>
            <a:t>mampu</a:t>
          </a:r>
          <a:r>
            <a:rPr lang="en-US" sz="1800" dirty="0" smtClean="0"/>
            <a:t> mendeskripsikan profesi akuntan, tugas profesi akuntan, dan etika profesi akuntan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tepat</a:t>
          </a:r>
          <a:r>
            <a:rPr lang="en-US" sz="1800" dirty="0" smtClean="0"/>
            <a:t>.</a:t>
          </a:r>
          <a:endParaRPr lang="en-US" sz="1800" dirty="0"/>
        </a:p>
      </dgm:t>
    </dgm:pt>
    <dgm:pt modelId="{A07F2127-3CB2-462B-8DAA-8315C4D00BEA}" type="parTrans" cxnId="{EA05A186-CDBE-4ECB-971F-69FB33D274F3}">
      <dgm:prSet/>
      <dgm:spPr/>
      <dgm:t>
        <a:bodyPr/>
        <a:lstStyle/>
        <a:p>
          <a:endParaRPr lang="en-US" sz="2000"/>
        </a:p>
      </dgm:t>
    </dgm:pt>
    <dgm:pt modelId="{70B22D71-1723-4AAF-A71B-C4F7A8538AD6}" type="sibTrans" cxnId="{EA05A186-CDBE-4ECB-971F-69FB33D274F3}">
      <dgm:prSet/>
      <dgm:spPr/>
      <dgm:t>
        <a:bodyPr/>
        <a:lstStyle/>
        <a:p>
          <a:endParaRPr lang="en-US" sz="2000"/>
        </a:p>
      </dgm:t>
    </dgm:pt>
    <dgm:pt modelId="{C4F42979-F5BB-4BF1-91AE-F8777183AEB8}">
      <dgm:prSet phldrT="[Text]" custT="1"/>
      <dgm:spPr/>
      <dgm:t>
        <a:bodyPr/>
        <a:lstStyle/>
        <a:p>
          <a:r>
            <a:rPr lang="en-US" sz="1800" dirty="0" err="1" smtClean="0"/>
            <a:t>Setelah</a:t>
          </a:r>
          <a:r>
            <a:rPr lang="en-US" sz="1800" dirty="0" smtClean="0"/>
            <a:t> </a:t>
          </a:r>
          <a:r>
            <a:rPr lang="en-US" sz="1800" dirty="0" err="1" smtClean="0"/>
            <a:t>melakukan</a:t>
          </a:r>
          <a:r>
            <a:rPr lang="en-US" sz="1800" dirty="0" smtClean="0"/>
            <a:t> </a:t>
          </a:r>
          <a:r>
            <a:rPr lang="en-US" sz="1800" dirty="0" err="1" smtClean="0"/>
            <a:t>diskusi</a:t>
          </a:r>
          <a:r>
            <a:rPr lang="en-US" sz="1800" dirty="0" smtClean="0"/>
            <a:t>, </a:t>
          </a:r>
          <a:r>
            <a:rPr lang="en-US" sz="1800" dirty="0" err="1" smtClean="0"/>
            <a:t>Anda</a:t>
          </a:r>
          <a:r>
            <a:rPr lang="en-US" sz="1800" dirty="0" smtClean="0"/>
            <a:t> </a:t>
          </a:r>
          <a:r>
            <a:rPr lang="en-US" sz="1800" dirty="0" err="1" smtClean="0"/>
            <a:t>mampu</a:t>
          </a:r>
          <a:r>
            <a:rPr lang="en-US" sz="1800" dirty="0" smtClean="0"/>
            <a:t> </a:t>
          </a:r>
          <a:r>
            <a:rPr lang="en-US" sz="1800" dirty="0" err="1" smtClean="0"/>
            <a:t>mendeskripsikan</a:t>
          </a:r>
          <a:r>
            <a:rPr lang="en-US" sz="1800" dirty="0" smtClean="0"/>
            <a:t> </a:t>
          </a:r>
          <a:r>
            <a:rPr lang="en-US" sz="1800" dirty="0" err="1" smtClean="0"/>
            <a:t>pengertian</a:t>
          </a:r>
          <a:r>
            <a:rPr lang="en-US" sz="1800" dirty="0" smtClean="0"/>
            <a:t>, </a:t>
          </a:r>
          <a:r>
            <a:rPr lang="en-US" sz="1800" dirty="0" err="1" smtClean="0"/>
            <a:t>manfaat</a:t>
          </a:r>
          <a:r>
            <a:rPr lang="en-US" sz="1800" dirty="0" smtClean="0"/>
            <a:t> </a:t>
          </a:r>
          <a:r>
            <a:rPr lang="en-US" sz="1800" dirty="0" err="1" smtClean="0"/>
            <a:t>akuntansi</a:t>
          </a:r>
          <a:r>
            <a:rPr lang="en-US" sz="1800" dirty="0" smtClean="0"/>
            <a:t>,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pemakai</a:t>
          </a:r>
          <a:r>
            <a:rPr lang="en-US" sz="1800" dirty="0" smtClean="0"/>
            <a:t> </a:t>
          </a:r>
          <a:r>
            <a:rPr lang="en-US" sz="1800" dirty="0" err="1" smtClean="0"/>
            <a:t>informasi</a:t>
          </a:r>
          <a:r>
            <a:rPr lang="en-US" sz="1800" dirty="0" smtClean="0"/>
            <a:t> </a:t>
          </a:r>
          <a:r>
            <a:rPr lang="en-US" sz="1800" dirty="0" err="1" smtClean="0"/>
            <a:t>akuntansi</a:t>
          </a:r>
          <a:r>
            <a:rPr lang="en-US" sz="1800" dirty="0" smtClean="0"/>
            <a:t> </a:t>
          </a:r>
          <a:r>
            <a:rPr lang="en-US" sz="1800" dirty="0" err="1" smtClean="0"/>
            <a:t>dengan</a:t>
          </a:r>
          <a:r>
            <a:rPr lang="en-US" sz="1800" dirty="0" smtClean="0"/>
            <a:t> </a:t>
          </a:r>
          <a:r>
            <a:rPr lang="en-US" sz="1800" dirty="0" err="1" smtClean="0"/>
            <a:t>tepat</a:t>
          </a:r>
          <a:r>
            <a:rPr lang="en-US" sz="1800" dirty="0" smtClean="0"/>
            <a:t>.</a:t>
          </a:r>
          <a:endParaRPr lang="en-US" sz="1800" dirty="0"/>
        </a:p>
      </dgm:t>
    </dgm:pt>
    <dgm:pt modelId="{7B768168-8ECA-4CD5-BE46-C48AF0F1229E}" type="parTrans" cxnId="{235FE287-8AFF-475E-A647-A5883979D7A4}">
      <dgm:prSet/>
      <dgm:spPr/>
      <dgm:t>
        <a:bodyPr/>
        <a:lstStyle/>
        <a:p>
          <a:endParaRPr lang="en-US"/>
        </a:p>
      </dgm:t>
    </dgm:pt>
    <dgm:pt modelId="{E453DFC1-87BC-48A1-9668-05448137ABEB}" type="sibTrans" cxnId="{235FE287-8AFF-475E-A647-A5883979D7A4}">
      <dgm:prSet/>
      <dgm:spPr/>
      <dgm:t>
        <a:bodyPr/>
        <a:lstStyle/>
        <a:p>
          <a:endParaRPr lang="en-US"/>
        </a:p>
      </dgm:t>
    </dgm:pt>
    <dgm:pt modelId="{17636922-C2CC-41ED-A415-D10E83C50631}">
      <dgm:prSet phldrT="[Text]" custT="1"/>
      <dgm:spPr/>
      <dgm:t>
        <a:bodyPr/>
        <a:lstStyle/>
        <a:p>
          <a:r>
            <a:rPr lang="en-US" sz="2000" b="1" dirty="0" err="1" smtClean="0"/>
            <a:t>Tujuan</a:t>
          </a:r>
          <a:r>
            <a:rPr lang="en-US" sz="2000" b="1" dirty="0" smtClean="0"/>
            <a:t> </a:t>
          </a:r>
          <a:r>
            <a:rPr lang="en-US" sz="2000" b="1" dirty="0" err="1" smtClean="0"/>
            <a:t>Pembelajaran</a:t>
          </a:r>
          <a:endParaRPr lang="en-US" sz="2000" b="1" dirty="0"/>
        </a:p>
      </dgm:t>
    </dgm:pt>
    <dgm:pt modelId="{8FC8CC91-E1B3-4E65-8B63-7B3C1CDECF2C}" type="parTrans" cxnId="{A030DBC6-E11D-41F3-8A52-C6FAB5FCC820}">
      <dgm:prSet/>
      <dgm:spPr/>
      <dgm:t>
        <a:bodyPr/>
        <a:lstStyle/>
        <a:p>
          <a:endParaRPr lang="en-US"/>
        </a:p>
      </dgm:t>
    </dgm:pt>
    <dgm:pt modelId="{0CFE206C-7170-4D44-8BEC-6CC158E48805}" type="sibTrans" cxnId="{A030DBC6-E11D-41F3-8A52-C6FAB5FCC820}">
      <dgm:prSet/>
      <dgm:spPr/>
      <dgm:t>
        <a:bodyPr/>
        <a:lstStyle/>
        <a:p>
          <a:endParaRPr lang="en-US"/>
        </a:p>
      </dgm:t>
    </dgm:pt>
    <dgm:pt modelId="{FAAA02BF-46B8-4B9B-9F10-874615D89E95}" type="pres">
      <dgm:prSet presAssocID="{22543341-2F52-48BA-B0E6-0C40249C8A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9B6841-B7E7-4A92-A78D-93A2BEA92ECB}" type="pres">
      <dgm:prSet presAssocID="{17636922-C2CC-41ED-A415-D10E83C50631}" presName="composite" presStyleCnt="0"/>
      <dgm:spPr/>
      <dgm:t>
        <a:bodyPr/>
        <a:lstStyle/>
        <a:p>
          <a:endParaRPr lang="en-US"/>
        </a:p>
      </dgm:t>
    </dgm:pt>
    <dgm:pt modelId="{F195D1EF-8DF1-42CA-9B35-C68D59518442}" type="pres">
      <dgm:prSet presAssocID="{17636922-C2CC-41ED-A415-D10E83C50631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5186B-3C49-4FB8-B971-20F47FE512C6}" type="pres">
      <dgm:prSet presAssocID="{17636922-C2CC-41ED-A415-D10E83C50631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DBD8E8-F821-4FAF-8D1D-5005AD20E5E1}" type="presOf" srcId="{17636922-C2CC-41ED-A415-D10E83C50631}" destId="{F195D1EF-8DF1-42CA-9B35-C68D59518442}" srcOrd="0" destOrd="0" presId="urn:microsoft.com/office/officeart/2005/8/layout/hList1"/>
    <dgm:cxn modelId="{2EC49D2F-8149-40DD-9C2A-3BF542B4542E}" type="presOf" srcId="{C4F42979-F5BB-4BF1-91AE-F8777183AEB8}" destId="{49C5186B-3C49-4FB8-B971-20F47FE512C6}" srcOrd="0" destOrd="1" presId="urn:microsoft.com/office/officeart/2005/8/layout/hList1"/>
    <dgm:cxn modelId="{210888F4-1F58-437E-A68B-193861715086}" srcId="{17636922-C2CC-41ED-A415-D10E83C50631}" destId="{56637A39-6484-4F28-ABFD-68D050AA1015}" srcOrd="3" destOrd="0" parTransId="{DAF663C2-52B4-4D17-8FDD-4DEDC64EA2CF}" sibTransId="{AC605442-E34F-47E2-BA13-259C6C37C0C2}"/>
    <dgm:cxn modelId="{39E60B5D-9E4A-4D3C-882A-28FC9CFF745E}" type="presOf" srcId="{D1D8AE05-906E-48D6-BD75-C2DD0D372194}" destId="{49C5186B-3C49-4FB8-B971-20F47FE512C6}" srcOrd="0" destOrd="0" presId="urn:microsoft.com/office/officeart/2005/8/layout/hList1"/>
    <dgm:cxn modelId="{D77A0B70-06AE-4C1B-A63C-BEAAEB22576A}" srcId="{17636922-C2CC-41ED-A415-D10E83C50631}" destId="{D1D8AE05-906E-48D6-BD75-C2DD0D372194}" srcOrd="0" destOrd="0" parTransId="{04E1DAB9-2B3B-4687-A2AC-D8743682FB3A}" sibTransId="{54B52821-E587-4034-B0A5-7E2C68E1FA24}"/>
    <dgm:cxn modelId="{EA05A186-CDBE-4ECB-971F-69FB33D274F3}" srcId="{17636922-C2CC-41ED-A415-D10E83C50631}" destId="{F9313874-FDEF-4290-9589-C356CC37166C}" srcOrd="4" destOrd="0" parTransId="{A07F2127-3CB2-462B-8DAA-8315C4D00BEA}" sibTransId="{70B22D71-1723-4AAF-A71B-C4F7A8538AD6}"/>
    <dgm:cxn modelId="{FB0B9C60-87C3-48D0-9B34-56F2F30D7F83}" type="presOf" srcId="{F9313874-FDEF-4290-9589-C356CC37166C}" destId="{49C5186B-3C49-4FB8-B971-20F47FE512C6}" srcOrd="0" destOrd="4" presId="urn:microsoft.com/office/officeart/2005/8/layout/hList1"/>
    <dgm:cxn modelId="{B03A8DE3-3222-4539-AF86-3B056A11A4F7}" type="presOf" srcId="{22543341-2F52-48BA-B0E6-0C40249C8AEA}" destId="{FAAA02BF-46B8-4B9B-9F10-874615D89E95}" srcOrd="0" destOrd="0" presId="urn:microsoft.com/office/officeart/2005/8/layout/hList1"/>
    <dgm:cxn modelId="{235FE287-8AFF-475E-A647-A5883979D7A4}" srcId="{17636922-C2CC-41ED-A415-D10E83C50631}" destId="{C4F42979-F5BB-4BF1-91AE-F8777183AEB8}" srcOrd="1" destOrd="0" parTransId="{7B768168-8ECA-4CD5-BE46-C48AF0F1229E}" sibTransId="{E453DFC1-87BC-48A1-9668-05448137ABEB}"/>
    <dgm:cxn modelId="{F3ADD6E2-BEE3-45FA-A858-A568C986F017}" type="presOf" srcId="{56637A39-6484-4F28-ABFD-68D050AA1015}" destId="{49C5186B-3C49-4FB8-B971-20F47FE512C6}" srcOrd="0" destOrd="3" presId="urn:microsoft.com/office/officeart/2005/8/layout/hList1"/>
    <dgm:cxn modelId="{DADA1BB8-EBC4-4E36-9348-C81AC2036F7E}" type="presOf" srcId="{F38A66FE-D19E-46DB-8A71-13DF13D8A3A0}" destId="{49C5186B-3C49-4FB8-B971-20F47FE512C6}" srcOrd="0" destOrd="2" presId="urn:microsoft.com/office/officeart/2005/8/layout/hList1"/>
    <dgm:cxn modelId="{A030DBC6-E11D-41F3-8A52-C6FAB5FCC820}" srcId="{22543341-2F52-48BA-B0E6-0C40249C8AEA}" destId="{17636922-C2CC-41ED-A415-D10E83C50631}" srcOrd="0" destOrd="0" parTransId="{8FC8CC91-E1B3-4E65-8B63-7B3C1CDECF2C}" sibTransId="{0CFE206C-7170-4D44-8BEC-6CC158E48805}"/>
    <dgm:cxn modelId="{C46B749B-E765-4DAA-8357-45A212D529D9}" srcId="{17636922-C2CC-41ED-A415-D10E83C50631}" destId="{F38A66FE-D19E-46DB-8A71-13DF13D8A3A0}" srcOrd="2" destOrd="0" parTransId="{041A4A9E-A025-4560-87CC-FB5083B0B323}" sibTransId="{5AC65513-4029-426E-B7A7-58EC8FDE34D8}"/>
    <dgm:cxn modelId="{B1A5EC1D-D53A-4E84-9C80-81ACDBB8D001}" type="presParOf" srcId="{FAAA02BF-46B8-4B9B-9F10-874615D89E95}" destId="{549B6841-B7E7-4A92-A78D-93A2BEA92ECB}" srcOrd="0" destOrd="0" presId="urn:microsoft.com/office/officeart/2005/8/layout/hList1"/>
    <dgm:cxn modelId="{267C5A05-F69A-41D0-BF48-781FB474DA68}" type="presParOf" srcId="{549B6841-B7E7-4A92-A78D-93A2BEA92ECB}" destId="{F195D1EF-8DF1-42CA-9B35-C68D59518442}" srcOrd="0" destOrd="0" presId="urn:microsoft.com/office/officeart/2005/8/layout/hList1"/>
    <dgm:cxn modelId="{898394AC-60DB-4B7C-8CD7-3B7771B54207}" type="presParOf" srcId="{549B6841-B7E7-4A92-A78D-93A2BEA92ECB}" destId="{49C5186B-3C49-4FB8-B971-20F47FE512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DF24B64-18E5-41D8-BE5C-5A26468B7ABB}" type="doc">
      <dgm:prSet loTypeId="urn:microsoft.com/office/officeart/2005/8/layout/arrow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3B71B5-6505-448C-898B-EFF4D7E5AB72}">
      <dgm:prSet phldrT="[Text]" custT="1"/>
      <dgm:spPr/>
      <dgm:t>
        <a:bodyPr/>
        <a:lstStyle/>
        <a:p>
          <a:r>
            <a:rPr lang="id-ID" sz="1800" b="1" dirty="0" smtClean="0">
              <a:latin typeface="Arial" pitchFamily="34" charset="0"/>
              <a:cs typeface="Arial" pitchFamily="34" charset="0"/>
            </a:rPr>
            <a:t>Apa itu buku besar?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31D20A9A-9446-43C7-B6C9-F72151EB901E}" type="parTrans" cxnId="{21BD651C-2CFA-4443-8C12-15B6A9934BBA}">
      <dgm:prSet/>
      <dgm:spPr/>
      <dgm:t>
        <a:bodyPr/>
        <a:lstStyle/>
        <a:p>
          <a:endParaRPr lang="en-US"/>
        </a:p>
      </dgm:t>
    </dgm:pt>
    <dgm:pt modelId="{69819554-851F-4435-9980-637047624106}" type="sibTrans" cxnId="{21BD651C-2CFA-4443-8C12-15B6A9934BBA}">
      <dgm:prSet/>
      <dgm:spPr/>
      <dgm:t>
        <a:bodyPr/>
        <a:lstStyle/>
        <a:p>
          <a:endParaRPr lang="en-US"/>
        </a:p>
      </dgm:t>
    </dgm:pt>
    <dgm:pt modelId="{05010928-F773-4CFE-903B-837CCC15EE31}">
      <dgm:prSet phldrT="[Text]" custT="1"/>
      <dgm:spPr/>
      <dgm:t>
        <a:bodyPr/>
        <a:lstStyle/>
        <a:p>
          <a:r>
            <a:rPr lang="id-ID" sz="1800" b="1" dirty="0" smtClean="0">
              <a:latin typeface="Arial" pitchFamily="34" charset="0"/>
              <a:cs typeface="Arial" pitchFamily="34" charset="0"/>
            </a:rPr>
            <a:t>Bagaimana bentuk buku besar?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D248C55A-B464-4A35-A981-DD0238380D6D}" type="parTrans" cxnId="{5FB4DD88-3034-4AF1-B77C-628935361B1E}">
      <dgm:prSet/>
      <dgm:spPr/>
      <dgm:t>
        <a:bodyPr/>
        <a:lstStyle/>
        <a:p>
          <a:endParaRPr lang="en-US"/>
        </a:p>
      </dgm:t>
    </dgm:pt>
    <dgm:pt modelId="{4F9EC3B6-497C-473F-9E57-4A6130BC6BEA}" type="sibTrans" cxnId="{5FB4DD88-3034-4AF1-B77C-628935361B1E}">
      <dgm:prSet/>
      <dgm:spPr/>
      <dgm:t>
        <a:bodyPr/>
        <a:lstStyle/>
        <a:p>
          <a:endParaRPr lang="en-US"/>
        </a:p>
      </dgm:t>
    </dgm:pt>
    <dgm:pt modelId="{1B8B30DC-26C7-4580-A240-3B0E8E8CC6D8}" type="pres">
      <dgm:prSet presAssocID="{2DF24B64-18E5-41D8-BE5C-5A26468B7AB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B07077-0251-4693-BBCA-B490EC520D01}" type="pres">
      <dgm:prSet presAssocID="{2DF24B64-18E5-41D8-BE5C-5A26468B7ABB}" presName="ribbon" presStyleLbl="node1" presStyleIdx="0" presStyleCnt="1" custScaleX="175163" custLinFactNeighborX="27976" custLinFactNeighborY="0"/>
      <dgm:spPr/>
    </dgm:pt>
    <dgm:pt modelId="{7F1891A1-C7CF-43BE-90B5-CE5DC7538445}" type="pres">
      <dgm:prSet presAssocID="{2DF24B64-18E5-41D8-BE5C-5A26468B7ABB}" presName="leftArrowText" presStyleLbl="node1" presStyleIdx="0" presStyleCnt="1" custScaleX="150258" custLinFactNeighborX="-17008" custLinFactNeighborY="97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2075-C10A-4B3F-9248-A36B53903510}" type="pres">
      <dgm:prSet presAssocID="{2DF24B64-18E5-41D8-BE5C-5A26468B7ABB}" presName="rightArrowText" presStyleLbl="node1" presStyleIdx="0" presStyleCnt="1" custScaleX="144522" custLinFactNeighborX="26380" custLinFactNeighborY="87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83451-6094-439F-94FE-C8940B7C367D}" type="presOf" srcId="{05010928-F773-4CFE-903B-837CCC15EE31}" destId="{59022075-C10A-4B3F-9248-A36B53903510}" srcOrd="0" destOrd="0" presId="urn:microsoft.com/office/officeart/2005/8/layout/arrow6"/>
    <dgm:cxn modelId="{21BD651C-2CFA-4443-8C12-15B6A9934BBA}" srcId="{2DF24B64-18E5-41D8-BE5C-5A26468B7ABB}" destId="{ED3B71B5-6505-448C-898B-EFF4D7E5AB72}" srcOrd="0" destOrd="0" parTransId="{31D20A9A-9446-43C7-B6C9-F72151EB901E}" sibTransId="{69819554-851F-4435-9980-637047624106}"/>
    <dgm:cxn modelId="{30A78F25-50E7-4EF1-B572-FF39A70F1DA0}" type="presOf" srcId="{2DF24B64-18E5-41D8-BE5C-5A26468B7ABB}" destId="{1B8B30DC-26C7-4580-A240-3B0E8E8CC6D8}" srcOrd="0" destOrd="0" presId="urn:microsoft.com/office/officeart/2005/8/layout/arrow6"/>
    <dgm:cxn modelId="{5FB4DD88-3034-4AF1-B77C-628935361B1E}" srcId="{2DF24B64-18E5-41D8-BE5C-5A26468B7ABB}" destId="{05010928-F773-4CFE-903B-837CCC15EE31}" srcOrd="1" destOrd="0" parTransId="{D248C55A-B464-4A35-A981-DD0238380D6D}" sibTransId="{4F9EC3B6-497C-473F-9E57-4A6130BC6BEA}"/>
    <dgm:cxn modelId="{385638E9-5E6A-412D-B0E9-FE6161818125}" type="presOf" srcId="{ED3B71B5-6505-448C-898B-EFF4D7E5AB72}" destId="{7F1891A1-C7CF-43BE-90B5-CE5DC7538445}" srcOrd="0" destOrd="0" presId="urn:microsoft.com/office/officeart/2005/8/layout/arrow6"/>
    <dgm:cxn modelId="{58C5AF71-9249-4E62-BDF3-E2D4450D753D}" type="presParOf" srcId="{1B8B30DC-26C7-4580-A240-3B0E8E8CC6D8}" destId="{33B07077-0251-4693-BBCA-B490EC520D01}" srcOrd="0" destOrd="0" presId="urn:microsoft.com/office/officeart/2005/8/layout/arrow6"/>
    <dgm:cxn modelId="{8D21841A-CA13-4F4E-A76D-53600AFE18ED}" type="presParOf" srcId="{1B8B30DC-26C7-4580-A240-3B0E8E8CC6D8}" destId="{7F1891A1-C7CF-43BE-90B5-CE5DC7538445}" srcOrd="1" destOrd="0" presId="urn:microsoft.com/office/officeart/2005/8/layout/arrow6"/>
    <dgm:cxn modelId="{8C5AF546-700D-42FB-A65F-0CC5B92A2443}" type="presParOf" srcId="{1B8B30DC-26C7-4580-A240-3B0E8E8CC6D8}" destId="{59022075-C10A-4B3F-9248-A36B5390351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715F459-1412-479E-AFFE-D6CCF1D0D8BC}" type="doc">
      <dgm:prSet loTypeId="urn:microsoft.com/office/officeart/2005/8/layout/funnel1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378179-7160-480C-994D-5E008D3D317C}">
      <dgm:prSet phldrT="[Text]" custT="1"/>
      <dgm:spPr/>
      <dgm:t>
        <a:bodyPr/>
        <a:lstStyle/>
        <a:p>
          <a:r>
            <a:rPr lang="id-ID" sz="1500" b="1" dirty="0" smtClean="0">
              <a:latin typeface="Arial" pitchFamily="34" charset="0"/>
              <a:cs typeface="Arial" pitchFamily="34" charset="0"/>
            </a:rPr>
            <a:t>Jurnal penyesuaian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C452A08F-2087-4BF0-900F-DB5D7BAD8657}" type="parTrans" cxnId="{042622B8-3AED-4B3C-B071-01C338E5F34D}">
      <dgm:prSet/>
      <dgm:spPr/>
      <dgm:t>
        <a:bodyPr/>
        <a:lstStyle/>
        <a:p>
          <a:endParaRPr lang="en-US"/>
        </a:p>
      </dgm:t>
    </dgm:pt>
    <dgm:pt modelId="{30ABE058-CF16-4BC3-BFFB-765A9B6DEDF2}" type="sibTrans" cxnId="{042622B8-3AED-4B3C-B071-01C338E5F34D}">
      <dgm:prSet/>
      <dgm:spPr/>
      <dgm:t>
        <a:bodyPr/>
        <a:lstStyle/>
        <a:p>
          <a:endParaRPr lang="en-US"/>
        </a:p>
      </dgm:t>
    </dgm:pt>
    <dgm:pt modelId="{F0371A2B-0A4B-4E29-BFFA-19A48B7D7FCF}">
      <dgm:prSet phldrT="[Text]" custT="1"/>
      <dgm:spPr/>
      <dgm:t>
        <a:bodyPr/>
        <a:lstStyle/>
        <a:p>
          <a:r>
            <a:rPr lang="id-ID" sz="1500" b="1" dirty="0" smtClean="0">
              <a:latin typeface="Arial" pitchFamily="34" charset="0"/>
              <a:cs typeface="Arial" pitchFamily="34" charset="0"/>
            </a:rPr>
            <a:t>Neraca saldo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53CD11C3-0D90-47F6-AA55-C9CDE00342F2}" type="parTrans" cxnId="{107592B8-9FF8-47ED-A408-6D552F11825F}">
      <dgm:prSet/>
      <dgm:spPr/>
      <dgm:t>
        <a:bodyPr/>
        <a:lstStyle/>
        <a:p>
          <a:endParaRPr lang="en-US"/>
        </a:p>
      </dgm:t>
    </dgm:pt>
    <dgm:pt modelId="{B7DD07E3-0A13-4B53-AB10-9FD93C13D8E4}" type="sibTrans" cxnId="{107592B8-9FF8-47ED-A408-6D552F11825F}">
      <dgm:prSet/>
      <dgm:spPr/>
      <dgm:t>
        <a:bodyPr/>
        <a:lstStyle/>
        <a:p>
          <a:endParaRPr lang="en-US"/>
        </a:p>
      </dgm:t>
    </dgm:pt>
    <dgm:pt modelId="{050E48B1-6ED2-47AD-A4DE-6AEBD7FD6536}">
      <dgm:prSet phldrT="[Text]" custT="1"/>
      <dgm:spPr/>
      <dgm:t>
        <a:bodyPr/>
        <a:lstStyle/>
        <a:p>
          <a:r>
            <a:rPr lang="id-ID" sz="1400" b="1" dirty="0" smtClean="0">
              <a:latin typeface="Arial" pitchFamily="34" charset="0"/>
              <a:cs typeface="Arial" pitchFamily="34" charset="0"/>
            </a:rPr>
            <a:t>Kertas kerja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9EB239C7-2F2F-4B36-B795-43FE02C57B4A}" type="parTrans" cxnId="{F76BBC3C-C080-4631-8B03-FC081094860A}">
      <dgm:prSet/>
      <dgm:spPr/>
      <dgm:t>
        <a:bodyPr/>
        <a:lstStyle/>
        <a:p>
          <a:endParaRPr lang="en-US"/>
        </a:p>
      </dgm:t>
    </dgm:pt>
    <dgm:pt modelId="{DBCB14CB-5DEF-4771-8ACF-1C63DB4B36C1}" type="sibTrans" cxnId="{F76BBC3C-C080-4631-8B03-FC081094860A}">
      <dgm:prSet/>
      <dgm:spPr/>
      <dgm:t>
        <a:bodyPr/>
        <a:lstStyle/>
        <a:p>
          <a:endParaRPr lang="en-US"/>
        </a:p>
      </dgm:t>
    </dgm:pt>
    <dgm:pt modelId="{63D1E44E-5D55-4569-AB67-38CE6297BC8C}">
      <dgm:prSet phldrT="[Text]"/>
      <dgm:spPr/>
      <dgm:t>
        <a:bodyPr/>
        <a:lstStyle/>
        <a:p>
          <a:r>
            <a:rPr lang="id-ID" b="1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pengikhtisaran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0385A3F-C45C-4306-96D1-28A74BE00BE4}" type="parTrans" cxnId="{E8302D00-F51B-4E35-809C-14B72A612089}">
      <dgm:prSet/>
      <dgm:spPr/>
      <dgm:t>
        <a:bodyPr/>
        <a:lstStyle/>
        <a:p>
          <a:endParaRPr lang="en-US"/>
        </a:p>
      </dgm:t>
    </dgm:pt>
    <dgm:pt modelId="{20F420AC-E3B9-4457-A903-EAEA4CC0675B}" type="sibTrans" cxnId="{E8302D00-F51B-4E35-809C-14B72A612089}">
      <dgm:prSet/>
      <dgm:spPr/>
      <dgm:t>
        <a:bodyPr/>
        <a:lstStyle/>
        <a:p>
          <a:endParaRPr lang="en-US"/>
        </a:p>
      </dgm:t>
    </dgm:pt>
    <dgm:pt modelId="{4BFF20A3-72F7-492F-B5CE-64ECDB175A54}" type="pres">
      <dgm:prSet presAssocID="{F715F459-1412-479E-AFFE-D6CCF1D0D8B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8F6CBD-E19A-44BE-952D-9C7AF9920241}" type="pres">
      <dgm:prSet presAssocID="{F715F459-1412-479E-AFFE-D6CCF1D0D8BC}" presName="ellipse" presStyleLbl="trBgShp" presStyleIdx="0" presStyleCnt="1"/>
      <dgm:spPr/>
      <dgm:t>
        <a:bodyPr/>
        <a:lstStyle/>
        <a:p>
          <a:endParaRPr lang="en-US"/>
        </a:p>
      </dgm:t>
    </dgm:pt>
    <dgm:pt modelId="{A38F05F6-28C9-4E6E-BAB3-AD3031091EA2}" type="pres">
      <dgm:prSet presAssocID="{F715F459-1412-479E-AFFE-D6CCF1D0D8BC}" presName="arrow1" presStyleLbl="fgShp" presStyleIdx="0" presStyleCnt="1"/>
      <dgm:spPr/>
      <dgm:t>
        <a:bodyPr/>
        <a:lstStyle/>
        <a:p>
          <a:endParaRPr lang="en-US"/>
        </a:p>
      </dgm:t>
    </dgm:pt>
    <dgm:pt modelId="{AD20FA3F-1476-48ED-BA88-524AAA5CB063}" type="pres">
      <dgm:prSet presAssocID="{F715F459-1412-479E-AFFE-D6CCF1D0D8BC}" presName="rectangle" presStyleLbl="revTx" presStyleIdx="0" presStyleCnt="1" custScaleX="12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1B987-1016-4F08-A11E-252D95514230}" type="pres">
      <dgm:prSet presAssocID="{F0371A2B-0A4B-4E29-BFFA-19A48B7D7FCF}" presName="item1" presStyleLbl="node1" presStyleIdx="0" presStyleCnt="3" custScaleX="92533" custScaleY="84689" custLinFactNeighborX="-19249" custLinFactNeighborY="9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943AE-CCDA-4494-BBA6-880E3FD6C7EE}" type="pres">
      <dgm:prSet presAssocID="{050E48B1-6ED2-47AD-A4DE-6AEBD7FD6536}" presName="item2" presStyleLbl="node1" presStyleIdx="1" presStyleCnt="3" custScaleX="104952" custScaleY="87303" custLinFactNeighborX="-2068" custLinFactNeighborY="-5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8419F-A8D3-49E1-B9C6-832B59E10B00}" type="pres">
      <dgm:prSet presAssocID="{63D1E44E-5D55-4569-AB67-38CE6297BC8C}" presName="item3" presStyleLbl="node1" presStyleIdx="2" presStyleCnt="3" custScaleX="138755" custScaleY="122256" custLinFactNeighborX="22915" custLinFactNeighborY="1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54B5C-053B-4FBF-8D37-638434AB01A4}" type="pres">
      <dgm:prSet presAssocID="{F715F459-1412-479E-AFFE-D6CCF1D0D8BC}" presName="funnel" presStyleLbl="trAlignAcc1" presStyleIdx="0" presStyleCnt="1" custScaleX="112218" custScaleY="100156" custLinFactNeighborX="-1063" custLinFactNeighborY="-6675"/>
      <dgm:spPr/>
      <dgm:t>
        <a:bodyPr/>
        <a:lstStyle/>
        <a:p>
          <a:endParaRPr lang="en-US"/>
        </a:p>
      </dgm:t>
    </dgm:pt>
  </dgm:ptLst>
  <dgm:cxnLst>
    <dgm:cxn modelId="{042622B8-3AED-4B3C-B071-01C338E5F34D}" srcId="{F715F459-1412-479E-AFFE-D6CCF1D0D8BC}" destId="{1B378179-7160-480C-994D-5E008D3D317C}" srcOrd="0" destOrd="0" parTransId="{C452A08F-2087-4BF0-900F-DB5D7BAD8657}" sibTransId="{30ABE058-CF16-4BC3-BFFB-765A9B6DEDF2}"/>
    <dgm:cxn modelId="{E8302D00-F51B-4E35-809C-14B72A612089}" srcId="{F715F459-1412-479E-AFFE-D6CCF1D0D8BC}" destId="{63D1E44E-5D55-4569-AB67-38CE6297BC8C}" srcOrd="3" destOrd="0" parTransId="{80385A3F-C45C-4306-96D1-28A74BE00BE4}" sibTransId="{20F420AC-E3B9-4457-A903-EAEA4CC0675B}"/>
    <dgm:cxn modelId="{5D77AF69-FA88-437F-A2A4-23C3FC1AC84D}" type="presOf" srcId="{1B378179-7160-480C-994D-5E008D3D317C}" destId="{9518419F-A8D3-49E1-B9C6-832B59E10B00}" srcOrd="0" destOrd="0" presId="urn:microsoft.com/office/officeart/2005/8/layout/funnel1"/>
    <dgm:cxn modelId="{FCF64B51-D12C-49A9-ADE0-B65790BFC49F}" type="presOf" srcId="{F0371A2B-0A4B-4E29-BFFA-19A48B7D7FCF}" destId="{68A943AE-CCDA-4494-BBA6-880E3FD6C7EE}" srcOrd="0" destOrd="0" presId="urn:microsoft.com/office/officeart/2005/8/layout/funnel1"/>
    <dgm:cxn modelId="{45B3D079-D40F-4A3F-A685-AD8910034050}" type="presOf" srcId="{050E48B1-6ED2-47AD-A4DE-6AEBD7FD6536}" destId="{5A11B987-1016-4F08-A11E-252D95514230}" srcOrd="0" destOrd="0" presId="urn:microsoft.com/office/officeart/2005/8/layout/funnel1"/>
    <dgm:cxn modelId="{114669AB-CBAE-4BF3-A43E-8A371B15578A}" type="presOf" srcId="{F715F459-1412-479E-AFFE-D6CCF1D0D8BC}" destId="{4BFF20A3-72F7-492F-B5CE-64ECDB175A54}" srcOrd="0" destOrd="0" presId="urn:microsoft.com/office/officeart/2005/8/layout/funnel1"/>
    <dgm:cxn modelId="{107592B8-9FF8-47ED-A408-6D552F11825F}" srcId="{F715F459-1412-479E-AFFE-D6CCF1D0D8BC}" destId="{F0371A2B-0A4B-4E29-BFFA-19A48B7D7FCF}" srcOrd="1" destOrd="0" parTransId="{53CD11C3-0D90-47F6-AA55-C9CDE00342F2}" sibTransId="{B7DD07E3-0A13-4B53-AB10-9FD93C13D8E4}"/>
    <dgm:cxn modelId="{B9CF0301-AB76-4321-8EBF-703F0754A46F}" type="presOf" srcId="{63D1E44E-5D55-4569-AB67-38CE6297BC8C}" destId="{AD20FA3F-1476-48ED-BA88-524AAA5CB063}" srcOrd="0" destOrd="0" presId="urn:microsoft.com/office/officeart/2005/8/layout/funnel1"/>
    <dgm:cxn modelId="{F76BBC3C-C080-4631-8B03-FC081094860A}" srcId="{F715F459-1412-479E-AFFE-D6CCF1D0D8BC}" destId="{050E48B1-6ED2-47AD-A4DE-6AEBD7FD6536}" srcOrd="2" destOrd="0" parTransId="{9EB239C7-2F2F-4B36-B795-43FE02C57B4A}" sibTransId="{DBCB14CB-5DEF-4771-8ACF-1C63DB4B36C1}"/>
    <dgm:cxn modelId="{C26BE22E-6A63-4338-BDEF-690495D25ED3}" type="presParOf" srcId="{4BFF20A3-72F7-492F-B5CE-64ECDB175A54}" destId="{DF8F6CBD-E19A-44BE-952D-9C7AF9920241}" srcOrd="0" destOrd="0" presId="urn:microsoft.com/office/officeart/2005/8/layout/funnel1"/>
    <dgm:cxn modelId="{ECD41E3C-0BCD-4EAE-AA07-229092838A05}" type="presParOf" srcId="{4BFF20A3-72F7-492F-B5CE-64ECDB175A54}" destId="{A38F05F6-28C9-4E6E-BAB3-AD3031091EA2}" srcOrd="1" destOrd="0" presId="urn:microsoft.com/office/officeart/2005/8/layout/funnel1"/>
    <dgm:cxn modelId="{DD8186A1-EE4A-4D07-9F81-CB8A5B1AA4AD}" type="presParOf" srcId="{4BFF20A3-72F7-492F-B5CE-64ECDB175A54}" destId="{AD20FA3F-1476-48ED-BA88-524AAA5CB063}" srcOrd="2" destOrd="0" presId="urn:microsoft.com/office/officeart/2005/8/layout/funnel1"/>
    <dgm:cxn modelId="{DC98C6BD-03FD-4293-8A93-11872FB34616}" type="presParOf" srcId="{4BFF20A3-72F7-492F-B5CE-64ECDB175A54}" destId="{5A11B987-1016-4F08-A11E-252D95514230}" srcOrd="3" destOrd="0" presId="urn:microsoft.com/office/officeart/2005/8/layout/funnel1"/>
    <dgm:cxn modelId="{87A1BF7F-BDD8-4612-B6D9-C08EAA2B97EC}" type="presParOf" srcId="{4BFF20A3-72F7-492F-B5CE-64ECDB175A54}" destId="{68A943AE-CCDA-4494-BBA6-880E3FD6C7EE}" srcOrd="4" destOrd="0" presId="urn:microsoft.com/office/officeart/2005/8/layout/funnel1"/>
    <dgm:cxn modelId="{F9902F5D-9070-48D2-8441-05167805120F}" type="presParOf" srcId="{4BFF20A3-72F7-492F-B5CE-64ECDB175A54}" destId="{9518419F-A8D3-49E1-B9C6-832B59E10B00}" srcOrd="5" destOrd="0" presId="urn:microsoft.com/office/officeart/2005/8/layout/funnel1"/>
    <dgm:cxn modelId="{9B61A81A-885C-4FB3-94F7-2E19A0D959EF}" type="presParOf" srcId="{4BFF20A3-72F7-492F-B5CE-64ECDB175A54}" destId="{50F54B5C-053B-4FBF-8D37-638434AB01A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48F9B5A-C426-401C-939C-C11DB7F55945}" type="doc">
      <dgm:prSet loTypeId="urn:microsoft.com/office/officeart/2005/8/layout/radial3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49D361-B46B-4653-9BA2-11FDC5BC8E5B}">
      <dgm:prSet phldrT="[Text]" custT="1"/>
      <dgm:spPr/>
      <dgm:t>
        <a:bodyPr/>
        <a:lstStyle/>
        <a:p>
          <a:r>
            <a:rPr lang="id-ID" sz="2000" dirty="0" smtClean="0">
              <a:latin typeface="Arial" pitchFamily="34" charset="0"/>
              <a:cs typeface="Arial" pitchFamily="34" charset="0"/>
            </a:rPr>
            <a:t>Jurnal 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p</a:t>
          </a:r>
          <a:r>
            <a:rPr lang="id-ID" sz="2000" dirty="0" smtClean="0">
              <a:latin typeface="Arial" pitchFamily="34" charset="0"/>
              <a:cs typeface="Arial" pitchFamily="34" charset="0"/>
            </a:rPr>
            <a:t>enyesuaian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DBA3DAD3-766B-4671-ABDB-8FAB0FE574D4}" type="parTrans" cxnId="{B19646EC-4F93-451C-80AB-D33E5FFCAA91}">
      <dgm:prSet/>
      <dgm:spPr/>
      <dgm:t>
        <a:bodyPr/>
        <a:lstStyle/>
        <a:p>
          <a:endParaRPr lang="en-US"/>
        </a:p>
      </dgm:t>
    </dgm:pt>
    <dgm:pt modelId="{2F1A60AC-9092-4170-A3B1-AA5A0C774394}" type="sibTrans" cxnId="{B19646EC-4F93-451C-80AB-D33E5FFCAA91}">
      <dgm:prSet/>
      <dgm:spPr/>
      <dgm:t>
        <a:bodyPr/>
        <a:lstStyle/>
        <a:p>
          <a:endParaRPr lang="en-US"/>
        </a:p>
      </dgm:t>
    </dgm:pt>
    <dgm:pt modelId="{40690693-9467-40F2-AEDD-8939A98F87DF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Perlengkapan</a:t>
          </a:r>
          <a:endParaRPr lang="en-US" sz="1400" dirty="0"/>
        </a:p>
      </dgm:t>
    </dgm:pt>
    <dgm:pt modelId="{084C457C-3179-4D10-920A-9D3E16FC0414}" type="parTrans" cxnId="{772A6F78-9EF7-475B-9135-EACB3EC4BF55}">
      <dgm:prSet/>
      <dgm:spPr/>
      <dgm:t>
        <a:bodyPr/>
        <a:lstStyle/>
        <a:p>
          <a:endParaRPr lang="en-US"/>
        </a:p>
      </dgm:t>
    </dgm:pt>
    <dgm:pt modelId="{3051BE12-0DD4-4E1C-B3B0-51C5BB84287E}" type="sibTrans" cxnId="{772A6F78-9EF7-475B-9135-EACB3EC4BF55}">
      <dgm:prSet/>
      <dgm:spPr/>
      <dgm:t>
        <a:bodyPr/>
        <a:lstStyle/>
        <a:p>
          <a:endParaRPr lang="en-US"/>
        </a:p>
      </dgm:t>
    </dgm:pt>
    <dgm:pt modelId="{5EA8C841-BB50-4FFD-916B-5BD790B3A469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Penyusutan harta tidak lancar</a:t>
          </a:r>
          <a:endParaRPr lang="en-US" sz="1400" dirty="0"/>
        </a:p>
      </dgm:t>
    </dgm:pt>
    <dgm:pt modelId="{F6012EA9-8C79-44A4-A152-E7A1159642F3}" type="parTrans" cxnId="{3367F206-D2CB-496A-A511-F7D6209A6803}">
      <dgm:prSet/>
      <dgm:spPr/>
      <dgm:t>
        <a:bodyPr/>
        <a:lstStyle/>
        <a:p>
          <a:endParaRPr lang="en-US"/>
        </a:p>
      </dgm:t>
    </dgm:pt>
    <dgm:pt modelId="{3F69FBEC-E674-458B-B9E2-4C9022071842}" type="sibTrans" cxnId="{3367F206-D2CB-496A-A511-F7D6209A6803}">
      <dgm:prSet/>
      <dgm:spPr/>
      <dgm:t>
        <a:bodyPr/>
        <a:lstStyle/>
        <a:p>
          <a:endParaRPr lang="en-US"/>
        </a:p>
      </dgm:t>
    </dgm:pt>
    <dgm:pt modelId="{17487337-4AEE-4CE8-A53B-5E3ACBEFDEB8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Beban dibayar di muka</a:t>
          </a:r>
          <a:endParaRPr lang="en-US" sz="1400" dirty="0"/>
        </a:p>
      </dgm:t>
    </dgm:pt>
    <dgm:pt modelId="{61348268-499E-4A20-9E4B-6A9CF44B2AAE}" type="parTrans" cxnId="{8FA8A9D0-4FC4-4E51-B13B-76B85969D868}">
      <dgm:prSet/>
      <dgm:spPr/>
      <dgm:t>
        <a:bodyPr/>
        <a:lstStyle/>
        <a:p>
          <a:endParaRPr lang="en-US"/>
        </a:p>
      </dgm:t>
    </dgm:pt>
    <dgm:pt modelId="{5D503B9C-576B-47B7-82AD-E554D8724ACC}" type="sibTrans" cxnId="{8FA8A9D0-4FC4-4E51-B13B-76B85969D868}">
      <dgm:prSet/>
      <dgm:spPr/>
      <dgm:t>
        <a:bodyPr/>
        <a:lstStyle/>
        <a:p>
          <a:endParaRPr lang="en-US"/>
        </a:p>
      </dgm:t>
    </dgm:pt>
    <dgm:pt modelId="{5AFD8825-96CD-4671-AC5D-75EE36198D78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Piutang tidak tertagih </a:t>
          </a:r>
          <a:endParaRPr lang="en-US" sz="1400" dirty="0"/>
        </a:p>
      </dgm:t>
    </dgm:pt>
    <dgm:pt modelId="{112ADA97-F6D8-434A-A2B8-E0F6C9D8CDE3}" type="parTrans" cxnId="{9E5C6E69-65CA-4690-BB90-61380ED73484}">
      <dgm:prSet/>
      <dgm:spPr/>
      <dgm:t>
        <a:bodyPr/>
        <a:lstStyle/>
        <a:p>
          <a:endParaRPr lang="en-US"/>
        </a:p>
      </dgm:t>
    </dgm:pt>
    <dgm:pt modelId="{8597576B-188B-4D1A-B538-94A3D3D147B1}" type="sibTrans" cxnId="{9E5C6E69-65CA-4690-BB90-61380ED73484}">
      <dgm:prSet/>
      <dgm:spPr/>
      <dgm:t>
        <a:bodyPr/>
        <a:lstStyle/>
        <a:p>
          <a:endParaRPr lang="en-US"/>
        </a:p>
      </dgm:t>
    </dgm:pt>
    <dgm:pt modelId="{3B056593-B14F-4B51-9F4E-CF531E60D975}">
      <dgm:prSet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Piutang pendapatan</a:t>
          </a:r>
          <a:endParaRPr lang="en-US" sz="1400" dirty="0"/>
        </a:p>
      </dgm:t>
    </dgm:pt>
    <dgm:pt modelId="{BF7293E3-2AEE-4D9B-AFFB-55860CC5CA13}" type="parTrans" cxnId="{638B0625-D382-4471-A75B-EA965268A62F}">
      <dgm:prSet/>
      <dgm:spPr/>
      <dgm:t>
        <a:bodyPr/>
        <a:lstStyle/>
        <a:p>
          <a:endParaRPr lang="en-US"/>
        </a:p>
      </dgm:t>
    </dgm:pt>
    <dgm:pt modelId="{B9BFDC4C-8AB7-4AD0-8238-FA65BDD4F2EC}" type="sibTrans" cxnId="{638B0625-D382-4471-A75B-EA965268A62F}">
      <dgm:prSet/>
      <dgm:spPr/>
      <dgm:t>
        <a:bodyPr/>
        <a:lstStyle/>
        <a:p>
          <a:endParaRPr lang="en-US"/>
        </a:p>
      </dgm:t>
    </dgm:pt>
    <dgm:pt modelId="{9CDAF667-52AF-4BB1-8CFD-A129EB3D756C}">
      <dgm:prSet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Pendapatan diterima di muka</a:t>
          </a:r>
          <a:endParaRPr lang="en-US" sz="1400" dirty="0"/>
        </a:p>
      </dgm:t>
    </dgm:pt>
    <dgm:pt modelId="{B534F020-3648-479D-9EB2-9ACB4017081C}" type="parTrans" cxnId="{60779814-0271-40EF-8297-BFEA47AC97DD}">
      <dgm:prSet/>
      <dgm:spPr/>
      <dgm:t>
        <a:bodyPr/>
        <a:lstStyle/>
        <a:p>
          <a:endParaRPr lang="en-US"/>
        </a:p>
      </dgm:t>
    </dgm:pt>
    <dgm:pt modelId="{2BBDC959-214D-4EE9-B473-715198DFEFA8}" type="sibTrans" cxnId="{60779814-0271-40EF-8297-BFEA47AC97DD}">
      <dgm:prSet/>
      <dgm:spPr/>
      <dgm:t>
        <a:bodyPr/>
        <a:lstStyle/>
        <a:p>
          <a:endParaRPr lang="en-US"/>
        </a:p>
      </dgm:t>
    </dgm:pt>
    <dgm:pt modelId="{73FBF6E3-41DC-4C18-A35E-D61C6A65694D}">
      <dgm:prSet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Utang beban </a:t>
          </a:r>
          <a:endParaRPr lang="en-US" sz="1400" dirty="0"/>
        </a:p>
      </dgm:t>
    </dgm:pt>
    <dgm:pt modelId="{1CD1E44C-F769-4519-83CD-FE86761979D1}" type="parTrans" cxnId="{DF4BA253-B9F7-42E7-9836-235C30506764}">
      <dgm:prSet/>
      <dgm:spPr/>
      <dgm:t>
        <a:bodyPr/>
        <a:lstStyle/>
        <a:p>
          <a:endParaRPr lang="en-US"/>
        </a:p>
      </dgm:t>
    </dgm:pt>
    <dgm:pt modelId="{913E43E8-58A5-4D1F-A449-E61064EF58E2}" type="sibTrans" cxnId="{DF4BA253-B9F7-42E7-9836-235C30506764}">
      <dgm:prSet/>
      <dgm:spPr/>
      <dgm:t>
        <a:bodyPr/>
        <a:lstStyle/>
        <a:p>
          <a:endParaRPr lang="en-US"/>
        </a:p>
      </dgm:t>
    </dgm:pt>
    <dgm:pt modelId="{09778787-A7E4-42CF-B0D3-A733B3367E7E}" type="pres">
      <dgm:prSet presAssocID="{648F9B5A-C426-401C-939C-C11DB7F559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05A372-2E0C-443C-9470-D7A54D647193}" type="pres">
      <dgm:prSet presAssocID="{648F9B5A-C426-401C-939C-C11DB7F55945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B932FBE3-D314-46E6-8A3B-11B3E023FCA6}" type="pres">
      <dgm:prSet presAssocID="{8449D361-B46B-4653-9BA2-11FDC5BC8E5B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7262789-774B-4979-A160-504CAD72FB69}" type="pres">
      <dgm:prSet presAssocID="{40690693-9467-40F2-AEDD-8939A98F87DF}" presName="node" presStyleLbl="vennNode1" presStyleIdx="1" presStyleCnt="8" custScaleX="127992" custScaleY="119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7BC6A-0D23-4C5F-8509-02A425063D49}" type="pres">
      <dgm:prSet presAssocID="{5EA8C841-BB50-4FFD-916B-5BD790B3A469}" presName="node" presStyleLbl="vennNode1" presStyleIdx="2" presStyleCnt="8" custScaleX="109555" custScaleY="101015" custRadScaleRad="96023" custRadScaleInc="5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33337-9EA0-4D4E-BFCB-1FBB53226E04}" type="pres">
      <dgm:prSet presAssocID="{17487337-4AEE-4CE8-A53B-5E3ACBEFDEB8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F0AB4-199E-4463-BBE7-5ABB73D58D12}" type="pres">
      <dgm:prSet presAssocID="{9CDAF667-52AF-4BB1-8CFD-A129EB3D756C}" presName="node" presStyleLbl="vennNode1" presStyleIdx="4" presStyleCnt="8" custScaleX="113026" custScaleY="11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CAB46-24F9-4E8F-BFC8-D96A7B61E20B}" type="pres">
      <dgm:prSet presAssocID="{73FBF6E3-41DC-4C18-A35E-D61C6A65694D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E0523-1C11-4357-B549-01EB3903A793}" type="pres">
      <dgm:prSet presAssocID="{3B056593-B14F-4B51-9F4E-CF531E60D975}" presName="node" presStyleLbl="vennNode1" presStyleIdx="6" presStyleCnt="8" custScaleX="105672" custScaleY="98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9EC7A-B2D5-4ECD-8E3E-E49176F8BD24}" type="pres">
      <dgm:prSet presAssocID="{5AFD8825-96CD-4671-AC5D-75EE36198D78}" presName="node" presStyleLbl="vennNode1" presStyleIdx="7" presStyleCnt="8" custRadScaleRad="94917" custRadScaleInc="-5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B0625-D382-4471-A75B-EA965268A62F}" srcId="{8449D361-B46B-4653-9BA2-11FDC5BC8E5B}" destId="{3B056593-B14F-4B51-9F4E-CF531E60D975}" srcOrd="5" destOrd="0" parTransId="{BF7293E3-2AEE-4D9B-AFFB-55860CC5CA13}" sibTransId="{B9BFDC4C-8AB7-4AD0-8238-FA65BDD4F2EC}"/>
    <dgm:cxn modelId="{3367F206-D2CB-496A-A511-F7D6209A6803}" srcId="{8449D361-B46B-4653-9BA2-11FDC5BC8E5B}" destId="{5EA8C841-BB50-4FFD-916B-5BD790B3A469}" srcOrd="1" destOrd="0" parTransId="{F6012EA9-8C79-44A4-A152-E7A1159642F3}" sibTransId="{3F69FBEC-E674-458B-B9E2-4C9022071842}"/>
    <dgm:cxn modelId="{AD17D2F7-C080-4E0A-A7EA-FA18B1D5E638}" type="presOf" srcId="{9CDAF667-52AF-4BB1-8CFD-A129EB3D756C}" destId="{E26F0AB4-199E-4463-BBE7-5ABB73D58D12}" srcOrd="0" destOrd="0" presId="urn:microsoft.com/office/officeart/2005/8/layout/radial3"/>
    <dgm:cxn modelId="{9E5C6E69-65CA-4690-BB90-61380ED73484}" srcId="{8449D361-B46B-4653-9BA2-11FDC5BC8E5B}" destId="{5AFD8825-96CD-4671-AC5D-75EE36198D78}" srcOrd="6" destOrd="0" parTransId="{112ADA97-F6D8-434A-A2B8-E0F6C9D8CDE3}" sibTransId="{8597576B-188B-4D1A-B538-94A3D3D147B1}"/>
    <dgm:cxn modelId="{801AC4AB-D189-4026-A87D-E7E57596458C}" type="presOf" srcId="{648F9B5A-C426-401C-939C-C11DB7F55945}" destId="{09778787-A7E4-42CF-B0D3-A733B3367E7E}" srcOrd="0" destOrd="0" presId="urn:microsoft.com/office/officeart/2005/8/layout/radial3"/>
    <dgm:cxn modelId="{251C0691-A558-4D16-8EA6-E28A396E94DF}" type="presOf" srcId="{8449D361-B46B-4653-9BA2-11FDC5BC8E5B}" destId="{B932FBE3-D314-46E6-8A3B-11B3E023FCA6}" srcOrd="0" destOrd="0" presId="urn:microsoft.com/office/officeart/2005/8/layout/radial3"/>
    <dgm:cxn modelId="{0375278E-8D21-48C7-B6A4-EAAE4E7D951D}" type="presOf" srcId="{3B056593-B14F-4B51-9F4E-CF531E60D975}" destId="{EFBE0523-1C11-4357-B549-01EB3903A793}" srcOrd="0" destOrd="0" presId="urn:microsoft.com/office/officeart/2005/8/layout/radial3"/>
    <dgm:cxn modelId="{533B351B-71F2-49C4-AEB0-F69E16804053}" type="presOf" srcId="{40690693-9467-40F2-AEDD-8939A98F87DF}" destId="{D7262789-774B-4979-A160-504CAD72FB69}" srcOrd="0" destOrd="0" presId="urn:microsoft.com/office/officeart/2005/8/layout/radial3"/>
    <dgm:cxn modelId="{E4719957-2AF3-45EC-A208-4A45AE51241D}" type="presOf" srcId="{5AFD8825-96CD-4671-AC5D-75EE36198D78}" destId="{04E9EC7A-B2D5-4ECD-8E3E-E49176F8BD24}" srcOrd="0" destOrd="0" presId="urn:microsoft.com/office/officeart/2005/8/layout/radial3"/>
    <dgm:cxn modelId="{8FA8A9D0-4FC4-4E51-B13B-76B85969D868}" srcId="{8449D361-B46B-4653-9BA2-11FDC5BC8E5B}" destId="{17487337-4AEE-4CE8-A53B-5E3ACBEFDEB8}" srcOrd="2" destOrd="0" parTransId="{61348268-499E-4A20-9E4B-6A9CF44B2AAE}" sibTransId="{5D503B9C-576B-47B7-82AD-E554D8724ACC}"/>
    <dgm:cxn modelId="{A8BD8EA3-5844-4056-9A15-0BDA6D38FCF1}" type="presOf" srcId="{17487337-4AEE-4CE8-A53B-5E3ACBEFDEB8}" destId="{78033337-9EA0-4D4E-BFCB-1FBB53226E04}" srcOrd="0" destOrd="0" presId="urn:microsoft.com/office/officeart/2005/8/layout/radial3"/>
    <dgm:cxn modelId="{772A6F78-9EF7-475B-9135-EACB3EC4BF55}" srcId="{8449D361-B46B-4653-9BA2-11FDC5BC8E5B}" destId="{40690693-9467-40F2-AEDD-8939A98F87DF}" srcOrd="0" destOrd="0" parTransId="{084C457C-3179-4D10-920A-9D3E16FC0414}" sibTransId="{3051BE12-0DD4-4E1C-B3B0-51C5BB84287E}"/>
    <dgm:cxn modelId="{6DC27891-3499-4F1C-8AE6-895B9733340A}" type="presOf" srcId="{73FBF6E3-41DC-4C18-A35E-D61C6A65694D}" destId="{6E3CAB46-24F9-4E8F-BFC8-D96A7B61E20B}" srcOrd="0" destOrd="0" presId="urn:microsoft.com/office/officeart/2005/8/layout/radial3"/>
    <dgm:cxn modelId="{DF4BA253-B9F7-42E7-9836-235C30506764}" srcId="{8449D361-B46B-4653-9BA2-11FDC5BC8E5B}" destId="{73FBF6E3-41DC-4C18-A35E-D61C6A65694D}" srcOrd="4" destOrd="0" parTransId="{1CD1E44C-F769-4519-83CD-FE86761979D1}" sibTransId="{913E43E8-58A5-4D1F-A449-E61064EF58E2}"/>
    <dgm:cxn modelId="{B19646EC-4F93-451C-80AB-D33E5FFCAA91}" srcId="{648F9B5A-C426-401C-939C-C11DB7F55945}" destId="{8449D361-B46B-4653-9BA2-11FDC5BC8E5B}" srcOrd="0" destOrd="0" parTransId="{DBA3DAD3-766B-4671-ABDB-8FAB0FE574D4}" sibTransId="{2F1A60AC-9092-4170-A3B1-AA5A0C774394}"/>
    <dgm:cxn modelId="{BFA84FC7-BD70-4E9D-9D54-AB18D1056172}" type="presOf" srcId="{5EA8C841-BB50-4FFD-916B-5BD790B3A469}" destId="{DC17BC6A-0D23-4C5F-8509-02A425063D49}" srcOrd="0" destOrd="0" presId="urn:microsoft.com/office/officeart/2005/8/layout/radial3"/>
    <dgm:cxn modelId="{60779814-0271-40EF-8297-BFEA47AC97DD}" srcId="{8449D361-B46B-4653-9BA2-11FDC5BC8E5B}" destId="{9CDAF667-52AF-4BB1-8CFD-A129EB3D756C}" srcOrd="3" destOrd="0" parTransId="{B534F020-3648-479D-9EB2-9ACB4017081C}" sibTransId="{2BBDC959-214D-4EE9-B473-715198DFEFA8}"/>
    <dgm:cxn modelId="{BCE849A6-2415-40A8-88BF-AA48EDB7627E}" type="presParOf" srcId="{09778787-A7E4-42CF-B0D3-A733B3367E7E}" destId="{3905A372-2E0C-443C-9470-D7A54D647193}" srcOrd="0" destOrd="0" presId="urn:microsoft.com/office/officeart/2005/8/layout/radial3"/>
    <dgm:cxn modelId="{C0E56A56-D9DA-4A60-8BDE-C7CE21AA8753}" type="presParOf" srcId="{3905A372-2E0C-443C-9470-D7A54D647193}" destId="{B932FBE3-D314-46E6-8A3B-11B3E023FCA6}" srcOrd="0" destOrd="0" presId="urn:microsoft.com/office/officeart/2005/8/layout/radial3"/>
    <dgm:cxn modelId="{6D974C6C-79F0-426C-B8C6-C3404094EE7E}" type="presParOf" srcId="{3905A372-2E0C-443C-9470-D7A54D647193}" destId="{D7262789-774B-4979-A160-504CAD72FB69}" srcOrd="1" destOrd="0" presId="urn:microsoft.com/office/officeart/2005/8/layout/radial3"/>
    <dgm:cxn modelId="{851B0973-72DE-4D95-9B24-740215AF8C96}" type="presParOf" srcId="{3905A372-2E0C-443C-9470-D7A54D647193}" destId="{DC17BC6A-0D23-4C5F-8509-02A425063D49}" srcOrd="2" destOrd="0" presId="urn:microsoft.com/office/officeart/2005/8/layout/radial3"/>
    <dgm:cxn modelId="{C53A6BE2-E197-4EB9-8250-05CD79897155}" type="presParOf" srcId="{3905A372-2E0C-443C-9470-D7A54D647193}" destId="{78033337-9EA0-4D4E-BFCB-1FBB53226E04}" srcOrd="3" destOrd="0" presId="urn:microsoft.com/office/officeart/2005/8/layout/radial3"/>
    <dgm:cxn modelId="{1C787A6E-B8B7-4323-A26F-FE9DEF7BF657}" type="presParOf" srcId="{3905A372-2E0C-443C-9470-D7A54D647193}" destId="{E26F0AB4-199E-4463-BBE7-5ABB73D58D12}" srcOrd="4" destOrd="0" presId="urn:microsoft.com/office/officeart/2005/8/layout/radial3"/>
    <dgm:cxn modelId="{66AE6D03-F4F2-44C0-83F7-5DEF40DC9631}" type="presParOf" srcId="{3905A372-2E0C-443C-9470-D7A54D647193}" destId="{6E3CAB46-24F9-4E8F-BFC8-D96A7B61E20B}" srcOrd="5" destOrd="0" presId="urn:microsoft.com/office/officeart/2005/8/layout/radial3"/>
    <dgm:cxn modelId="{5B5DED37-135A-44A9-99CE-5F4A8F58585E}" type="presParOf" srcId="{3905A372-2E0C-443C-9470-D7A54D647193}" destId="{EFBE0523-1C11-4357-B549-01EB3903A793}" srcOrd="6" destOrd="0" presId="urn:microsoft.com/office/officeart/2005/8/layout/radial3"/>
    <dgm:cxn modelId="{9CE5920F-7CD6-4700-8579-629711973314}" type="presParOf" srcId="{3905A372-2E0C-443C-9470-D7A54D647193}" destId="{04E9EC7A-B2D5-4ECD-8E3E-E49176F8BD2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228043C-6A81-438F-94C2-906B3B645A39}" type="doc">
      <dgm:prSet loTypeId="urn:microsoft.com/office/officeart/2005/8/layout/process3" loCatId="process" qsTypeId="urn:microsoft.com/office/officeart/2005/8/quickstyle/simple2" qsCatId="simple" csTypeId="urn:microsoft.com/office/officeart/2005/8/colors/accent0_2" csCatId="mainScheme" phldr="1"/>
      <dgm:spPr>
        <a:scene3d>
          <a:camera prst="isometricOffAxis1Right"/>
          <a:lightRig rig="threePt" dir="t"/>
        </a:scene3d>
      </dgm:spPr>
      <dgm:t>
        <a:bodyPr/>
        <a:lstStyle/>
        <a:p>
          <a:endParaRPr lang="en-US"/>
        </a:p>
      </dgm:t>
    </dgm:pt>
    <dgm:pt modelId="{75C07BFC-3CEF-462E-A980-5AEE61AFC50C}">
      <dgm:prSet phldrT="[Text]" custT="1"/>
      <dgm:spPr/>
      <dgm:t>
        <a:bodyPr/>
        <a:lstStyle/>
        <a:p>
          <a:r>
            <a:rPr lang="id-ID" sz="2800" b="1" dirty="0" smtClean="0">
              <a:latin typeface="Arial" pitchFamily="34" charset="0"/>
              <a:cs typeface="Arial" pitchFamily="34" charset="0"/>
            </a:rPr>
            <a:t>Kertas </a:t>
          </a:r>
          <a:r>
            <a:rPr lang="en-US" sz="2800" b="1" dirty="0" smtClean="0">
              <a:latin typeface="Arial" pitchFamily="34" charset="0"/>
              <a:cs typeface="Arial" pitchFamily="34" charset="0"/>
            </a:rPr>
            <a:t>k</a:t>
          </a:r>
          <a:r>
            <a:rPr lang="id-ID" sz="2800" b="1" dirty="0" smtClean="0">
              <a:latin typeface="Arial" pitchFamily="34" charset="0"/>
              <a:cs typeface="Arial" pitchFamily="34" charset="0"/>
            </a:rPr>
            <a:t>erja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9659A53B-D27E-40D5-BFEB-64E63A56AD84}" type="parTrans" cxnId="{CAB7F4E5-BBCF-4E69-AAA5-C9BBE66EA51E}">
      <dgm:prSet/>
      <dgm:spPr/>
      <dgm:t>
        <a:bodyPr/>
        <a:lstStyle/>
        <a:p>
          <a:endParaRPr lang="en-US"/>
        </a:p>
      </dgm:t>
    </dgm:pt>
    <dgm:pt modelId="{0DE858F6-90FF-4A80-8910-D3CFAAFEF45F}" type="sibTrans" cxnId="{CAB7F4E5-BBCF-4E69-AAA5-C9BBE66EA51E}">
      <dgm:prSet/>
      <dgm:spPr/>
      <dgm:t>
        <a:bodyPr/>
        <a:lstStyle/>
        <a:p>
          <a:endParaRPr lang="en-US"/>
        </a:p>
      </dgm:t>
    </dgm:pt>
    <dgm:pt modelId="{0D3A178D-9BB6-40D3-99D4-8B3C597D907F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Kertas kerja atau neraca lajur adalah suatu kertas berkolom-kolom (berlajur-lajur) dirancang untuk menghimpun semua data akuntansi yang dibutuhkan saat perusahaan akan menyusun laporan keuangan dengan sistematis 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DA98221D-2569-42EE-BAD1-F51D06CAB886}" type="parTrans" cxnId="{967540F0-6518-4FAF-9D29-7E60587050EC}">
      <dgm:prSet/>
      <dgm:spPr/>
      <dgm:t>
        <a:bodyPr/>
        <a:lstStyle/>
        <a:p>
          <a:endParaRPr lang="en-US"/>
        </a:p>
      </dgm:t>
    </dgm:pt>
    <dgm:pt modelId="{954F0499-D3DE-4137-A508-905D8185CDFA}" type="sibTrans" cxnId="{967540F0-6518-4FAF-9D29-7E60587050EC}">
      <dgm:prSet/>
      <dgm:spPr/>
      <dgm:t>
        <a:bodyPr/>
        <a:lstStyle/>
        <a:p>
          <a:endParaRPr lang="en-US"/>
        </a:p>
      </dgm:t>
    </dgm:pt>
    <dgm:pt modelId="{31553E0E-D1E0-4543-AFFA-230FEBDE784F}" type="pres">
      <dgm:prSet presAssocID="{1228043C-6A81-438F-94C2-906B3B645A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B73E36-9F3D-4246-AF95-F3E971FE6774}" type="pres">
      <dgm:prSet presAssocID="{75C07BFC-3CEF-462E-A980-5AEE61AFC50C}" presName="composite" presStyleCnt="0"/>
      <dgm:spPr/>
      <dgm:t>
        <a:bodyPr/>
        <a:lstStyle/>
        <a:p>
          <a:endParaRPr lang="en-US"/>
        </a:p>
      </dgm:t>
    </dgm:pt>
    <dgm:pt modelId="{FBD5F847-805A-4306-AAFA-4DFA393ED7F8}" type="pres">
      <dgm:prSet presAssocID="{75C07BFC-3CEF-462E-A980-5AEE61AFC50C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38730-FEC6-492C-978A-50735E3D40EE}" type="pres">
      <dgm:prSet presAssocID="{75C07BFC-3CEF-462E-A980-5AEE61AFC50C}" presName="parSh" presStyleLbl="node1" presStyleIdx="0" presStyleCnt="1"/>
      <dgm:spPr/>
      <dgm:t>
        <a:bodyPr/>
        <a:lstStyle/>
        <a:p>
          <a:endParaRPr lang="en-US"/>
        </a:p>
      </dgm:t>
    </dgm:pt>
    <dgm:pt modelId="{2E953D63-7907-4487-8B1B-9D9235B1E765}" type="pres">
      <dgm:prSet presAssocID="{75C07BFC-3CEF-462E-A980-5AEE61AFC50C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F0230D-8755-410E-B932-ADD95F8BF25B}" type="presOf" srcId="{0D3A178D-9BB6-40D3-99D4-8B3C597D907F}" destId="{2E953D63-7907-4487-8B1B-9D9235B1E765}" srcOrd="0" destOrd="0" presId="urn:microsoft.com/office/officeart/2005/8/layout/process3"/>
    <dgm:cxn modelId="{F494CD02-5176-4331-8979-4CFFE2DE4E14}" type="presOf" srcId="{75C07BFC-3CEF-462E-A980-5AEE61AFC50C}" destId="{63A38730-FEC6-492C-978A-50735E3D40EE}" srcOrd="1" destOrd="0" presId="urn:microsoft.com/office/officeart/2005/8/layout/process3"/>
    <dgm:cxn modelId="{CAB7F4E5-BBCF-4E69-AAA5-C9BBE66EA51E}" srcId="{1228043C-6A81-438F-94C2-906B3B645A39}" destId="{75C07BFC-3CEF-462E-A980-5AEE61AFC50C}" srcOrd="0" destOrd="0" parTransId="{9659A53B-D27E-40D5-BFEB-64E63A56AD84}" sibTransId="{0DE858F6-90FF-4A80-8910-D3CFAAFEF45F}"/>
    <dgm:cxn modelId="{100331EA-B55D-4B41-9CD7-8634E665974F}" type="presOf" srcId="{1228043C-6A81-438F-94C2-906B3B645A39}" destId="{31553E0E-D1E0-4543-AFFA-230FEBDE784F}" srcOrd="0" destOrd="0" presId="urn:microsoft.com/office/officeart/2005/8/layout/process3"/>
    <dgm:cxn modelId="{967540F0-6518-4FAF-9D29-7E60587050EC}" srcId="{75C07BFC-3CEF-462E-A980-5AEE61AFC50C}" destId="{0D3A178D-9BB6-40D3-99D4-8B3C597D907F}" srcOrd="0" destOrd="0" parTransId="{DA98221D-2569-42EE-BAD1-F51D06CAB886}" sibTransId="{954F0499-D3DE-4137-A508-905D8185CDFA}"/>
    <dgm:cxn modelId="{4A5E48F7-0A56-41B1-9116-72F80051C025}" type="presOf" srcId="{75C07BFC-3CEF-462E-A980-5AEE61AFC50C}" destId="{FBD5F847-805A-4306-AAFA-4DFA393ED7F8}" srcOrd="0" destOrd="0" presId="urn:microsoft.com/office/officeart/2005/8/layout/process3"/>
    <dgm:cxn modelId="{24BC886A-B429-498E-B275-7F090812FEF4}" type="presParOf" srcId="{31553E0E-D1E0-4543-AFFA-230FEBDE784F}" destId="{EDB73E36-9F3D-4246-AF95-F3E971FE6774}" srcOrd="0" destOrd="0" presId="urn:microsoft.com/office/officeart/2005/8/layout/process3"/>
    <dgm:cxn modelId="{AB682195-084D-45D3-9E6D-3A1C02A5CB37}" type="presParOf" srcId="{EDB73E36-9F3D-4246-AF95-F3E971FE6774}" destId="{FBD5F847-805A-4306-AAFA-4DFA393ED7F8}" srcOrd="0" destOrd="0" presId="urn:microsoft.com/office/officeart/2005/8/layout/process3"/>
    <dgm:cxn modelId="{46CA778C-084C-4C6F-B468-BDC5F2EF5BFC}" type="presParOf" srcId="{EDB73E36-9F3D-4246-AF95-F3E971FE6774}" destId="{63A38730-FEC6-492C-978A-50735E3D40EE}" srcOrd="1" destOrd="0" presId="urn:microsoft.com/office/officeart/2005/8/layout/process3"/>
    <dgm:cxn modelId="{E6F1D99A-865C-4CF4-B3DE-615902A24B15}" type="presParOf" srcId="{EDB73E36-9F3D-4246-AF95-F3E971FE6774}" destId="{2E953D63-7907-4487-8B1B-9D9235B1E76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715F459-1412-479E-AFFE-D6CCF1D0D8BC}" type="doc">
      <dgm:prSet loTypeId="urn:microsoft.com/office/officeart/2005/8/layout/funnel1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378179-7160-480C-994D-5E008D3D317C}">
      <dgm:prSet phldrT="[Text]" custT="1"/>
      <dgm:spPr/>
      <dgm:t>
        <a:bodyPr/>
        <a:lstStyle/>
        <a:p>
          <a:r>
            <a:rPr lang="id-ID" sz="1500" b="1" dirty="0" smtClean="0">
              <a:latin typeface="Arial" pitchFamily="34" charset="0"/>
              <a:cs typeface="Arial" pitchFamily="34" charset="0"/>
            </a:rPr>
            <a:t>Laporan laba</a:t>
          </a:r>
          <a:r>
            <a:rPr lang="en-US" sz="1500" b="1" dirty="0" smtClean="0">
              <a:latin typeface="Arial" pitchFamily="34" charset="0"/>
              <a:cs typeface="Arial" pitchFamily="34" charset="0"/>
            </a:rPr>
            <a:t>/</a:t>
          </a:r>
          <a:r>
            <a:rPr lang="id-ID" sz="1500" b="1" dirty="0" smtClean="0">
              <a:latin typeface="Arial" pitchFamily="34" charset="0"/>
              <a:cs typeface="Arial" pitchFamily="34" charset="0"/>
            </a:rPr>
            <a:t>rugi dan penghasilan komprehensif lainnya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C452A08F-2087-4BF0-900F-DB5D7BAD8657}" type="parTrans" cxnId="{042622B8-3AED-4B3C-B071-01C338E5F34D}">
      <dgm:prSet/>
      <dgm:spPr/>
      <dgm:t>
        <a:bodyPr/>
        <a:lstStyle/>
        <a:p>
          <a:endParaRPr lang="en-US"/>
        </a:p>
      </dgm:t>
    </dgm:pt>
    <dgm:pt modelId="{30ABE058-CF16-4BC3-BFFB-765A9B6DEDF2}" type="sibTrans" cxnId="{042622B8-3AED-4B3C-B071-01C338E5F34D}">
      <dgm:prSet/>
      <dgm:spPr/>
      <dgm:t>
        <a:bodyPr/>
        <a:lstStyle/>
        <a:p>
          <a:endParaRPr lang="en-US"/>
        </a:p>
      </dgm:t>
    </dgm:pt>
    <dgm:pt modelId="{F0371A2B-0A4B-4E29-BFFA-19A48B7D7FCF}">
      <dgm:prSet phldrT="[Text]" custT="1"/>
      <dgm:spPr/>
      <dgm:t>
        <a:bodyPr/>
        <a:lstStyle/>
        <a:p>
          <a:r>
            <a:rPr lang="id-ID" sz="1500" b="1" dirty="0" smtClean="0">
              <a:latin typeface="Arial" pitchFamily="34" charset="0"/>
              <a:cs typeface="Arial" pitchFamily="34" charset="0"/>
            </a:rPr>
            <a:t>Laporan perubahan modal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53CD11C3-0D90-47F6-AA55-C9CDE00342F2}" type="parTrans" cxnId="{107592B8-9FF8-47ED-A408-6D552F11825F}">
      <dgm:prSet/>
      <dgm:spPr/>
      <dgm:t>
        <a:bodyPr/>
        <a:lstStyle/>
        <a:p>
          <a:endParaRPr lang="en-US"/>
        </a:p>
      </dgm:t>
    </dgm:pt>
    <dgm:pt modelId="{B7DD07E3-0A13-4B53-AB10-9FD93C13D8E4}" type="sibTrans" cxnId="{107592B8-9FF8-47ED-A408-6D552F11825F}">
      <dgm:prSet/>
      <dgm:spPr/>
      <dgm:t>
        <a:bodyPr/>
        <a:lstStyle/>
        <a:p>
          <a:endParaRPr lang="en-US"/>
        </a:p>
      </dgm:t>
    </dgm:pt>
    <dgm:pt modelId="{050E48B1-6ED2-47AD-A4DE-6AEBD7FD6536}">
      <dgm:prSet phldrT="[Text]" custT="1"/>
      <dgm:spPr/>
      <dgm:t>
        <a:bodyPr/>
        <a:lstStyle/>
        <a:p>
          <a:r>
            <a:rPr lang="id-ID" sz="1400" b="1" dirty="0" smtClean="0">
              <a:latin typeface="Arial" pitchFamily="34" charset="0"/>
              <a:cs typeface="Arial" pitchFamily="34" charset="0"/>
            </a:rPr>
            <a:t>Neraca dan laporan arus kas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9EB239C7-2F2F-4B36-B795-43FE02C57B4A}" type="parTrans" cxnId="{F76BBC3C-C080-4631-8B03-FC081094860A}">
      <dgm:prSet/>
      <dgm:spPr/>
      <dgm:t>
        <a:bodyPr/>
        <a:lstStyle/>
        <a:p>
          <a:endParaRPr lang="en-US"/>
        </a:p>
      </dgm:t>
    </dgm:pt>
    <dgm:pt modelId="{DBCB14CB-5DEF-4771-8ACF-1C63DB4B36C1}" type="sibTrans" cxnId="{F76BBC3C-C080-4631-8B03-FC081094860A}">
      <dgm:prSet/>
      <dgm:spPr/>
      <dgm:t>
        <a:bodyPr/>
        <a:lstStyle/>
        <a:p>
          <a:endParaRPr lang="en-US"/>
        </a:p>
      </dgm:t>
    </dgm:pt>
    <dgm:pt modelId="{63D1E44E-5D55-4569-AB67-38CE6297BC8C}">
      <dgm:prSet phldrT="[Text]" custT="1"/>
      <dgm:spPr/>
      <dgm:t>
        <a:bodyPr/>
        <a:lstStyle/>
        <a:p>
          <a:r>
            <a:rPr lang="id-ID" sz="1200" b="1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Catatan Laporan Keuangan</a:t>
          </a:r>
        </a:p>
        <a:p>
          <a:r>
            <a:rPr lang="id-ID" sz="2400" b="1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Pelaporan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80385A3F-C45C-4306-96D1-28A74BE00BE4}" type="parTrans" cxnId="{E8302D00-F51B-4E35-809C-14B72A612089}">
      <dgm:prSet/>
      <dgm:spPr/>
      <dgm:t>
        <a:bodyPr/>
        <a:lstStyle/>
        <a:p>
          <a:endParaRPr lang="en-US"/>
        </a:p>
      </dgm:t>
    </dgm:pt>
    <dgm:pt modelId="{20F420AC-E3B9-4457-A903-EAEA4CC0675B}" type="sibTrans" cxnId="{E8302D00-F51B-4E35-809C-14B72A612089}">
      <dgm:prSet/>
      <dgm:spPr/>
      <dgm:t>
        <a:bodyPr/>
        <a:lstStyle/>
        <a:p>
          <a:endParaRPr lang="en-US"/>
        </a:p>
      </dgm:t>
    </dgm:pt>
    <dgm:pt modelId="{4BFF20A3-72F7-492F-B5CE-64ECDB175A54}" type="pres">
      <dgm:prSet presAssocID="{F715F459-1412-479E-AFFE-D6CCF1D0D8B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8F6CBD-E19A-44BE-952D-9C7AF9920241}" type="pres">
      <dgm:prSet presAssocID="{F715F459-1412-479E-AFFE-D6CCF1D0D8BC}" presName="ellipse" presStyleLbl="trBgShp" presStyleIdx="0" presStyleCnt="1"/>
      <dgm:spPr/>
      <dgm:t>
        <a:bodyPr/>
        <a:lstStyle/>
        <a:p>
          <a:endParaRPr lang="en-US"/>
        </a:p>
      </dgm:t>
    </dgm:pt>
    <dgm:pt modelId="{A38F05F6-28C9-4E6E-BAB3-AD3031091EA2}" type="pres">
      <dgm:prSet presAssocID="{F715F459-1412-479E-AFFE-D6CCF1D0D8BC}" presName="arrow1" presStyleLbl="fgShp" presStyleIdx="0" presStyleCnt="1"/>
      <dgm:spPr/>
      <dgm:t>
        <a:bodyPr/>
        <a:lstStyle/>
        <a:p>
          <a:endParaRPr lang="en-US"/>
        </a:p>
      </dgm:t>
    </dgm:pt>
    <dgm:pt modelId="{AD20FA3F-1476-48ED-BA88-524AAA5CB063}" type="pres">
      <dgm:prSet presAssocID="{F715F459-1412-479E-AFFE-D6CCF1D0D8BC}" presName="rectangle" presStyleLbl="revTx" presStyleIdx="0" presStyleCnt="1" custScaleX="12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1B987-1016-4F08-A11E-252D95514230}" type="pres">
      <dgm:prSet presAssocID="{F0371A2B-0A4B-4E29-BFFA-19A48B7D7FCF}" presName="item1" presStyleLbl="node1" presStyleIdx="0" presStyleCnt="3" custScaleX="92533" custScaleY="84689" custLinFactNeighborX="-19249" custLinFactNeighborY="9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A943AE-CCDA-4494-BBA6-880E3FD6C7EE}" type="pres">
      <dgm:prSet presAssocID="{050E48B1-6ED2-47AD-A4DE-6AEBD7FD6536}" presName="item2" presStyleLbl="node1" presStyleIdx="1" presStyleCnt="3" custScaleX="109115" custScaleY="100437" custLinFactNeighborX="-2068" custLinFactNeighborY="-5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8419F-A8D3-49E1-B9C6-832B59E10B00}" type="pres">
      <dgm:prSet presAssocID="{63D1E44E-5D55-4569-AB67-38CE6297BC8C}" presName="item3" presStyleLbl="node1" presStyleIdx="2" presStyleCnt="3" custScaleX="138755" custScaleY="122256" custLinFactNeighborX="22915" custLinFactNeighborY="1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54B5C-053B-4FBF-8D37-638434AB01A4}" type="pres">
      <dgm:prSet presAssocID="{F715F459-1412-479E-AFFE-D6CCF1D0D8BC}" presName="funnel" presStyleLbl="trAlignAcc1" presStyleIdx="0" presStyleCnt="1" custScaleX="112218" custScaleY="100156" custLinFactNeighborX="-1063" custLinFactNeighborY="-6675"/>
      <dgm:spPr/>
      <dgm:t>
        <a:bodyPr/>
        <a:lstStyle/>
        <a:p>
          <a:endParaRPr lang="en-US"/>
        </a:p>
      </dgm:t>
    </dgm:pt>
  </dgm:ptLst>
  <dgm:cxnLst>
    <dgm:cxn modelId="{042622B8-3AED-4B3C-B071-01C338E5F34D}" srcId="{F715F459-1412-479E-AFFE-D6CCF1D0D8BC}" destId="{1B378179-7160-480C-994D-5E008D3D317C}" srcOrd="0" destOrd="0" parTransId="{C452A08F-2087-4BF0-900F-DB5D7BAD8657}" sibTransId="{30ABE058-CF16-4BC3-BFFB-765A9B6DEDF2}"/>
    <dgm:cxn modelId="{E8302D00-F51B-4E35-809C-14B72A612089}" srcId="{F715F459-1412-479E-AFFE-D6CCF1D0D8BC}" destId="{63D1E44E-5D55-4569-AB67-38CE6297BC8C}" srcOrd="3" destOrd="0" parTransId="{80385A3F-C45C-4306-96D1-28A74BE00BE4}" sibTransId="{20F420AC-E3B9-4457-A903-EAEA4CC0675B}"/>
    <dgm:cxn modelId="{A61E6914-3033-446E-9D61-60D96F248105}" type="presOf" srcId="{1B378179-7160-480C-994D-5E008D3D317C}" destId="{9518419F-A8D3-49E1-B9C6-832B59E10B00}" srcOrd="0" destOrd="0" presId="urn:microsoft.com/office/officeart/2005/8/layout/funnel1"/>
    <dgm:cxn modelId="{56F327EE-EBC0-4509-94B9-BF6DDBBA81FB}" type="presOf" srcId="{63D1E44E-5D55-4569-AB67-38CE6297BC8C}" destId="{AD20FA3F-1476-48ED-BA88-524AAA5CB063}" srcOrd="0" destOrd="0" presId="urn:microsoft.com/office/officeart/2005/8/layout/funnel1"/>
    <dgm:cxn modelId="{7D5E7230-6629-4C52-9386-87A2345BE958}" type="presOf" srcId="{F0371A2B-0A4B-4E29-BFFA-19A48B7D7FCF}" destId="{68A943AE-CCDA-4494-BBA6-880E3FD6C7EE}" srcOrd="0" destOrd="0" presId="urn:microsoft.com/office/officeart/2005/8/layout/funnel1"/>
    <dgm:cxn modelId="{3C7B5E3D-C599-49CB-8927-876894AD1A5E}" type="presOf" srcId="{050E48B1-6ED2-47AD-A4DE-6AEBD7FD6536}" destId="{5A11B987-1016-4F08-A11E-252D95514230}" srcOrd="0" destOrd="0" presId="urn:microsoft.com/office/officeart/2005/8/layout/funnel1"/>
    <dgm:cxn modelId="{107592B8-9FF8-47ED-A408-6D552F11825F}" srcId="{F715F459-1412-479E-AFFE-D6CCF1D0D8BC}" destId="{F0371A2B-0A4B-4E29-BFFA-19A48B7D7FCF}" srcOrd="1" destOrd="0" parTransId="{53CD11C3-0D90-47F6-AA55-C9CDE00342F2}" sibTransId="{B7DD07E3-0A13-4B53-AB10-9FD93C13D8E4}"/>
    <dgm:cxn modelId="{D2F1A7FD-B14B-400D-A799-B09766A65229}" type="presOf" srcId="{F715F459-1412-479E-AFFE-D6CCF1D0D8BC}" destId="{4BFF20A3-72F7-492F-B5CE-64ECDB175A54}" srcOrd="0" destOrd="0" presId="urn:microsoft.com/office/officeart/2005/8/layout/funnel1"/>
    <dgm:cxn modelId="{F76BBC3C-C080-4631-8B03-FC081094860A}" srcId="{F715F459-1412-479E-AFFE-D6CCF1D0D8BC}" destId="{050E48B1-6ED2-47AD-A4DE-6AEBD7FD6536}" srcOrd="2" destOrd="0" parTransId="{9EB239C7-2F2F-4B36-B795-43FE02C57B4A}" sibTransId="{DBCB14CB-5DEF-4771-8ACF-1C63DB4B36C1}"/>
    <dgm:cxn modelId="{21F30F97-458F-4386-815C-6AB9EDFB8817}" type="presParOf" srcId="{4BFF20A3-72F7-492F-B5CE-64ECDB175A54}" destId="{DF8F6CBD-E19A-44BE-952D-9C7AF9920241}" srcOrd="0" destOrd="0" presId="urn:microsoft.com/office/officeart/2005/8/layout/funnel1"/>
    <dgm:cxn modelId="{C9F56C91-142B-4A4F-B6B2-250452D9297A}" type="presParOf" srcId="{4BFF20A3-72F7-492F-B5CE-64ECDB175A54}" destId="{A38F05F6-28C9-4E6E-BAB3-AD3031091EA2}" srcOrd="1" destOrd="0" presId="urn:microsoft.com/office/officeart/2005/8/layout/funnel1"/>
    <dgm:cxn modelId="{33C20C17-D680-4D75-854D-7032E452926A}" type="presParOf" srcId="{4BFF20A3-72F7-492F-B5CE-64ECDB175A54}" destId="{AD20FA3F-1476-48ED-BA88-524AAA5CB063}" srcOrd="2" destOrd="0" presId="urn:microsoft.com/office/officeart/2005/8/layout/funnel1"/>
    <dgm:cxn modelId="{646D3B88-13D5-4CFB-8CD9-24A872028E63}" type="presParOf" srcId="{4BFF20A3-72F7-492F-B5CE-64ECDB175A54}" destId="{5A11B987-1016-4F08-A11E-252D95514230}" srcOrd="3" destOrd="0" presId="urn:microsoft.com/office/officeart/2005/8/layout/funnel1"/>
    <dgm:cxn modelId="{464D1365-2BA0-446C-9974-CC3BCAF8DBC5}" type="presParOf" srcId="{4BFF20A3-72F7-492F-B5CE-64ECDB175A54}" destId="{68A943AE-CCDA-4494-BBA6-880E3FD6C7EE}" srcOrd="4" destOrd="0" presId="urn:microsoft.com/office/officeart/2005/8/layout/funnel1"/>
    <dgm:cxn modelId="{FB9B1EF3-F289-4C39-B29D-48F59785C97C}" type="presParOf" srcId="{4BFF20A3-72F7-492F-B5CE-64ECDB175A54}" destId="{9518419F-A8D3-49E1-B9C6-832B59E10B00}" srcOrd="5" destOrd="0" presId="urn:microsoft.com/office/officeart/2005/8/layout/funnel1"/>
    <dgm:cxn modelId="{BCA5DD03-45C3-41CA-8F6E-23BEB1AF676D}" type="presParOf" srcId="{4BFF20A3-72F7-492F-B5CE-64ECDB175A54}" destId="{50F54B5C-053B-4FBF-8D37-638434AB01A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417879-5E51-4E42-AB6C-F61D3E23ABD7}" type="doc">
      <dgm:prSet loTypeId="urn:microsoft.com/office/officeart/2005/8/layout/hChevron3" loCatId="process" qsTypeId="urn:microsoft.com/office/officeart/2005/8/quickstyle/3d1" qsCatId="3D" csTypeId="urn:microsoft.com/office/officeart/2005/8/colors/accent3_4" csCatId="accent3" phldr="1"/>
      <dgm:spPr/>
    </dgm:pt>
    <dgm:pt modelId="{A10078F2-9F23-4A55-A063-98734AEABF2E}">
      <dgm:prSet phldrT="[Text]" custT="1"/>
      <dgm:spPr/>
      <dgm:t>
        <a:bodyPr/>
        <a:lstStyle/>
        <a:p>
          <a:r>
            <a:rPr lang="id-ID" sz="1800" b="1" dirty="0" smtClean="0">
              <a:latin typeface="Arial" pitchFamily="34" charset="0"/>
              <a:cs typeface="Arial" pitchFamily="34" charset="0"/>
            </a:rPr>
            <a:t>Laporan Laba/Rugi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C8CCB713-7B9D-4E4C-9BBD-5FE7648D0CDA}" type="parTrans" cxnId="{83CA6664-53CB-464A-8B5F-538795844BD9}">
      <dgm:prSet/>
      <dgm:spPr/>
      <dgm:t>
        <a:bodyPr/>
        <a:lstStyle/>
        <a:p>
          <a:endParaRPr lang="en-US"/>
        </a:p>
      </dgm:t>
    </dgm:pt>
    <dgm:pt modelId="{3C5370F4-CDE4-4F53-97FC-B9CE89FE9C96}" type="sibTrans" cxnId="{83CA6664-53CB-464A-8B5F-538795844BD9}">
      <dgm:prSet/>
      <dgm:spPr/>
      <dgm:t>
        <a:bodyPr/>
        <a:lstStyle/>
        <a:p>
          <a:endParaRPr lang="en-US"/>
        </a:p>
      </dgm:t>
    </dgm:pt>
    <dgm:pt modelId="{9890D237-EB73-44BF-9E06-C620AD1D8B97}">
      <dgm:prSet phldrT="[Text]" custT="1"/>
      <dgm:spPr/>
      <dgm:t>
        <a:bodyPr/>
        <a:lstStyle/>
        <a:p>
          <a:r>
            <a:rPr lang="en-US" sz="1800" dirty="0" err="1" smtClean="0">
              <a:latin typeface="Arial" pitchFamily="34" charset="0"/>
              <a:cs typeface="Arial" pitchFamily="34" charset="0"/>
            </a:rPr>
            <a:t>Mencatat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pendapatan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dan beban selama satu periode akuntansi.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FA5B97D2-A862-40EB-9836-77277262A63C}" type="parTrans" cxnId="{10EB716C-F313-435A-8C6A-AFF7F7B3D52E}">
      <dgm:prSet/>
      <dgm:spPr/>
      <dgm:t>
        <a:bodyPr/>
        <a:lstStyle/>
        <a:p>
          <a:endParaRPr lang="en-US"/>
        </a:p>
      </dgm:t>
    </dgm:pt>
    <dgm:pt modelId="{9515FEA0-8DC7-4658-8DF6-EEF9AFAFA797}" type="sibTrans" cxnId="{10EB716C-F313-435A-8C6A-AFF7F7B3D52E}">
      <dgm:prSet/>
      <dgm:spPr/>
      <dgm:t>
        <a:bodyPr/>
        <a:lstStyle/>
        <a:p>
          <a:endParaRPr lang="en-US"/>
        </a:p>
      </dgm:t>
    </dgm:pt>
    <dgm:pt modelId="{4A501867-E0FB-4E7A-AF0C-C6A41FB41547}">
      <dgm:prSet phldrT="[Text]" custT="1"/>
      <dgm:spPr/>
      <dgm:t>
        <a:bodyPr/>
        <a:lstStyle/>
        <a:p>
          <a:r>
            <a:rPr lang="en-US" sz="1800" i="1" dirty="0" smtClean="0">
              <a:latin typeface="Arial" pitchFamily="34" charset="0"/>
              <a:cs typeface="Arial" pitchFamily="34" charset="0"/>
            </a:rPr>
            <a:t>Single step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dan </a:t>
          </a:r>
          <a:r>
            <a:rPr lang="en-US" sz="1800" i="1" dirty="0" smtClean="0">
              <a:latin typeface="Arial" pitchFamily="34" charset="0"/>
              <a:cs typeface="Arial" pitchFamily="34" charset="0"/>
            </a:rPr>
            <a:t>multiple step</a:t>
          </a:r>
          <a:endParaRPr lang="en-US" sz="1800" i="1" dirty="0">
            <a:latin typeface="Arial" pitchFamily="34" charset="0"/>
            <a:cs typeface="Arial" pitchFamily="34" charset="0"/>
          </a:endParaRPr>
        </a:p>
      </dgm:t>
    </dgm:pt>
    <dgm:pt modelId="{26F3D5A5-43BC-4722-8C48-74048B71B7BB}" type="parTrans" cxnId="{9BA4AC19-3B74-4A58-AE70-59875B14B29A}">
      <dgm:prSet/>
      <dgm:spPr/>
      <dgm:t>
        <a:bodyPr/>
        <a:lstStyle/>
        <a:p>
          <a:endParaRPr lang="en-US"/>
        </a:p>
      </dgm:t>
    </dgm:pt>
    <dgm:pt modelId="{0E791FA5-88E8-4617-9C6D-CE28CACDFD9E}" type="sibTrans" cxnId="{9BA4AC19-3B74-4A58-AE70-59875B14B29A}">
      <dgm:prSet/>
      <dgm:spPr/>
      <dgm:t>
        <a:bodyPr/>
        <a:lstStyle/>
        <a:p>
          <a:endParaRPr lang="en-US"/>
        </a:p>
      </dgm:t>
    </dgm:pt>
    <dgm:pt modelId="{F7FF4BF6-7DF1-4AE0-A75A-5E331327E2AA}" type="pres">
      <dgm:prSet presAssocID="{60417879-5E51-4E42-AB6C-F61D3E23ABD7}" presName="Name0" presStyleCnt="0">
        <dgm:presLayoutVars>
          <dgm:dir/>
          <dgm:resizeHandles val="exact"/>
        </dgm:presLayoutVars>
      </dgm:prSet>
      <dgm:spPr/>
    </dgm:pt>
    <dgm:pt modelId="{6CC04413-6B6B-4D86-A430-B9FF8EA4CC6C}" type="pres">
      <dgm:prSet presAssocID="{A10078F2-9F23-4A55-A063-98734AEABF2E}" presName="parTxOnly" presStyleLbl="node1" presStyleIdx="0" presStyleCnt="3" custScaleX="44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3A73D-6071-467B-AA90-949C5A9E5AFA}" type="pres">
      <dgm:prSet presAssocID="{3C5370F4-CDE4-4F53-97FC-B9CE89FE9C96}" presName="parSpace" presStyleCnt="0"/>
      <dgm:spPr/>
    </dgm:pt>
    <dgm:pt modelId="{0F67BD28-3A60-451F-B6C2-7BB9FD9306BC}" type="pres">
      <dgm:prSet presAssocID="{9890D237-EB73-44BF-9E06-C620AD1D8B97}" presName="parTxOnly" presStyleLbl="node1" presStyleIdx="1" presStyleCnt="3" custScaleX="1080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DBAE6-9688-4914-9CFA-C3DCF298B93C}" type="pres">
      <dgm:prSet presAssocID="{9515FEA0-8DC7-4658-8DF6-EEF9AFAFA797}" presName="parSpace" presStyleCnt="0"/>
      <dgm:spPr/>
    </dgm:pt>
    <dgm:pt modelId="{EF330D15-B0A1-48DC-B10E-27534B9B95B3}" type="pres">
      <dgm:prSet presAssocID="{4A501867-E0FB-4E7A-AF0C-C6A41FB41547}" presName="parTxOnly" presStyleLbl="node1" presStyleIdx="2" presStyleCnt="3" custScaleX="63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EB716C-F313-435A-8C6A-AFF7F7B3D52E}" srcId="{60417879-5E51-4E42-AB6C-F61D3E23ABD7}" destId="{9890D237-EB73-44BF-9E06-C620AD1D8B97}" srcOrd="1" destOrd="0" parTransId="{FA5B97D2-A862-40EB-9836-77277262A63C}" sibTransId="{9515FEA0-8DC7-4658-8DF6-EEF9AFAFA797}"/>
    <dgm:cxn modelId="{52683C38-EA18-4D89-A7E1-1322106ACF34}" type="presOf" srcId="{60417879-5E51-4E42-AB6C-F61D3E23ABD7}" destId="{F7FF4BF6-7DF1-4AE0-A75A-5E331327E2AA}" srcOrd="0" destOrd="0" presId="urn:microsoft.com/office/officeart/2005/8/layout/hChevron3"/>
    <dgm:cxn modelId="{29A22FF7-A551-4757-8487-402600914FE2}" type="presOf" srcId="{A10078F2-9F23-4A55-A063-98734AEABF2E}" destId="{6CC04413-6B6B-4D86-A430-B9FF8EA4CC6C}" srcOrd="0" destOrd="0" presId="urn:microsoft.com/office/officeart/2005/8/layout/hChevron3"/>
    <dgm:cxn modelId="{83CA6664-53CB-464A-8B5F-538795844BD9}" srcId="{60417879-5E51-4E42-AB6C-F61D3E23ABD7}" destId="{A10078F2-9F23-4A55-A063-98734AEABF2E}" srcOrd="0" destOrd="0" parTransId="{C8CCB713-7B9D-4E4C-9BBD-5FE7648D0CDA}" sibTransId="{3C5370F4-CDE4-4F53-97FC-B9CE89FE9C96}"/>
    <dgm:cxn modelId="{9BA4AC19-3B74-4A58-AE70-59875B14B29A}" srcId="{60417879-5E51-4E42-AB6C-F61D3E23ABD7}" destId="{4A501867-E0FB-4E7A-AF0C-C6A41FB41547}" srcOrd="2" destOrd="0" parTransId="{26F3D5A5-43BC-4722-8C48-74048B71B7BB}" sibTransId="{0E791FA5-88E8-4617-9C6D-CE28CACDFD9E}"/>
    <dgm:cxn modelId="{76356942-3F2D-4470-9AD6-EF3B7BA6F8EB}" type="presOf" srcId="{9890D237-EB73-44BF-9E06-C620AD1D8B97}" destId="{0F67BD28-3A60-451F-B6C2-7BB9FD9306BC}" srcOrd="0" destOrd="0" presId="urn:microsoft.com/office/officeart/2005/8/layout/hChevron3"/>
    <dgm:cxn modelId="{06AFDBF8-9AA1-4486-B26E-28779D3260DF}" type="presOf" srcId="{4A501867-E0FB-4E7A-AF0C-C6A41FB41547}" destId="{EF330D15-B0A1-48DC-B10E-27534B9B95B3}" srcOrd="0" destOrd="0" presId="urn:microsoft.com/office/officeart/2005/8/layout/hChevron3"/>
    <dgm:cxn modelId="{14146028-2E4D-4DEA-80FA-FEFE698A42F0}" type="presParOf" srcId="{F7FF4BF6-7DF1-4AE0-A75A-5E331327E2AA}" destId="{6CC04413-6B6B-4D86-A430-B9FF8EA4CC6C}" srcOrd="0" destOrd="0" presId="urn:microsoft.com/office/officeart/2005/8/layout/hChevron3"/>
    <dgm:cxn modelId="{54C4D693-1B0C-43A2-8110-5D10A26D5C52}" type="presParOf" srcId="{F7FF4BF6-7DF1-4AE0-A75A-5E331327E2AA}" destId="{7553A73D-6071-467B-AA90-949C5A9E5AFA}" srcOrd="1" destOrd="0" presId="urn:microsoft.com/office/officeart/2005/8/layout/hChevron3"/>
    <dgm:cxn modelId="{905ACF28-033A-4EC5-B70E-7D0DD6373A93}" type="presParOf" srcId="{F7FF4BF6-7DF1-4AE0-A75A-5E331327E2AA}" destId="{0F67BD28-3A60-451F-B6C2-7BB9FD9306BC}" srcOrd="2" destOrd="0" presId="urn:microsoft.com/office/officeart/2005/8/layout/hChevron3"/>
    <dgm:cxn modelId="{C889A973-34A0-4FB7-A317-E58A050127B3}" type="presParOf" srcId="{F7FF4BF6-7DF1-4AE0-A75A-5E331327E2AA}" destId="{F3CDBAE6-9688-4914-9CFA-C3DCF298B93C}" srcOrd="3" destOrd="0" presId="urn:microsoft.com/office/officeart/2005/8/layout/hChevron3"/>
    <dgm:cxn modelId="{EFB35C56-E394-4875-8E55-656D2CF7458D}" type="presParOf" srcId="{F7FF4BF6-7DF1-4AE0-A75A-5E331327E2AA}" destId="{EF330D15-B0A1-48DC-B10E-27534B9B95B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D5BEE73-211A-46D2-B6ED-83B130A7D8B3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452F82-9F28-4188-9A74-5F13B77DB550}">
      <dgm:prSet phldrT="[Text]" custT="1"/>
      <dgm:spPr/>
      <dgm:t>
        <a:bodyPr/>
        <a:lstStyle/>
        <a:p>
          <a:r>
            <a:rPr lang="en-US" sz="2000" dirty="0" smtClean="0"/>
            <a:t>Penghasilan komprehensif adalah perubahan dalam ekuitas entitas selama satu periode akuntansi sebagai akibat dari transaksi dan peristiwa </a:t>
          </a:r>
          <a:r>
            <a:rPr lang="en-US" sz="2000" dirty="0" err="1" smtClean="0"/>
            <a:t>serta</a:t>
          </a:r>
          <a:r>
            <a:rPr lang="en-US" sz="2000" dirty="0" smtClean="0"/>
            <a:t> </a:t>
          </a:r>
          <a:r>
            <a:rPr lang="en-US" sz="2000" dirty="0" err="1" smtClean="0"/>
            <a:t>keadaan</a:t>
          </a:r>
          <a:r>
            <a:rPr lang="en-US" sz="2000" dirty="0" smtClean="0"/>
            <a:t> </a:t>
          </a:r>
          <a:r>
            <a:rPr lang="en-US" sz="2000" dirty="0" err="1" smtClean="0"/>
            <a:t>lainnya</a:t>
          </a:r>
          <a:r>
            <a:rPr lang="en-US" sz="2000" dirty="0" smtClean="0"/>
            <a:t> yang bukan bersumber dari </a:t>
          </a:r>
          <a:r>
            <a:rPr lang="en-US" sz="2000" dirty="0" err="1" smtClean="0"/>
            <a:t>pemilik</a:t>
          </a:r>
          <a:r>
            <a:rPr lang="id-ID" sz="2000" dirty="0" smtClean="0"/>
            <a:t>.</a:t>
          </a:r>
          <a:endParaRPr lang="en-US" sz="2000" dirty="0" smtClean="0"/>
        </a:p>
        <a:p>
          <a:r>
            <a:rPr lang="id-ID" sz="2000" dirty="0" smtClean="0"/>
            <a:t>Komponen</a:t>
          </a:r>
          <a:r>
            <a:rPr lang="en-US" sz="2000" dirty="0" smtClean="0"/>
            <a:t> </a:t>
          </a:r>
          <a:r>
            <a:rPr lang="en-US" sz="2000" dirty="0" err="1" smtClean="0"/>
            <a:t>penghasilan</a:t>
          </a:r>
          <a:r>
            <a:rPr lang="en-US" sz="2000" dirty="0" smtClean="0"/>
            <a:t> </a:t>
          </a:r>
          <a:r>
            <a:rPr lang="en-US" sz="2000" dirty="0" err="1" smtClean="0"/>
            <a:t>komprehensif</a:t>
          </a:r>
          <a:r>
            <a:rPr lang="id-ID" sz="2000" dirty="0" smtClean="0"/>
            <a:t> sebagai berikut.</a:t>
          </a:r>
          <a:endParaRPr lang="en-US" sz="2000" dirty="0"/>
        </a:p>
      </dgm:t>
    </dgm:pt>
    <dgm:pt modelId="{CEF2B3A1-D373-49F7-AA37-FD3695514EA1}" type="parTrans" cxnId="{A9FFF639-4445-43F9-9636-4319AC3FE940}">
      <dgm:prSet/>
      <dgm:spPr/>
      <dgm:t>
        <a:bodyPr/>
        <a:lstStyle/>
        <a:p>
          <a:endParaRPr lang="en-US"/>
        </a:p>
      </dgm:t>
    </dgm:pt>
    <dgm:pt modelId="{37731CBD-E78F-45F4-90CE-A7A8B858E8EE}" type="sibTrans" cxnId="{A9FFF639-4445-43F9-9636-4319AC3FE940}">
      <dgm:prSet/>
      <dgm:spPr/>
      <dgm:t>
        <a:bodyPr/>
        <a:lstStyle/>
        <a:p>
          <a:endParaRPr lang="en-US"/>
        </a:p>
      </dgm:t>
    </dgm:pt>
    <dgm:pt modelId="{186BC76B-3E1E-4F6E-8DA4-BF1BCC735A9C}">
      <dgm:prSet phldrT="[Text]" custT="1"/>
      <dgm:spPr/>
      <dgm:t>
        <a:bodyPr/>
        <a:lstStyle/>
        <a:p>
          <a:r>
            <a:rPr lang="en-US" sz="2000" dirty="0" err="1" smtClean="0"/>
            <a:t>Penyesuaian</a:t>
          </a:r>
          <a:r>
            <a:rPr lang="en-US" sz="2000" dirty="0" smtClean="0"/>
            <a:t> </a:t>
          </a:r>
          <a:r>
            <a:rPr lang="en-US" sz="2000" dirty="0" err="1" smtClean="0"/>
            <a:t>atas</a:t>
          </a:r>
          <a:r>
            <a:rPr lang="en-US" sz="2000" dirty="0" smtClean="0"/>
            <a:t> </a:t>
          </a:r>
          <a:r>
            <a:rPr lang="en-US" sz="2000" dirty="0" err="1" smtClean="0"/>
            <a:t>translasi</a:t>
          </a:r>
          <a:r>
            <a:rPr lang="en-US" sz="2000" dirty="0" smtClean="0"/>
            <a:t> (</a:t>
          </a:r>
          <a:r>
            <a:rPr lang="en-US" sz="2000" dirty="0" err="1" smtClean="0"/>
            <a:t>pengukuran</a:t>
          </a:r>
          <a:r>
            <a:rPr lang="en-US" sz="2000" dirty="0" smtClean="0"/>
            <a:t> </a:t>
          </a:r>
          <a:r>
            <a:rPr lang="en-US" sz="2000" dirty="0" err="1" smtClean="0"/>
            <a:t>ulang</a:t>
          </a:r>
          <a:r>
            <a:rPr lang="en-US" sz="2000" dirty="0" smtClean="0"/>
            <a:t>) </a:t>
          </a:r>
          <a:r>
            <a:rPr lang="en-US" sz="2000" dirty="0" err="1" smtClean="0"/>
            <a:t>mata</a:t>
          </a:r>
          <a:r>
            <a:rPr lang="en-US" sz="2000" dirty="0" smtClean="0"/>
            <a:t> </a:t>
          </a:r>
          <a:r>
            <a:rPr lang="en-US" sz="2000" dirty="0" err="1" smtClean="0"/>
            <a:t>uang</a:t>
          </a:r>
          <a:r>
            <a:rPr lang="en-US" sz="2000" dirty="0" smtClean="0"/>
            <a:t> </a:t>
          </a:r>
          <a:r>
            <a:rPr lang="en-US" sz="2000" dirty="0" err="1" smtClean="0"/>
            <a:t>asing</a:t>
          </a:r>
          <a:endParaRPr lang="en-US" sz="2000" dirty="0"/>
        </a:p>
      </dgm:t>
    </dgm:pt>
    <dgm:pt modelId="{E90E4EF5-8880-4BD8-AF1B-96546F5B4099}" type="parTrans" cxnId="{43E0F949-F58E-4E98-9756-0C7B57AF4A24}">
      <dgm:prSet/>
      <dgm:spPr/>
      <dgm:t>
        <a:bodyPr/>
        <a:lstStyle/>
        <a:p>
          <a:endParaRPr lang="en-US"/>
        </a:p>
      </dgm:t>
    </dgm:pt>
    <dgm:pt modelId="{299D8622-4E04-4A35-BC57-291D462CC83C}" type="sibTrans" cxnId="{43E0F949-F58E-4E98-9756-0C7B57AF4A24}">
      <dgm:prSet/>
      <dgm:spPr/>
      <dgm:t>
        <a:bodyPr/>
        <a:lstStyle/>
        <a:p>
          <a:endParaRPr lang="en-US"/>
        </a:p>
      </dgm:t>
    </dgm:pt>
    <dgm:pt modelId="{AB3A42F0-AF9C-42DD-B407-5367123F82BC}">
      <dgm:prSet phldrT="[Text]" custT="1"/>
      <dgm:spPr/>
      <dgm:t>
        <a:bodyPr/>
        <a:lstStyle/>
        <a:p>
          <a:r>
            <a:rPr lang="en-US" sz="2000" dirty="0" err="1" smtClean="0"/>
            <a:t>Keuntungan</a:t>
          </a:r>
          <a:r>
            <a:rPr lang="en-US" sz="2000" dirty="0" smtClean="0"/>
            <a:t>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kerugian</a:t>
          </a:r>
          <a:r>
            <a:rPr lang="en-US" sz="2000" dirty="0" smtClean="0"/>
            <a:t> yang </a:t>
          </a:r>
          <a:r>
            <a:rPr lang="en-US" sz="2000" dirty="0" err="1" smtClean="0"/>
            <a:t>belum</a:t>
          </a:r>
          <a:r>
            <a:rPr lang="en-US" sz="2000" dirty="0" smtClean="0"/>
            <a:t> </a:t>
          </a:r>
          <a:r>
            <a:rPr lang="en-US" sz="2000" dirty="0" err="1" smtClean="0"/>
            <a:t>direalisasikan</a:t>
          </a:r>
          <a:r>
            <a:rPr lang="en-US" sz="2000" dirty="0" smtClean="0"/>
            <a:t> </a:t>
          </a:r>
          <a:r>
            <a:rPr lang="en-US" sz="2000" dirty="0" err="1" smtClean="0"/>
            <a:t>atas</a:t>
          </a:r>
          <a:r>
            <a:rPr lang="en-US" sz="2000" dirty="0" smtClean="0"/>
            <a:t> </a:t>
          </a:r>
          <a:r>
            <a:rPr lang="en-US" sz="2000" dirty="0" err="1" smtClean="0"/>
            <a:t>sekuritas</a:t>
          </a:r>
          <a:r>
            <a:rPr lang="en-US" sz="2000" dirty="0" smtClean="0"/>
            <a:t> yang </a:t>
          </a:r>
          <a:r>
            <a:rPr lang="en-US" sz="2000" dirty="0" err="1" smtClean="0"/>
            <a:t>tersedia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dijual</a:t>
          </a:r>
          <a:endParaRPr lang="en-US" sz="2000" dirty="0"/>
        </a:p>
      </dgm:t>
    </dgm:pt>
    <dgm:pt modelId="{70B4EA53-E743-4B79-AD74-7EC0822DC83F}" type="parTrans" cxnId="{A679BBFD-F0BA-462A-A4A3-26CD5979E834}">
      <dgm:prSet/>
      <dgm:spPr/>
      <dgm:t>
        <a:bodyPr/>
        <a:lstStyle/>
        <a:p>
          <a:endParaRPr lang="en-US"/>
        </a:p>
      </dgm:t>
    </dgm:pt>
    <dgm:pt modelId="{AC20C69D-7BD7-432D-B6C7-71C44B5AC0C9}" type="sibTrans" cxnId="{A679BBFD-F0BA-462A-A4A3-26CD5979E834}">
      <dgm:prSet/>
      <dgm:spPr/>
      <dgm:t>
        <a:bodyPr/>
        <a:lstStyle/>
        <a:p>
          <a:endParaRPr lang="en-US"/>
        </a:p>
      </dgm:t>
    </dgm:pt>
    <dgm:pt modelId="{559378E3-2AE8-433B-A166-F1CC24FE176C}">
      <dgm:prSet custT="1"/>
      <dgm:spPr/>
      <dgm:t>
        <a:bodyPr/>
        <a:lstStyle/>
        <a:p>
          <a:r>
            <a:rPr lang="en-US" sz="2000" dirty="0" err="1" smtClean="0"/>
            <a:t>Keuntungan</a:t>
          </a:r>
          <a:r>
            <a:rPr lang="en-US" sz="2000" dirty="0" smtClean="0"/>
            <a:t>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kerugian</a:t>
          </a:r>
          <a:r>
            <a:rPr lang="en-US" sz="2000" dirty="0" smtClean="0"/>
            <a:t> yang </a:t>
          </a:r>
          <a:r>
            <a:rPr lang="en-US" sz="2000" dirty="0" err="1" smtClean="0"/>
            <a:t>ditangguhkan</a:t>
          </a:r>
          <a:r>
            <a:rPr lang="en-US" sz="2000" dirty="0" smtClean="0"/>
            <a:t> </a:t>
          </a:r>
          <a:r>
            <a:rPr lang="en-US" sz="2000" dirty="0" err="1" smtClean="0"/>
            <a:t>atas</a:t>
          </a:r>
          <a:r>
            <a:rPr lang="en-US" sz="2000" dirty="0" smtClean="0"/>
            <a:t> </a:t>
          </a:r>
          <a:r>
            <a:rPr lang="en-US" sz="2000" dirty="0" err="1" smtClean="0"/>
            <a:t>instrumen</a:t>
          </a:r>
          <a:r>
            <a:rPr lang="en-US" sz="2000" dirty="0" smtClean="0"/>
            <a:t> </a:t>
          </a:r>
          <a:r>
            <a:rPr lang="en-US" sz="2000" dirty="0" err="1" smtClean="0"/>
            <a:t>keuangan</a:t>
          </a:r>
          <a:r>
            <a:rPr lang="en-US" sz="2000" dirty="0" smtClean="0"/>
            <a:t> </a:t>
          </a:r>
          <a:r>
            <a:rPr lang="en-US" sz="2000" dirty="0" err="1" smtClean="0"/>
            <a:t>derivatif</a:t>
          </a:r>
          <a:endParaRPr lang="en-US" sz="2000" dirty="0"/>
        </a:p>
      </dgm:t>
    </dgm:pt>
    <dgm:pt modelId="{1943946E-AEC6-4895-A479-E8E561F76A80}" type="parTrans" cxnId="{6B217FE0-7924-4199-B55B-9E68F4BE4DCA}">
      <dgm:prSet/>
      <dgm:spPr/>
      <dgm:t>
        <a:bodyPr/>
        <a:lstStyle/>
        <a:p>
          <a:endParaRPr lang="en-US"/>
        </a:p>
      </dgm:t>
    </dgm:pt>
    <dgm:pt modelId="{EB5C976E-8585-423A-B872-50C9D56E2789}" type="sibTrans" cxnId="{6B217FE0-7924-4199-B55B-9E68F4BE4DCA}">
      <dgm:prSet/>
      <dgm:spPr/>
      <dgm:t>
        <a:bodyPr/>
        <a:lstStyle/>
        <a:p>
          <a:endParaRPr lang="en-US"/>
        </a:p>
      </dgm:t>
    </dgm:pt>
    <dgm:pt modelId="{E1471714-A777-4164-A3C2-030FD52F9DF7}" type="pres">
      <dgm:prSet presAssocID="{DD5BEE73-211A-46D2-B6ED-83B130A7D8B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A8886-FD65-444F-AEB9-695181CDE330}" type="pres">
      <dgm:prSet presAssocID="{77452F82-9F28-4188-9A74-5F13B77DB550}" presName="compNode" presStyleCnt="0"/>
      <dgm:spPr/>
      <dgm:t>
        <a:bodyPr/>
        <a:lstStyle/>
        <a:p>
          <a:endParaRPr lang="en-US"/>
        </a:p>
      </dgm:t>
    </dgm:pt>
    <dgm:pt modelId="{2DB8A4CC-3BE3-458E-9F3A-ADF6515789DA}" type="pres">
      <dgm:prSet presAssocID="{77452F82-9F28-4188-9A74-5F13B77DB550}" presName="aNode" presStyleLbl="bgShp" presStyleIdx="0" presStyleCnt="1" custLinFactNeighborX="-18900" custLinFactNeighborY="-38981"/>
      <dgm:spPr/>
      <dgm:t>
        <a:bodyPr/>
        <a:lstStyle/>
        <a:p>
          <a:endParaRPr lang="en-US"/>
        </a:p>
      </dgm:t>
    </dgm:pt>
    <dgm:pt modelId="{348A35B0-2933-43AE-91BA-F9243DC93C8C}" type="pres">
      <dgm:prSet presAssocID="{77452F82-9F28-4188-9A74-5F13B77DB550}" presName="textNode" presStyleLbl="bgShp" presStyleIdx="0" presStyleCnt="1"/>
      <dgm:spPr/>
      <dgm:t>
        <a:bodyPr/>
        <a:lstStyle/>
        <a:p>
          <a:endParaRPr lang="en-US"/>
        </a:p>
      </dgm:t>
    </dgm:pt>
    <dgm:pt modelId="{C604C4E9-4B15-4A33-8710-5412154913A8}" type="pres">
      <dgm:prSet presAssocID="{77452F82-9F28-4188-9A74-5F13B77DB550}" presName="compChildNode" presStyleCnt="0"/>
      <dgm:spPr/>
      <dgm:t>
        <a:bodyPr/>
        <a:lstStyle/>
        <a:p>
          <a:endParaRPr lang="en-US"/>
        </a:p>
      </dgm:t>
    </dgm:pt>
    <dgm:pt modelId="{B284F0D0-7E5C-4BE9-9177-80424BBBDED8}" type="pres">
      <dgm:prSet presAssocID="{77452F82-9F28-4188-9A74-5F13B77DB550}" presName="theInnerList" presStyleCnt="0"/>
      <dgm:spPr/>
      <dgm:t>
        <a:bodyPr/>
        <a:lstStyle/>
        <a:p>
          <a:endParaRPr lang="en-US"/>
        </a:p>
      </dgm:t>
    </dgm:pt>
    <dgm:pt modelId="{1ABE98BB-0AF9-4871-A5E5-4841C66EFFF3}" type="pres">
      <dgm:prSet presAssocID="{186BC76B-3E1E-4F6E-8DA4-BF1BCC735A9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56FC5-5F03-407F-B191-52A67D80AC74}" type="pres">
      <dgm:prSet presAssocID="{186BC76B-3E1E-4F6E-8DA4-BF1BCC735A9C}" presName="aSpace2" presStyleCnt="0"/>
      <dgm:spPr/>
      <dgm:t>
        <a:bodyPr/>
        <a:lstStyle/>
        <a:p>
          <a:endParaRPr lang="en-US"/>
        </a:p>
      </dgm:t>
    </dgm:pt>
    <dgm:pt modelId="{A635B2D3-2AD2-48A4-BC42-7DA48A7D56AE}" type="pres">
      <dgm:prSet presAssocID="{AB3A42F0-AF9C-42DD-B407-5367123F82B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AE39B-47E1-49EE-B9D2-95DC7106E88D}" type="pres">
      <dgm:prSet presAssocID="{AB3A42F0-AF9C-42DD-B407-5367123F82BC}" presName="aSpace2" presStyleCnt="0"/>
      <dgm:spPr/>
      <dgm:t>
        <a:bodyPr/>
        <a:lstStyle/>
        <a:p>
          <a:endParaRPr lang="en-US"/>
        </a:p>
      </dgm:t>
    </dgm:pt>
    <dgm:pt modelId="{1C2DE60E-4E18-431C-834E-F107297D843F}" type="pres">
      <dgm:prSet presAssocID="{559378E3-2AE8-433B-A166-F1CC24FE176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D55AA-A569-408B-968A-CEE06A5F753E}" type="presOf" srcId="{559378E3-2AE8-433B-A166-F1CC24FE176C}" destId="{1C2DE60E-4E18-431C-834E-F107297D843F}" srcOrd="0" destOrd="0" presId="urn:microsoft.com/office/officeart/2005/8/layout/lProcess2"/>
    <dgm:cxn modelId="{09890325-4B3A-4D89-96D2-AED1406C7D4B}" type="presOf" srcId="{186BC76B-3E1E-4F6E-8DA4-BF1BCC735A9C}" destId="{1ABE98BB-0AF9-4871-A5E5-4841C66EFFF3}" srcOrd="0" destOrd="0" presId="urn:microsoft.com/office/officeart/2005/8/layout/lProcess2"/>
    <dgm:cxn modelId="{E29583CC-62B2-4DEB-B19E-8A33374CCC51}" type="presOf" srcId="{DD5BEE73-211A-46D2-B6ED-83B130A7D8B3}" destId="{E1471714-A777-4164-A3C2-030FD52F9DF7}" srcOrd="0" destOrd="0" presId="urn:microsoft.com/office/officeart/2005/8/layout/lProcess2"/>
    <dgm:cxn modelId="{A679BBFD-F0BA-462A-A4A3-26CD5979E834}" srcId="{77452F82-9F28-4188-9A74-5F13B77DB550}" destId="{AB3A42F0-AF9C-42DD-B407-5367123F82BC}" srcOrd="1" destOrd="0" parTransId="{70B4EA53-E743-4B79-AD74-7EC0822DC83F}" sibTransId="{AC20C69D-7BD7-432D-B6C7-71C44B5AC0C9}"/>
    <dgm:cxn modelId="{4FBA330D-A787-4A9A-8C45-73F1AEB14583}" type="presOf" srcId="{77452F82-9F28-4188-9A74-5F13B77DB550}" destId="{348A35B0-2933-43AE-91BA-F9243DC93C8C}" srcOrd="1" destOrd="0" presId="urn:microsoft.com/office/officeart/2005/8/layout/lProcess2"/>
    <dgm:cxn modelId="{88C4D8BD-C9E5-4CCB-864C-4039B92FF44F}" type="presOf" srcId="{77452F82-9F28-4188-9A74-5F13B77DB550}" destId="{2DB8A4CC-3BE3-458E-9F3A-ADF6515789DA}" srcOrd="0" destOrd="0" presId="urn:microsoft.com/office/officeart/2005/8/layout/lProcess2"/>
    <dgm:cxn modelId="{A9FFF639-4445-43F9-9636-4319AC3FE940}" srcId="{DD5BEE73-211A-46D2-B6ED-83B130A7D8B3}" destId="{77452F82-9F28-4188-9A74-5F13B77DB550}" srcOrd="0" destOrd="0" parTransId="{CEF2B3A1-D373-49F7-AA37-FD3695514EA1}" sibTransId="{37731CBD-E78F-45F4-90CE-A7A8B858E8EE}"/>
    <dgm:cxn modelId="{6B217FE0-7924-4199-B55B-9E68F4BE4DCA}" srcId="{77452F82-9F28-4188-9A74-5F13B77DB550}" destId="{559378E3-2AE8-433B-A166-F1CC24FE176C}" srcOrd="2" destOrd="0" parTransId="{1943946E-AEC6-4895-A479-E8E561F76A80}" sibTransId="{EB5C976E-8585-423A-B872-50C9D56E2789}"/>
    <dgm:cxn modelId="{43E0F949-F58E-4E98-9756-0C7B57AF4A24}" srcId="{77452F82-9F28-4188-9A74-5F13B77DB550}" destId="{186BC76B-3E1E-4F6E-8DA4-BF1BCC735A9C}" srcOrd="0" destOrd="0" parTransId="{E90E4EF5-8880-4BD8-AF1B-96546F5B4099}" sibTransId="{299D8622-4E04-4A35-BC57-291D462CC83C}"/>
    <dgm:cxn modelId="{D2A5A8E5-E9B0-49A1-9A4B-0942F995B134}" type="presOf" srcId="{AB3A42F0-AF9C-42DD-B407-5367123F82BC}" destId="{A635B2D3-2AD2-48A4-BC42-7DA48A7D56AE}" srcOrd="0" destOrd="0" presId="urn:microsoft.com/office/officeart/2005/8/layout/lProcess2"/>
    <dgm:cxn modelId="{5AF2504D-F4E1-43FE-AE55-1E29B32CE679}" type="presParOf" srcId="{E1471714-A777-4164-A3C2-030FD52F9DF7}" destId="{F00A8886-FD65-444F-AEB9-695181CDE330}" srcOrd="0" destOrd="0" presId="urn:microsoft.com/office/officeart/2005/8/layout/lProcess2"/>
    <dgm:cxn modelId="{B090446D-C285-4B67-A940-2A0D4A104A88}" type="presParOf" srcId="{F00A8886-FD65-444F-AEB9-695181CDE330}" destId="{2DB8A4CC-3BE3-458E-9F3A-ADF6515789DA}" srcOrd="0" destOrd="0" presId="urn:microsoft.com/office/officeart/2005/8/layout/lProcess2"/>
    <dgm:cxn modelId="{57FC3E1B-D06F-482B-9989-485561E5E1A4}" type="presParOf" srcId="{F00A8886-FD65-444F-AEB9-695181CDE330}" destId="{348A35B0-2933-43AE-91BA-F9243DC93C8C}" srcOrd="1" destOrd="0" presId="urn:microsoft.com/office/officeart/2005/8/layout/lProcess2"/>
    <dgm:cxn modelId="{852A2BC9-ED27-49D3-A741-3914F962642E}" type="presParOf" srcId="{F00A8886-FD65-444F-AEB9-695181CDE330}" destId="{C604C4E9-4B15-4A33-8710-5412154913A8}" srcOrd="2" destOrd="0" presId="urn:microsoft.com/office/officeart/2005/8/layout/lProcess2"/>
    <dgm:cxn modelId="{271D36A1-8472-49AC-97D1-0F9348167652}" type="presParOf" srcId="{C604C4E9-4B15-4A33-8710-5412154913A8}" destId="{B284F0D0-7E5C-4BE9-9177-80424BBBDED8}" srcOrd="0" destOrd="0" presId="urn:microsoft.com/office/officeart/2005/8/layout/lProcess2"/>
    <dgm:cxn modelId="{D0047539-24CC-470D-8C85-7CE74C786504}" type="presParOf" srcId="{B284F0D0-7E5C-4BE9-9177-80424BBBDED8}" destId="{1ABE98BB-0AF9-4871-A5E5-4841C66EFFF3}" srcOrd="0" destOrd="0" presId="urn:microsoft.com/office/officeart/2005/8/layout/lProcess2"/>
    <dgm:cxn modelId="{BDC94ED4-1B78-4CC9-8265-176A5995C1EA}" type="presParOf" srcId="{B284F0D0-7E5C-4BE9-9177-80424BBBDED8}" destId="{3F056FC5-5F03-407F-B191-52A67D80AC74}" srcOrd="1" destOrd="0" presId="urn:microsoft.com/office/officeart/2005/8/layout/lProcess2"/>
    <dgm:cxn modelId="{DA2F0636-4568-476C-BC1B-4497CCF59CA4}" type="presParOf" srcId="{B284F0D0-7E5C-4BE9-9177-80424BBBDED8}" destId="{A635B2D3-2AD2-48A4-BC42-7DA48A7D56AE}" srcOrd="2" destOrd="0" presId="urn:microsoft.com/office/officeart/2005/8/layout/lProcess2"/>
    <dgm:cxn modelId="{85A829AE-5402-4D02-B0EA-18F4B581DBD3}" type="presParOf" srcId="{B284F0D0-7E5C-4BE9-9177-80424BBBDED8}" destId="{372AE39B-47E1-49EE-B9D2-95DC7106E88D}" srcOrd="3" destOrd="0" presId="urn:microsoft.com/office/officeart/2005/8/layout/lProcess2"/>
    <dgm:cxn modelId="{7A2FC621-ECE6-4283-BF4E-A2CDF9EECA6F}" type="presParOf" srcId="{B284F0D0-7E5C-4BE9-9177-80424BBBDED8}" destId="{1C2DE60E-4E18-431C-834E-F107297D843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049B2A7-EC5B-43B8-94B6-88D82CB6DE17}" type="doc">
      <dgm:prSet loTypeId="urn:microsoft.com/office/officeart/2005/8/layout/vProcess5" loCatId="process" qsTypeId="urn:microsoft.com/office/officeart/2005/8/quickstyle/3d3" qsCatId="3D" csTypeId="urn:microsoft.com/office/officeart/2005/8/colors/colorful4" csCatId="colorful" phldr="1"/>
      <dgm:spPr/>
    </dgm:pt>
    <dgm:pt modelId="{75F369F5-2723-4182-9DBB-B462483B86C2}">
      <dgm:prSet phldrT="[Text]"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Laporan Perubahan Ekuitas (Modal)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6FADF2AB-5752-432B-826F-A87A87A28FB3}" type="parTrans" cxnId="{8BAC86A5-9CFB-465D-9DD3-8FA5CBB558AF}">
      <dgm:prSet/>
      <dgm:spPr/>
      <dgm:t>
        <a:bodyPr/>
        <a:lstStyle/>
        <a:p>
          <a:endParaRPr lang="en-US"/>
        </a:p>
      </dgm:t>
    </dgm:pt>
    <dgm:pt modelId="{421EA223-E566-44BD-97B1-7DDBFEC35D25}" type="sibTrans" cxnId="{8BAC86A5-9CFB-465D-9DD3-8FA5CBB558AF}">
      <dgm:prSet/>
      <dgm:spPr/>
      <dgm:t>
        <a:bodyPr/>
        <a:lstStyle/>
        <a:p>
          <a:endParaRPr lang="en-US"/>
        </a:p>
      </dgm:t>
    </dgm:pt>
    <dgm:pt modelId="{86273A21-0E20-4B5D-8EC6-FAF8AAFC8DFF}">
      <dgm:prSet phldrT="[Text]" custT="1"/>
      <dgm:spPr/>
      <dgm:t>
        <a:bodyPr/>
        <a:lstStyle/>
        <a:p>
          <a:r>
            <a:rPr lang="id-ID" sz="1800" dirty="0" smtClean="0">
              <a:latin typeface="Arial" pitchFamily="34" charset="0"/>
              <a:cs typeface="Arial" pitchFamily="34" charset="0"/>
            </a:rPr>
            <a:t>M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enunjukkan perubahan modal pemilik atau laba yang tidak dibagikan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satu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periode akuntansi akibat transaksi usaha selama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periode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akuntansi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tersebut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6688CEBF-DEAD-4046-A750-FA6827E815D7}" type="parTrans" cxnId="{8AECD3A4-DA92-4F84-9A3D-AA4E7CFCD342}">
      <dgm:prSet/>
      <dgm:spPr/>
      <dgm:t>
        <a:bodyPr/>
        <a:lstStyle/>
        <a:p>
          <a:endParaRPr lang="en-US"/>
        </a:p>
      </dgm:t>
    </dgm:pt>
    <dgm:pt modelId="{1AA7E54E-C919-47D0-B625-433436FE3E98}" type="sibTrans" cxnId="{8AECD3A4-DA92-4F84-9A3D-AA4E7CFCD342}">
      <dgm:prSet/>
      <dgm:spPr/>
      <dgm:t>
        <a:bodyPr/>
        <a:lstStyle/>
        <a:p>
          <a:endParaRPr lang="en-US"/>
        </a:p>
      </dgm:t>
    </dgm:pt>
    <dgm:pt modelId="{721F37A0-D14B-4F17-A0E0-2893C1534824}" type="pres">
      <dgm:prSet presAssocID="{1049B2A7-EC5B-43B8-94B6-88D82CB6DE17}" presName="outerComposite" presStyleCnt="0">
        <dgm:presLayoutVars>
          <dgm:chMax val="5"/>
          <dgm:dir/>
          <dgm:resizeHandles val="exact"/>
        </dgm:presLayoutVars>
      </dgm:prSet>
      <dgm:spPr/>
    </dgm:pt>
    <dgm:pt modelId="{291BB455-DBC5-4DA8-BF51-684F44F527E2}" type="pres">
      <dgm:prSet presAssocID="{1049B2A7-EC5B-43B8-94B6-88D82CB6DE17}" presName="dummyMaxCanvas" presStyleCnt="0">
        <dgm:presLayoutVars/>
      </dgm:prSet>
      <dgm:spPr/>
    </dgm:pt>
    <dgm:pt modelId="{165F191D-C233-480B-BCC6-65F1876BE8BE}" type="pres">
      <dgm:prSet presAssocID="{1049B2A7-EC5B-43B8-94B6-88D82CB6DE1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46CBC-0202-4F7D-9DF7-43C9A5FF0AC0}" type="pres">
      <dgm:prSet presAssocID="{1049B2A7-EC5B-43B8-94B6-88D82CB6DE17}" presName="TwoNodes_2" presStyleLbl="node1" presStyleIdx="1" presStyleCnt="2" custLinFactNeighborX="2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E3DB32F4-4498-4F21-9242-D1FAF888DFE4}" type="pres">
      <dgm:prSet presAssocID="{1049B2A7-EC5B-43B8-94B6-88D82CB6DE1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11EF8-30CC-4A8E-8E4D-7C1652F50895}" type="pres">
      <dgm:prSet presAssocID="{1049B2A7-EC5B-43B8-94B6-88D82CB6DE1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4B8B3-92D9-4B99-8292-249957F5E086}" type="pres">
      <dgm:prSet presAssocID="{1049B2A7-EC5B-43B8-94B6-88D82CB6DE1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ECD3A4-DA92-4F84-9A3D-AA4E7CFCD342}" srcId="{1049B2A7-EC5B-43B8-94B6-88D82CB6DE17}" destId="{86273A21-0E20-4B5D-8EC6-FAF8AAFC8DFF}" srcOrd="1" destOrd="0" parTransId="{6688CEBF-DEAD-4046-A750-FA6827E815D7}" sibTransId="{1AA7E54E-C919-47D0-B625-433436FE3E98}"/>
    <dgm:cxn modelId="{FA2B3136-F606-49DD-A11D-CCE708E25103}" type="presOf" srcId="{86273A21-0E20-4B5D-8EC6-FAF8AAFC8DFF}" destId="{5374B8B3-92D9-4B99-8292-249957F5E086}" srcOrd="1" destOrd="0" presId="urn:microsoft.com/office/officeart/2005/8/layout/vProcess5"/>
    <dgm:cxn modelId="{8BAC86A5-9CFB-465D-9DD3-8FA5CBB558AF}" srcId="{1049B2A7-EC5B-43B8-94B6-88D82CB6DE17}" destId="{75F369F5-2723-4182-9DBB-B462483B86C2}" srcOrd="0" destOrd="0" parTransId="{6FADF2AB-5752-432B-826F-A87A87A28FB3}" sibTransId="{421EA223-E566-44BD-97B1-7DDBFEC35D25}"/>
    <dgm:cxn modelId="{DC1C8A8E-1BC3-4B1A-93DD-64037F59E20F}" type="presOf" srcId="{1049B2A7-EC5B-43B8-94B6-88D82CB6DE17}" destId="{721F37A0-D14B-4F17-A0E0-2893C1534824}" srcOrd="0" destOrd="0" presId="urn:microsoft.com/office/officeart/2005/8/layout/vProcess5"/>
    <dgm:cxn modelId="{F4699D0B-D08A-4D39-A2C0-40E1258FAD29}" type="presOf" srcId="{86273A21-0E20-4B5D-8EC6-FAF8AAFC8DFF}" destId="{57B46CBC-0202-4F7D-9DF7-43C9A5FF0AC0}" srcOrd="0" destOrd="0" presId="urn:microsoft.com/office/officeart/2005/8/layout/vProcess5"/>
    <dgm:cxn modelId="{24A1D2A0-57E9-4A6B-891C-512627BD2861}" type="presOf" srcId="{75F369F5-2723-4182-9DBB-B462483B86C2}" destId="{F4C11EF8-30CC-4A8E-8E4D-7C1652F50895}" srcOrd="1" destOrd="0" presId="urn:microsoft.com/office/officeart/2005/8/layout/vProcess5"/>
    <dgm:cxn modelId="{7589FC2A-BA8C-4A50-A99F-2605DE24D0DA}" type="presOf" srcId="{75F369F5-2723-4182-9DBB-B462483B86C2}" destId="{165F191D-C233-480B-BCC6-65F1876BE8BE}" srcOrd="0" destOrd="0" presId="urn:microsoft.com/office/officeart/2005/8/layout/vProcess5"/>
    <dgm:cxn modelId="{C1910D15-FBF6-43E8-96B2-59EA80789E2B}" type="presOf" srcId="{421EA223-E566-44BD-97B1-7DDBFEC35D25}" destId="{E3DB32F4-4498-4F21-9242-D1FAF888DFE4}" srcOrd="0" destOrd="0" presId="urn:microsoft.com/office/officeart/2005/8/layout/vProcess5"/>
    <dgm:cxn modelId="{B1CC98AD-263D-4A36-8E52-8F7A96CAD933}" type="presParOf" srcId="{721F37A0-D14B-4F17-A0E0-2893C1534824}" destId="{291BB455-DBC5-4DA8-BF51-684F44F527E2}" srcOrd="0" destOrd="0" presId="urn:microsoft.com/office/officeart/2005/8/layout/vProcess5"/>
    <dgm:cxn modelId="{15321082-3861-41C3-9637-46D28BBA5C8E}" type="presParOf" srcId="{721F37A0-D14B-4F17-A0E0-2893C1534824}" destId="{165F191D-C233-480B-BCC6-65F1876BE8BE}" srcOrd="1" destOrd="0" presId="urn:microsoft.com/office/officeart/2005/8/layout/vProcess5"/>
    <dgm:cxn modelId="{6DBF3C7C-301B-40D3-8DFE-B576C0389D79}" type="presParOf" srcId="{721F37A0-D14B-4F17-A0E0-2893C1534824}" destId="{57B46CBC-0202-4F7D-9DF7-43C9A5FF0AC0}" srcOrd="2" destOrd="0" presId="urn:microsoft.com/office/officeart/2005/8/layout/vProcess5"/>
    <dgm:cxn modelId="{4073EC23-AA79-42E9-A1C2-19C88193602A}" type="presParOf" srcId="{721F37A0-D14B-4F17-A0E0-2893C1534824}" destId="{E3DB32F4-4498-4F21-9242-D1FAF888DFE4}" srcOrd="3" destOrd="0" presId="urn:microsoft.com/office/officeart/2005/8/layout/vProcess5"/>
    <dgm:cxn modelId="{B71BCAB7-9B82-4C19-9E5A-5A6C5369D4AA}" type="presParOf" srcId="{721F37A0-D14B-4F17-A0E0-2893C1534824}" destId="{F4C11EF8-30CC-4A8E-8E4D-7C1652F50895}" srcOrd="4" destOrd="0" presId="urn:microsoft.com/office/officeart/2005/8/layout/vProcess5"/>
    <dgm:cxn modelId="{AD191A29-D924-49AC-801C-BF6BA6CE1E0D}" type="presParOf" srcId="{721F37A0-D14B-4F17-A0E0-2893C1534824}" destId="{5374B8B3-92D9-4B99-8292-249957F5E08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7D16ABD-202F-45C2-B651-E29A899947F3}" type="doc">
      <dgm:prSet loTypeId="urn:microsoft.com/office/officeart/2005/8/layout/list1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C51B0E0-9363-46F8-952D-C4CC165EC1A9}">
      <dgm:prSet phldrT="[Text]" custT="1"/>
      <dgm:spPr/>
      <dgm:t>
        <a:bodyPr/>
        <a:lstStyle/>
        <a:p>
          <a:r>
            <a:rPr lang="id-ID" sz="3600" b="1" dirty="0" smtClean="0"/>
            <a:t>Neraca</a:t>
          </a:r>
          <a:endParaRPr lang="en-US" sz="3600" b="1" dirty="0"/>
        </a:p>
      </dgm:t>
    </dgm:pt>
    <dgm:pt modelId="{F132B9F6-80DB-4827-BDD4-D2F5A01C19FC}" type="parTrans" cxnId="{E9A7861D-94C5-4829-8D3D-1E70F6BF8A35}">
      <dgm:prSet/>
      <dgm:spPr/>
      <dgm:t>
        <a:bodyPr/>
        <a:lstStyle/>
        <a:p>
          <a:endParaRPr lang="en-US"/>
        </a:p>
      </dgm:t>
    </dgm:pt>
    <dgm:pt modelId="{690B8E3E-72B9-497E-9BB5-727F64839A94}" type="sibTrans" cxnId="{E9A7861D-94C5-4829-8D3D-1E70F6BF8A35}">
      <dgm:prSet/>
      <dgm:spPr/>
      <dgm:t>
        <a:bodyPr/>
        <a:lstStyle/>
        <a:p>
          <a:endParaRPr lang="en-US"/>
        </a:p>
      </dgm:t>
    </dgm:pt>
    <dgm:pt modelId="{D4D69D9E-E4F0-4231-BDC4-F81D43291220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Gambaran mengenai posisi keuangan perusahaan dapat diketahui melalui neraca</a:t>
          </a:r>
          <a:r>
            <a:rPr lang="id-ID" sz="2400" dirty="0" smtClean="0">
              <a:latin typeface="Arial" pitchFamily="34" charset="0"/>
              <a:cs typeface="Arial" pitchFamily="34" charset="0"/>
            </a:rPr>
            <a:t>.</a:t>
          </a:r>
          <a:endParaRPr lang="en-US" sz="2400" dirty="0"/>
        </a:p>
      </dgm:t>
    </dgm:pt>
    <dgm:pt modelId="{CD48DDEE-948E-4279-9692-2C9E2E60C069}" type="parTrans" cxnId="{047F4735-8C56-4787-9D2A-3700E79696F8}">
      <dgm:prSet/>
      <dgm:spPr/>
      <dgm:t>
        <a:bodyPr/>
        <a:lstStyle/>
        <a:p>
          <a:endParaRPr lang="en-US"/>
        </a:p>
      </dgm:t>
    </dgm:pt>
    <dgm:pt modelId="{1D271155-0A60-4E5F-A048-770A92D3EB54}" type="sibTrans" cxnId="{047F4735-8C56-4787-9D2A-3700E79696F8}">
      <dgm:prSet/>
      <dgm:spPr/>
      <dgm:t>
        <a:bodyPr/>
        <a:lstStyle/>
        <a:p>
          <a:endParaRPr lang="en-US"/>
        </a:p>
      </dgm:t>
    </dgm:pt>
    <dgm:pt modelId="{AA6C6827-21A6-4BFB-969C-B763BEFBAFE8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Neraca terdiri atas </a:t>
          </a:r>
          <a:r>
            <a:rPr lang="id-ID" sz="2400" dirty="0" smtClean="0">
              <a:latin typeface="Arial" pitchFamily="34" charset="0"/>
              <a:cs typeface="Arial" pitchFamily="34" charset="0"/>
            </a:rPr>
            <a:t>akun harta (aset), utang (liabilitas), dan modal (ekuitas)</a:t>
          </a:r>
          <a:endParaRPr lang="en-US" sz="2400" dirty="0"/>
        </a:p>
      </dgm:t>
    </dgm:pt>
    <dgm:pt modelId="{CB1201EC-4C54-42E6-B4F5-1C09B03702FE}" type="parTrans" cxnId="{9F7AE6C1-FC4E-4BF1-90F8-BFF5982720C7}">
      <dgm:prSet/>
      <dgm:spPr/>
      <dgm:t>
        <a:bodyPr/>
        <a:lstStyle/>
        <a:p>
          <a:endParaRPr lang="en-US"/>
        </a:p>
      </dgm:t>
    </dgm:pt>
    <dgm:pt modelId="{DA19AC16-5E64-4C01-AAD8-6D3F1D81CA10}" type="sibTrans" cxnId="{9F7AE6C1-FC4E-4BF1-90F8-BFF5982720C7}">
      <dgm:prSet/>
      <dgm:spPr/>
      <dgm:t>
        <a:bodyPr/>
        <a:lstStyle/>
        <a:p>
          <a:endParaRPr lang="en-US"/>
        </a:p>
      </dgm:t>
    </dgm:pt>
    <dgm:pt modelId="{5D9ECED4-25EE-4C7C-824C-B64558E192AE}">
      <dgm:prSet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Neraca dapat disusun dalam bentuk stafel dan skontro.</a:t>
          </a:r>
          <a:endParaRPr lang="en-US" sz="2400" dirty="0"/>
        </a:p>
      </dgm:t>
    </dgm:pt>
    <dgm:pt modelId="{59CD24ED-938A-4379-83A7-933291A12F38}" type="parTrans" cxnId="{4352C31E-9EB0-4A0A-AD4A-9C7D50CDF34B}">
      <dgm:prSet/>
      <dgm:spPr/>
      <dgm:t>
        <a:bodyPr/>
        <a:lstStyle/>
        <a:p>
          <a:endParaRPr lang="en-US"/>
        </a:p>
      </dgm:t>
    </dgm:pt>
    <dgm:pt modelId="{72E458A7-3488-4CC7-B255-894844E10AAE}" type="sibTrans" cxnId="{4352C31E-9EB0-4A0A-AD4A-9C7D50CDF34B}">
      <dgm:prSet/>
      <dgm:spPr/>
      <dgm:t>
        <a:bodyPr/>
        <a:lstStyle/>
        <a:p>
          <a:endParaRPr lang="en-US"/>
        </a:p>
      </dgm:t>
    </dgm:pt>
    <dgm:pt modelId="{5CFE958B-893D-4D1F-9B29-524900C00D38}" type="pres">
      <dgm:prSet presAssocID="{17D16ABD-202F-45C2-B651-E29A899947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4B92AF-5DEF-4BA8-AE18-2AF1634601FC}" type="pres">
      <dgm:prSet presAssocID="{EC51B0E0-9363-46F8-952D-C4CC165EC1A9}" presName="parentLin" presStyleCnt="0"/>
      <dgm:spPr/>
      <dgm:t>
        <a:bodyPr/>
        <a:lstStyle/>
        <a:p>
          <a:endParaRPr lang="en-US"/>
        </a:p>
      </dgm:t>
    </dgm:pt>
    <dgm:pt modelId="{9C2693F6-E9C6-4C00-AB8B-12DEE6D69E76}" type="pres">
      <dgm:prSet presAssocID="{EC51B0E0-9363-46F8-952D-C4CC165EC1A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A7A70D5-12D1-452D-A122-D963B711AD74}" type="pres">
      <dgm:prSet presAssocID="{EC51B0E0-9363-46F8-952D-C4CC165EC1A9}" presName="parentText" presStyleLbl="node1" presStyleIdx="0" presStyleCnt="1" custScaleY="865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6F790-05BC-4D95-93CF-5C26F1531FA4}" type="pres">
      <dgm:prSet presAssocID="{EC51B0E0-9363-46F8-952D-C4CC165EC1A9}" presName="negativeSpace" presStyleCnt="0"/>
      <dgm:spPr/>
      <dgm:t>
        <a:bodyPr/>
        <a:lstStyle/>
        <a:p>
          <a:endParaRPr lang="en-US"/>
        </a:p>
      </dgm:t>
    </dgm:pt>
    <dgm:pt modelId="{F4716326-5E56-4357-8F1A-16AEA27CB544}" type="pres">
      <dgm:prSet presAssocID="{EC51B0E0-9363-46F8-952D-C4CC165EC1A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E92134-9867-41A4-86CB-E19695E450B7}" type="presOf" srcId="{17D16ABD-202F-45C2-B651-E29A899947F3}" destId="{5CFE958B-893D-4D1F-9B29-524900C00D38}" srcOrd="0" destOrd="0" presId="urn:microsoft.com/office/officeart/2005/8/layout/list1"/>
    <dgm:cxn modelId="{5A02D76F-7406-4549-9DFE-5FE3938E50C8}" type="presOf" srcId="{AA6C6827-21A6-4BFB-969C-B763BEFBAFE8}" destId="{F4716326-5E56-4357-8F1A-16AEA27CB544}" srcOrd="0" destOrd="1" presId="urn:microsoft.com/office/officeart/2005/8/layout/list1"/>
    <dgm:cxn modelId="{B17FE168-F4ED-44E5-AE09-B7DFC7B9FCF9}" type="presOf" srcId="{EC51B0E0-9363-46F8-952D-C4CC165EC1A9}" destId="{9C2693F6-E9C6-4C00-AB8B-12DEE6D69E76}" srcOrd="0" destOrd="0" presId="urn:microsoft.com/office/officeart/2005/8/layout/list1"/>
    <dgm:cxn modelId="{540A4CCD-0D6B-41E9-BE86-F96A95D11AE9}" type="presOf" srcId="{D4D69D9E-E4F0-4231-BDC4-F81D43291220}" destId="{F4716326-5E56-4357-8F1A-16AEA27CB544}" srcOrd="0" destOrd="0" presId="urn:microsoft.com/office/officeart/2005/8/layout/list1"/>
    <dgm:cxn modelId="{4352C31E-9EB0-4A0A-AD4A-9C7D50CDF34B}" srcId="{EC51B0E0-9363-46F8-952D-C4CC165EC1A9}" destId="{5D9ECED4-25EE-4C7C-824C-B64558E192AE}" srcOrd="2" destOrd="0" parTransId="{59CD24ED-938A-4379-83A7-933291A12F38}" sibTransId="{72E458A7-3488-4CC7-B255-894844E10AAE}"/>
    <dgm:cxn modelId="{E9A7861D-94C5-4829-8D3D-1E70F6BF8A35}" srcId="{17D16ABD-202F-45C2-B651-E29A899947F3}" destId="{EC51B0E0-9363-46F8-952D-C4CC165EC1A9}" srcOrd="0" destOrd="0" parTransId="{F132B9F6-80DB-4827-BDD4-D2F5A01C19FC}" sibTransId="{690B8E3E-72B9-497E-9BB5-727F64839A94}"/>
    <dgm:cxn modelId="{CCA18DCA-C646-4AAC-99D5-20095F5B0322}" type="presOf" srcId="{EC51B0E0-9363-46F8-952D-C4CC165EC1A9}" destId="{5A7A70D5-12D1-452D-A122-D963B711AD74}" srcOrd="1" destOrd="0" presId="urn:microsoft.com/office/officeart/2005/8/layout/list1"/>
    <dgm:cxn modelId="{112FCF4C-F135-4490-BA98-0BAB19CDB46A}" type="presOf" srcId="{5D9ECED4-25EE-4C7C-824C-B64558E192AE}" destId="{F4716326-5E56-4357-8F1A-16AEA27CB544}" srcOrd="0" destOrd="2" presId="urn:microsoft.com/office/officeart/2005/8/layout/list1"/>
    <dgm:cxn modelId="{9F7AE6C1-FC4E-4BF1-90F8-BFF5982720C7}" srcId="{EC51B0E0-9363-46F8-952D-C4CC165EC1A9}" destId="{AA6C6827-21A6-4BFB-969C-B763BEFBAFE8}" srcOrd="1" destOrd="0" parTransId="{CB1201EC-4C54-42E6-B4F5-1C09B03702FE}" sibTransId="{DA19AC16-5E64-4C01-AAD8-6D3F1D81CA10}"/>
    <dgm:cxn modelId="{047F4735-8C56-4787-9D2A-3700E79696F8}" srcId="{EC51B0E0-9363-46F8-952D-C4CC165EC1A9}" destId="{D4D69D9E-E4F0-4231-BDC4-F81D43291220}" srcOrd="0" destOrd="0" parTransId="{CD48DDEE-948E-4279-9692-2C9E2E60C069}" sibTransId="{1D271155-0A60-4E5F-A048-770A92D3EB54}"/>
    <dgm:cxn modelId="{84B4C090-9139-489C-81EB-B41E8F1C37DD}" type="presParOf" srcId="{5CFE958B-893D-4D1F-9B29-524900C00D38}" destId="{614B92AF-5DEF-4BA8-AE18-2AF1634601FC}" srcOrd="0" destOrd="0" presId="urn:microsoft.com/office/officeart/2005/8/layout/list1"/>
    <dgm:cxn modelId="{BE700D17-A1C1-468C-9C38-0380ED1A6778}" type="presParOf" srcId="{614B92AF-5DEF-4BA8-AE18-2AF1634601FC}" destId="{9C2693F6-E9C6-4C00-AB8B-12DEE6D69E76}" srcOrd="0" destOrd="0" presId="urn:microsoft.com/office/officeart/2005/8/layout/list1"/>
    <dgm:cxn modelId="{A5EC90D4-B361-48E6-BF39-C1A3D87894E9}" type="presParOf" srcId="{614B92AF-5DEF-4BA8-AE18-2AF1634601FC}" destId="{5A7A70D5-12D1-452D-A122-D963B711AD74}" srcOrd="1" destOrd="0" presId="urn:microsoft.com/office/officeart/2005/8/layout/list1"/>
    <dgm:cxn modelId="{51CC2479-20DC-43A6-911C-C0622F9B12D0}" type="presParOf" srcId="{5CFE958B-893D-4D1F-9B29-524900C00D38}" destId="{D176F790-05BC-4D95-93CF-5C26F1531FA4}" srcOrd="1" destOrd="0" presId="urn:microsoft.com/office/officeart/2005/8/layout/list1"/>
    <dgm:cxn modelId="{8958EAA1-AF32-4394-AE58-6085126687CE}" type="presParOf" srcId="{5CFE958B-893D-4D1F-9B29-524900C00D38}" destId="{F4716326-5E56-4357-8F1A-16AEA27CB54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7278568-8F1C-4DF7-BE67-8DD3E4D5E7F1}" type="doc">
      <dgm:prSet loTypeId="urn:microsoft.com/office/officeart/2005/8/layout/pyramid2" loCatId="list" qsTypeId="urn:microsoft.com/office/officeart/2005/8/quickstyle/3d3" qsCatId="3D" csTypeId="urn:microsoft.com/office/officeart/2005/8/colors/colorful4" csCatId="colorful" phldr="1"/>
      <dgm:spPr/>
    </dgm:pt>
    <dgm:pt modelId="{2242D5AE-ACB7-4FC9-9B3D-3F628D05045E}">
      <dgm:prSet phldrT="[Text]"/>
      <dgm:spPr/>
      <dgm:t>
        <a:bodyPr/>
        <a:lstStyle/>
        <a:p>
          <a:r>
            <a:rPr lang="en-US" dirty="0" err="1" smtClean="0">
              <a:latin typeface="Arial" pitchFamily="34" charset="0"/>
              <a:cs typeface="Arial" pitchFamily="34" charset="0"/>
            </a:rPr>
            <a:t>Laporan</a:t>
          </a:r>
          <a:r>
            <a:rPr lang="en-US" dirty="0" smtClean="0">
              <a:latin typeface="Arial" pitchFamily="34" charset="0"/>
              <a:cs typeface="Arial" pitchFamily="34" charset="0"/>
            </a:rPr>
            <a:t> keuangan perusahaan yang menyajikan arus kas masuk dan keluar dalam satu periode akuntansi</a:t>
          </a:r>
          <a:endParaRPr lang="en-US" dirty="0"/>
        </a:p>
      </dgm:t>
    </dgm:pt>
    <dgm:pt modelId="{8E1CD22F-4CF8-4D02-A906-AFE579B5AF97}" type="parTrans" cxnId="{8F3A6DEE-F53E-4918-A894-E0CB7040E4F5}">
      <dgm:prSet/>
      <dgm:spPr/>
      <dgm:t>
        <a:bodyPr/>
        <a:lstStyle/>
        <a:p>
          <a:endParaRPr lang="en-US"/>
        </a:p>
      </dgm:t>
    </dgm:pt>
    <dgm:pt modelId="{9DADBA94-92A8-47DF-BC17-A9555ADFE906}" type="sibTrans" cxnId="{8F3A6DEE-F53E-4918-A894-E0CB7040E4F5}">
      <dgm:prSet/>
      <dgm:spPr/>
      <dgm:t>
        <a:bodyPr/>
        <a:lstStyle/>
        <a:p>
          <a:endParaRPr lang="en-US"/>
        </a:p>
      </dgm:t>
    </dgm:pt>
    <dgm:pt modelId="{EFC668E4-8930-4838-BCB6-B6573459CC58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Isi laporan</a:t>
          </a:r>
          <a:r>
            <a:rPr lang="id-ID" dirty="0" smtClean="0">
              <a:latin typeface="Arial" pitchFamily="34" charset="0"/>
              <a:cs typeface="Arial" pitchFamily="34" charset="0"/>
            </a:rPr>
            <a:t> </a:t>
          </a:r>
          <a:r>
            <a:rPr lang="en-US" dirty="0" smtClean="0">
              <a:latin typeface="Arial" pitchFamily="34" charset="0"/>
              <a:cs typeface="Arial" pitchFamily="34" charset="0"/>
            </a:rPr>
            <a:t>terdiri atas tiga aktivitas yaitu aktivitas operasional, aktivitas investasi, dan aktivitas pendanaan. </a:t>
          </a:r>
          <a:endParaRPr lang="en-US" dirty="0"/>
        </a:p>
      </dgm:t>
    </dgm:pt>
    <dgm:pt modelId="{62A7495B-6E8B-4957-909C-F7ECC7E02D74}" type="parTrans" cxnId="{1D145A9F-9B26-4BD9-A2AA-7D3DD7441641}">
      <dgm:prSet/>
      <dgm:spPr/>
      <dgm:t>
        <a:bodyPr/>
        <a:lstStyle/>
        <a:p>
          <a:endParaRPr lang="en-US"/>
        </a:p>
      </dgm:t>
    </dgm:pt>
    <dgm:pt modelId="{A6986BF4-53CD-4EBB-863B-E7B5450C3155}" type="sibTrans" cxnId="{1D145A9F-9B26-4BD9-A2AA-7D3DD7441641}">
      <dgm:prSet/>
      <dgm:spPr/>
      <dgm:t>
        <a:bodyPr/>
        <a:lstStyle/>
        <a:p>
          <a:endParaRPr lang="en-US"/>
        </a:p>
      </dgm:t>
    </dgm:pt>
    <dgm:pt modelId="{07889153-7605-4D69-9477-BE882139B69F}">
      <dgm:prSet phldrT="[Text]"/>
      <dgm:spPr/>
      <dgm:t>
        <a:bodyPr/>
        <a:lstStyle/>
        <a:p>
          <a:r>
            <a:rPr lang="id-ID" dirty="0" smtClean="0">
              <a:latin typeface="Arial" pitchFamily="34" charset="0"/>
              <a:cs typeface="Arial" pitchFamily="34" charset="0"/>
            </a:rPr>
            <a:t>D</a:t>
          </a:r>
          <a:r>
            <a:rPr lang="en-US" dirty="0" err="1" smtClean="0">
              <a:latin typeface="Arial" pitchFamily="34" charset="0"/>
              <a:cs typeface="Arial" pitchFamily="34" charset="0"/>
            </a:rPr>
            <a:t>ibuat</a:t>
          </a:r>
          <a:r>
            <a:rPr lang="en-US" dirty="0" smtClean="0">
              <a:latin typeface="Arial" pitchFamily="34" charset="0"/>
              <a:cs typeface="Arial" pitchFamily="34" charset="0"/>
            </a:rPr>
            <a:t> dalam dua metode yaitu metode langsung dan metode tidak langsung. </a:t>
          </a:r>
          <a:endParaRPr lang="en-US" dirty="0"/>
        </a:p>
      </dgm:t>
    </dgm:pt>
    <dgm:pt modelId="{53A6503B-5BCA-4402-8083-1848AEAA67D9}" type="parTrans" cxnId="{70BA7C0B-B0CF-4AED-B631-2287091892C3}">
      <dgm:prSet/>
      <dgm:spPr/>
      <dgm:t>
        <a:bodyPr/>
        <a:lstStyle/>
        <a:p>
          <a:endParaRPr lang="en-US"/>
        </a:p>
      </dgm:t>
    </dgm:pt>
    <dgm:pt modelId="{9CD050BE-5321-4F28-8C1B-3D8F26C9EF9D}" type="sibTrans" cxnId="{70BA7C0B-B0CF-4AED-B631-2287091892C3}">
      <dgm:prSet/>
      <dgm:spPr/>
      <dgm:t>
        <a:bodyPr/>
        <a:lstStyle/>
        <a:p>
          <a:endParaRPr lang="en-US"/>
        </a:p>
      </dgm:t>
    </dgm:pt>
    <dgm:pt modelId="{A63600E5-66AC-47CF-B958-2FD089CE706E}" type="pres">
      <dgm:prSet presAssocID="{77278568-8F1C-4DF7-BE67-8DD3E4D5E7F1}" presName="compositeShape" presStyleCnt="0">
        <dgm:presLayoutVars>
          <dgm:dir/>
          <dgm:resizeHandles/>
        </dgm:presLayoutVars>
      </dgm:prSet>
      <dgm:spPr/>
    </dgm:pt>
    <dgm:pt modelId="{E7B1196C-D553-4538-9B0F-1A188A4DEAD2}" type="pres">
      <dgm:prSet presAssocID="{77278568-8F1C-4DF7-BE67-8DD3E4D5E7F1}" presName="pyramid" presStyleLbl="node1" presStyleIdx="0" presStyleCnt="1"/>
      <dgm:spPr/>
    </dgm:pt>
    <dgm:pt modelId="{C68195D4-27DE-4482-A089-E924756EF0D1}" type="pres">
      <dgm:prSet presAssocID="{77278568-8F1C-4DF7-BE67-8DD3E4D5E7F1}" presName="theList" presStyleCnt="0"/>
      <dgm:spPr/>
    </dgm:pt>
    <dgm:pt modelId="{E541A91E-0DB4-4CEE-85C8-7D5154D0AD17}" type="pres">
      <dgm:prSet presAssocID="{2242D5AE-ACB7-4FC9-9B3D-3F628D05045E}" presName="aNode" presStyleLbl="fgAcc1" presStyleIdx="0" presStyleCnt="3" custScaleX="115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44BB0-AF72-4264-9C61-51F1F65B1DC1}" type="pres">
      <dgm:prSet presAssocID="{2242D5AE-ACB7-4FC9-9B3D-3F628D05045E}" presName="aSpace" presStyleCnt="0"/>
      <dgm:spPr/>
    </dgm:pt>
    <dgm:pt modelId="{2466E36E-000B-42BF-BC4E-5ACCB2566584}" type="pres">
      <dgm:prSet presAssocID="{EFC668E4-8930-4838-BCB6-B6573459CC58}" presName="aNode" presStyleLbl="fgAcc1" presStyleIdx="1" presStyleCnt="3" custScaleX="11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4EE57-11E9-4179-A665-F36419CCCE9D}" type="pres">
      <dgm:prSet presAssocID="{EFC668E4-8930-4838-BCB6-B6573459CC58}" presName="aSpace" presStyleCnt="0"/>
      <dgm:spPr/>
    </dgm:pt>
    <dgm:pt modelId="{253F2C0A-CCFD-41E7-8F2D-F5279771B94D}" type="pres">
      <dgm:prSet presAssocID="{07889153-7605-4D69-9477-BE882139B69F}" presName="aNode" presStyleLbl="fgAcc1" presStyleIdx="2" presStyleCnt="3" custScaleX="11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6FCE5-C932-4595-A300-87D089FB5A6B}" type="pres">
      <dgm:prSet presAssocID="{07889153-7605-4D69-9477-BE882139B69F}" presName="aSpace" presStyleCnt="0"/>
      <dgm:spPr/>
    </dgm:pt>
  </dgm:ptLst>
  <dgm:cxnLst>
    <dgm:cxn modelId="{BE36E27C-847B-4874-A76C-E0F128C3ACC4}" type="presOf" srcId="{77278568-8F1C-4DF7-BE67-8DD3E4D5E7F1}" destId="{A63600E5-66AC-47CF-B958-2FD089CE706E}" srcOrd="0" destOrd="0" presId="urn:microsoft.com/office/officeart/2005/8/layout/pyramid2"/>
    <dgm:cxn modelId="{8F3A6DEE-F53E-4918-A894-E0CB7040E4F5}" srcId="{77278568-8F1C-4DF7-BE67-8DD3E4D5E7F1}" destId="{2242D5AE-ACB7-4FC9-9B3D-3F628D05045E}" srcOrd="0" destOrd="0" parTransId="{8E1CD22F-4CF8-4D02-A906-AFE579B5AF97}" sibTransId="{9DADBA94-92A8-47DF-BC17-A9555ADFE906}"/>
    <dgm:cxn modelId="{1E81D401-9D5C-4942-BA1D-1A920E7933FB}" type="presOf" srcId="{07889153-7605-4D69-9477-BE882139B69F}" destId="{253F2C0A-CCFD-41E7-8F2D-F5279771B94D}" srcOrd="0" destOrd="0" presId="urn:microsoft.com/office/officeart/2005/8/layout/pyramid2"/>
    <dgm:cxn modelId="{1D145A9F-9B26-4BD9-A2AA-7D3DD7441641}" srcId="{77278568-8F1C-4DF7-BE67-8DD3E4D5E7F1}" destId="{EFC668E4-8930-4838-BCB6-B6573459CC58}" srcOrd="1" destOrd="0" parTransId="{62A7495B-6E8B-4957-909C-F7ECC7E02D74}" sibTransId="{A6986BF4-53CD-4EBB-863B-E7B5450C3155}"/>
    <dgm:cxn modelId="{C4F507CB-7C7A-4FB9-9B52-5032587CA3FC}" type="presOf" srcId="{2242D5AE-ACB7-4FC9-9B3D-3F628D05045E}" destId="{E541A91E-0DB4-4CEE-85C8-7D5154D0AD17}" srcOrd="0" destOrd="0" presId="urn:microsoft.com/office/officeart/2005/8/layout/pyramid2"/>
    <dgm:cxn modelId="{2E4BB38C-2164-41C6-A3FA-F156BC45BA25}" type="presOf" srcId="{EFC668E4-8930-4838-BCB6-B6573459CC58}" destId="{2466E36E-000B-42BF-BC4E-5ACCB2566584}" srcOrd="0" destOrd="0" presId="urn:microsoft.com/office/officeart/2005/8/layout/pyramid2"/>
    <dgm:cxn modelId="{70BA7C0B-B0CF-4AED-B631-2287091892C3}" srcId="{77278568-8F1C-4DF7-BE67-8DD3E4D5E7F1}" destId="{07889153-7605-4D69-9477-BE882139B69F}" srcOrd="2" destOrd="0" parTransId="{53A6503B-5BCA-4402-8083-1848AEAA67D9}" sibTransId="{9CD050BE-5321-4F28-8C1B-3D8F26C9EF9D}"/>
    <dgm:cxn modelId="{FCBB7C4C-25EB-498A-A2DA-481837A5D83A}" type="presParOf" srcId="{A63600E5-66AC-47CF-B958-2FD089CE706E}" destId="{E7B1196C-D553-4538-9B0F-1A188A4DEAD2}" srcOrd="0" destOrd="0" presId="urn:microsoft.com/office/officeart/2005/8/layout/pyramid2"/>
    <dgm:cxn modelId="{C7FBD5A8-B96E-4C50-AD13-9CC685B5F361}" type="presParOf" srcId="{A63600E5-66AC-47CF-B958-2FD089CE706E}" destId="{C68195D4-27DE-4482-A089-E924756EF0D1}" srcOrd="1" destOrd="0" presId="urn:microsoft.com/office/officeart/2005/8/layout/pyramid2"/>
    <dgm:cxn modelId="{8D1D0E16-0371-4709-B9EC-30CBF28DA000}" type="presParOf" srcId="{C68195D4-27DE-4482-A089-E924756EF0D1}" destId="{E541A91E-0DB4-4CEE-85C8-7D5154D0AD17}" srcOrd="0" destOrd="0" presId="urn:microsoft.com/office/officeart/2005/8/layout/pyramid2"/>
    <dgm:cxn modelId="{F4C9E644-588F-4351-9689-582B3BFB7B9C}" type="presParOf" srcId="{C68195D4-27DE-4482-A089-E924756EF0D1}" destId="{F7944BB0-AF72-4264-9C61-51F1F65B1DC1}" srcOrd="1" destOrd="0" presId="urn:microsoft.com/office/officeart/2005/8/layout/pyramid2"/>
    <dgm:cxn modelId="{CD7F3AFA-C8C4-450D-94B9-66605E8757E1}" type="presParOf" srcId="{C68195D4-27DE-4482-A089-E924756EF0D1}" destId="{2466E36E-000B-42BF-BC4E-5ACCB2566584}" srcOrd="2" destOrd="0" presId="urn:microsoft.com/office/officeart/2005/8/layout/pyramid2"/>
    <dgm:cxn modelId="{29E5F849-543C-4CB8-90FB-449943C92841}" type="presParOf" srcId="{C68195D4-27DE-4482-A089-E924756EF0D1}" destId="{D5B4EE57-11E9-4179-A665-F36419CCCE9D}" srcOrd="3" destOrd="0" presId="urn:microsoft.com/office/officeart/2005/8/layout/pyramid2"/>
    <dgm:cxn modelId="{2FB8978B-ED0D-4997-ACBF-EC5A758398FD}" type="presParOf" srcId="{C68195D4-27DE-4482-A089-E924756EF0D1}" destId="{253F2C0A-CCFD-41E7-8F2D-F5279771B94D}" srcOrd="4" destOrd="0" presId="urn:microsoft.com/office/officeart/2005/8/layout/pyramid2"/>
    <dgm:cxn modelId="{6FF987DD-CEBA-4508-BC5C-394E1240596B}" type="presParOf" srcId="{C68195D4-27DE-4482-A089-E924756EF0D1}" destId="{3156FCE5-C932-4595-A300-87D089FB5A6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72DE7-231D-4942-8B13-2BDE85F74ECC}" type="doc">
      <dgm:prSet loTypeId="urn:microsoft.com/office/officeart/2005/8/layout/bProcess3#1" loCatId="process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80C0FC76-D470-42E1-846E-1AB41B129DEB}">
      <dgm:prSet phldrT="[Text]" custT="1"/>
      <dgm:spPr/>
      <dgm:t>
        <a:bodyPr/>
        <a:lstStyle/>
        <a:p>
          <a:r>
            <a:rPr lang="en-US" sz="1800" b="0" dirty="0" smtClean="0"/>
            <a:t>Luca </a:t>
          </a:r>
          <a:r>
            <a:rPr lang="en-US" sz="1800" b="0" dirty="0" err="1" smtClean="0"/>
            <a:t>Pacioli</a:t>
          </a:r>
          <a:r>
            <a:rPr lang="en-US" sz="1800" b="0" dirty="0" smtClean="0"/>
            <a:t> </a:t>
          </a:r>
          <a:r>
            <a:rPr lang="en-US" sz="1800" b="0" dirty="0" err="1" smtClean="0"/>
            <a:t>tahun</a:t>
          </a:r>
          <a:r>
            <a:rPr lang="en-US" sz="1800" b="0" dirty="0" smtClean="0"/>
            <a:t> 1494 </a:t>
          </a:r>
          <a:r>
            <a:rPr lang="en-US" sz="1800" b="0" dirty="0" err="1" smtClean="0"/>
            <a:t>melaporkan</a:t>
          </a:r>
          <a:r>
            <a:rPr lang="en-US" sz="1800" b="0" dirty="0" smtClean="0"/>
            <a:t> </a:t>
          </a:r>
          <a:r>
            <a:rPr lang="en-US" sz="1800" b="0" dirty="0" err="1" smtClean="0"/>
            <a:t>sistem</a:t>
          </a:r>
          <a:r>
            <a:rPr lang="en-US" sz="1800" b="0" dirty="0" smtClean="0"/>
            <a:t> </a:t>
          </a:r>
          <a:r>
            <a:rPr lang="en-US" sz="1800" b="0" dirty="0" err="1" smtClean="0"/>
            <a:t>tata</a:t>
          </a:r>
          <a:r>
            <a:rPr lang="en-US" sz="1800" b="0" dirty="0" smtClean="0"/>
            <a:t> </a:t>
          </a:r>
          <a:r>
            <a:rPr lang="en-US" sz="1800" b="0" dirty="0" err="1" smtClean="0"/>
            <a:t>buku</a:t>
          </a:r>
          <a:r>
            <a:rPr lang="en-US" sz="1800" b="0" dirty="0" smtClean="0"/>
            <a:t> </a:t>
          </a:r>
          <a:r>
            <a:rPr lang="en-US" sz="1800" b="0" dirty="0" err="1" smtClean="0"/>
            <a:t>berpasangan</a:t>
          </a:r>
          <a:r>
            <a:rPr lang="en-US" sz="1800" b="0" dirty="0" smtClean="0"/>
            <a:t> (</a:t>
          </a:r>
          <a:r>
            <a:rPr lang="en-US" sz="1800" b="0" i="1" dirty="0" smtClean="0"/>
            <a:t>double entry book keeping</a:t>
          </a:r>
          <a:r>
            <a:rPr lang="en-US" sz="1800" b="0" dirty="0" smtClean="0"/>
            <a:t>)</a:t>
          </a:r>
          <a:endParaRPr lang="en-US" sz="1800" b="0" dirty="0"/>
        </a:p>
      </dgm:t>
    </dgm:pt>
    <dgm:pt modelId="{5CF394DF-8741-4441-8D67-6765B11B2978}" type="parTrans" cxnId="{50978F27-637A-47B5-B64D-32335E5CB37B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3CB1F5A1-B95A-4480-9E52-20BC6E7CB06C}" type="sibTrans" cxnId="{50978F27-637A-47B5-B64D-32335E5CB37B}">
      <dgm:prSet custT="1"/>
      <dgm:spPr>
        <a:ln w="38100">
          <a:solidFill>
            <a:srgbClr val="C00000"/>
          </a:solidFill>
        </a:ln>
      </dgm:spPr>
      <dgm:t>
        <a:bodyPr/>
        <a:lstStyle/>
        <a:p>
          <a:endParaRPr lang="en-US" sz="700" b="0">
            <a:solidFill>
              <a:schemeClr val="tx1"/>
            </a:solidFill>
          </a:endParaRPr>
        </a:p>
      </dgm:t>
    </dgm:pt>
    <dgm:pt modelId="{1A13EA9B-CC91-4E42-BB31-5359861238C3}">
      <dgm:prSet phldrT="[Text]" custT="1"/>
      <dgm:spPr/>
      <dgm:t>
        <a:bodyPr/>
        <a:lstStyle/>
        <a:p>
          <a:r>
            <a:rPr lang="en-US" sz="1800" b="0" dirty="0" smtClean="0"/>
            <a:t>Luca </a:t>
          </a:r>
          <a:r>
            <a:rPr lang="en-US" sz="1800" b="0" dirty="0" err="1" smtClean="0"/>
            <a:t>Pacioli</a:t>
          </a:r>
          <a:r>
            <a:rPr lang="en-US" sz="1800" b="0" dirty="0" smtClean="0"/>
            <a:t> </a:t>
          </a:r>
          <a:r>
            <a:rPr lang="en-US" sz="1800" b="0" dirty="0" err="1" smtClean="0"/>
            <a:t>menulis</a:t>
          </a:r>
          <a:r>
            <a:rPr lang="en-US" sz="1800" b="0" dirty="0" smtClean="0"/>
            <a:t> </a:t>
          </a:r>
          <a:r>
            <a:rPr lang="en-US" sz="1800" b="0" dirty="0" err="1" smtClean="0"/>
            <a:t>buku</a:t>
          </a:r>
          <a:r>
            <a:rPr lang="en-US" sz="1800" b="0" dirty="0" smtClean="0"/>
            <a:t> </a:t>
          </a:r>
          <a:r>
            <a:rPr lang="en-US" sz="1800" b="0" dirty="0" err="1" smtClean="0"/>
            <a:t>berjudul</a:t>
          </a:r>
          <a:r>
            <a:rPr lang="en-US" sz="1800" b="0" dirty="0" smtClean="0"/>
            <a:t> </a:t>
          </a:r>
          <a:r>
            <a:rPr lang="en-US" sz="1800" b="0" i="1" dirty="0" smtClean="0"/>
            <a:t>Summa de </a:t>
          </a:r>
          <a:r>
            <a:rPr lang="en-US" sz="1800" b="0" i="1" dirty="0" err="1" smtClean="0"/>
            <a:t>Arithmetica</a:t>
          </a:r>
          <a:r>
            <a:rPr lang="en-US" sz="1800" b="0" i="1" dirty="0" smtClean="0"/>
            <a:t> </a:t>
          </a:r>
          <a:r>
            <a:rPr lang="en-US" sz="1800" b="0" i="1" dirty="0" err="1" smtClean="0"/>
            <a:t>Geometrica</a:t>
          </a:r>
          <a:r>
            <a:rPr lang="en-US" sz="1800" b="0" i="1" dirty="0" smtClean="0"/>
            <a:t>, </a:t>
          </a:r>
          <a:r>
            <a:rPr lang="en-US" sz="1800" b="0" i="1" dirty="0" err="1" smtClean="0"/>
            <a:t>Proportioni</a:t>
          </a:r>
          <a:r>
            <a:rPr lang="en-US" sz="1800" b="0" i="1" dirty="0" smtClean="0"/>
            <a:t> et </a:t>
          </a:r>
          <a:r>
            <a:rPr lang="en-US" sz="1800" b="0" i="1" dirty="0" err="1" smtClean="0"/>
            <a:t>Proportionalita</a:t>
          </a:r>
          <a:r>
            <a:rPr lang="en-US" sz="1800" b="0" dirty="0" smtClean="0"/>
            <a:t>. </a:t>
          </a:r>
          <a:r>
            <a:rPr lang="en-US" sz="1800" b="0" dirty="0" err="1" smtClean="0"/>
            <a:t>Dalam</a:t>
          </a:r>
          <a:r>
            <a:rPr lang="en-US" sz="1800" b="0" dirty="0" smtClean="0"/>
            <a:t> </a:t>
          </a:r>
          <a:r>
            <a:rPr lang="en-US" sz="1800" b="0" dirty="0" err="1" smtClean="0"/>
            <a:t>buku</a:t>
          </a:r>
          <a:r>
            <a:rPr lang="en-US" sz="1800" b="0" dirty="0" smtClean="0"/>
            <a:t> </a:t>
          </a:r>
          <a:r>
            <a:rPr lang="en-US" sz="1800" b="0" dirty="0" err="1" smtClean="0"/>
            <a:t>tersebut</a:t>
          </a:r>
          <a:r>
            <a:rPr lang="en-US" sz="1800" b="0" dirty="0" smtClean="0"/>
            <a:t> </a:t>
          </a:r>
          <a:r>
            <a:rPr lang="en-US" sz="1800" b="0" dirty="0" err="1" smtClean="0"/>
            <a:t>terdapat</a:t>
          </a:r>
          <a:r>
            <a:rPr lang="en-US" sz="1800" b="0" dirty="0" smtClean="0"/>
            <a:t> </a:t>
          </a:r>
          <a:r>
            <a:rPr lang="en-US" sz="1800" b="0" dirty="0" err="1" smtClean="0"/>
            <a:t>bab</a:t>
          </a:r>
          <a:r>
            <a:rPr lang="en-US" sz="1800" b="0" dirty="0" smtClean="0"/>
            <a:t> </a:t>
          </a:r>
          <a:r>
            <a:rPr lang="en-US" sz="1800" b="0" dirty="0" err="1" smtClean="0"/>
            <a:t>berjudul</a:t>
          </a:r>
          <a:r>
            <a:rPr lang="en-US" sz="1800" b="0" dirty="0" smtClean="0"/>
            <a:t> </a:t>
          </a:r>
          <a:r>
            <a:rPr lang="en-US" sz="1800" b="0" i="1" dirty="0" err="1" smtClean="0"/>
            <a:t>Tractacus</a:t>
          </a:r>
          <a:r>
            <a:rPr lang="en-US" sz="1800" b="0" i="1" dirty="0" smtClean="0"/>
            <a:t> de </a:t>
          </a:r>
          <a:r>
            <a:rPr lang="en-US" sz="1800" b="0" i="1" dirty="0" err="1" smtClean="0"/>
            <a:t>Computis</a:t>
          </a:r>
          <a:r>
            <a:rPr lang="en-US" sz="1800" b="0" i="1" dirty="0" smtClean="0"/>
            <a:t> et </a:t>
          </a:r>
          <a:r>
            <a:rPr lang="en-US" sz="1800" b="0" i="1" dirty="0" err="1" smtClean="0"/>
            <a:t>Scripturis</a:t>
          </a:r>
          <a:r>
            <a:rPr lang="en-US" sz="1800" b="0" i="1" dirty="0" smtClean="0"/>
            <a:t> </a:t>
          </a:r>
          <a:r>
            <a:rPr lang="en-US" sz="1800" b="0" dirty="0" smtClean="0"/>
            <a:t>yang </a:t>
          </a:r>
          <a:r>
            <a:rPr lang="en-US" sz="1800" b="0" dirty="0" err="1" smtClean="0"/>
            <a:t>menggambarkan</a:t>
          </a:r>
          <a:r>
            <a:rPr lang="en-US" sz="1800" b="0" dirty="0" smtClean="0"/>
            <a:t> </a:t>
          </a:r>
          <a:r>
            <a:rPr lang="en-US" sz="1800" b="0" dirty="0" err="1" smtClean="0"/>
            <a:t>pembukuan</a:t>
          </a:r>
          <a:r>
            <a:rPr lang="en-US" sz="1800" b="0" dirty="0" smtClean="0"/>
            <a:t> </a:t>
          </a:r>
          <a:r>
            <a:rPr lang="en-US" sz="1800" b="0" dirty="0" err="1" smtClean="0"/>
            <a:t>berpasangan</a:t>
          </a:r>
          <a:endParaRPr lang="en-US" sz="1800" b="0" dirty="0"/>
        </a:p>
      </dgm:t>
    </dgm:pt>
    <dgm:pt modelId="{844C7374-05DD-4785-829A-D1A35B9C090C}" type="parTrans" cxnId="{55BEBA8B-F595-46FA-96BC-956DB81BCF5D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7DF0ABFB-0841-49A9-B146-E16A46D16695}" type="sibTrans" cxnId="{55BEBA8B-F595-46FA-96BC-956DB81BCF5D}">
      <dgm:prSet custT="1"/>
      <dgm:spPr>
        <a:ln w="38100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 sz="700" b="0">
            <a:solidFill>
              <a:schemeClr val="tx1"/>
            </a:solidFill>
          </a:endParaRPr>
        </a:p>
      </dgm:t>
    </dgm:pt>
    <dgm:pt modelId="{40A6C4C0-7A6F-4C5C-9DAB-B502564B061C}">
      <dgm:prSet phldrT="[Text]" custT="1"/>
      <dgm:spPr/>
      <dgm:t>
        <a:bodyPr/>
        <a:lstStyle/>
        <a:p>
          <a:r>
            <a:rPr lang="en-ID" sz="1800" b="0" dirty="0" err="1" smtClean="0"/>
            <a:t>Awalnya</a:t>
          </a:r>
          <a:r>
            <a:rPr lang="en-ID" sz="1800" b="0" dirty="0" smtClean="0"/>
            <a:t> </a:t>
          </a:r>
          <a:r>
            <a:rPr lang="en-ID" sz="1800" b="0" dirty="0" err="1" smtClean="0"/>
            <a:t>Eropa</a:t>
          </a:r>
          <a:r>
            <a:rPr lang="en-ID" sz="1800" b="0" dirty="0" smtClean="0"/>
            <a:t> </a:t>
          </a:r>
          <a:r>
            <a:rPr lang="en-ID" sz="1800" b="0" dirty="0" err="1" smtClean="0"/>
            <a:t>menggunakan</a:t>
          </a:r>
          <a:r>
            <a:rPr lang="en-ID" sz="1800" b="0" dirty="0" smtClean="0"/>
            <a:t> </a:t>
          </a:r>
          <a:r>
            <a:rPr lang="en-ID" sz="1800" b="0" dirty="0" err="1" smtClean="0"/>
            <a:t>sistem</a:t>
          </a:r>
          <a:r>
            <a:rPr lang="en-ID" sz="1800" b="0" dirty="0" smtClean="0"/>
            <a:t> </a:t>
          </a:r>
          <a:r>
            <a:rPr lang="en-ID" sz="1800" b="0" dirty="0" err="1" smtClean="0"/>
            <a:t>kontinental</a:t>
          </a:r>
          <a:r>
            <a:rPr lang="en-ID" sz="1800" b="0" dirty="0" smtClean="0"/>
            <a:t> (</a:t>
          </a:r>
          <a:r>
            <a:rPr lang="en-ID" sz="1800" b="0" dirty="0" err="1" smtClean="0"/>
            <a:t>tata</a:t>
          </a:r>
          <a:r>
            <a:rPr lang="en-ID" sz="1800" b="0" dirty="0" smtClean="0"/>
            <a:t> </a:t>
          </a:r>
          <a:r>
            <a:rPr lang="en-ID" sz="1800" b="0" dirty="0" err="1" smtClean="0"/>
            <a:t>buku</a:t>
          </a:r>
          <a:r>
            <a:rPr lang="en-ID" sz="1800" b="0" dirty="0" smtClean="0"/>
            <a:t>). Adanya Revolusi Industri mendorong pencatatan keuangan secara </a:t>
          </a:r>
          <a:r>
            <a:rPr lang="en-ID" sz="1800" b="0" dirty="0" smtClean="0"/>
            <a:t>akurat </a:t>
          </a:r>
          <a:endParaRPr lang="en-US" sz="1800" b="0" dirty="0"/>
        </a:p>
      </dgm:t>
    </dgm:pt>
    <dgm:pt modelId="{641C9440-183C-46D8-B704-BA7FE4D86CE0}" type="parTrans" cxnId="{B8D1A16E-DCED-4866-ADA7-1D12C487C9FC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21732DE8-6CA7-42A9-BD41-8B056AD9528C}" type="sibTrans" cxnId="{B8D1A16E-DCED-4866-ADA7-1D12C487C9FC}">
      <dgm:prSet custT="1"/>
      <dgm:spPr>
        <a:ln w="38100">
          <a:solidFill>
            <a:srgbClr val="7030A0"/>
          </a:solidFill>
        </a:ln>
      </dgm:spPr>
      <dgm:t>
        <a:bodyPr/>
        <a:lstStyle/>
        <a:p>
          <a:endParaRPr lang="en-US" sz="700" b="0">
            <a:solidFill>
              <a:schemeClr val="tx1"/>
            </a:solidFill>
          </a:endParaRPr>
        </a:p>
      </dgm:t>
    </dgm:pt>
    <dgm:pt modelId="{62CE0F93-BA7A-4557-87FB-7089D5789B40}">
      <dgm:prSet phldrT="[Text]" custT="1"/>
      <dgm:spPr/>
      <dgm:t>
        <a:bodyPr/>
        <a:lstStyle/>
        <a:p>
          <a:r>
            <a:rPr lang="en-ID" sz="1800" b="0" dirty="0" err="1" smtClean="0"/>
            <a:t>Sistem</a:t>
          </a:r>
          <a:r>
            <a:rPr lang="en-ID" sz="1800" b="0" dirty="0" smtClean="0"/>
            <a:t> </a:t>
          </a:r>
          <a:r>
            <a:rPr lang="en-US" sz="1800" b="0" dirty="0" err="1" smtClean="0"/>
            <a:t>kontinental</a:t>
          </a:r>
          <a:r>
            <a:rPr lang="en-US" sz="1800" b="0" dirty="0" smtClean="0"/>
            <a:t> </a:t>
          </a:r>
          <a:r>
            <a:rPr lang="en-US" sz="1800" b="0" dirty="0" err="1" smtClean="0"/>
            <a:t>mulai</a:t>
          </a:r>
          <a:r>
            <a:rPr lang="en-US" sz="1800" b="0" dirty="0" smtClean="0"/>
            <a:t> </a:t>
          </a:r>
          <a:r>
            <a:rPr lang="en-US" sz="1800" b="0" dirty="0" err="1" smtClean="0"/>
            <a:t>digantikan</a:t>
          </a:r>
          <a:r>
            <a:rPr lang="en-US" sz="1800" b="0" dirty="0" smtClean="0"/>
            <a:t> </a:t>
          </a:r>
          <a:r>
            <a:rPr lang="en-US" sz="1800" b="0" dirty="0" err="1" smtClean="0"/>
            <a:t>dengan</a:t>
          </a:r>
          <a:r>
            <a:rPr lang="en-US" sz="1800" b="0" dirty="0" smtClean="0"/>
            <a:t> </a:t>
          </a:r>
          <a:r>
            <a:rPr lang="en-US" sz="1800" b="0" dirty="0" err="1" smtClean="0"/>
            <a:t>sistem</a:t>
          </a:r>
          <a:r>
            <a:rPr lang="en-US" sz="1800" b="0" dirty="0" smtClean="0"/>
            <a:t> </a:t>
          </a:r>
          <a:r>
            <a:rPr lang="en-US" sz="1800" b="0" i="1" dirty="0" smtClean="0"/>
            <a:t>Anglo Saxon</a:t>
          </a:r>
          <a:endParaRPr lang="en-US" sz="1800" b="0" dirty="0"/>
        </a:p>
      </dgm:t>
    </dgm:pt>
    <dgm:pt modelId="{E15340E0-DF03-443A-AAAD-91BCE5D11AF1}" type="parTrans" cxnId="{3CF8341C-C0E5-45B1-B0A5-A7B9F38BCD9C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F575EC8E-1AA9-4EB3-8CB8-CC98F84B530C}" type="sibTrans" cxnId="{3CF8341C-C0E5-45B1-B0A5-A7B9F38BCD9C}">
      <dgm:prSet custT="1"/>
      <dgm:spPr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sz="700" b="0">
            <a:solidFill>
              <a:schemeClr val="tx1"/>
            </a:solidFill>
          </a:endParaRPr>
        </a:p>
      </dgm:t>
    </dgm:pt>
    <dgm:pt modelId="{EC0B3A8E-DB77-42E4-9424-1F24BD2E709E}">
      <dgm:prSet custT="1"/>
      <dgm:spPr/>
      <dgm:t>
        <a:bodyPr/>
        <a:lstStyle/>
        <a:p>
          <a:r>
            <a:rPr lang="en-US" sz="1800" b="0" dirty="0" err="1" smtClean="0"/>
            <a:t>Sistem</a:t>
          </a:r>
          <a:r>
            <a:rPr lang="en-US" sz="1800" b="0" dirty="0" smtClean="0"/>
            <a:t> </a:t>
          </a:r>
          <a:r>
            <a:rPr lang="en-US" sz="1800" b="0" i="1" dirty="0" smtClean="0"/>
            <a:t>Anglo Saxon</a:t>
          </a:r>
          <a:r>
            <a:rPr lang="en-US" sz="1800" b="0" i="0" dirty="0" smtClean="0"/>
            <a:t> </a:t>
          </a:r>
          <a:r>
            <a:rPr lang="en-US" sz="1800" b="0" i="0" dirty="0" err="1" smtClean="0"/>
            <a:t>mulai</a:t>
          </a:r>
          <a:r>
            <a:rPr lang="en-US" sz="1800" b="0" i="0" dirty="0" smtClean="0"/>
            <a:t> </a:t>
          </a:r>
          <a:r>
            <a:rPr lang="en-US" sz="1800" b="0" dirty="0" err="1" smtClean="0"/>
            <a:t>diterapkan</a:t>
          </a:r>
          <a:r>
            <a:rPr lang="en-US" sz="1800" b="0" dirty="0" smtClean="0"/>
            <a:t> </a:t>
          </a:r>
          <a:r>
            <a:rPr lang="en-US" sz="1800" b="0" dirty="0" err="1" smtClean="0"/>
            <a:t>pelaku</a:t>
          </a:r>
          <a:r>
            <a:rPr lang="en-US" sz="1800" b="0" dirty="0" smtClean="0"/>
            <a:t> </a:t>
          </a:r>
          <a:r>
            <a:rPr lang="en-US" sz="1800" b="0" dirty="0" err="1" smtClean="0"/>
            <a:t>bisnis</a:t>
          </a:r>
          <a:r>
            <a:rPr lang="en-US" sz="1800" b="0" dirty="0" smtClean="0"/>
            <a:t> </a:t>
          </a:r>
          <a:r>
            <a:rPr lang="en-US" sz="1800" b="0" dirty="0" err="1" smtClean="0"/>
            <a:t>Amerika</a:t>
          </a:r>
          <a:r>
            <a:rPr lang="en-US" sz="1800" b="0" dirty="0" smtClean="0"/>
            <a:t> </a:t>
          </a:r>
          <a:r>
            <a:rPr lang="en-US" sz="1800" b="0" dirty="0" err="1" smtClean="0"/>
            <a:t>Serikat</a:t>
          </a:r>
          <a:r>
            <a:rPr lang="en-US" sz="1800" b="0" dirty="0" smtClean="0"/>
            <a:t> </a:t>
          </a:r>
          <a:r>
            <a:rPr lang="en-US" sz="1800" b="0" dirty="0" err="1" smtClean="0"/>
            <a:t>sehingga</a:t>
          </a:r>
          <a:r>
            <a:rPr lang="en-US" sz="1800" b="0" dirty="0" smtClean="0"/>
            <a:t> </a:t>
          </a:r>
          <a:r>
            <a:rPr lang="en-US" sz="1800" b="0" dirty="0" err="1" smtClean="0"/>
            <a:t>akuntansi</a:t>
          </a:r>
          <a:r>
            <a:rPr lang="en-US" sz="1800" b="0" dirty="0" smtClean="0"/>
            <a:t> </a:t>
          </a:r>
          <a:r>
            <a:rPr lang="en-US" sz="1800" b="0" dirty="0" err="1" smtClean="0"/>
            <a:t>makin</a:t>
          </a:r>
          <a:r>
            <a:rPr lang="en-US" sz="1800" b="0" dirty="0" smtClean="0"/>
            <a:t> </a:t>
          </a:r>
          <a:r>
            <a:rPr lang="en-US" sz="1800" b="0" dirty="0" err="1" smtClean="0"/>
            <a:t>berkembang</a:t>
          </a:r>
          <a:r>
            <a:rPr lang="en-US" sz="1800" b="0" dirty="0" smtClean="0"/>
            <a:t> </a:t>
          </a:r>
          <a:r>
            <a:rPr lang="en-US" sz="1800" b="0" dirty="0" err="1" smtClean="0"/>
            <a:t>di</a:t>
          </a:r>
          <a:r>
            <a:rPr lang="en-US" sz="1800" b="0" dirty="0" smtClean="0"/>
            <a:t> </a:t>
          </a:r>
          <a:r>
            <a:rPr lang="en-US" sz="1800" b="0" dirty="0" err="1" smtClean="0"/>
            <a:t>dunia</a:t>
          </a:r>
          <a:endParaRPr lang="en-US" sz="1800" b="0" dirty="0"/>
        </a:p>
      </dgm:t>
    </dgm:pt>
    <dgm:pt modelId="{C0D8D6E2-DDD6-4BB1-BD41-74F4D15516F1}" type="parTrans" cxnId="{672340A0-ECFD-4FBC-931D-D5C2D01693E0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6AFF82A7-DA91-4C96-A06B-50F006A9D1EC}" type="sibTrans" cxnId="{672340A0-ECFD-4FBC-931D-D5C2D01693E0}">
      <dgm:prSet/>
      <dgm:spPr/>
      <dgm:t>
        <a:bodyPr/>
        <a:lstStyle/>
        <a:p>
          <a:endParaRPr lang="en-US" sz="2400" b="0">
            <a:solidFill>
              <a:schemeClr val="tx1"/>
            </a:solidFill>
          </a:endParaRPr>
        </a:p>
      </dgm:t>
    </dgm:pt>
    <dgm:pt modelId="{CB812450-CE91-4FB3-8E4A-AAC93747CACD}" type="pres">
      <dgm:prSet presAssocID="{9F972DE7-231D-4942-8B13-2BDE85F74E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9D879E-EE69-4A2E-ACB4-81A0C1095AF8}" type="pres">
      <dgm:prSet presAssocID="{80C0FC76-D470-42E1-846E-1AB41B129D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332D3-C9EA-42FA-8617-6F2E0501CEA4}" type="pres">
      <dgm:prSet presAssocID="{3CB1F5A1-B95A-4480-9E52-20BC6E7CB06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B27F221-95F1-4FF1-B56A-9979C3E65D76}" type="pres">
      <dgm:prSet presAssocID="{3CB1F5A1-B95A-4480-9E52-20BC6E7CB06C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0DE16341-6708-4FA9-906E-822C362C5C61}" type="pres">
      <dgm:prSet presAssocID="{1A13EA9B-CC91-4E42-BB31-5359861238C3}" presName="node" presStyleLbl="node1" presStyleIdx="1" presStyleCnt="5" custScaleX="210308" custScaleY="1158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D08691-5863-42DE-A986-6FFCA7AB6187}" type="pres">
      <dgm:prSet presAssocID="{7DF0ABFB-0841-49A9-B146-E16A46D1669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9B0BE552-E1EC-4FE2-A8DF-17FBC9B49307}" type="pres">
      <dgm:prSet presAssocID="{7DF0ABFB-0841-49A9-B146-E16A46D16695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047BB7CC-2889-456B-97CD-32356DECF538}" type="pres">
      <dgm:prSet presAssocID="{40A6C4C0-7A6F-4C5C-9DAB-B502564B061C}" presName="node" presStyleLbl="node1" presStyleIdx="2" presStyleCnt="5" custScaleX="109437" custScaleY="143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0E627-8536-43A3-892C-F2D8DF806CA4}" type="pres">
      <dgm:prSet presAssocID="{21732DE8-6CA7-42A9-BD41-8B056AD9528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5426A40-698C-4AE2-B36B-D4220C12D2BE}" type="pres">
      <dgm:prSet presAssocID="{21732DE8-6CA7-42A9-BD41-8B056AD9528C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BBE21584-F43E-4023-8ABE-5489ABEF3195}" type="pres">
      <dgm:prSet presAssocID="{62CE0F93-BA7A-4557-87FB-7089D5789B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18E7D-290D-45F9-AA27-C22CA7A3F3CE}" type="pres">
      <dgm:prSet presAssocID="{F575EC8E-1AA9-4EB3-8CB8-CC98F84B530C}" presName="sibTrans" presStyleLbl="sibTrans1D1" presStyleIdx="3" presStyleCnt="4"/>
      <dgm:spPr/>
      <dgm:t>
        <a:bodyPr/>
        <a:lstStyle/>
        <a:p>
          <a:endParaRPr lang="en-US"/>
        </a:p>
      </dgm:t>
    </dgm:pt>
    <dgm:pt modelId="{93CDC161-63B8-4617-8CAB-EA7B9BD0898C}" type="pres">
      <dgm:prSet presAssocID="{F575EC8E-1AA9-4EB3-8CB8-CC98F84B530C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BFC01D55-381E-4613-A843-D2969D21C564}" type="pres">
      <dgm:prSet presAssocID="{EC0B3A8E-DB77-42E4-9424-1F24BD2E709E}" presName="node" presStyleLbl="node1" presStyleIdx="4" presStyleCnt="5" custScaleX="101261" custScaleY="138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4C8B47-6302-4C70-A542-8D2BAE0B6AA2}" type="presOf" srcId="{F575EC8E-1AA9-4EB3-8CB8-CC98F84B530C}" destId="{93CDC161-63B8-4617-8CAB-EA7B9BD0898C}" srcOrd="1" destOrd="0" presId="urn:microsoft.com/office/officeart/2005/8/layout/bProcess3#1"/>
    <dgm:cxn modelId="{672340A0-ECFD-4FBC-931D-D5C2D01693E0}" srcId="{9F972DE7-231D-4942-8B13-2BDE85F74ECC}" destId="{EC0B3A8E-DB77-42E4-9424-1F24BD2E709E}" srcOrd="4" destOrd="0" parTransId="{C0D8D6E2-DDD6-4BB1-BD41-74F4D15516F1}" sibTransId="{6AFF82A7-DA91-4C96-A06B-50F006A9D1EC}"/>
    <dgm:cxn modelId="{FA827AEB-7AE8-47F4-A6E0-F619466CEA20}" type="presOf" srcId="{9F972DE7-231D-4942-8B13-2BDE85F74ECC}" destId="{CB812450-CE91-4FB3-8E4A-AAC93747CACD}" srcOrd="0" destOrd="0" presId="urn:microsoft.com/office/officeart/2005/8/layout/bProcess3#1"/>
    <dgm:cxn modelId="{9B85C6F6-1E25-4DF3-B03C-B8E2585028BE}" type="presOf" srcId="{7DF0ABFB-0841-49A9-B146-E16A46D16695}" destId="{9B0BE552-E1EC-4FE2-A8DF-17FBC9B49307}" srcOrd="1" destOrd="0" presId="urn:microsoft.com/office/officeart/2005/8/layout/bProcess3#1"/>
    <dgm:cxn modelId="{003C2804-87D7-46FC-AC73-902CB2B5332D}" type="presOf" srcId="{21732DE8-6CA7-42A9-BD41-8B056AD9528C}" destId="{25426A40-698C-4AE2-B36B-D4220C12D2BE}" srcOrd="1" destOrd="0" presId="urn:microsoft.com/office/officeart/2005/8/layout/bProcess3#1"/>
    <dgm:cxn modelId="{7C519409-A401-4323-A839-7CD8BFAB70BB}" type="presOf" srcId="{3CB1F5A1-B95A-4480-9E52-20BC6E7CB06C}" destId="{E42332D3-C9EA-42FA-8617-6F2E0501CEA4}" srcOrd="0" destOrd="0" presId="urn:microsoft.com/office/officeart/2005/8/layout/bProcess3#1"/>
    <dgm:cxn modelId="{50978F27-637A-47B5-B64D-32335E5CB37B}" srcId="{9F972DE7-231D-4942-8B13-2BDE85F74ECC}" destId="{80C0FC76-D470-42E1-846E-1AB41B129DEB}" srcOrd="0" destOrd="0" parTransId="{5CF394DF-8741-4441-8D67-6765B11B2978}" sibTransId="{3CB1F5A1-B95A-4480-9E52-20BC6E7CB06C}"/>
    <dgm:cxn modelId="{21836B23-6887-4F07-9A53-E7E08648953C}" type="presOf" srcId="{EC0B3A8E-DB77-42E4-9424-1F24BD2E709E}" destId="{BFC01D55-381E-4613-A843-D2969D21C564}" srcOrd="0" destOrd="0" presId="urn:microsoft.com/office/officeart/2005/8/layout/bProcess3#1"/>
    <dgm:cxn modelId="{55BEBA8B-F595-46FA-96BC-956DB81BCF5D}" srcId="{9F972DE7-231D-4942-8B13-2BDE85F74ECC}" destId="{1A13EA9B-CC91-4E42-BB31-5359861238C3}" srcOrd="1" destOrd="0" parTransId="{844C7374-05DD-4785-829A-D1A35B9C090C}" sibTransId="{7DF0ABFB-0841-49A9-B146-E16A46D16695}"/>
    <dgm:cxn modelId="{A88D3392-DBA8-4BCF-AB36-C9410E1672FA}" type="presOf" srcId="{80C0FC76-D470-42E1-846E-1AB41B129DEB}" destId="{1F9D879E-EE69-4A2E-ACB4-81A0C1095AF8}" srcOrd="0" destOrd="0" presId="urn:microsoft.com/office/officeart/2005/8/layout/bProcess3#1"/>
    <dgm:cxn modelId="{B8D1A16E-DCED-4866-ADA7-1D12C487C9FC}" srcId="{9F972DE7-231D-4942-8B13-2BDE85F74ECC}" destId="{40A6C4C0-7A6F-4C5C-9DAB-B502564B061C}" srcOrd="2" destOrd="0" parTransId="{641C9440-183C-46D8-B704-BA7FE4D86CE0}" sibTransId="{21732DE8-6CA7-42A9-BD41-8B056AD9528C}"/>
    <dgm:cxn modelId="{3CF8341C-C0E5-45B1-B0A5-A7B9F38BCD9C}" srcId="{9F972DE7-231D-4942-8B13-2BDE85F74ECC}" destId="{62CE0F93-BA7A-4557-87FB-7089D5789B40}" srcOrd="3" destOrd="0" parTransId="{E15340E0-DF03-443A-AAAD-91BCE5D11AF1}" sibTransId="{F575EC8E-1AA9-4EB3-8CB8-CC98F84B530C}"/>
    <dgm:cxn modelId="{F5143A30-8F91-4B3D-8907-387A6AAECB75}" type="presOf" srcId="{21732DE8-6CA7-42A9-BD41-8B056AD9528C}" destId="{C840E627-8536-43A3-892C-F2D8DF806CA4}" srcOrd="0" destOrd="0" presId="urn:microsoft.com/office/officeart/2005/8/layout/bProcess3#1"/>
    <dgm:cxn modelId="{402B6FED-64E7-47F6-8E36-EB0B970A5046}" type="presOf" srcId="{1A13EA9B-CC91-4E42-BB31-5359861238C3}" destId="{0DE16341-6708-4FA9-906E-822C362C5C61}" srcOrd="0" destOrd="0" presId="urn:microsoft.com/office/officeart/2005/8/layout/bProcess3#1"/>
    <dgm:cxn modelId="{E67AF825-98F8-4E6F-916E-0702324B7862}" type="presOf" srcId="{F575EC8E-1AA9-4EB3-8CB8-CC98F84B530C}" destId="{C1718E7D-290D-45F9-AA27-C22CA7A3F3CE}" srcOrd="0" destOrd="0" presId="urn:microsoft.com/office/officeart/2005/8/layout/bProcess3#1"/>
    <dgm:cxn modelId="{6BF44248-B305-4CD1-AE5A-6A41C04739BF}" type="presOf" srcId="{7DF0ABFB-0841-49A9-B146-E16A46D16695}" destId="{85D08691-5863-42DE-A986-6FFCA7AB6187}" srcOrd="0" destOrd="0" presId="urn:microsoft.com/office/officeart/2005/8/layout/bProcess3#1"/>
    <dgm:cxn modelId="{C6AAAD1B-6092-4CBD-B4E7-8B96F13B13C7}" type="presOf" srcId="{3CB1F5A1-B95A-4480-9E52-20BC6E7CB06C}" destId="{EB27F221-95F1-4FF1-B56A-9979C3E65D76}" srcOrd="1" destOrd="0" presId="urn:microsoft.com/office/officeart/2005/8/layout/bProcess3#1"/>
    <dgm:cxn modelId="{5161DDEB-A09E-4B84-BBD1-228E60FA8971}" type="presOf" srcId="{62CE0F93-BA7A-4557-87FB-7089D5789B40}" destId="{BBE21584-F43E-4023-8ABE-5489ABEF3195}" srcOrd="0" destOrd="0" presId="urn:microsoft.com/office/officeart/2005/8/layout/bProcess3#1"/>
    <dgm:cxn modelId="{49B30C4C-F969-4484-8E73-09C83449069C}" type="presOf" srcId="{40A6C4C0-7A6F-4C5C-9DAB-B502564B061C}" destId="{047BB7CC-2889-456B-97CD-32356DECF538}" srcOrd="0" destOrd="0" presId="urn:microsoft.com/office/officeart/2005/8/layout/bProcess3#1"/>
    <dgm:cxn modelId="{E6BD6F2D-981A-4503-AF35-6B2FB710B190}" type="presParOf" srcId="{CB812450-CE91-4FB3-8E4A-AAC93747CACD}" destId="{1F9D879E-EE69-4A2E-ACB4-81A0C1095AF8}" srcOrd="0" destOrd="0" presId="urn:microsoft.com/office/officeart/2005/8/layout/bProcess3#1"/>
    <dgm:cxn modelId="{511F8948-9E4D-459B-95AE-4D15D2D1B76B}" type="presParOf" srcId="{CB812450-CE91-4FB3-8E4A-AAC93747CACD}" destId="{E42332D3-C9EA-42FA-8617-6F2E0501CEA4}" srcOrd="1" destOrd="0" presId="urn:microsoft.com/office/officeart/2005/8/layout/bProcess3#1"/>
    <dgm:cxn modelId="{99FAC766-88D3-4FCF-8B35-18E72B6A1AC6}" type="presParOf" srcId="{E42332D3-C9EA-42FA-8617-6F2E0501CEA4}" destId="{EB27F221-95F1-4FF1-B56A-9979C3E65D76}" srcOrd="0" destOrd="0" presId="urn:microsoft.com/office/officeart/2005/8/layout/bProcess3#1"/>
    <dgm:cxn modelId="{33DAFC82-1B58-4875-B823-31620F66F384}" type="presParOf" srcId="{CB812450-CE91-4FB3-8E4A-AAC93747CACD}" destId="{0DE16341-6708-4FA9-906E-822C362C5C61}" srcOrd="2" destOrd="0" presId="urn:microsoft.com/office/officeart/2005/8/layout/bProcess3#1"/>
    <dgm:cxn modelId="{C12785F6-EF77-4081-9BC6-4D06AC19B4E8}" type="presParOf" srcId="{CB812450-CE91-4FB3-8E4A-AAC93747CACD}" destId="{85D08691-5863-42DE-A986-6FFCA7AB6187}" srcOrd="3" destOrd="0" presId="urn:microsoft.com/office/officeart/2005/8/layout/bProcess3#1"/>
    <dgm:cxn modelId="{119A29AC-459E-4138-8AFF-F5103B007131}" type="presParOf" srcId="{85D08691-5863-42DE-A986-6FFCA7AB6187}" destId="{9B0BE552-E1EC-4FE2-A8DF-17FBC9B49307}" srcOrd="0" destOrd="0" presId="urn:microsoft.com/office/officeart/2005/8/layout/bProcess3#1"/>
    <dgm:cxn modelId="{A783A392-8050-4B72-86AA-FBBA93743AAD}" type="presParOf" srcId="{CB812450-CE91-4FB3-8E4A-AAC93747CACD}" destId="{047BB7CC-2889-456B-97CD-32356DECF538}" srcOrd="4" destOrd="0" presId="urn:microsoft.com/office/officeart/2005/8/layout/bProcess3#1"/>
    <dgm:cxn modelId="{ED8D8241-E91D-446F-868E-D6C129A87071}" type="presParOf" srcId="{CB812450-CE91-4FB3-8E4A-AAC93747CACD}" destId="{C840E627-8536-43A3-892C-F2D8DF806CA4}" srcOrd="5" destOrd="0" presId="urn:microsoft.com/office/officeart/2005/8/layout/bProcess3#1"/>
    <dgm:cxn modelId="{D25505CB-A587-4DD5-8BA1-A0A1783511F7}" type="presParOf" srcId="{C840E627-8536-43A3-892C-F2D8DF806CA4}" destId="{25426A40-698C-4AE2-B36B-D4220C12D2BE}" srcOrd="0" destOrd="0" presId="urn:microsoft.com/office/officeart/2005/8/layout/bProcess3#1"/>
    <dgm:cxn modelId="{C85AB3E8-0069-4768-9170-884DA0CCF543}" type="presParOf" srcId="{CB812450-CE91-4FB3-8E4A-AAC93747CACD}" destId="{BBE21584-F43E-4023-8ABE-5489ABEF3195}" srcOrd="6" destOrd="0" presId="urn:microsoft.com/office/officeart/2005/8/layout/bProcess3#1"/>
    <dgm:cxn modelId="{B4087C86-8E96-419D-89B5-D75F2EA77CC6}" type="presParOf" srcId="{CB812450-CE91-4FB3-8E4A-AAC93747CACD}" destId="{C1718E7D-290D-45F9-AA27-C22CA7A3F3CE}" srcOrd="7" destOrd="0" presId="urn:microsoft.com/office/officeart/2005/8/layout/bProcess3#1"/>
    <dgm:cxn modelId="{47FB9F79-CDED-44BA-91FF-BD90A675789F}" type="presParOf" srcId="{C1718E7D-290D-45F9-AA27-C22CA7A3F3CE}" destId="{93CDC161-63B8-4617-8CAB-EA7B9BD0898C}" srcOrd="0" destOrd="0" presId="urn:microsoft.com/office/officeart/2005/8/layout/bProcess3#1"/>
    <dgm:cxn modelId="{D1DE6C28-1B62-482E-B4CC-1EEBABC9B222}" type="presParOf" srcId="{CB812450-CE91-4FB3-8E4A-AAC93747CACD}" destId="{BFC01D55-381E-4613-A843-D2969D21C564}" srcOrd="8" destOrd="0" presId="urn:microsoft.com/office/officeart/2005/8/layout/bProcess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50E1EA6-3BF6-41C7-8593-46412970F2F9}" type="doc">
      <dgm:prSet loTypeId="urn:microsoft.com/office/officeart/2005/8/layout/arrow4" loCatId="relationship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A43DD9F-5DCD-4523-BFF0-F366A87FF450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Catatan pendukung laporan keuangan dasar sebagai berikut.</a:t>
          </a:r>
          <a:r>
            <a:rPr lang="en-US" sz="2000" i="1" dirty="0" smtClean="0">
              <a:latin typeface="Arial" pitchFamily="34" charset="0"/>
              <a:cs typeface="Arial" pitchFamily="34" charset="0"/>
            </a:rPr>
            <a:t>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1C8C6EE-650C-4FFA-99FE-0EDABD88734F}" type="parTrans" cxnId="{B0E0B55C-FF7B-4E09-BABF-314D78FDECEA}">
      <dgm:prSet/>
      <dgm:spPr/>
      <dgm:t>
        <a:bodyPr/>
        <a:lstStyle/>
        <a:p>
          <a:endParaRPr lang="en-US"/>
        </a:p>
      </dgm:t>
    </dgm:pt>
    <dgm:pt modelId="{8937B77E-267C-4053-B9C1-0AFEE718241B}" type="sibTrans" cxnId="{B0E0B55C-FF7B-4E09-BABF-314D78FDECEA}">
      <dgm:prSet/>
      <dgm:spPr/>
      <dgm:t>
        <a:bodyPr/>
        <a:lstStyle/>
        <a:p>
          <a:endParaRPr lang="en-US"/>
        </a:p>
      </dgm:t>
    </dgm:pt>
    <dgm:pt modelId="{C9CE3D1A-688E-4164-A10D-44D41D17F397}">
      <dgm:prSet phldrT="[Text]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Ringkasan kebijakan akuntansi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E77A62B-5C14-4088-8BF6-54F573E9FEF6}" type="parTrans" cxnId="{2474C127-3191-4A35-9717-CE57DCD6C767}">
      <dgm:prSet/>
      <dgm:spPr/>
      <dgm:t>
        <a:bodyPr/>
        <a:lstStyle/>
        <a:p>
          <a:endParaRPr lang="en-US"/>
        </a:p>
      </dgm:t>
    </dgm:pt>
    <dgm:pt modelId="{0431B8F8-8C1C-4124-B8E4-7A1EA0B1243A}" type="sibTrans" cxnId="{2474C127-3191-4A35-9717-CE57DCD6C767}">
      <dgm:prSet/>
      <dgm:spPr/>
      <dgm:t>
        <a:bodyPr/>
        <a:lstStyle/>
        <a:p>
          <a:endParaRPr lang="en-US"/>
        </a:p>
      </dgm:t>
    </dgm:pt>
    <dgm:pt modelId="{0F1BEBE3-A90F-4E7D-83C0-8605C3EE01FC}">
      <dgm:prSet phldrT="[Text]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Perincian atau penjelasan atas angka neraca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DD0B477-D8DE-44CA-9644-9CA00BDEDAA2}" type="parTrans" cxnId="{F6D909A0-D3A2-4382-B3A8-E85D024E5FAE}">
      <dgm:prSet/>
      <dgm:spPr/>
      <dgm:t>
        <a:bodyPr/>
        <a:lstStyle/>
        <a:p>
          <a:endParaRPr lang="en-US"/>
        </a:p>
      </dgm:t>
    </dgm:pt>
    <dgm:pt modelId="{F75455BE-3677-4294-A45B-9FA01BBB27B4}" type="sibTrans" cxnId="{F6D909A0-D3A2-4382-B3A8-E85D024E5FAE}">
      <dgm:prSet/>
      <dgm:spPr/>
      <dgm:t>
        <a:bodyPr/>
        <a:lstStyle/>
        <a:p>
          <a:endParaRPr lang="en-US"/>
        </a:p>
      </dgm:t>
    </dgm:pt>
    <dgm:pt modelId="{EC28606D-6FFE-4EC9-891E-256378CD5947}">
      <dgm:prSet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Informasi pelengkap lainnya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F63F22C-AA93-4EDB-91EF-FDCACA4D2032}" type="parTrans" cxnId="{071F093B-6955-4C09-942D-19A5ECB4F119}">
      <dgm:prSet/>
      <dgm:spPr/>
      <dgm:t>
        <a:bodyPr/>
        <a:lstStyle/>
        <a:p>
          <a:endParaRPr lang="en-US"/>
        </a:p>
      </dgm:t>
    </dgm:pt>
    <dgm:pt modelId="{78822C60-846D-4F30-97D8-F68DD9F7B72B}" type="sibTrans" cxnId="{071F093B-6955-4C09-942D-19A5ECB4F119}">
      <dgm:prSet/>
      <dgm:spPr/>
      <dgm:t>
        <a:bodyPr/>
        <a:lstStyle/>
        <a:p>
          <a:endParaRPr lang="en-US"/>
        </a:p>
      </dgm:t>
    </dgm:pt>
    <dgm:pt modelId="{A6BFE68C-FD08-485F-905E-EB882A9094C3}">
      <dgm:prSet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Komponen yang tidak dapat dilaporkan dalam laporan keuangan 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4E500F33-6A01-4668-98AB-7D498D15DD6C}" type="parTrans" cxnId="{CFBE8AC6-5B23-49F3-8B9A-32632CA19CA3}">
      <dgm:prSet/>
      <dgm:spPr/>
      <dgm:t>
        <a:bodyPr/>
        <a:lstStyle/>
        <a:p>
          <a:endParaRPr lang="en-US"/>
        </a:p>
      </dgm:t>
    </dgm:pt>
    <dgm:pt modelId="{3F38012B-E8E2-457C-93CB-50880F75F16A}" type="sibTrans" cxnId="{CFBE8AC6-5B23-49F3-8B9A-32632CA19CA3}">
      <dgm:prSet/>
      <dgm:spPr/>
      <dgm:t>
        <a:bodyPr/>
        <a:lstStyle/>
        <a:p>
          <a:endParaRPr lang="en-US"/>
        </a:p>
      </dgm:t>
    </dgm:pt>
    <dgm:pt modelId="{0F23CFAA-6068-4325-834E-90775DB3A45F}" type="pres">
      <dgm:prSet presAssocID="{250E1EA6-3BF6-41C7-8593-46412970F2F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C5D396-B330-41BA-BCB1-9DA1806786A7}" type="pres">
      <dgm:prSet presAssocID="{FA43DD9F-5DCD-4523-BFF0-F366A87FF450}" presName="upArrow" presStyleLbl="node1" presStyleIdx="0" presStyleCnt="1" custLinFactNeighborX="-1992"/>
      <dgm:spPr/>
    </dgm:pt>
    <dgm:pt modelId="{68A89998-7E9F-4EB4-98A1-9F4425DFEB93}" type="pres">
      <dgm:prSet presAssocID="{FA43DD9F-5DCD-4523-BFF0-F366A87FF450}" presName="upArrowText" presStyleLbl="revTx" presStyleIdx="0" presStyleCnt="1" custScaleX="1099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F093B-6955-4C09-942D-19A5ECB4F119}" srcId="{FA43DD9F-5DCD-4523-BFF0-F366A87FF450}" destId="{EC28606D-6FFE-4EC9-891E-256378CD5947}" srcOrd="3" destOrd="0" parTransId="{0F63F22C-AA93-4EDB-91EF-FDCACA4D2032}" sibTransId="{78822C60-846D-4F30-97D8-F68DD9F7B72B}"/>
    <dgm:cxn modelId="{4990EC91-32EA-443B-95E3-3E09B4E97223}" type="presOf" srcId="{A6BFE68C-FD08-485F-905E-EB882A9094C3}" destId="{68A89998-7E9F-4EB4-98A1-9F4425DFEB93}" srcOrd="0" destOrd="3" presId="urn:microsoft.com/office/officeart/2005/8/layout/arrow4"/>
    <dgm:cxn modelId="{82632F10-3CE7-46AD-86D9-FB7F6A4EA693}" type="presOf" srcId="{C9CE3D1A-688E-4164-A10D-44D41D17F397}" destId="{68A89998-7E9F-4EB4-98A1-9F4425DFEB93}" srcOrd="0" destOrd="1" presId="urn:microsoft.com/office/officeart/2005/8/layout/arrow4"/>
    <dgm:cxn modelId="{2984B45A-57C9-42F6-8439-32B1DF791E4B}" type="presOf" srcId="{FA43DD9F-5DCD-4523-BFF0-F366A87FF450}" destId="{68A89998-7E9F-4EB4-98A1-9F4425DFEB93}" srcOrd="0" destOrd="0" presId="urn:microsoft.com/office/officeart/2005/8/layout/arrow4"/>
    <dgm:cxn modelId="{989F3E52-D541-4629-8F7D-7FA1829F55DD}" type="presOf" srcId="{0F1BEBE3-A90F-4E7D-83C0-8605C3EE01FC}" destId="{68A89998-7E9F-4EB4-98A1-9F4425DFEB93}" srcOrd="0" destOrd="2" presId="urn:microsoft.com/office/officeart/2005/8/layout/arrow4"/>
    <dgm:cxn modelId="{2474C127-3191-4A35-9717-CE57DCD6C767}" srcId="{FA43DD9F-5DCD-4523-BFF0-F366A87FF450}" destId="{C9CE3D1A-688E-4164-A10D-44D41D17F397}" srcOrd="0" destOrd="0" parTransId="{0E77A62B-5C14-4088-8BF6-54F573E9FEF6}" sibTransId="{0431B8F8-8C1C-4124-B8E4-7A1EA0B1243A}"/>
    <dgm:cxn modelId="{F6D909A0-D3A2-4382-B3A8-E85D024E5FAE}" srcId="{FA43DD9F-5DCD-4523-BFF0-F366A87FF450}" destId="{0F1BEBE3-A90F-4E7D-83C0-8605C3EE01FC}" srcOrd="1" destOrd="0" parTransId="{7DD0B477-D8DE-44CA-9644-9CA00BDEDAA2}" sibTransId="{F75455BE-3677-4294-A45B-9FA01BBB27B4}"/>
    <dgm:cxn modelId="{B0E0B55C-FF7B-4E09-BABF-314D78FDECEA}" srcId="{250E1EA6-3BF6-41C7-8593-46412970F2F9}" destId="{FA43DD9F-5DCD-4523-BFF0-F366A87FF450}" srcOrd="0" destOrd="0" parTransId="{81C8C6EE-650C-4FFA-99FE-0EDABD88734F}" sibTransId="{8937B77E-267C-4053-B9C1-0AFEE718241B}"/>
    <dgm:cxn modelId="{E1AD7A49-BFBE-4F1B-9EF9-D8D1E3DF0B94}" type="presOf" srcId="{250E1EA6-3BF6-41C7-8593-46412970F2F9}" destId="{0F23CFAA-6068-4325-834E-90775DB3A45F}" srcOrd="0" destOrd="0" presId="urn:microsoft.com/office/officeart/2005/8/layout/arrow4"/>
    <dgm:cxn modelId="{CFBE8AC6-5B23-49F3-8B9A-32632CA19CA3}" srcId="{FA43DD9F-5DCD-4523-BFF0-F366A87FF450}" destId="{A6BFE68C-FD08-485F-905E-EB882A9094C3}" srcOrd="2" destOrd="0" parTransId="{4E500F33-6A01-4668-98AB-7D498D15DD6C}" sibTransId="{3F38012B-E8E2-457C-93CB-50880F75F16A}"/>
    <dgm:cxn modelId="{B4249CA6-A51F-4CC6-A8E3-C0306087B60C}" type="presOf" srcId="{EC28606D-6FFE-4EC9-891E-256378CD5947}" destId="{68A89998-7E9F-4EB4-98A1-9F4425DFEB93}" srcOrd="0" destOrd="4" presId="urn:microsoft.com/office/officeart/2005/8/layout/arrow4"/>
    <dgm:cxn modelId="{E7C3E186-6F25-4A78-A792-1186273BA567}" type="presParOf" srcId="{0F23CFAA-6068-4325-834E-90775DB3A45F}" destId="{7EC5D396-B330-41BA-BCB1-9DA1806786A7}" srcOrd="0" destOrd="0" presId="urn:microsoft.com/office/officeart/2005/8/layout/arrow4"/>
    <dgm:cxn modelId="{54CF878E-AEEA-45C3-B91D-775820D47C97}" type="presParOf" srcId="{0F23CFAA-6068-4325-834E-90775DB3A45F}" destId="{68A89998-7E9F-4EB4-98A1-9F4425DFEB93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0E038BC9-2389-4804-BEBB-BB59C485E168}" type="doc">
      <dgm:prSet loTypeId="urn:microsoft.com/office/officeart/2005/8/layout/vList6" loCatId="list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ECFEC85-7113-4BFE-9EC4-B42A0D4681A9}">
      <dgm:prSet phldrT="[Text]"/>
      <dgm:spPr/>
      <dgm:t>
        <a:bodyPr/>
        <a:lstStyle/>
        <a:p>
          <a:r>
            <a:rPr lang="en-US" dirty="0" err="1" smtClean="0"/>
            <a:t>Setelah</a:t>
          </a:r>
          <a:r>
            <a:rPr lang="en-US" dirty="0" smtClean="0"/>
            <a:t> </a:t>
          </a:r>
          <a:r>
            <a:rPr lang="en-US" dirty="0" err="1" smtClean="0"/>
            <a:t>membaca</a:t>
          </a:r>
          <a:r>
            <a:rPr lang="en-US" dirty="0" smtClean="0"/>
            <a:t> </a:t>
          </a:r>
          <a:r>
            <a:rPr lang="en-US" dirty="0" err="1" smtClean="0"/>
            <a:t>konsep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penutup</a:t>
          </a:r>
          <a:r>
            <a:rPr lang="en-US" dirty="0" smtClean="0"/>
            <a:t>, </a:t>
          </a:r>
          <a:r>
            <a:rPr lang="en-US" dirty="0" err="1" smtClean="0"/>
            <a:t>Anda</a:t>
          </a:r>
          <a:r>
            <a:rPr lang="en-US" dirty="0" smtClean="0"/>
            <a:t> </a:t>
          </a:r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mendeskripsikan</a:t>
          </a:r>
          <a:r>
            <a:rPr lang="en-US" dirty="0" smtClean="0"/>
            <a:t> </a:t>
          </a:r>
          <a:r>
            <a:rPr lang="en-US" dirty="0" err="1" smtClean="0"/>
            <a:t>pengertian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penutupan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tepat</a:t>
          </a:r>
          <a:r>
            <a:rPr lang="en-US" dirty="0" smtClean="0"/>
            <a:t>.</a:t>
          </a:r>
          <a:endParaRPr lang="en-US" dirty="0"/>
        </a:p>
      </dgm:t>
    </dgm:pt>
    <dgm:pt modelId="{4DF8D2CD-303A-4F46-B321-D4677793406D}" type="parTrans" cxnId="{778DE005-C1AB-48AE-BE50-F96C8241B25B}">
      <dgm:prSet/>
      <dgm:spPr/>
      <dgm:t>
        <a:bodyPr/>
        <a:lstStyle/>
        <a:p>
          <a:endParaRPr lang="en-US"/>
        </a:p>
      </dgm:t>
    </dgm:pt>
    <dgm:pt modelId="{CDFD70FF-48A0-477D-BE04-E81879B8642D}" type="sibTrans" cxnId="{778DE005-C1AB-48AE-BE50-F96C8241B25B}">
      <dgm:prSet/>
      <dgm:spPr/>
      <dgm:t>
        <a:bodyPr/>
        <a:lstStyle/>
        <a:p>
          <a:endParaRPr lang="en-US"/>
        </a:p>
      </dgm:t>
    </dgm:pt>
    <dgm:pt modelId="{7599FFD4-92BD-4FD7-9CDE-FDB56BF9AA90}">
      <dgm:prSet/>
      <dgm:spPr/>
      <dgm:t>
        <a:bodyPr/>
        <a:lstStyle/>
        <a:p>
          <a:r>
            <a:rPr lang="en-US" dirty="0" smtClean="0"/>
            <a:t>Setelah berdiskusi tentang jurnal penutup, </a:t>
          </a:r>
          <a:r>
            <a:rPr lang="en-US" dirty="0" smtClean="0"/>
            <a:t>Anda mampu </a:t>
          </a:r>
          <a:r>
            <a:rPr lang="en-US" dirty="0" smtClean="0"/>
            <a:t>menyusun jurnal penutup akhir periode akuntansi secara teliti.</a:t>
          </a:r>
          <a:endParaRPr lang="en-US" dirty="0"/>
        </a:p>
      </dgm:t>
    </dgm:pt>
    <dgm:pt modelId="{3EEBE0B1-B0D5-4216-94FB-CD67DACAAB70}" type="parTrans" cxnId="{DC947B2B-BEA7-4346-8AE8-7F313A485F1C}">
      <dgm:prSet/>
      <dgm:spPr/>
      <dgm:t>
        <a:bodyPr/>
        <a:lstStyle/>
        <a:p>
          <a:endParaRPr lang="en-US"/>
        </a:p>
      </dgm:t>
    </dgm:pt>
    <dgm:pt modelId="{F3723736-DCBC-411A-8C13-5153E6846AA7}" type="sibTrans" cxnId="{DC947B2B-BEA7-4346-8AE8-7F313A485F1C}">
      <dgm:prSet/>
      <dgm:spPr/>
      <dgm:t>
        <a:bodyPr/>
        <a:lstStyle/>
        <a:p>
          <a:endParaRPr lang="en-US"/>
        </a:p>
      </dgm:t>
    </dgm:pt>
    <dgm:pt modelId="{E21B9773-DF6C-410F-B8EF-158B9F8D6F4C}">
      <dgm:prSet/>
      <dgm:spPr/>
      <dgm:t>
        <a:bodyPr/>
        <a:lstStyle/>
        <a:p>
          <a:r>
            <a:rPr lang="en-US" dirty="0" smtClean="0"/>
            <a:t>Setelah melakukan pengamatan tentang penutupan siklus akuntansi, </a:t>
          </a:r>
          <a:r>
            <a:rPr lang="en-US" dirty="0" smtClean="0"/>
            <a:t>Anda mampu </a:t>
          </a:r>
          <a:r>
            <a:rPr lang="en-US" dirty="0" smtClean="0"/>
            <a:t>menganalisis buku besar setelah penutupan secara tepat.</a:t>
          </a:r>
          <a:endParaRPr lang="en-US" dirty="0"/>
        </a:p>
      </dgm:t>
    </dgm:pt>
    <dgm:pt modelId="{5EE17D0F-A4C2-43EC-A40A-44B873AB539E}" type="parTrans" cxnId="{148F0DA2-2E43-4021-85AD-A7CC03F8365B}">
      <dgm:prSet/>
      <dgm:spPr/>
      <dgm:t>
        <a:bodyPr/>
        <a:lstStyle/>
        <a:p>
          <a:endParaRPr lang="en-US"/>
        </a:p>
      </dgm:t>
    </dgm:pt>
    <dgm:pt modelId="{CDCAB8AE-6412-4B7F-B1A7-381958568687}" type="sibTrans" cxnId="{148F0DA2-2E43-4021-85AD-A7CC03F8365B}">
      <dgm:prSet/>
      <dgm:spPr/>
      <dgm:t>
        <a:bodyPr/>
        <a:lstStyle/>
        <a:p>
          <a:endParaRPr lang="en-US"/>
        </a:p>
      </dgm:t>
    </dgm:pt>
    <dgm:pt modelId="{7F938F9A-14A3-4650-AC05-22C749EAA376}">
      <dgm:prSet/>
      <dgm:spPr/>
      <dgm:t>
        <a:bodyPr/>
        <a:lstStyle/>
        <a:p>
          <a:r>
            <a:rPr lang="en-US" dirty="0" smtClean="0"/>
            <a:t>Setelah mempelajari tahapan penutupan siklus akuntansi, </a:t>
          </a:r>
          <a:r>
            <a:rPr lang="en-US" dirty="0" smtClean="0"/>
            <a:t>Anda mampu </a:t>
          </a:r>
          <a:r>
            <a:rPr lang="en-US" dirty="0" smtClean="0"/>
            <a:t>menyusun buku besar setelah penutupan secara cermat.</a:t>
          </a:r>
          <a:endParaRPr lang="en-US" dirty="0"/>
        </a:p>
      </dgm:t>
    </dgm:pt>
    <dgm:pt modelId="{DC08AA74-0FC9-46FE-92E5-07E3FA5AE017}" type="parTrans" cxnId="{9AA52A87-7EC3-4398-8EB0-F3DBCABEDB39}">
      <dgm:prSet/>
      <dgm:spPr/>
      <dgm:t>
        <a:bodyPr/>
        <a:lstStyle/>
        <a:p>
          <a:endParaRPr lang="en-US"/>
        </a:p>
      </dgm:t>
    </dgm:pt>
    <dgm:pt modelId="{873B5B4D-FFCC-4657-A036-BA61AA09001B}" type="sibTrans" cxnId="{9AA52A87-7EC3-4398-8EB0-F3DBCABEDB39}">
      <dgm:prSet/>
      <dgm:spPr/>
      <dgm:t>
        <a:bodyPr/>
        <a:lstStyle/>
        <a:p>
          <a:endParaRPr lang="en-US"/>
        </a:p>
      </dgm:t>
    </dgm:pt>
    <dgm:pt modelId="{C61260BC-0A53-4489-BF73-FFA0F09C1E00}">
      <dgm:prSet/>
      <dgm:spPr/>
      <dgm:t>
        <a:bodyPr/>
        <a:lstStyle/>
        <a:p>
          <a:r>
            <a:rPr lang="en-US" dirty="0" smtClean="0"/>
            <a:t>Setelah mempraktikkan penutupan siklus akuntansi, </a:t>
          </a:r>
          <a:r>
            <a:rPr lang="en-US" dirty="0" smtClean="0"/>
            <a:t>Anda mampu </a:t>
          </a:r>
          <a:r>
            <a:rPr lang="en-US" dirty="0" smtClean="0"/>
            <a:t>membuat neraca saldo setelah penutupan secara benar.</a:t>
          </a:r>
          <a:endParaRPr lang="en-US" dirty="0"/>
        </a:p>
      </dgm:t>
    </dgm:pt>
    <dgm:pt modelId="{927B9DF4-CCC0-493B-8AA5-411CA8E0B493}" type="parTrans" cxnId="{77EE66D2-D312-4095-9598-46B9EEB27AA1}">
      <dgm:prSet/>
      <dgm:spPr/>
      <dgm:t>
        <a:bodyPr/>
        <a:lstStyle/>
        <a:p>
          <a:endParaRPr lang="en-US"/>
        </a:p>
      </dgm:t>
    </dgm:pt>
    <dgm:pt modelId="{44BDBDA4-F39F-47E3-BA1D-2CD61D6BC58B}" type="sibTrans" cxnId="{77EE66D2-D312-4095-9598-46B9EEB27AA1}">
      <dgm:prSet/>
      <dgm:spPr/>
      <dgm:t>
        <a:bodyPr/>
        <a:lstStyle/>
        <a:p>
          <a:endParaRPr lang="en-US"/>
        </a:p>
      </dgm:t>
    </dgm:pt>
    <dgm:pt modelId="{C938FBF8-F0B0-4290-BE8C-23CA0CF1D141}">
      <dgm:prSet/>
      <dgm:spPr/>
      <dgm:t>
        <a:bodyPr/>
        <a:lstStyle/>
        <a:p>
          <a:r>
            <a:rPr lang="en-US" dirty="0" smtClean="0"/>
            <a:t>Setelah melakukan observasi proses penutupan siklus akuntansi perusahaan jasa, </a:t>
          </a:r>
          <a:r>
            <a:rPr lang="en-US" dirty="0" smtClean="0"/>
            <a:t>Anda mampu </a:t>
          </a:r>
          <a:r>
            <a:rPr lang="en-US" dirty="0" smtClean="0"/>
            <a:t>mendeskripsikan jurnal pembalik secara tepat.</a:t>
          </a:r>
          <a:endParaRPr lang="en-US" dirty="0"/>
        </a:p>
      </dgm:t>
    </dgm:pt>
    <dgm:pt modelId="{B1C1CCD6-4420-4803-8F22-51FFA982675C}" type="parTrans" cxnId="{27CDC694-9A5E-49CA-BD8D-ED3C407FECFA}">
      <dgm:prSet/>
      <dgm:spPr/>
      <dgm:t>
        <a:bodyPr/>
        <a:lstStyle/>
        <a:p>
          <a:endParaRPr lang="en-US"/>
        </a:p>
      </dgm:t>
    </dgm:pt>
    <dgm:pt modelId="{B7C9D002-99F4-414C-87F6-EA38AAA7E209}" type="sibTrans" cxnId="{27CDC694-9A5E-49CA-BD8D-ED3C407FECFA}">
      <dgm:prSet/>
      <dgm:spPr/>
      <dgm:t>
        <a:bodyPr/>
        <a:lstStyle/>
        <a:p>
          <a:endParaRPr lang="en-US"/>
        </a:p>
      </dgm:t>
    </dgm:pt>
    <dgm:pt modelId="{6728F998-42C0-4F87-AC85-71C899DC4E17}">
      <dgm:prSet/>
      <dgm:spPr/>
      <dgm:t>
        <a:bodyPr/>
        <a:lstStyle/>
        <a:p>
          <a:r>
            <a:rPr lang="en-US" dirty="0" smtClean="0"/>
            <a:t>Setelah berdiskusi tentang jurnal pembalik, </a:t>
          </a:r>
          <a:r>
            <a:rPr lang="en-US" dirty="0" smtClean="0"/>
            <a:t>Anda mampu </a:t>
          </a:r>
          <a:r>
            <a:rPr lang="en-US" dirty="0" smtClean="0"/>
            <a:t>menyusun jurnal pembalik pada perusahaan jasa secara teliti.</a:t>
          </a:r>
          <a:endParaRPr lang="en-US" dirty="0"/>
        </a:p>
      </dgm:t>
    </dgm:pt>
    <dgm:pt modelId="{8D51A935-0E41-4F8F-90DE-2EA8BF845B3F}" type="parTrans" cxnId="{B3B5E0DC-A9AE-44DB-B607-BFD860A63709}">
      <dgm:prSet/>
      <dgm:spPr/>
      <dgm:t>
        <a:bodyPr/>
        <a:lstStyle/>
        <a:p>
          <a:endParaRPr lang="en-US"/>
        </a:p>
      </dgm:t>
    </dgm:pt>
    <dgm:pt modelId="{2F7274CB-B888-4C31-97FA-0355E5DBB120}" type="sibTrans" cxnId="{B3B5E0DC-A9AE-44DB-B607-BFD860A63709}">
      <dgm:prSet/>
      <dgm:spPr/>
      <dgm:t>
        <a:bodyPr/>
        <a:lstStyle/>
        <a:p>
          <a:endParaRPr lang="en-US"/>
        </a:p>
      </dgm:t>
    </dgm:pt>
    <dgm:pt modelId="{6F06AD12-C91D-4D6E-B4E1-A038AEB35D92}">
      <dgm:prSet phldrT="[Text]" custT="1"/>
      <dgm:spPr/>
      <dgm:t>
        <a:bodyPr vert="vert270"/>
        <a:lstStyle/>
        <a:p>
          <a:r>
            <a:rPr lang="en-US" sz="2000" b="1" dirty="0" err="1" smtClean="0"/>
            <a:t>Tujuan</a:t>
          </a:r>
          <a:r>
            <a:rPr lang="en-US" sz="2000" b="1" dirty="0" smtClean="0"/>
            <a:t> </a:t>
          </a:r>
          <a:r>
            <a:rPr lang="en-US" sz="2000" b="1" dirty="0" err="1" smtClean="0"/>
            <a:t>Pembelajaran</a:t>
          </a:r>
          <a:endParaRPr lang="en-US" sz="2000" b="1" dirty="0"/>
        </a:p>
      </dgm:t>
    </dgm:pt>
    <dgm:pt modelId="{3F1A163B-DE3E-4685-B0C7-6A2D8ABF99FF}" type="parTrans" cxnId="{13AF517C-B17E-4859-9E1F-75857B8E4099}">
      <dgm:prSet/>
      <dgm:spPr/>
      <dgm:t>
        <a:bodyPr/>
        <a:lstStyle/>
        <a:p>
          <a:endParaRPr lang="en-US"/>
        </a:p>
      </dgm:t>
    </dgm:pt>
    <dgm:pt modelId="{29DB2A4B-8B1A-4641-BD47-6672A4657DFE}" type="sibTrans" cxnId="{13AF517C-B17E-4859-9E1F-75857B8E4099}">
      <dgm:prSet/>
      <dgm:spPr/>
      <dgm:t>
        <a:bodyPr/>
        <a:lstStyle/>
        <a:p>
          <a:endParaRPr lang="en-US"/>
        </a:p>
      </dgm:t>
    </dgm:pt>
    <dgm:pt modelId="{C931D12D-8DF2-4F22-9FB1-B84CFD0172A8}" type="pres">
      <dgm:prSet presAssocID="{0E038BC9-2389-4804-BEBB-BB59C485E1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65C2D0-3C8A-4BC1-8394-22BB8541DEC8}" type="pres">
      <dgm:prSet presAssocID="{6F06AD12-C91D-4D6E-B4E1-A038AEB35D92}" presName="linNode" presStyleCnt="0"/>
      <dgm:spPr/>
      <dgm:t>
        <a:bodyPr/>
        <a:lstStyle/>
        <a:p>
          <a:endParaRPr lang="en-US"/>
        </a:p>
      </dgm:t>
    </dgm:pt>
    <dgm:pt modelId="{67ACAECC-C88C-431C-80CE-3C0651DD6EB6}" type="pres">
      <dgm:prSet presAssocID="{6F06AD12-C91D-4D6E-B4E1-A038AEB35D92}" presName="parentShp" presStyleLbl="node1" presStyleIdx="0" presStyleCnt="1" custScaleX="3125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0415195-F781-402C-BDEB-1A3E302179A1}" type="pres">
      <dgm:prSet presAssocID="{6F06AD12-C91D-4D6E-B4E1-A038AEB35D92}" presName="childShp" presStyleLbl="bgAccFollowNode1" presStyleIdx="0" presStyleCnt="1" custScaleX="14166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DC947B2B-BEA7-4346-8AE8-7F313A485F1C}" srcId="{6F06AD12-C91D-4D6E-B4E1-A038AEB35D92}" destId="{7599FFD4-92BD-4FD7-9CDE-FDB56BF9AA90}" srcOrd="1" destOrd="0" parTransId="{3EEBE0B1-B0D5-4216-94FB-CD67DACAAB70}" sibTransId="{F3723736-DCBC-411A-8C13-5153E6846AA7}"/>
    <dgm:cxn modelId="{672A1D5C-3C61-465C-8AF6-54623060BF4D}" type="presOf" srcId="{E21B9773-DF6C-410F-B8EF-158B9F8D6F4C}" destId="{B0415195-F781-402C-BDEB-1A3E302179A1}" srcOrd="0" destOrd="2" presId="urn:microsoft.com/office/officeart/2005/8/layout/vList6"/>
    <dgm:cxn modelId="{148F0DA2-2E43-4021-85AD-A7CC03F8365B}" srcId="{6F06AD12-C91D-4D6E-B4E1-A038AEB35D92}" destId="{E21B9773-DF6C-410F-B8EF-158B9F8D6F4C}" srcOrd="2" destOrd="0" parTransId="{5EE17D0F-A4C2-43EC-A40A-44B873AB539E}" sibTransId="{CDCAB8AE-6412-4B7F-B1A7-381958568687}"/>
    <dgm:cxn modelId="{C984DFDB-903F-4576-A05B-B6916E113362}" type="presOf" srcId="{C938FBF8-F0B0-4290-BE8C-23CA0CF1D141}" destId="{B0415195-F781-402C-BDEB-1A3E302179A1}" srcOrd="0" destOrd="5" presId="urn:microsoft.com/office/officeart/2005/8/layout/vList6"/>
    <dgm:cxn modelId="{77EE66D2-D312-4095-9598-46B9EEB27AA1}" srcId="{6F06AD12-C91D-4D6E-B4E1-A038AEB35D92}" destId="{C61260BC-0A53-4489-BF73-FFA0F09C1E00}" srcOrd="4" destOrd="0" parTransId="{927B9DF4-CCC0-493B-8AA5-411CA8E0B493}" sibTransId="{44BDBDA4-F39F-47E3-BA1D-2CD61D6BC58B}"/>
    <dgm:cxn modelId="{27CDC694-9A5E-49CA-BD8D-ED3C407FECFA}" srcId="{6F06AD12-C91D-4D6E-B4E1-A038AEB35D92}" destId="{C938FBF8-F0B0-4290-BE8C-23CA0CF1D141}" srcOrd="5" destOrd="0" parTransId="{B1C1CCD6-4420-4803-8F22-51FFA982675C}" sibTransId="{B7C9D002-99F4-414C-87F6-EA38AAA7E209}"/>
    <dgm:cxn modelId="{778DE005-C1AB-48AE-BE50-F96C8241B25B}" srcId="{6F06AD12-C91D-4D6E-B4E1-A038AEB35D92}" destId="{DECFEC85-7113-4BFE-9EC4-B42A0D4681A9}" srcOrd="0" destOrd="0" parTransId="{4DF8D2CD-303A-4F46-B321-D4677793406D}" sibTransId="{CDFD70FF-48A0-477D-BE04-E81879B8642D}"/>
    <dgm:cxn modelId="{03A7A76E-6CB8-48B6-BFCF-0FDDADD52021}" type="presOf" srcId="{7599FFD4-92BD-4FD7-9CDE-FDB56BF9AA90}" destId="{B0415195-F781-402C-BDEB-1A3E302179A1}" srcOrd="0" destOrd="1" presId="urn:microsoft.com/office/officeart/2005/8/layout/vList6"/>
    <dgm:cxn modelId="{AC39609A-767E-4D62-8CE3-03218B4E4C01}" type="presOf" srcId="{6728F998-42C0-4F87-AC85-71C899DC4E17}" destId="{B0415195-F781-402C-BDEB-1A3E302179A1}" srcOrd="0" destOrd="6" presId="urn:microsoft.com/office/officeart/2005/8/layout/vList6"/>
    <dgm:cxn modelId="{55E05ECD-1725-4F5C-B993-04E473380B61}" type="presOf" srcId="{DECFEC85-7113-4BFE-9EC4-B42A0D4681A9}" destId="{B0415195-F781-402C-BDEB-1A3E302179A1}" srcOrd="0" destOrd="0" presId="urn:microsoft.com/office/officeart/2005/8/layout/vList6"/>
    <dgm:cxn modelId="{6CE77982-A098-4147-9C79-324D7BC501C8}" type="presOf" srcId="{C61260BC-0A53-4489-BF73-FFA0F09C1E00}" destId="{B0415195-F781-402C-BDEB-1A3E302179A1}" srcOrd="0" destOrd="4" presId="urn:microsoft.com/office/officeart/2005/8/layout/vList6"/>
    <dgm:cxn modelId="{BA724C84-CF90-476E-8C44-893C5EC6BA15}" type="presOf" srcId="{7F938F9A-14A3-4650-AC05-22C749EAA376}" destId="{B0415195-F781-402C-BDEB-1A3E302179A1}" srcOrd="0" destOrd="3" presId="urn:microsoft.com/office/officeart/2005/8/layout/vList6"/>
    <dgm:cxn modelId="{9AA52A87-7EC3-4398-8EB0-F3DBCABEDB39}" srcId="{6F06AD12-C91D-4D6E-B4E1-A038AEB35D92}" destId="{7F938F9A-14A3-4650-AC05-22C749EAA376}" srcOrd="3" destOrd="0" parTransId="{DC08AA74-0FC9-46FE-92E5-07E3FA5AE017}" sibTransId="{873B5B4D-FFCC-4657-A036-BA61AA09001B}"/>
    <dgm:cxn modelId="{F3012A69-9039-44EA-BF0F-BB4716E36F62}" type="presOf" srcId="{0E038BC9-2389-4804-BEBB-BB59C485E168}" destId="{C931D12D-8DF2-4F22-9FB1-B84CFD0172A8}" srcOrd="0" destOrd="0" presId="urn:microsoft.com/office/officeart/2005/8/layout/vList6"/>
    <dgm:cxn modelId="{13AF517C-B17E-4859-9E1F-75857B8E4099}" srcId="{0E038BC9-2389-4804-BEBB-BB59C485E168}" destId="{6F06AD12-C91D-4D6E-B4E1-A038AEB35D92}" srcOrd="0" destOrd="0" parTransId="{3F1A163B-DE3E-4685-B0C7-6A2D8ABF99FF}" sibTransId="{29DB2A4B-8B1A-4641-BD47-6672A4657DFE}"/>
    <dgm:cxn modelId="{F0DF6A88-E37B-4FBE-AC1C-F7AA63B527EB}" type="presOf" srcId="{6F06AD12-C91D-4D6E-B4E1-A038AEB35D92}" destId="{67ACAECC-C88C-431C-80CE-3C0651DD6EB6}" srcOrd="0" destOrd="0" presId="urn:microsoft.com/office/officeart/2005/8/layout/vList6"/>
    <dgm:cxn modelId="{B3B5E0DC-A9AE-44DB-B607-BFD860A63709}" srcId="{6F06AD12-C91D-4D6E-B4E1-A038AEB35D92}" destId="{6728F998-42C0-4F87-AC85-71C899DC4E17}" srcOrd="6" destOrd="0" parTransId="{8D51A935-0E41-4F8F-90DE-2EA8BF845B3F}" sibTransId="{2F7274CB-B888-4C31-97FA-0355E5DBB120}"/>
    <dgm:cxn modelId="{D111F933-9E0A-49F6-AD21-4E2E49E257E5}" type="presParOf" srcId="{C931D12D-8DF2-4F22-9FB1-B84CFD0172A8}" destId="{A065C2D0-3C8A-4BC1-8394-22BB8541DEC8}" srcOrd="0" destOrd="0" presId="urn:microsoft.com/office/officeart/2005/8/layout/vList6"/>
    <dgm:cxn modelId="{3B97791A-7302-4D28-AE6F-387135ECAC7D}" type="presParOf" srcId="{A065C2D0-3C8A-4BC1-8394-22BB8541DEC8}" destId="{67ACAECC-C88C-431C-80CE-3C0651DD6EB6}" srcOrd="0" destOrd="0" presId="urn:microsoft.com/office/officeart/2005/8/layout/vList6"/>
    <dgm:cxn modelId="{9AF0E38C-2B91-415A-9AAB-F35DCCA63976}" type="presParOf" srcId="{A065C2D0-3C8A-4BC1-8394-22BB8541DEC8}" destId="{B0415195-F781-402C-BDEB-1A3E302179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D9F5A68-EC3A-4F23-92C1-87E650CD99F1}" type="doc">
      <dgm:prSet loTypeId="urn:microsoft.com/office/officeart/2005/8/layout/list1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523284-64B7-4380-8E0E-B151E250D169}">
      <dgm:prSet custT="1"/>
      <dgm:spPr/>
      <dgm:t>
        <a:bodyPr/>
        <a:lstStyle/>
        <a:p>
          <a:pPr rtl="0"/>
          <a:r>
            <a:rPr lang="en-US" sz="2000" dirty="0" err="1" smtClean="0">
              <a:hlinkClick xmlns:r="http://schemas.openxmlformats.org/officeDocument/2006/relationships" r:id="rId1" action="ppaction://hlinksldjump"/>
            </a:rPr>
            <a:t>Jurnal</a:t>
          </a:r>
          <a:r>
            <a:rPr lang="en-US" sz="2000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en-US" sz="2000" dirty="0" err="1" smtClean="0">
              <a:hlinkClick xmlns:r="http://schemas.openxmlformats.org/officeDocument/2006/relationships" r:id="rId1" action="ppaction://hlinksldjump"/>
            </a:rPr>
            <a:t>Penutup</a:t>
          </a:r>
          <a:r>
            <a:rPr lang="en-US" sz="2000" dirty="0" smtClean="0">
              <a:hlinkClick xmlns:r="http://schemas.openxmlformats.org/officeDocument/2006/relationships" r:id="rId1" action="ppaction://hlinksldjump"/>
            </a:rPr>
            <a:t> Perusahaan </a:t>
          </a:r>
          <a:r>
            <a:rPr lang="en-US" sz="2000" dirty="0" err="1" smtClean="0">
              <a:hlinkClick xmlns:r="http://schemas.openxmlformats.org/officeDocument/2006/relationships" r:id="rId1" action="ppaction://hlinksldjump"/>
            </a:rPr>
            <a:t>Jasa</a:t>
          </a:r>
          <a:endParaRPr lang="en-US" sz="2000" dirty="0"/>
        </a:p>
      </dgm:t>
    </dgm:pt>
    <dgm:pt modelId="{E1E70C0A-1100-4690-834B-CBF0C2A40DED}" type="parTrans" cxnId="{860CDA9B-1B06-4BF8-AEB9-F8E556C4DF75}">
      <dgm:prSet/>
      <dgm:spPr/>
      <dgm:t>
        <a:bodyPr/>
        <a:lstStyle/>
        <a:p>
          <a:endParaRPr lang="en-US" sz="3600"/>
        </a:p>
      </dgm:t>
    </dgm:pt>
    <dgm:pt modelId="{FC385C84-5CB4-41E4-8A49-4043F11A2E2A}" type="sibTrans" cxnId="{860CDA9B-1B06-4BF8-AEB9-F8E556C4DF75}">
      <dgm:prSet/>
      <dgm:spPr/>
      <dgm:t>
        <a:bodyPr/>
        <a:lstStyle/>
        <a:p>
          <a:endParaRPr lang="en-US" sz="3600"/>
        </a:p>
      </dgm:t>
    </dgm:pt>
    <dgm:pt modelId="{6DED8CC0-D5D2-4901-9D7A-4B322C6FCC27}">
      <dgm:prSet custT="1"/>
      <dgm:spPr/>
      <dgm:t>
        <a:bodyPr/>
        <a:lstStyle/>
        <a:p>
          <a:pPr rtl="0"/>
          <a:r>
            <a:rPr lang="en-US" sz="2000" dirty="0" err="1" smtClean="0">
              <a:hlinkClick xmlns:r="http://schemas.openxmlformats.org/officeDocument/2006/relationships" r:id="rId2" action="ppaction://hlinksldjump"/>
            </a:rPr>
            <a:t>Neraca</a:t>
          </a:r>
          <a:r>
            <a:rPr lang="en-US" sz="2000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sz="2000" dirty="0" err="1" smtClean="0">
              <a:hlinkClick xmlns:r="http://schemas.openxmlformats.org/officeDocument/2006/relationships" r:id="rId2" action="ppaction://hlinksldjump"/>
            </a:rPr>
            <a:t>Saldo</a:t>
          </a:r>
          <a:r>
            <a:rPr lang="en-US" sz="2000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sz="2000" dirty="0" err="1" smtClean="0">
              <a:hlinkClick xmlns:r="http://schemas.openxmlformats.org/officeDocument/2006/relationships" r:id="rId2" action="ppaction://hlinksldjump"/>
            </a:rPr>
            <a:t>Setelah</a:t>
          </a:r>
          <a:r>
            <a:rPr lang="en-US" sz="2000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sz="2000" dirty="0" err="1" smtClean="0">
              <a:hlinkClick xmlns:r="http://schemas.openxmlformats.org/officeDocument/2006/relationships" r:id="rId2" action="ppaction://hlinksldjump"/>
            </a:rPr>
            <a:t>Penutupan</a:t>
          </a:r>
          <a:endParaRPr lang="en-US" sz="2000" dirty="0"/>
        </a:p>
      </dgm:t>
    </dgm:pt>
    <dgm:pt modelId="{C5546357-8C31-4548-B07D-932F2D367B06}" type="parTrans" cxnId="{95C9BED0-DE23-418B-BDB3-E97192E1C188}">
      <dgm:prSet/>
      <dgm:spPr/>
      <dgm:t>
        <a:bodyPr/>
        <a:lstStyle/>
        <a:p>
          <a:endParaRPr lang="en-US" sz="3600"/>
        </a:p>
      </dgm:t>
    </dgm:pt>
    <dgm:pt modelId="{E1ECF3ED-F800-4B72-BF0F-AD419DE7671A}" type="sibTrans" cxnId="{95C9BED0-DE23-418B-BDB3-E97192E1C188}">
      <dgm:prSet/>
      <dgm:spPr/>
      <dgm:t>
        <a:bodyPr/>
        <a:lstStyle/>
        <a:p>
          <a:endParaRPr lang="en-US" sz="3600"/>
        </a:p>
      </dgm:t>
    </dgm:pt>
    <dgm:pt modelId="{FA0F1842-D8C7-4109-9919-5DB628A38201}">
      <dgm:prSet custT="1"/>
      <dgm:spPr/>
      <dgm:t>
        <a:bodyPr/>
        <a:lstStyle/>
        <a:p>
          <a:pPr rtl="0"/>
          <a:r>
            <a:rPr lang="en-US" sz="2000" dirty="0" err="1" smtClean="0">
              <a:hlinkClick xmlns:r="http://schemas.openxmlformats.org/officeDocument/2006/relationships" r:id="rId3" action="ppaction://hlinksldjump"/>
            </a:rPr>
            <a:t>Jurnal</a:t>
          </a:r>
          <a:r>
            <a:rPr lang="en-US" sz="2000" dirty="0" smtClean="0">
              <a:hlinkClick xmlns:r="http://schemas.openxmlformats.org/officeDocument/2006/relationships" r:id="rId3" action="ppaction://hlinksldjump"/>
            </a:rPr>
            <a:t> </a:t>
          </a:r>
          <a:r>
            <a:rPr lang="en-US" sz="2000" dirty="0" err="1" smtClean="0">
              <a:hlinkClick xmlns:r="http://schemas.openxmlformats.org/officeDocument/2006/relationships" r:id="rId3" action="ppaction://hlinksldjump"/>
            </a:rPr>
            <a:t>Pembalik</a:t>
          </a:r>
          <a:endParaRPr lang="en-US" sz="2000" dirty="0"/>
        </a:p>
      </dgm:t>
    </dgm:pt>
    <dgm:pt modelId="{4EC69569-6455-40C9-AA89-A150C535E196}" type="parTrans" cxnId="{C8B4A866-8B09-4B4B-B91B-9A1061878403}">
      <dgm:prSet/>
      <dgm:spPr/>
      <dgm:t>
        <a:bodyPr/>
        <a:lstStyle/>
        <a:p>
          <a:endParaRPr lang="en-US" sz="3600"/>
        </a:p>
      </dgm:t>
    </dgm:pt>
    <dgm:pt modelId="{802792D1-9EAF-43F6-A072-8FDFF5D2F91A}" type="sibTrans" cxnId="{C8B4A866-8B09-4B4B-B91B-9A1061878403}">
      <dgm:prSet/>
      <dgm:spPr/>
      <dgm:t>
        <a:bodyPr/>
        <a:lstStyle/>
        <a:p>
          <a:endParaRPr lang="en-US" sz="3600"/>
        </a:p>
      </dgm:t>
    </dgm:pt>
    <dgm:pt modelId="{E61A3734-3131-4562-A596-AA3E9302BCFB}" type="pres">
      <dgm:prSet presAssocID="{0D9F5A68-EC3A-4F23-92C1-87E650CD99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D2A7A3-7598-44C5-BCCC-C122B7730C1B}" type="pres">
      <dgm:prSet presAssocID="{10523284-64B7-4380-8E0E-B151E250D169}" presName="parentLin" presStyleCnt="0"/>
      <dgm:spPr/>
    </dgm:pt>
    <dgm:pt modelId="{AFA0459A-19FD-4B21-AE20-69FA2F6E4B84}" type="pres">
      <dgm:prSet presAssocID="{10523284-64B7-4380-8E0E-B151E250D16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A626C8C-2701-48EE-BB04-F8EA3C8F2D8C}" type="pres">
      <dgm:prSet presAssocID="{10523284-64B7-4380-8E0E-B151E250D1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196EB-A1D1-4939-9086-7743069C37CB}" type="pres">
      <dgm:prSet presAssocID="{10523284-64B7-4380-8E0E-B151E250D169}" presName="negativeSpace" presStyleCnt="0"/>
      <dgm:spPr/>
    </dgm:pt>
    <dgm:pt modelId="{08E2CC0B-B4E8-4B9D-B30A-1E764D2A7595}" type="pres">
      <dgm:prSet presAssocID="{10523284-64B7-4380-8E0E-B151E250D169}" presName="childText" presStyleLbl="conFgAcc1" presStyleIdx="0" presStyleCnt="3">
        <dgm:presLayoutVars>
          <dgm:bulletEnabled val="1"/>
        </dgm:presLayoutVars>
      </dgm:prSet>
      <dgm:spPr/>
    </dgm:pt>
    <dgm:pt modelId="{3A3856B6-BA52-495F-8AD7-6D5FE5297151}" type="pres">
      <dgm:prSet presAssocID="{FC385C84-5CB4-41E4-8A49-4043F11A2E2A}" presName="spaceBetweenRectangles" presStyleCnt="0"/>
      <dgm:spPr/>
    </dgm:pt>
    <dgm:pt modelId="{4D42E100-4E32-416D-98F9-CBD59A606C82}" type="pres">
      <dgm:prSet presAssocID="{6DED8CC0-D5D2-4901-9D7A-4B322C6FCC27}" presName="parentLin" presStyleCnt="0"/>
      <dgm:spPr/>
    </dgm:pt>
    <dgm:pt modelId="{0A835707-1498-4139-82CD-EF1301F9CD7E}" type="pres">
      <dgm:prSet presAssocID="{6DED8CC0-D5D2-4901-9D7A-4B322C6FCC2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6BEB53F-DEC0-47E7-914E-7D7B450299BC}" type="pres">
      <dgm:prSet presAssocID="{6DED8CC0-D5D2-4901-9D7A-4B322C6FCC2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C2527-885C-4A05-8B0A-41747F806F02}" type="pres">
      <dgm:prSet presAssocID="{6DED8CC0-D5D2-4901-9D7A-4B322C6FCC27}" presName="negativeSpace" presStyleCnt="0"/>
      <dgm:spPr/>
    </dgm:pt>
    <dgm:pt modelId="{F129FE3C-2E18-4ABA-8227-188B5D64EE67}" type="pres">
      <dgm:prSet presAssocID="{6DED8CC0-D5D2-4901-9D7A-4B322C6FCC27}" presName="childText" presStyleLbl="conFgAcc1" presStyleIdx="1" presStyleCnt="3">
        <dgm:presLayoutVars>
          <dgm:bulletEnabled val="1"/>
        </dgm:presLayoutVars>
      </dgm:prSet>
      <dgm:spPr/>
    </dgm:pt>
    <dgm:pt modelId="{29328E0D-DB23-42CF-A843-965AD522922E}" type="pres">
      <dgm:prSet presAssocID="{E1ECF3ED-F800-4B72-BF0F-AD419DE7671A}" presName="spaceBetweenRectangles" presStyleCnt="0"/>
      <dgm:spPr/>
    </dgm:pt>
    <dgm:pt modelId="{1EE104CB-97A7-4F6A-BF75-1DA57000BBF6}" type="pres">
      <dgm:prSet presAssocID="{FA0F1842-D8C7-4109-9919-5DB628A38201}" presName="parentLin" presStyleCnt="0"/>
      <dgm:spPr/>
    </dgm:pt>
    <dgm:pt modelId="{9D4BBD7C-2B03-4543-B7BC-35B34A8CA21A}" type="pres">
      <dgm:prSet presAssocID="{FA0F1842-D8C7-4109-9919-5DB628A3820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BE43368-FBE4-4D3A-B89C-245839DEF595}" type="pres">
      <dgm:prSet presAssocID="{FA0F1842-D8C7-4109-9919-5DB628A382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4551-E3CA-46B0-9DA8-D38CAAA713BF}" type="pres">
      <dgm:prSet presAssocID="{FA0F1842-D8C7-4109-9919-5DB628A38201}" presName="negativeSpace" presStyleCnt="0"/>
      <dgm:spPr/>
    </dgm:pt>
    <dgm:pt modelId="{165FA55B-18AB-4CA7-9E1A-6AD5DB39372B}" type="pres">
      <dgm:prSet presAssocID="{FA0F1842-D8C7-4109-9919-5DB628A3820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0CDA9B-1B06-4BF8-AEB9-F8E556C4DF75}" srcId="{0D9F5A68-EC3A-4F23-92C1-87E650CD99F1}" destId="{10523284-64B7-4380-8E0E-B151E250D169}" srcOrd="0" destOrd="0" parTransId="{E1E70C0A-1100-4690-834B-CBF0C2A40DED}" sibTransId="{FC385C84-5CB4-41E4-8A49-4043F11A2E2A}"/>
    <dgm:cxn modelId="{D65AC96B-3B24-4B65-ABA5-F9631315DBD3}" type="presOf" srcId="{6DED8CC0-D5D2-4901-9D7A-4B322C6FCC27}" destId="{66BEB53F-DEC0-47E7-914E-7D7B450299BC}" srcOrd="1" destOrd="0" presId="urn:microsoft.com/office/officeart/2005/8/layout/list1"/>
    <dgm:cxn modelId="{E41938DD-0B92-4B79-BAA3-505AA87CDA47}" type="presOf" srcId="{FA0F1842-D8C7-4109-9919-5DB628A38201}" destId="{9D4BBD7C-2B03-4543-B7BC-35B34A8CA21A}" srcOrd="0" destOrd="0" presId="urn:microsoft.com/office/officeart/2005/8/layout/list1"/>
    <dgm:cxn modelId="{95C9BED0-DE23-418B-BDB3-E97192E1C188}" srcId="{0D9F5A68-EC3A-4F23-92C1-87E650CD99F1}" destId="{6DED8CC0-D5D2-4901-9D7A-4B322C6FCC27}" srcOrd="1" destOrd="0" parTransId="{C5546357-8C31-4548-B07D-932F2D367B06}" sibTransId="{E1ECF3ED-F800-4B72-BF0F-AD419DE7671A}"/>
    <dgm:cxn modelId="{966A383C-3263-4E25-AFFB-10DB690EAF4F}" type="presOf" srcId="{0D9F5A68-EC3A-4F23-92C1-87E650CD99F1}" destId="{E61A3734-3131-4562-A596-AA3E9302BCFB}" srcOrd="0" destOrd="0" presId="urn:microsoft.com/office/officeart/2005/8/layout/list1"/>
    <dgm:cxn modelId="{48DE96F4-210E-4696-BAC3-744DAF98E409}" type="presOf" srcId="{FA0F1842-D8C7-4109-9919-5DB628A38201}" destId="{3BE43368-FBE4-4D3A-B89C-245839DEF595}" srcOrd="1" destOrd="0" presId="urn:microsoft.com/office/officeart/2005/8/layout/list1"/>
    <dgm:cxn modelId="{C8B4A866-8B09-4B4B-B91B-9A1061878403}" srcId="{0D9F5A68-EC3A-4F23-92C1-87E650CD99F1}" destId="{FA0F1842-D8C7-4109-9919-5DB628A38201}" srcOrd="2" destOrd="0" parTransId="{4EC69569-6455-40C9-AA89-A150C535E196}" sibTransId="{802792D1-9EAF-43F6-A072-8FDFF5D2F91A}"/>
    <dgm:cxn modelId="{8254A2B8-D6E2-48EC-BB48-CDC5846D79DE}" type="presOf" srcId="{10523284-64B7-4380-8E0E-B151E250D169}" destId="{0A626C8C-2701-48EE-BB04-F8EA3C8F2D8C}" srcOrd="1" destOrd="0" presId="urn:microsoft.com/office/officeart/2005/8/layout/list1"/>
    <dgm:cxn modelId="{82551C61-C943-46C2-9BA6-9D0C4B9D96FB}" type="presOf" srcId="{6DED8CC0-D5D2-4901-9D7A-4B322C6FCC27}" destId="{0A835707-1498-4139-82CD-EF1301F9CD7E}" srcOrd="0" destOrd="0" presId="urn:microsoft.com/office/officeart/2005/8/layout/list1"/>
    <dgm:cxn modelId="{B51578F4-0BA4-496B-81BA-33336752765C}" type="presOf" srcId="{10523284-64B7-4380-8E0E-B151E250D169}" destId="{AFA0459A-19FD-4B21-AE20-69FA2F6E4B84}" srcOrd="0" destOrd="0" presId="urn:microsoft.com/office/officeart/2005/8/layout/list1"/>
    <dgm:cxn modelId="{5A3F402B-DFDD-437A-BD00-89FC850319AE}" type="presParOf" srcId="{E61A3734-3131-4562-A596-AA3E9302BCFB}" destId="{C9D2A7A3-7598-44C5-BCCC-C122B7730C1B}" srcOrd="0" destOrd="0" presId="urn:microsoft.com/office/officeart/2005/8/layout/list1"/>
    <dgm:cxn modelId="{0FB19E94-9A25-4870-A51D-A2E47C197513}" type="presParOf" srcId="{C9D2A7A3-7598-44C5-BCCC-C122B7730C1B}" destId="{AFA0459A-19FD-4B21-AE20-69FA2F6E4B84}" srcOrd="0" destOrd="0" presId="urn:microsoft.com/office/officeart/2005/8/layout/list1"/>
    <dgm:cxn modelId="{CC1A578D-7DFD-4A4B-8C63-4499519145CD}" type="presParOf" srcId="{C9D2A7A3-7598-44C5-BCCC-C122B7730C1B}" destId="{0A626C8C-2701-48EE-BB04-F8EA3C8F2D8C}" srcOrd="1" destOrd="0" presId="urn:microsoft.com/office/officeart/2005/8/layout/list1"/>
    <dgm:cxn modelId="{ADE2D0C9-1CC7-4DBE-82DB-AEDB468CB165}" type="presParOf" srcId="{E61A3734-3131-4562-A596-AA3E9302BCFB}" destId="{8E9196EB-A1D1-4939-9086-7743069C37CB}" srcOrd="1" destOrd="0" presId="urn:microsoft.com/office/officeart/2005/8/layout/list1"/>
    <dgm:cxn modelId="{91D64D4D-D7D3-461A-B6A6-9479C7424AF1}" type="presParOf" srcId="{E61A3734-3131-4562-A596-AA3E9302BCFB}" destId="{08E2CC0B-B4E8-4B9D-B30A-1E764D2A7595}" srcOrd="2" destOrd="0" presId="urn:microsoft.com/office/officeart/2005/8/layout/list1"/>
    <dgm:cxn modelId="{1FA1531D-ECCB-4C03-8C41-BD995B8D1CCB}" type="presParOf" srcId="{E61A3734-3131-4562-A596-AA3E9302BCFB}" destId="{3A3856B6-BA52-495F-8AD7-6D5FE5297151}" srcOrd="3" destOrd="0" presId="urn:microsoft.com/office/officeart/2005/8/layout/list1"/>
    <dgm:cxn modelId="{D9335921-30A6-41EB-9FC5-6D87C7B24767}" type="presParOf" srcId="{E61A3734-3131-4562-A596-AA3E9302BCFB}" destId="{4D42E100-4E32-416D-98F9-CBD59A606C82}" srcOrd="4" destOrd="0" presId="urn:microsoft.com/office/officeart/2005/8/layout/list1"/>
    <dgm:cxn modelId="{C0FE4778-C398-4CFC-ADAF-28A5C491A034}" type="presParOf" srcId="{4D42E100-4E32-416D-98F9-CBD59A606C82}" destId="{0A835707-1498-4139-82CD-EF1301F9CD7E}" srcOrd="0" destOrd="0" presId="urn:microsoft.com/office/officeart/2005/8/layout/list1"/>
    <dgm:cxn modelId="{1151BB40-9EFC-4542-915F-72332D3004DB}" type="presParOf" srcId="{4D42E100-4E32-416D-98F9-CBD59A606C82}" destId="{66BEB53F-DEC0-47E7-914E-7D7B450299BC}" srcOrd="1" destOrd="0" presId="urn:microsoft.com/office/officeart/2005/8/layout/list1"/>
    <dgm:cxn modelId="{53C52D01-C8B8-46FD-AD3B-6F830EE31629}" type="presParOf" srcId="{E61A3734-3131-4562-A596-AA3E9302BCFB}" destId="{994C2527-885C-4A05-8B0A-41747F806F02}" srcOrd="5" destOrd="0" presId="urn:microsoft.com/office/officeart/2005/8/layout/list1"/>
    <dgm:cxn modelId="{0AE674B7-73B7-4A09-BEE4-3B8C714A5D8D}" type="presParOf" srcId="{E61A3734-3131-4562-A596-AA3E9302BCFB}" destId="{F129FE3C-2E18-4ABA-8227-188B5D64EE67}" srcOrd="6" destOrd="0" presId="urn:microsoft.com/office/officeart/2005/8/layout/list1"/>
    <dgm:cxn modelId="{A0613A98-3471-4D29-94B9-91B7ACF674EC}" type="presParOf" srcId="{E61A3734-3131-4562-A596-AA3E9302BCFB}" destId="{29328E0D-DB23-42CF-A843-965AD522922E}" srcOrd="7" destOrd="0" presId="urn:microsoft.com/office/officeart/2005/8/layout/list1"/>
    <dgm:cxn modelId="{285BBE91-9E34-4D98-8BC6-BF050D8B02DC}" type="presParOf" srcId="{E61A3734-3131-4562-A596-AA3E9302BCFB}" destId="{1EE104CB-97A7-4F6A-BF75-1DA57000BBF6}" srcOrd="8" destOrd="0" presId="urn:microsoft.com/office/officeart/2005/8/layout/list1"/>
    <dgm:cxn modelId="{4AC622FF-7EF3-461C-8FF1-CE55E899CDD7}" type="presParOf" srcId="{1EE104CB-97A7-4F6A-BF75-1DA57000BBF6}" destId="{9D4BBD7C-2B03-4543-B7BC-35B34A8CA21A}" srcOrd="0" destOrd="0" presId="urn:microsoft.com/office/officeart/2005/8/layout/list1"/>
    <dgm:cxn modelId="{B9F236DF-1512-4232-AE43-97F46130D1ED}" type="presParOf" srcId="{1EE104CB-97A7-4F6A-BF75-1DA57000BBF6}" destId="{3BE43368-FBE4-4D3A-B89C-245839DEF595}" srcOrd="1" destOrd="0" presId="urn:microsoft.com/office/officeart/2005/8/layout/list1"/>
    <dgm:cxn modelId="{51FE5F6C-1FFE-417D-86ED-654C55AE8D5F}" type="presParOf" srcId="{E61A3734-3131-4562-A596-AA3E9302BCFB}" destId="{F98B4551-E3CA-46B0-9DA8-D38CAAA713BF}" srcOrd="9" destOrd="0" presId="urn:microsoft.com/office/officeart/2005/8/layout/list1"/>
    <dgm:cxn modelId="{594254F6-CF0E-4687-847A-FA47308F1E9B}" type="presParOf" srcId="{E61A3734-3131-4562-A596-AA3E9302BCFB}" destId="{165FA55B-18AB-4CA7-9E1A-6AD5DB3937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DDAFCEF-69B8-48C9-99B3-46EA66B56E91}" type="doc">
      <dgm:prSet loTypeId="urn:microsoft.com/office/officeart/2005/8/layout/vList5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D3E2BB-62D8-486F-A118-C432D120F124}">
      <dgm:prSet phldrT="[Text]" custT="1"/>
      <dgm:spPr/>
      <dgm:t>
        <a:bodyPr/>
        <a:lstStyle/>
        <a:p>
          <a:r>
            <a:rPr lang="en-ID" sz="2800" b="1" dirty="0" err="1" smtClean="0">
              <a:latin typeface="Arial" pitchFamily="34" charset="0"/>
              <a:cs typeface="Arial" pitchFamily="34" charset="0"/>
            </a:rPr>
            <a:t>Fungsi</a:t>
          </a:r>
          <a:r>
            <a:rPr lang="en-ID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2800" b="1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28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2800" b="1" dirty="0" err="1" smtClean="0">
              <a:latin typeface="Arial" pitchFamily="34" charset="0"/>
              <a:cs typeface="Arial" pitchFamily="34" charset="0"/>
            </a:rPr>
            <a:t>penutup</a:t>
          </a:r>
          <a:r>
            <a:rPr lang="en-ID" sz="2800" b="1" dirty="0" smtClean="0">
              <a:latin typeface="Arial" pitchFamily="34" charset="0"/>
              <a:cs typeface="Arial" pitchFamily="34" charset="0"/>
            </a:rPr>
            <a:t> </a:t>
          </a:r>
          <a:endParaRPr lang="en-US" sz="2800" dirty="0"/>
        </a:p>
      </dgm:t>
    </dgm:pt>
    <dgm:pt modelId="{C5A2E624-1D22-4A7A-AC1A-F09330028C3F}" type="parTrans" cxnId="{2E149228-CAF6-4E61-AF14-36A8FBA4A7E7}">
      <dgm:prSet/>
      <dgm:spPr/>
      <dgm:t>
        <a:bodyPr/>
        <a:lstStyle/>
        <a:p>
          <a:endParaRPr lang="en-US"/>
        </a:p>
      </dgm:t>
    </dgm:pt>
    <dgm:pt modelId="{8E9D14B7-65E1-4275-AEB6-7423757ED179}" type="sibTrans" cxnId="{2E149228-CAF6-4E61-AF14-36A8FBA4A7E7}">
      <dgm:prSet/>
      <dgm:spPr/>
      <dgm:t>
        <a:bodyPr/>
        <a:lstStyle/>
        <a:p>
          <a:endParaRPr lang="en-US"/>
        </a:p>
      </dgm:t>
    </dgm:pt>
    <dgm:pt modelId="{FF9793A4-9351-4C38-9782-1AEE5D8D829A}">
      <dgm:prSet/>
      <dgm:spPr/>
      <dgm:t>
        <a:bodyPr/>
        <a:lstStyle/>
        <a:p>
          <a:r>
            <a:rPr lang="en-ID" dirty="0" err="1" smtClean="0">
              <a:latin typeface="Arial" pitchFamily="34" charset="0"/>
              <a:cs typeface="Arial" pitchFamily="34" charset="0"/>
            </a:rPr>
            <a:t>Menutup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saldo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sementara</a:t>
          </a:r>
          <a:r>
            <a:rPr lang="en-ID" dirty="0" smtClean="0">
              <a:latin typeface="Arial" pitchFamily="34" charset="0"/>
              <a:cs typeface="Arial" pitchFamily="34" charset="0"/>
            </a:rPr>
            <a:t> (nominal)</a:t>
          </a:r>
        </a:p>
      </dgm:t>
    </dgm:pt>
    <dgm:pt modelId="{FF47D775-E85F-4F07-8042-626785F76F78}" type="parTrans" cxnId="{209D8882-48DA-47C1-B30D-07BA3736E00A}">
      <dgm:prSet/>
      <dgm:spPr/>
      <dgm:t>
        <a:bodyPr/>
        <a:lstStyle/>
        <a:p>
          <a:endParaRPr lang="en-US"/>
        </a:p>
      </dgm:t>
    </dgm:pt>
    <dgm:pt modelId="{8ACEED32-7717-4DB6-A760-92104CBDD0F1}" type="sibTrans" cxnId="{209D8882-48DA-47C1-B30D-07BA3736E00A}">
      <dgm:prSet/>
      <dgm:spPr/>
      <dgm:t>
        <a:bodyPr/>
        <a:lstStyle/>
        <a:p>
          <a:endParaRPr lang="en-US"/>
        </a:p>
      </dgm:t>
    </dgm:pt>
    <dgm:pt modelId="{08C69D9E-EA2D-4872-A015-CF8CB19693F8}">
      <dgm:prSet/>
      <dgm:spPr/>
      <dgm:t>
        <a:bodyPr/>
        <a:lstStyle/>
        <a:p>
          <a:r>
            <a:rPr lang="en-ID" smtClean="0">
              <a:latin typeface="Arial" pitchFamily="34" charset="0"/>
              <a:cs typeface="Arial" pitchFamily="34" charset="0"/>
            </a:rPr>
            <a:t>Menunjukkan jumlah modal akhir periode akuntansi</a:t>
          </a:r>
          <a:endParaRPr lang="en-ID" dirty="0" smtClean="0">
            <a:latin typeface="Arial" pitchFamily="34" charset="0"/>
            <a:cs typeface="Arial" pitchFamily="34" charset="0"/>
          </a:endParaRPr>
        </a:p>
      </dgm:t>
    </dgm:pt>
    <dgm:pt modelId="{E9BA117C-7E55-454B-9F4A-542AAFA800C1}" type="parTrans" cxnId="{31A4D5C8-C5F4-42F3-9C8B-5F4CAF086D41}">
      <dgm:prSet/>
      <dgm:spPr/>
      <dgm:t>
        <a:bodyPr/>
        <a:lstStyle/>
        <a:p>
          <a:endParaRPr lang="en-US"/>
        </a:p>
      </dgm:t>
    </dgm:pt>
    <dgm:pt modelId="{FEEDE1B4-45D6-4A8C-A159-B0396745A546}" type="sibTrans" cxnId="{31A4D5C8-C5F4-42F3-9C8B-5F4CAF086D41}">
      <dgm:prSet/>
      <dgm:spPr/>
      <dgm:t>
        <a:bodyPr/>
        <a:lstStyle/>
        <a:p>
          <a:endParaRPr lang="en-US"/>
        </a:p>
      </dgm:t>
    </dgm:pt>
    <dgm:pt modelId="{E08104E7-F471-4A35-901A-BC93C99856A4}">
      <dgm:prSet/>
      <dgm:spPr/>
      <dgm:t>
        <a:bodyPr/>
        <a:lstStyle/>
        <a:p>
          <a:r>
            <a:rPr lang="en-ID" dirty="0" err="1" smtClean="0">
              <a:latin typeface="Arial" pitchFamily="34" charset="0"/>
              <a:cs typeface="Arial" pitchFamily="34" charset="0"/>
            </a:rPr>
            <a:t>Memisahkan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transaksi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pendapatan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beban</a:t>
          </a:r>
          <a:endParaRPr lang="en-ID" dirty="0" smtClean="0">
            <a:latin typeface="Arial" pitchFamily="34" charset="0"/>
            <a:cs typeface="Arial" pitchFamily="34" charset="0"/>
          </a:endParaRPr>
        </a:p>
      </dgm:t>
    </dgm:pt>
    <dgm:pt modelId="{5E0B6DAB-61E0-4A62-9096-B952B6D43C17}" type="parTrans" cxnId="{F18508C8-CB5D-4BBF-9E05-CF67F0E67C4C}">
      <dgm:prSet/>
      <dgm:spPr/>
      <dgm:t>
        <a:bodyPr/>
        <a:lstStyle/>
        <a:p>
          <a:endParaRPr lang="en-US"/>
        </a:p>
      </dgm:t>
    </dgm:pt>
    <dgm:pt modelId="{4BDA2F2E-83D9-4851-8C3C-F0C4B6AE2834}" type="sibTrans" cxnId="{F18508C8-CB5D-4BBF-9E05-CF67F0E67C4C}">
      <dgm:prSet/>
      <dgm:spPr/>
      <dgm:t>
        <a:bodyPr/>
        <a:lstStyle/>
        <a:p>
          <a:endParaRPr lang="en-US"/>
        </a:p>
      </dgm:t>
    </dgm:pt>
    <dgm:pt modelId="{770DB985-016E-4103-874F-56F7DD04937C}">
      <dgm:prSet/>
      <dgm:spPr/>
      <dgm:t>
        <a:bodyPr/>
        <a:lstStyle/>
        <a:p>
          <a:r>
            <a:rPr lang="en-ID" smtClean="0">
              <a:latin typeface="Arial" pitchFamily="34" charset="0"/>
              <a:cs typeface="Arial" pitchFamily="34" charset="0"/>
            </a:rPr>
            <a:t>Memudahkan penyajian neraca awal periode akuntansi berikutnya</a:t>
          </a:r>
          <a:endParaRPr lang="en-ID" dirty="0" smtClean="0">
            <a:latin typeface="Arial" pitchFamily="34" charset="0"/>
            <a:cs typeface="Arial" pitchFamily="34" charset="0"/>
          </a:endParaRPr>
        </a:p>
      </dgm:t>
    </dgm:pt>
    <dgm:pt modelId="{78E6C9CD-2962-4A41-A102-9CCCCBDC8AFE}" type="parTrans" cxnId="{185738F4-5F4F-4FBA-B7BE-61F9F0D0473F}">
      <dgm:prSet/>
      <dgm:spPr/>
      <dgm:t>
        <a:bodyPr/>
        <a:lstStyle/>
        <a:p>
          <a:endParaRPr lang="en-US"/>
        </a:p>
      </dgm:t>
    </dgm:pt>
    <dgm:pt modelId="{0FF64A47-EEDD-4AC9-BA41-3782F464AC6A}" type="sibTrans" cxnId="{185738F4-5F4F-4FBA-B7BE-61F9F0D0473F}">
      <dgm:prSet/>
      <dgm:spPr/>
      <dgm:t>
        <a:bodyPr/>
        <a:lstStyle/>
        <a:p>
          <a:endParaRPr lang="en-US"/>
        </a:p>
      </dgm:t>
    </dgm:pt>
    <dgm:pt modelId="{482E4F06-DB09-47EC-A8A1-236E52785A55}">
      <dgm:prSet/>
      <dgm:spPr/>
      <dgm:t>
        <a:bodyPr/>
        <a:lstStyle/>
        <a:p>
          <a:r>
            <a:rPr lang="en-ID" dirty="0" err="1" smtClean="0">
              <a:latin typeface="Arial" pitchFamily="34" charset="0"/>
              <a:cs typeface="Arial" pitchFamily="34" charset="0"/>
            </a:rPr>
            <a:t>Mempermudah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pemeriksaan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pemisahan</a:t>
          </a:r>
          <a:r>
            <a:rPr lang="en-ID" dirty="0" smtClean="0">
              <a:latin typeface="Arial" pitchFamily="34" charset="0"/>
              <a:cs typeface="Arial" pitchFamily="34" charset="0"/>
            </a:rPr>
            <a:t> </a:t>
          </a:r>
          <a:r>
            <a:rPr lang="en-ID" dirty="0" err="1" smtClean="0">
              <a:latin typeface="Arial" pitchFamily="34" charset="0"/>
              <a:cs typeface="Arial" pitchFamily="34" charset="0"/>
            </a:rPr>
            <a:t>transaksi</a:t>
          </a:r>
          <a:endParaRPr lang="en-ID" dirty="0" smtClean="0">
            <a:latin typeface="Arial" pitchFamily="34" charset="0"/>
            <a:cs typeface="Arial" pitchFamily="34" charset="0"/>
          </a:endParaRPr>
        </a:p>
      </dgm:t>
    </dgm:pt>
    <dgm:pt modelId="{8BC498A2-7C33-4C2E-9B18-FD03ACF57232}" type="parTrans" cxnId="{1B3AF7E4-D4BA-4927-B608-551A004DB9F4}">
      <dgm:prSet/>
      <dgm:spPr/>
      <dgm:t>
        <a:bodyPr/>
        <a:lstStyle/>
        <a:p>
          <a:endParaRPr lang="en-US"/>
        </a:p>
      </dgm:t>
    </dgm:pt>
    <dgm:pt modelId="{6F881E7D-4132-4852-9E12-7FC8281DA701}" type="sibTrans" cxnId="{1B3AF7E4-D4BA-4927-B608-551A004DB9F4}">
      <dgm:prSet/>
      <dgm:spPr/>
      <dgm:t>
        <a:bodyPr/>
        <a:lstStyle/>
        <a:p>
          <a:endParaRPr lang="en-US"/>
        </a:p>
      </dgm:t>
    </dgm:pt>
    <dgm:pt modelId="{05C2643C-2C9F-4D92-BD32-ADBACA509EA8}">
      <dgm:prSet/>
      <dgm:spPr/>
      <dgm:t>
        <a:bodyPr/>
        <a:lstStyle/>
        <a:p>
          <a:r>
            <a:rPr lang="en-ID" smtClean="0">
              <a:latin typeface="Arial" pitchFamily="34" charset="0"/>
              <a:cs typeface="Arial" pitchFamily="34" charset="0"/>
            </a:rPr>
            <a:t>Memudahkan penyusunan akun riil setelah dilakukan penutupan</a:t>
          </a:r>
          <a:endParaRPr lang="en-ID" dirty="0" smtClean="0">
            <a:latin typeface="Arial" pitchFamily="34" charset="0"/>
            <a:cs typeface="Arial" pitchFamily="34" charset="0"/>
          </a:endParaRPr>
        </a:p>
      </dgm:t>
    </dgm:pt>
    <dgm:pt modelId="{B500E71C-ADDE-4198-98E8-10BC77DF4E6D}" type="parTrans" cxnId="{496B9C38-6146-4190-BB22-A86C9E3DCF38}">
      <dgm:prSet/>
      <dgm:spPr/>
      <dgm:t>
        <a:bodyPr/>
        <a:lstStyle/>
        <a:p>
          <a:endParaRPr lang="en-US"/>
        </a:p>
      </dgm:t>
    </dgm:pt>
    <dgm:pt modelId="{DC266CDD-A10A-4DB4-BFA7-F42E4D1883B5}" type="sibTrans" cxnId="{496B9C38-6146-4190-BB22-A86C9E3DCF38}">
      <dgm:prSet/>
      <dgm:spPr/>
      <dgm:t>
        <a:bodyPr/>
        <a:lstStyle/>
        <a:p>
          <a:endParaRPr lang="en-US"/>
        </a:p>
      </dgm:t>
    </dgm:pt>
    <dgm:pt modelId="{7D8724E7-8897-4D10-AC20-13503406D9AC}" type="pres">
      <dgm:prSet presAssocID="{CDDAFCEF-69B8-48C9-99B3-46EA66B56E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5A20AD-EF9A-4EFF-8C71-C1C8EC8DACBF}" type="pres">
      <dgm:prSet presAssocID="{87D3E2BB-62D8-486F-A118-C432D120F124}" presName="linNode" presStyleCnt="0"/>
      <dgm:spPr/>
    </dgm:pt>
    <dgm:pt modelId="{B5AF70BC-DAAE-45FF-B141-97C696C13E16}" type="pres">
      <dgm:prSet presAssocID="{87D3E2BB-62D8-486F-A118-C432D120F124}" presName="parentText" presStyleLbl="node1" presStyleIdx="0" presStyleCnt="1">
        <dgm:presLayoutVars>
          <dgm:chMax val="1"/>
          <dgm:bulletEnabled val="1"/>
        </dgm:presLayoutVars>
      </dgm:prSet>
      <dgm:spPr>
        <a:prstGeom prst="flowChartMagneticDisk">
          <a:avLst/>
        </a:prstGeom>
      </dgm:spPr>
      <dgm:t>
        <a:bodyPr/>
        <a:lstStyle/>
        <a:p>
          <a:endParaRPr lang="en-US"/>
        </a:p>
      </dgm:t>
    </dgm:pt>
    <dgm:pt modelId="{DE719DFE-D0AE-4FD5-86E2-7DE9138D453A}" type="pres">
      <dgm:prSet presAssocID="{87D3E2BB-62D8-486F-A118-C432D120F124}" presName="descendantText" presStyleLbl="alignAccFollowNode1" presStyleIdx="0" presStyleCnt="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185738F4-5F4F-4FBA-B7BE-61F9F0D0473F}" srcId="{87D3E2BB-62D8-486F-A118-C432D120F124}" destId="{770DB985-016E-4103-874F-56F7DD04937C}" srcOrd="3" destOrd="0" parTransId="{78E6C9CD-2962-4A41-A102-9CCCCBDC8AFE}" sibTransId="{0FF64A47-EEDD-4AC9-BA41-3782F464AC6A}"/>
    <dgm:cxn modelId="{31A4D5C8-C5F4-42F3-9C8B-5F4CAF086D41}" srcId="{87D3E2BB-62D8-486F-A118-C432D120F124}" destId="{08C69D9E-EA2D-4872-A015-CF8CB19693F8}" srcOrd="1" destOrd="0" parTransId="{E9BA117C-7E55-454B-9F4A-542AAFA800C1}" sibTransId="{FEEDE1B4-45D6-4A8C-A159-B0396745A546}"/>
    <dgm:cxn modelId="{AAC886B8-9C34-4FED-A6BD-BFC073D6AC4B}" type="presOf" srcId="{08C69D9E-EA2D-4872-A015-CF8CB19693F8}" destId="{DE719DFE-D0AE-4FD5-86E2-7DE9138D453A}" srcOrd="0" destOrd="1" presId="urn:microsoft.com/office/officeart/2005/8/layout/vList5"/>
    <dgm:cxn modelId="{496B9C38-6146-4190-BB22-A86C9E3DCF38}" srcId="{87D3E2BB-62D8-486F-A118-C432D120F124}" destId="{05C2643C-2C9F-4D92-BD32-ADBACA509EA8}" srcOrd="5" destOrd="0" parTransId="{B500E71C-ADDE-4198-98E8-10BC77DF4E6D}" sibTransId="{DC266CDD-A10A-4DB4-BFA7-F42E4D1883B5}"/>
    <dgm:cxn modelId="{7AA70981-7D05-41DC-9632-B7838F5168D4}" type="presOf" srcId="{87D3E2BB-62D8-486F-A118-C432D120F124}" destId="{B5AF70BC-DAAE-45FF-B141-97C696C13E16}" srcOrd="0" destOrd="0" presId="urn:microsoft.com/office/officeart/2005/8/layout/vList5"/>
    <dgm:cxn modelId="{209D8882-48DA-47C1-B30D-07BA3736E00A}" srcId="{87D3E2BB-62D8-486F-A118-C432D120F124}" destId="{FF9793A4-9351-4C38-9782-1AEE5D8D829A}" srcOrd="0" destOrd="0" parTransId="{FF47D775-E85F-4F07-8042-626785F76F78}" sibTransId="{8ACEED32-7717-4DB6-A760-92104CBDD0F1}"/>
    <dgm:cxn modelId="{134B46DD-078B-4F35-95B7-15DF189EF2A4}" type="presOf" srcId="{482E4F06-DB09-47EC-A8A1-236E52785A55}" destId="{DE719DFE-D0AE-4FD5-86E2-7DE9138D453A}" srcOrd="0" destOrd="4" presId="urn:microsoft.com/office/officeart/2005/8/layout/vList5"/>
    <dgm:cxn modelId="{672FD8B8-CFE8-4139-8776-0B4D7AABB4D5}" type="presOf" srcId="{770DB985-016E-4103-874F-56F7DD04937C}" destId="{DE719DFE-D0AE-4FD5-86E2-7DE9138D453A}" srcOrd="0" destOrd="3" presId="urn:microsoft.com/office/officeart/2005/8/layout/vList5"/>
    <dgm:cxn modelId="{6D3D4E68-2DDA-4D9C-A1D1-B35955BEC00B}" type="presOf" srcId="{E08104E7-F471-4A35-901A-BC93C99856A4}" destId="{DE719DFE-D0AE-4FD5-86E2-7DE9138D453A}" srcOrd="0" destOrd="2" presId="urn:microsoft.com/office/officeart/2005/8/layout/vList5"/>
    <dgm:cxn modelId="{1B3AF7E4-D4BA-4927-B608-551A004DB9F4}" srcId="{87D3E2BB-62D8-486F-A118-C432D120F124}" destId="{482E4F06-DB09-47EC-A8A1-236E52785A55}" srcOrd="4" destOrd="0" parTransId="{8BC498A2-7C33-4C2E-9B18-FD03ACF57232}" sibTransId="{6F881E7D-4132-4852-9E12-7FC8281DA701}"/>
    <dgm:cxn modelId="{AF0721A3-F1A1-4A5C-AC12-F00370807392}" type="presOf" srcId="{FF9793A4-9351-4C38-9782-1AEE5D8D829A}" destId="{DE719DFE-D0AE-4FD5-86E2-7DE9138D453A}" srcOrd="0" destOrd="0" presId="urn:microsoft.com/office/officeart/2005/8/layout/vList5"/>
    <dgm:cxn modelId="{2E149228-CAF6-4E61-AF14-36A8FBA4A7E7}" srcId="{CDDAFCEF-69B8-48C9-99B3-46EA66B56E91}" destId="{87D3E2BB-62D8-486F-A118-C432D120F124}" srcOrd="0" destOrd="0" parTransId="{C5A2E624-1D22-4A7A-AC1A-F09330028C3F}" sibTransId="{8E9D14B7-65E1-4275-AEB6-7423757ED179}"/>
    <dgm:cxn modelId="{F18508C8-CB5D-4BBF-9E05-CF67F0E67C4C}" srcId="{87D3E2BB-62D8-486F-A118-C432D120F124}" destId="{E08104E7-F471-4A35-901A-BC93C99856A4}" srcOrd="2" destOrd="0" parTransId="{5E0B6DAB-61E0-4A62-9096-B952B6D43C17}" sibTransId="{4BDA2F2E-83D9-4851-8C3C-F0C4B6AE2834}"/>
    <dgm:cxn modelId="{65475EFF-BA4F-4442-A58E-3F26D58C3DB5}" type="presOf" srcId="{CDDAFCEF-69B8-48C9-99B3-46EA66B56E91}" destId="{7D8724E7-8897-4D10-AC20-13503406D9AC}" srcOrd="0" destOrd="0" presId="urn:microsoft.com/office/officeart/2005/8/layout/vList5"/>
    <dgm:cxn modelId="{3A7507E9-FBE4-4516-A849-0188D144DB37}" type="presOf" srcId="{05C2643C-2C9F-4D92-BD32-ADBACA509EA8}" destId="{DE719DFE-D0AE-4FD5-86E2-7DE9138D453A}" srcOrd="0" destOrd="5" presId="urn:microsoft.com/office/officeart/2005/8/layout/vList5"/>
    <dgm:cxn modelId="{C155EBF2-D20B-4CF3-A8E1-3C05684A3870}" type="presParOf" srcId="{7D8724E7-8897-4D10-AC20-13503406D9AC}" destId="{CF5A20AD-EF9A-4EFF-8C71-C1C8EC8DACBF}" srcOrd="0" destOrd="0" presId="urn:microsoft.com/office/officeart/2005/8/layout/vList5"/>
    <dgm:cxn modelId="{26510648-4EED-4CFC-A21D-8EF66C7D31B6}" type="presParOf" srcId="{CF5A20AD-EF9A-4EFF-8C71-C1C8EC8DACBF}" destId="{B5AF70BC-DAAE-45FF-B141-97C696C13E16}" srcOrd="0" destOrd="0" presId="urn:microsoft.com/office/officeart/2005/8/layout/vList5"/>
    <dgm:cxn modelId="{CC202AD1-5993-4C83-9AFF-9A4CD3D4D4F8}" type="presParOf" srcId="{CF5A20AD-EF9A-4EFF-8C71-C1C8EC8DACBF}" destId="{DE719DFE-D0AE-4FD5-86E2-7DE9138D453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E2E3398-0F0D-4DF1-93AF-EBC6C32080D9}" type="doc">
      <dgm:prSet loTypeId="urn:microsoft.com/office/officeart/2005/8/layout/hierarchy2" loCatId="hierarchy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AA00064-318E-4868-8409-B1F59899AAAB}">
      <dgm:prSet phldrT="[Text]" custT="1"/>
      <dgm:spPr/>
      <dgm:t>
        <a:bodyPr/>
        <a:lstStyle/>
        <a:p>
          <a:r>
            <a:rPr lang="en-US" sz="2400" dirty="0" err="1" smtClean="0">
              <a:latin typeface="+mn-lt"/>
            </a:rPr>
            <a:t>Akun</a:t>
          </a:r>
          <a:r>
            <a:rPr lang="en-US" sz="2400" dirty="0" smtClean="0">
              <a:latin typeface="+mn-lt"/>
            </a:rPr>
            <a:t> yang </a:t>
          </a:r>
          <a:r>
            <a:rPr lang="en-US" sz="2400" dirty="0" err="1" smtClean="0">
              <a:latin typeface="+mn-lt"/>
            </a:rPr>
            <a:t>dicatat</a:t>
          </a:r>
          <a:r>
            <a:rPr lang="en-US" sz="2400" dirty="0" smtClean="0">
              <a:latin typeface="+mn-lt"/>
            </a:rPr>
            <a:t> </a:t>
          </a:r>
          <a:r>
            <a:rPr lang="en-US" sz="2400" dirty="0" err="1" smtClean="0">
              <a:latin typeface="+mn-lt"/>
            </a:rPr>
            <a:t>dalam</a:t>
          </a:r>
          <a:r>
            <a:rPr lang="en-US" sz="2400" dirty="0" smtClean="0">
              <a:latin typeface="+mn-lt"/>
            </a:rPr>
            <a:t> </a:t>
          </a:r>
          <a:r>
            <a:rPr lang="en-US" sz="2400" dirty="0" err="1" smtClean="0">
              <a:latin typeface="+mn-lt"/>
            </a:rPr>
            <a:t>jurnal</a:t>
          </a:r>
          <a:r>
            <a:rPr lang="en-US" sz="2400" dirty="0" smtClean="0">
              <a:latin typeface="+mn-lt"/>
            </a:rPr>
            <a:t> </a:t>
          </a:r>
          <a:r>
            <a:rPr lang="en-US" sz="2400" dirty="0" err="1" smtClean="0">
              <a:latin typeface="+mn-lt"/>
            </a:rPr>
            <a:t>pembalik</a:t>
          </a:r>
          <a:endParaRPr lang="en-US" sz="2400" dirty="0">
            <a:latin typeface="+mn-lt"/>
          </a:endParaRPr>
        </a:p>
      </dgm:t>
    </dgm:pt>
    <dgm:pt modelId="{3FF7486F-A95F-4E2A-ACDF-3878AD666CDC}" type="parTrans" cxnId="{3BF23E11-32DF-430D-B0C8-28DB265AE34D}">
      <dgm:prSet/>
      <dgm:spPr/>
      <dgm:t>
        <a:bodyPr/>
        <a:lstStyle/>
        <a:p>
          <a:endParaRPr lang="en-US"/>
        </a:p>
      </dgm:t>
    </dgm:pt>
    <dgm:pt modelId="{7C871DEE-98A6-4D71-8F01-2EDAEC8CBD9D}" type="sibTrans" cxnId="{3BF23E11-32DF-430D-B0C8-28DB265AE34D}">
      <dgm:prSet/>
      <dgm:spPr/>
      <dgm:t>
        <a:bodyPr/>
        <a:lstStyle/>
        <a:p>
          <a:endParaRPr lang="en-US"/>
        </a:p>
      </dgm:t>
    </dgm:pt>
    <dgm:pt modelId="{06187748-1F73-458F-A913-38CD0B25BC70}">
      <dgm:prSet phldrT="[Text]" custT="1"/>
      <dgm:spPr/>
      <dgm:t>
        <a:bodyPr/>
        <a:lstStyle/>
        <a:p>
          <a:r>
            <a:rPr lang="en-ID" sz="2400" dirty="0" err="1" smtClean="0">
              <a:latin typeface="+mn-lt"/>
              <a:cs typeface="Arial" pitchFamily="34" charset="0"/>
            </a:rPr>
            <a:t>Beban</a:t>
          </a:r>
          <a:r>
            <a:rPr lang="en-ID" sz="2400" dirty="0" smtClean="0">
              <a:latin typeface="+mn-lt"/>
              <a:cs typeface="Arial" pitchFamily="34" charset="0"/>
            </a:rPr>
            <a:t> yang </a:t>
          </a:r>
          <a:r>
            <a:rPr lang="en-ID" sz="2400" dirty="0" err="1" smtClean="0">
              <a:latin typeface="+mn-lt"/>
              <a:cs typeface="Arial" pitchFamily="34" charset="0"/>
            </a:rPr>
            <a:t>masih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r>
            <a:rPr lang="en-ID" sz="2400" dirty="0" err="1" smtClean="0">
              <a:latin typeface="+mn-lt"/>
              <a:cs typeface="Arial" pitchFamily="34" charset="0"/>
            </a:rPr>
            <a:t>harus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r>
            <a:rPr lang="en-ID" sz="2400" dirty="0" err="1" smtClean="0">
              <a:latin typeface="+mn-lt"/>
              <a:cs typeface="Arial" pitchFamily="34" charset="0"/>
            </a:rPr>
            <a:t>dibayar</a:t>
          </a:r>
          <a:endParaRPr lang="en-US" sz="2400" dirty="0">
            <a:latin typeface="+mn-lt"/>
          </a:endParaRPr>
        </a:p>
      </dgm:t>
    </dgm:pt>
    <dgm:pt modelId="{AF6CBFD3-AE4C-401F-80AF-9118AE053818}" type="parTrans" cxnId="{94EBCE24-6E75-4D84-9D58-E9C1EDB5DB3C}">
      <dgm:prSet/>
      <dgm:spPr/>
      <dgm:t>
        <a:bodyPr/>
        <a:lstStyle/>
        <a:p>
          <a:endParaRPr lang="en-US"/>
        </a:p>
      </dgm:t>
    </dgm:pt>
    <dgm:pt modelId="{DDF96DB2-69C6-4542-BE08-912573149F04}" type="sibTrans" cxnId="{94EBCE24-6E75-4D84-9D58-E9C1EDB5DB3C}">
      <dgm:prSet/>
      <dgm:spPr/>
      <dgm:t>
        <a:bodyPr/>
        <a:lstStyle/>
        <a:p>
          <a:endParaRPr lang="en-US"/>
        </a:p>
      </dgm:t>
    </dgm:pt>
    <dgm:pt modelId="{D9FA385B-AFB7-4245-9E07-4C8CC2A3A6E8}">
      <dgm:prSet phldrT="[Text]" custT="1"/>
      <dgm:spPr/>
      <dgm:t>
        <a:bodyPr/>
        <a:lstStyle/>
        <a:p>
          <a:r>
            <a:rPr lang="en-ID" sz="2400" dirty="0" err="1" smtClean="0">
              <a:latin typeface="+mn-lt"/>
              <a:cs typeface="Arial" pitchFamily="34" charset="0"/>
            </a:rPr>
            <a:t>Beban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r>
            <a:rPr lang="en-ID" sz="2400" dirty="0" err="1" smtClean="0">
              <a:latin typeface="+mn-lt"/>
              <a:cs typeface="Arial" pitchFamily="34" charset="0"/>
            </a:rPr>
            <a:t>dibayar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br>
            <a:rPr lang="en-ID" sz="2400" dirty="0" smtClean="0">
              <a:latin typeface="+mn-lt"/>
              <a:cs typeface="Arial" pitchFamily="34" charset="0"/>
            </a:rPr>
          </a:br>
          <a:r>
            <a:rPr lang="en-ID" sz="2400" dirty="0" err="1" smtClean="0">
              <a:latin typeface="+mn-lt"/>
              <a:cs typeface="Arial" pitchFamily="34" charset="0"/>
            </a:rPr>
            <a:t>di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r>
            <a:rPr lang="en-ID" sz="2400" dirty="0" err="1" smtClean="0">
              <a:latin typeface="+mn-lt"/>
              <a:cs typeface="Arial" pitchFamily="34" charset="0"/>
            </a:rPr>
            <a:t>muka</a:t>
          </a:r>
          <a:endParaRPr lang="en-US" sz="2400" dirty="0">
            <a:latin typeface="+mn-lt"/>
          </a:endParaRPr>
        </a:p>
      </dgm:t>
    </dgm:pt>
    <dgm:pt modelId="{22AE2A1E-B4AF-4647-BCF6-5337FA5C6FE2}" type="parTrans" cxnId="{3D87D3BD-6285-41CE-B7C2-D5ECCFC98B3B}">
      <dgm:prSet/>
      <dgm:spPr/>
      <dgm:t>
        <a:bodyPr/>
        <a:lstStyle/>
        <a:p>
          <a:endParaRPr lang="en-US"/>
        </a:p>
      </dgm:t>
    </dgm:pt>
    <dgm:pt modelId="{0EDBF2D6-155C-4BFD-BC81-B0ADD0FB3D50}" type="sibTrans" cxnId="{3D87D3BD-6285-41CE-B7C2-D5ECCFC98B3B}">
      <dgm:prSet/>
      <dgm:spPr/>
      <dgm:t>
        <a:bodyPr/>
        <a:lstStyle/>
        <a:p>
          <a:endParaRPr lang="en-US"/>
        </a:p>
      </dgm:t>
    </dgm:pt>
    <dgm:pt modelId="{029AF965-4A41-4774-A9E9-E9D04BCF8427}">
      <dgm:prSet phldrT="[Text]" custT="1"/>
      <dgm:spPr/>
      <dgm:t>
        <a:bodyPr/>
        <a:lstStyle/>
        <a:p>
          <a:r>
            <a:rPr lang="en-ID" sz="2400" dirty="0" err="1" smtClean="0">
              <a:latin typeface="+mn-lt"/>
              <a:cs typeface="Arial" pitchFamily="34" charset="0"/>
            </a:rPr>
            <a:t>Pendapatan</a:t>
          </a:r>
          <a:r>
            <a:rPr lang="en-ID" sz="2400" dirty="0" smtClean="0">
              <a:latin typeface="+mn-lt"/>
              <a:cs typeface="Arial" pitchFamily="34" charset="0"/>
            </a:rPr>
            <a:t> yang </a:t>
          </a:r>
          <a:r>
            <a:rPr lang="en-ID" sz="2400" dirty="0" err="1" smtClean="0">
              <a:latin typeface="+mn-lt"/>
              <a:cs typeface="Arial" pitchFamily="34" charset="0"/>
            </a:rPr>
            <a:t>masih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r>
            <a:rPr lang="en-ID" sz="2400" dirty="0" err="1" smtClean="0">
              <a:latin typeface="+mn-lt"/>
              <a:cs typeface="Arial" pitchFamily="34" charset="0"/>
            </a:rPr>
            <a:t>harus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r>
            <a:rPr lang="en-ID" sz="2400" dirty="0" err="1" smtClean="0">
              <a:latin typeface="+mn-lt"/>
              <a:cs typeface="Arial" pitchFamily="34" charset="0"/>
            </a:rPr>
            <a:t>diterima</a:t>
          </a:r>
          <a:endParaRPr lang="en-US" sz="2400" dirty="0">
            <a:latin typeface="+mn-lt"/>
          </a:endParaRPr>
        </a:p>
      </dgm:t>
    </dgm:pt>
    <dgm:pt modelId="{376019FF-9943-42F4-A6CF-0E954FEAA936}" type="parTrans" cxnId="{78D4B44C-A2CE-40FC-ACC6-5CC4E30F45B3}">
      <dgm:prSet/>
      <dgm:spPr/>
      <dgm:t>
        <a:bodyPr/>
        <a:lstStyle/>
        <a:p>
          <a:endParaRPr lang="en-US"/>
        </a:p>
      </dgm:t>
    </dgm:pt>
    <dgm:pt modelId="{DAF4E5D7-9D65-46FE-B1B9-8D213C1A8FC9}" type="sibTrans" cxnId="{78D4B44C-A2CE-40FC-ACC6-5CC4E30F45B3}">
      <dgm:prSet/>
      <dgm:spPr/>
      <dgm:t>
        <a:bodyPr/>
        <a:lstStyle/>
        <a:p>
          <a:endParaRPr lang="en-US"/>
        </a:p>
      </dgm:t>
    </dgm:pt>
    <dgm:pt modelId="{A6E1AC72-A1AB-438C-B15D-B60D189CEF6F}">
      <dgm:prSet phldrT="[Text]" custT="1"/>
      <dgm:spPr/>
      <dgm:t>
        <a:bodyPr/>
        <a:lstStyle/>
        <a:p>
          <a:r>
            <a:rPr lang="en-ID" sz="2400" dirty="0" err="1" smtClean="0">
              <a:latin typeface="+mn-lt"/>
              <a:cs typeface="Arial" pitchFamily="34" charset="0"/>
            </a:rPr>
            <a:t>Pendapatan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r>
            <a:rPr lang="en-ID" sz="2400" dirty="0" err="1" smtClean="0">
              <a:latin typeface="+mn-lt"/>
              <a:cs typeface="Arial" pitchFamily="34" charset="0"/>
            </a:rPr>
            <a:t>diterima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r>
            <a:rPr lang="en-ID" sz="2400" dirty="0" err="1" smtClean="0">
              <a:latin typeface="+mn-lt"/>
              <a:cs typeface="Arial" pitchFamily="34" charset="0"/>
            </a:rPr>
            <a:t>di</a:t>
          </a:r>
          <a:r>
            <a:rPr lang="en-ID" sz="2400" dirty="0" smtClean="0">
              <a:latin typeface="+mn-lt"/>
              <a:cs typeface="Arial" pitchFamily="34" charset="0"/>
            </a:rPr>
            <a:t> </a:t>
          </a:r>
          <a:r>
            <a:rPr lang="en-ID" sz="2400" dirty="0" err="1" smtClean="0">
              <a:latin typeface="+mn-lt"/>
              <a:cs typeface="Arial" pitchFamily="34" charset="0"/>
            </a:rPr>
            <a:t>muka</a:t>
          </a:r>
          <a:endParaRPr lang="en-US" sz="2400" dirty="0">
            <a:latin typeface="+mn-lt"/>
          </a:endParaRPr>
        </a:p>
      </dgm:t>
    </dgm:pt>
    <dgm:pt modelId="{35B961F7-CA46-4AA8-BB41-723E157FE503}" type="parTrans" cxnId="{64C721FE-8AA2-4C78-8C6A-A159EC9D2D5E}">
      <dgm:prSet/>
      <dgm:spPr/>
      <dgm:t>
        <a:bodyPr/>
        <a:lstStyle/>
        <a:p>
          <a:endParaRPr lang="en-US"/>
        </a:p>
      </dgm:t>
    </dgm:pt>
    <dgm:pt modelId="{7C619754-BE17-4932-9862-B32DB96F7926}" type="sibTrans" cxnId="{64C721FE-8AA2-4C78-8C6A-A159EC9D2D5E}">
      <dgm:prSet/>
      <dgm:spPr/>
      <dgm:t>
        <a:bodyPr/>
        <a:lstStyle/>
        <a:p>
          <a:endParaRPr lang="en-US"/>
        </a:p>
      </dgm:t>
    </dgm:pt>
    <dgm:pt modelId="{A65E13AE-3523-4DAD-9FA7-00D214F68FEC}" type="pres">
      <dgm:prSet presAssocID="{BE2E3398-0F0D-4DF1-93AF-EBC6C32080D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0F99F4-C5A8-4973-A570-649566BFE30A}" type="pres">
      <dgm:prSet presAssocID="{6AA00064-318E-4868-8409-B1F59899AAAB}" presName="root1" presStyleCnt="0"/>
      <dgm:spPr/>
    </dgm:pt>
    <dgm:pt modelId="{41ACD005-3622-429C-8527-378A855B4D5E}" type="pres">
      <dgm:prSet presAssocID="{6AA00064-318E-4868-8409-B1F59899AAA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8BDB82-1A3B-4B66-8D3E-EE945042EF93}" type="pres">
      <dgm:prSet presAssocID="{6AA00064-318E-4868-8409-B1F59899AAAB}" presName="level2hierChild" presStyleCnt="0"/>
      <dgm:spPr/>
    </dgm:pt>
    <dgm:pt modelId="{7F791CCB-E0B9-4DF0-8E63-D1C9D32AAFF0}" type="pres">
      <dgm:prSet presAssocID="{AF6CBFD3-AE4C-401F-80AF-9118AE05381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5F4AECD0-DCFB-4362-9D99-472735EFE01A}" type="pres">
      <dgm:prSet presAssocID="{AF6CBFD3-AE4C-401F-80AF-9118AE05381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61DC697-51F5-4F24-B490-B7738B44ED8D}" type="pres">
      <dgm:prSet presAssocID="{06187748-1F73-458F-A913-38CD0B25BC70}" presName="root2" presStyleCnt="0"/>
      <dgm:spPr/>
    </dgm:pt>
    <dgm:pt modelId="{2ED070A4-57CF-4D8E-A6B1-869F514C7304}" type="pres">
      <dgm:prSet presAssocID="{06187748-1F73-458F-A913-38CD0B25BC7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04A8DD-D3A3-46FF-8F4B-31D02A3C53B7}" type="pres">
      <dgm:prSet presAssocID="{06187748-1F73-458F-A913-38CD0B25BC70}" presName="level3hierChild" presStyleCnt="0"/>
      <dgm:spPr/>
    </dgm:pt>
    <dgm:pt modelId="{30E0E900-B6F2-4FBA-B420-5835D34DA512}" type="pres">
      <dgm:prSet presAssocID="{22AE2A1E-B4AF-4647-BCF6-5337FA5C6FE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8BFA50C6-E114-4830-95D5-57D58F8BB5D0}" type="pres">
      <dgm:prSet presAssocID="{22AE2A1E-B4AF-4647-BCF6-5337FA5C6FE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27E8DDC-E5CC-4804-A2D0-A457063BE0D2}" type="pres">
      <dgm:prSet presAssocID="{D9FA385B-AFB7-4245-9E07-4C8CC2A3A6E8}" presName="root2" presStyleCnt="0"/>
      <dgm:spPr/>
    </dgm:pt>
    <dgm:pt modelId="{FE5B0891-87AD-4047-A9E0-50FC56915C7B}" type="pres">
      <dgm:prSet presAssocID="{D9FA385B-AFB7-4245-9E07-4C8CC2A3A6E8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6465E-6498-4659-92FB-310AA060E1EC}" type="pres">
      <dgm:prSet presAssocID="{D9FA385B-AFB7-4245-9E07-4C8CC2A3A6E8}" presName="level3hierChild" presStyleCnt="0"/>
      <dgm:spPr/>
    </dgm:pt>
    <dgm:pt modelId="{C06C6422-26F1-4750-B8C5-498D73541980}" type="pres">
      <dgm:prSet presAssocID="{376019FF-9943-42F4-A6CF-0E954FEAA936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8D18A73-1BC9-4D65-A029-34AFF56F2F65}" type="pres">
      <dgm:prSet presAssocID="{376019FF-9943-42F4-A6CF-0E954FEAA93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3B4D814-B69E-4A4A-9DF8-5137C35A52D1}" type="pres">
      <dgm:prSet presAssocID="{029AF965-4A41-4774-A9E9-E9D04BCF8427}" presName="root2" presStyleCnt="0"/>
      <dgm:spPr/>
    </dgm:pt>
    <dgm:pt modelId="{198D9A4F-8BA5-4025-8BAD-4462E4CFB13D}" type="pres">
      <dgm:prSet presAssocID="{029AF965-4A41-4774-A9E9-E9D04BCF8427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C0568F-AA92-42EC-B131-FA9E4AB1307A}" type="pres">
      <dgm:prSet presAssocID="{029AF965-4A41-4774-A9E9-E9D04BCF8427}" presName="level3hierChild" presStyleCnt="0"/>
      <dgm:spPr/>
    </dgm:pt>
    <dgm:pt modelId="{0301E938-714F-4BEE-9F94-79E25D5A72BD}" type="pres">
      <dgm:prSet presAssocID="{35B961F7-CA46-4AA8-BB41-723E157FE503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C098EA3-B10E-42F6-80DF-598FE1327441}" type="pres">
      <dgm:prSet presAssocID="{35B961F7-CA46-4AA8-BB41-723E157FE50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33055DF-11D5-4433-9C7C-491D4653A2D2}" type="pres">
      <dgm:prSet presAssocID="{A6E1AC72-A1AB-438C-B15D-B60D189CEF6F}" presName="root2" presStyleCnt="0"/>
      <dgm:spPr/>
    </dgm:pt>
    <dgm:pt modelId="{D5D07596-2A41-46BC-BD9D-9C9C07A9DDAF}" type="pres">
      <dgm:prSet presAssocID="{A6E1AC72-A1AB-438C-B15D-B60D189CEF6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239ADE-DA80-48AD-934A-AE9213A534AF}" type="pres">
      <dgm:prSet presAssocID="{A6E1AC72-A1AB-438C-B15D-B60D189CEF6F}" presName="level3hierChild" presStyleCnt="0"/>
      <dgm:spPr/>
    </dgm:pt>
  </dgm:ptLst>
  <dgm:cxnLst>
    <dgm:cxn modelId="{8686706B-58C5-42FF-AEC4-FB4C2F93F58B}" type="presOf" srcId="{22AE2A1E-B4AF-4647-BCF6-5337FA5C6FE2}" destId="{30E0E900-B6F2-4FBA-B420-5835D34DA512}" srcOrd="0" destOrd="0" presId="urn:microsoft.com/office/officeart/2005/8/layout/hierarchy2"/>
    <dgm:cxn modelId="{94EBCE24-6E75-4D84-9D58-E9C1EDB5DB3C}" srcId="{6AA00064-318E-4868-8409-B1F59899AAAB}" destId="{06187748-1F73-458F-A913-38CD0B25BC70}" srcOrd="0" destOrd="0" parTransId="{AF6CBFD3-AE4C-401F-80AF-9118AE053818}" sibTransId="{DDF96DB2-69C6-4542-BE08-912573149F04}"/>
    <dgm:cxn modelId="{CD8F0D06-8AD1-4092-8EF7-AB29DF255276}" type="presOf" srcId="{376019FF-9943-42F4-A6CF-0E954FEAA936}" destId="{C8D18A73-1BC9-4D65-A029-34AFF56F2F65}" srcOrd="1" destOrd="0" presId="urn:microsoft.com/office/officeart/2005/8/layout/hierarchy2"/>
    <dgm:cxn modelId="{D4B5F5FD-4724-47D2-9559-EA00641AF5C3}" type="presOf" srcId="{376019FF-9943-42F4-A6CF-0E954FEAA936}" destId="{C06C6422-26F1-4750-B8C5-498D73541980}" srcOrd="0" destOrd="0" presId="urn:microsoft.com/office/officeart/2005/8/layout/hierarchy2"/>
    <dgm:cxn modelId="{3D87D3BD-6285-41CE-B7C2-D5ECCFC98B3B}" srcId="{6AA00064-318E-4868-8409-B1F59899AAAB}" destId="{D9FA385B-AFB7-4245-9E07-4C8CC2A3A6E8}" srcOrd="1" destOrd="0" parTransId="{22AE2A1E-B4AF-4647-BCF6-5337FA5C6FE2}" sibTransId="{0EDBF2D6-155C-4BFD-BC81-B0ADD0FB3D50}"/>
    <dgm:cxn modelId="{040C2231-1773-43C7-B82A-CDF876DAFD0A}" type="presOf" srcId="{06187748-1F73-458F-A913-38CD0B25BC70}" destId="{2ED070A4-57CF-4D8E-A6B1-869F514C7304}" srcOrd="0" destOrd="0" presId="urn:microsoft.com/office/officeart/2005/8/layout/hierarchy2"/>
    <dgm:cxn modelId="{0E1DAB14-18E1-485B-8667-D0E29D09CAEB}" type="presOf" srcId="{35B961F7-CA46-4AA8-BB41-723E157FE503}" destId="{7C098EA3-B10E-42F6-80DF-598FE1327441}" srcOrd="1" destOrd="0" presId="urn:microsoft.com/office/officeart/2005/8/layout/hierarchy2"/>
    <dgm:cxn modelId="{C8016468-25A9-4B2A-AC63-59C19F418A87}" type="presOf" srcId="{35B961F7-CA46-4AA8-BB41-723E157FE503}" destId="{0301E938-714F-4BEE-9F94-79E25D5A72BD}" srcOrd="0" destOrd="0" presId="urn:microsoft.com/office/officeart/2005/8/layout/hierarchy2"/>
    <dgm:cxn modelId="{92DEB6C2-9FAF-4256-90EE-E5A922A0F1E4}" type="presOf" srcId="{A6E1AC72-A1AB-438C-B15D-B60D189CEF6F}" destId="{D5D07596-2A41-46BC-BD9D-9C9C07A9DDAF}" srcOrd="0" destOrd="0" presId="urn:microsoft.com/office/officeart/2005/8/layout/hierarchy2"/>
    <dgm:cxn modelId="{3D9D116F-BD41-443E-91DE-47D8CA798BB5}" type="presOf" srcId="{BE2E3398-0F0D-4DF1-93AF-EBC6C32080D9}" destId="{A65E13AE-3523-4DAD-9FA7-00D214F68FEC}" srcOrd="0" destOrd="0" presId="urn:microsoft.com/office/officeart/2005/8/layout/hierarchy2"/>
    <dgm:cxn modelId="{E57A4AE6-FB35-49CD-A294-610576A7D627}" type="presOf" srcId="{AF6CBFD3-AE4C-401F-80AF-9118AE053818}" destId="{7F791CCB-E0B9-4DF0-8E63-D1C9D32AAFF0}" srcOrd="0" destOrd="0" presId="urn:microsoft.com/office/officeart/2005/8/layout/hierarchy2"/>
    <dgm:cxn modelId="{64C721FE-8AA2-4C78-8C6A-A159EC9D2D5E}" srcId="{6AA00064-318E-4868-8409-B1F59899AAAB}" destId="{A6E1AC72-A1AB-438C-B15D-B60D189CEF6F}" srcOrd="3" destOrd="0" parTransId="{35B961F7-CA46-4AA8-BB41-723E157FE503}" sibTransId="{7C619754-BE17-4932-9862-B32DB96F7926}"/>
    <dgm:cxn modelId="{78D4B44C-A2CE-40FC-ACC6-5CC4E30F45B3}" srcId="{6AA00064-318E-4868-8409-B1F59899AAAB}" destId="{029AF965-4A41-4774-A9E9-E9D04BCF8427}" srcOrd="2" destOrd="0" parTransId="{376019FF-9943-42F4-A6CF-0E954FEAA936}" sibTransId="{DAF4E5D7-9D65-46FE-B1B9-8D213C1A8FC9}"/>
    <dgm:cxn modelId="{14A7602F-6192-4AAE-87BC-BB8AD37AA258}" type="presOf" srcId="{AF6CBFD3-AE4C-401F-80AF-9118AE053818}" destId="{5F4AECD0-DCFB-4362-9D99-472735EFE01A}" srcOrd="1" destOrd="0" presId="urn:microsoft.com/office/officeart/2005/8/layout/hierarchy2"/>
    <dgm:cxn modelId="{8EEF393D-6EDB-456C-958B-D0C7F57AEDD5}" type="presOf" srcId="{22AE2A1E-B4AF-4647-BCF6-5337FA5C6FE2}" destId="{8BFA50C6-E114-4830-95D5-57D58F8BB5D0}" srcOrd="1" destOrd="0" presId="urn:microsoft.com/office/officeart/2005/8/layout/hierarchy2"/>
    <dgm:cxn modelId="{3EF29A1E-5EFD-42F1-8DE5-E4436B098EEE}" type="presOf" srcId="{6AA00064-318E-4868-8409-B1F59899AAAB}" destId="{41ACD005-3622-429C-8527-378A855B4D5E}" srcOrd="0" destOrd="0" presId="urn:microsoft.com/office/officeart/2005/8/layout/hierarchy2"/>
    <dgm:cxn modelId="{3BF23E11-32DF-430D-B0C8-28DB265AE34D}" srcId="{BE2E3398-0F0D-4DF1-93AF-EBC6C32080D9}" destId="{6AA00064-318E-4868-8409-B1F59899AAAB}" srcOrd="0" destOrd="0" parTransId="{3FF7486F-A95F-4E2A-ACDF-3878AD666CDC}" sibTransId="{7C871DEE-98A6-4D71-8F01-2EDAEC8CBD9D}"/>
    <dgm:cxn modelId="{8F0D66E1-7345-422B-A530-346315EE3673}" type="presOf" srcId="{029AF965-4A41-4774-A9E9-E9D04BCF8427}" destId="{198D9A4F-8BA5-4025-8BAD-4462E4CFB13D}" srcOrd="0" destOrd="0" presId="urn:microsoft.com/office/officeart/2005/8/layout/hierarchy2"/>
    <dgm:cxn modelId="{925C90B6-BCBE-4C47-A3AF-787022326F69}" type="presOf" srcId="{D9FA385B-AFB7-4245-9E07-4C8CC2A3A6E8}" destId="{FE5B0891-87AD-4047-A9E0-50FC56915C7B}" srcOrd="0" destOrd="0" presId="urn:microsoft.com/office/officeart/2005/8/layout/hierarchy2"/>
    <dgm:cxn modelId="{CBF6BD06-CB29-4965-BF46-F2A690E9C817}" type="presParOf" srcId="{A65E13AE-3523-4DAD-9FA7-00D214F68FEC}" destId="{AC0F99F4-C5A8-4973-A570-649566BFE30A}" srcOrd="0" destOrd="0" presId="urn:microsoft.com/office/officeart/2005/8/layout/hierarchy2"/>
    <dgm:cxn modelId="{B31FC76B-E704-4799-953A-FCF7AE6515C3}" type="presParOf" srcId="{AC0F99F4-C5A8-4973-A570-649566BFE30A}" destId="{41ACD005-3622-429C-8527-378A855B4D5E}" srcOrd="0" destOrd="0" presId="urn:microsoft.com/office/officeart/2005/8/layout/hierarchy2"/>
    <dgm:cxn modelId="{94C28076-46A5-40D0-BCB6-36635D044946}" type="presParOf" srcId="{AC0F99F4-C5A8-4973-A570-649566BFE30A}" destId="{4E8BDB82-1A3B-4B66-8D3E-EE945042EF93}" srcOrd="1" destOrd="0" presId="urn:microsoft.com/office/officeart/2005/8/layout/hierarchy2"/>
    <dgm:cxn modelId="{EA731809-BAC7-4D94-BFF0-0F49F55D54F7}" type="presParOf" srcId="{4E8BDB82-1A3B-4B66-8D3E-EE945042EF93}" destId="{7F791CCB-E0B9-4DF0-8E63-D1C9D32AAFF0}" srcOrd="0" destOrd="0" presId="urn:microsoft.com/office/officeart/2005/8/layout/hierarchy2"/>
    <dgm:cxn modelId="{AAF8CC3D-80B3-4884-ABE7-043014AB1CA3}" type="presParOf" srcId="{7F791CCB-E0B9-4DF0-8E63-D1C9D32AAFF0}" destId="{5F4AECD0-DCFB-4362-9D99-472735EFE01A}" srcOrd="0" destOrd="0" presId="urn:microsoft.com/office/officeart/2005/8/layout/hierarchy2"/>
    <dgm:cxn modelId="{7C5C5209-5BEB-4F80-865B-535F2F347786}" type="presParOf" srcId="{4E8BDB82-1A3B-4B66-8D3E-EE945042EF93}" destId="{061DC697-51F5-4F24-B490-B7738B44ED8D}" srcOrd="1" destOrd="0" presId="urn:microsoft.com/office/officeart/2005/8/layout/hierarchy2"/>
    <dgm:cxn modelId="{02FFED0D-4567-4361-A9DA-D7C8FAF12604}" type="presParOf" srcId="{061DC697-51F5-4F24-B490-B7738B44ED8D}" destId="{2ED070A4-57CF-4D8E-A6B1-869F514C7304}" srcOrd="0" destOrd="0" presId="urn:microsoft.com/office/officeart/2005/8/layout/hierarchy2"/>
    <dgm:cxn modelId="{112B44F1-4E38-4660-AD75-1DCFF7854D62}" type="presParOf" srcId="{061DC697-51F5-4F24-B490-B7738B44ED8D}" destId="{3904A8DD-D3A3-46FF-8F4B-31D02A3C53B7}" srcOrd="1" destOrd="0" presId="urn:microsoft.com/office/officeart/2005/8/layout/hierarchy2"/>
    <dgm:cxn modelId="{9A56AB3A-A90A-4C98-802F-C5E18AB1A745}" type="presParOf" srcId="{4E8BDB82-1A3B-4B66-8D3E-EE945042EF93}" destId="{30E0E900-B6F2-4FBA-B420-5835D34DA512}" srcOrd="2" destOrd="0" presId="urn:microsoft.com/office/officeart/2005/8/layout/hierarchy2"/>
    <dgm:cxn modelId="{31FF0AD3-6DF1-4506-9283-040DAF24AB02}" type="presParOf" srcId="{30E0E900-B6F2-4FBA-B420-5835D34DA512}" destId="{8BFA50C6-E114-4830-95D5-57D58F8BB5D0}" srcOrd="0" destOrd="0" presId="urn:microsoft.com/office/officeart/2005/8/layout/hierarchy2"/>
    <dgm:cxn modelId="{D8CB2C68-9589-4967-9596-B3C9C5AD1FAC}" type="presParOf" srcId="{4E8BDB82-1A3B-4B66-8D3E-EE945042EF93}" destId="{F27E8DDC-E5CC-4804-A2D0-A457063BE0D2}" srcOrd="3" destOrd="0" presId="urn:microsoft.com/office/officeart/2005/8/layout/hierarchy2"/>
    <dgm:cxn modelId="{FC8E90F0-F8CC-4F46-A7A8-414F08F5D8AD}" type="presParOf" srcId="{F27E8DDC-E5CC-4804-A2D0-A457063BE0D2}" destId="{FE5B0891-87AD-4047-A9E0-50FC56915C7B}" srcOrd="0" destOrd="0" presId="urn:microsoft.com/office/officeart/2005/8/layout/hierarchy2"/>
    <dgm:cxn modelId="{A88E1C57-5319-481F-A9C4-15984071F5A2}" type="presParOf" srcId="{F27E8DDC-E5CC-4804-A2D0-A457063BE0D2}" destId="{7E26465E-6498-4659-92FB-310AA060E1EC}" srcOrd="1" destOrd="0" presId="urn:microsoft.com/office/officeart/2005/8/layout/hierarchy2"/>
    <dgm:cxn modelId="{C07FC8A5-8FF8-4940-ADDF-BA52D4307E5E}" type="presParOf" srcId="{4E8BDB82-1A3B-4B66-8D3E-EE945042EF93}" destId="{C06C6422-26F1-4750-B8C5-498D73541980}" srcOrd="4" destOrd="0" presId="urn:microsoft.com/office/officeart/2005/8/layout/hierarchy2"/>
    <dgm:cxn modelId="{1067F4F4-E6FD-4EA8-9ABE-900E64B88123}" type="presParOf" srcId="{C06C6422-26F1-4750-B8C5-498D73541980}" destId="{C8D18A73-1BC9-4D65-A029-34AFF56F2F65}" srcOrd="0" destOrd="0" presId="urn:microsoft.com/office/officeart/2005/8/layout/hierarchy2"/>
    <dgm:cxn modelId="{1C53E22F-0B65-4F36-B297-F334D84A19D7}" type="presParOf" srcId="{4E8BDB82-1A3B-4B66-8D3E-EE945042EF93}" destId="{A3B4D814-B69E-4A4A-9DF8-5137C35A52D1}" srcOrd="5" destOrd="0" presId="urn:microsoft.com/office/officeart/2005/8/layout/hierarchy2"/>
    <dgm:cxn modelId="{6F695225-AF79-4A41-849A-2929E90F6683}" type="presParOf" srcId="{A3B4D814-B69E-4A4A-9DF8-5137C35A52D1}" destId="{198D9A4F-8BA5-4025-8BAD-4462E4CFB13D}" srcOrd="0" destOrd="0" presId="urn:microsoft.com/office/officeart/2005/8/layout/hierarchy2"/>
    <dgm:cxn modelId="{194B57F8-20D8-4871-B663-04AF76898D90}" type="presParOf" srcId="{A3B4D814-B69E-4A4A-9DF8-5137C35A52D1}" destId="{56C0568F-AA92-42EC-B131-FA9E4AB1307A}" srcOrd="1" destOrd="0" presId="urn:microsoft.com/office/officeart/2005/8/layout/hierarchy2"/>
    <dgm:cxn modelId="{EDB2EC5B-6055-49F6-9F19-F2837CEA2B22}" type="presParOf" srcId="{4E8BDB82-1A3B-4B66-8D3E-EE945042EF93}" destId="{0301E938-714F-4BEE-9F94-79E25D5A72BD}" srcOrd="6" destOrd="0" presId="urn:microsoft.com/office/officeart/2005/8/layout/hierarchy2"/>
    <dgm:cxn modelId="{82992F52-7DBE-488C-ADE0-C88C8218DA29}" type="presParOf" srcId="{0301E938-714F-4BEE-9F94-79E25D5A72BD}" destId="{7C098EA3-B10E-42F6-80DF-598FE1327441}" srcOrd="0" destOrd="0" presId="urn:microsoft.com/office/officeart/2005/8/layout/hierarchy2"/>
    <dgm:cxn modelId="{210EC04A-37A9-4FAC-BC8A-B058AC7CA4BE}" type="presParOf" srcId="{4E8BDB82-1A3B-4B66-8D3E-EE945042EF93}" destId="{A33055DF-11D5-4433-9C7C-491D4653A2D2}" srcOrd="7" destOrd="0" presId="urn:microsoft.com/office/officeart/2005/8/layout/hierarchy2"/>
    <dgm:cxn modelId="{F23BD6C4-42F5-4C1F-8CB0-983D042B42A9}" type="presParOf" srcId="{A33055DF-11D5-4433-9C7C-491D4653A2D2}" destId="{D5D07596-2A41-46BC-BD9D-9C9C07A9DDAF}" srcOrd="0" destOrd="0" presId="urn:microsoft.com/office/officeart/2005/8/layout/hierarchy2"/>
    <dgm:cxn modelId="{C0F5FF05-61DF-45CE-A59C-F052A26F313B}" type="presParOf" srcId="{A33055DF-11D5-4433-9C7C-491D4653A2D2}" destId="{B3239ADE-DA80-48AD-934A-AE9213A534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FDFA4531-8017-4240-8F05-BB64FE23077B}" type="doc">
      <dgm:prSet loTypeId="urn:microsoft.com/office/officeart/2005/8/layout/process2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ED99233-B29A-483F-8774-6B09A4C99C10}">
      <dgm:prSet phldrT="[Text]" custT="1"/>
      <dgm:spPr/>
      <dgm:t>
        <a:bodyPr/>
        <a:lstStyle/>
        <a:p>
          <a:r>
            <a:rPr lang="en-ID" sz="20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Pencatatan Akuntansi Perusahaan Dagang</a:t>
          </a:r>
          <a:endParaRPr lang="en-US" sz="2000" b="1" dirty="0"/>
        </a:p>
      </dgm:t>
    </dgm:pt>
    <dgm:pt modelId="{9D524A39-F004-4DCA-9E94-768832E29C95}" type="parTrans" cxnId="{59FAAB34-7B85-49B2-80D9-E8CD6797CEB2}">
      <dgm:prSet/>
      <dgm:spPr/>
      <dgm:t>
        <a:bodyPr/>
        <a:lstStyle/>
        <a:p>
          <a:endParaRPr lang="en-US" sz="2000"/>
        </a:p>
      </dgm:t>
    </dgm:pt>
    <dgm:pt modelId="{6EDC127E-D8E0-4D6A-858C-6DB2641CF72F}" type="sibTrans" cxnId="{59FAAB34-7B85-49B2-80D9-E8CD6797CEB2}">
      <dgm:prSet custT="1"/>
      <dgm:spPr/>
      <dgm:t>
        <a:bodyPr/>
        <a:lstStyle/>
        <a:p>
          <a:endParaRPr lang="en-US" sz="2000" b="1"/>
        </a:p>
      </dgm:t>
    </dgm:pt>
    <dgm:pt modelId="{B3948AE3-B00E-43A2-B4A4-7D1221B5BFE1}">
      <dgm:prSet phldrT="[Text]" custT="1"/>
      <dgm:spPr/>
      <dgm:t>
        <a:bodyPr/>
        <a:lstStyle/>
        <a:p>
          <a:r>
            <a:rPr lang="en-ID" sz="20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Pengikhtisaran Akuntansi Perusahaan Dagang</a:t>
          </a:r>
          <a:endParaRPr lang="en-US" sz="2000" b="1" dirty="0"/>
        </a:p>
      </dgm:t>
    </dgm:pt>
    <dgm:pt modelId="{6E687BD7-5E16-4141-A947-F5EDDE19181B}" type="parTrans" cxnId="{E35FCF74-2A61-4D6B-B4B9-39CEF58B970F}">
      <dgm:prSet/>
      <dgm:spPr/>
      <dgm:t>
        <a:bodyPr/>
        <a:lstStyle/>
        <a:p>
          <a:endParaRPr lang="en-US" sz="2000"/>
        </a:p>
      </dgm:t>
    </dgm:pt>
    <dgm:pt modelId="{90AC4489-3661-4DAA-92E6-BED66CA6A731}" type="sibTrans" cxnId="{E35FCF74-2A61-4D6B-B4B9-39CEF58B970F}">
      <dgm:prSet custT="1"/>
      <dgm:spPr/>
      <dgm:t>
        <a:bodyPr/>
        <a:lstStyle/>
        <a:p>
          <a:endParaRPr lang="en-US" sz="2000" b="1"/>
        </a:p>
      </dgm:t>
    </dgm:pt>
    <dgm:pt modelId="{D311A1CC-11A3-4E27-9202-1CF7C246DE9C}">
      <dgm:prSet phldrT="[Text]" custT="1"/>
      <dgm:spPr/>
      <dgm:t>
        <a:bodyPr/>
        <a:lstStyle/>
        <a:p>
          <a:r>
            <a:rPr lang="en-ID" sz="2000" b="1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sldjump"/>
            </a:rPr>
            <a:t>Pelaporan Akuntansi Perusahaan Dagang</a:t>
          </a:r>
          <a:endParaRPr lang="en-US" sz="2000" b="1" dirty="0"/>
        </a:p>
      </dgm:t>
    </dgm:pt>
    <dgm:pt modelId="{67D1E98A-5575-46A7-828D-23F5CD24817F}" type="parTrans" cxnId="{8F6D6EA6-2006-4B43-8154-4DCE19FA4D68}">
      <dgm:prSet/>
      <dgm:spPr/>
      <dgm:t>
        <a:bodyPr/>
        <a:lstStyle/>
        <a:p>
          <a:endParaRPr lang="en-US" sz="2000"/>
        </a:p>
      </dgm:t>
    </dgm:pt>
    <dgm:pt modelId="{31E71A94-628F-4E26-94C0-AA2BBB08EAC2}" type="sibTrans" cxnId="{8F6D6EA6-2006-4B43-8154-4DCE19FA4D68}">
      <dgm:prSet/>
      <dgm:spPr/>
      <dgm:t>
        <a:bodyPr/>
        <a:lstStyle/>
        <a:p>
          <a:endParaRPr lang="en-US" sz="2000"/>
        </a:p>
      </dgm:t>
    </dgm:pt>
    <dgm:pt modelId="{868A4FCB-D75C-4C73-8856-B4C68D770322}" type="pres">
      <dgm:prSet presAssocID="{FDFA4531-8017-4240-8F05-BB64FE23077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519751-CBFE-469B-8D17-DA59B780222E}" type="pres">
      <dgm:prSet presAssocID="{4ED99233-B29A-483F-8774-6B09A4C99C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426E6-F4DF-47BA-A343-AA840A3833E8}" type="pres">
      <dgm:prSet presAssocID="{6EDC127E-D8E0-4D6A-858C-6DB2641CF72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C5048AD-9C5A-4A18-8B44-159F55D7CE7A}" type="pres">
      <dgm:prSet presAssocID="{6EDC127E-D8E0-4D6A-858C-6DB2641CF72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3D108AA-CDF9-46B5-8C72-4AB2748966DD}" type="pres">
      <dgm:prSet presAssocID="{B3948AE3-B00E-43A2-B4A4-7D1221B5BF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4D369-75A5-40F4-B2B9-F2DCF7815911}" type="pres">
      <dgm:prSet presAssocID="{90AC4489-3661-4DAA-92E6-BED66CA6A73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A091E5BC-0C86-40C9-B6EA-002E4F2B14A1}" type="pres">
      <dgm:prSet presAssocID="{90AC4489-3661-4DAA-92E6-BED66CA6A73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7DE15FD-F64A-46BC-B39C-222871B8026B}" type="pres">
      <dgm:prSet presAssocID="{D311A1CC-11A3-4E27-9202-1CF7C246DE9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097634-A553-4D1B-BB76-EC1AFA548A46}" type="presOf" srcId="{90AC4489-3661-4DAA-92E6-BED66CA6A731}" destId="{A091E5BC-0C86-40C9-B6EA-002E4F2B14A1}" srcOrd="1" destOrd="0" presId="urn:microsoft.com/office/officeart/2005/8/layout/process2"/>
    <dgm:cxn modelId="{8F6D6EA6-2006-4B43-8154-4DCE19FA4D68}" srcId="{FDFA4531-8017-4240-8F05-BB64FE23077B}" destId="{D311A1CC-11A3-4E27-9202-1CF7C246DE9C}" srcOrd="2" destOrd="0" parTransId="{67D1E98A-5575-46A7-828D-23F5CD24817F}" sibTransId="{31E71A94-628F-4E26-94C0-AA2BBB08EAC2}"/>
    <dgm:cxn modelId="{A57FCE9E-B3C1-4A4A-946E-EE22EF4EFD33}" type="presOf" srcId="{4ED99233-B29A-483F-8774-6B09A4C99C10}" destId="{8B519751-CBFE-469B-8D17-DA59B780222E}" srcOrd="0" destOrd="0" presId="urn:microsoft.com/office/officeart/2005/8/layout/process2"/>
    <dgm:cxn modelId="{0E52B518-8C01-4F4C-87A2-E14DFC1B0B05}" type="presOf" srcId="{B3948AE3-B00E-43A2-B4A4-7D1221B5BFE1}" destId="{63D108AA-CDF9-46B5-8C72-4AB2748966DD}" srcOrd="0" destOrd="0" presId="urn:microsoft.com/office/officeart/2005/8/layout/process2"/>
    <dgm:cxn modelId="{C08FA0B9-9A93-4A79-979B-235ED12CE741}" type="presOf" srcId="{90AC4489-3661-4DAA-92E6-BED66CA6A731}" destId="{5664D369-75A5-40F4-B2B9-F2DCF7815911}" srcOrd="0" destOrd="0" presId="urn:microsoft.com/office/officeart/2005/8/layout/process2"/>
    <dgm:cxn modelId="{CFD37C97-093C-40A6-A43E-714C3CFE4EA3}" type="presOf" srcId="{6EDC127E-D8E0-4D6A-858C-6DB2641CF72F}" destId="{9C5048AD-9C5A-4A18-8B44-159F55D7CE7A}" srcOrd="1" destOrd="0" presId="urn:microsoft.com/office/officeart/2005/8/layout/process2"/>
    <dgm:cxn modelId="{2D5FB391-E7B6-4E11-8C7F-29A41D381E0B}" type="presOf" srcId="{6EDC127E-D8E0-4D6A-858C-6DB2641CF72F}" destId="{588426E6-F4DF-47BA-A343-AA840A3833E8}" srcOrd="0" destOrd="0" presId="urn:microsoft.com/office/officeart/2005/8/layout/process2"/>
    <dgm:cxn modelId="{E35FCF74-2A61-4D6B-B4B9-39CEF58B970F}" srcId="{FDFA4531-8017-4240-8F05-BB64FE23077B}" destId="{B3948AE3-B00E-43A2-B4A4-7D1221B5BFE1}" srcOrd="1" destOrd="0" parTransId="{6E687BD7-5E16-4141-A947-F5EDDE19181B}" sibTransId="{90AC4489-3661-4DAA-92E6-BED66CA6A731}"/>
    <dgm:cxn modelId="{FF11F38D-7149-4249-94DE-0A3FEEB10C48}" type="presOf" srcId="{D311A1CC-11A3-4E27-9202-1CF7C246DE9C}" destId="{17DE15FD-F64A-46BC-B39C-222871B8026B}" srcOrd="0" destOrd="0" presId="urn:microsoft.com/office/officeart/2005/8/layout/process2"/>
    <dgm:cxn modelId="{59FAAB34-7B85-49B2-80D9-E8CD6797CEB2}" srcId="{FDFA4531-8017-4240-8F05-BB64FE23077B}" destId="{4ED99233-B29A-483F-8774-6B09A4C99C10}" srcOrd="0" destOrd="0" parTransId="{9D524A39-F004-4DCA-9E94-768832E29C95}" sibTransId="{6EDC127E-D8E0-4D6A-858C-6DB2641CF72F}"/>
    <dgm:cxn modelId="{5040F785-036E-45E0-8CAA-7740CA7D5705}" type="presOf" srcId="{FDFA4531-8017-4240-8F05-BB64FE23077B}" destId="{868A4FCB-D75C-4C73-8856-B4C68D770322}" srcOrd="0" destOrd="0" presId="urn:microsoft.com/office/officeart/2005/8/layout/process2"/>
    <dgm:cxn modelId="{29695638-5F15-4567-AF47-485CCC7212DC}" type="presParOf" srcId="{868A4FCB-D75C-4C73-8856-B4C68D770322}" destId="{8B519751-CBFE-469B-8D17-DA59B780222E}" srcOrd="0" destOrd="0" presId="urn:microsoft.com/office/officeart/2005/8/layout/process2"/>
    <dgm:cxn modelId="{97F4525F-36D5-4F56-8EBF-9295A0DD6199}" type="presParOf" srcId="{868A4FCB-D75C-4C73-8856-B4C68D770322}" destId="{588426E6-F4DF-47BA-A343-AA840A3833E8}" srcOrd="1" destOrd="0" presId="urn:microsoft.com/office/officeart/2005/8/layout/process2"/>
    <dgm:cxn modelId="{89620068-790B-4E10-BFB6-8AF90F89B469}" type="presParOf" srcId="{588426E6-F4DF-47BA-A343-AA840A3833E8}" destId="{9C5048AD-9C5A-4A18-8B44-159F55D7CE7A}" srcOrd="0" destOrd="0" presId="urn:microsoft.com/office/officeart/2005/8/layout/process2"/>
    <dgm:cxn modelId="{AF60AF47-9661-43F6-B28D-6B4237429EAD}" type="presParOf" srcId="{868A4FCB-D75C-4C73-8856-B4C68D770322}" destId="{63D108AA-CDF9-46B5-8C72-4AB2748966DD}" srcOrd="2" destOrd="0" presId="urn:microsoft.com/office/officeart/2005/8/layout/process2"/>
    <dgm:cxn modelId="{76195B6E-0099-4A16-B11E-10F84DBB1D5F}" type="presParOf" srcId="{868A4FCB-D75C-4C73-8856-B4C68D770322}" destId="{5664D369-75A5-40F4-B2B9-F2DCF7815911}" srcOrd="3" destOrd="0" presId="urn:microsoft.com/office/officeart/2005/8/layout/process2"/>
    <dgm:cxn modelId="{D68C6DBB-60E6-480D-9AC4-8996A5E0EE0B}" type="presParOf" srcId="{5664D369-75A5-40F4-B2B9-F2DCF7815911}" destId="{A091E5BC-0C86-40C9-B6EA-002E4F2B14A1}" srcOrd="0" destOrd="0" presId="urn:microsoft.com/office/officeart/2005/8/layout/process2"/>
    <dgm:cxn modelId="{569CFFFB-DDE4-462F-8E9D-6A0042BDD122}" type="presParOf" srcId="{868A4FCB-D75C-4C73-8856-B4C68D770322}" destId="{17DE15FD-F64A-46BC-B39C-222871B8026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84BDB7F-9963-4BDB-B824-E3530E239F62}" type="doc">
      <dgm:prSet loTypeId="urn:microsoft.com/office/officeart/2005/8/layout/hList1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0AA13F-753F-4B88-B491-24953113DE3A}">
      <dgm:prSet phldrT="[Text]" custT="1"/>
      <dgm:spPr/>
      <dgm:t>
        <a:bodyPr/>
        <a:lstStyle/>
        <a:p>
          <a:pPr algn="l"/>
          <a:r>
            <a:rPr lang="en-US" sz="2000" b="1" dirty="0" err="1" smtClean="0"/>
            <a:t>Tujuan</a:t>
          </a:r>
          <a:r>
            <a:rPr lang="en-US" sz="2000" b="1" dirty="0" smtClean="0"/>
            <a:t> </a:t>
          </a:r>
          <a:r>
            <a:rPr lang="en-US" sz="2000" b="1" dirty="0" err="1" smtClean="0"/>
            <a:t>Pembelajaran</a:t>
          </a:r>
          <a:endParaRPr lang="en-US" sz="2000" b="1" dirty="0"/>
        </a:p>
      </dgm:t>
    </dgm:pt>
    <dgm:pt modelId="{E3AE57ED-74A2-44FF-A1B7-3C27C9ABCD4E}" type="parTrans" cxnId="{15DA5648-40B1-4B8E-8B17-8B3B55FB169E}">
      <dgm:prSet/>
      <dgm:spPr/>
      <dgm:t>
        <a:bodyPr/>
        <a:lstStyle/>
        <a:p>
          <a:endParaRPr lang="en-US"/>
        </a:p>
      </dgm:t>
    </dgm:pt>
    <dgm:pt modelId="{6E77C9AC-2695-481D-A8F8-02B9674F4798}" type="sibTrans" cxnId="{15DA5648-40B1-4B8E-8B17-8B3B55FB169E}">
      <dgm:prSet/>
      <dgm:spPr/>
      <dgm:t>
        <a:bodyPr/>
        <a:lstStyle/>
        <a:p>
          <a:endParaRPr lang="en-US"/>
        </a:p>
      </dgm:t>
    </dgm:pt>
    <dgm:pt modelId="{0E1301E8-5FEE-4C84-B0EF-DE60147BE68E}">
      <dgm:prSet phldrT="[Text]" custT="1"/>
      <dgm:spPr/>
      <dgm:t>
        <a:bodyPr/>
        <a:lstStyle/>
        <a:p>
          <a:r>
            <a:rPr lang="en-US" sz="1600" dirty="0" err="1" smtClean="0"/>
            <a:t>Setelah</a:t>
          </a:r>
          <a:r>
            <a:rPr lang="en-US" sz="1600" dirty="0" smtClean="0"/>
            <a:t> </a:t>
          </a:r>
          <a:r>
            <a:rPr lang="en-US" sz="1600" dirty="0" err="1" smtClean="0"/>
            <a:t>membaca</a:t>
          </a:r>
          <a:r>
            <a:rPr lang="en-US" sz="1600" dirty="0" smtClean="0"/>
            <a:t> </a:t>
          </a:r>
          <a:r>
            <a:rPr lang="en-US" sz="1600" dirty="0" err="1" smtClean="0"/>
            <a:t>materi</a:t>
          </a:r>
          <a:r>
            <a:rPr lang="en-US" sz="1600" dirty="0" smtClean="0"/>
            <a:t>, </a:t>
          </a:r>
          <a:r>
            <a:rPr lang="en-US" sz="1600" dirty="0" err="1" smtClean="0"/>
            <a:t>Anda</a:t>
          </a:r>
          <a:r>
            <a:rPr lang="en-US" sz="1600" dirty="0" smtClean="0"/>
            <a:t> </a:t>
          </a:r>
          <a:r>
            <a:rPr lang="en-US" sz="1600" dirty="0" err="1" smtClean="0"/>
            <a:t>mampu</a:t>
          </a:r>
          <a:r>
            <a:rPr lang="en-US" sz="1600" dirty="0" smtClean="0"/>
            <a:t> </a:t>
          </a:r>
          <a:r>
            <a:rPr lang="en-US" sz="1600" dirty="0" err="1" smtClean="0"/>
            <a:t>menjelaskan</a:t>
          </a:r>
          <a:r>
            <a:rPr lang="en-US" sz="1600" dirty="0" smtClean="0"/>
            <a:t> </a:t>
          </a:r>
          <a:r>
            <a:rPr lang="en-US" sz="1600" dirty="0" err="1" smtClean="0"/>
            <a:t>karakteristik</a:t>
          </a:r>
          <a:r>
            <a:rPr lang="en-US" sz="1600" dirty="0" smtClean="0"/>
            <a:t> </a:t>
          </a:r>
          <a:r>
            <a:rPr lang="en-US" sz="1600" dirty="0" err="1" smtClean="0"/>
            <a:t>perusahaan</a:t>
          </a:r>
          <a:r>
            <a:rPr lang="en-US" sz="1600" dirty="0" smtClean="0"/>
            <a:t> </a:t>
          </a:r>
          <a:r>
            <a:rPr lang="en-US" sz="1600" dirty="0" err="1" smtClean="0"/>
            <a:t>dagang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tepat</a:t>
          </a:r>
          <a:r>
            <a:rPr lang="en-US" sz="1600" dirty="0" smtClean="0"/>
            <a:t>.</a:t>
          </a:r>
          <a:endParaRPr lang="en-US" sz="1600" dirty="0"/>
        </a:p>
      </dgm:t>
    </dgm:pt>
    <dgm:pt modelId="{FA611076-139B-477D-BFC7-EFA209D0775E}" type="parTrans" cxnId="{93BF14B3-05C6-46E0-AC3F-B3EF59A49AD1}">
      <dgm:prSet/>
      <dgm:spPr/>
      <dgm:t>
        <a:bodyPr/>
        <a:lstStyle/>
        <a:p>
          <a:endParaRPr lang="en-US"/>
        </a:p>
      </dgm:t>
    </dgm:pt>
    <dgm:pt modelId="{6F86826D-68E4-4941-90A1-2D6048EABBA0}" type="sibTrans" cxnId="{93BF14B3-05C6-46E0-AC3F-B3EF59A49AD1}">
      <dgm:prSet/>
      <dgm:spPr/>
      <dgm:t>
        <a:bodyPr/>
        <a:lstStyle/>
        <a:p>
          <a:endParaRPr lang="en-US"/>
        </a:p>
      </dgm:t>
    </dgm:pt>
    <dgm:pt modelId="{10F1CEB6-DCB9-4E67-AAF2-3B8CEF4F53C2}">
      <dgm:prSet custT="1"/>
      <dgm:spPr/>
      <dgm:t>
        <a:bodyPr/>
        <a:lstStyle/>
        <a:p>
          <a:r>
            <a:rPr lang="en-US" sz="1600" dirty="0" err="1" smtClean="0"/>
            <a:t>Setelah</a:t>
          </a:r>
          <a:r>
            <a:rPr lang="en-US" sz="1600" dirty="0" smtClean="0"/>
            <a:t> mengerjakan tugas, </a:t>
          </a:r>
          <a:r>
            <a:rPr lang="en-US" sz="1600" dirty="0" err="1" smtClean="0"/>
            <a:t>Anda</a:t>
          </a:r>
          <a:r>
            <a:rPr lang="en-US" sz="1600" dirty="0" smtClean="0"/>
            <a:t> </a:t>
          </a:r>
          <a:r>
            <a:rPr lang="en-US" sz="1600" dirty="0" err="1" smtClean="0"/>
            <a:t>mampu</a:t>
          </a:r>
          <a:r>
            <a:rPr lang="en-US" sz="1600" dirty="0" smtClean="0"/>
            <a:t> menghitung jurnal khusus dan jurnal umum dengan teliti.</a:t>
          </a:r>
          <a:endParaRPr lang="en-US" sz="1600" dirty="0"/>
        </a:p>
      </dgm:t>
    </dgm:pt>
    <dgm:pt modelId="{51A5D076-F45D-4B3D-84B4-F98120B5F4A5}" type="parTrans" cxnId="{8F1D5599-6F11-439D-A1A6-CFD97C80B4A5}">
      <dgm:prSet/>
      <dgm:spPr/>
      <dgm:t>
        <a:bodyPr/>
        <a:lstStyle/>
        <a:p>
          <a:endParaRPr lang="en-US"/>
        </a:p>
      </dgm:t>
    </dgm:pt>
    <dgm:pt modelId="{E50FAFFF-C6DE-4309-B6FB-11D073E61F46}" type="sibTrans" cxnId="{8F1D5599-6F11-439D-A1A6-CFD97C80B4A5}">
      <dgm:prSet/>
      <dgm:spPr/>
      <dgm:t>
        <a:bodyPr/>
        <a:lstStyle/>
        <a:p>
          <a:endParaRPr lang="en-US"/>
        </a:p>
      </dgm:t>
    </dgm:pt>
    <dgm:pt modelId="{6FA4EBD8-B634-4143-9C1B-34BFFDA062E4}">
      <dgm:prSet custT="1"/>
      <dgm:spPr/>
      <dgm:t>
        <a:bodyPr/>
        <a:lstStyle/>
        <a:p>
          <a:r>
            <a:rPr lang="en-US" sz="1600" dirty="0" err="1" smtClean="0"/>
            <a:t>Setelah</a:t>
          </a:r>
          <a:r>
            <a:rPr lang="en-US" sz="1600" dirty="0" smtClean="0"/>
            <a:t> memahami contoh soal, </a:t>
          </a:r>
          <a:r>
            <a:rPr lang="en-US" sz="1600" dirty="0" err="1" smtClean="0"/>
            <a:t>Anda</a:t>
          </a:r>
          <a:r>
            <a:rPr lang="en-US" sz="1600" dirty="0" smtClean="0"/>
            <a:t> </a:t>
          </a:r>
          <a:r>
            <a:rPr lang="en-US" sz="1600" dirty="0" err="1" smtClean="0"/>
            <a:t>mampu</a:t>
          </a:r>
          <a:r>
            <a:rPr lang="en-US" sz="1600" dirty="0" smtClean="0"/>
            <a:t> memposting ke buku besar pembantu dan buku besar </a:t>
          </a:r>
          <a:r>
            <a:rPr lang="en-US" sz="1600" dirty="0" err="1" smtClean="0"/>
            <a:t>utama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tepat</a:t>
          </a:r>
          <a:r>
            <a:rPr lang="en-US" sz="1600" dirty="0" smtClean="0"/>
            <a:t>.</a:t>
          </a:r>
          <a:endParaRPr lang="en-US" sz="1600" dirty="0"/>
        </a:p>
      </dgm:t>
    </dgm:pt>
    <dgm:pt modelId="{1AA41E25-5B66-4568-97F3-4C8D5BDBF15A}" type="parTrans" cxnId="{9A7663C6-5194-44B0-ABF2-FFC84C4545B0}">
      <dgm:prSet/>
      <dgm:spPr/>
      <dgm:t>
        <a:bodyPr/>
        <a:lstStyle/>
        <a:p>
          <a:endParaRPr lang="en-US"/>
        </a:p>
      </dgm:t>
    </dgm:pt>
    <dgm:pt modelId="{24B6BA89-D6F8-4B17-8127-AE1F4006700F}" type="sibTrans" cxnId="{9A7663C6-5194-44B0-ABF2-FFC84C4545B0}">
      <dgm:prSet/>
      <dgm:spPr/>
      <dgm:t>
        <a:bodyPr/>
        <a:lstStyle/>
        <a:p>
          <a:endParaRPr lang="en-US"/>
        </a:p>
      </dgm:t>
    </dgm:pt>
    <dgm:pt modelId="{B317ADA5-A8D6-4ECB-84E4-969B984E5A45}">
      <dgm:prSet custT="1"/>
      <dgm:spPr/>
      <dgm:t>
        <a:bodyPr/>
        <a:lstStyle/>
        <a:p>
          <a:r>
            <a:rPr lang="sv-SE" sz="1600" dirty="0" smtClean="0"/>
            <a:t>Setelah membaca materi, Anda mampu menyusun jurnal penyesuaian dan kertas kerja dengan benar.</a:t>
          </a:r>
          <a:endParaRPr lang="en-US" sz="1600" dirty="0"/>
        </a:p>
      </dgm:t>
    </dgm:pt>
    <dgm:pt modelId="{014683B8-9358-40AB-9B6A-12966BACDC70}" type="parTrans" cxnId="{1FDD358B-CEC6-45AF-BA79-48A6E16A90B2}">
      <dgm:prSet/>
      <dgm:spPr/>
      <dgm:t>
        <a:bodyPr/>
        <a:lstStyle/>
        <a:p>
          <a:endParaRPr lang="en-US"/>
        </a:p>
      </dgm:t>
    </dgm:pt>
    <dgm:pt modelId="{A5842666-A0E1-4418-B0AF-29522585C6D4}" type="sibTrans" cxnId="{1FDD358B-CEC6-45AF-BA79-48A6E16A90B2}">
      <dgm:prSet/>
      <dgm:spPr/>
      <dgm:t>
        <a:bodyPr/>
        <a:lstStyle/>
        <a:p>
          <a:endParaRPr lang="en-US"/>
        </a:p>
      </dgm:t>
    </dgm:pt>
    <dgm:pt modelId="{9B5E56D7-C894-4DB0-9BD2-68CA34A60E30}">
      <dgm:prSet custT="1"/>
      <dgm:spPr/>
      <dgm:t>
        <a:bodyPr/>
        <a:lstStyle/>
        <a:p>
          <a:r>
            <a:rPr lang="en-US" sz="1600" dirty="0" err="1" smtClean="0"/>
            <a:t>Setelah</a:t>
          </a:r>
          <a:r>
            <a:rPr lang="en-US" sz="1600" dirty="0" smtClean="0"/>
            <a:t> </a:t>
          </a:r>
          <a:r>
            <a:rPr lang="en-US" sz="1600" dirty="0" err="1" smtClean="0"/>
            <a:t>berdiskusi</a:t>
          </a:r>
          <a:r>
            <a:rPr lang="en-US" sz="1600" dirty="0" smtClean="0"/>
            <a:t>, </a:t>
          </a:r>
          <a:r>
            <a:rPr lang="en-US" sz="1600" dirty="0" err="1" smtClean="0"/>
            <a:t>Anda</a:t>
          </a:r>
          <a:r>
            <a:rPr lang="en-US" sz="1600" dirty="0" smtClean="0"/>
            <a:t> </a:t>
          </a:r>
          <a:r>
            <a:rPr lang="en-US" sz="1600" dirty="0" err="1" smtClean="0"/>
            <a:t>mampu</a:t>
          </a:r>
          <a:r>
            <a:rPr lang="en-US" sz="1600" dirty="0" smtClean="0"/>
            <a:t> menentukan harga pokok penjualan (HPP) dengan tepat.</a:t>
          </a:r>
          <a:endParaRPr lang="en-US" sz="1600" dirty="0"/>
        </a:p>
      </dgm:t>
    </dgm:pt>
    <dgm:pt modelId="{AB54CF65-C1CD-4596-B7BE-66FFE9082AF1}" type="parTrans" cxnId="{9ACF5911-3F60-43CF-B114-0E64F6447F22}">
      <dgm:prSet/>
      <dgm:spPr/>
      <dgm:t>
        <a:bodyPr/>
        <a:lstStyle/>
        <a:p>
          <a:endParaRPr lang="en-US"/>
        </a:p>
      </dgm:t>
    </dgm:pt>
    <dgm:pt modelId="{984093AE-C909-49F9-8F4D-2C560614B6B4}" type="sibTrans" cxnId="{9ACF5911-3F60-43CF-B114-0E64F6447F22}">
      <dgm:prSet/>
      <dgm:spPr/>
      <dgm:t>
        <a:bodyPr/>
        <a:lstStyle/>
        <a:p>
          <a:endParaRPr lang="en-US"/>
        </a:p>
      </dgm:t>
    </dgm:pt>
    <dgm:pt modelId="{E050DAC8-C6D4-43A0-A8D8-27A95F6F76EA}">
      <dgm:prSet custT="1"/>
      <dgm:spPr/>
      <dgm:t>
        <a:bodyPr/>
        <a:lstStyle/>
        <a:p>
          <a:r>
            <a:rPr lang="en-US" sz="1600" dirty="0" err="1" smtClean="0"/>
            <a:t>Setelah</a:t>
          </a:r>
          <a:r>
            <a:rPr lang="en-US" sz="1600" dirty="0" smtClean="0"/>
            <a:t> membaca materi, </a:t>
          </a:r>
          <a:r>
            <a:rPr lang="en-US" sz="1600" dirty="0" err="1" smtClean="0"/>
            <a:t>Anda</a:t>
          </a:r>
          <a:r>
            <a:rPr lang="en-US" sz="1600" dirty="0" smtClean="0"/>
            <a:t> </a:t>
          </a:r>
          <a:r>
            <a:rPr lang="en-US" sz="1600" dirty="0" err="1" smtClean="0"/>
            <a:t>mampu</a:t>
          </a:r>
          <a:r>
            <a:rPr lang="en-US" sz="1600" dirty="0" smtClean="0"/>
            <a:t> menyusun laporan keuangan dengan benar.</a:t>
          </a:r>
          <a:endParaRPr lang="en-US" sz="1600" dirty="0"/>
        </a:p>
      </dgm:t>
    </dgm:pt>
    <dgm:pt modelId="{C5B8948F-D2E1-49C4-A9A2-C8CFE2FB0ADC}" type="parTrans" cxnId="{43020158-0DAA-4E6E-9206-469583607B3F}">
      <dgm:prSet/>
      <dgm:spPr/>
      <dgm:t>
        <a:bodyPr/>
        <a:lstStyle/>
        <a:p>
          <a:endParaRPr lang="en-US"/>
        </a:p>
      </dgm:t>
    </dgm:pt>
    <dgm:pt modelId="{75776EF6-C546-4704-A91F-D91108857BE9}" type="sibTrans" cxnId="{43020158-0DAA-4E6E-9206-469583607B3F}">
      <dgm:prSet/>
      <dgm:spPr/>
      <dgm:t>
        <a:bodyPr/>
        <a:lstStyle/>
        <a:p>
          <a:endParaRPr lang="en-US"/>
        </a:p>
      </dgm:t>
    </dgm:pt>
    <dgm:pt modelId="{34576E57-85CF-4183-A14D-F85F5B537C5C}" type="pres">
      <dgm:prSet presAssocID="{B84BDB7F-9963-4BDB-B824-E3530E239F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E49AFA-0C08-4E02-A8F6-20EDB75E35D5}" type="pres">
      <dgm:prSet presAssocID="{5D0AA13F-753F-4B88-B491-24953113DE3A}" presName="composite" presStyleCnt="0"/>
      <dgm:spPr/>
    </dgm:pt>
    <dgm:pt modelId="{A7CA8930-269C-4FC8-9745-BB20648D8A38}" type="pres">
      <dgm:prSet presAssocID="{5D0AA13F-753F-4B88-B491-24953113DE3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F76B-6D05-47B4-BBA1-677B2AE38FFC}" type="pres">
      <dgm:prSet presAssocID="{5D0AA13F-753F-4B88-B491-24953113DE3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BD80A2-0A61-47A9-AA29-921941A5BE14}" type="presOf" srcId="{9B5E56D7-C894-4DB0-9BD2-68CA34A60E30}" destId="{91D7F76B-6D05-47B4-BBA1-677B2AE38FFC}" srcOrd="0" destOrd="4" presId="urn:microsoft.com/office/officeart/2005/8/layout/hList1"/>
    <dgm:cxn modelId="{9ACF5911-3F60-43CF-B114-0E64F6447F22}" srcId="{5D0AA13F-753F-4B88-B491-24953113DE3A}" destId="{9B5E56D7-C894-4DB0-9BD2-68CA34A60E30}" srcOrd="4" destOrd="0" parTransId="{AB54CF65-C1CD-4596-B7BE-66FFE9082AF1}" sibTransId="{984093AE-C909-49F9-8F4D-2C560614B6B4}"/>
    <dgm:cxn modelId="{93D47C4F-E46B-42DC-AD25-DB2993B1DC09}" type="presOf" srcId="{0E1301E8-5FEE-4C84-B0EF-DE60147BE68E}" destId="{91D7F76B-6D05-47B4-BBA1-677B2AE38FFC}" srcOrd="0" destOrd="0" presId="urn:microsoft.com/office/officeart/2005/8/layout/hList1"/>
    <dgm:cxn modelId="{C82E75EB-C9E6-4B98-8575-6F1A02E57C71}" type="presOf" srcId="{B84BDB7F-9963-4BDB-B824-E3530E239F62}" destId="{34576E57-85CF-4183-A14D-F85F5B537C5C}" srcOrd="0" destOrd="0" presId="urn:microsoft.com/office/officeart/2005/8/layout/hList1"/>
    <dgm:cxn modelId="{2BAB56DF-DEC4-471F-AC8C-6289B8B4960D}" type="presOf" srcId="{E050DAC8-C6D4-43A0-A8D8-27A95F6F76EA}" destId="{91D7F76B-6D05-47B4-BBA1-677B2AE38FFC}" srcOrd="0" destOrd="5" presId="urn:microsoft.com/office/officeart/2005/8/layout/hList1"/>
    <dgm:cxn modelId="{15DA5648-40B1-4B8E-8B17-8B3B55FB169E}" srcId="{B84BDB7F-9963-4BDB-B824-E3530E239F62}" destId="{5D0AA13F-753F-4B88-B491-24953113DE3A}" srcOrd="0" destOrd="0" parTransId="{E3AE57ED-74A2-44FF-A1B7-3C27C9ABCD4E}" sibTransId="{6E77C9AC-2695-481D-A8F8-02B9674F4798}"/>
    <dgm:cxn modelId="{43020158-0DAA-4E6E-9206-469583607B3F}" srcId="{5D0AA13F-753F-4B88-B491-24953113DE3A}" destId="{E050DAC8-C6D4-43A0-A8D8-27A95F6F76EA}" srcOrd="5" destOrd="0" parTransId="{C5B8948F-D2E1-49C4-A9A2-C8CFE2FB0ADC}" sibTransId="{75776EF6-C546-4704-A91F-D91108857BE9}"/>
    <dgm:cxn modelId="{D8ED881F-56EC-42E6-A074-B5231184D4C6}" type="presOf" srcId="{5D0AA13F-753F-4B88-B491-24953113DE3A}" destId="{A7CA8930-269C-4FC8-9745-BB20648D8A38}" srcOrd="0" destOrd="0" presId="urn:microsoft.com/office/officeart/2005/8/layout/hList1"/>
    <dgm:cxn modelId="{9A7663C6-5194-44B0-ABF2-FFC84C4545B0}" srcId="{5D0AA13F-753F-4B88-B491-24953113DE3A}" destId="{6FA4EBD8-B634-4143-9C1B-34BFFDA062E4}" srcOrd="2" destOrd="0" parTransId="{1AA41E25-5B66-4568-97F3-4C8D5BDBF15A}" sibTransId="{24B6BA89-D6F8-4B17-8127-AE1F4006700F}"/>
    <dgm:cxn modelId="{11547BB1-0188-4C7F-A104-18A7FB7661DD}" type="presOf" srcId="{6FA4EBD8-B634-4143-9C1B-34BFFDA062E4}" destId="{91D7F76B-6D05-47B4-BBA1-677B2AE38FFC}" srcOrd="0" destOrd="2" presId="urn:microsoft.com/office/officeart/2005/8/layout/hList1"/>
    <dgm:cxn modelId="{93BF14B3-05C6-46E0-AC3F-B3EF59A49AD1}" srcId="{5D0AA13F-753F-4B88-B491-24953113DE3A}" destId="{0E1301E8-5FEE-4C84-B0EF-DE60147BE68E}" srcOrd="0" destOrd="0" parTransId="{FA611076-139B-477D-BFC7-EFA209D0775E}" sibTransId="{6F86826D-68E4-4941-90A1-2D6048EABBA0}"/>
    <dgm:cxn modelId="{1FDD358B-CEC6-45AF-BA79-48A6E16A90B2}" srcId="{5D0AA13F-753F-4B88-B491-24953113DE3A}" destId="{B317ADA5-A8D6-4ECB-84E4-969B984E5A45}" srcOrd="3" destOrd="0" parTransId="{014683B8-9358-40AB-9B6A-12966BACDC70}" sibTransId="{A5842666-A0E1-4418-B0AF-29522585C6D4}"/>
    <dgm:cxn modelId="{FA5C4DA8-808B-4EA8-A238-5517DF8DB178}" type="presOf" srcId="{10F1CEB6-DCB9-4E67-AAF2-3B8CEF4F53C2}" destId="{91D7F76B-6D05-47B4-BBA1-677B2AE38FFC}" srcOrd="0" destOrd="1" presId="urn:microsoft.com/office/officeart/2005/8/layout/hList1"/>
    <dgm:cxn modelId="{8F1D5599-6F11-439D-A1A6-CFD97C80B4A5}" srcId="{5D0AA13F-753F-4B88-B491-24953113DE3A}" destId="{10F1CEB6-DCB9-4E67-AAF2-3B8CEF4F53C2}" srcOrd="1" destOrd="0" parTransId="{51A5D076-F45D-4B3D-84B4-F98120B5F4A5}" sibTransId="{E50FAFFF-C6DE-4309-B6FB-11D073E61F46}"/>
    <dgm:cxn modelId="{8A3CC374-6AA3-4B90-B861-570B1DA11C2A}" type="presOf" srcId="{B317ADA5-A8D6-4ECB-84E4-969B984E5A45}" destId="{91D7F76B-6D05-47B4-BBA1-677B2AE38FFC}" srcOrd="0" destOrd="3" presId="urn:microsoft.com/office/officeart/2005/8/layout/hList1"/>
    <dgm:cxn modelId="{6CDA3306-A13C-49CE-BC1E-12DF42014015}" type="presParOf" srcId="{34576E57-85CF-4183-A14D-F85F5B537C5C}" destId="{1EE49AFA-0C08-4E02-A8F6-20EDB75E35D5}" srcOrd="0" destOrd="0" presId="urn:microsoft.com/office/officeart/2005/8/layout/hList1"/>
    <dgm:cxn modelId="{0489F6EF-9A6C-483C-ABDD-FF1BCE766A3D}" type="presParOf" srcId="{1EE49AFA-0C08-4E02-A8F6-20EDB75E35D5}" destId="{A7CA8930-269C-4FC8-9745-BB20648D8A38}" srcOrd="0" destOrd="0" presId="urn:microsoft.com/office/officeart/2005/8/layout/hList1"/>
    <dgm:cxn modelId="{930C718F-2B90-419E-9EC9-96E5BE0F6BBD}" type="presParOf" srcId="{1EE49AFA-0C08-4E02-A8F6-20EDB75E35D5}" destId="{91D7F76B-6D05-47B4-BBA1-677B2AE38F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AB4A129-FCA2-4F6A-8A1B-FD8125A0763F}" type="doc">
      <dgm:prSet loTypeId="urn:microsoft.com/office/officeart/2005/8/layout/matrix1" loCatId="matrix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CDD13-9F23-4934-94E8-1156614C2C24}">
      <dgm:prSet phldrT="[Text]" custT="1"/>
      <dgm:spPr/>
      <dgm:t>
        <a:bodyPr/>
        <a:lstStyle/>
        <a:p>
          <a:r>
            <a:rPr lang="en-ID" sz="2400" dirty="0" smtClean="0">
              <a:latin typeface="Arial Black" pitchFamily="34" charset="0"/>
            </a:rPr>
            <a:t>Mengenal Perusahaan Dagang</a:t>
          </a:r>
          <a:endParaRPr lang="en-US" sz="2400" dirty="0">
            <a:latin typeface="Arial Black" pitchFamily="34" charset="0"/>
          </a:endParaRPr>
        </a:p>
      </dgm:t>
    </dgm:pt>
    <dgm:pt modelId="{C23FAABF-D94E-4BC3-ACA0-5EB156849F0E}" type="parTrans" cxnId="{0FEC7132-91CF-442F-8867-0BEC4E5C85DF}">
      <dgm:prSet/>
      <dgm:spPr/>
      <dgm:t>
        <a:bodyPr/>
        <a:lstStyle/>
        <a:p>
          <a:endParaRPr lang="en-US"/>
        </a:p>
      </dgm:t>
    </dgm:pt>
    <dgm:pt modelId="{E7B8BE86-7ABF-46A4-8E24-C9286459562B}" type="sibTrans" cxnId="{0FEC7132-91CF-442F-8867-0BEC4E5C85DF}">
      <dgm:prSet/>
      <dgm:spPr/>
      <dgm:t>
        <a:bodyPr/>
        <a:lstStyle/>
        <a:p>
          <a:endParaRPr lang="en-US"/>
        </a:p>
      </dgm:t>
    </dgm:pt>
    <dgm:pt modelId="{423678F5-5D28-4E6F-BC19-48C17E54E3C6}">
      <dgm:prSet phldrT="[Text]" custT="1"/>
      <dgm:spPr/>
      <dgm:t>
        <a:bodyPr/>
        <a:lstStyle/>
        <a:p>
          <a:r>
            <a:rPr lang="en-ID" sz="2800" dirty="0" smtClean="0">
              <a:latin typeface="Arial" pitchFamily="34" charset="0"/>
              <a:cs typeface="Arial" pitchFamily="34" charset="0"/>
            </a:rPr>
            <a:t>Karakteristik Perusahaan Dagang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D6590D91-3E6B-4ECE-8F4E-2C09758546EC}" type="parTrans" cxnId="{2D29BEF1-B4FC-4585-B733-797E357C53B5}">
      <dgm:prSet/>
      <dgm:spPr/>
      <dgm:t>
        <a:bodyPr/>
        <a:lstStyle/>
        <a:p>
          <a:endParaRPr lang="en-US"/>
        </a:p>
      </dgm:t>
    </dgm:pt>
    <dgm:pt modelId="{2B49BA76-A2FE-4CA4-8AC6-20C9DD1A2E7A}" type="sibTrans" cxnId="{2D29BEF1-B4FC-4585-B733-797E357C53B5}">
      <dgm:prSet/>
      <dgm:spPr/>
      <dgm:t>
        <a:bodyPr/>
        <a:lstStyle/>
        <a:p>
          <a:endParaRPr lang="en-US"/>
        </a:p>
      </dgm:t>
    </dgm:pt>
    <dgm:pt modelId="{D9C2F961-6EF7-44A8-9390-30C01A5C2C86}">
      <dgm:prSet phldrT="[Text]" custT="1"/>
      <dgm:spPr/>
      <dgm:t>
        <a:bodyPr/>
        <a:lstStyle/>
        <a:p>
          <a:r>
            <a:rPr lang="en-ID" sz="2800" dirty="0" smtClean="0">
              <a:latin typeface="Arial" pitchFamily="34" charset="0"/>
              <a:cs typeface="Arial" pitchFamily="34" charset="0"/>
            </a:rPr>
            <a:t>Transaksi pada Perusahaan Dagang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2D354B31-BCCA-483B-875E-3F765543BF94}" type="parTrans" cxnId="{9FE2B7B3-9A19-455A-B7E4-C511F3579FCE}">
      <dgm:prSet/>
      <dgm:spPr/>
      <dgm:t>
        <a:bodyPr/>
        <a:lstStyle/>
        <a:p>
          <a:endParaRPr lang="en-US"/>
        </a:p>
      </dgm:t>
    </dgm:pt>
    <dgm:pt modelId="{917A4136-F88C-47CF-B46B-5E479847AA07}" type="sibTrans" cxnId="{9FE2B7B3-9A19-455A-B7E4-C511F3579FCE}">
      <dgm:prSet/>
      <dgm:spPr/>
      <dgm:t>
        <a:bodyPr/>
        <a:lstStyle/>
        <a:p>
          <a:endParaRPr lang="en-US"/>
        </a:p>
      </dgm:t>
    </dgm:pt>
    <dgm:pt modelId="{E2BDED99-8DFB-4759-BF2D-C53EB4ADEFC8}">
      <dgm:prSet phldrT="[Text]" custT="1"/>
      <dgm:spPr/>
      <dgm:t>
        <a:bodyPr/>
        <a:lstStyle/>
        <a:p>
          <a:r>
            <a:rPr lang="en-ID" sz="2800" dirty="0" smtClean="0">
              <a:latin typeface="Arial" pitchFamily="34" charset="0"/>
              <a:cs typeface="Arial" pitchFamily="34" charset="0"/>
            </a:rPr>
            <a:t>Syarat Pembayaran Barang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489583D8-3EA5-4F75-A184-B9F6A347E3E2}" type="parTrans" cxnId="{B3753918-6C28-47D9-9060-E8B7DFE016B4}">
      <dgm:prSet/>
      <dgm:spPr/>
      <dgm:t>
        <a:bodyPr/>
        <a:lstStyle/>
        <a:p>
          <a:endParaRPr lang="en-US"/>
        </a:p>
      </dgm:t>
    </dgm:pt>
    <dgm:pt modelId="{7A2C72FC-FF72-407C-9DC0-8CDA300DDAF4}" type="sibTrans" cxnId="{B3753918-6C28-47D9-9060-E8B7DFE016B4}">
      <dgm:prSet/>
      <dgm:spPr/>
      <dgm:t>
        <a:bodyPr/>
        <a:lstStyle/>
        <a:p>
          <a:endParaRPr lang="en-US"/>
        </a:p>
      </dgm:t>
    </dgm:pt>
    <dgm:pt modelId="{ED11245D-6EA1-4B5E-A47B-62F6C5B0C69D}">
      <dgm:prSet phldrT="[Text]" custT="1"/>
      <dgm:spPr/>
      <dgm:t>
        <a:bodyPr/>
        <a:lstStyle/>
        <a:p>
          <a:r>
            <a:rPr lang="en-ID" sz="2800" dirty="0" smtClean="0">
              <a:latin typeface="Arial" pitchFamily="34" charset="0"/>
              <a:cs typeface="Arial" pitchFamily="34" charset="0"/>
            </a:rPr>
            <a:t>Syarat Penyerahan Barang</a:t>
          </a:r>
          <a:endParaRPr lang="en-US" sz="2800" dirty="0">
            <a:latin typeface="Arial" pitchFamily="34" charset="0"/>
            <a:cs typeface="Arial" pitchFamily="34" charset="0"/>
          </a:endParaRPr>
        </a:p>
      </dgm:t>
    </dgm:pt>
    <dgm:pt modelId="{3D2E82BD-9517-4639-B022-D06EC3EE7E25}" type="parTrans" cxnId="{AA424C67-C52F-442E-B768-24C0A30006EC}">
      <dgm:prSet/>
      <dgm:spPr/>
      <dgm:t>
        <a:bodyPr/>
        <a:lstStyle/>
        <a:p>
          <a:endParaRPr lang="en-US"/>
        </a:p>
      </dgm:t>
    </dgm:pt>
    <dgm:pt modelId="{F853CAD2-AC87-4C1A-8EC5-6D19B6A01923}" type="sibTrans" cxnId="{AA424C67-C52F-442E-B768-24C0A30006EC}">
      <dgm:prSet/>
      <dgm:spPr/>
      <dgm:t>
        <a:bodyPr/>
        <a:lstStyle/>
        <a:p>
          <a:endParaRPr lang="en-US"/>
        </a:p>
      </dgm:t>
    </dgm:pt>
    <dgm:pt modelId="{ACEA9928-2987-4D79-8808-7954022E8FC4}" type="pres">
      <dgm:prSet presAssocID="{BAB4A129-FCA2-4F6A-8A1B-FD8125A076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E1C54-E69F-4733-8172-502C202D7527}" type="pres">
      <dgm:prSet presAssocID="{BAB4A129-FCA2-4F6A-8A1B-FD8125A0763F}" presName="matrix" presStyleCnt="0"/>
      <dgm:spPr/>
      <dgm:t>
        <a:bodyPr/>
        <a:lstStyle/>
        <a:p>
          <a:endParaRPr lang="en-US"/>
        </a:p>
      </dgm:t>
    </dgm:pt>
    <dgm:pt modelId="{2AD9FF6A-F390-4767-B229-F44AB0561889}" type="pres">
      <dgm:prSet presAssocID="{BAB4A129-FCA2-4F6A-8A1B-FD8125A0763F}" presName="tile1" presStyleLbl="node1" presStyleIdx="0" presStyleCnt="4"/>
      <dgm:spPr/>
      <dgm:t>
        <a:bodyPr/>
        <a:lstStyle/>
        <a:p>
          <a:endParaRPr lang="en-US"/>
        </a:p>
      </dgm:t>
    </dgm:pt>
    <dgm:pt modelId="{043A9F12-E125-4C58-ACF4-2C3B2B77A8D2}" type="pres">
      <dgm:prSet presAssocID="{BAB4A129-FCA2-4F6A-8A1B-FD8125A076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025C3-F7DB-4A7B-865C-1EFFAE8DE39B}" type="pres">
      <dgm:prSet presAssocID="{BAB4A129-FCA2-4F6A-8A1B-FD8125A0763F}" presName="tile2" presStyleLbl="node1" presStyleIdx="1" presStyleCnt="4"/>
      <dgm:spPr/>
      <dgm:t>
        <a:bodyPr/>
        <a:lstStyle/>
        <a:p>
          <a:endParaRPr lang="en-US"/>
        </a:p>
      </dgm:t>
    </dgm:pt>
    <dgm:pt modelId="{D19A319C-E6ED-42F4-B3B6-C4B67111C371}" type="pres">
      <dgm:prSet presAssocID="{BAB4A129-FCA2-4F6A-8A1B-FD8125A076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3C425-9244-4634-890D-B190340C3160}" type="pres">
      <dgm:prSet presAssocID="{BAB4A129-FCA2-4F6A-8A1B-FD8125A0763F}" presName="tile3" presStyleLbl="node1" presStyleIdx="2" presStyleCnt="4"/>
      <dgm:spPr/>
      <dgm:t>
        <a:bodyPr/>
        <a:lstStyle/>
        <a:p>
          <a:endParaRPr lang="en-US"/>
        </a:p>
      </dgm:t>
    </dgm:pt>
    <dgm:pt modelId="{A63CA3D8-794F-438D-AE98-94A672D93812}" type="pres">
      <dgm:prSet presAssocID="{BAB4A129-FCA2-4F6A-8A1B-FD8125A076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149D8-8E18-44E3-815E-54A012B7C63B}" type="pres">
      <dgm:prSet presAssocID="{BAB4A129-FCA2-4F6A-8A1B-FD8125A0763F}" presName="tile4" presStyleLbl="node1" presStyleIdx="3" presStyleCnt="4"/>
      <dgm:spPr/>
      <dgm:t>
        <a:bodyPr/>
        <a:lstStyle/>
        <a:p>
          <a:endParaRPr lang="en-US"/>
        </a:p>
      </dgm:t>
    </dgm:pt>
    <dgm:pt modelId="{7FF675D7-6E26-4F48-8F7C-D53F0470BE1E}" type="pres">
      <dgm:prSet presAssocID="{BAB4A129-FCA2-4F6A-8A1B-FD8125A076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43819-BC74-4BE9-A7D9-5DBF1CDAB086}" type="pres">
      <dgm:prSet presAssocID="{BAB4A129-FCA2-4F6A-8A1B-FD8125A0763F}" presName="centerTile" presStyleLbl="fgShp" presStyleIdx="0" presStyleCnt="1" custScaleX="150883" custScaleY="14435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D2B76CA-9D38-4DC1-91D6-13303BED847C}" type="presOf" srcId="{E2BDED99-8DFB-4759-BF2D-C53EB4ADEFC8}" destId="{A63CA3D8-794F-438D-AE98-94A672D93812}" srcOrd="1" destOrd="0" presId="urn:microsoft.com/office/officeart/2005/8/layout/matrix1"/>
    <dgm:cxn modelId="{2D29BEF1-B4FC-4585-B733-797E357C53B5}" srcId="{28ACDD13-9F23-4934-94E8-1156614C2C24}" destId="{423678F5-5D28-4E6F-BC19-48C17E54E3C6}" srcOrd="0" destOrd="0" parTransId="{D6590D91-3E6B-4ECE-8F4E-2C09758546EC}" sibTransId="{2B49BA76-A2FE-4CA4-8AC6-20C9DD1A2E7A}"/>
    <dgm:cxn modelId="{5BD909BF-5878-4661-90FC-216521D82710}" type="presOf" srcId="{423678F5-5D28-4E6F-BC19-48C17E54E3C6}" destId="{043A9F12-E125-4C58-ACF4-2C3B2B77A8D2}" srcOrd="1" destOrd="0" presId="urn:microsoft.com/office/officeart/2005/8/layout/matrix1"/>
    <dgm:cxn modelId="{B3753918-6C28-47D9-9060-E8B7DFE016B4}" srcId="{28ACDD13-9F23-4934-94E8-1156614C2C24}" destId="{E2BDED99-8DFB-4759-BF2D-C53EB4ADEFC8}" srcOrd="2" destOrd="0" parTransId="{489583D8-3EA5-4F75-A184-B9F6A347E3E2}" sibTransId="{7A2C72FC-FF72-407C-9DC0-8CDA300DDAF4}"/>
    <dgm:cxn modelId="{92C721CD-9452-4B1D-BD33-9996FDA4571C}" type="presOf" srcId="{D9C2F961-6EF7-44A8-9390-30C01A5C2C86}" destId="{93F025C3-F7DB-4A7B-865C-1EFFAE8DE39B}" srcOrd="0" destOrd="0" presId="urn:microsoft.com/office/officeart/2005/8/layout/matrix1"/>
    <dgm:cxn modelId="{84C542E4-28B5-4142-968C-AFDBB9B1954F}" type="presOf" srcId="{ED11245D-6EA1-4B5E-A47B-62F6C5B0C69D}" destId="{A8E149D8-8E18-44E3-815E-54A012B7C63B}" srcOrd="0" destOrd="0" presId="urn:microsoft.com/office/officeart/2005/8/layout/matrix1"/>
    <dgm:cxn modelId="{4DC5F320-6304-435C-B845-62DAD8DE3290}" type="presOf" srcId="{28ACDD13-9F23-4934-94E8-1156614C2C24}" destId="{AED43819-BC74-4BE9-A7D9-5DBF1CDAB086}" srcOrd="0" destOrd="0" presId="urn:microsoft.com/office/officeart/2005/8/layout/matrix1"/>
    <dgm:cxn modelId="{F51FD127-1882-41EA-BE0F-BC9A1C8DBC52}" type="presOf" srcId="{423678F5-5D28-4E6F-BC19-48C17E54E3C6}" destId="{2AD9FF6A-F390-4767-B229-F44AB0561889}" srcOrd="0" destOrd="0" presId="urn:microsoft.com/office/officeart/2005/8/layout/matrix1"/>
    <dgm:cxn modelId="{9FE2B7B3-9A19-455A-B7E4-C511F3579FCE}" srcId="{28ACDD13-9F23-4934-94E8-1156614C2C24}" destId="{D9C2F961-6EF7-44A8-9390-30C01A5C2C86}" srcOrd="1" destOrd="0" parTransId="{2D354B31-BCCA-483B-875E-3F765543BF94}" sibTransId="{917A4136-F88C-47CF-B46B-5E479847AA07}"/>
    <dgm:cxn modelId="{2913FCED-AA65-4A12-A3A1-C9DA1A8BB59A}" type="presOf" srcId="{ED11245D-6EA1-4B5E-A47B-62F6C5B0C69D}" destId="{7FF675D7-6E26-4F48-8F7C-D53F0470BE1E}" srcOrd="1" destOrd="0" presId="urn:microsoft.com/office/officeart/2005/8/layout/matrix1"/>
    <dgm:cxn modelId="{AA424C67-C52F-442E-B768-24C0A30006EC}" srcId="{28ACDD13-9F23-4934-94E8-1156614C2C24}" destId="{ED11245D-6EA1-4B5E-A47B-62F6C5B0C69D}" srcOrd="3" destOrd="0" parTransId="{3D2E82BD-9517-4639-B022-D06EC3EE7E25}" sibTransId="{F853CAD2-AC87-4C1A-8EC5-6D19B6A01923}"/>
    <dgm:cxn modelId="{9DB3CABA-3C29-4CF2-AFDF-988B80B7B0EB}" type="presOf" srcId="{BAB4A129-FCA2-4F6A-8A1B-FD8125A0763F}" destId="{ACEA9928-2987-4D79-8808-7954022E8FC4}" srcOrd="0" destOrd="0" presId="urn:microsoft.com/office/officeart/2005/8/layout/matrix1"/>
    <dgm:cxn modelId="{64FA9058-FE56-4A88-BBCA-4D302F276A8F}" type="presOf" srcId="{D9C2F961-6EF7-44A8-9390-30C01A5C2C86}" destId="{D19A319C-E6ED-42F4-B3B6-C4B67111C371}" srcOrd="1" destOrd="0" presId="urn:microsoft.com/office/officeart/2005/8/layout/matrix1"/>
    <dgm:cxn modelId="{0FEC7132-91CF-442F-8867-0BEC4E5C85DF}" srcId="{BAB4A129-FCA2-4F6A-8A1B-FD8125A0763F}" destId="{28ACDD13-9F23-4934-94E8-1156614C2C24}" srcOrd="0" destOrd="0" parTransId="{C23FAABF-D94E-4BC3-ACA0-5EB156849F0E}" sibTransId="{E7B8BE86-7ABF-46A4-8E24-C9286459562B}"/>
    <dgm:cxn modelId="{9FA85970-C070-4468-9DA7-4A2880DBE670}" type="presOf" srcId="{E2BDED99-8DFB-4759-BF2D-C53EB4ADEFC8}" destId="{CE13C425-9244-4634-890D-B190340C3160}" srcOrd="0" destOrd="0" presId="urn:microsoft.com/office/officeart/2005/8/layout/matrix1"/>
    <dgm:cxn modelId="{6CCCA7BB-D2D4-45DE-ADA1-3550082455A4}" type="presParOf" srcId="{ACEA9928-2987-4D79-8808-7954022E8FC4}" destId="{A26E1C54-E69F-4733-8172-502C202D7527}" srcOrd="0" destOrd="0" presId="urn:microsoft.com/office/officeart/2005/8/layout/matrix1"/>
    <dgm:cxn modelId="{DC45C5AA-7479-49A9-BABE-8C73CE93656C}" type="presParOf" srcId="{A26E1C54-E69F-4733-8172-502C202D7527}" destId="{2AD9FF6A-F390-4767-B229-F44AB0561889}" srcOrd="0" destOrd="0" presId="urn:microsoft.com/office/officeart/2005/8/layout/matrix1"/>
    <dgm:cxn modelId="{4B130C9E-F09D-4FC0-B286-7DDB5C2863BF}" type="presParOf" srcId="{A26E1C54-E69F-4733-8172-502C202D7527}" destId="{043A9F12-E125-4C58-ACF4-2C3B2B77A8D2}" srcOrd="1" destOrd="0" presId="urn:microsoft.com/office/officeart/2005/8/layout/matrix1"/>
    <dgm:cxn modelId="{0E346386-E1B4-4145-A07D-CBFA62DD5B82}" type="presParOf" srcId="{A26E1C54-E69F-4733-8172-502C202D7527}" destId="{93F025C3-F7DB-4A7B-865C-1EFFAE8DE39B}" srcOrd="2" destOrd="0" presId="urn:microsoft.com/office/officeart/2005/8/layout/matrix1"/>
    <dgm:cxn modelId="{360517D8-461A-4B61-84C7-9BD3EED3D340}" type="presParOf" srcId="{A26E1C54-E69F-4733-8172-502C202D7527}" destId="{D19A319C-E6ED-42F4-B3B6-C4B67111C371}" srcOrd="3" destOrd="0" presId="urn:microsoft.com/office/officeart/2005/8/layout/matrix1"/>
    <dgm:cxn modelId="{1ECCB63F-6F89-4897-902A-41D2AC5BF91C}" type="presParOf" srcId="{A26E1C54-E69F-4733-8172-502C202D7527}" destId="{CE13C425-9244-4634-890D-B190340C3160}" srcOrd="4" destOrd="0" presId="urn:microsoft.com/office/officeart/2005/8/layout/matrix1"/>
    <dgm:cxn modelId="{F7097596-6CF3-4C29-9CF6-F329739746DE}" type="presParOf" srcId="{A26E1C54-E69F-4733-8172-502C202D7527}" destId="{A63CA3D8-794F-438D-AE98-94A672D93812}" srcOrd="5" destOrd="0" presId="urn:microsoft.com/office/officeart/2005/8/layout/matrix1"/>
    <dgm:cxn modelId="{3D5DEA1E-3FBD-4F0F-B318-DB3DA329B43F}" type="presParOf" srcId="{A26E1C54-E69F-4733-8172-502C202D7527}" destId="{A8E149D8-8E18-44E3-815E-54A012B7C63B}" srcOrd="6" destOrd="0" presId="urn:microsoft.com/office/officeart/2005/8/layout/matrix1"/>
    <dgm:cxn modelId="{684728DD-F621-4FC5-AEA1-7D999E548A30}" type="presParOf" srcId="{A26E1C54-E69F-4733-8172-502C202D7527}" destId="{7FF675D7-6E26-4F48-8F7C-D53F0470BE1E}" srcOrd="7" destOrd="0" presId="urn:microsoft.com/office/officeart/2005/8/layout/matrix1"/>
    <dgm:cxn modelId="{B0148611-BEF5-4C3D-A651-B34E05BC65B8}" type="presParOf" srcId="{ACEA9928-2987-4D79-8808-7954022E8FC4}" destId="{AED43819-BC74-4BE9-A7D9-5DBF1CDAB08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8453477B-F520-4441-B588-53342B523BD1}" type="doc">
      <dgm:prSet loTypeId="urn:microsoft.com/office/officeart/2005/8/layout/radial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2BC8B-BCEE-4940-B8E9-9E522C170B13}">
      <dgm:prSet phldrT="[Text]" custT="1"/>
      <dgm:spPr/>
      <dgm:t>
        <a:bodyPr/>
        <a:lstStyle/>
        <a:p>
          <a:r>
            <a:rPr lang="en-ID" sz="18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dirty="0" err="1" smtClean="0">
              <a:latin typeface="Arial" pitchFamily="34" charset="0"/>
              <a:cs typeface="Arial" pitchFamily="34" charset="0"/>
            </a:rPr>
            <a:t>pembelian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4DBE68B9-A620-4815-8314-64BEF16D4613}" type="parTrans" cxnId="{5D7DEF2C-D64A-49C8-AAD7-1B2F06109086}">
      <dgm:prSet/>
      <dgm:spPr/>
      <dgm:t>
        <a:bodyPr/>
        <a:lstStyle/>
        <a:p>
          <a:endParaRPr lang="en-US"/>
        </a:p>
      </dgm:t>
    </dgm:pt>
    <dgm:pt modelId="{5918D220-CA4A-40D6-93F7-29D446C7A84E}" type="sibTrans" cxnId="{5D7DEF2C-D64A-49C8-AAD7-1B2F06109086}">
      <dgm:prSet/>
      <dgm:spPr/>
      <dgm:t>
        <a:bodyPr/>
        <a:lstStyle/>
        <a:p>
          <a:endParaRPr lang="en-US"/>
        </a:p>
      </dgm:t>
    </dgm:pt>
    <dgm:pt modelId="{28EE5DAD-C1F9-4263-9D32-AB6E5A01DD01}">
      <dgm:prSet phldrT="[Text]" custT="1"/>
      <dgm:spPr/>
      <dgm:t>
        <a:bodyPr/>
        <a:lstStyle/>
        <a:p>
          <a:r>
            <a:rPr lang="en-ID" sz="18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dirty="0" err="1" smtClean="0">
              <a:latin typeface="Arial" pitchFamily="34" charset="0"/>
              <a:cs typeface="Arial" pitchFamily="34" charset="0"/>
            </a:rPr>
            <a:t>pengeluaran</a:t>
          </a:r>
          <a:r>
            <a:rPr lang="en-ID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dirty="0" err="1" smtClean="0">
              <a:latin typeface="Arial" pitchFamily="34" charset="0"/>
              <a:cs typeface="Arial" pitchFamily="34" charset="0"/>
            </a:rPr>
            <a:t>kas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D60AB9C-8A83-4B4F-877C-D5165F4422FA}" type="parTrans" cxnId="{7A7B93BC-55F5-4FB3-BFF6-487A4D303CEE}">
      <dgm:prSet/>
      <dgm:spPr/>
      <dgm:t>
        <a:bodyPr/>
        <a:lstStyle/>
        <a:p>
          <a:endParaRPr lang="en-US"/>
        </a:p>
      </dgm:t>
    </dgm:pt>
    <dgm:pt modelId="{F50A28D3-9DE3-4EBA-BBA1-063D29B33C27}" type="sibTrans" cxnId="{7A7B93BC-55F5-4FB3-BFF6-487A4D303CEE}">
      <dgm:prSet/>
      <dgm:spPr/>
      <dgm:t>
        <a:bodyPr/>
        <a:lstStyle/>
        <a:p>
          <a:endParaRPr lang="en-US"/>
        </a:p>
      </dgm:t>
    </dgm:pt>
    <dgm:pt modelId="{6BF800F8-C36F-4F4D-B123-7862722CD6F5}">
      <dgm:prSet phldrT="[Text]" custT="1"/>
      <dgm:spPr/>
      <dgm:t>
        <a:bodyPr/>
        <a:lstStyle/>
        <a:p>
          <a:r>
            <a:rPr lang="en-ID" sz="18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dirty="0" err="1" smtClean="0">
              <a:latin typeface="Arial" pitchFamily="34" charset="0"/>
              <a:cs typeface="Arial" pitchFamily="34" charset="0"/>
            </a:rPr>
            <a:t>penjualan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BF4CF31-59EB-42D4-B07D-B3944075ED1B}" type="parTrans" cxnId="{41C2610A-8E40-44EE-B3AC-A7F951BC7BB9}">
      <dgm:prSet/>
      <dgm:spPr/>
      <dgm:t>
        <a:bodyPr/>
        <a:lstStyle/>
        <a:p>
          <a:endParaRPr lang="en-US"/>
        </a:p>
      </dgm:t>
    </dgm:pt>
    <dgm:pt modelId="{6ECE734D-4D40-43FD-AEEA-22E5B4B82DDD}" type="sibTrans" cxnId="{41C2610A-8E40-44EE-B3AC-A7F951BC7BB9}">
      <dgm:prSet/>
      <dgm:spPr/>
      <dgm:t>
        <a:bodyPr/>
        <a:lstStyle/>
        <a:p>
          <a:endParaRPr lang="en-US"/>
        </a:p>
      </dgm:t>
    </dgm:pt>
    <dgm:pt modelId="{6C529A65-7456-4C0F-AE96-4CF7B1A28B90}">
      <dgm:prSet phldrT="[Text]" custT="1"/>
      <dgm:spPr/>
      <dgm:t>
        <a:bodyPr/>
        <a:lstStyle/>
        <a:p>
          <a:r>
            <a:rPr lang="en-ID" sz="18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dirty="0" err="1" smtClean="0">
              <a:latin typeface="Arial" pitchFamily="34" charset="0"/>
              <a:cs typeface="Arial" pitchFamily="34" charset="0"/>
            </a:rPr>
            <a:t>penerimaan</a:t>
          </a:r>
          <a:r>
            <a:rPr lang="en-ID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dirty="0" err="1" smtClean="0">
              <a:latin typeface="Arial" pitchFamily="34" charset="0"/>
              <a:cs typeface="Arial" pitchFamily="34" charset="0"/>
            </a:rPr>
            <a:t>kas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3EC4ECF-E63F-4CE9-9293-5E70A1F24C4E}" type="parTrans" cxnId="{B1B29785-43EB-421A-B062-494EF1096077}">
      <dgm:prSet/>
      <dgm:spPr/>
      <dgm:t>
        <a:bodyPr/>
        <a:lstStyle/>
        <a:p>
          <a:endParaRPr lang="en-US"/>
        </a:p>
      </dgm:t>
    </dgm:pt>
    <dgm:pt modelId="{356AA882-3565-48AC-B1E7-5E7AD1C6D5A5}" type="sibTrans" cxnId="{B1B29785-43EB-421A-B062-494EF1096077}">
      <dgm:prSet/>
      <dgm:spPr/>
      <dgm:t>
        <a:bodyPr/>
        <a:lstStyle/>
        <a:p>
          <a:endParaRPr lang="en-US"/>
        </a:p>
      </dgm:t>
    </dgm:pt>
    <dgm:pt modelId="{7673182A-292D-4BF1-897A-9C2DF66C919B}">
      <dgm:prSet phldrT="[Text]" custT="1"/>
      <dgm:spPr/>
      <dgm:t>
        <a:bodyPr/>
        <a:lstStyle/>
        <a:p>
          <a:r>
            <a:rPr lang="en-ID" sz="18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dirty="0" err="1" smtClean="0">
              <a:latin typeface="Arial" pitchFamily="34" charset="0"/>
              <a:cs typeface="Arial" pitchFamily="34" charset="0"/>
            </a:rPr>
            <a:t>umum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9044DCEB-0C28-4419-99B6-19028E245D11}" type="parTrans" cxnId="{4D2C0EC8-0D85-46B6-9C49-9945F3D4FD1C}">
      <dgm:prSet/>
      <dgm:spPr/>
      <dgm:t>
        <a:bodyPr/>
        <a:lstStyle/>
        <a:p>
          <a:endParaRPr lang="en-US"/>
        </a:p>
      </dgm:t>
    </dgm:pt>
    <dgm:pt modelId="{70837DB3-1609-4E3F-9CC0-98A3FC8CBAF8}" type="sibTrans" cxnId="{4D2C0EC8-0D85-46B6-9C49-9945F3D4FD1C}">
      <dgm:prSet/>
      <dgm:spPr/>
      <dgm:t>
        <a:bodyPr/>
        <a:lstStyle/>
        <a:p>
          <a:endParaRPr lang="en-US"/>
        </a:p>
      </dgm:t>
    </dgm:pt>
    <dgm:pt modelId="{E48E0B65-B7AF-4D74-BC3F-9EFE6C43CC20}">
      <dgm:prSet phldrT="[Text]" custT="1"/>
      <dgm:spPr/>
      <dgm:t>
        <a:bodyPr/>
        <a:lstStyle/>
        <a:p>
          <a:r>
            <a:rPr lang="en-US" sz="1800" dirty="0" err="1" smtClean="0">
              <a:latin typeface="Arial" pitchFamily="34" charset="0"/>
              <a:cs typeface="Arial" pitchFamily="34" charset="0"/>
            </a:rPr>
            <a:t>Rekapitulasi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 smtClean="0">
              <a:latin typeface="Arial" pitchFamily="34" charset="0"/>
              <a:cs typeface="Arial" pitchFamily="34" charset="0"/>
            </a:rPr>
            <a:t>khusus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5B4F0E6-4498-48B1-B510-04500A564543}" type="parTrans" cxnId="{87BC5EBC-D132-47A3-ACD9-DFB3988537EA}">
      <dgm:prSet/>
      <dgm:spPr/>
      <dgm:t>
        <a:bodyPr/>
        <a:lstStyle/>
        <a:p>
          <a:endParaRPr lang="en-US"/>
        </a:p>
      </dgm:t>
    </dgm:pt>
    <dgm:pt modelId="{B3A8D90B-2AF8-4910-82C7-5FC9B66DE365}" type="sibTrans" cxnId="{87BC5EBC-D132-47A3-ACD9-DFB3988537EA}">
      <dgm:prSet/>
      <dgm:spPr/>
      <dgm:t>
        <a:bodyPr/>
        <a:lstStyle/>
        <a:p>
          <a:endParaRPr lang="en-US"/>
        </a:p>
      </dgm:t>
    </dgm:pt>
    <dgm:pt modelId="{C4E9D04A-618F-4C75-890D-C938EBC60709}" type="pres">
      <dgm:prSet presAssocID="{8453477B-F520-4441-B588-53342B523B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517AA5-38C3-4E91-B1FE-B134D998E91A}" type="pres">
      <dgm:prSet presAssocID="{E48E0B65-B7AF-4D74-BC3F-9EFE6C43CC20}" presName="centerShape" presStyleLbl="node0" presStyleIdx="0" presStyleCnt="1" custScaleX="183104" custScaleY="169064"/>
      <dgm:spPr/>
      <dgm:t>
        <a:bodyPr/>
        <a:lstStyle/>
        <a:p>
          <a:endParaRPr lang="en-US"/>
        </a:p>
      </dgm:t>
    </dgm:pt>
    <dgm:pt modelId="{5AFD1A0D-CB47-4902-8DBF-5C31C1AA7064}" type="pres">
      <dgm:prSet presAssocID="{4DBE68B9-A620-4815-8314-64BEF16D4613}" presName="parTrans" presStyleLbl="sibTrans2D1" presStyleIdx="0" presStyleCnt="5"/>
      <dgm:spPr/>
      <dgm:t>
        <a:bodyPr/>
        <a:lstStyle/>
        <a:p>
          <a:endParaRPr lang="en-US"/>
        </a:p>
      </dgm:t>
    </dgm:pt>
    <dgm:pt modelId="{889058EE-89B0-4AC7-893A-4642191D79EE}" type="pres">
      <dgm:prSet presAssocID="{4DBE68B9-A620-4815-8314-64BEF16D461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F7C4229-D3A0-4894-833B-E50B10D24EC6}" type="pres">
      <dgm:prSet presAssocID="{9B82BC8B-BCEE-4940-B8E9-9E522C170B13}" presName="node" presStyleLbl="node1" presStyleIdx="0" presStyleCnt="5" custScaleX="151040" custScaleY="52162" custRadScaleRad="95998" custRadScaleInc="478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462B7971-9C21-4234-AFE5-9A5A9BC82680}" type="pres">
      <dgm:prSet presAssocID="{7D60AB9C-8A83-4B4F-877C-D5165F4422FA}" presName="parTrans" presStyleLbl="sibTrans2D1" presStyleIdx="1" presStyleCnt="5"/>
      <dgm:spPr/>
      <dgm:t>
        <a:bodyPr/>
        <a:lstStyle/>
        <a:p>
          <a:endParaRPr lang="en-US"/>
        </a:p>
      </dgm:t>
    </dgm:pt>
    <dgm:pt modelId="{35746436-0A27-42D3-B568-75F6BB0740E2}" type="pres">
      <dgm:prSet presAssocID="{7D60AB9C-8A83-4B4F-877C-D5165F4422F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DCB9BF1-C661-45E2-979A-255DDE33FA6B}" type="pres">
      <dgm:prSet presAssocID="{28EE5DAD-C1F9-4263-9D32-AB6E5A01DD01}" presName="node" presStyleLbl="node1" presStyleIdx="1" presStyleCnt="5" custScaleX="149771" custScaleY="64526" custRadScaleRad="140930" custRadScaleInc="14730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F794E288-6897-49F6-B8CE-1166A9E09119}" type="pres">
      <dgm:prSet presAssocID="{2BF4CF31-59EB-42D4-B07D-B3944075ED1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1EBBDFA2-6584-4553-AAF0-DE4695EF3BD4}" type="pres">
      <dgm:prSet presAssocID="{2BF4CF31-59EB-42D4-B07D-B3944075ED1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A0C57BF-836B-4AFD-87CC-23BEF355CF32}" type="pres">
      <dgm:prSet presAssocID="{6BF800F8-C36F-4F4D-B123-7862722CD6F5}" presName="node" presStyleLbl="node1" presStyleIdx="2" presStyleCnt="5" custScaleX="149771" custScaleY="72044" custRadScaleRad="124558" custRadScaleInc="-2824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AC25B595-F805-45D5-B79F-C6D05E7F0B53}" type="pres">
      <dgm:prSet presAssocID="{73EC4ECF-E63F-4CE9-9293-5E70A1F24C4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A2BE0CE-5FF7-4563-A178-4D896E43D36B}" type="pres">
      <dgm:prSet presAssocID="{73EC4ECF-E63F-4CE9-9293-5E70A1F24C4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FDC291E-6795-4F34-82D7-DC3E08B37796}" type="pres">
      <dgm:prSet presAssocID="{6C529A65-7456-4C0F-AE96-4CF7B1A28B90}" presName="node" presStyleLbl="node1" presStyleIdx="3" presStyleCnt="5" custScaleX="156442" custScaleY="72044" custRadScaleRad="127108" custRadScaleInc="3128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B0FE4ED-6C64-435B-8804-ADAA9CE275AD}" type="pres">
      <dgm:prSet presAssocID="{9044DCEB-0C28-4419-99B6-19028E245D1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9DDDA6C8-C39E-4874-8FCE-26168A0F9F04}" type="pres">
      <dgm:prSet presAssocID="{9044DCEB-0C28-4419-99B6-19028E245D1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1BB9ACF-C5AC-474B-A8C1-840B02FA03CC}" type="pres">
      <dgm:prSet presAssocID="{7673182A-292D-4BF1-897A-9C2DF66C919B}" presName="node" presStyleLbl="node1" presStyleIdx="4" presStyleCnt="5" custScaleX="123777" custScaleY="64526" custRadScaleRad="123573" custRadScaleInc="-1482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</dgm:ptLst>
  <dgm:cxnLst>
    <dgm:cxn modelId="{7A7B93BC-55F5-4FB3-BFF6-487A4D303CEE}" srcId="{E48E0B65-B7AF-4D74-BC3F-9EFE6C43CC20}" destId="{28EE5DAD-C1F9-4263-9D32-AB6E5A01DD01}" srcOrd="1" destOrd="0" parTransId="{7D60AB9C-8A83-4B4F-877C-D5165F4422FA}" sibTransId="{F50A28D3-9DE3-4EBA-BBA1-063D29B33C27}"/>
    <dgm:cxn modelId="{D171E391-2A7F-4E8B-8C6A-5F1D8CDA80DE}" type="presOf" srcId="{73EC4ECF-E63F-4CE9-9293-5E70A1F24C4E}" destId="{0A2BE0CE-5FF7-4563-A178-4D896E43D36B}" srcOrd="1" destOrd="0" presId="urn:microsoft.com/office/officeart/2005/8/layout/radial5"/>
    <dgm:cxn modelId="{710B744F-CF17-471E-94B2-7D25284E8C38}" type="presOf" srcId="{6BF800F8-C36F-4F4D-B123-7862722CD6F5}" destId="{CA0C57BF-836B-4AFD-87CC-23BEF355CF32}" srcOrd="0" destOrd="0" presId="urn:microsoft.com/office/officeart/2005/8/layout/radial5"/>
    <dgm:cxn modelId="{4F0E1F95-A60C-4F83-8ABF-DD2BF97CD5B2}" type="presOf" srcId="{7D60AB9C-8A83-4B4F-877C-D5165F4422FA}" destId="{35746436-0A27-42D3-B568-75F6BB0740E2}" srcOrd="1" destOrd="0" presId="urn:microsoft.com/office/officeart/2005/8/layout/radial5"/>
    <dgm:cxn modelId="{9D85547F-A9AD-4300-AE82-41F687D10570}" type="presOf" srcId="{7D60AB9C-8A83-4B4F-877C-D5165F4422FA}" destId="{462B7971-9C21-4234-AFE5-9A5A9BC82680}" srcOrd="0" destOrd="0" presId="urn:microsoft.com/office/officeart/2005/8/layout/radial5"/>
    <dgm:cxn modelId="{B1B29785-43EB-421A-B062-494EF1096077}" srcId="{E48E0B65-B7AF-4D74-BC3F-9EFE6C43CC20}" destId="{6C529A65-7456-4C0F-AE96-4CF7B1A28B90}" srcOrd="3" destOrd="0" parTransId="{73EC4ECF-E63F-4CE9-9293-5E70A1F24C4E}" sibTransId="{356AA882-3565-48AC-B1E7-5E7AD1C6D5A5}"/>
    <dgm:cxn modelId="{CD85C2BE-19B0-423E-A9BC-5A700C695300}" type="presOf" srcId="{E48E0B65-B7AF-4D74-BC3F-9EFE6C43CC20}" destId="{0F517AA5-38C3-4E91-B1FE-B134D998E91A}" srcOrd="0" destOrd="0" presId="urn:microsoft.com/office/officeart/2005/8/layout/radial5"/>
    <dgm:cxn modelId="{3420380E-64CE-4EB0-AE41-12522C4CAF83}" type="presOf" srcId="{4DBE68B9-A620-4815-8314-64BEF16D4613}" destId="{5AFD1A0D-CB47-4902-8DBF-5C31C1AA7064}" srcOrd="0" destOrd="0" presId="urn:microsoft.com/office/officeart/2005/8/layout/radial5"/>
    <dgm:cxn modelId="{ABA85439-C887-44E2-893F-8591C84B8F0C}" type="presOf" srcId="{8453477B-F520-4441-B588-53342B523BD1}" destId="{C4E9D04A-618F-4C75-890D-C938EBC60709}" srcOrd="0" destOrd="0" presId="urn:microsoft.com/office/officeart/2005/8/layout/radial5"/>
    <dgm:cxn modelId="{0050A101-684A-4DC2-91B3-99913CEFFE1C}" type="presOf" srcId="{6C529A65-7456-4C0F-AE96-4CF7B1A28B90}" destId="{DFDC291E-6795-4F34-82D7-DC3E08B37796}" srcOrd="0" destOrd="0" presId="urn:microsoft.com/office/officeart/2005/8/layout/radial5"/>
    <dgm:cxn modelId="{41C2610A-8E40-44EE-B3AC-A7F951BC7BB9}" srcId="{E48E0B65-B7AF-4D74-BC3F-9EFE6C43CC20}" destId="{6BF800F8-C36F-4F4D-B123-7862722CD6F5}" srcOrd="2" destOrd="0" parTransId="{2BF4CF31-59EB-42D4-B07D-B3944075ED1B}" sibTransId="{6ECE734D-4D40-43FD-AEEA-22E5B4B82DDD}"/>
    <dgm:cxn modelId="{5D7DEF2C-D64A-49C8-AAD7-1B2F06109086}" srcId="{E48E0B65-B7AF-4D74-BC3F-9EFE6C43CC20}" destId="{9B82BC8B-BCEE-4940-B8E9-9E522C170B13}" srcOrd="0" destOrd="0" parTransId="{4DBE68B9-A620-4815-8314-64BEF16D4613}" sibTransId="{5918D220-CA4A-40D6-93F7-29D446C7A84E}"/>
    <dgm:cxn modelId="{37D4D9A8-B46A-446B-9862-2B1B986A1AF5}" type="presOf" srcId="{9B82BC8B-BCEE-4940-B8E9-9E522C170B13}" destId="{6F7C4229-D3A0-4894-833B-E50B10D24EC6}" srcOrd="0" destOrd="0" presId="urn:microsoft.com/office/officeart/2005/8/layout/radial5"/>
    <dgm:cxn modelId="{DDAF9E01-F771-4CD8-90F0-FA2ACE19D648}" type="presOf" srcId="{9044DCEB-0C28-4419-99B6-19028E245D11}" destId="{6B0FE4ED-6C64-435B-8804-ADAA9CE275AD}" srcOrd="0" destOrd="0" presId="urn:microsoft.com/office/officeart/2005/8/layout/radial5"/>
    <dgm:cxn modelId="{4D2C0EC8-0D85-46B6-9C49-9945F3D4FD1C}" srcId="{E48E0B65-B7AF-4D74-BC3F-9EFE6C43CC20}" destId="{7673182A-292D-4BF1-897A-9C2DF66C919B}" srcOrd="4" destOrd="0" parTransId="{9044DCEB-0C28-4419-99B6-19028E245D11}" sibTransId="{70837DB3-1609-4E3F-9CC0-98A3FC8CBAF8}"/>
    <dgm:cxn modelId="{B8B3A085-F236-4F8D-9861-9DBD5C3E74A9}" type="presOf" srcId="{9044DCEB-0C28-4419-99B6-19028E245D11}" destId="{9DDDA6C8-C39E-4874-8FCE-26168A0F9F04}" srcOrd="1" destOrd="0" presId="urn:microsoft.com/office/officeart/2005/8/layout/radial5"/>
    <dgm:cxn modelId="{8EC2FD39-CC74-470F-872F-F569945FE6BD}" type="presOf" srcId="{28EE5DAD-C1F9-4263-9D32-AB6E5A01DD01}" destId="{0DCB9BF1-C661-45E2-979A-255DDE33FA6B}" srcOrd="0" destOrd="0" presId="urn:microsoft.com/office/officeart/2005/8/layout/radial5"/>
    <dgm:cxn modelId="{427CDA0F-72C0-4F1C-AF6B-3BBF982F3B8A}" type="presOf" srcId="{7673182A-292D-4BF1-897A-9C2DF66C919B}" destId="{81BB9ACF-C5AC-474B-A8C1-840B02FA03CC}" srcOrd="0" destOrd="0" presId="urn:microsoft.com/office/officeart/2005/8/layout/radial5"/>
    <dgm:cxn modelId="{87BC5EBC-D132-47A3-ACD9-DFB3988537EA}" srcId="{8453477B-F520-4441-B588-53342B523BD1}" destId="{E48E0B65-B7AF-4D74-BC3F-9EFE6C43CC20}" srcOrd="0" destOrd="0" parTransId="{E5B4F0E6-4498-48B1-B510-04500A564543}" sibTransId="{B3A8D90B-2AF8-4910-82C7-5FC9B66DE365}"/>
    <dgm:cxn modelId="{3A73A683-717B-49D9-A674-814673C4EC16}" type="presOf" srcId="{2BF4CF31-59EB-42D4-B07D-B3944075ED1B}" destId="{1EBBDFA2-6584-4553-AAF0-DE4695EF3BD4}" srcOrd="1" destOrd="0" presId="urn:microsoft.com/office/officeart/2005/8/layout/radial5"/>
    <dgm:cxn modelId="{F0325EDA-F5B8-4B08-B9DD-4F9B3660FFD0}" type="presOf" srcId="{4DBE68B9-A620-4815-8314-64BEF16D4613}" destId="{889058EE-89B0-4AC7-893A-4642191D79EE}" srcOrd="1" destOrd="0" presId="urn:microsoft.com/office/officeart/2005/8/layout/radial5"/>
    <dgm:cxn modelId="{9D26F581-D04E-4032-8B44-7A962F6A2321}" type="presOf" srcId="{2BF4CF31-59EB-42D4-B07D-B3944075ED1B}" destId="{F794E288-6897-49F6-B8CE-1166A9E09119}" srcOrd="0" destOrd="0" presId="urn:microsoft.com/office/officeart/2005/8/layout/radial5"/>
    <dgm:cxn modelId="{DEA07D6B-695E-4D45-9875-5AB1A1154411}" type="presOf" srcId="{73EC4ECF-E63F-4CE9-9293-5E70A1F24C4E}" destId="{AC25B595-F805-45D5-B79F-C6D05E7F0B53}" srcOrd="0" destOrd="0" presId="urn:microsoft.com/office/officeart/2005/8/layout/radial5"/>
    <dgm:cxn modelId="{F88CB7F3-07B9-4A09-AAD8-A3A96406EF58}" type="presParOf" srcId="{C4E9D04A-618F-4C75-890D-C938EBC60709}" destId="{0F517AA5-38C3-4E91-B1FE-B134D998E91A}" srcOrd="0" destOrd="0" presId="urn:microsoft.com/office/officeart/2005/8/layout/radial5"/>
    <dgm:cxn modelId="{70994AA9-6892-42F2-8AFD-313B7ED63FD9}" type="presParOf" srcId="{C4E9D04A-618F-4C75-890D-C938EBC60709}" destId="{5AFD1A0D-CB47-4902-8DBF-5C31C1AA7064}" srcOrd="1" destOrd="0" presId="urn:microsoft.com/office/officeart/2005/8/layout/radial5"/>
    <dgm:cxn modelId="{8F502338-A231-4552-BA3F-3EEC8C7FA0A8}" type="presParOf" srcId="{5AFD1A0D-CB47-4902-8DBF-5C31C1AA7064}" destId="{889058EE-89B0-4AC7-893A-4642191D79EE}" srcOrd="0" destOrd="0" presId="urn:microsoft.com/office/officeart/2005/8/layout/radial5"/>
    <dgm:cxn modelId="{F47B9AC9-8B98-426F-8C14-0070F5EC5EC3}" type="presParOf" srcId="{C4E9D04A-618F-4C75-890D-C938EBC60709}" destId="{6F7C4229-D3A0-4894-833B-E50B10D24EC6}" srcOrd="2" destOrd="0" presId="urn:microsoft.com/office/officeart/2005/8/layout/radial5"/>
    <dgm:cxn modelId="{F33BD9AB-4520-41C1-94E5-AC836CC1C055}" type="presParOf" srcId="{C4E9D04A-618F-4C75-890D-C938EBC60709}" destId="{462B7971-9C21-4234-AFE5-9A5A9BC82680}" srcOrd="3" destOrd="0" presId="urn:microsoft.com/office/officeart/2005/8/layout/radial5"/>
    <dgm:cxn modelId="{B806CB91-8448-4E33-A69A-81649720E956}" type="presParOf" srcId="{462B7971-9C21-4234-AFE5-9A5A9BC82680}" destId="{35746436-0A27-42D3-B568-75F6BB0740E2}" srcOrd="0" destOrd="0" presId="urn:microsoft.com/office/officeart/2005/8/layout/radial5"/>
    <dgm:cxn modelId="{FDFE4FEF-94E5-43E7-9CED-B6692DD870E1}" type="presParOf" srcId="{C4E9D04A-618F-4C75-890D-C938EBC60709}" destId="{0DCB9BF1-C661-45E2-979A-255DDE33FA6B}" srcOrd="4" destOrd="0" presId="urn:microsoft.com/office/officeart/2005/8/layout/radial5"/>
    <dgm:cxn modelId="{DDF76A32-6992-4C3A-BE8D-94B9794EFEDC}" type="presParOf" srcId="{C4E9D04A-618F-4C75-890D-C938EBC60709}" destId="{F794E288-6897-49F6-B8CE-1166A9E09119}" srcOrd="5" destOrd="0" presId="urn:microsoft.com/office/officeart/2005/8/layout/radial5"/>
    <dgm:cxn modelId="{CFC14AA3-F0EB-415C-8028-7948CCE86560}" type="presParOf" srcId="{F794E288-6897-49F6-B8CE-1166A9E09119}" destId="{1EBBDFA2-6584-4553-AAF0-DE4695EF3BD4}" srcOrd="0" destOrd="0" presId="urn:microsoft.com/office/officeart/2005/8/layout/radial5"/>
    <dgm:cxn modelId="{3B24B809-499C-48E6-8FC0-8056C06AE9FF}" type="presParOf" srcId="{C4E9D04A-618F-4C75-890D-C938EBC60709}" destId="{CA0C57BF-836B-4AFD-87CC-23BEF355CF32}" srcOrd="6" destOrd="0" presId="urn:microsoft.com/office/officeart/2005/8/layout/radial5"/>
    <dgm:cxn modelId="{18D29B7A-0CAB-4A3A-96C3-C4B44E162A8B}" type="presParOf" srcId="{C4E9D04A-618F-4C75-890D-C938EBC60709}" destId="{AC25B595-F805-45D5-B79F-C6D05E7F0B53}" srcOrd="7" destOrd="0" presId="urn:microsoft.com/office/officeart/2005/8/layout/radial5"/>
    <dgm:cxn modelId="{30765C42-AACA-49B7-AD2D-7196674FDC95}" type="presParOf" srcId="{AC25B595-F805-45D5-B79F-C6D05E7F0B53}" destId="{0A2BE0CE-5FF7-4563-A178-4D896E43D36B}" srcOrd="0" destOrd="0" presId="urn:microsoft.com/office/officeart/2005/8/layout/radial5"/>
    <dgm:cxn modelId="{9822A87B-2325-40FE-8EAE-4F696166B9C3}" type="presParOf" srcId="{C4E9D04A-618F-4C75-890D-C938EBC60709}" destId="{DFDC291E-6795-4F34-82D7-DC3E08B37796}" srcOrd="8" destOrd="0" presId="urn:microsoft.com/office/officeart/2005/8/layout/radial5"/>
    <dgm:cxn modelId="{54303FA4-4196-4FEE-8B07-7B36D23E2FAF}" type="presParOf" srcId="{C4E9D04A-618F-4C75-890D-C938EBC60709}" destId="{6B0FE4ED-6C64-435B-8804-ADAA9CE275AD}" srcOrd="9" destOrd="0" presId="urn:microsoft.com/office/officeart/2005/8/layout/radial5"/>
    <dgm:cxn modelId="{3BFB9A4A-D81F-4F68-8ED3-101E0DD12DEE}" type="presParOf" srcId="{6B0FE4ED-6C64-435B-8804-ADAA9CE275AD}" destId="{9DDDA6C8-C39E-4874-8FCE-26168A0F9F04}" srcOrd="0" destOrd="0" presId="urn:microsoft.com/office/officeart/2005/8/layout/radial5"/>
    <dgm:cxn modelId="{D739EB9D-5594-4A41-AA24-BEEACDDD2230}" type="presParOf" srcId="{C4E9D04A-618F-4C75-890D-C938EBC60709}" destId="{81BB9ACF-C5AC-474B-A8C1-840B02FA03C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69726BE-0E8E-46A1-89D5-9005BEACD2AA}" type="doc">
      <dgm:prSet loTypeId="urn:microsoft.com/office/officeart/2005/8/layout/orgChart1" loCatId="hierarchy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B14738-42A1-436E-8FF6-C3F383DB8A13}" type="asst">
      <dgm:prSet phldrT="[Text]" custT="1"/>
      <dgm:spPr/>
      <dgm:t>
        <a:bodyPr/>
        <a:lstStyle/>
        <a:p>
          <a:r>
            <a:rPr lang="en-ID" sz="2400" b="1" dirty="0" err="1" smtClean="0"/>
            <a:t>Buku</a:t>
          </a:r>
          <a:r>
            <a:rPr lang="en-ID" sz="2400" b="1" dirty="0" smtClean="0"/>
            <a:t> </a:t>
          </a:r>
          <a:r>
            <a:rPr lang="en-ID" sz="2400" b="1" dirty="0" err="1" smtClean="0"/>
            <a:t>besar</a:t>
          </a:r>
          <a:r>
            <a:rPr lang="en-ID" sz="2400" b="1" dirty="0" smtClean="0"/>
            <a:t> </a:t>
          </a:r>
          <a:r>
            <a:rPr lang="en-ID" sz="2400" b="1" dirty="0" err="1" smtClean="0"/>
            <a:t>utama</a:t>
          </a:r>
          <a:endParaRPr lang="en-US" sz="2400" b="1" dirty="0"/>
        </a:p>
      </dgm:t>
    </dgm:pt>
    <dgm:pt modelId="{E0723D55-A0A0-4E1C-8AD8-8001E2766372}" type="parTrans" cxnId="{21066E1D-0F59-43AC-AC8F-B3B579C26306}">
      <dgm:prSet/>
      <dgm:spPr/>
      <dgm:t>
        <a:bodyPr/>
        <a:lstStyle/>
        <a:p>
          <a:endParaRPr lang="en-US" sz="2000" b="1"/>
        </a:p>
      </dgm:t>
    </dgm:pt>
    <dgm:pt modelId="{C5C38D9B-9FC0-44E6-BE24-0C79F14B83E4}" type="sibTrans" cxnId="{21066E1D-0F59-43AC-AC8F-B3B579C26306}">
      <dgm:prSet/>
      <dgm:spPr/>
      <dgm:t>
        <a:bodyPr/>
        <a:lstStyle/>
        <a:p>
          <a:endParaRPr lang="en-US" sz="2000" b="1"/>
        </a:p>
      </dgm:t>
    </dgm:pt>
    <dgm:pt modelId="{BA856FDC-E0B9-4072-8F1B-F81AFF7296CB}">
      <dgm:prSet phldrT="[Text]" custT="1"/>
      <dgm:spPr/>
      <dgm:t>
        <a:bodyPr/>
        <a:lstStyle/>
        <a:p>
          <a:r>
            <a:rPr lang="en-ID" sz="2400" b="1" dirty="0" smtClean="0"/>
            <a:t>Buku Besar Pembantu Utang</a:t>
          </a:r>
          <a:endParaRPr lang="en-US" sz="2400" b="1" dirty="0"/>
        </a:p>
      </dgm:t>
    </dgm:pt>
    <dgm:pt modelId="{7E7273FC-52B8-43B6-AEBE-D59E79EF7966}" type="parTrans" cxnId="{C9537F85-02F9-4466-9FE9-29E9DB7E6DF0}">
      <dgm:prSet/>
      <dgm:spPr/>
      <dgm:t>
        <a:bodyPr/>
        <a:lstStyle/>
        <a:p>
          <a:endParaRPr lang="en-US" sz="2000" b="1"/>
        </a:p>
      </dgm:t>
    </dgm:pt>
    <dgm:pt modelId="{07C5CC80-CB94-4D41-8EC8-F319F1B1DF8C}" type="sibTrans" cxnId="{C9537F85-02F9-4466-9FE9-29E9DB7E6DF0}">
      <dgm:prSet/>
      <dgm:spPr/>
      <dgm:t>
        <a:bodyPr/>
        <a:lstStyle/>
        <a:p>
          <a:endParaRPr lang="en-US" sz="2000" b="1"/>
        </a:p>
      </dgm:t>
    </dgm:pt>
    <dgm:pt modelId="{D7327E9B-24E9-4332-8F91-4270A7DD0D7A}">
      <dgm:prSet phldrT="[Text]" custT="1"/>
      <dgm:spPr/>
      <dgm:t>
        <a:bodyPr/>
        <a:lstStyle/>
        <a:p>
          <a:r>
            <a:rPr lang="en-US" sz="2400" b="1" dirty="0" smtClean="0"/>
            <a:t>Posting </a:t>
          </a:r>
          <a:r>
            <a:rPr lang="en-US" sz="2400" b="1" dirty="0" err="1" smtClean="0"/>
            <a:t>ke</a:t>
          </a:r>
          <a:r>
            <a:rPr lang="en-US" sz="2400" b="1" dirty="0" smtClean="0"/>
            <a:t> </a:t>
          </a:r>
          <a:r>
            <a:rPr lang="en-US" sz="2400" b="1" dirty="0" err="1" smtClean="0"/>
            <a:t>buku</a:t>
          </a:r>
          <a:r>
            <a:rPr lang="en-US" sz="2400" b="1" dirty="0" smtClean="0"/>
            <a:t> </a:t>
          </a:r>
          <a:r>
            <a:rPr lang="en-US" sz="2400" b="1" dirty="0" err="1" smtClean="0"/>
            <a:t>besar</a:t>
          </a:r>
          <a:endParaRPr lang="en-US" sz="2400" b="1" dirty="0"/>
        </a:p>
      </dgm:t>
    </dgm:pt>
    <dgm:pt modelId="{C74C65F4-2B6E-433D-8845-F1AB530A00B9}" type="parTrans" cxnId="{7064F4B0-F654-4D18-AE93-6FD1EF12E30C}">
      <dgm:prSet/>
      <dgm:spPr/>
      <dgm:t>
        <a:bodyPr/>
        <a:lstStyle/>
        <a:p>
          <a:endParaRPr lang="en-US"/>
        </a:p>
      </dgm:t>
    </dgm:pt>
    <dgm:pt modelId="{14568542-4156-42F2-93C0-62D5D48C9468}" type="sibTrans" cxnId="{7064F4B0-F654-4D18-AE93-6FD1EF12E30C}">
      <dgm:prSet/>
      <dgm:spPr/>
      <dgm:t>
        <a:bodyPr/>
        <a:lstStyle/>
        <a:p>
          <a:endParaRPr lang="en-US"/>
        </a:p>
      </dgm:t>
    </dgm:pt>
    <dgm:pt modelId="{2F4D3157-4073-4C37-BB21-5AC9E4B78DF2}" type="asst">
      <dgm:prSet phldrT="[Text]" custT="1"/>
      <dgm:spPr/>
      <dgm:t>
        <a:bodyPr/>
        <a:lstStyle/>
        <a:p>
          <a:r>
            <a:rPr lang="en-ID" sz="2400" b="1" dirty="0" err="1" smtClean="0"/>
            <a:t>Buku</a:t>
          </a:r>
          <a:r>
            <a:rPr lang="en-ID" sz="2400" b="1" dirty="0" smtClean="0"/>
            <a:t> </a:t>
          </a:r>
          <a:r>
            <a:rPr lang="en-ID" sz="2400" b="1" dirty="0" err="1" smtClean="0"/>
            <a:t>besar</a:t>
          </a:r>
          <a:r>
            <a:rPr lang="en-ID" sz="2400" b="1" dirty="0" smtClean="0"/>
            <a:t> </a:t>
          </a:r>
          <a:r>
            <a:rPr lang="en-ID" sz="2400" b="1" dirty="0" err="1" smtClean="0"/>
            <a:t>pembantu</a:t>
          </a:r>
          <a:endParaRPr lang="en-US" sz="2400" b="1" dirty="0"/>
        </a:p>
      </dgm:t>
    </dgm:pt>
    <dgm:pt modelId="{28846B5E-CDC2-4980-83CA-B0E3F3CDB337}" type="parTrans" cxnId="{8D4BC62A-8041-4D42-91BC-0CFFF5411848}">
      <dgm:prSet/>
      <dgm:spPr/>
      <dgm:t>
        <a:bodyPr/>
        <a:lstStyle/>
        <a:p>
          <a:endParaRPr lang="en-US"/>
        </a:p>
      </dgm:t>
    </dgm:pt>
    <dgm:pt modelId="{D8FE416A-4C35-473A-9A0D-8FF88BBDDC65}" type="sibTrans" cxnId="{8D4BC62A-8041-4D42-91BC-0CFFF5411848}">
      <dgm:prSet/>
      <dgm:spPr/>
      <dgm:t>
        <a:bodyPr/>
        <a:lstStyle/>
        <a:p>
          <a:endParaRPr lang="en-US"/>
        </a:p>
      </dgm:t>
    </dgm:pt>
    <dgm:pt modelId="{C3BFC14E-9CA9-4BC9-A86F-B94D6F54AB95}">
      <dgm:prSet phldrT="[Text]" custT="1"/>
      <dgm:spPr/>
      <dgm:t>
        <a:bodyPr/>
        <a:lstStyle/>
        <a:p>
          <a:r>
            <a:rPr lang="en-ID" sz="2400" b="1" dirty="0" smtClean="0"/>
            <a:t>Buku Besar Pembantu Piutang</a:t>
          </a:r>
          <a:endParaRPr lang="en-US" sz="2400" b="1" dirty="0"/>
        </a:p>
      </dgm:t>
    </dgm:pt>
    <dgm:pt modelId="{BE32868E-EA5B-4C7E-9682-F2A540819436}" type="sibTrans" cxnId="{79A4A525-625B-4B80-BED5-C9D4BF0A0C3E}">
      <dgm:prSet/>
      <dgm:spPr/>
      <dgm:t>
        <a:bodyPr/>
        <a:lstStyle/>
        <a:p>
          <a:endParaRPr lang="en-US" sz="2000" b="1"/>
        </a:p>
      </dgm:t>
    </dgm:pt>
    <dgm:pt modelId="{371DFCA8-E8BC-4B16-9F4C-E3A9F34E4D68}" type="parTrans" cxnId="{79A4A525-625B-4B80-BED5-C9D4BF0A0C3E}">
      <dgm:prSet/>
      <dgm:spPr/>
      <dgm:t>
        <a:bodyPr/>
        <a:lstStyle/>
        <a:p>
          <a:endParaRPr lang="en-US" sz="2000" b="1"/>
        </a:p>
      </dgm:t>
    </dgm:pt>
    <dgm:pt modelId="{69AE485D-35B1-4861-A2B4-69A4F179E13B}" type="pres">
      <dgm:prSet presAssocID="{569726BE-0E8E-46A1-89D5-9005BEACD2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F9EF37-FACB-4FD7-A4D3-2FDEFCD5D785}" type="pres">
      <dgm:prSet presAssocID="{D7327E9B-24E9-4332-8F91-4270A7DD0D7A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AF754EB-F2B2-4924-958D-FC49759A1165}" type="pres">
      <dgm:prSet presAssocID="{D7327E9B-24E9-4332-8F91-4270A7DD0D7A}" presName="rootComposite1" presStyleCnt="0"/>
      <dgm:spPr/>
      <dgm:t>
        <a:bodyPr/>
        <a:lstStyle/>
        <a:p>
          <a:endParaRPr lang="en-US"/>
        </a:p>
      </dgm:t>
    </dgm:pt>
    <dgm:pt modelId="{1BB4D2B8-890A-44A9-A007-EF28EA8013DD}" type="pres">
      <dgm:prSet presAssocID="{D7327E9B-24E9-4332-8F91-4270A7DD0D7A}" presName="rootText1" presStyleLbl="node0" presStyleIdx="0" presStyleCnt="1" custScaleX="157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39A7B6-E295-4BE8-96D2-0BB23BB821BE}" type="pres">
      <dgm:prSet presAssocID="{D7327E9B-24E9-4332-8F91-4270A7DD0D7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908CF7D-EA4D-4EC8-9424-C5FB061A0C9B}" type="pres">
      <dgm:prSet presAssocID="{D7327E9B-24E9-4332-8F91-4270A7DD0D7A}" presName="hierChild2" presStyleCnt="0"/>
      <dgm:spPr/>
      <dgm:t>
        <a:bodyPr/>
        <a:lstStyle/>
        <a:p>
          <a:endParaRPr lang="en-US"/>
        </a:p>
      </dgm:t>
    </dgm:pt>
    <dgm:pt modelId="{6DF8CDB2-3B07-4675-A95C-694536394041}" type="pres">
      <dgm:prSet presAssocID="{D7327E9B-24E9-4332-8F91-4270A7DD0D7A}" presName="hierChild3" presStyleCnt="0"/>
      <dgm:spPr/>
      <dgm:t>
        <a:bodyPr/>
        <a:lstStyle/>
        <a:p>
          <a:endParaRPr lang="en-US"/>
        </a:p>
      </dgm:t>
    </dgm:pt>
    <dgm:pt modelId="{B91551A7-EB81-4C19-AD15-0E4EE0B43E94}" type="pres">
      <dgm:prSet presAssocID="{E0723D55-A0A0-4E1C-8AD8-8001E2766372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A4E02021-52E6-4624-8909-6FF5A4FBC9CF}" type="pres">
      <dgm:prSet presAssocID="{E1B14738-42A1-436E-8FF6-C3F383DB8A13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A2E9117-3249-47AB-92CC-D88C7FC9F6CB}" type="pres">
      <dgm:prSet presAssocID="{E1B14738-42A1-436E-8FF6-C3F383DB8A13}" presName="rootComposite3" presStyleCnt="0"/>
      <dgm:spPr/>
      <dgm:t>
        <a:bodyPr/>
        <a:lstStyle/>
        <a:p>
          <a:endParaRPr lang="en-US"/>
        </a:p>
      </dgm:t>
    </dgm:pt>
    <dgm:pt modelId="{BB447783-F47B-4F76-B32B-C131728B13EB}" type="pres">
      <dgm:prSet presAssocID="{E1B14738-42A1-436E-8FF6-C3F383DB8A13}" presName="rootText3" presStyleLbl="asst1" presStyleIdx="0" presStyleCnt="2" custScaleX="123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2E3253-20E7-4246-AD86-D58C932FC66E}" type="pres">
      <dgm:prSet presAssocID="{E1B14738-42A1-436E-8FF6-C3F383DB8A13}" presName="rootConnector3" presStyleLbl="asst1" presStyleIdx="0" presStyleCnt="2"/>
      <dgm:spPr/>
      <dgm:t>
        <a:bodyPr/>
        <a:lstStyle/>
        <a:p>
          <a:endParaRPr lang="en-US"/>
        </a:p>
      </dgm:t>
    </dgm:pt>
    <dgm:pt modelId="{5A53F3B6-6960-4F1E-A703-D0BAC246FADA}" type="pres">
      <dgm:prSet presAssocID="{E1B14738-42A1-436E-8FF6-C3F383DB8A13}" presName="hierChild6" presStyleCnt="0"/>
      <dgm:spPr/>
      <dgm:t>
        <a:bodyPr/>
        <a:lstStyle/>
        <a:p>
          <a:endParaRPr lang="en-US"/>
        </a:p>
      </dgm:t>
    </dgm:pt>
    <dgm:pt modelId="{66C8DFDF-599A-4E9B-A35F-87DEE06A2BE0}" type="pres">
      <dgm:prSet presAssocID="{E1B14738-42A1-436E-8FF6-C3F383DB8A13}" presName="hierChild7" presStyleCnt="0"/>
      <dgm:spPr/>
      <dgm:t>
        <a:bodyPr/>
        <a:lstStyle/>
        <a:p>
          <a:endParaRPr lang="en-US"/>
        </a:p>
      </dgm:t>
    </dgm:pt>
    <dgm:pt modelId="{05A0D17A-8223-4162-A37A-00D4D8678EA3}" type="pres">
      <dgm:prSet presAssocID="{28846B5E-CDC2-4980-83CA-B0E3F3CDB337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E1D91778-382E-4FDB-B7C2-B2289CE15AFB}" type="pres">
      <dgm:prSet presAssocID="{2F4D3157-4073-4C37-BB21-5AC9E4B78DF2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D68B95F-2882-4C2A-9B29-C923A24DFBDB}" type="pres">
      <dgm:prSet presAssocID="{2F4D3157-4073-4C37-BB21-5AC9E4B78DF2}" presName="rootComposite3" presStyleCnt="0"/>
      <dgm:spPr/>
      <dgm:t>
        <a:bodyPr/>
        <a:lstStyle/>
        <a:p>
          <a:endParaRPr lang="en-US"/>
        </a:p>
      </dgm:t>
    </dgm:pt>
    <dgm:pt modelId="{78E3285D-71EF-40DD-B16B-19A580571CEB}" type="pres">
      <dgm:prSet presAssocID="{2F4D3157-4073-4C37-BB21-5AC9E4B78DF2}" presName="rootText3" presStyleLbl="asst1" presStyleIdx="1" presStyleCnt="2" custScaleX="123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8D558-11BD-44F9-8932-46C7ACC3EC12}" type="pres">
      <dgm:prSet presAssocID="{2F4D3157-4073-4C37-BB21-5AC9E4B78DF2}" presName="rootConnector3" presStyleLbl="asst1" presStyleIdx="1" presStyleCnt="2"/>
      <dgm:spPr/>
      <dgm:t>
        <a:bodyPr/>
        <a:lstStyle/>
        <a:p>
          <a:endParaRPr lang="en-US"/>
        </a:p>
      </dgm:t>
    </dgm:pt>
    <dgm:pt modelId="{285B2975-5517-47C6-A798-1DC049158E38}" type="pres">
      <dgm:prSet presAssocID="{2F4D3157-4073-4C37-BB21-5AC9E4B78DF2}" presName="hierChild6" presStyleCnt="0"/>
      <dgm:spPr/>
      <dgm:t>
        <a:bodyPr/>
        <a:lstStyle/>
        <a:p>
          <a:endParaRPr lang="en-US"/>
        </a:p>
      </dgm:t>
    </dgm:pt>
    <dgm:pt modelId="{7B11930E-BE9C-4538-8B12-5760AFE3957C}" type="pres">
      <dgm:prSet presAssocID="{371DFCA8-E8BC-4B16-9F4C-E3A9F34E4D68}" presName="Name37" presStyleLbl="parChTrans1D3" presStyleIdx="0" presStyleCnt="2"/>
      <dgm:spPr/>
      <dgm:t>
        <a:bodyPr/>
        <a:lstStyle/>
        <a:p>
          <a:endParaRPr lang="en-US"/>
        </a:p>
      </dgm:t>
    </dgm:pt>
    <dgm:pt modelId="{BA58F868-7A63-4A8C-9CF4-C6B8C1441DBE}" type="pres">
      <dgm:prSet presAssocID="{C3BFC14E-9CA9-4BC9-A86F-B94D6F54AB9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B3C7F4B-4CC9-4772-BDC8-3146E7E06209}" type="pres">
      <dgm:prSet presAssocID="{C3BFC14E-9CA9-4BC9-A86F-B94D6F54AB95}" presName="rootComposite" presStyleCnt="0"/>
      <dgm:spPr/>
      <dgm:t>
        <a:bodyPr/>
        <a:lstStyle/>
        <a:p>
          <a:endParaRPr lang="en-US"/>
        </a:p>
      </dgm:t>
    </dgm:pt>
    <dgm:pt modelId="{6DC5ADBC-5AE2-43EC-A36C-73F8AB5D3521}" type="pres">
      <dgm:prSet presAssocID="{C3BFC14E-9CA9-4BC9-A86F-B94D6F54AB95}" presName="rootText" presStyleLbl="node3" presStyleIdx="0" presStyleCnt="2" custScaleX="143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CDD68A-D7EF-4759-BBFE-DA058B6649B0}" type="pres">
      <dgm:prSet presAssocID="{C3BFC14E-9CA9-4BC9-A86F-B94D6F54AB95}" presName="rootConnector" presStyleLbl="node3" presStyleIdx="0" presStyleCnt="2"/>
      <dgm:spPr/>
      <dgm:t>
        <a:bodyPr/>
        <a:lstStyle/>
        <a:p>
          <a:endParaRPr lang="en-US"/>
        </a:p>
      </dgm:t>
    </dgm:pt>
    <dgm:pt modelId="{FF4B36EC-F91F-4E7F-AFA6-CD536B645C57}" type="pres">
      <dgm:prSet presAssocID="{C3BFC14E-9CA9-4BC9-A86F-B94D6F54AB95}" presName="hierChild4" presStyleCnt="0"/>
      <dgm:spPr/>
      <dgm:t>
        <a:bodyPr/>
        <a:lstStyle/>
        <a:p>
          <a:endParaRPr lang="en-US"/>
        </a:p>
      </dgm:t>
    </dgm:pt>
    <dgm:pt modelId="{4771ECBC-D0B2-48E1-866C-0F6535CE0374}" type="pres">
      <dgm:prSet presAssocID="{C3BFC14E-9CA9-4BC9-A86F-B94D6F54AB95}" presName="hierChild5" presStyleCnt="0"/>
      <dgm:spPr/>
      <dgm:t>
        <a:bodyPr/>
        <a:lstStyle/>
        <a:p>
          <a:endParaRPr lang="en-US"/>
        </a:p>
      </dgm:t>
    </dgm:pt>
    <dgm:pt modelId="{D9A2BCCC-971D-41A4-BF47-DC4D77A723A3}" type="pres">
      <dgm:prSet presAssocID="{7E7273FC-52B8-43B6-AEBE-D59E79EF796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C1187BDB-D41A-4F27-8C49-6B966DCF4BC9}" type="pres">
      <dgm:prSet presAssocID="{BA856FDC-E0B9-4072-8F1B-F81AFF7296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132518-8941-46C0-8FA4-674CF040FE17}" type="pres">
      <dgm:prSet presAssocID="{BA856FDC-E0B9-4072-8F1B-F81AFF7296CB}" presName="rootComposite" presStyleCnt="0"/>
      <dgm:spPr/>
      <dgm:t>
        <a:bodyPr/>
        <a:lstStyle/>
        <a:p>
          <a:endParaRPr lang="en-US"/>
        </a:p>
      </dgm:t>
    </dgm:pt>
    <dgm:pt modelId="{A984C20F-EF42-4322-A08B-683AEE41DE40}" type="pres">
      <dgm:prSet presAssocID="{BA856FDC-E0B9-4072-8F1B-F81AFF7296CB}" presName="rootText" presStyleLbl="node3" presStyleIdx="1" presStyleCnt="2" custScaleX="143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2EDB0-2074-44A0-8696-AE93317C5E58}" type="pres">
      <dgm:prSet presAssocID="{BA856FDC-E0B9-4072-8F1B-F81AFF7296CB}" presName="rootConnector" presStyleLbl="node3" presStyleIdx="1" presStyleCnt="2"/>
      <dgm:spPr/>
      <dgm:t>
        <a:bodyPr/>
        <a:lstStyle/>
        <a:p>
          <a:endParaRPr lang="en-US"/>
        </a:p>
      </dgm:t>
    </dgm:pt>
    <dgm:pt modelId="{D8884A5F-F066-4C9F-9935-6410A0AB5B3A}" type="pres">
      <dgm:prSet presAssocID="{BA856FDC-E0B9-4072-8F1B-F81AFF7296CB}" presName="hierChild4" presStyleCnt="0"/>
      <dgm:spPr/>
      <dgm:t>
        <a:bodyPr/>
        <a:lstStyle/>
        <a:p>
          <a:endParaRPr lang="en-US"/>
        </a:p>
      </dgm:t>
    </dgm:pt>
    <dgm:pt modelId="{5C35C0BF-13E2-43E2-83D7-43CA58DB42E7}" type="pres">
      <dgm:prSet presAssocID="{BA856FDC-E0B9-4072-8F1B-F81AFF7296CB}" presName="hierChild5" presStyleCnt="0"/>
      <dgm:spPr/>
      <dgm:t>
        <a:bodyPr/>
        <a:lstStyle/>
        <a:p>
          <a:endParaRPr lang="en-US"/>
        </a:p>
      </dgm:t>
    </dgm:pt>
    <dgm:pt modelId="{CF009098-8032-4A49-ADF4-3CD660A7F451}" type="pres">
      <dgm:prSet presAssocID="{2F4D3157-4073-4C37-BB21-5AC9E4B78DF2}" presName="hierChild7" presStyleCnt="0"/>
      <dgm:spPr/>
      <dgm:t>
        <a:bodyPr/>
        <a:lstStyle/>
        <a:p>
          <a:endParaRPr lang="en-US"/>
        </a:p>
      </dgm:t>
    </dgm:pt>
  </dgm:ptLst>
  <dgm:cxnLst>
    <dgm:cxn modelId="{DA6F5728-107F-4EEE-9004-60504E73DDC0}" type="presOf" srcId="{BA856FDC-E0B9-4072-8F1B-F81AFF7296CB}" destId="{A984C20F-EF42-4322-A08B-683AEE41DE40}" srcOrd="0" destOrd="0" presId="urn:microsoft.com/office/officeart/2005/8/layout/orgChart1"/>
    <dgm:cxn modelId="{21066E1D-0F59-43AC-AC8F-B3B579C26306}" srcId="{D7327E9B-24E9-4332-8F91-4270A7DD0D7A}" destId="{E1B14738-42A1-436E-8FF6-C3F383DB8A13}" srcOrd="0" destOrd="0" parTransId="{E0723D55-A0A0-4E1C-8AD8-8001E2766372}" sibTransId="{C5C38D9B-9FC0-44E6-BE24-0C79F14B83E4}"/>
    <dgm:cxn modelId="{F6147C94-5793-483A-8129-530F99F75C81}" type="presOf" srcId="{569726BE-0E8E-46A1-89D5-9005BEACD2AA}" destId="{69AE485D-35B1-4861-A2B4-69A4F179E13B}" srcOrd="0" destOrd="0" presId="urn:microsoft.com/office/officeart/2005/8/layout/orgChart1"/>
    <dgm:cxn modelId="{BFFB07A0-3BFA-41A5-B01F-1021F8B91AFA}" type="presOf" srcId="{E1B14738-42A1-436E-8FF6-C3F383DB8A13}" destId="{CC2E3253-20E7-4246-AD86-D58C932FC66E}" srcOrd="1" destOrd="0" presId="urn:microsoft.com/office/officeart/2005/8/layout/orgChart1"/>
    <dgm:cxn modelId="{7064F4B0-F654-4D18-AE93-6FD1EF12E30C}" srcId="{569726BE-0E8E-46A1-89D5-9005BEACD2AA}" destId="{D7327E9B-24E9-4332-8F91-4270A7DD0D7A}" srcOrd="0" destOrd="0" parTransId="{C74C65F4-2B6E-433D-8845-F1AB530A00B9}" sibTransId="{14568542-4156-42F2-93C0-62D5D48C9468}"/>
    <dgm:cxn modelId="{79A4A525-625B-4B80-BED5-C9D4BF0A0C3E}" srcId="{2F4D3157-4073-4C37-BB21-5AC9E4B78DF2}" destId="{C3BFC14E-9CA9-4BC9-A86F-B94D6F54AB95}" srcOrd="0" destOrd="0" parTransId="{371DFCA8-E8BC-4B16-9F4C-E3A9F34E4D68}" sibTransId="{BE32868E-EA5B-4C7E-9682-F2A540819436}"/>
    <dgm:cxn modelId="{C9537F85-02F9-4466-9FE9-29E9DB7E6DF0}" srcId="{2F4D3157-4073-4C37-BB21-5AC9E4B78DF2}" destId="{BA856FDC-E0B9-4072-8F1B-F81AFF7296CB}" srcOrd="1" destOrd="0" parTransId="{7E7273FC-52B8-43B6-AEBE-D59E79EF7966}" sibTransId="{07C5CC80-CB94-4D41-8EC8-F319F1B1DF8C}"/>
    <dgm:cxn modelId="{C5D7B9BF-902C-40CC-AAA9-E4091DCE6B6F}" type="presOf" srcId="{2F4D3157-4073-4C37-BB21-5AC9E4B78DF2}" destId="{78E3285D-71EF-40DD-B16B-19A580571CEB}" srcOrd="0" destOrd="0" presId="urn:microsoft.com/office/officeart/2005/8/layout/orgChart1"/>
    <dgm:cxn modelId="{46251200-4C7C-4A3C-8125-A3EBFD477002}" type="presOf" srcId="{C3BFC14E-9CA9-4BC9-A86F-B94D6F54AB95}" destId="{6DC5ADBC-5AE2-43EC-A36C-73F8AB5D3521}" srcOrd="0" destOrd="0" presId="urn:microsoft.com/office/officeart/2005/8/layout/orgChart1"/>
    <dgm:cxn modelId="{ED2C1436-2982-43AB-9A1E-A0C0433680FA}" type="presOf" srcId="{E0723D55-A0A0-4E1C-8AD8-8001E2766372}" destId="{B91551A7-EB81-4C19-AD15-0E4EE0B43E94}" srcOrd="0" destOrd="0" presId="urn:microsoft.com/office/officeart/2005/8/layout/orgChart1"/>
    <dgm:cxn modelId="{122538B6-DCA0-49E1-83E9-DA7A1325C534}" type="presOf" srcId="{28846B5E-CDC2-4980-83CA-B0E3F3CDB337}" destId="{05A0D17A-8223-4162-A37A-00D4D8678EA3}" srcOrd="0" destOrd="0" presId="urn:microsoft.com/office/officeart/2005/8/layout/orgChart1"/>
    <dgm:cxn modelId="{3767419D-888B-4DD0-8A2C-B4C806AF25FB}" type="presOf" srcId="{E1B14738-42A1-436E-8FF6-C3F383DB8A13}" destId="{BB447783-F47B-4F76-B32B-C131728B13EB}" srcOrd="0" destOrd="0" presId="urn:microsoft.com/office/officeart/2005/8/layout/orgChart1"/>
    <dgm:cxn modelId="{151962D1-BAD6-41B4-A413-7DB519917448}" type="presOf" srcId="{BA856FDC-E0B9-4072-8F1B-F81AFF7296CB}" destId="{4E62EDB0-2074-44A0-8696-AE93317C5E58}" srcOrd="1" destOrd="0" presId="urn:microsoft.com/office/officeart/2005/8/layout/orgChart1"/>
    <dgm:cxn modelId="{D5B4874B-7B7B-47E7-B1F4-9C25839CA736}" type="presOf" srcId="{D7327E9B-24E9-4332-8F91-4270A7DD0D7A}" destId="{1BB4D2B8-890A-44A9-A007-EF28EA8013DD}" srcOrd="0" destOrd="0" presId="urn:microsoft.com/office/officeart/2005/8/layout/orgChart1"/>
    <dgm:cxn modelId="{37ED627E-BDB9-4690-A0A3-E3F9BDF60B81}" type="presOf" srcId="{D7327E9B-24E9-4332-8F91-4270A7DD0D7A}" destId="{FA39A7B6-E295-4BE8-96D2-0BB23BB821BE}" srcOrd="1" destOrd="0" presId="urn:microsoft.com/office/officeart/2005/8/layout/orgChart1"/>
    <dgm:cxn modelId="{3B9FBBCA-615A-420B-B658-AEB4EDBB5E9B}" type="presOf" srcId="{C3BFC14E-9CA9-4BC9-A86F-B94D6F54AB95}" destId="{7FCDD68A-D7EF-4759-BBFE-DA058B6649B0}" srcOrd="1" destOrd="0" presId="urn:microsoft.com/office/officeart/2005/8/layout/orgChart1"/>
    <dgm:cxn modelId="{3B9AA26D-09F1-4A1C-BBFB-4FCEE1DB33A4}" type="presOf" srcId="{371DFCA8-E8BC-4B16-9F4C-E3A9F34E4D68}" destId="{7B11930E-BE9C-4538-8B12-5760AFE3957C}" srcOrd="0" destOrd="0" presId="urn:microsoft.com/office/officeart/2005/8/layout/orgChart1"/>
    <dgm:cxn modelId="{317A9FE2-EDBD-49FC-87FC-80C41E300A4D}" type="presOf" srcId="{7E7273FC-52B8-43B6-AEBE-D59E79EF7966}" destId="{D9A2BCCC-971D-41A4-BF47-DC4D77A723A3}" srcOrd="0" destOrd="0" presId="urn:microsoft.com/office/officeart/2005/8/layout/orgChart1"/>
    <dgm:cxn modelId="{84B19BB6-7684-4C2F-B46D-0D9916E04D63}" type="presOf" srcId="{2F4D3157-4073-4C37-BB21-5AC9E4B78DF2}" destId="{37E8D558-11BD-44F9-8932-46C7ACC3EC12}" srcOrd="1" destOrd="0" presId="urn:microsoft.com/office/officeart/2005/8/layout/orgChart1"/>
    <dgm:cxn modelId="{8D4BC62A-8041-4D42-91BC-0CFFF5411848}" srcId="{D7327E9B-24E9-4332-8F91-4270A7DD0D7A}" destId="{2F4D3157-4073-4C37-BB21-5AC9E4B78DF2}" srcOrd="1" destOrd="0" parTransId="{28846B5E-CDC2-4980-83CA-B0E3F3CDB337}" sibTransId="{D8FE416A-4C35-473A-9A0D-8FF88BBDDC65}"/>
    <dgm:cxn modelId="{237F2BF1-3931-434B-88DF-60D84C986E2D}" type="presParOf" srcId="{69AE485D-35B1-4861-A2B4-69A4F179E13B}" destId="{62F9EF37-FACB-4FD7-A4D3-2FDEFCD5D785}" srcOrd="0" destOrd="0" presId="urn:microsoft.com/office/officeart/2005/8/layout/orgChart1"/>
    <dgm:cxn modelId="{CA8D0755-E5E9-48CB-A2CF-4E9AC5F9A71A}" type="presParOf" srcId="{62F9EF37-FACB-4FD7-A4D3-2FDEFCD5D785}" destId="{FAF754EB-F2B2-4924-958D-FC49759A1165}" srcOrd="0" destOrd="0" presId="urn:microsoft.com/office/officeart/2005/8/layout/orgChart1"/>
    <dgm:cxn modelId="{7E0D3F35-25F1-4BF7-9B34-06AEF9857A46}" type="presParOf" srcId="{FAF754EB-F2B2-4924-958D-FC49759A1165}" destId="{1BB4D2B8-890A-44A9-A007-EF28EA8013DD}" srcOrd="0" destOrd="0" presId="urn:microsoft.com/office/officeart/2005/8/layout/orgChart1"/>
    <dgm:cxn modelId="{6223F166-B999-48E7-AE0F-78FFC30EE051}" type="presParOf" srcId="{FAF754EB-F2B2-4924-958D-FC49759A1165}" destId="{FA39A7B6-E295-4BE8-96D2-0BB23BB821BE}" srcOrd="1" destOrd="0" presId="urn:microsoft.com/office/officeart/2005/8/layout/orgChart1"/>
    <dgm:cxn modelId="{6D0FBB94-9A8A-4499-BC64-DEEDA6B5A608}" type="presParOf" srcId="{62F9EF37-FACB-4FD7-A4D3-2FDEFCD5D785}" destId="{5908CF7D-EA4D-4EC8-9424-C5FB061A0C9B}" srcOrd="1" destOrd="0" presId="urn:microsoft.com/office/officeart/2005/8/layout/orgChart1"/>
    <dgm:cxn modelId="{B8D41412-0084-40D5-86CD-158198433FE5}" type="presParOf" srcId="{62F9EF37-FACB-4FD7-A4D3-2FDEFCD5D785}" destId="{6DF8CDB2-3B07-4675-A95C-694536394041}" srcOrd="2" destOrd="0" presId="urn:microsoft.com/office/officeart/2005/8/layout/orgChart1"/>
    <dgm:cxn modelId="{DB584EC3-6AEF-4D69-A67C-4E39A048EE58}" type="presParOf" srcId="{6DF8CDB2-3B07-4675-A95C-694536394041}" destId="{B91551A7-EB81-4C19-AD15-0E4EE0B43E94}" srcOrd="0" destOrd="0" presId="urn:microsoft.com/office/officeart/2005/8/layout/orgChart1"/>
    <dgm:cxn modelId="{118048CB-5CA3-4535-A69E-B9923CE77E48}" type="presParOf" srcId="{6DF8CDB2-3B07-4675-A95C-694536394041}" destId="{A4E02021-52E6-4624-8909-6FF5A4FBC9CF}" srcOrd="1" destOrd="0" presId="urn:microsoft.com/office/officeart/2005/8/layout/orgChart1"/>
    <dgm:cxn modelId="{281602E6-7D9A-4CAE-90FC-D370CC274A63}" type="presParOf" srcId="{A4E02021-52E6-4624-8909-6FF5A4FBC9CF}" destId="{8A2E9117-3249-47AB-92CC-D88C7FC9F6CB}" srcOrd="0" destOrd="0" presId="urn:microsoft.com/office/officeart/2005/8/layout/orgChart1"/>
    <dgm:cxn modelId="{EB089309-E85E-4E9B-97FB-8D47541540C2}" type="presParOf" srcId="{8A2E9117-3249-47AB-92CC-D88C7FC9F6CB}" destId="{BB447783-F47B-4F76-B32B-C131728B13EB}" srcOrd="0" destOrd="0" presId="urn:microsoft.com/office/officeart/2005/8/layout/orgChart1"/>
    <dgm:cxn modelId="{566C9DF4-0CFB-4C33-87F6-3D03492277B7}" type="presParOf" srcId="{8A2E9117-3249-47AB-92CC-D88C7FC9F6CB}" destId="{CC2E3253-20E7-4246-AD86-D58C932FC66E}" srcOrd="1" destOrd="0" presId="urn:microsoft.com/office/officeart/2005/8/layout/orgChart1"/>
    <dgm:cxn modelId="{F30B47CC-9346-4451-B776-9556D4007A06}" type="presParOf" srcId="{A4E02021-52E6-4624-8909-6FF5A4FBC9CF}" destId="{5A53F3B6-6960-4F1E-A703-D0BAC246FADA}" srcOrd="1" destOrd="0" presId="urn:microsoft.com/office/officeart/2005/8/layout/orgChart1"/>
    <dgm:cxn modelId="{050C3FAB-E3DE-4325-92B8-AD389B7284A7}" type="presParOf" srcId="{A4E02021-52E6-4624-8909-6FF5A4FBC9CF}" destId="{66C8DFDF-599A-4E9B-A35F-87DEE06A2BE0}" srcOrd="2" destOrd="0" presId="urn:microsoft.com/office/officeart/2005/8/layout/orgChart1"/>
    <dgm:cxn modelId="{6431B86C-DA7F-4BCC-ACCD-DAA4F0F8ED2D}" type="presParOf" srcId="{6DF8CDB2-3B07-4675-A95C-694536394041}" destId="{05A0D17A-8223-4162-A37A-00D4D8678EA3}" srcOrd="2" destOrd="0" presId="urn:microsoft.com/office/officeart/2005/8/layout/orgChart1"/>
    <dgm:cxn modelId="{5042E29F-76CA-48D3-8479-AFF1908D256E}" type="presParOf" srcId="{6DF8CDB2-3B07-4675-A95C-694536394041}" destId="{E1D91778-382E-4FDB-B7C2-B2289CE15AFB}" srcOrd="3" destOrd="0" presId="urn:microsoft.com/office/officeart/2005/8/layout/orgChart1"/>
    <dgm:cxn modelId="{CEF5596C-C9E4-4C25-8803-5A8D0CDA8499}" type="presParOf" srcId="{E1D91778-382E-4FDB-B7C2-B2289CE15AFB}" destId="{6D68B95F-2882-4C2A-9B29-C923A24DFBDB}" srcOrd="0" destOrd="0" presId="urn:microsoft.com/office/officeart/2005/8/layout/orgChart1"/>
    <dgm:cxn modelId="{E8D32FBA-34AD-4B2E-A60E-9E099C323CC4}" type="presParOf" srcId="{6D68B95F-2882-4C2A-9B29-C923A24DFBDB}" destId="{78E3285D-71EF-40DD-B16B-19A580571CEB}" srcOrd="0" destOrd="0" presId="urn:microsoft.com/office/officeart/2005/8/layout/orgChart1"/>
    <dgm:cxn modelId="{CDE63D7D-0832-4355-BE0A-834A134096B6}" type="presParOf" srcId="{6D68B95F-2882-4C2A-9B29-C923A24DFBDB}" destId="{37E8D558-11BD-44F9-8932-46C7ACC3EC12}" srcOrd="1" destOrd="0" presId="urn:microsoft.com/office/officeart/2005/8/layout/orgChart1"/>
    <dgm:cxn modelId="{2D63CE4B-FB46-45EA-A493-F2FE04CCF3D0}" type="presParOf" srcId="{E1D91778-382E-4FDB-B7C2-B2289CE15AFB}" destId="{285B2975-5517-47C6-A798-1DC049158E38}" srcOrd="1" destOrd="0" presId="urn:microsoft.com/office/officeart/2005/8/layout/orgChart1"/>
    <dgm:cxn modelId="{04AE027C-02FE-4122-9982-B84AD469A3DB}" type="presParOf" srcId="{285B2975-5517-47C6-A798-1DC049158E38}" destId="{7B11930E-BE9C-4538-8B12-5760AFE3957C}" srcOrd="0" destOrd="0" presId="urn:microsoft.com/office/officeart/2005/8/layout/orgChart1"/>
    <dgm:cxn modelId="{6811ACBC-670F-4697-AE05-F59EEB241250}" type="presParOf" srcId="{285B2975-5517-47C6-A798-1DC049158E38}" destId="{BA58F868-7A63-4A8C-9CF4-C6B8C1441DBE}" srcOrd="1" destOrd="0" presId="urn:microsoft.com/office/officeart/2005/8/layout/orgChart1"/>
    <dgm:cxn modelId="{818E3321-F6CC-4E4F-8888-366F2545B9F3}" type="presParOf" srcId="{BA58F868-7A63-4A8C-9CF4-C6B8C1441DBE}" destId="{FB3C7F4B-4CC9-4772-BDC8-3146E7E06209}" srcOrd="0" destOrd="0" presId="urn:microsoft.com/office/officeart/2005/8/layout/orgChart1"/>
    <dgm:cxn modelId="{67DA908B-B5BF-4135-9C01-2D3ADCDADDCD}" type="presParOf" srcId="{FB3C7F4B-4CC9-4772-BDC8-3146E7E06209}" destId="{6DC5ADBC-5AE2-43EC-A36C-73F8AB5D3521}" srcOrd="0" destOrd="0" presId="urn:microsoft.com/office/officeart/2005/8/layout/orgChart1"/>
    <dgm:cxn modelId="{1C98E75B-F207-4C9C-8EB3-83594A5AA91C}" type="presParOf" srcId="{FB3C7F4B-4CC9-4772-BDC8-3146E7E06209}" destId="{7FCDD68A-D7EF-4759-BBFE-DA058B6649B0}" srcOrd="1" destOrd="0" presId="urn:microsoft.com/office/officeart/2005/8/layout/orgChart1"/>
    <dgm:cxn modelId="{836D23E5-9E50-4420-96B2-15204826BA5A}" type="presParOf" srcId="{BA58F868-7A63-4A8C-9CF4-C6B8C1441DBE}" destId="{FF4B36EC-F91F-4E7F-AFA6-CD536B645C57}" srcOrd="1" destOrd="0" presId="urn:microsoft.com/office/officeart/2005/8/layout/orgChart1"/>
    <dgm:cxn modelId="{372CFECB-711B-429F-A937-E45C1B6C2FF8}" type="presParOf" srcId="{BA58F868-7A63-4A8C-9CF4-C6B8C1441DBE}" destId="{4771ECBC-D0B2-48E1-866C-0F6535CE0374}" srcOrd="2" destOrd="0" presId="urn:microsoft.com/office/officeart/2005/8/layout/orgChart1"/>
    <dgm:cxn modelId="{EF9224A3-495C-40FA-9A56-89CA4148A8BC}" type="presParOf" srcId="{285B2975-5517-47C6-A798-1DC049158E38}" destId="{D9A2BCCC-971D-41A4-BF47-DC4D77A723A3}" srcOrd="2" destOrd="0" presId="urn:microsoft.com/office/officeart/2005/8/layout/orgChart1"/>
    <dgm:cxn modelId="{866C5BEC-A86E-422A-955E-279FE0A9A14D}" type="presParOf" srcId="{285B2975-5517-47C6-A798-1DC049158E38}" destId="{C1187BDB-D41A-4F27-8C49-6B966DCF4BC9}" srcOrd="3" destOrd="0" presId="urn:microsoft.com/office/officeart/2005/8/layout/orgChart1"/>
    <dgm:cxn modelId="{E676DDBA-FB65-402A-A27A-36374AACD706}" type="presParOf" srcId="{C1187BDB-D41A-4F27-8C49-6B966DCF4BC9}" destId="{02132518-8941-46C0-8FA4-674CF040FE17}" srcOrd="0" destOrd="0" presId="urn:microsoft.com/office/officeart/2005/8/layout/orgChart1"/>
    <dgm:cxn modelId="{028CEB69-B163-4107-847C-DF2D5E87AD28}" type="presParOf" srcId="{02132518-8941-46C0-8FA4-674CF040FE17}" destId="{A984C20F-EF42-4322-A08B-683AEE41DE40}" srcOrd="0" destOrd="0" presId="urn:microsoft.com/office/officeart/2005/8/layout/orgChart1"/>
    <dgm:cxn modelId="{CCB593F5-11D4-4706-9ABB-D1D7AC7B8FF3}" type="presParOf" srcId="{02132518-8941-46C0-8FA4-674CF040FE17}" destId="{4E62EDB0-2074-44A0-8696-AE93317C5E58}" srcOrd="1" destOrd="0" presId="urn:microsoft.com/office/officeart/2005/8/layout/orgChart1"/>
    <dgm:cxn modelId="{A7642ECF-5E78-4637-A4FA-61DD6BFC61E9}" type="presParOf" srcId="{C1187BDB-D41A-4F27-8C49-6B966DCF4BC9}" destId="{D8884A5F-F066-4C9F-9935-6410A0AB5B3A}" srcOrd="1" destOrd="0" presId="urn:microsoft.com/office/officeart/2005/8/layout/orgChart1"/>
    <dgm:cxn modelId="{5D326185-A000-472D-8511-6087A154458C}" type="presParOf" srcId="{C1187BDB-D41A-4F27-8C49-6B966DCF4BC9}" destId="{5C35C0BF-13E2-43E2-83D7-43CA58DB42E7}" srcOrd="2" destOrd="0" presId="urn:microsoft.com/office/officeart/2005/8/layout/orgChart1"/>
    <dgm:cxn modelId="{A717A161-DA2F-4D4C-A1DA-62DC27F542C1}" type="presParOf" srcId="{E1D91778-382E-4FDB-B7C2-B2289CE15AFB}" destId="{CF009098-8032-4A49-ADF4-3CD660A7F4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3AB73-77E0-4175-9A5A-3F975E12FFDC}" type="doc">
      <dgm:prSet loTypeId="urn:microsoft.com/office/officeart/2005/8/layout/process5#1" loCatId="process" qsTypeId="urn:microsoft.com/office/officeart/2005/8/quickstyle/3d3#2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B5B05F0-6301-47BA-B67B-4EF5FE5D8A17}">
      <dgm:prSet phldrT="[Text]" custT="1"/>
      <dgm:spPr/>
      <dgm:t>
        <a:bodyPr/>
        <a:lstStyle/>
        <a:p>
          <a:r>
            <a:rPr lang="en-ID" sz="1400" b="1" dirty="0" err="1" smtClean="0"/>
            <a:t>Pencatatan</a:t>
          </a:r>
          <a:r>
            <a:rPr lang="en-ID" sz="1400" b="1" dirty="0" smtClean="0"/>
            <a:t> hasil tanam </a:t>
          </a:r>
          <a:r>
            <a:rPr lang="en-ID" sz="1400" b="1" dirty="0" err="1" smtClean="0"/>
            <a:t>paksa</a:t>
          </a:r>
          <a:r>
            <a:rPr lang="en-ID" sz="1400" b="1" dirty="0" smtClean="0"/>
            <a:t> </a:t>
          </a:r>
          <a:r>
            <a:rPr lang="en-ID" sz="1400" b="1" dirty="0" err="1" smtClean="0"/>
            <a:t>di</a:t>
          </a:r>
          <a:r>
            <a:rPr lang="en-ID" sz="1400" b="1" dirty="0" smtClean="0"/>
            <a:t> Indonesia </a:t>
          </a:r>
          <a:r>
            <a:rPr lang="en-ID" sz="1400" b="1" dirty="0" err="1" smtClean="0"/>
            <a:t>oleh</a:t>
          </a:r>
          <a:r>
            <a:rPr lang="en-ID" sz="1400" b="1" dirty="0" smtClean="0"/>
            <a:t> </a:t>
          </a:r>
          <a:r>
            <a:rPr lang="en-ID" sz="1400" b="1" dirty="0" err="1" smtClean="0"/>
            <a:t>Belanda</a:t>
          </a:r>
          <a:r>
            <a:rPr lang="en-ID" sz="1400" b="1" dirty="0" smtClean="0"/>
            <a:t> </a:t>
          </a:r>
          <a:r>
            <a:rPr lang="en-ID" sz="1400" b="1" dirty="0" err="1" smtClean="0"/>
            <a:t>menggunakan</a:t>
          </a:r>
          <a:r>
            <a:rPr lang="en-ID" sz="1400" b="1" dirty="0" smtClean="0"/>
            <a:t> pembukuan kontinental</a:t>
          </a:r>
          <a:endParaRPr lang="en-US" sz="1400" b="1" dirty="0"/>
        </a:p>
      </dgm:t>
    </dgm:pt>
    <dgm:pt modelId="{0DE96F65-37DB-4406-B72E-B1218DD16F58}" type="parTrans" cxnId="{A83B0479-508D-47AA-B835-D6ED6BD19529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C6FA77BE-A997-4F08-8801-439DD764E1B7}" type="sibTrans" cxnId="{A83B0479-508D-47AA-B835-D6ED6BD19529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EA5C41E9-ED91-420E-8255-D9869539699D}">
      <dgm:prSet phldrT="[Text]" custT="1"/>
      <dgm:spPr/>
      <dgm:t>
        <a:bodyPr/>
        <a:lstStyle/>
        <a:p>
          <a:r>
            <a:rPr lang="en-US" sz="1400" b="1" dirty="0" err="1" smtClean="0"/>
            <a:t>Sistem</a:t>
          </a:r>
          <a:r>
            <a:rPr lang="en-US" sz="1400" b="1" dirty="0" smtClean="0"/>
            <a:t> kontinental mulai ditinggalkan dan beralih ke sistem </a:t>
          </a:r>
          <a:r>
            <a:rPr lang="en-US" sz="1400" b="1" i="1" dirty="0" smtClean="0"/>
            <a:t>Anglo Saxon</a:t>
          </a:r>
          <a:endParaRPr lang="en-US" sz="1400" b="1" i="1" dirty="0"/>
        </a:p>
      </dgm:t>
    </dgm:pt>
    <dgm:pt modelId="{65DF40F3-7010-4642-B1DB-FFBFE4ED0842}" type="parTrans" cxnId="{1C3DD03A-DF8D-4717-837B-9057A96A72C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3A9DEF9-D34E-4C1A-9A5A-28A751C26F1E}" type="sibTrans" cxnId="{1C3DD03A-DF8D-4717-837B-9057A96A72C1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70A9758-C1B3-4455-AABE-B068403BF5E4}">
      <dgm:prSet phldrT="[Text]" custT="1"/>
      <dgm:spPr/>
      <dgm:t>
        <a:bodyPr/>
        <a:lstStyle/>
        <a:p>
          <a:r>
            <a:rPr lang="en-US" sz="1400" b="1" dirty="0" err="1" smtClean="0"/>
            <a:t>Perubahan</a:t>
          </a:r>
          <a:r>
            <a:rPr lang="en-US" sz="1400" b="1" dirty="0" smtClean="0"/>
            <a:t> </a:t>
          </a:r>
          <a:r>
            <a:rPr lang="en-US" sz="1400" b="1" dirty="0" err="1" smtClean="0"/>
            <a:t>sistem</a:t>
          </a:r>
          <a:r>
            <a:rPr lang="en-US" sz="1400" b="1" dirty="0" smtClean="0"/>
            <a:t> </a:t>
          </a:r>
          <a:r>
            <a:rPr lang="en-US" sz="1400" b="1" dirty="0" err="1" smtClean="0"/>
            <a:t>akuntansi</a:t>
          </a:r>
          <a:r>
            <a:rPr lang="en-US" sz="1400" b="1" dirty="0" smtClean="0"/>
            <a:t> </a:t>
          </a:r>
          <a:r>
            <a:rPr lang="en-US" sz="1400" b="1" dirty="0" err="1" smtClean="0"/>
            <a:t>tidak</a:t>
          </a:r>
          <a:r>
            <a:rPr lang="en-US" sz="1400" b="1" dirty="0" smtClean="0"/>
            <a:t> </a:t>
          </a:r>
          <a:r>
            <a:rPr lang="en-US" sz="1400" b="1" dirty="0" err="1" smtClean="0"/>
            <a:t>lepas</a:t>
          </a:r>
          <a:r>
            <a:rPr lang="en-US" sz="1400" b="1" dirty="0" smtClean="0"/>
            <a:t> </a:t>
          </a:r>
          <a:r>
            <a:rPr lang="en-US" sz="1400" b="1" dirty="0" err="1" smtClean="0"/>
            <a:t>dari</a:t>
          </a:r>
          <a:r>
            <a:rPr lang="en-US" sz="1400" b="1" dirty="0" smtClean="0"/>
            <a:t> </a:t>
          </a:r>
          <a:r>
            <a:rPr lang="en-US" sz="1400" b="1" dirty="0" err="1" smtClean="0"/>
            <a:t>peran</a:t>
          </a:r>
          <a:r>
            <a:rPr lang="en-US" sz="1400" b="1" dirty="0" smtClean="0"/>
            <a:t> Bank </a:t>
          </a:r>
          <a:r>
            <a:rPr lang="en-US" sz="1400" b="1" dirty="0" err="1" smtClean="0"/>
            <a:t>Dunia</a:t>
          </a:r>
          <a:r>
            <a:rPr lang="en-US" sz="1400" b="1" dirty="0" smtClean="0"/>
            <a:t> yang </a:t>
          </a:r>
          <a:r>
            <a:rPr lang="en-US" sz="1400" b="1" dirty="0" err="1" smtClean="0"/>
            <a:t>menyalurkan</a:t>
          </a:r>
          <a:r>
            <a:rPr lang="en-US" sz="1400" b="1" dirty="0" smtClean="0"/>
            <a:t> </a:t>
          </a:r>
          <a:r>
            <a:rPr lang="en-US" sz="1400" b="1" dirty="0" err="1" smtClean="0"/>
            <a:t>pinjaman</a:t>
          </a:r>
          <a:r>
            <a:rPr lang="en-US" sz="1400" b="1" dirty="0" smtClean="0"/>
            <a:t> </a:t>
          </a:r>
          <a:r>
            <a:rPr lang="en-US" sz="1400" b="1" dirty="0" err="1" smtClean="0"/>
            <a:t>kepada</a:t>
          </a:r>
          <a:r>
            <a:rPr lang="en-US" sz="1400" b="1" dirty="0" smtClean="0"/>
            <a:t> Indonesia</a:t>
          </a:r>
          <a:endParaRPr lang="en-US" sz="1400" b="1" dirty="0"/>
        </a:p>
      </dgm:t>
    </dgm:pt>
    <dgm:pt modelId="{D5007E8C-7EB8-4577-B9E1-D8618C85F318}" type="parTrans" cxnId="{0C7FB13D-C722-4578-AB8C-5DE301869F69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E52402BB-3197-4031-9805-94DCD8C8DF30}" type="sibTrans" cxnId="{0C7FB13D-C722-4578-AB8C-5DE301869F69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7ED5356D-51F5-496D-8253-6696CBA2AD30}">
      <dgm:prSet custT="1"/>
      <dgm:spPr/>
      <dgm:t>
        <a:bodyPr/>
        <a:lstStyle/>
        <a:p>
          <a:r>
            <a:rPr lang="en-US" sz="1400" b="1" dirty="0" smtClean="0"/>
            <a:t>Bank Dunia menghendaki laporan keuangan menggunakan sistem </a:t>
          </a:r>
          <a:r>
            <a:rPr lang="en-US" sz="1400" b="1" i="1" dirty="0" smtClean="0"/>
            <a:t>Anglo Saxon</a:t>
          </a:r>
          <a:endParaRPr lang="en-US" sz="1400" b="1" i="1" dirty="0"/>
        </a:p>
      </dgm:t>
    </dgm:pt>
    <dgm:pt modelId="{4DD236F1-F0E9-4AA1-88FF-31BF0C0CB0C3}" type="parTrans" cxnId="{B6709153-46A2-440E-BF91-57D9D1E4EC96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E42E416F-58E7-4447-871E-757B2B31A3A4}" type="sibTrans" cxnId="{B6709153-46A2-440E-BF91-57D9D1E4EC96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9EE8E74-BA5B-4A56-9A15-CDA2184C398C}">
      <dgm:prSet custT="1"/>
      <dgm:spPr/>
      <dgm:t>
        <a:bodyPr/>
        <a:lstStyle/>
        <a:p>
          <a:r>
            <a:rPr lang="en-US" sz="1400" b="1" dirty="0" smtClean="0"/>
            <a:t>Akhirnya, sistem akuntansi yang dianut di Indonesia adalah sistem </a:t>
          </a:r>
          <a:r>
            <a:rPr lang="en-US" sz="1400" b="1" i="1" dirty="0" smtClean="0"/>
            <a:t>Anglo Saxon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1FDBF53E-F777-4D51-90B2-34D5D5BDDE8F}" type="parTrans" cxnId="{699D6EC0-4FBC-4782-A1AD-690A69A41634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D6E832DE-6111-4F9E-95B5-A0400FBF9346}" type="sibTrans" cxnId="{699D6EC0-4FBC-4782-A1AD-690A69A41634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FF9B3FB6-7B88-4F3F-9806-A53207504A0A}">
      <dgm:prSet custT="1"/>
      <dgm:spPr/>
      <dgm:t>
        <a:bodyPr/>
        <a:lstStyle/>
        <a:p>
          <a:r>
            <a:rPr lang="en-US" sz="1400" b="1" dirty="0" err="1" smtClean="0"/>
            <a:t>Pemerintah</a:t>
          </a:r>
          <a:r>
            <a:rPr lang="en-US" sz="1400" b="1" dirty="0" smtClean="0"/>
            <a:t> RI </a:t>
          </a:r>
          <a:r>
            <a:rPr lang="en-US" sz="1400" b="1" dirty="0" err="1" smtClean="0"/>
            <a:t>mengirim</a:t>
          </a:r>
          <a:r>
            <a:rPr lang="en-US" sz="1400" b="1" dirty="0" smtClean="0"/>
            <a:t>  </a:t>
          </a:r>
          <a:r>
            <a:rPr lang="en-US" sz="1400" b="1" dirty="0" err="1" smtClean="0"/>
            <a:t>putra</a:t>
          </a:r>
          <a:r>
            <a:rPr lang="en-US" sz="1400" b="1" dirty="0" smtClean="0"/>
            <a:t>/</a:t>
          </a:r>
          <a:r>
            <a:rPr lang="en-US" sz="1400" b="1" dirty="0" err="1" smtClean="0"/>
            <a:t>putri</a:t>
          </a:r>
          <a:r>
            <a:rPr lang="en-US" sz="1400" b="1" dirty="0" smtClean="0"/>
            <a:t> Indonesia </a:t>
          </a:r>
          <a:r>
            <a:rPr lang="en-US" sz="1400" b="1" dirty="0" err="1" smtClean="0"/>
            <a:t>ke</a:t>
          </a:r>
          <a:r>
            <a:rPr lang="en-US" sz="1400" b="1" dirty="0" smtClean="0"/>
            <a:t> </a:t>
          </a:r>
          <a:r>
            <a:rPr lang="en-US" sz="1400" b="1" dirty="0" err="1" smtClean="0"/>
            <a:t>luar</a:t>
          </a:r>
          <a:r>
            <a:rPr lang="en-US" sz="1400" b="1" dirty="0" smtClean="0"/>
            <a:t> </a:t>
          </a:r>
          <a:r>
            <a:rPr lang="en-US" sz="1400" b="1" dirty="0" err="1" smtClean="0"/>
            <a:t>negeri</a:t>
          </a:r>
          <a:r>
            <a:rPr lang="en-US" sz="1400" b="1" dirty="0" smtClean="0"/>
            <a:t> </a:t>
          </a:r>
          <a:r>
            <a:rPr lang="en-US" sz="1400" b="1" dirty="0" err="1" smtClean="0"/>
            <a:t>untuk</a:t>
          </a:r>
          <a:r>
            <a:rPr lang="en-US" sz="1400" b="1" dirty="0" smtClean="0"/>
            <a:t> </a:t>
          </a:r>
          <a:r>
            <a:rPr lang="en-US" sz="1400" b="1" dirty="0" err="1" smtClean="0"/>
            <a:t>belajar</a:t>
          </a:r>
          <a:r>
            <a:rPr lang="en-US" sz="1400" b="1" dirty="0" smtClean="0"/>
            <a:t> </a:t>
          </a:r>
          <a:r>
            <a:rPr lang="en-US" sz="1400" b="1" dirty="0" err="1" smtClean="0"/>
            <a:t>akuntansi</a:t>
          </a:r>
          <a:endParaRPr lang="en-US" sz="1400" b="1" dirty="0"/>
        </a:p>
      </dgm:t>
    </dgm:pt>
    <dgm:pt modelId="{0DF636AE-5EB4-4A7D-80DF-B10E229903CD}" type="parTrans" cxnId="{EAB467C5-8972-4041-9577-A21CAFC5FD8E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CE5ECCFB-8C40-43DB-815F-4B79A58A62AC}" type="sibTrans" cxnId="{EAB467C5-8972-4041-9577-A21CAFC5FD8E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F3EDF199-ED5C-43C9-BD5C-7C4DBC6ACE58}">
      <dgm:prSet custT="1"/>
      <dgm:spPr/>
      <dgm:t>
        <a:bodyPr/>
        <a:lstStyle/>
        <a:p>
          <a:r>
            <a:rPr lang="en-ID" sz="1400" b="1" dirty="0" smtClean="0"/>
            <a:t>Di dalam negeri mulai dirintis Ikatan Akuntan Indonesia  </a:t>
          </a:r>
          <a:r>
            <a:rPr lang="en-ID" sz="1400" b="1" dirty="0" err="1" smtClean="0"/>
            <a:t>untuk</a:t>
          </a:r>
          <a:r>
            <a:rPr lang="en-ID" sz="1400" b="1" dirty="0" smtClean="0"/>
            <a:t> </a:t>
          </a:r>
          <a:r>
            <a:rPr lang="en-US" sz="1400" b="1" dirty="0" err="1" smtClean="0"/>
            <a:t>membimbing</a:t>
          </a:r>
          <a:r>
            <a:rPr lang="en-US" sz="1400" b="1" dirty="0" smtClean="0"/>
            <a:t> perkembangan akuntansi serta mempertinggi mutu pendidikan dan pekerjaan akuntan</a:t>
          </a:r>
          <a:endParaRPr lang="en-US" sz="1400" b="1" dirty="0"/>
        </a:p>
      </dgm:t>
    </dgm:pt>
    <dgm:pt modelId="{76B64BE4-2453-4256-89C7-711A4407DFE2}" type="parTrans" cxnId="{B6EF286D-16D7-4AEE-92EF-C5C18F8F2CB8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FBB4C966-1DEA-4349-994D-4585FBDB05AA}" type="sibTrans" cxnId="{B6EF286D-16D7-4AEE-92EF-C5C18F8F2CB8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725F4F62-D025-4B30-818F-49A40001E196}">
      <dgm:prSet custT="1"/>
      <dgm:spPr/>
      <dgm:t>
        <a:bodyPr/>
        <a:lstStyle/>
        <a:p>
          <a:r>
            <a:rPr lang="en-ID" sz="1400" b="1" dirty="0" err="1" smtClean="0"/>
            <a:t>Akuntansi</a:t>
          </a:r>
          <a:r>
            <a:rPr lang="en-ID" sz="1400" b="1" dirty="0" smtClean="0"/>
            <a:t> </a:t>
          </a:r>
          <a:r>
            <a:rPr lang="en-ID" sz="1400" b="1" dirty="0" err="1" smtClean="0"/>
            <a:t>berkembang</a:t>
          </a:r>
          <a:r>
            <a:rPr lang="en-ID" sz="1400" b="1" dirty="0" smtClean="0"/>
            <a:t> </a:t>
          </a:r>
          <a:r>
            <a:rPr lang="en-ID" sz="1400" b="1" dirty="0" err="1" smtClean="0"/>
            <a:t>pesat</a:t>
          </a:r>
          <a:r>
            <a:rPr lang="en-ID" sz="1400" b="1" dirty="0" smtClean="0"/>
            <a:t> </a:t>
          </a:r>
          <a:r>
            <a:rPr lang="en-ID" sz="1400" b="1" dirty="0" err="1" smtClean="0"/>
            <a:t>sejak</a:t>
          </a:r>
          <a:r>
            <a:rPr lang="en-ID" sz="1400" b="1" dirty="0" smtClean="0"/>
            <a:t> </a:t>
          </a:r>
          <a:r>
            <a:rPr lang="en-ID" sz="1400" b="1" dirty="0" err="1" smtClean="0"/>
            <a:t>dikeluarkan</a:t>
          </a:r>
          <a:r>
            <a:rPr lang="en-ID" sz="1400" b="1" dirty="0" smtClean="0"/>
            <a:t> UU PMA </a:t>
          </a:r>
          <a:r>
            <a:rPr lang="en-ID" sz="1400" b="1" dirty="0" err="1" smtClean="0"/>
            <a:t>tahun</a:t>
          </a:r>
          <a:r>
            <a:rPr lang="en-ID" sz="1400" b="1" dirty="0" smtClean="0"/>
            <a:t> 1967 </a:t>
          </a:r>
          <a:r>
            <a:rPr lang="en-ID" sz="1400" b="1" dirty="0" err="1" smtClean="0"/>
            <a:t>dan</a:t>
          </a:r>
          <a:r>
            <a:rPr lang="en-ID" sz="1400" b="1" dirty="0" smtClean="0"/>
            <a:t> UU PMDN </a:t>
          </a:r>
          <a:r>
            <a:rPr lang="en-ID" sz="1400" b="1" dirty="0" err="1" smtClean="0"/>
            <a:t>tahun</a:t>
          </a:r>
          <a:r>
            <a:rPr lang="en-ID" sz="1400" b="1" dirty="0" smtClean="0"/>
            <a:t> 1968</a:t>
          </a:r>
          <a:endParaRPr lang="en-US" sz="1400" b="1" dirty="0"/>
        </a:p>
      </dgm:t>
    </dgm:pt>
    <dgm:pt modelId="{E1D20EE2-B7E6-4BF5-AE69-F7F0033A0D53}" type="parTrans" cxnId="{4DE90B06-FC75-4160-912E-2E55FEB84292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95432B07-05A2-4F58-AB74-8821F8AD69C1}" type="sibTrans" cxnId="{4DE90B06-FC75-4160-912E-2E55FEB84292}">
      <dgm:prSet custT="1"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F850BAB9-01BB-48B3-B65D-7BEF88827D8B}">
      <dgm:prSet custT="1"/>
      <dgm:spPr/>
      <dgm:t>
        <a:bodyPr/>
        <a:lstStyle/>
        <a:p>
          <a:r>
            <a:rPr lang="en-ID" sz="1400" b="1" dirty="0" err="1" smtClean="0"/>
            <a:t>Terbentuklah</a:t>
          </a:r>
          <a:r>
            <a:rPr lang="en-ID" sz="1400" b="1" dirty="0" smtClean="0"/>
            <a:t> ikatan akuntan yang menerapkan standar akuntansi keuangan (SAK)</a:t>
          </a:r>
          <a:endParaRPr lang="en-US" sz="1400" b="1" dirty="0"/>
        </a:p>
      </dgm:t>
    </dgm:pt>
    <dgm:pt modelId="{D53FAE26-F5B1-4415-842B-E2B09EE6109A}" type="parTrans" cxnId="{A36F2817-CE80-4AC8-A84A-935F20ACF8F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7EDEF534-7AB2-4023-B4F5-877646045465}" type="sibTrans" cxnId="{A36F2817-CE80-4AC8-A84A-935F20ACF8F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C6B0B80-2C35-480E-9491-6E0D09601014}" type="pres">
      <dgm:prSet presAssocID="{0D23AB73-77E0-4175-9A5A-3F975E12FF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56661A-CB25-480E-AFC2-A08486C3D2EA}" type="pres">
      <dgm:prSet presAssocID="{7B5B05F0-6301-47BA-B67B-4EF5FE5D8A17}" presName="node" presStyleLbl="node1" presStyleIdx="0" presStyleCnt="9" custScaleX="114577" custScaleY="134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D4103-1712-415E-A932-32F916D7D22A}" type="pres">
      <dgm:prSet presAssocID="{C6FA77BE-A997-4F08-8801-439DD764E1B7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17DE69E-CE6D-419D-AA7E-5DD9CAC2FB3F}" type="pres">
      <dgm:prSet presAssocID="{C6FA77BE-A997-4F08-8801-439DD764E1B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81711F2F-F7EE-4274-9F63-2CA9644BF282}" type="pres">
      <dgm:prSet presAssocID="{EA5C41E9-ED91-420E-8255-D9869539699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1150E-3288-407D-BFFE-30467C09E21D}" type="pres">
      <dgm:prSet presAssocID="{83A9DEF9-D34E-4C1A-9A5A-28A751C26F1E}" presName="sibTrans" presStyleLbl="sibTrans2D1" presStyleIdx="1" presStyleCnt="8"/>
      <dgm:spPr/>
      <dgm:t>
        <a:bodyPr/>
        <a:lstStyle/>
        <a:p>
          <a:endParaRPr lang="en-US"/>
        </a:p>
      </dgm:t>
    </dgm:pt>
    <dgm:pt modelId="{2F33B8DC-9893-4831-852E-4B7E35CB86DA}" type="pres">
      <dgm:prSet presAssocID="{83A9DEF9-D34E-4C1A-9A5A-28A751C26F1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A509DE85-85C0-47C6-ABB2-23F6F7FC6D84}" type="pres">
      <dgm:prSet presAssocID="{870A9758-C1B3-4455-AABE-B068403BF5E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82FA3-4626-41D0-A28F-707A837B7F9E}" type="pres">
      <dgm:prSet presAssocID="{E52402BB-3197-4031-9805-94DCD8C8DF30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798749F-FA82-47E0-9A81-87C31B1B1EB4}" type="pres">
      <dgm:prSet presAssocID="{E52402BB-3197-4031-9805-94DCD8C8DF30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0EA06D3E-6BF3-4BF1-9BC3-D740420BE7EF}" type="pres">
      <dgm:prSet presAssocID="{7ED5356D-51F5-496D-8253-6696CBA2AD3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177A9-52A2-4879-8125-F1B981FD2515}" type="pres">
      <dgm:prSet presAssocID="{E42E416F-58E7-4447-871E-757B2B31A3A4}" presName="sibTrans" presStyleLbl="sibTrans2D1" presStyleIdx="3" presStyleCnt="8"/>
      <dgm:spPr/>
      <dgm:t>
        <a:bodyPr/>
        <a:lstStyle/>
        <a:p>
          <a:endParaRPr lang="en-US"/>
        </a:p>
      </dgm:t>
    </dgm:pt>
    <dgm:pt modelId="{221BC161-B601-457D-A598-DC39DC3F509E}" type="pres">
      <dgm:prSet presAssocID="{E42E416F-58E7-4447-871E-757B2B31A3A4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C09DFDAF-B12B-4650-888D-90908FDE51DA}" type="pres">
      <dgm:prSet presAssocID="{89EE8E74-BA5B-4A56-9A15-CDA2184C398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92BFF3-EC37-4B07-B974-E0B7ED5FEE66}" type="pres">
      <dgm:prSet presAssocID="{D6E832DE-6111-4F9E-95B5-A0400FBF9346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B210C63-F4DC-4E0A-BEF9-9EEF11377564}" type="pres">
      <dgm:prSet presAssocID="{D6E832DE-6111-4F9E-95B5-A0400FBF9346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D1BA4C6C-C2FF-4629-B5E8-57A74FFDD749}" type="pres">
      <dgm:prSet presAssocID="{FF9B3FB6-7B88-4F3F-9806-A53207504A0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C8F23-77FA-4F08-B903-9615D96A8EE7}" type="pres">
      <dgm:prSet presAssocID="{CE5ECCFB-8C40-43DB-815F-4B79A58A62AC}" presName="sibTrans" presStyleLbl="sibTrans2D1" presStyleIdx="5" presStyleCnt="8" custAng="681716"/>
      <dgm:spPr/>
      <dgm:t>
        <a:bodyPr/>
        <a:lstStyle/>
        <a:p>
          <a:endParaRPr lang="en-US"/>
        </a:p>
      </dgm:t>
    </dgm:pt>
    <dgm:pt modelId="{5102144E-CDAF-4234-A822-818D855B73E0}" type="pres">
      <dgm:prSet presAssocID="{CE5ECCFB-8C40-43DB-815F-4B79A58A62A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7AF5A83E-5B75-4862-AA13-9CB53E12A309}" type="pres">
      <dgm:prSet presAssocID="{F3EDF199-ED5C-43C9-BD5C-7C4DBC6ACE58}" presName="node" presStyleLbl="node1" presStyleIdx="6" presStyleCnt="9" custScaleX="142529" custScaleY="119410" custLinFactNeighborX="-6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BD0C0-C9E6-47E7-BF2E-21792567AA1A}" type="pres">
      <dgm:prSet presAssocID="{FBB4C966-1DEA-4349-994D-4585FBDB05A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89B93A32-21A9-492A-8AAF-1E3941FEFF79}" type="pres">
      <dgm:prSet presAssocID="{FBB4C966-1DEA-4349-994D-4585FBDB05AA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749F4FF5-E670-4414-B62D-26E63820AE22}" type="pres">
      <dgm:prSet presAssocID="{725F4F62-D025-4B30-818F-49A40001E196}" presName="node" presStyleLbl="node1" presStyleIdx="7" presStyleCnt="9" custLinFactNeighborX="-4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EE010-56B4-4AF1-91B3-C209FAF590FE}" type="pres">
      <dgm:prSet presAssocID="{95432B07-05A2-4F58-AB74-8821F8AD69C1}" presName="sibTrans" presStyleLbl="sibTrans2D1" presStyleIdx="7" presStyleCnt="8"/>
      <dgm:spPr/>
      <dgm:t>
        <a:bodyPr/>
        <a:lstStyle/>
        <a:p>
          <a:endParaRPr lang="en-US"/>
        </a:p>
      </dgm:t>
    </dgm:pt>
    <dgm:pt modelId="{6570FE4D-ABF7-429B-A45A-4FBEA281B8C6}" type="pres">
      <dgm:prSet presAssocID="{95432B07-05A2-4F58-AB74-8821F8AD69C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41379449-34DB-4408-97C1-9259C255D980}" type="pres">
      <dgm:prSet presAssocID="{F850BAB9-01BB-48B3-B65D-7BEF88827D8B}" presName="node" presStyleLbl="node1" presStyleIdx="8" presStyleCnt="9" custScaleX="90641" custScaleY="114993" custLinFactNeighborX="-8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245741-05AE-4208-8ACD-E3CAAAB10349}" type="presOf" srcId="{870A9758-C1B3-4455-AABE-B068403BF5E4}" destId="{A509DE85-85C0-47C6-ABB2-23F6F7FC6D84}" srcOrd="0" destOrd="0" presId="urn:microsoft.com/office/officeart/2005/8/layout/process5#1"/>
    <dgm:cxn modelId="{2F866BC9-B337-48B5-AF6B-52B9D70A655D}" type="presOf" srcId="{CE5ECCFB-8C40-43DB-815F-4B79A58A62AC}" destId="{595C8F23-77FA-4F08-B903-9615D96A8EE7}" srcOrd="0" destOrd="0" presId="urn:microsoft.com/office/officeart/2005/8/layout/process5#1"/>
    <dgm:cxn modelId="{A83B0479-508D-47AA-B835-D6ED6BD19529}" srcId="{0D23AB73-77E0-4175-9A5A-3F975E12FFDC}" destId="{7B5B05F0-6301-47BA-B67B-4EF5FE5D8A17}" srcOrd="0" destOrd="0" parTransId="{0DE96F65-37DB-4406-B72E-B1218DD16F58}" sibTransId="{C6FA77BE-A997-4F08-8801-439DD764E1B7}"/>
    <dgm:cxn modelId="{2CC5C984-8CA9-4E8A-9FF6-5F0760308F94}" type="presOf" srcId="{E52402BB-3197-4031-9805-94DCD8C8DF30}" destId="{0798749F-FA82-47E0-9A81-87C31B1B1EB4}" srcOrd="1" destOrd="0" presId="urn:microsoft.com/office/officeart/2005/8/layout/process5#1"/>
    <dgm:cxn modelId="{F86C24D3-5E1C-424D-81CB-8422535A568C}" type="presOf" srcId="{FBB4C966-1DEA-4349-994D-4585FBDB05AA}" destId="{FAFBD0C0-C9E6-47E7-BF2E-21792567AA1A}" srcOrd="0" destOrd="0" presId="urn:microsoft.com/office/officeart/2005/8/layout/process5#1"/>
    <dgm:cxn modelId="{D1A451A5-8031-4314-A4DF-927EE13B0BAB}" type="presOf" srcId="{E42E416F-58E7-4447-871E-757B2B31A3A4}" destId="{23E177A9-52A2-4879-8125-F1B981FD2515}" srcOrd="0" destOrd="0" presId="urn:microsoft.com/office/officeart/2005/8/layout/process5#1"/>
    <dgm:cxn modelId="{F2F19459-1211-4CFA-93B5-2B1FA72D95E2}" type="presOf" srcId="{E42E416F-58E7-4447-871E-757B2B31A3A4}" destId="{221BC161-B601-457D-A598-DC39DC3F509E}" srcOrd="1" destOrd="0" presId="urn:microsoft.com/office/officeart/2005/8/layout/process5#1"/>
    <dgm:cxn modelId="{44072AB8-951F-4C15-9196-A0F9AC6D95B7}" type="presOf" srcId="{C6FA77BE-A997-4F08-8801-439DD764E1B7}" destId="{D17DE69E-CE6D-419D-AA7E-5DD9CAC2FB3F}" srcOrd="1" destOrd="0" presId="urn:microsoft.com/office/officeart/2005/8/layout/process5#1"/>
    <dgm:cxn modelId="{0C7FB13D-C722-4578-AB8C-5DE301869F69}" srcId="{0D23AB73-77E0-4175-9A5A-3F975E12FFDC}" destId="{870A9758-C1B3-4455-AABE-B068403BF5E4}" srcOrd="2" destOrd="0" parTransId="{D5007E8C-7EB8-4577-B9E1-D8618C85F318}" sibTransId="{E52402BB-3197-4031-9805-94DCD8C8DF30}"/>
    <dgm:cxn modelId="{4DE90B06-FC75-4160-912E-2E55FEB84292}" srcId="{0D23AB73-77E0-4175-9A5A-3F975E12FFDC}" destId="{725F4F62-D025-4B30-818F-49A40001E196}" srcOrd="7" destOrd="0" parTransId="{E1D20EE2-B7E6-4BF5-AE69-F7F0033A0D53}" sibTransId="{95432B07-05A2-4F58-AB74-8821F8AD69C1}"/>
    <dgm:cxn modelId="{A36F2817-CE80-4AC8-A84A-935F20ACF8F1}" srcId="{0D23AB73-77E0-4175-9A5A-3F975E12FFDC}" destId="{F850BAB9-01BB-48B3-B65D-7BEF88827D8B}" srcOrd="8" destOrd="0" parTransId="{D53FAE26-F5B1-4415-842B-E2B09EE6109A}" sibTransId="{7EDEF534-7AB2-4023-B4F5-877646045465}"/>
    <dgm:cxn modelId="{4B9F6B1B-375D-4673-909E-B9FE7CE3CD9F}" type="presOf" srcId="{F850BAB9-01BB-48B3-B65D-7BEF88827D8B}" destId="{41379449-34DB-4408-97C1-9259C255D980}" srcOrd="0" destOrd="0" presId="urn:microsoft.com/office/officeart/2005/8/layout/process5#1"/>
    <dgm:cxn modelId="{E9C988BB-8406-4DC1-A4B6-C2EDE701059F}" type="presOf" srcId="{D6E832DE-6111-4F9E-95B5-A0400FBF9346}" destId="{BB210C63-F4DC-4E0A-BEF9-9EEF11377564}" srcOrd="1" destOrd="0" presId="urn:microsoft.com/office/officeart/2005/8/layout/process5#1"/>
    <dgm:cxn modelId="{699D6EC0-4FBC-4782-A1AD-690A69A41634}" srcId="{0D23AB73-77E0-4175-9A5A-3F975E12FFDC}" destId="{89EE8E74-BA5B-4A56-9A15-CDA2184C398C}" srcOrd="4" destOrd="0" parTransId="{1FDBF53E-F777-4D51-90B2-34D5D5BDDE8F}" sibTransId="{D6E832DE-6111-4F9E-95B5-A0400FBF9346}"/>
    <dgm:cxn modelId="{B485E6A7-BD20-4727-BAAC-1866FAE80D07}" type="presOf" srcId="{95432B07-05A2-4F58-AB74-8821F8AD69C1}" destId="{6570FE4D-ABF7-429B-A45A-4FBEA281B8C6}" srcOrd="1" destOrd="0" presId="urn:microsoft.com/office/officeart/2005/8/layout/process5#1"/>
    <dgm:cxn modelId="{F4F10A85-FD55-476F-8F04-F2E817774363}" type="presOf" srcId="{89EE8E74-BA5B-4A56-9A15-CDA2184C398C}" destId="{C09DFDAF-B12B-4650-888D-90908FDE51DA}" srcOrd="0" destOrd="0" presId="urn:microsoft.com/office/officeart/2005/8/layout/process5#1"/>
    <dgm:cxn modelId="{7E3BD9B5-C8BF-42E8-8DD1-5EB3966A42B7}" type="presOf" srcId="{7B5B05F0-6301-47BA-B67B-4EF5FE5D8A17}" destId="{A256661A-CB25-480E-AFC2-A08486C3D2EA}" srcOrd="0" destOrd="0" presId="urn:microsoft.com/office/officeart/2005/8/layout/process5#1"/>
    <dgm:cxn modelId="{D822027A-7DDB-4F01-BC36-1335EBD76C74}" type="presOf" srcId="{FF9B3FB6-7B88-4F3F-9806-A53207504A0A}" destId="{D1BA4C6C-C2FF-4629-B5E8-57A74FFDD749}" srcOrd="0" destOrd="0" presId="urn:microsoft.com/office/officeart/2005/8/layout/process5#1"/>
    <dgm:cxn modelId="{EAB467C5-8972-4041-9577-A21CAFC5FD8E}" srcId="{0D23AB73-77E0-4175-9A5A-3F975E12FFDC}" destId="{FF9B3FB6-7B88-4F3F-9806-A53207504A0A}" srcOrd="5" destOrd="0" parTransId="{0DF636AE-5EB4-4A7D-80DF-B10E229903CD}" sibTransId="{CE5ECCFB-8C40-43DB-815F-4B79A58A62AC}"/>
    <dgm:cxn modelId="{7279650F-4782-408D-8593-F3C6C17B32F2}" type="presOf" srcId="{D6E832DE-6111-4F9E-95B5-A0400FBF9346}" destId="{CC92BFF3-EC37-4B07-B974-E0B7ED5FEE66}" srcOrd="0" destOrd="0" presId="urn:microsoft.com/office/officeart/2005/8/layout/process5#1"/>
    <dgm:cxn modelId="{0D6FEB5D-9CEB-4F26-85E6-2D58FE0A1AA1}" type="presOf" srcId="{CE5ECCFB-8C40-43DB-815F-4B79A58A62AC}" destId="{5102144E-CDAF-4234-A822-818D855B73E0}" srcOrd="1" destOrd="0" presId="urn:microsoft.com/office/officeart/2005/8/layout/process5#1"/>
    <dgm:cxn modelId="{C6FF2230-7D34-4480-829F-030393D222BA}" type="presOf" srcId="{C6FA77BE-A997-4F08-8801-439DD764E1B7}" destId="{37DD4103-1712-415E-A932-32F916D7D22A}" srcOrd="0" destOrd="0" presId="urn:microsoft.com/office/officeart/2005/8/layout/process5#1"/>
    <dgm:cxn modelId="{52EC06AE-E19E-4EDA-97E8-1BC41B9687D3}" type="presOf" srcId="{7ED5356D-51F5-496D-8253-6696CBA2AD30}" destId="{0EA06D3E-6BF3-4BF1-9BC3-D740420BE7EF}" srcOrd="0" destOrd="0" presId="urn:microsoft.com/office/officeart/2005/8/layout/process5#1"/>
    <dgm:cxn modelId="{1C3DD03A-DF8D-4717-837B-9057A96A72C1}" srcId="{0D23AB73-77E0-4175-9A5A-3F975E12FFDC}" destId="{EA5C41E9-ED91-420E-8255-D9869539699D}" srcOrd="1" destOrd="0" parTransId="{65DF40F3-7010-4642-B1DB-FFBFE4ED0842}" sibTransId="{83A9DEF9-D34E-4C1A-9A5A-28A751C26F1E}"/>
    <dgm:cxn modelId="{38B32DD8-501C-4C61-9DFE-71611DF0B351}" type="presOf" srcId="{E52402BB-3197-4031-9805-94DCD8C8DF30}" destId="{5E282FA3-4626-41D0-A28F-707A837B7F9E}" srcOrd="0" destOrd="0" presId="urn:microsoft.com/office/officeart/2005/8/layout/process5#1"/>
    <dgm:cxn modelId="{B6EF286D-16D7-4AEE-92EF-C5C18F8F2CB8}" srcId="{0D23AB73-77E0-4175-9A5A-3F975E12FFDC}" destId="{F3EDF199-ED5C-43C9-BD5C-7C4DBC6ACE58}" srcOrd="6" destOrd="0" parTransId="{76B64BE4-2453-4256-89C7-711A4407DFE2}" sibTransId="{FBB4C966-1DEA-4349-994D-4585FBDB05AA}"/>
    <dgm:cxn modelId="{B3FA49E6-CC93-4D78-98D8-13AE383EEBB0}" type="presOf" srcId="{EA5C41E9-ED91-420E-8255-D9869539699D}" destId="{81711F2F-F7EE-4274-9F63-2CA9644BF282}" srcOrd="0" destOrd="0" presId="urn:microsoft.com/office/officeart/2005/8/layout/process5#1"/>
    <dgm:cxn modelId="{64609F64-EF16-4670-AEDB-A754B3381B52}" type="presOf" srcId="{F3EDF199-ED5C-43C9-BD5C-7C4DBC6ACE58}" destId="{7AF5A83E-5B75-4862-AA13-9CB53E12A309}" srcOrd="0" destOrd="0" presId="urn:microsoft.com/office/officeart/2005/8/layout/process5#1"/>
    <dgm:cxn modelId="{7D44A264-E61C-4D1D-9DE3-9B9158B31997}" type="presOf" srcId="{FBB4C966-1DEA-4349-994D-4585FBDB05AA}" destId="{89B93A32-21A9-492A-8AAF-1E3941FEFF79}" srcOrd="1" destOrd="0" presId="urn:microsoft.com/office/officeart/2005/8/layout/process5#1"/>
    <dgm:cxn modelId="{B3B5F6B9-2CF2-46A7-8868-DE7A59A698A5}" type="presOf" srcId="{725F4F62-D025-4B30-818F-49A40001E196}" destId="{749F4FF5-E670-4414-B62D-26E63820AE22}" srcOrd="0" destOrd="0" presId="urn:microsoft.com/office/officeart/2005/8/layout/process5#1"/>
    <dgm:cxn modelId="{C8F6D248-E852-413E-86CE-B17C549B5D2C}" type="presOf" srcId="{83A9DEF9-D34E-4C1A-9A5A-28A751C26F1E}" destId="{2F33B8DC-9893-4831-852E-4B7E35CB86DA}" srcOrd="1" destOrd="0" presId="urn:microsoft.com/office/officeart/2005/8/layout/process5#1"/>
    <dgm:cxn modelId="{B6709153-46A2-440E-BF91-57D9D1E4EC96}" srcId="{0D23AB73-77E0-4175-9A5A-3F975E12FFDC}" destId="{7ED5356D-51F5-496D-8253-6696CBA2AD30}" srcOrd="3" destOrd="0" parTransId="{4DD236F1-F0E9-4AA1-88FF-31BF0C0CB0C3}" sibTransId="{E42E416F-58E7-4447-871E-757B2B31A3A4}"/>
    <dgm:cxn modelId="{C8E92E00-6EE0-400C-A7AB-D0DFF11A8931}" type="presOf" srcId="{0D23AB73-77E0-4175-9A5A-3F975E12FFDC}" destId="{8C6B0B80-2C35-480E-9491-6E0D09601014}" srcOrd="0" destOrd="0" presId="urn:microsoft.com/office/officeart/2005/8/layout/process5#1"/>
    <dgm:cxn modelId="{2399BCF5-39C7-4098-ACCE-2760816FC601}" type="presOf" srcId="{95432B07-05A2-4F58-AB74-8821F8AD69C1}" destId="{7E1EE010-56B4-4AF1-91B3-C209FAF590FE}" srcOrd="0" destOrd="0" presId="urn:microsoft.com/office/officeart/2005/8/layout/process5#1"/>
    <dgm:cxn modelId="{37C31BBA-9A01-420E-AE71-3E94D758B334}" type="presOf" srcId="{83A9DEF9-D34E-4C1A-9A5A-28A751C26F1E}" destId="{1A91150E-3288-407D-BFFE-30467C09E21D}" srcOrd="0" destOrd="0" presId="urn:microsoft.com/office/officeart/2005/8/layout/process5#1"/>
    <dgm:cxn modelId="{94E46AC9-A272-4911-B873-C51525C25848}" type="presParOf" srcId="{8C6B0B80-2C35-480E-9491-6E0D09601014}" destId="{A256661A-CB25-480E-AFC2-A08486C3D2EA}" srcOrd="0" destOrd="0" presId="urn:microsoft.com/office/officeart/2005/8/layout/process5#1"/>
    <dgm:cxn modelId="{76802DC2-67B5-45E8-96B2-353C33F81DCC}" type="presParOf" srcId="{8C6B0B80-2C35-480E-9491-6E0D09601014}" destId="{37DD4103-1712-415E-A932-32F916D7D22A}" srcOrd="1" destOrd="0" presId="urn:microsoft.com/office/officeart/2005/8/layout/process5#1"/>
    <dgm:cxn modelId="{E073BCFC-AA0E-4C65-A58B-1F10E5D9A7E8}" type="presParOf" srcId="{37DD4103-1712-415E-A932-32F916D7D22A}" destId="{D17DE69E-CE6D-419D-AA7E-5DD9CAC2FB3F}" srcOrd="0" destOrd="0" presId="urn:microsoft.com/office/officeart/2005/8/layout/process5#1"/>
    <dgm:cxn modelId="{822BF941-EC35-4F8D-9713-CC76E6F0EF54}" type="presParOf" srcId="{8C6B0B80-2C35-480E-9491-6E0D09601014}" destId="{81711F2F-F7EE-4274-9F63-2CA9644BF282}" srcOrd="2" destOrd="0" presId="urn:microsoft.com/office/officeart/2005/8/layout/process5#1"/>
    <dgm:cxn modelId="{E9B20100-31A0-45A9-8C5C-1E2335A3FCAA}" type="presParOf" srcId="{8C6B0B80-2C35-480E-9491-6E0D09601014}" destId="{1A91150E-3288-407D-BFFE-30467C09E21D}" srcOrd="3" destOrd="0" presId="urn:microsoft.com/office/officeart/2005/8/layout/process5#1"/>
    <dgm:cxn modelId="{BFDC6101-B6CD-452D-B4DC-261AF7759829}" type="presParOf" srcId="{1A91150E-3288-407D-BFFE-30467C09E21D}" destId="{2F33B8DC-9893-4831-852E-4B7E35CB86DA}" srcOrd="0" destOrd="0" presId="urn:microsoft.com/office/officeart/2005/8/layout/process5#1"/>
    <dgm:cxn modelId="{CDCC3F26-FA59-4207-BF67-9BB8F8BFE842}" type="presParOf" srcId="{8C6B0B80-2C35-480E-9491-6E0D09601014}" destId="{A509DE85-85C0-47C6-ABB2-23F6F7FC6D84}" srcOrd="4" destOrd="0" presId="urn:microsoft.com/office/officeart/2005/8/layout/process5#1"/>
    <dgm:cxn modelId="{27D8DC37-3BE6-44FF-B346-0F03A945BE05}" type="presParOf" srcId="{8C6B0B80-2C35-480E-9491-6E0D09601014}" destId="{5E282FA3-4626-41D0-A28F-707A837B7F9E}" srcOrd="5" destOrd="0" presId="urn:microsoft.com/office/officeart/2005/8/layout/process5#1"/>
    <dgm:cxn modelId="{A7EAA782-103D-4C93-B692-2BDDA9CC87A5}" type="presParOf" srcId="{5E282FA3-4626-41D0-A28F-707A837B7F9E}" destId="{0798749F-FA82-47E0-9A81-87C31B1B1EB4}" srcOrd="0" destOrd="0" presId="urn:microsoft.com/office/officeart/2005/8/layout/process5#1"/>
    <dgm:cxn modelId="{E3329250-D943-4048-8427-BC2BDBA37333}" type="presParOf" srcId="{8C6B0B80-2C35-480E-9491-6E0D09601014}" destId="{0EA06D3E-6BF3-4BF1-9BC3-D740420BE7EF}" srcOrd="6" destOrd="0" presId="urn:microsoft.com/office/officeart/2005/8/layout/process5#1"/>
    <dgm:cxn modelId="{4C2125D3-7076-431B-90E0-C29D99A32BFB}" type="presParOf" srcId="{8C6B0B80-2C35-480E-9491-6E0D09601014}" destId="{23E177A9-52A2-4879-8125-F1B981FD2515}" srcOrd="7" destOrd="0" presId="urn:microsoft.com/office/officeart/2005/8/layout/process5#1"/>
    <dgm:cxn modelId="{C994E7ED-8E2C-4B0F-852A-E731136731FA}" type="presParOf" srcId="{23E177A9-52A2-4879-8125-F1B981FD2515}" destId="{221BC161-B601-457D-A598-DC39DC3F509E}" srcOrd="0" destOrd="0" presId="urn:microsoft.com/office/officeart/2005/8/layout/process5#1"/>
    <dgm:cxn modelId="{D1CC1648-5AC8-47D8-9684-F3D9AA1C21AC}" type="presParOf" srcId="{8C6B0B80-2C35-480E-9491-6E0D09601014}" destId="{C09DFDAF-B12B-4650-888D-90908FDE51DA}" srcOrd="8" destOrd="0" presId="urn:microsoft.com/office/officeart/2005/8/layout/process5#1"/>
    <dgm:cxn modelId="{C49C691B-9A56-4ADC-AE0D-B48E2DBCFEF7}" type="presParOf" srcId="{8C6B0B80-2C35-480E-9491-6E0D09601014}" destId="{CC92BFF3-EC37-4B07-B974-E0B7ED5FEE66}" srcOrd="9" destOrd="0" presId="urn:microsoft.com/office/officeart/2005/8/layout/process5#1"/>
    <dgm:cxn modelId="{E8685E9A-5003-42E2-A5FE-6263BB84A501}" type="presParOf" srcId="{CC92BFF3-EC37-4B07-B974-E0B7ED5FEE66}" destId="{BB210C63-F4DC-4E0A-BEF9-9EEF11377564}" srcOrd="0" destOrd="0" presId="urn:microsoft.com/office/officeart/2005/8/layout/process5#1"/>
    <dgm:cxn modelId="{A1B7E57C-D876-4918-A1DA-3573BF80AEBA}" type="presParOf" srcId="{8C6B0B80-2C35-480E-9491-6E0D09601014}" destId="{D1BA4C6C-C2FF-4629-B5E8-57A74FFDD749}" srcOrd="10" destOrd="0" presId="urn:microsoft.com/office/officeart/2005/8/layout/process5#1"/>
    <dgm:cxn modelId="{E967F9BD-2223-4140-A6A2-EC527211DC72}" type="presParOf" srcId="{8C6B0B80-2C35-480E-9491-6E0D09601014}" destId="{595C8F23-77FA-4F08-B903-9615D96A8EE7}" srcOrd="11" destOrd="0" presId="urn:microsoft.com/office/officeart/2005/8/layout/process5#1"/>
    <dgm:cxn modelId="{83D7ADAC-96AE-4AFF-8356-7622D3692098}" type="presParOf" srcId="{595C8F23-77FA-4F08-B903-9615D96A8EE7}" destId="{5102144E-CDAF-4234-A822-818D855B73E0}" srcOrd="0" destOrd="0" presId="urn:microsoft.com/office/officeart/2005/8/layout/process5#1"/>
    <dgm:cxn modelId="{8D79CEEB-BBDF-4383-A33D-CCA4F50AA86B}" type="presParOf" srcId="{8C6B0B80-2C35-480E-9491-6E0D09601014}" destId="{7AF5A83E-5B75-4862-AA13-9CB53E12A309}" srcOrd="12" destOrd="0" presId="urn:microsoft.com/office/officeart/2005/8/layout/process5#1"/>
    <dgm:cxn modelId="{8797CA87-3569-4FAC-AB7D-3AA34FD93A12}" type="presParOf" srcId="{8C6B0B80-2C35-480E-9491-6E0D09601014}" destId="{FAFBD0C0-C9E6-47E7-BF2E-21792567AA1A}" srcOrd="13" destOrd="0" presId="urn:microsoft.com/office/officeart/2005/8/layout/process5#1"/>
    <dgm:cxn modelId="{BCEA71F1-2D6A-44DC-9A13-FECC82187F2D}" type="presParOf" srcId="{FAFBD0C0-C9E6-47E7-BF2E-21792567AA1A}" destId="{89B93A32-21A9-492A-8AAF-1E3941FEFF79}" srcOrd="0" destOrd="0" presId="urn:microsoft.com/office/officeart/2005/8/layout/process5#1"/>
    <dgm:cxn modelId="{52153DE9-DCF6-4D13-A92B-02CABE2F4A9D}" type="presParOf" srcId="{8C6B0B80-2C35-480E-9491-6E0D09601014}" destId="{749F4FF5-E670-4414-B62D-26E63820AE22}" srcOrd="14" destOrd="0" presId="urn:microsoft.com/office/officeart/2005/8/layout/process5#1"/>
    <dgm:cxn modelId="{90E7A84F-6B66-46CF-A20B-7A26A5E76814}" type="presParOf" srcId="{8C6B0B80-2C35-480E-9491-6E0D09601014}" destId="{7E1EE010-56B4-4AF1-91B3-C209FAF590FE}" srcOrd="15" destOrd="0" presId="urn:microsoft.com/office/officeart/2005/8/layout/process5#1"/>
    <dgm:cxn modelId="{D4E60E0F-84A8-4E10-B143-1E56DC314E4E}" type="presParOf" srcId="{7E1EE010-56B4-4AF1-91B3-C209FAF590FE}" destId="{6570FE4D-ABF7-429B-A45A-4FBEA281B8C6}" srcOrd="0" destOrd="0" presId="urn:microsoft.com/office/officeart/2005/8/layout/process5#1"/>
    <dgm:cxn modelId="{B6480865-B136-4DE9-B388-D37AB7DD42C2}" type="presParOf" srcId="{8C6B0B80-2C35-480E-9491-6E0D09601014}" destId="{41379449-34DB-4408-97C1-9259C255D980}" srcOrd="16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E12F124-C7F0-49DA-B6D3-2664145E7DCB}" type="doc">
      <dgm:prSet loTypeId="urn:microsoft.com/office/officeart/2005/8/layout/chevron1" loCatId="process" qsTypeId="urn:microsoft.com/office/officeart/2005/8/quickstyle/3d2" qsCatId="3D" csTypeId="urn:microsoft.com/office/officeart/2005/8/colors/colorful2" csCatId="colorful" phldr="1"/>
      <dgm:spPr/>
    </dgm:pt>
    <dgm:pt modelId="{222E299D-F706-4A39-8966-0EB0463D42B9}">
      <dgm:prSet phldrT="[Text]"/>
      <dgm:spPr/>
      <dgm:t>
        <a:bodyPr/>
        <a:lstStyle/>
        <a:p>
          <a:r>
            <a:rPr lang="en-ID" b="1" dirty="0" err="1" smtClean="0">
              <a:hlinkClick xmlns:r="http://schemas.openxmlformats.org/officeDocument/2006/relationships" r:id="rId1" action="ppaction://hlinksldjump"/>
            </a:rPr>
            <a:t>Neraca</a:t>
          </a:r>
          <a:r>
            <a:rPr lang="en-ID" b="1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en-ID" b="1" dirty="0" err="1" smtClean="0">
              <a:hlinkClick xmlns:r="http://schemas.openxmlformats.org/officeDocument/2006/relationships" r:id="rId1" action="ppaction://hlinksldjump"/>
            </a:rPr>
            <a:t>saldo</a:t>
          </a:r>
          <a:endParaRPr lang="en-US" b="1" dirty="0"/>
        </a:p>
      </dgm:t>
    </dgm:pt>
    <dgm:pt modelId="{561341A1-A590-4AFF-A2D7-98A8A977DFB4}" type="parTrans" cxnId="{AD64C4C3-9F29-4031-8D38-8C76985AE0E5}">
      <dgm:prSet/>
      <dgm:spPr/>
      <dgm:t>
        <a:bodyPr/>
        <a:lstStyle/>
        <a:p>
          <a:endParaRPr lang="en-US"/>
        </a:p>
      </dgm:t>
    </dgm:pt>
    <dgm:pt modelId="{1F536AC9-6083-4003-9C2B-7230CA2CA683}" type="sibTrans" cxnId="{AD64C4C3-9F29-4031-8D38-8C76985AE0E5}">
      <dgm:prSet/>
      <dgm:spPr/>
      <dgm:t>
        <a:bodyPr/>
        <a:lstStyle/>
        <a:p>
          <a:endParaRPr lang="en-US"/>
        </a:p>
      </dgm:t>
    </dgm:pt>
    <dgm:pt modelId="{EFCD162C-A563-4944-A7AD-93E68C66F510}">
      <dgm:prSet phldrT="[Text]"/>
      <dgm:spPr/>
      <dgm:t>
        <a:bodyPr/>
        <a:lstStyle/>
        <a:p>
          <a:r>
            <a:rPr lang="en-ID" b="1" dirty="0" err="1" smtClean="0">
              <a:hlinkClick xmlns:r="http://schemas.openxmlformats.org/officeDocument/2006/relationships" r:id="rId2" action="ppaction://hlinksldjump"/>
            </a:rPr>
            <a:t>Jurnal</a:t>
          </a:r>
          <a:r>
            <a:rPr lang="en-ID" b="1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ID" b="1" dirty="0" err="1" smtClean="0">
              <a:hlinkClick xmlns:r="http://schemas.openxmlformats.org/officeDocument/2006/relationships" r:id="rId2" action="ppaction://hlinksldjump"/>
            </a:rPr>
            <a:t>penyesuaian</a:t>
          </a:r>
          <a:endParaRPr lang="en-US" b="1" dirty="0"/>
        </a:p>
      </dgm:t>
    </dgm:pt>
    <dgm:pt modelId="{A382D543-A78A-4082-A052-6354DDDF5462}" type="parTrans" cxnId="{73F6658F-37CE-4BBC-A72C-0C31C2906ED4}">
      <dgm:prSet/>
      <dgm:spPr/>
      <dgm:t>
        <a:bodyPr/>
        <a:lstStyle/>
        <a:p>
          <a:endParaRPr lang="en-US"/>
        </a:p>
      </dgm:t>
    </dgm:pt>
    <dgm:pt modelId="{357C0834-51A3-45AD-99F3-5FC7834461E1}" type="sibTrans" cxnId="{73F6658F-37CE-4BBC-A72C-0C31C2906ED4}">
      <dgm:prSet/>
      <dgm:spPr/>
      <dgm:t>
        <a:bodyPr/>
        <a:lstStyle/>
        <a:p>
          <a:endParaRPr lang="en-US"/>
        </a:p>
      </dgm:t>
    </dgm:pt>
    <dgm:pt modelId="{71ACA334-2AA3-4DAD-A040-568E2BD64CE5}">
      <dgm:prSet phldrT="[Text]"/>
      <dgm:spPr/>
      <dgm:t>
        <a:bodyPr/>
        <a:lstStyle/>
        <a:p>
          <a:r>
            <a:rPr lang="en-ID" b="1" dirty="0" err="1" smtClean="0">
              <a:hlinkClick xmlns:r="http://schemas.openxmlformats.org/officeDocument/2006/relationships" r:id="rId3" action="ppaction://hlinksldjump"/>
            </a:rPr>
            <a:t>Kertas</a:t>
          </a:r>
          <a:r>
            <a:rPr lang="en-ID" b="1" dirty="0" smtClean="0">
              <a:hlinkClick xmlns:r="http://schemas.openxmlformats.org/officeDocument/2006/relationships" r:id="rId3" action="ppaction://hlinksldjump"/>
            </a:rPr>
            <a:t> </a:t>
          </a:r>
          <a:r>
            <a:rPr lang="en-ID" b="1" dirty="0" err="1" smtClean="0">
              <a:hlinkClick xmlns:r="http://schemas.openxmlformats.org/officeDocument/2006/relationships" r:id="rId3" action="ppaction://hlinksldjump"/>
            </a:rPr>
            <a:t>kerja</a:t>
          </a:r>
          <a:endParaRPr lang="en-US" b="1" dirty="0"/>
        </a:p>
      </dgm:t>
    </dgm:pt>
    <dgm:pt modelId="{E3BB44C2-21CE-48DE-8A7E-4380D25405F4}" type="parTrans" cxnId="{F01985B4-0893-4EDC-AD35-70C6E9B470FB}">
      <dgm:prSet/>
      <dgm:spPr/>
      <dgm:t>
        <a:bodyPr/>
        <a:lstStyle/>
        <a:p>
          <a:endParaRPr lang="en-US"/>
        </a:p>
      </dgm:t>
    </dgm:pt>
    <dgm:pt modelId="{E674848C-2217-4023-BF57-7542551917D5}" type="sibTrans" cxnId="{F01985B4-0893-4EDC-AD35-70C6E9B470FB}">
      <dgm:prSet/>
      <dgm:spPr/>
      <dgm:t>
        <a:bodyPr/>
        <a:lstStyle/>
        <a:p>
          <a:endParaRPr lang="en-US"/>
        </a:p>
      </dgm:t>
    </dgm:pt>
    <dgm:pt modelId="{5B7AD3AA-49E9-4833-BE2F-12801942842D}" type="pres">
      <dgm:prSet presAssocID="{3E12F124-C7F0-49DA-B6D3-2664145E7DCB}" presName="Name0" presStyleCnt="0">
        <dgm:presLayoutVars>
          <dgm:dir/>
          <dgm:animLvl val="lvl"/>
          <dgm:resizeHandles val="exact"/>
        </dgm:presLayoutVars>
      </dgm:prSet>
      <dgm:spPr/>
    </dgm:pt>
    <dgm:pt modelId="{CF92DD6A-CCF2-4FF5-9909-DEA52C778559}" type="pres">
      <dgm:prSet presAssocID="{222E299D-F706-4A39-8966-0EB0463D42B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4B95C-28BA-4374-94D0-9C3C0249E5D4}" type="pres">
      <dgm:prSet presAssocID="{1F536AC9-6083-4003-9C2B-7230CA2CA683}" presName="parTxOnlySpace" presStyleCnt="0"/>
      <dgm:spPr/>
    </dgm:pt>
    <dgm:pt modelId="{1796EFB5-5B5C-4253-8337-E703781FAFF5}" type="pres">
      <dgm:prSet presAssocID="{EFCD162C-A563-4944-A7AD-93E68C66F51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685FA-B8A0-432B-A9A6-4BCA60716411}" type="pres">
      <dgm:prSet presAssocID="{357C0834-51A3-45AD-99F3-5FC7834461E1}" presName="parTxOnlySpace" presStyleCnt="0"/>
      <dgm:spPr/>
    </dgm:pt>
    <dgm:pt modelId="{4C6183E8-C25A-4FA0-8AA7-31AF6B6A3FC6}" type="pres">
      <dgm:prSet presAssocID="{71ACA334-2AA3-4DAD-A040-568E2BD64CE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B76358-7C8C-4BDC-8C70-F445806A28B5}" type="presOf" srcId="{3E12F124-C7F0-49DA-B6D3-2664145E7DCB}" destId="{5B7AD3AA-49E9-4833-BE2F-12801942842D}" srcOrd="0" destOrd="0" presId="urn:microsoft.com/office/officeart/2005/8/layout/chevron1"/>
    <dgm:cxn modelId="{75E35C5B-2EA7-4CD1-BFDF-4C800F212847}" type="presOf" srcId="{222E299D-F706-4A39-8966-0EB0463D42B9}" destId="{CF92DD6A-CCF2-4FF5-9909-DEA52C778559}" srcOrd="0" destOrd="0" presId="urn:microsoft.com/office/officeart/2005/8/layout/chevron1"/>
    <dgm:cxn modelId="{A3CDAD19-5B44-4632-8399-33BA5A513ACF}" type="presOf" srcId="{71ACA334-2AA3-4DAD-A040-568E2BD64CE5}" destId="{4C6183E8-C25A-4FA0-8AA7-31AF6B6A3FC6}" srcOrd="0" destOrd="0" presId="urn:microsoft.com/office/officeart/2005/8/layout/chevron1"/>
    <dgm:cxn modelId="{AD64C4C3-9F29-4031-8D38-8C76985AE0E5}" srcId="{3E12F124-C7F0-49DA-B6D3-2664145E7DCB}" destId="{222E299D-F706-4A39-8966-0EB0463D42B9}" srcOrd="0" destOrd="0" parTransId="{561341A1-A590-4AFF-A2D7-98A8A977DFB4}" sibTransId="{1F536AC9-6083-4003-9C2B-7230CA2CA683}"/>
    <dgm:cxn modelId="{CC607F9C-42F5-4B78-A1BF-BDE43997C052}" type="presOf" srcId="{EFCD162C-A563-4944-A7AD-93E68C66F510}" destId="{1796EFB5-5B5C-4253-8337-E703781FAFF5}" srcOrd="0" destOrd="0" presId="urn:microsoft.com/office/officeart/2005/8/layout/chevron1"/>
    <dgm:cxn modelId="{73F6658F-37CE-4BBC-A72C-0C31C2906ED4}" srcId="{3E12F124-C7F0-49DA-B6D3-2664145E7DCB}" destId="{EFCD162C-A563-4944-A7AD-93E68C66F510}" srcOrd="1" destOrd="0" parTransId="{A382D543-A78A-4082-A052-6354DDDF5462}" sibTransId="{357C0834-51A3-45AD-99F3-5FC7834461E1}"/>
    <dgm:cxn modelId="{F01985B4-0893-4EDC-AD35-70C6E9B470FB}" srcId="{3E12F124-C7F0-49DA-B6D3-2664145E7DCB}" destId="{71ACA334-2AA3-4DAD-A040-568E2BD64CE5}" srcOrd="2" destOrd="0" parTransId="{E3BB44C2-21CE-48DE-8A7E-4380D25405F4}" sibTransId="{E674848C-2217-4023-BF57-7542551917D5}"/>
    <dgm:cxn modelId="{59148D8C-DDF0-4ED0-AACD-09A78001E640}" type="presParOf" srcId="{5B7AD3AA-49E9-4833-BE2F-12801942842D}" destId="{CF92DD6A-CCF2-4FF5-9909-DEA52C778559}" srcOrd="0" destOrd="0" presId="urn:microsoft.com/office/officeart/2005/8/layout/chevron1"/>
    <dgm:cxn modelId="{199E867D-A846-4AB8-9B33-63DE330B47B3}" type="presParOf" srcId="{5B7AD3AA-49E9-4833-BE2F-12801942842D}" destId="{8154B95C-28BA-4374-94D0-9C3C0249E5D4}" srcOrd="1" destOrd="0" presId="urn:microsoft.com/office/officeart/2005/8/layout/chevron1"/>
    <dgm:cxn modelId="{EBED3226-7396-46FF-87EE-98924435E649}" type="presParOf" srcId="{5B7AD3AA-49E9-4833-BE2F-12801942842D}" destId="{1796EFB5-5B5C-4253-8337-E703781FAFF5}" srcOrd="2" destOrd="0" presId="urn:microsoft.com/office/officeart/2005/8/layout/chevron1"/>
    <dgm:cxn modelId="{94BBBED7-354C-4DB6-82F9-A87D22A562C8}" type="presParOf" srcId="{5B7AD3AA-49E9-4833-BE2F-12801942842D}" destId="{AD4685FA-B8A0-432B-A9A6-4BCA60716411}" srcOrd="3" destOrd="0" presId="urn:microsoft.com/office/officeart/2005/8/layout/chevron1"/>
    <dgm:cxn modelId="{C795C188-4412-4F63-B967-2F86D73CE065}" type="presParOf" srcId="{5B7AD3AA-49E9-4833-BE2F-12801942842D}" destId="{4C6183E8-C25A-4FA0-8AA7-31AF6B6A3FC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D8BBA63-DE74-4C0A-9E96-EB422A9C9741}" type="doc">
      <dgm:prSet loTypeId="urn:microsoft.com/office/officeart/2005/8/layout/lProcess1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968C3C-26AD-4FBF-80AA-0F512A5F79B4}">
      <dgm:prSet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persediaan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dagang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sisi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debit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diselisihkan</a:t>
          </a:r>
          <a:endParaRPr lang="en-ID" sz="1400" dirty="0" smtClean="0">
            <a:latin typeface="Arial" pitchFamily="34" charset="0"/>
            <a:cs typeface="Arial" pitchFamily="34" charset="0"/>
          </a:endParaRPr>
        </a:p>
      </dgm:t>
    </dgm:pt>
    <dgm:pt modelId="{7EFAD91D-76F8-40E3-A9A5-C440EDDA5A13}" type="parTrans" cxnId="{2C669FBD-9712-4A2C-84B0-821DF0A65AB6}">
      <dgm:prSet/>
      <dgm:spPr/>
      <dgm:t>
        <a:bodyPr/>
        <a:lstStyle/>
        <a:p>
          <a:endParaRPr lang="en-US"/>
        </a:p>
      </dgm:t>
    </dgm:pt>
    <dgm:pt modelId="{88378325-4B6B-4A9D-995D-CCB9EE0B286C}" type="sibTrans" cxnId="{2C669FBD-9712-4A2C-84B0-821DF0A65AB6}">
      <dgm:prSet/>
      <dgm:spPr/>
      <dgm:t>
        <a:bodyPr/>
        <a:lstStyle/>
        <a:p>
          <a:endParaRPr lang="en-US"/>
        </a:p>
      </dgm:t>
    </dgm:pt>
    <dgm:pt modelId="{4141C4CF-B5D2-40EB-A806-8FE7960C8635}">
      <dgm:prSet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persediaan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dagang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akhir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dipindah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saldo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disesuaikan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(debit).</a:t>
          </a:r>
          <a:endParaRPr lang="en-ID" sz="1400" dirty="0" smtClean="0">
            <a:latin typeface="Arial" pitchFamily="34" charset="0"/>
            <a:cs typeface="Arial" pitchFamily="34" charset="0"/>
          </a:endParaRPr>
        </a:p>
      </dgm:t>
    </dgm:pt>
    <dgm:pt modelId="{CFCC7A72-1948-4820-968D-59FA0A83EAD7}" type="parTrans" cxnId="{269FF182-5BF3-454A-9B03-153D6001AF16}">
      <dgm:prSet/>
      <dgm:spPr/>
      <dgm:t>
        <a:bodyPr/>
        <a:lstStyle/>
        <a:p>
          <a:endParaRPr lang="en-US"/>
        </a:p>
      </dgm:t>
    </dgm:pt>
    <dgm:pt modelId="{8DC7CA31-6626-4E7E-B8B2-287DC1550A7B}" type="sibTrans" cxnId="{269FF182-5BF3-454A-9B03-153D6001AF16}">
      <dgm:prSet/>
      <dgm:spPr/>
      <dgm:t>
        <a:bodyPr/>
        <a:lstStyle/>
        <a:p>
          <a:endParaRPr lang="en-US"/>
        </a:p>
      </dgm:t>
    </dgm:pt>
    <dgm:pt modelId="{952E4D7B-C709-4D18-9A39-3C1D1A43A5F8}">
      <dgm:prSet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ikhtisar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laba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rugi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sisi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debit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diselisihkan</a:t>
          </a:r>
          <a:endParaRPr lang="en-US" sz="1400" dirty="0" smtClean="0">
            <a:latin typeface="Arial" pitchFamily="34" charset="0"/>
            <a:cs typeface="Arial" pitchFamily="34" charset="0"/>
          </a:endParaRPr>
        </a:p>
      </dgm:t>
    </dgm:pt>
    <dgm:pt modelId="{64ACCF28-B379-4870-9836-B5BCFD45FDF5}" type="parTrans" cxnId="{ED04000F-7FA6-45D9-9637-DD170559F7EF}">
      <dgm:prSet/>
      <dgm:spPr/>
      <dgm:t>
        <a:bodyPr/>
        <a:lstStyle/>
        <a:p>
          <a:endParaRPr lang="en-US"/>
        </a:p>
      </dgm:t>
    </dgm:pt>
    <dgm:pt modelId="{C31A04DE-6ABF-4E06-89B3-AC14C16CF99D}" type="sibTrans" cxnId="{ED04000F-7FA6-45D9-9637-DD170559F7EF}">
      <dgm:prSet/>
      <dgm:spPr/>
      <dgm:t>
        <a:bodyPr/>
        <a:lstStyle/>
        <a:p>
          <a:endParaRPr lang="en-US"/>
        </a:p>
      </dgm:t>
    </dgm:pt>
    <dgm:pt modelId="{76BF8E43-671C-48A4-839B-47396782034C}">
      <dgm:prSet custT="1"/>
      <dgm:spPr/>
      <dgm:t>
        <a:bodyPr/>
        <a:lstStyle/>
        <a:p>
          <a:r>
            <a:rPr lang="en-ID" sz="1800" b="1" dirty="0" err="1" smtClean="0">
              <a:latin typeface="Arial" pitchFamily="34" charset="0"/>
              <a:cs typeface="Arial" pitchFamily="34" charset="0"/>
            </a:rPr>
            <a:t>Metode</a:t>
          </a:r>
          <a:r>
            <a:rPr lang="en-ID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dirty="0" err="1" smtClean="0">
              <a:latin typeface="Arial" pitchFamily="34" charset="0"/>
              <a:cs typeface="Arial" pitchFamily="34" charset="0"/>
            </a:rPr>
            <a:t>ikhtisar</a:t>
          </a:r>
          <a:r>
            <a:rPr lang="en-ID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dirty="0" err="1" smtClean="0">
              <a:latin typeface="Arial" pitchFamily="34" charset="0"/>
              <a:cs typeface="Arial" pitchFamily="34" charset="0"/>
            </a:rPr>
            <a:t>laba</a:t>
          </a:r>
          <a:r>
            <a:rPr lang="en-ID" sz="1800" b="1" dirty="0" smtClean="0">
              <a:latin typeface="Arial" pitchFamily="34" charset="0"/>
              <a:cs typeface="Arial" pitchFamily="34" charset="0"/>
            </a:rPr>
            <a:t>/</a:t>
          </a:r>
          <a:r>
            <a:rPr lang="en-ID" sz="1800" b="1" dirty="0" err="1" smtClean="0">
              <a:latin typeface="Arial" pitchFamily="34" charset="0"/>
              <a:cs typeface="Arial" pitchFamily="34" charset="0"/>
            </a:rPr>
            <a:t>rugi</a:t>
          </a:r>
          <a:endParaRPr lang="en-ID" sz="1800" b="1" dirty="0" smtClean="0">
            <a:latin typeface="Arial" pitchFamily="34" charset="0"/>
            <a:cs typeface="Arial" pitchFamily="34" charset="0"/>
          </a:endParaRPr>
        </a:p>
      </dgm:t>
    </dgm:pt>
    <dgm:pt modelId="{6B58D294-FB6D-4B06-BD95-AF6C24F8572F}" type="parTrans" cxnId="{E7F357BA-2ACB-4AAB-8F12-E65B2EB32187}">
      <dgm:prSet/>
      <dgm:spPr/>
      <dgm:t>
        <a:bodyPr/>
        <a:lstStyle/>
        <a:p>
          <a:endParaRPr lang="en-US"/>
        </a:p>
      </dgm:t>
    </dgm:pt>
    <dgm:pt modelId="{A2323922-D556-44E7-AF98-36F8EEC0155D}" type="sibTrans" cxnId="{E7F357BA-2ACB-4AAB-8F12-E65B2EB32187}">
      <dgm:prSet/>
      <dgm:spPr/>
      <dgm:t>
        <a:bodyPr/>
        <a:lstStyle/>
        <a:p>
          <a:endParaRPr lang="en-US"/>
        </a:p>
      </dgm:t>
    </dgm:pt>
    <dgm:pt modelId="{20663B20-FED5-4B18-A83D-5504F01D297F}">
      <dgm:prSet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debit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dipindahkan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saldo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disesuaikan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)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serta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laba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rugi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.</a:t>
          </a:r>
        </a:p>
      </dgm:t>
    </dgm:pt>
    <dgm:pt modelId="{F1C8FE89-64B5-4859-A76E-48A035F6D944}" type="parTrans" cxnId="{409AF7A1-97B8-4149-8A96-1DD4E36639FF}">
      <dgm:prSet/>
      <dgm:spPr/>
      <dgm:t>
        <a:bodyPr/>
        <a:lstStyle/>
        <a:p>
          <a:endParaRPr lang="en-US"/>
        </a:p>
      </dgm:t>
    </dgm:pt>
    <dgm:pt modelId="{E314E73F-B254-4328-A43A-0A582E173F30}" type="sibTrans" cxnId="{409AF7A1-97B8-4149-8A96-1DD4E36639FF}">
      <dgm:prSet/>
      <dgm:spPr/>
      <dgm:t>
        <a:bodyPr/>
        <a:lstStyle/>
        <a:p>
          <a:endParaRPr lang="en-US"/>
        </a:p>
      </dgm:t>
    </dgm:pt>
    <dgm:pt modelId="{CDB0CA84-B198-48F8-BEC6-1E8255990F8E}" type="pres">
      <dgm:prSet presAssocID="{4D8BBA63-DE74-4C0A-9E96-EB422A9C9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77180F-2D61-47DE-B89F-21D923AB3120}" type="pres">
      <dgm:prSet presAssocID="{76BF8E43-671C-48A4-839B-47396782034C}" presName="vertFlow" presStyleCnt="0"/>
      <dgm:spPr/>
    </dgm:pt>
    <dgm:pt modelId="{B300D4BC-DDC0-4819-8489-B7A981155B20}" type="pres">
      <dgm:prSet presAssocID="{76BF8E43-671C-48A4-839B-47396782034C}" presName="header" presStyleLbl="node1" presStyleIdx="0" presStyleCnt="1" custScaleX="133138"/>
      <dgm:spPr/>
      <dgm:t>
        <a:bodyPr/>
        <a:lstStyle/>
        <a:p>
          <a:endParaRPr lang="en-US"/>
        </a:p>
      </dgm:t>
    </dgm:pt>
    <dgm:pt modelId="{B90D92C3-015B-42BC-A470-767BBD6FA24F}" type="pres">
      <dgm:prSet presAssocID="{7EFAD91D-76F8-40E3-A9A5-C440EDDA5A13}" presName="parTrans" presStyleLbl="sibTrans2D1" presStyleIdx="0" presStyleCnt="4" custScaleX="76824" custScaleY="407311"/>
      <dgm:spPr/>
      <dgm:t>
        <a:bodyPr/>
        <a:lstStyle/>
        <a:p>
          <a:endParaRPr lang="en-US"/>
        </a:p>
      </dgm:t>
    </dgm:pt>
    <dgm:pt modelId="{DBDD2A66-10EC-4F50-AC56-9C73B7991F2F}" type="pres">
      <dgm:prSet presAssocID="{90968C3C-26AD-4FBF-80AA-0F512A5F79B4}" presName="child" presStyleLbl="alignAccFollowNode1" presStyleIdx="0" presStyleCnt="4" custScaleX="133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B0667-AC81-42B5-A66E-C2E0B1F97BB5}" type="pres">
      <dgm:prSet presAssocID="{88378325-4B6B-4A9D-995D-CCB9EE0B286C}" presName="sibTrans" presStyleLbl="sibTrans2D1" presStyleIdx="1" presStyleCnt="4" custScaleX="76824" custScaleY="407311"/>
      <dgm:spPr/>
      <dgm:t>
        <a:bodyPr/>
        <a:lstStyle/>
        <a:p>
          <a:endParaRPr lang="en-US"/>
        </a:p>
      </dgm:t>
    </dgm:pt>
    <dgm:pt modelId="{AAC945AB-4CCF-4E8A-AFD4-83F669119976}" type="pres">
      <dgm:prSet presAssocID="{4141C4CF-B5D2-40EB-A806-8FE7960C8635}" presName="child" presStyleLbl="alignAccFollowNode1" presStyleIdx="1" presStyleCnt="4" custScaleX="133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50CA-148A-46D9-A423-BE17ED3C03C7}" type="pres">
      <dgm:prSet presAssocID="{8DC7CA31-6626-4E7E-B8B2-287DC1550A7B}" presName="sibTrans" presStyleLbl="sibTrans2D1" presStyleIdx="2" presStyleCnt="4" custScaleX="76824" custScaleY="407311"/>
      <dgm:spPr/>
      <dgm:t>
        <a:bodyPr/>
        <a:lstStyle/>
        <a:p>
          <a:endParaRPr lang="en-US"/>
        </a:p>
      </dgm:t>
    </dgm:pt>
    <dgm:pt modelId="{6DC51BE2-1936-4EAB-BA5E-453D808522E9}" type="pres">
      <dgm:prSet presAssocID="{952E4D7B-C709-4D18-9A39-3C1D1A43A5F8}" presName="child" presStyleLbl="alignAccFollowNode1" presStyleIdx="2" presStyleCnt="4" custScaleX="133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B3E8A-5489-4282-BF27-4B6F447388DE}" type="pres">
      <dgm:prSet presAssocID="{C31A04DE-6ABF-4E06-89B3-AC14C16CF99D}" presName="sibTrans" presStyleLbl="sibTrans2D1" presStyleIdx="3" presStyleCnt="4" custScaleX="76824" custScaleY="407311"/>
      <dgm:spPr/>
      <dgm:t>
        <a:bodyPr/>
        <a:lstStyle/>
        <a:p>
          <a:endParaRPr lang="en-US"/>
        </a:p>
      </dgm:t>
    </dgm:pt>
    <dgm:pt modelId="{5F4DA850-F317-4C73-AA6A-5B900AD8CF8E}" type="pres">
      <dgm:prSet presAssocID="{20663B20-FED5-4B18-A83D-5504F01D297F}" presName="child" presStyleLbl="alignAccFollowNode1" presStyleIdx="3" presStyleCnt="4" custScaleX="133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7E3DB-5242-49C5-8F9B-63B1899B8F34}" type="presOf" srcId="{4D8BBA63-DE74-4C0A-9E96-EB422A9C9741}" destId="{CDB0CA84-B198-48F8-BEC6-1E8255990F8E}" srcOrd="0" destOrd="0" presId="urn:microsoft.com/office/officeart/2005/8/layout/lProcess1"/>
    <dgm:cxn modelId="{8B5FDC07-C025-45BB-B603-AF2E21AA9CAD}" type="presOf" srcId="{20663B20-FED5-4B18-A83D-5504F01D297F}" destId="{5F4DA850-F317-4C73-AA6A-5B900AD8CF8E}" srcOrd="0" destOrd="0" presId="urn:microsoft.com/office/officeart/2005/8/layout/lProcess1"/>
    <dgm:cxn modelId="{5B9703A3-4C6E-4ACA-821E-65FDCAE3957F}" type="presOf" srcId="{88378325-4B6B-4A9D-995D-CCB9EE0B286C}" destId="{99EB0667-AC81-42B5-A66E-C2E0B1F97BB5}" srcOrd="0" destOrd="0" presId="urn:microsoft.com/office/officeart/2005/8/layout/lProcess1"/>
    <dgm:cxn modelId="{ED04000F-7FA6-45D9-9637-DD170559F7EF}" srcId="{76BF8E43-671C-48A4-839B-47396782034C}" destId="{952E4D7B-C709-4D18-9A39-3C1D1A43A5F8}" srcOrd="2" destOrd="0" parTransId="{64ACCF28-B379-4870-9836-B5BCFD45FDF5}" sibTransId="{C31A04DE-6ABF-4E06-89B3-AC14C16CF99D}"/>
    <dgm:cxn modelId="{2C669FBD-9712-4A2C-84B0-821DF0A65AB6}" srcId="{76BF8E43-671C-48A4-839B-47396782034C}" destId="{90968C3C-26AD-4FBF-80AA-0F512A5F79B4}" srcOrd="0" destOrd="0" parTransId="{7EFAD91D-76F8-40E3-A9A5-C440EDDA5A13}" sibTransId="{88378325-4B6B-4A9D-995D-CCB9EE0B286C}"/>
    <dgm:cxn modelId="{103AC6BE-38AA-41F8-9C94-A2C3F816684A}" type="presOf" srcId="{C31A04DE-6ABF-4E06-89B3-AC14C16CF99D}" destId="{0EAB3E8A-5489-4282-BF27-4B6F447388DE}" srcOrd="0" destOrd="0" presId="urn:microsoft.com/office/officeart/2005/8/layout/lProcess1"/>
    <dgm:cxn modelId="{409AF7A1-97B8-4149-8A96-1DD4E36639FF}" srcId="{76BF8E43-671C-48A4-839B-47396782034C}" destId="{20663B20-FED5-4B18-A83D-5504F01D297F}" srcOrd="3" destOrd="0" parTransId="{F1C8FE89-64B5-4859-A76E-48A035F6D944}" sibTransId="{E314E73F-B254-4328-A43A-0A582E173F30}"/>
    <dgm:cxn modelId="{0B4A4E52-F976-4890-B003-DE390AFE552A}" type="presOf" srcId="{4141C4CF-B5D2-40EB-A806-8FE7960C8635}" destId="{AAC945AB-4CCF-4E8A-AFD4-83F669119976}" srcOrd="0" destOrd="0" presId="urn:microsoft.com/office/officeart/2005/8/layout/lProcess1"/>
    <dgm:cxn modelId="{2453C9DF-FD26-4B6F-9657-FB8A7B2973B3}" type="presOf" srcId="{7EFAD91D-76F8-40E3-A9A5-C440EDDA5A13}" destId="{B90D92C3-015B-42BC-A470-767BBD6FA24F}" srcOrd="0" destOrd="0" presId="urn:microsoft.com/office/officeart/2005/8/layout/lProcess1"/>
    <dgm:cxn modelId="{568C8DAD-FD6A-4DD5-86BB-91626BDFAA98}" type="presOf" srcId="{90968C3C-26AD-4FBF-80AA-0F512A5F79B4}" destId="{DBDD2A66-10EC-4F50-AC56-9C73B7991F2F}" srcOrd="0" destOrd="0" presId="urn:microsoft.com/office/officeart/2005/8/layout/lProcess1"/>
    <dgm:cxn modelId="{E7F357BA-2ACB-4AAB-8F12-E65B2EB32187}" srcId="{4D8BBA63-DE74-4C0A-9E96-EB422A9C9741}" destId="{76BF8E43-671C-48A4-839B-47396782034C}" srcOrd="0" destOrd="0" parTransId="{6B58D294-FB6D-4B06-BD95-AF6C24F8572F}" sibTransId="{A2323922-D556-44E7-AF98-36F8EEC0155D}"/>
    <dgm:cxn modelId="{DA312BD1-1F45-4C11-836D-2524E21CA2F9}" type="presOf" srcId="{952E4D7B-C709-4D18-9A39-3C1D1A43A5F8}" destId="{6DC51BE2-1936-4EAB-BA5E-453D808522E9}" srcOrd="0" destOrd="0" presId="urn:microsoft.com/office/officeart/2005/8/layout/lProcess1"/>
    <dgm:cxn modelId="{5B7B570C-30CF-40EE-9C9C-3BE5979CDE8B}" type="presOf" srcId="{76BF8E43-671C-48A4-839B-47396782034C}" destId="{B300D4BC-DDC0-4819-8489-B7A981155B20}" srcOrd="0" destOrd="0" presId="urn:microsoft.com/office/officeart/2005/8/layout/lProcess1"/>
    <dgm:cxn modelId="{269FF182-5BF3-454A-9B03-153D6001AF16}" srcId="{76BF8E43-671C-48A4-839B-47396782034C}" destId="{4141C4CF-B5D2-40EB-A806-8FE7960C8635}" srcOrd="1" destOrd="0" parTransId="{CFCC7A72-1948-4820-968D-59FA0A83EAD7}" sibTransId="{8DC7CA31-6626-4E7E-B8B2-287DC1550A7B}"/>
    <dgm:cxn modelId="{AEA41AE8-2DCF-4967-B71B-69DA40EFB612}" type="presOf" srcId="{8DC7CA31-6626-4E7E-B8B2-287DC1550A7B}" destId="{C1F050CA-148A-46D9-A423-BE17ED3C03C7}" srcOrd="0" destOrd="0" presId="urn:microsoft.com/office/officeart/2005/8/layout/lProcess1"/>
    <dgm:cxn modelId="{0879123E-7B0C-4E64-BE1F-DD20E0A3DC36}" type="presParOf" srcId="{CDB0CA84-B198-48F8-BEC6-1E8255990F8E}" destId="{6877180F-2D61-47DE-B89F-21D923AB3120}" srcOrd="0" destOrd="0" presId="urn:microsoft.com/office/officeart/2005/8/layout/lProcess1"/>
    <dgm:cxn modelId="{624BBD19-1AB5-449C-ABA6-CB6C6F3554FA}" type="presParOf" srcId="{6877180F-2D61-47DE-B89F-21D923AB3120}" destId="{B300D4BC-DDC0-4819-8489-B7A981155B20}" srcOrd="0" destOrd="0" presId="urn:microsoft.com/office/officeart/2005/8/layout/lProcess1"/>
    <dgm:cxn modelId="{917F9685-28A2-431D-9165-EBDEE181C96B}" type="presParOf" srcId="{6877180F-2D61-47DE-B89F-21D923AB3120}" destId="{B90D92C3-015B-42BC-A470-767BBD6FA24F}" srcOrd="1" destOrd="0" presId="urn:microsoft.com/office/officeart/2005/8/layout/lProcess1"/>
    <dgm:cxn modelId="{8175C50B-400F-4B11-99F7-F751F171AE21}" type="presParOf" srcId="{6877180F-2D61-47DE-B89F-21D923AB3120}" destId="{DBDD2A66-10EC-4F50-AC56-9C73B7991F2F}" srcOrd="2" destOrd="0" presId="urn:microsoft.com/office/officeart/2005/8/layout/lProcess1"/>
    <dgm:cxn modelId="{FB32805F-C364-4B5A-B10C-7DA8D3813B38}" type="presParOf" srcId="{6877180F-2D61-47DE-B89F-21D923AB3120}" destId="{99EB0667-AC81-42B5-A66E-C2E0B1F97BB5}" srcOrd="3" destOrd="0" presId="urn:microsoft.com/office/officeart/2005/8/layout/lProcess1"/>
    <dgm:cxn modelId="{8928FE0E-D814-4100-851C-309587A615B4}" type="presParOf" srcId="{6877180F-2D61-47DE-B89F-21D923AB3120}" destId="{AAC945AB-4CCF-4E8A-AFD4-83F669119976}" srcOrd="4" destOrd="0" presId="urn:microsoft.com/office/officeart/2005/8/layout/lProcess1"/>
    <dgm:cxn modelId="{08A620A2-674A-4026-AEC8-1B5E401D7E9A}" type="presParOf" srcId="{6877180F-2D61-47DE-B89F-21D923AB3120}" destId="{C1F050CA-148A-46D9-A423-BE17ED3C03C7}" srcOrd="5" destOrd="0" presId="urn:microsoft.com/office/officeart/2005/8/layout/lProcess1"/>
    <dgm:cxn modelId="{E765B294-6E79-4BAA-84CF-F86091B2F405}" type="presParOf" srcId="{6877180F-2D61-47DE-B89F-21D923AB3120}" destId="{6DC51BE2-1936-4EAB-BA5E-453D808522E9}" srcOrd="6" destOrd="0" presId="urn:microsoft.com/office/officeart/2005/8/layout/lProcess1"/>
    <dgm:cxn modelId="{847EFA36-50AA-45F7-ABF0-C59A149BCF43}" type="presParOf" srcId="{6877180F-2D61-47DE-B89F-21D923AB3120}" destId="{0EAB3E8A-5489-4282-BF27-4B6F447388DE}" srcOrd="7" destOrd="0" presId="urn:microsoft.com/office/officeart/2005/8/layout/lProcess1"/>
    <dgm:cxn modelId="{6FCED603-597D-4598-BA60-49BB53E4EC86}" type="presParOf" srcId="{6877180F-2D61-47DE-B89F-21D923AB3120}" destId="{5F4DA850-F317-4C73-AA6A-5B900AD8CF8E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D8BBA63-DE74-4C0A-9E96-EB422A9C9741}" type="doc">
      <dgm:prSet loTypeId="urn:microsoft.com/office/officeart/2005/8/layout/lProcess1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968C3C-26AD-4FBF-80AA-0F512A5F79B4}">
      <dgm:prSet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persediaan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dagang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sisi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debit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diselisihkan</a:t>
          </a:r>
          <a:endParaRPr lang="en-ID" sz="1400" dirty="0" smtClean="0">
            <a:latin typeface="Arial" pitchFamily="34" charset="0"/>
            <a:cs typeface="Arial" pitchFamily="34" charset="0"/>
          </a:endParaRPr>
        </a:p>
      </dgm:t>
    </dgm:pt>
    <dgm:pt modelId="{7EFAD91D-76F8-40E3-A9A5-C440EDDA5A13}" type="parTrans" cxnId="{2C669FBD-9712-4A2C-84B0-821DF0A65AB6}">
      <dgm:prSet/>
      <dgm:spPr/>
      <dgm:t>
        <a:bodyPr/>
        <a:lstStyle/>
        <a:p>
          <a:endParaRPr lang="en-US"/>
        </a:p>
      </dgm:t>
    </dgm:pt>
    <dgm:pt modelId="{88378325-4B6B-4A9D-995D-CCB9EE0B286C}" type="sibTrans" cxnId="{2C669FBD-9712-4A2C-84B0-821DF0A65AB6}">
      <dgm:prSet/>
      <dgm:spPr/>
      <dgm:t>
        <a:bodyPr/>
        <a:lstStyle/>
        <a:p>
          <a:endParaRPr lang="en-US"/>
        </a:p>
      </dgm:t>
    </dgm:pt>
    <dgm:pt modelId="{4141C4CF-B5D2-40EB-A806-8FE7960C8635}">
      <dgm:prSet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persediaan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dagang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akhir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dipindah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saldo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disesuaikan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(debit).</a:t>
          </a:r>
          <a:endParaRPr lang="en-ID" sz="1400" dirty="0" smtClean="0">
            <a:latin typeface="Arial" pitchFamily="34" charset="0"/>
            <a:cs typeface="Arial" pitchFamily="34" charset="0"/>
          </a:endParaRPr>
        </a:p>
      </dgm:t>
    </dgm:pt>
    <dgm:pt modelId="{CFCC7A72-1948-4820-968D-59FA0A83EAD7}" type="parTrans" cxnId="{269FF182-5BF3-454A-9B03-153D6001AF16}">
      <dgm:prSet/>
      <dgm:spPr/>
      <dgm:t>
        <a:bodyPr/>
        <a:lstStyle/>
        <a:p>
          <a:endParaRPr lang="en-US"/>
        </a:p>
      </dgm:t>
    </dgm:pt>
    <dgm:pt modelId="{8DC7CA31-6626-4E7E-B8B2-287DC1550A7B}" type="sibTrans" cxnId="{269FF182-5BF3-454A-9B03-153D6001AF16}">
      <dgm:prSet/>
      <dgm:spPr/>
      <dgm:t>
        <a:bodyPr/>
        <a:lstStyle/>
        <a:p>
          <a:endParaRPr lang="en-US"/>
        </a:p>
      </dgm:t>
    </dgm:pt>
    <dgm:pt modelId="{952E4D7B-C709-4D18-9A39-3C1D1A43A5F8}">
      <dgm:prSet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harga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pokok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penjualan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)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dicari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selisihnya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. </a:t>
          </a:r>
        </a:p>
      </dgm:t>
    </dgm:pt>
    <dgm:pt modelId="{64ACCF28-B379-4870-9836-B5BCFD45FDF5}" type="parTrans" cxnId="{ED04000F-7FA6-45D9-9637-DD170559F7EF}">
      <dgm:prSet/>
      <dgm:spPr/>
      <dgm:t>
        <a:bodyPr/>
        <a:lstStyle/>
        <a:p>
          <a:endParaRPr lang="en-US"/>
        </a:p>
      </dgm:t>
    </dgm:pt>
    <dgm:pt modelId="{C31A04DE-6ABF-4E06-89B3-AC14C16CF99D}" type="sibTrans" cxnId="{ED04000F-7FA6-45D9-9637-DD170559F7EF}">
      <dgm:prSet/>
      <dgm:spPr/>
      <dgm:t>
        <a:bodyPr/>
        <a:lstStyle/>
        <a:p>
          <a:endParaRPr lang="en-US"/>
        </a:p>
      </dgm:t>
    </dgm:pt>
    <dgm:pt modelId="{76BF8E43-671C-48A4-839B-47396782034C}">
      <dgm:prSet custT="1"/>
      <dgm:spPr/>
      <dgm:t>
        <a:bodyPr/>
        <a:lstStyle/>
        <a:p>
          <a:r>
            <a:rPr lang="en-ID" sz="1800" b="1" dirty="0" err="1" smtClean="0">
              <a:latin typeface="Arial" pitchFamily="34" charset="0"/>
              <a:cs typeface="Arial" pitchFamily="34" charset="0"/>
            </a:rPr>
            <a:t>Metode</a:t>
          </a:r>
          <a:r>
            <a:rPr lang="en-ID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dirty="0" err="1" smtClean="0">
              <a:latin typeface="Arial" pitchFamily="34" charset="0"/>
              <a:cs typeface="Arial" pitchFamily="34" charset="0"/>
            </a:rPr>
            <a:t>harga</a:t>
          </a:r>
          <a:r>
            <a:rPr lang="en-ID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dirty="0" err="1" smtClean="0">
              <a:latin typeface="Arial" pitchFamily="34" charset="0"/>
              <a:cs typeface="Arial" pitchFamily="34" charset="0"/>
            </a:rPr>
            <a:t>pokok</a:t>
          </a:r>
          <a:r>
            <a:rPr lang="en-ID" sz="18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dirty="0" err="1" smtClean="0">
              <a:latin typeface="Arial" pitchFamily="34" charset="0"/>
              <a:cs typeface="Arial" pitchFamily="34" charset="0"/>
            </a:rPr>
            <a:t>penjualan</a:t>
          </a:r>
          <a:endParaRPr lang="en-ID" sz="1800" b="1" dirty="0" smtClean="0">
            <a:latin typeface="Arial" pitchFamily="34" charset="0"/>
            <a:cs typeface="Arial" pitchFamily="34" charset="0"/>
          </a:endParaRPr>
        </a:p>
      </dgm:t>
    </dgm:pt>
    <dgm:pt modelId="{6B58D294-FB6D-4B06-BD95-AF6C24F8572F}" type="parTrans" cxnId="{E7F357BA-2ACB-4AAB-8F12-E65B2EB32187}">
      <dgm:prSet/>
      <dgm:spPr/>
      <dgm:t>
        <a:bodyPr/>
        <a:lstStyle/>
        <a:p>
          <a:endParaRPr lang="en-US"/>
        </a:p>
      </dgm:t>
    </dgm:pt>
    <dgm:pt modelId="{A2323922-D556-44E7-AF98-36F8EEC0155D}" type="sibTrans" cxnId="{E7F357BA-2ACB-4AAB-8F12-E65B2EB32187}">
      <dgm:prSet/>
      <dgm:spPr/>
      <dgm:t>
        <a:bodyPr/>
        <a:lstStyle/>
        <a:p>
          <a:endParaRPr lang="en-US"/>
        </a:p>
      </dgm:t>
    </dgm:pt>
    <dgm:pt modelId="{20663B20-FED5-4B18-A83D-5504F01D297F}">
      <dgm:prSet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selisih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dipindahkan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ke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HPP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disesuaikan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laba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rugi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(debit). </a:t>
          </a:r>
        </a:p>
      </dgm:t>
    </dgm:pt>
    <dgm:pt modelId="{F1C8FE89-64B5-4859-A76E-48A035F6D944}" type="parTrans" cxnId="{409AF7A1-97B8-4149-8A96-1DD4E36639FF}">
      <dgm:prSet/>
      <dgm:spPr/>
      <dgm:t>
        <a:bodyPr/>
        <a:lstStyle/>
        <a:p>
          <a:endParaRPr lang="en-US"/>
        </a:p>
      </dgm:t>
    </dgm:pt>
    <dgm:pt modelId="{E314E73F-B254-4328-A43A-0A582E173F30}" type="sibTrans" cxnId="{409AF7A1-97B8-4149-8A96-1DD4E36639FF}">
      <dgm:prSet/>
      <dgm:spPr/>
      <dgm:t>
        <a:bodyPr/>
        <a:lstStyle/>
        <a:p>
          <a:endParaRPr lang="en-US"/>
        </a:p>
      </dgm:t>
    </dgm:pt>
    <dgm:pt modelId="{CDB0CA84-B198-48F8-BEC6-1E8255990F8E}" type="pres">
      <dgm:prSet presAssocID="{4D8BBA63-DE74-4C0A-9E96-EB422A9C9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77180F-2D61-47DE-B89F-21D923AB3120}" type="pres">
      <dgm:prSet presAssocID="{76BF8E43-671C-48A4-839B-47396782034C}" presName="vertFlow" presStyleCnt="0"/>
      <dgm:spPr/>
    </dgm:pt>
    <dgm:pt modelId="{B300D4BC-DDC0-4819-8489-B7A981155B20}" type="pres">
      <dgm:prSet presAssocID="{76BF8E43-671C-48A4-839B-47396782034C}" presName="header" presStyleLbl="node1" presStyleIdx="0" presStyleCnt="1" custScaleX="133138"/>
      <dgm:spPr/>
      <dgm:t>
        <a:bodyPr/>
        <a:lstStyle/>
        <a:p>
          <a:endParaRPr lang="en-US"/>
        </a:p>
      </dgm:t>
    </dgm:pt>
    <dgm:pt modelId="{B90D92C3-015B-42BC-A470-767BBD6FA24F}" type="pres">
      <dgm:prSet presAssocID="{7EFAD91D-76F8-40E3-A9A5-C440EDDA5A13}" presName="parTrans" presStyleLbl="sibTrans2D1" presStyleIdx="0" presStyleCnt="4" custScaleX="76824" custScaleY="407311"/>
      <dgm:spPr/>
      <dgm:t>
        <a:bodyPr/>
        <a:lstStyle/>
        <a:p>
          <a:endParaRPr lang="en-US"/>
        </a:p>
      </dgm:t>
    </dgm:pt>
    <dgm:pt modelId="{DBDD2A66-10EC-4F50-AC56-9C73B7991F2F}" type="pres">
      <dgm:prSet presAssocID="{90968C3C-26AD-4FBF-80AA-0F512A5F79B4}" presName="child" presStyleLbl="alignAccFollowNode1" presStyleIdx="0" presStyleCnt="4" custScaleX="133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B0667-AC81-42B5-A66E-C2E0B1F97BB5}" type="pres">
      <dgm:prSet presAssocID="{88378325-4B6B-4A9D-995D-CCB9EE0B286C}" presName="sibTrans" presStyleLbl="sibTrans2D1" presStyleIdx="1" presStyleCnt="4" custScaleX="76824" custScaleY="407311"/>
      <dgm:spPr/>
      <dgm:t>
        <a:bodyPr/>
        <a:lstStyle/>
        <a:p>
          <a:endParaRPr lang="en-US"/>
        </a:p>
      </dgm:t>
    </dgm:pt>
    <dgm:pt modelId="{AAC945AB-4CCF-4E8A-AFD4-83F669119976}" type="pres">
      <dgm:prSet presAssocID="{4141C4CF-B5D2-40EB-A806-8FE7960C8635}" presName="child" presStyleLbl="alignAccFollowNode1" presStyleIdx="1" presStyleCnt="4" custScaleX="133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050CA-148A-46D9-A423-BE17ED3C03C7}" type="pres">
      <dgm:prSet presAssocID="{8DC7CA31-6626-4E7E-B8B2-287DC1550A7B}" presName="sibTrans" presStyleLbl="sibTrans2D1" presStyleIdx="2" presStyleCnt="4" custScaleX="76824" custScaleY="407311"/>
      <dgm:spPr/>
      <dgm:t>
        <a:bodyPr/>
        <a:lstStyle/>
        <a:p>
          <a:endParaRPr lang="en-US"/>
        </a:p>
      </dgm:t>
    </dgm:pt>
    <dgm:pt modelId="{6DC51BE2-1936-4EAB-BA5E-453D808522E9}" type="pres">
      <dgm:prSet presAssocID="{952E4D7B-C709-4D18-9A39-3C1D1A43A5F8}" presName="child" presStyleLbl="alignAccFollowNode1" presStyleIdx="2" presStyleCnt="4" custScaleX="133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B3E8A-5489-4282-BF27-4B6F447388DE}" type="pres">
      <dgm:prSet presAssocID="{C31A04DE-6ABF-4E06-89B3-AC14C16CF99D}" presName="sibTrans" presStyleLbl="sibTrans2D1" presStyleIdx="3" presStyleCnt="4" custScaleX="76824" custScaleY="407311"/>
      <dgm:spPr/>
      <dgm:t>
        <a:bodyPr/>
        <a:lstStyle/>
        <a:p>
          <a:endParaRPr lang="en-US"/>
        </a:p>
      </dgm:t>
    </dgm:pt>
    <dgm:pt modelId="{5F4DA850-F317-4C73-AA6A-5B900AD8CF8E}" type="pres">
      <dgm:prSet presAssocID="{20663B20-FED5-4B18-A83D-5504F01D297F}" presName="child" presStyleLbl="alignAccFollowNode1" presStyleIdx="3" presStyleCnt="4" custScaleX="1331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51B6C9-EF35-43B0-A102-29782A646F94}" type="presOf" srcId="{76BF8E43-671C-48A4-839B-47396782034C}" destId="{B300D4BC-DDC0-4819-8489-B7A981155B20}" srcOrd="0" destOrd="0" presId="urn:microsoft.com/office/officeart/2005/8/layout/lProcess1"/>
    <dgm:cxn modelId="{9E7A9639-0CDC-4164-A1DC-6D71561DB570}" type="presOf" srcId="{20663B20-FED5-4B18-A83D-5504F01D297F}" destId="{5F4DA850-F317-4C73-AA6A-5B900AD8CF8E}" srcOrd="0" destOrd="0" presId="urn:microsoft.com/office/officeart/2005/8/layout/lProcess1"/>
    <dgm:cxn modelId="{C8BFB586-BEE6-4763-85B8-E9E6CCC1C7BE}" type="presOf" srcId="{88378325-4B6B-4A9D-995D-CCB9EE0B286C}" destId="{99EB0667-AC81-42B5-A66E-C2E0B1F97BB5}" srcOrd="0" destOrd="0" presId="urn:microsoft.com/office/officeart/2005/8/layout/lProcess1"/>
    <dgm:cxn modelId="{2C669FBD-9712-4A2C-84B0-821DF0A65AB6}" srcId="{76BF8E43-671C-48A4-839B-47396782034C}" destId="{90968C3C-26AD-4FBF-80AA-0F512A5F79B4}" srcOrd="0" destOrd="0" parTransId="{7EFAD91D-76F8-40E3-A9A5-C440EDDA5A13}" sibTransId="{88378325-4B6B-4A9D-995D-CCB9EE0B286C}"/>
    <dgm:cxn modelId="{6652CFD1-C070-4F44-9E6B-DDC7BFB8924D}" type="presOf" srcId="{4141C4CF-B5D2-40EB-A806-8FE7960C8635}" destId="{AAC945AB-4CCF-4E8A-AFD4-83F669119976}" srcOrd="0" destOrd="0" presId="urn:microsoft.com/office/officeart/2005/8/layout/lProcess1"/>
    <dgm:cxn modelId="{125901D0-F031-4269-8624-9547583E8322}" type="presOf" srcId="{7EFAD91D-76F8-40E3-A9A5-C440EDDA5A13}" destId="{B90D92C3-015B-42BC-A470-767BBD6FA24F}" srcOrd="0" destOrd="0" presId="urn:microsoft.com/office/officeart/2005/8/layout/lProcess1"/>
    <dgm:cxn modelId="{E4F9D345-50F6-4C0C-A057-05F4930BAD35}" type="presOf" srcId="{952E4D7B-C709-4D18-9A39-3C1D1A43A5F8}" destId="{6DC51BE2-1936-4EAB-BA5E-453D808522E9}" srcOrd="0" destOrd="0" presId="urn:microsoft.com/office/officeart/2005/8/layout/lProcess1"/>
    <dgm:cxn modelId="{E7F357BA-2ACB-4AAB-8F12-E65B2EB32187}" srcId="{4D8BBA63-DE74-4C0A-9E96-EB422A9C9741}" destId="{76BF8E43-671C-48A4-839B-47396782034C}" srcOrd="0" destOrd="0" parTransId="{6B58D294-FB6D-4B06-BD95-AF6C24F8572F}" sibTransId="{A2323922-D556-44E7-AF98-36F8EEC0155D}"/>
    <dgm:cxn modelId="{269FF182-5BF3-454A-9B03-153D6001AF16}" srcId="{76BF8E43-671C-48A4-839B-47396782034C}" destId="{4141C4CF-B5D2-40EB-A806-8FE7960C8635}" srcOrd="1" destOrd="0" parTransId="{CFCC7A72-1948-4820-968D-59FA0A83EAD7}" sibTransId="{8DC7CA31-6626-4E7E-B8B2-287DC1550A7B}"/>
    <dgm:cxn modelId="{ED04000F-7FA6-45D9-9637-DD170559F7EF}" srcId="{76BF8E43-671C-48A4-839B-47396782034C}" destId="{952E4D7B-C709-4D18-9A39-3C1D1A43A5F8}" srcOrd="2" destOrd="0" parTransId="{64ACCF28-B379-4870-9836-B5BCFD45FDF5}" sibTransId="{C31A04DE-6ABF-4E06-89B3-AC14C16CF99D}"/>
    <dgm:cxn modelId="{300C8CE2-3FBF-4710-BD53-ED4ED8487848}" type="presOf" srcId="{8DC7CA31-6626-4E7E-B8B2-287DC1550A7B}" destId="{C1F050CA-148A-46D9-A423-BE17ED3C03C7}" srcOrd="0" destOrd="0" presId="urn:microsoft.com/office/officeart/2005/8/layout/lProcess1"/>
    <dgm:cxn modelId="{C7D0C35A-7278-413B-8763-39219FFF4693}" type="presOf" srcId="{4D8BBA63-DE74-4C0A-9E96-EB422A9C9741}" destId="{CDB0CA84-B198-48F8-BEC6-1E8255990F8E}" srcOrd="0" destOrd="0" presId="urn:microsoft.com/office/officeart/2005/8/layout/lProcess1"/>
    <dgm:cxn modelId="{409AF7A1-97B8-4149-8A96-1DD4E36639FF}" srcId="{76BF8E43-671C-48A4-839B-47396782034C}" destId="{20663B20-FED5-4B18-A83D-5504F01D297F}" srcOrd="3" destOrd="0" parTransId="{F1C8FE89-64B5-4859-A76E-48A035F6D944}" sibTransId="{E314E73F-B254-4328-A43A-0A582E173F30}"/>
    <dgm:cxn modelId="{95EF5248-C824-463D-B77B-F7A5D14640AF}" type="presOf" srcId="{C31A04DE-6ABF-4E06-89B3-AC14C16CF99D}" destId="{0EAB3E8A-5489-4282-BF27-4B6F447388DE}" srcOrd="0" destOrd="0" presId="urn:microsoft.com/office/officeart/2005/8/layout/lProcess1"/>
    <dgm:cxn modelId="{F7EB22A5-F122-48A6-8C08-9C77433E60CE}" type="presOf" srcId="{90968C3C-26AD-4FBF-80AA-0F512A5F79B4}" destId="{DBDD2A66-10EC-4F50-AC56-9C73B7991F2F}" srcOrd="0" destOrd="0" presId="urn:microsoft.com/office/officeart/2005/8/layout/lProcess1"/>
    <dgm:cxn modelId="{233D5813-7052-4B43-BEA5-197F189620D6}" type="presParOf" srcId="{CDB0CA84-B198-48F8-BEC6-1E8255990F8E}" destId="{6877180F-2D61-47DE-B89F-21D923AB3120}" srcOrd="0" destOrd="0" presId="urn:microsoft.com/office/officeart/2005/8/layout/lProcess1"/>
    <dgm:cxn modelId="{27791129-8D89-40F4-80C1-AF18AE626B4F}" type="presParOf" srcId="{6877180F-2D61-47DE-B89F-21D923AB3120}" destId="{B300D4BC-DDC0-4819-8489-B7A981155B20}" srcOrd="0" destOrd="0" presId="urn:microsoft.com/office/officeart/2005/8/layout/lProcess1"/>
    <dgm:cxn modelId="{47F5BA87-06C3-4BF0-A756-0FBEA17E1176}" type="presParOf" srcId="{6877180F-2D61-47DE-B89F-21D923AB3120}" destId="{B90D92C3-015B-42BC-A470-767BBD6FA24F}" srcOrd="1" destOrd="0" presId="urn:microsoft.com/office/officeart/2005/8/layout/lProcess1"/>
    <dgm:cxn modelId="{D379114D-8733-44A9-BF48-5AF41414F6B3}" type="presParOf" srcId="{6877180F-2D61-47DE-B89F-21D923AB3120}" destId="{DBDD2A66-10EC-4F50-AC56-9C73B7991F2F}" srcOrd="2" destOrd="0" presId="urn:microsoft.com/office/officeart/2005/8/layout/lProcess1"/>
    <dgm:cxn modelId="{1263F7CC-E34B-4E0F-82B7-D3853DDFA6D9}" type="presParOf" srcId="{6877180F-2D61-47DE-B89F-21D923AB3120}" destId="{99EB0667-AC81-42B5-A66E-C2E0B1F97BB5}" srcOrd="3" destOrd="0" presId="urn:microsoft.com/office/officeart/2005/8/layout/lProcess1"/>
    <dgm:cxn modelId="{ACC54491-8BED-4C18-80C5-43543C777140}" type="presParOf" srcId="{6877180F-2D61-47DE-B89F-21D923AB3120}" destId="{AAC945AB-4CCF-4E8A-AFD4-83F669119976}" srcOrd="4" destOrd="0" presId="urn:microsoft.com/office/officeart/2005/8/layout/lProcess1"/>
    <dgm:cxn modelId="{28DDB83B-17D4-457F-BD83-994BB138E842}" type="presParOf" srcId="{6877180F-2D61-47DE-B89F-21D923AB3120}" destId="{C1F050CA-148A-46D9-A423-BE17ED3C03C7}" srcOrd="5" destOrd="0" presId="urn:microsoft.com/office/officeart/2005/8/layout/lProcess1"/>
    <dgm:cxn modelId="{F660DE10-4F4B-4A0A-86A8-8B13EA9559F3}" type="presParOf" srcId="{6877180F-2D61-47DE-B89F-21D923AB3120}" destId="{6DC51BE2-1936-4EAB-BA5E-453D808522E9}" srcOrd="6" destOrd="0" presId="urn:microsoft.com/office/officeart/2005/8/layout/lProcess1"/>
    <dgm:cxn modelId="{D3EEED84-435C-4357-9D4D-1941DB27A007}" type="presParOf" srcId="{6877180F-2D61-47DE-B89F-21D923AB3120}" destId="{0EAB3E8A-5489-4282-BF27-4B6F447388DE}" srcOrd="7" destOrd="0" presId="urn:microsoft.com/office/officeart/2005/8/layout/lProcess1"/>
    <dgm:cxn modelId="{008FAEC2-9F2B-41DD-A9E1-22A9CBB8E509}" type="presParOf" srcId="{6877180F-2D61-47DE-B89F-21D923AB3120}" destId="{5F4DA850-F317-4C73-AA6A-5B900AD8CF8E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EC52CB8B-9F62-4568-ACC0-D73ACB4FE8B6}" type="doc">
      <dgm:prSet loTypeId="urn:microsoft.com/office/officeart/2005/8/layout/list1" loCatId="list" qsTypeId="urn:microsoft.com/office/officeart/2005/8/quickstyle/3d7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AE93D8B-7271-4EFA-841B-C82EC9A3FCAE}">
      <dgm:prSet phldrT="[Text]" custT="1"/>
      <dgm:spPr/>
      <dgm:t>
        <a:bodyPr/>
        <a:lstStyle/>
        <a:p>
          <a:r>
            <a:rPr lang="en-ID" sz="2400" dirty="0" smtClean="0"/>
            <a:t>Laporan laba/rugi dan penghasilan komprehensif lain</a:t>
          </a:r>
          <a:endParaRPr lang="en-US" sz="2400" dirty="0"/>
        </a:p>
      </dgm:t>
    </dgm:pt>
    <dgm:pt modelId="{C4037101-D171-4433-9030-FD37D78FF1C8}" type="parTrans" cxnId="{F52C02D2-9B45-4A7A-9285-9A80464BF2EC}">
      <dgm:prSet/>
      <dgm:spPr/>
      <dgm:t>
        <a:bodyPr/>
        <a:lstStyle/>
        <a:p>
          <a:endParaRPr lang="en-US" sz="2000"/>
        </a:p>
      </dgm:t>
    </dgm:pt>
    <dgm:pt modelId="{4FEAA921-1384-454B-9604-F922E622CF1F}" type="sibTrans" cxnId="{F52C02D2-9B45-4A7A-9285-9A80464BF2EC}">
      <dgm:prSet/>
      <dgm:spPr/>
      <dgm:t>
        <a:bodyPr/>
        <a:lstStyle/>
        <a:p>
          <a:endParaRPr lang="en-US" sz="2000"/>
        </a:p>
      </dgm:t>
    </dgm:pt>
    <dgm:pt modelId="{BBF3978F-31BD-4E1A-AD60-E37342552148}">
      <dgm:prSet phldrT="[Text]" custT="1"/>
      <dgm:spPr/>
      <dgm:t>
        <a:bodyPr/>
        <a:lstStyle/>
        <a:p>
          <a:r>
            <a:rPr lang="en-ID" sz="2400" dirty="0" smtClean="0"/>
            <a:t>Laporan perubahan ekuitas</a:t>
          </a:r>
          <a:endParaRPr lang="en-US" sz="2400" dirty="0"/>
        </a:p>
      </dgm:t>
    </dgm:pt>
    <dgm:pt modelId="{8712476F-83D0-4868-8C81-F8FA179E25BB}" type="parTrans" cxnId="{31E22FAA-A519-4686-A60F-712F5A195280}">
      <dgm:prSet/>
      <dgm:spPr/>
      <dgm:t>
        <a:bodyPr/>
        <a:lstStyle/>
        <a:p>
          <a:endParaRPr lang="en-US" sz="2000"/>
        </a:p>
      </dgm:t>
    </dgm:pt>
    <dgm:pt modelId="{88D73B59-AA18-4F6D-A202-F64750642847}" type="sibTrans" cxnId="{31E22FAA-A519-4686-A60F-712F5A195280}">
      <dgm:prSet/>
      <dgm:spPr/>
      <dgm:t>
        <a:bodyPr/>
        <a:lstStyle/>
        <a:p>
          <a:endParaRPr lang="en-US" sz="2000"/>
        </a:p>
      </dgm:t>
    </dgm:pt>
    <dgm:pt modelId="{E7E9BC89-0BAA-4A1E-8E80-D30537EE58C4}">
      <dgm:prSet phldrT="[Text]" custT="1"/>
      <dgm:spPr/>
      <dgm:t>
        <a:bodyPr/>
        <a:lstStyle/>
        <a:p>
          <a:r>
            <a:rPr lang="en-ID" sz="2400" dirty="0" smtClean="0"/>
            <a:t>Neraca</a:t>
          </a:r>
          <a:endParaRPr lang="en-US" sz="2400" dirty="0"/>
        </a:p>
      </dgm:t>
    </dgm:pt>
    <dgm:pt modelId="{B147D3B9-0284-4C51-8CD6-DD62179F51CE}" type="parTrans" cxnId="{EC33032A-2944-4A48-BD31-D13FBF42B3E6}">
      <dgm:prSet/>
      <dgm:spPr/>
      <dgm:t>
        <a:bodyPr/>
        <a:lstStyle/>
        <a:p>
          <a:endParaRPr lang="en-US" sz="2000"/>
        </a:p>
      </dgm:t>
    </dgm:pt>
    <dgm:pt modelId="{CE6BF9EB-3C3B-474B-96FA-F87D61F03C57}" type="sibTrans" cxnId="{EC33032A-2944-4A48-BD31-D13FBF42B3E6}">
      <dgm:prSet/>
      <dgm:spPr/>
      <dgm:t>
        <a:bodyPr/>
        <a:lstStyle/>
        <a:p>
          <a:endParaRPr lang="en-US" sz="2000"/>
        </a:p>
      </dgm:t>
    </dgm:pt>
    <dgm:pt modelId="{E7847C5A-CFDA-4A27-9489-4D58FE42B94E}">
      <dgm:prSet phldrT="[Text]" custT="1"/>
      <dgm:spPr/>
      <dgm:t>
        <a:bodyPr/>
        <a:lstStyle/>
        <a:p>
          <a:r>
            <a:rPr lang="en-ID" sz="2400" dirty="0" smtClean="0"/>
            <a:t>Laporan  arus kas</a:t>
          </a:r>
          <a:endParaRPr lang="en-US" sz="2400" dirty="0"/>
        </a:p>
      </dgm:t>
    </dgm:pt>
    <dgm:pt modelId="{7A2DEEFE-CACF-4BA1-ADAA-A3052424B9D4}" type="parTrans" cxnId="{83EDACDF-2C4D-4FA9-A408-684F8F40A672}">
      <dgm:prSet/>
      <dgm:spPr/>
      <dgm:t>
        <a:bodyPr/>
        <a:lstStyle/>
        <a:p>
          <a:endParaRPr lang="en-US" sz="2000"/>
        </a:p>
      </dgm:t>
    </dgm:pt>
    <dgm:pt modelId="{F026CD30-2B79-48F7-AC64-D21E06B54B94}" type="sibTrans" cxnId="{83EDACDF-2C4D-4FA9-A408-684F8F40A672}">
      <dgm:prSet/>
      <dgm:spPr/>
      <dgm:t>
        <a:bodyPr/>
        <a:lstStyle/>
        <a:p>
          <a:endParaRPr lang="en-US" sz="2000"/>
        </a:p>
      </dgm:t>
    </dgm:pt>
    <dgm:pt modelId="{3001B6BD-0D6B-47C7-AC48-126B5CCDE39E}" type="pres">
      <dgm:prSet presAssocID="{EC52CB8B-9F62-4568-ACC0-D73ACB4FE8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9A337-6BA1-4C87-90E3-63AFEA97FB19}" type="pres">
      <dgm:prSet presAssocID="{7AE93D8B-7271-4EFA-841B-C82EC9A3FCAE}" presName="parentLin" presStyleCnt="0"/>
      <dgm:spPr/>
      <dgm:t>
        <a:bodyPr/>
        <a:lstStyle/>
        <a:p>
          <a:endParaRPr lang="en-US"/>
        </a:p>
      </dgm:t>
    </dgm:pt>
    <dgm:pt modelId="{CCFCF858-CD12-4AF3-94F0-656E2131936A}" type="pres">
      <dgm:prSet presAssocID="{7AE93D8B-7271-4EFA-841B-C82EC9A3FCA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961EC86-98F2-4D46-8304-7F382C073FB2}" type="pres">
      <dgm:prSet presAssocID="{7AE93D8B-7271-4EFA-841B-C82EC9A3FCAE}" presName="parentText" presStyleLbl="node1" presStyleIdx="0" presStyleCnt="4" custScaleX="12569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2353D-4378-45B2-9857-A81515F38401}" type="pres">
      <dgm:prSet presAssocID="{7AE93D8B-7271-4EFA-841B-C82EC9A3FCAE}" presName="negativeSpace" presStyleCnt="0"/>
      <dgm:spPr/>
      <dgm:t>
        <a:bodyPr/>
        <a:lstStyle/>
        <a:p>
          <a:endParaRPr lang="en-US"/>
        </a:p>
      </dgm:t>
    </dgm:pt>
    <dgm:pt modelId="{7C1C7B20-2114-423E-BB70-9E1879DAD7E7}" type="pres">
      <dgm:prSet presAssocID="{7AE93D8B-7271-4EFA-841B-C82EC9A3FCA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59A48D-BB5C-462A-99AA-53BB4FBCD9BF}" type="pres">
      <dgm:prSet presAssocID="{4FEAA921-1384-454B-9604-F922E622CF1F}" presName="spaceBetweenRectangles" presStyleCnt="0"/>
      <dgm:spPr/>
      <dgm:t>
        <a:bodyPr/>
        <a:lstStyle/>
        <a:p>
          <a:endParaRPr lang="en-US"/>
        </a:p>
      </dgm:t>
    </dgm:pt>
    <dgm:pt modelId="{9B5E9CF4-C0C1-4D2E-8803-3F9E2241421F}" type="pres">
      <dgm:prSet presAssocID="{BBF3978F-31BD-4E1A-AD60-E37342552148}" presName="parentLin" presStyleCnt="0"/>
      <dgm:spPr/>
      <dgm:t>
        <a:bodyPr/>
        <a:lstStyle/>
        <a:p>
          <a:endParaRPr lang="en-US"/>
        </a:p>
      </dgm:t>
    </dgm:pt>
    <dgm:pt modelId="{9561A25F-C19F-4165-AD0D-AA8DA06DF039}" type="pres">
      <dgm:prSet presAssocID="{BBF3978F-31BD-4E1A-AD60-E3734255214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049FA09-25D0-4174-934C-0122F543D982}" type="pres">
      <dgm:prSet presAssocID="{BBF3978F-31BD-4E1A-AD60-E37342552148}" presName="parentText" presStyleLbl="node1" presStyleIdx="1" presStyleCnt="4" custScaleX="1255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B1F72-0F4E-4C38-94EF-85F7A0FE8123}" type="pres">
      <dgm:prSet presAssocID="{BBF3978F-31BD-4E1A-AD60-E37342552148}" presName="negativeSpace" presStyleCnt="0"/>
      <dgm:spPr/>
      <dgm:t>
        <a:bodyPr/>
        <a:lstStyle/>
        <a:p>
          <a:endParaRPr lang="en-US"/>
        </a:p>
      </dgm:t>
    </dgm:pt>
    <dgm:pt modelId="{60AE1689-4C5B-40A5-8A33-B53D7CF73A52}" type="pres">
      <dgm:prSet presAssocID="{BBF3978F-31BD-4E1A-AD60-E3734255214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6DC11-DF5F-4EAF-B147-7F9F0F372A57}" type="pres">
      <dgm:prSet presAssocID="{88D73B59-AA18-4F6D-A202-F64750642847}" presName="spaceBetweenRectangles" presStyleCnt="0"/>
      <dgm:spPr/>
      <dgm:t>
        <a:bodyPr/>
        <a:lstStyle/>
        <a:p>
          <a:endParaRPr lang="en-US"/>
        </a:p>
      </dgm:t>
    </dgm:pt>
    <dgm:pt modelId="{F94CDD95-EE16-4CA1-8212-4F946A1181D0}" type="pres">
      <dgm:prSet presAssocID="{E7E9BC89-0BAA-4A1E-8E80-D30537EE58C4}" presName="parentLin" presStyleCnt="0"/>
      <dgm:spPr/>
      <dgm:t>
        <a:bodyPr/>
        <a:lstStyle/>
        <a:p>
          <a:endParaRPr lang="en-US"/>
        </a:p>
      </dgm:t>
    </dgm:pt>
    <dgm:pt modelId="{D5E6AACD-4B67-4EA4-AD96-D0EF5A45DEBD}" type="pres">
      <dgm:prSet presAssocID="{E7E9BC89-0BAA-4A1E-8E80-D30537EE58C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EA97A52-8705-43F6-9587-0467D6437724}" type="pres">
      <dgm:prSet presAssocID="{E7E9BC89-0BAA-4A1E-8E80-D30537EE58C4}" presName="parentText" presStyleLbl="node1" presStyleIdx="2" presStyleCnt="4" custScaleX="1254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EE3E9-EDC1-433B-84C4-A35934E2657F}" type="pres">
      <dgm:prSet presAssocID="{E7E9BC89-0BAA-4A1E-8E80-D30537EE58C4}" presName="negativeSpace" presStyleCnt="0"/>
      <dgm:spPr/>
      <dgm:t>
        <a:bodyPr/>
        <a:lstStyle/>
        <a:p>
          <a:endParaRPr lang="en-US"/>
        </a:p>
      </dgm:t>
    </dgm:pt>
    <dgm:pt modelId="{B26A1E57-5695-4FA2-8276-89550A5CC657}" type="pres">
      <dgm:prSet presAssocID="{E7E9BC89-0BAA-4A1E-8E80-D30537EE58C4}" presName="childText" presStyleLbl="conFgAcc1" presStyleIdx="2" presStyleCnt="4" custLinFactNeighborX="-126" custLinFactNeighborY="4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C8C74-06CD-4965-B494-CF4C99506E3E}" type="pres">
      <dgm:prSet presAssocID="{CE6BF9EB-3C3B-474B-96FA-F87D61F03C57}" presName="spaceBetweenRectangles" presStyleCnt="0"/>
      <dgm:spPr/>
      <dgm:t>
        <a:bodyPr/>
        <a:lstStyle/>
        <a:p>
          <a:endParaRPr lang="en-US"/>
        </a:p>
      </dgm:t>
    </dgm:pt>
    <dgm:pt modelId="{CF1900DB-CEE5-4491-B9CB-D646C0BE5A1A}" type="pres">
      <dgm:prSet presAssocID="{E7847C5A-CFDA-4A27-9489-4D58FE42B94E}" presName="parentLin" presStyleCnt="0"/>
      <dgm:spPr/>
      <dgm:t>
        <a:bodyPr/>
        <a:lstStyle/>
        <a:p>
          <a:endParaRPr lang="en-US"/>
        </a:p>
      </dgm:t>
    </dgm:pt>
    <dgm:pt modelId="{D6BF87AB-D48D-46BD-B0E9-F44695FAD600}" type="pres">
      <dgm:prSet presAssocID="{E7847C5A-CFDA-4A27-9489-4D58FE42B94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CDFCFD4-430B-4810-A322-C12C53BED2DC}" type="pres">
      <dgm:prSet presAssocID="{E7847C5A-CFDA-4A27-9489-4D58FE42B94E}" presName="parentText" presStyleLbl="node1" presStyleIdx="3" presStyleCnt="4" custScaleX="1253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7B4F9-783E-4FD4-999B-A81C19BB4FC9}" type="pres">
      <dgm:prSet presAssocID="{E7847C5A-CFDA-4A27-9489-4D58FE42B94E}" presName="negativeSpace" presStyleCnt="0"/>
      <dgm:spPr/>
      <dgm:t>
        <a:bodyPr/>
        <a:lstStyle/>
        <a:p>
          <a:endParaRPr lang="en-US"/>
        </a:p>
      </dgm:t>
    </dgm:pt>
    <dgm:pt modelId="{13E036A5-C36C-4FC0-8E52-ADC2B7814723}" type="pres">
      <dgm:prSet presAssocID="{E7847C5A-CFDA-4A27-9489-4D58FE42B94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D04DF-EFBE-4361-B70E-E6F783B0E480}" type="presOf" srcId="{BBF3978F-31BD-4E1A-AD60-E37342552148}" destId="{2049FA09-25D0-4174-934C-0122F543D982}" srcOrd="1" destOrd="0" presId="urn:microsoft.com/office/officeart/2005/8/layout/list1"/>
    <dgm:cxn modelId="{ED6A2794-9730-4032-945D-38710565D7A7}" type="presOf" srcId="{BBF3978F-31BD-4E1A-AD60-E37342552148}" destId="{9561A25F-C19F-4165-AD0D-AA8DA06DF039}" srcOrd="0" destOrd="0" presId="urn:microsoft.com/office/officeart/2005/8/layout/list1"/>
    <dgm:cxn modelId="{8974C147-5390-4779-A6B8-874B7E0355B2}" type="presOf" srcId="{E7E9BC89-0BAA-4A1E-8E80-D30537EE58C4}" destId="{3EA97A52-8705-43F6-9587-0467D6437724}" srcOrd="1" destOrd="0" presId="urn:microsoft.com/office/officeart/2005/8/layout/list1"/>
    <dgm:cxn modelId="{D09A9C62-588C-43F3-992F-800E1611A56E}" type="presOf" srcId="{E7847C5A-CFDA-4A27-9489-4D58FE42B94E}" destId="{BCDFCFD4-430B-4810-A322-C12C53BED2DC}" srcOrd="1" destOrd="0" presId="urn:microsoft.com/office/officeart/2005/8/layout/list1"/>
    <dgm:cxn modelId="{EC33032A-2944-4A48-BD31-D13FBF42B3E6}" srcId="{EC52CB8B-9F62-4568-ACC0-D73ACB4FE8B6}" destId="{E7E9BC89-0BAA-4A1E-8E80-D30537EE58C4}" srcOrd="2" destOrd="0" parTransId="{B147D3B9-0284-4C51-8CD6-DD62179F51CE}" sibTransId="{CE6BF9EB-3C3B-474B-96FA-F87D61F03C57}"/>
    <dgm:cxn modelId="{56F04540-CAF4-43E8-BB0E-30CB42DA024D}" type="presOf" srcId="{7AE93D8B-7271-4EFA-841B-C82EC9A3FCAE}" destId="{CCFCF858-CD12-4AF3-94F0-656E2131936A}" srcOrd="0" destOrd="0" presId="urn:microsoft.com/office/officeart/2005/8/layout/list1"/>
    <dgm:cxn modelId="{03F34615-1A2D-41C5-B219-1DAF0909E6F6}" type="presOf" srcId="{EC52CB8B-9F62-4568-ACC0-D73ACB4FE8B6}" destId="{3001B6BD-0D6B-47C7-AC48-126B5CCDE39E}" srcOrd="0" destOrd="0" presId="urn:microsoft.com/office/officeart/2005/8/layout/list1"/>
    <dgm:cxn modelId="{F52C02D2-9B45-4A7A-9285-9A80464BF2EC}" srcId="{EC52CB8B-9F62-4568-ACC0-D73ACB4FE8B6}" destId="{7AE93D8B-7271-4EFA-841B-C82EC9A3FCAE}" srcOrd="0" destOrd="0" parTransId="{C4037101-D171-4433-9030-FD37D78FF1C8}" sibTransId="{4FEAA921-1384-454B-9604-F922E622CF1F}"/>
    <dgm:cxn modelId="{83EDACDF-2C4D-4FA9-A408-684F8F40A672}" srcId="{EC52CB8B-9F62-4568-ACC0-D73ACB4FE8B6}" destId="{E7847C5A-CFDA-4A27-9489-4D58FE42B94E}" srcOrd="3" destOrd="0" parTransId="{7A2DEEFE-CACF-4BA1-ADAA-A3052424B9D4}" sibTransId="{F026CD30-2B79-48F7-AC64-D21E06B54B94}"/>
    <dgm:cxn modelId="{DA667F26-5700-457D-A2C0-62069D1FFD3A}" type="presOf" srcId="{7AE93D8B-7271-4EFA-841B-C82EC9A3FCAE}" destId="{E961EC86-98F2-4D46-8304-7F382C073FB2}" srcOrd="1" destOrd="0" presId="urn:microsoft.com/office/officeart/2005/8/layout/list1"/>
    <dgm:cxn modelId="{30C372E9-7EF7-4AB5-9DE2-149FED2C8F7F}" type="presOf" srcId="{E7847C5A-CFDA-4A27-9489-4D58FE42B94E}" destId="{D6BF87AB-D48D-46BD-B0E9-F44695FAD600}" srcOrd="0" destOrd="0" presId="urn:microsoft.com/office/officeart/2005/8/layout/list1"/>
    <dgm:cxn modelId="{31E22FAA-A519-4686-A60F-712F5A195280}" srcId="{EC52CB8B-9F62-4568-ACC0-D73ACB4FE8B6}" destId="{BBF3978F-31BD-4E1A-AD60-E37342552148}" srcOrd="1" destOrd="0" parTransId="{8712476F-83D0-4868-8C81-F8FA179E25BB}" sibTransId="{88D73B59-AA18-4F6D-A202-F64750642847}"/>
    <dgm:cxn modelId="{1445D6E8-CA12-4120-889C-46BA0D4C21A9}" type="presOf" srcId="{E7E9BC89-0BAA-4A1E-8E80-D30537EE58C4}" destId="{D5E6AACD-4B67-4EA4-AD96-D0EF5A45DEBD}" srcOrd="0" destOrd="0" presId="urn:microsoft.com/office/officeart/2005/8/layout/list1"/>
    <dgm:cxn modelId="{4757AF94-7905-4C14-A815-B904BA7F8088}" type="presParOf" srcId="{3001B6BD-0D6B-47C7-AC48-126B5CCDE39E}" destId="{7399A337-6BA1-4C87-90E3-63AFEA97FB19}" srcOrd="0" destOrd="0" presId="urn:microsoft.com/office/officeart/2005/8/layout/list1"/>
    <dgm:cxn modelId="{C2C9D298-BA89-4832-9E54-16D25C3957EF}" type="presParOf" srcId="{7399A337-6BA1-4C87-90E3-63AFEA97FB19}" destId="{CCFCF858-CD12-4AF3-94F0-656E2131936A}" srcOrd="0" destOrd="0" presId="urn:microsoft.com/office/officeart/2005/8/layout/list1"/>
    <dgm:cxn modelId="{3109696E-C9C5-4186-BB4B-578DBDFB8999}" type="presParOf" srcId="{7399A337-6BA1-4C87-90E3-63AFEA97FB19}" destId="{E961EC86-98F2-4D46-8304-7F382C073FB2}" srcOrd="1" destOrd="0" presId="urn:microsoft.com/office/officeart/2005/8/layout/list1"/>
    <dgm:cxn modelId="{73A0479B-72E5-4FDC-B874-0BD6FBEC8EE3}" type="presParOf" srcId="{3001B6BD-0D6B-47C7-AC48-126B5CCDE39E}" destId="{1432353D-4378-45B2-9857-A81515F38401}" srcOrd="1" destOrd="0" presId="urn:microsoft.com/office/officeart/2005/8/layout/list1"/>
    <dgm:cxn modelId="{D53C2F6A-7AAB-47D3-AF8B-8210805196A6}" type="presParOf" srcId="{3001B6BD-0D6B-47C7-AC48-126B5CCDE39E}" destId="{7C1C7B20-2114-423E-BB70-9E1879DAD7E7}" srcOrd="2" destOrd="0" presId="urn:microsoft.com/office/officeart/2005/8/layout/list1"/>
    <dgm:cxn modelId="{20FB4136-8D4A-48F7-A546-2E860AF5B6C8}" type="presParOf" srcId="{3001B6BD-0D6B-47C7-AC48-126B5CCDE39E}" destId="{5E59A48D-BB5C-462A-99AA-53BB4FBCD9BF}" srcOrd="3" destOrd="0" presId="urn:microsoft.com/office/officeart/2005/8/layout/list1"/>
    <dgm:cxn modelId="{53E00443-0E64-4183-94EC-68E634B8BD2B}" type="presParOf" srcId="{3001B6BD-0D6B-47C7-AC48-126B5CCDE39E}" destId="{9B5E9CF4-C0C1-4D2E-8803-3F9E2241421F}" srcOrd="4" destOrd="0" presId="urn:microsoft.com/office/officeart/2005/8/layout/list1"/>
    <dgm:cxn modelId="{B0BD84BE-09C4-41C6-8E95-56408D7500BC}" type="presParOf" srcId="{9B5E9CF4-C0C1-4D2E-8803-3F9E2241421F}" destId="{9561A25F-C19F-4165-AD0D-AA8DA06DF039}" srcOrd="0" destOrd="0" presId="urn:microsoft.com/office/officeart/2005/8/layout/list1"/>
    <dgm:cxn modelId="{438E0772-FE12-4D4A-8863-D2D5E4E37F61}" type="presParOf" srcId="{9B5E9CF4-C0C1-4D2E-8803-3F9E2241421F}" destId="{2049FA09-25D0-4174-934C-0122F543D982}" srcOrd="1" destOrd="0" presId="urn:microsoft.com/office/officeart/2005/8/layout/list1"/>
    <dgm:cxn modelId="{819C5252-0D00-4AB8-B956-124C0E4799B3}" type="presParOf" srcId="{3001B6BD-0D6B-47C7-AC48-126B5CCDE39E}" destId="{5C1B1F72-0F4E-4C38-94EF-85F7A0FE8123}" srcOrd="5" destOrd="0" presId="urn:microsoft.com/office/officeart/2005/8/layout/list1"/>
    <dgm:cxn modelId="{1FAEA691-BF96-45E1-979A-AC27FB44ACF8}" type="presParOf" srcId="{3001B6BD-0D6B-47C7-AC48-126B5CCDE39E}" destId="{60AE1689-4C5B-40A5-8A33-B53D7CF73A52}" srcOrd="6" destOrd="0" presId="urn:microsoft.com/office/officeart/2005/8/layout/list1"/>
    <dgm:cxn modelId="{312B17AD-7031-44B9-AA98-7D109C2BC00F}" type="presParOf" srcId="{3001B6BD-0D6B-47C7-AC48-126B5CCDE39E}" destId="{9606DC11-DF5F-4EAF-B147-7F9F0F372A57}" srcOrd="7" destOrd="0" presId="urn:microsoft.com/office/officeart/2005/8/layout/list1"/>
    <dgm:cxn modelId="{11B183B6-162C-4EB8-998F-E1F2D8540E9D}" type="presParOf" srcId="{3001B6BD-0D6B-47C7-AC48-126B5CCDE39E}" destId="{F94CDD95-EE16-4CA1-8212-4F946A1181D0}" srcOrd="8" destOrd="0" presId="urn:microsoft.com/office/officeart/2005/8/layout/list1"/>
    <dgm:cxn modelId="{5D3137C0-6DDE-42D0-A1D9-E590CF486102}" type="presParOf" srcId="{F94CDD95-EE16-4CA1-8212-4F946A1181D0}" destId="{D5E6AACD-4B67-4EA4-AD96-D0EF5A45DEBD}" srcOrd="0" destOrd="0" presId="urn:microsoft.com/office/officeart/2005/8/layout/list1"/>
    <dgm:cxn modelId="{2499962B-4E66-4F4E-ADF3-4BD329DC91E7}" type="presParOf" srcId="{F94CDD95-EE16-4CA1-8212-4F946A1181D0}" destId="{3EA97A52-8705-43F6-9587-0467D6437724}" srcOrd="1" destOrd="0" presId="urn:microsoft.com/office/officeart/2005/8/layout/list1"/>
    <dgm:cxn modelId="{4855FE2C-084C-41E4-ADE5-82F3D3151A15}" type="presParOf" srcId="{3001B6BD-0D6B-47C7-AC48-126B5CCDE39E}" destId="{F90EE3E9-EDC1-433B-84C4-A35934E2657F}" srcOrd="9" destOrd="0" presId="urn:microsoft.com/office/officeart/2005/8/layout/list1"/>
    <dgm:cxn modelId="{DFC9A62E-5006-49AA-86A1-0B91694DDF2B}" type="presParOf" srcId="{3001B6BD-0D6B-47C7-AC48-126B5CCDE39E}" destId="{B26A1E57-5695-4FA2-8276-89550A5CC657}" srcOrd="10" destOrd="0" presId="urn:microsoft.com/office/officeart/2005/8/layout/list1"/>
    <dgm:cxn modelId="{D739409E-372B-4AD8-B28C-45E45F535CFD}" type="presParOf" srcId="{3001B6BD-0D6B-47C7-AC48-126B5CCDE39E}" destId="{C50C8C74-06CD-4965-B494-CF4C99506E3E}" srcOrd="11" destOrd="0" presId="urn:microsoft.com/office/officeart/2005/8/layout/list1"/>
    <dgm:cxn modelId="{197E1D34-98A1-49C3-9F26-179F3E906D33}" type="presParOf" srcId="{3001B6BD-0D6B-47C7-AC48-126B5CCDE39E}" destId="{CF1900DB-CEE5-4491-B9CB-D646C0BE5A1A}" srcOrd="12" destOrd="0" presId="urn:microsoft.com/office/officeart/2005/8/layout/list1"/>
    <dgm:cxn modelId="{FE49DF13-57C8-4ECD-A1C8-7D5D17369194}" type="presParOf" srcId="{CF1900DB-CEE5-4491-B9CB-D646C0BE5A1A}" destId="{D6BF87AB-D48D-46BD-B0E9-F44695FAD600}" srcOrd="0" destOrd="0" presId="urn:microsoft.com/office/officeart/2005/8/layout/list1"/>
    <dgm:cxn modelId="{F2102368-A002-44CE-A24E-564755C0A44F}" type="presParOf" srcId="{CF1900DB-CEE5-4491-B9CB-D646C0BE5A1A}" destId="{BCDFCFD4-430B-4810-A322-C12C53BED2DC}" srcOrd="1" destOrd="0" presId="urn:microsoft.com/office/officeart/2005/8/layout/list1"/>
    <dgm:cxn modelId="{92D959FE-EB04-4BC4-946E-B7014102E8D7}" type="presParOf" srcId="{3001B6BD-0D6B-47C7-AC48-126B5CCDE39E}" destId="{7D37B4F9-783E-4FD4-999B-A81C19BB4FC9}" srcOrd="13" destOrd="0" presId="urn:microsoft.com/office/officeart/2005/8/layout/list1"/>
    <dgm:cxn modelId="{7D85E6A0-9C9F-46B7-AE42-299B3C6BCD24}" type="presParOf" srcId="{3001B6BD-0D6B-47C7-AC48-126B5CCDE39E}" destId="{13E036A5-C36C-4FC0-8E52-ADC2B781472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EA2CE0AA-F640-4D64-8038-335C7F1B60D5}" type="doc">
      <dgm:prSet loTypeId="urn:microsoft.com/office/officeart/2005/8/layout/arrow6" loCatId="relationship" qsTypeId="urn:microsoft.com/office/officeart/2005/8/quickstyle/3d5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DCD4963-8804-4331-963C-426E83E4BD84}">
      <dgm:prSet phldrT="[Text]"/>
      <dgm:spPr/>
      <dgm:t>
        <a:bodyPr/>
        <a:lstStyle/>
        <a:p>
          <a:r>
            <a:rPr lang="en-ID" dirty="0" smtClean="0"/>
            <a:t>Bentuk </a:t>
          </a:r>
          <a:r>
            <a:rPr lang="en-ID" i="1" dirty="0" smtClean="0"/>
            <a:t>single step</a:t>
          </a:r>
          <a:endParaRPr lang="en-US" i="1" dirty="0"/>
        </a:p>
      </dgm:t>
    </dgm:pt>
    <dgm:pt modelId="{8A10498E-C348-44D8-9FFC-1FE2AE711F82}" type="parTrans" cxnId="{6897743B-7638-4FF6-9718-539FFBD1DD05}">
      <dgm:prSet/>
      <dgm:spPr/>
      <dgm:t>
        <a:bodyPr/>
        <a:lstStyle/>
        <a:p>
          <a:endParaRPr lang="en-US"/>
        </a:p>
      </dgm:t>
    </dgm:pt>
    <dgm:pt modelId="{D1C63BBF-5089-40AE-B298-D6BFF7614A1A}" type="sibTrans" cxnId="{6897743B-7638-4FF6-9718-539FFBD1DD05}">
      <dgm:prSet/>
      <dgm:spPr/>
      <dgm:t>
        <a:bodyPr/>
        <a:lstStyle/>
        <a:p>
          <a:endParaRPr lang="en-US"/>
        </a:p>
      </dgm:t>
    </dgm:pt>
    <dgm:pt modelId="{F78FFA6B-9271-4AA7-B1E6-66A100EC2524}">
      <dgm:prSet phldrT="[Text]"/>
      <dgm:spPr/>
      <dgm:t>
        <a:bodyPr/>
        <a:lstStyle/>
        <a:p>
          <a:r>
            <a:rPr lang="en-ID" dirty="0" smtClean="0"/>
            <a:t>Bentuk </a:t>
          </a:r>
          <a:r>
            <a:rPr lang="en-ID" i="1" dirty="0" smtClean="0"/>
            <a:t>multiple step</a:t>
          </a:r>
          <a:endParaRPr lang="en-US" i="1" dirty="0"/>
        </a:p>
      </dgm:t>
    </dgm:pt>
    <dgm:pt modelId="{B0A4BE81-6EDD-4DE0-8BEB-11ACB7EF458D}" type="parTrans" cxnId="{850E4639-14CD-4657-83A4-3E7DEAB6CE3D}">
      <dgm:prSet/>
      <dgm:spPr/>
      <dgm:t>
        <a:bodyPr/>
        <a:lstStyle/>
        <a:p>
          <a:endParaRPr lang="en-US"/>
        </a:p>
      </dgm:t>
    </dgm:pt>
    <dgm:pt modelId="{B5356D49-4D4C-4424-BBDF-36A53B61E70E}" type="sibTrans" cxnId="{850E4639-14CD-4657-83A4-3E7DEAB6CE3D}">
      <dgm:prSet/>
      <dgm:spPr/>
      <dgm:t>
        <a:bodyPr/>
        <a:lstStyle/>
        <a:p>
          <a:endParaRPr lang="en-US"/>
        </a:p>
      </dgm:t>
    </dgm:pt>
    <dgm:pt modelId="{6A2258AE-F555-4EF2-9DB5-BD7575D2FE83}" type="pres">
      <dgm:prSet presAssocID="{EA2CE0AA-F640-4D64-8038-335C7F1B60D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EEA82-2250-4ED3-8100-CD6A275BAA46}" type="pres">
      <dgm:prSet presAssocID="{EA2CE0AA-F640-4D64-8038-335C7F1B60D5}" presName="ribbon" presStyleLbl="node1" presStyleIdx="0" presStyleCnt="1" custLinFactNeighborY="-3142"/>
      <dgm:spPr/>
      <dgm:t>
        <a:bodyPr/>
        <a:lstStyle/>
        <a:p>
          <a:endParaRPr lang="en-US"/>
        </a:p>
      </dgm:t>
    </dgm:pt>
    <dgm:pt modelId="{B00D3968-F525-4884-BE03-C9036891A776}" type="pres">
      <dgm:prSet presAssocID="{EA2CE0AA-F640-4D64-8038-335C7F1B60D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3634A-7AC8-4A2B-83E2-89DB7BE27AB5}" type="pres">
      <dgm:prSet presAssocID="{EA2CE0AA-F640-4D64-8038-335C7F1B60D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0E4639-14CD-4657-83A4-3E7DEAB6CE3D}" srcId="{EA2CE0AA-F640-4D64-8038-335C7F1B60D5}" destId="{F78FFA6B-9271-4AA7-B1E6-66A100EC2524}" srcOrd="1" destOrd="0" parTransId="{B0A4BE81-6EDD-4DE0-8BEB-11ACB7EF458D}" sibTransId="{B5356D49-4D4C-4424-BBDF-36A53B61E70E}"/>
    <dgm:cxn modelId="{FFC99391-5446-4A8A-AAC6-BC9D0E670DD5}" type="presOf" srcId="{1DCD4963-8804-4331-963C-426E83E4BD84}" destId="{B00D3968-F525-4884-BE03-C9036891A776}" srcOrd="0" destOrd="0" presId="urn:microsoft.com/office/officeart/2005/8/layout/arrow6"/>
    <dgm:cxn modelId="{D1BB724D-B977-4758-8ECB-A3E5DAEB9D39}" type="presOf" srcId="{F78FFA6B-9271-4AA7-B1E6-66A100EC2524}" destId="{83F3634A-7AC8-4A2B-83E2-89DB7BE27AB5}" srcOrd="0" destOrd="0" presId="urn:microsoft.com/office/officeart/2005/8/layout/arrow6"/>
    <dgm:cxn modelId="{A7AE027D-8D1E-462B-99CC-253E320C98BE}" type="presOf" srcId="{EA2CE0AA-F640-4D64-8038-335C7F1B60D5}" destId="{6A2258AE-F555-4EF2-9DB5-BD7575D2FE83}" srcOrd="0" destOrd="0" presId="urn:microsoft.com/office/officeart/2005/8/layout/arrow6"/>
    <dgm:cxn modelId="{6897743B-7638-4FF6-9718-539FFBD1DD05}" srcId="{EA2CE0AA-F640-4D64-8038-335C7F1B60D5}" destId="{1DCD4963-8804-4331-963C-426E83E4BD84}" srcOrd="0" destOrd="0" parTransId="{8A10498E-C348-44D8-9FFC-1FE2AE711F82}" sibTransId="{D1C63BBF-5089-40AE-B298-D6BFF7614A1A}"/>
    <dgm:cxn modelId="{0C5CD30B-2305-4307-91E2-AD90A649C9EA}" type="presParOf" srcId="{6A2258AE-F555-4EF2-9DB5-BD7575D2FE83}" destId="{B82EEA82-2250-4ED3-8100-CD6A275BAA46}" srcOrd="0" destOrd="0" presId="urn:microsoft.com/office/officeart/2005/8/layout/arrow6"/>
    <dgm:cxn modelId="{7BB11B99-A465-4E62-96E8-C43CB2D2F10E}" type="presParOf" srcId="{6A2258AE-F555-4EF2-9DB5-BD7575D2FE83}" destId="{B00D3968-F525-4884-BE03-C9036891A776}" srcOrd="1" destOrd="0" presId="urn:microsoft.com/office/officeart/2005/8/layout/arrow6"/>
    <dgm:cxn modelId="{A7565D0C-FE9C-4EB4-B8A2-E9B06AD3E568}" type="presParOf" srcId="{6A2258AE-F555-4EF2-9DB5-BD7575D2FE83}" destId="{83F3634A-7AC8-4A2B-83E2-89DB7BE27AB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6714F53E-8783-407B-8297-A9AC531B330B}" type="doc">
      <dgm:prSet loTypeId="urn:microsoft.com/office/officeart/2005/8/layout/list1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8A2E1D98-B786-4329-AC09-9FD88DD790E0}">
      <dgm:prSet phldrT="[Text]" custT="1"/>
      <dgm:spPr/>
      <dgm:t>
        <a:bodyPr/>
        <a:lstStyle/>
        <a:p>
          <a:r>
            <a:rPr lang="en-US" sz="2000" b="1" dirty="0" err="1" smtClean="0"/>
            <a:t>Tujuan</a:t>
          </a:r>
          <a:r>
            <a:rPr lang="en-US" sz="2000" b="1" dirty="0" smtClean="0"/>
            <a:t> </a:t>
          </a:r>
          <a:r>
            <a:rPr lang="en-US" sz="2000" b="1" dirty="0" err="1" smtClean="0"/>
            <a:t>Pembelajaran</a:t>
          </a:r>
          <a:endParaRPr lang="en-US" sz="2000" b="1" dirty="0"/>
        </a:p>
      </dgm:t>
    </dgm:pt>
    <dgm:pt modelId="{238F5DAD-3A59-4A13-B317-386DFB88F463}" type="parTrans" cxnId="{86E59706-85D3-4A2B-8BAE-C3780822F806}">
      <dgm:prSet/>
      <dgm:spPr/>
      <dgm:t>
        <a:bodyPr/>
        <a:lstStyle/>
        <a:p>
          <a:endParaRPr lang="en-US"/>
        </a:p>
      </dgm:t>
    </dgm:pt>
    <dgm:pt modelId="{238555F7-769D-46A1-8FBA-F8262124CEDC}" type="sibTrans" cxnId="{86E59706-85D3-4A2B-8BAE-C3780822F806}">
      <dgm:prSet/>
      <dgm:spPr/>
      <dgm:t>
        <a:bodyPr/>
        <a:lstStyle/>
        <a:p>
          <a:endParaRPr lang="en-US"/>
        </a:p>
      </dgm:t>
    </dgm:pt>
    <dgm:pt modelId="{4C72638A-5C2D-4A27-96BA-963BBB6E119F}">
      <dgm:prSet phldrT="[Text]" custT="1"/>
      <dgm:spPr/>
      <dgm:t>
        <a:bodyPr/>
        <a:lstStyle/>
        <a:p>
          <a:r>
            <a:rPr lang="en-US" sz="1600" dirty="0" err="1" smtClean="0"/>
            <a:t>Setelah</a:t>
          </a:r>
          <a:r>
            <a:rPr lang="en-US" sz="1600" dirty="0" smtClean="0"/>
            <a:t> </a:t>
          </a:r>
          <a:r>
            <a:rPr lang="en-US" sz="1600" dirty="0" err="1" smtClean="0"/>
            <a:t>melakukan</a:t>
          </a:r>
          <a:r>
            <a:rPr lang="en-US" sz="1600" dirty="0" smtClean="0"/>
            <a:t> </a:t>
          </a:r>
          <a:r>
            <a:rPr lang="en-US" sz="1600" dirty="0" err="1" smtClean="0"/>
            <a:t>tanya</a:t>
          </a:r>
          <a:r>
            <a:rPr lang="en-US" sz="1600" dirty="0" smtClean="0"/>
            <a:t> </a:t>
          </a:r>
          <a:r>
            <a:rPr lang="en-US" sz="1600" dirty="0" err="1" smtClean="0"/>
            <a:t>jawab</a:t>
          </a:r>
          <a:r>
            <a:rPr lang="en-US" sz="1600" dirty="0" smtClean="0"/>
            <a:t> </a:t>
          </a:r>
          <a:r>
            <a:rPr lang="en-US" sz="1600" dirty="0" err="1" smtClean="0"/>
            <a:t>tentang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penutup</a:t>
          </a:r>
          <a:r>
            <a:rPr lang="en-US" sz="1600" dirty="0" smtClean="0"/>
            <a:t>, </a:t>
          </a:r>
          <a:r>
            <a:rPr lang="en-US" sz="1600" dirty="0" err="1" smtClean="0"/>
            <a:t>Anda</a:t>
          </a:r>
          <a:r>
            <a:rPr lang="en-US" sz="1600" dirty="0" smtClean="0"/>
            <a:t> </a:t>
          </a:r>
          <a:r>
            <a:rPr lang="en-US" sz="1600" dirty="0" err="1" smtClean="0"/>
            <a:t>mampu</a:t>
          </a:r>
          <a:r>
            <a:rPr lang="en-US" sz="1600" dirty="0" smtClean="0"/>
            <a:t> </a:t>
          </a:r>
          <a:r>
            <a:rPr lang="en-US" sz="1600" dirty="0" err="1" smtClean="0"/>
            <a:t>menganalisis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penutup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tepat</a:t>
          </a:r>
          <a:r>
            <a:rPr lang="en-US" sz="1600" dirty="0" smtClean="0"/>
            <a:t>.</a:t>
          </a:r>
          <a:endParaRPr lang="en-US" sz="1600" dirty="0"/>
        </a:p>
      </dgm:t>
    </dgm:pt>
    <dgm:pt modelId="{687A7C41-5F74-43E6-9BEC-4E7F4136E422}" type="parTrans" cxnId="{FA907F0C-6100-4E30-B4DC-17297E533BA0}">
      <dgm:prSet/>
      <dgm:spPr/>
      <dgm:t>
        <a:bodyPr/>
        <a:lstStyle/>
        <a:p>
          <a:endParaRPr lang="en-US"/>
        </a:p>
      </dgm:t>
    </dgm:pt>
    <dgm:pt modelId="{F51D0A74-6C69-4D2A-8D0D-7A7A1AF068B7}" type="sibTrans" cxnId="{FA907F0C-6100-4E30-B4DC-17297E533BA0}">
      <dgm:prSet/>
      <dgm:spPr/>
      <dgm:t>
        <a:bodyPr/>
        <a:lstStyle/>
        <a:p>
          <a:endParaRPr lang="en-US"/>
        </a:p>
      </dgm:t>
    </dgm:pt>
    <dgm:pt modelId="{8A1C5C0F-BDF6-48C5-9BA5-3626756F9469}">
      <dgm:prSet custT="1"/>
      <dgm:spPr/>
      <dgm:t>
        <a:bodyPr/>
        <a:lstStyle/>
        <a:p>
          <a:r>
            <a:rPr lang="en-US" sz="1600" dirty="0" smtClean="0"/>
            <a:t>Setelah melakukan diskusi, </a:t>
          </a:r>
          <a:r>
            <a:rPr lang="en-US" sz="1600" dirty="0" smtClean="0"/>
            <a:t>Anda mampu </a:t>
          </a:r>
          <a:r>
            <a:rPr lang="en-US" sz="1600" dirty="0" smtClean="0"/>
            <a:t>mempraktikkan posting jurnal penutup pada perusahaan dagang dengan cermat.</a:t>
          </a:r>
        </a:p>
      </dgm:t>
    </dgm:pt>
    <dgm:pt modelId="{7191E838-BD55-40F8-A468-196E4DA29C5F}" type="parTrans" cxnId="{BC2B4484-A390-4BC5-A4E5-C9EE6EF7D143}">
      <dgm:prSet/>
      <dgm:spPr/>
      <dgm:t>
        <a:bodyPr/>
        <a:lstStyle/>
        <a:p>
          <a:endParaRPr lang="en-US"/>
        </a:p>
      </dgm:t>
    </dgm:pt>
    <dgm:pt modelId="{0B271C83-6C8F-4A85-BC88-F0847E0E3DDE}" type="sibTrans" cxnId="{BC2B4484-A390-4BC5-A4E5-C9EE6EF7D143}">
      <dgm:prSet/>
      <dgm:spPr/>
      <dgm:t>
        <a:bodyPr/>
        <a:lstStyle/>
        <a:p>
          <a:endParaRPr lang="en-US"/>
        </a:p>
      </dgm:t>
    </dgm:pt>
    <dgm:pt modelId="{A47A2F15-5586-4B09-9108-3463869160EE}">
      <dgm:prSet custT="1"/>
      <dgm:spPr/>
      <dgm:t>
        <a:bodyPr/>
        <a:lstStyle/>
        <a:p>
          <a:r>
            <a:rPr lang="sv-SE" sz="1600" dirty="0" smtClean="0"/>
            <a:t>Setelah melakukan diskusi tentang penutupan pada perusahaan dagang, Anda mampu memposting buku besar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benar</a:t>
          </a:r>
          <a:r>
            <a:rPr lang="en-US" sz="1600" dirty="0" smtClean="0"/>
            <a:t>.</a:t>
          </a:r>
        </a:p>
      </dgm:t>
    </dgm:pt>
    <dgm:pt modelId="{B4EE85B7-F0EF-4680-A5C5-CFE45B165499}" type="parTrans" cxnId="{6B4745C6-565E-46A3-A23D-617F5A1A00E9}">
      <dgm:prSet/>
      <dgm:spPr/>
      <dgm:t>
        <a:bodyPr/>
        <a:lstStyle/>
        <a:p>
          <a:endParaRPr lang="en-US"/>
        </a:p>
      </dgm:t>
    </dgm:pt>
    <dgm:pt modelId="{13CFCFBF-FCC0-4230-A9FF-DC4FC58A73CD}" type="sibTrans" cxnId="{6B4745C6-565E-46A3-A23D-617F5A1A00E9}">
      <dgm:prSet/>
      <dgm:spPr/>
      <dgm:t>
        <a:bodyPr/>
        <a:lstStyle/>
        <a:p>
          <a:endParaRPr lang="en-US"/>
        </a:p>
      </dgm:t>
    </dgm:pt>
    <dgm:pt modelId="{C1B27EB9-4125-4D42-9E0A-DEB9E0BBE2E6}">
      <dgm:prSet custT="1"/>
      <dgm:spPr/>
      <dgm:t>
        <a:bodyPr/>
        <a:lstStyle/>
        <a:p>
          <a:r>
            <a:rPr lang="en-US" sz="1600" dirty="0" err="1" smtClean="0"/>
            <a:t>Setelah</a:t>
          </a:r>
          <a:r>
            <a:rPr lang="en-US" sz="1600" dirty="0" smtClean="0"/>
            <a:t> </a:t>
          </a:r>
          <a:r>
            <a:rPr lang="en-US" sz="1600" dirty="0" err="1" smtClean="0"/>
            <a:t>melakukan</a:t>
          </a:r>
          <a:r>
            <a:rPr lang="en-US" sz="1600" dirty="0" smtClean="0"/>
            <a:t> </a:t>
          </a:r>
          <a:r>
            <a:rPr lang="en-US" sz="1600" dirty="0" err="1" smtClean="0"/>
            <a:t>studi</a:t>
          </a:r>
          <a:r>
            <a:rPr lang="en-US" sz="1600" dirty="0" smtClean="0"/>
            <a:t> </a:t>
          </a:r>
          <a:r>
            <a:rPr lang="en-US" sz="1600" dirty="0" err="1" smtClean="0"/>
            <a:t>literatur</a:t>
          </a:r>
          <a:r>
            <a:rPr lang="en-US" sz="1600" dirty="0" smtClean="0"/>
            <a:t> </a:t>
          </a:r>
          <a:r>
            <a:rPr lang="en-US" sz="1600" dirty="0" err="1" smtClean="0"/>
            <a:t>penutupan</a:t>
          </a:r>
          <a:r>
            <a:rPr lang="en-US" sz="1600" dirty="0" smtClean="0"/>
            <a:t> </a:t>
          </a:r>
          <a:r>
            <a:rPr lang="en-US" sz="1600" dirty="0" err="1" smtClean="0"/>
            <a:t>siklus</a:t>
          </a:r>
          <a:r>
            <a:rPr lang="en-US" sz="1600" dirty="0" smtClean="0"/>
            <a:t> </a:t>
          </a:r>
          <a:r>
            <a:rPr lang="en-US" sz="1600" dirty="0" err="1" smtClean="0"/>
            <a:t>akuntansi</a:t>
          </a:r>
          <a:r>
            <a:rPr lang="en-US" sz="1600" dirty="0" smtClean="0"/>
            <a:t> </a:t>
          </a:r>
          <a:r>
            <a:rPr lang="en-US" sz="1600" dirty="0" err="1" smtClean="0"/>
            <a:t>perusahaan</a:t>
          </a:r>
          <a:r>
            <a:rPr lang="en-US" sz="1600" dirty="0" smtClean="0"/>
            <a:t> </a:t>
          </a:r>
          <a:r>
            <a:rPr lang="en-US" sz="1600" dirty="0" err="1" smtClean="0"/>
            <a:t>dagang</a:t>
          </a:r>
          <a:r>
            <a:rPr lang="en-US" sz="1600" dirty="0" smtClean="0"/>
            <a:t>, </a:t>
          </a:r>
          <a:r>
            <a:rPr lang="en-US" sz="1600" dirty="0" err="1" smtClean="0"/>
            <a:t>Anda</a:t>
          </a:r>
          <a:r>
            <a:rPr lang="en-US" sz="1600" dirty="0" smtClean="0"/>
            <a:t> </a:t>
          </a:r>
          <a:r>
            <a:rPr lang="en-US" sz="1600" dirty="0" err="1" smtClean="0"/>
            <a:t>mampu</a:t>
          </a:r>
          <a:r>
            <a:rPr lang="en-US" sz="1600" dirty="0" smtClean="0"/>
            <a:t> </a:t>
          </a:r>
          <a:r>
            <a:rPr lang="en-US" sz="1600" dirty="0" err="1" smtClean="0"/>
            <a:t>mempraktikkan</a:t>
          </a:r>
          <a:r>
            <a:rPr lang="en-US" sz="1600" dirty="0" smtClean="0"/>
            <a:t> </a:t>
          </a:r>
          <a:r>
            <a:rPr lang="en-US" sz="1600" dirty="0" err="1" smtClean="0"/>
            <a:t>pembuatan</a:t>
          </a:r>
          <a:r>
            <a:rPr lang="en-US" sz="1600" dirty="0" smtClean="0"/>
            <a:t> </a:t>
          </a:r>
          <a:r>
            <a:rPr lang="en-US" sz="1600" dirty="0" err="1" smtClean="0"/>
            <a:t>neraca</a:t>
          </a:r>
          <a:r>
            <a:rPr lang="en-US" sz="1600" dirty="0" smtClean="0"/>
            <a:t> </a:t>
          </a:r>
          <a:r>
            <a:rPr lang="en-US" sz="1600" dirty="0" err="1" smtClean="0"/>
            <a:t>saldo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akurat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cermat</a:t>
          </a:r>
          <a:r>
            <a:rPr lang="en-US" sz="1600" dirty="0" smtClean="0"/>
            <a:t>.</a:t>
          </a:r>
        </a:p>
      </dgm:t>
    </dgm:pt>
    <dgm:pt modelId="{C3FCB376-7EE8-4F3F-801A-797BD64DBDA1}" type="parTrans" cxnId="{4DA50E6D-90FF-4897-AA51-96845E6AACE6}">
      <dgm:prSet/>
      <dgm:spPr/>
      <dgm:t>
        <a:bodyPr/>
        <a:lstStyle/>
        <a:p>
          <a:endParaRPr lang="en-US"/>
        </a:p>
      </dgm:t>
    </dgm:pt>
    <dgm:pt modelId="{AE8527C6-1A7D-48B0-988E-C2BF413148F7}" type="sibTrans" cxnId="{4DA50E6D-90FF-4897-AA51-96845E6AACE6}">
      <dgm:prSet/>
      <dgm:spPr/>
      <dgm:t>
        <a:bodyPr/>
        <a:lstStyle/>
        <a:p>
          <a:endParaRPr lang="en-US"/>
        </a:p>
      </dgm:t>
    </dgm:pt>
    <dgm:pt modelId="{94E922BB-504C-4B77-A6D7-6B4EB1CBE25B}">
      <dgm:prSet custT="1"/>
      <dgm:spPr/>
      <dgm:t>
        <a:bodyPr/>
        <a:lstStyle/>
        <a:p>
          <a:r>
            <a:rPr lang="en-US" sz="1600" dirty="0" err="1" smtClean="0"/>
            <a:t>Setelah</a:t>
          </a:r>
          <a:r>
            <a:rPr lang="en-US" sz="1600" dirty="0" smtClean="0"/>
            <a:t> </a:t>
          </a:r>
          <a:r>
            <a:rPr lang="en-US" sz="1600" dirty="0" err="1" smtClean="0"/>
            <a:t>melakukan</a:t>
          </a:r>
          <a:r>
            <a:rPr lang="en-US" sz="1600" dirty="0" smtClean="0"/>
            <a:t> </a:t>
          </a:r>
          <a:r>
            <a:rPr lang="en-US" sz="1600" dirty="0" err="1" smtClean="0"/>
            <a:t>tanya</a:t>
          </a:r>
          <a:r>
            <a:rPr lang="en-US" sz="1600" dirty="0" smtClean="0"/>
            <a:t> </a:t>
          </a:r>
          <a:r>
            <a:rPr lang="en-US" sz="1600" dirty="0" err="1" smtClean="0"/>
            <a:t>jawab</a:t>
          </a:r>
          <a:r>
            <a:rPr lang="en-US" sz="1600" dirty="0" smtClean="0"/>
            <a:t>, </a:t>
          </a:r>
          <a:r>
            <a:rPr lang="en-US" sz="1600" dirty="0" err="1" smtClean="0"/>
            <a:t>Anda</a:t>
          </a:r>
          <a:r>
            <a:rPr lang="en-US" sz="1600" dirty="0" smtClean="0"/>
            <a:t> </a:t>
          </a:r>
          <a:r>
            <a:rPr lang="en-US" sz="1600" dirty="0" err="1" smtClean="0"/>
            <a:t>mampu</a:t>
          </a:r>
          <a:r>
            <a:rPr lang="en-US" sz="1600" dirty="0" smtClean="0"/>
            <a:t> </a:t>
          </a:r>
          <a:r>
            <a:rPr lang="en-US" sz="1600" dirty="0" err="1" smtClean="0"/>
            <a:t>menganalisis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pembalik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benar</a:t>
          </a:r>
          <a:r>
            <a:rPr lang="en-US" sz="1600" dirty="0" smtClean="0"/>
            <a:t>.</a:t>
          </a:r>
        </a:p>
      </dgm:t>
    </dgm:pt>
    <dgm:pt modelId="{98C39D08-B44A-4038-BB4D-2BDC2C2E8F9F}" type="parTrans" cxnId="{C4D5CDFD-8301-4E4C-99BF-FE20C86E78F1}">
      <dgm:prSet/>
      <dgm:spPr/>
      <dgm:t>
        <a:bodyPr/>
        <a:lstStyle/>
        <a:p>
          <a:endParaRPr lang="en-US"/>
        </a:p>
      </dgm:t>
    </dgm:pt>
    <dgm:pt modelId="{4C421B4A-BACA-4BF2-B6F7-92D295312712}" type="sibTrans" cxnId="{C4D5CDFD-8301-4E4C-99BF-FE20C86E78F1}">
      <dgm:prSet/>
      <dgm:spPr/>
      <dgm:t>
        <a:bodyPr/>
        <a:lstStyle/>
        <a:p>
          <a:endParaRPr lang="en-US"/>
        </a:p>
      </dgm:t>
    </dgm:pt>
    <dgm:pt modelId="{B8A32435-6A82-49F0-925A-E62EA2CC68CA}">
      <dgm:prSet custT="1"/>
      <dgm:spPr/>
      <dgm:t>
        <a:bodyPr/>
        <a:lstStyle/>
        <a:p>
          <a:r>
            <a:rPr lang="en-US" sz="1600" dirty="0" err="1" smtClean="0"/>
            <a:t>Setelah</a:t>
          </a:r>
          <a:r>
            <a:rPr lang="en-US" sz="1600" dirty="0" smtClean="0"/>
            <a:t> </a:t>
          </a:r>
          <a:r>
            <a:rPr lang="en-US" sz="1600" dirty="0" err="1" smtClean="0"/>
            <a:t>melakukan</a:t>
          </a:r>
          <a:r>
            <a:rPr lang="en-US" sz="1600" dirty="0" smtClean="0"/>
            <a:t> </a:t>
          </a:r>
          <a:r>
            <a:rPr lang="en-US" sz="1600" dirty="0" err="1" smtClean="0"/>
            <a:t>diskusi</a:t>
          </a:r>
          <a:r>
            <a:rPr lang="en-US" sz="1600" dirty="0" smtClean="0"/>
            <a:t>, </a:t>
          </a:r>
          <a:r>
            <a:rPr lang="en-US" sz="1600" dirty="0" err="1" smtClean="0"/>
            <a:t>Anda</a:t>
          </a:r>
          <a:r>
            <a:rPr lang="en-US" sz="1600" dirty="0" smtClean="0"/>
            <a:t> </a:t>
          </a:r>
          <a:r>
            <a:rPr lang="en-US" sz="1600" dirty="0" err="1" smtClean="0"/>
            <a:t>mampu</a:t>
          </a:r>
          <a:r>
            <a:rPr lang="en-US" sz="1600" dirty="0" smtClean="0"/>
            <a:t> </a:t>
          </a:r>
          <a:r>
            <a:rPr lang="en-US" sz="1600" dirty="0" err="1" smtClean="0"/>
            <a:t>mempraktikkan</a:t>
          </a:r>
          <a:r>
            <a:rPr lang="en-US" sz="1600" dirty="0" smtClean="0"/>
            <a:t> </a:t>
          </a:r>
          <a:r>
            <a:rPr lang="en-US" sz="1600" dirty="0" err="1" smtClean="0"/>
            <a:t>pembuatan</a:t>
          </a:r>
          <a:r>
            <a:rPr lang="en-US" sz="1600" dirty="0" smtClean="0"/>
            <a:t> </a:t>
          </a:r>
          <a:r>
            <a:rPr lang="en-US" sz="1600" dirty="0" err="1" smtClean="0"/>
            <a:t>jurnal</a:t>
          </a:r>
          <a:r>
            <a:rPr lang="en-US" sz="1600" dirty="0" smtClean="0"/>
            <a:t> </a:t>
          </a:r>
          <a:r>
            <a:rPr lang="en-US" sz="1600" dirty="0" err="1" smtClean="0"/>
            <a:t>pembalik</a:t>
          </a:r>
          <a:r>
            <a:rPr lang="en-US" sz="1600" dirty="0" smtClean="0"/>
            <a:t> </a:t>
          </a:r>
          <a:r>
            <a:rPr lang="en-US" sz="1600" dirty="0" err="1" smtClean="0"/>
            <a:t>pada</a:t>
          </a:r>
          <a:r>
            <a:rPr lang="en-US" sz="1600" dirty="0" smtClean="0"/>
            <a:t> </a:t>
          </a:r>
          <a:r>
            <a:rPr lang="en-US" sz="1600" dirty="0" err="1" smtClean="0"/>
            <a:t>perusahaan</a:t>
          </a:r>
          <a:r>
            <a:rPr lang="en-US" sz="1600" dirty="0" smtClean="0"/>
            <a:t> </a:t>
          </a:r>
          <a:r>
            <a:rPr lang="en-US" sz="1600" dirty="0" err="1" smtClean="0"/>
            <a:t>dagang</a:t>
          </a:r>
          <a:r>
            <a:rPr lang="en-US" sz="1600" dirty="0" smtClean="0"/>
            <a:t> </a:t>
          </a:r>
          <a:r>
            <a:rPr lang="en-US" sz="1600" dirty="0" err="1" smtClean="0"/>
            <a:t>dengan</a:t>
          </a:r>
          <a:r>
            <a:rPr lang="en-US" sz="1600" dirty="0" smtClean="0"/>
            <a:t> </a:t>
          </a:r>
          <a:r>
            <a:rPr lang="en-US" sz="1600" dirty="0" err="1" smtClean="0"/>
            <a:t>benar</a:t>
          </a:r>
          <a:r>
            <a:rPr lang="en-US" sz="1600" dirty="0" smtClean="0"/>
            <a:t>.</a:t>
          </a:r>
          <a:endParaRPr lang="en-US" sz="1500" dirty="0" smtClean="0"/>
        </a:p>
      </dgm:t>
    </dgm:pt>
    <dgm:pt modelId="{F461A2FA-8428-4357-84B8-2034B17494D9}" type="parTrans" cxnId="{2DCE1780-037A-4ADD-841B-8169D511614A}">
      <dgm:prSet/>
      <dgm:spPr/>
      <dgm:t>
        <a:bodyPr/>
        <a:lstStyle/>
        <a:p>
          <a:endParaRPr lang="en-US"/>
        </a:p>
      </dgm:t>
    </dgm:pt>
    <dgm:pt modelId="{B2080AE6-A650-43C2-8855-E17B8A5F4AF8}" type="sibTrans" cxnId="{2DCE1780-037A-4ADD-841B-8169D511614A}">
      <dgm:prSet/>
      <dgm:spPr/>
      <dgm:t>
        <a:bodyPr/>
        <a:lstStyle/>
        <a:p>
          <a:endParaRPr lang="en-US"/>
        </a:p>
      </dgm:t>
    </dgm:pt>
    <dgm:pt modelId="{3F34AD4E-9318-46E7-A37C-78481164611C}">
      <dgm:prSet phldrT="[Text]" custT="1"/>
      <dgm:spPr/>
      <dgm:t>
        <a:bodyPr/>
        <a:lstStyle/>
        <a:p>
          <a:endParaRPr lang="en-US" sz="1600" dirty="0"/>
        </a:p>
      </dgm:t>
    </dgm:pt>
    <dgm:pt modelId="{5CB0001A-BF2A-4D73-B9A1-A5FE771E2F7A}" type="parTrans" cxnId="{0E1428A4-01B0-45C9-A9A6-62CAF8D93250}">
      <dgm:prSet/>
      <dgm:spPr/>
      <dgm:t>
        <a:bodyPr/>
        <a:lstStyle/>
        <a:p>
          <a:endParaRPr lang="en-US"/>
        </a:p>
      </dgm:t>
    </dgm:pt>
    <dgm:pt modelId="{32EBD50C-8663-407C-A166-35245A1D8E6A}" type="sibTrans" cxnId="{0E1428A4-01B0-45C9-A9A6-62CAF8D93250}">
      <dgm:prSet/>
      <dgm:spPr/>
      <dgm:t>
        <a:bodyPr/>
        <a:lstStyle/>
        <a:p>
          <a:endParaRPr lang="en-US"/>
        </a:p>
      </dgm:t>
    </dgm:pt>
    <dgm:pt modelId="{85B76D0A-B1E6-4BCA-8227-8F31CF969320}" type="pres">
      <dgm:prSet presAssocID="{6714F53E-8783-407B-8297-A9AC531B33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F88AAC-39B9-400A-94E6-4BAB02F10BD7}" type="pres">
      <dgm:prSet presAssocID="{8A2E1D98-B786-4329-AC09-9FD88DD790E0}" presName="parentLin" presStyleCnt="0"/>
      <dgm:spPr/>
    </dgm:pt>
    <dgm:pt modelId="{AC0364F9-B302-45A0-922A-8F8889F2C8F2}" type="pres">
      <dgm:prSet presAssocID="{8A2E1D98-B786-4329-AC09-9FD88DD790E0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EA3480A-21B9-4400-8287-DBB8091623AE}" type="pres">
      <dgm:prSet presAssocID="{8A2E1D98-B786-4329-AC09-9FD88DD790E0}" presName="parentText" presStyleLbl="node1" presStyleIdx="0" presStyleCnt="1" custScaleY="386511">
        <dgm:presLayoutVars>
          <dgm:chMax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EB294E4-6E96-4F25-A04A-FBE99A85951F}" type="pres">
      <dgm:prSet presAssocID="{8A2E1D98-B786-4329-AC09-9FD88DD790E0}" presName="negativeSpace" presStyleCnt="0"/>
      <dgm:spPr/>
    </dgm:pt>
    <dgm:pt modelId="{09A16ACB-69ED-4AB0-B141-32649AB10C19}" type="pres">
      <dgm:prSet presAssocID="{8A2E1D98-B786-4329-AC09-9FD88DD790E0}" presName="childText" presStyleLbl="conFgAcc1" presStyleIdx="0" presStyleCnt="1" custLinFactNeighborX="-3797" custLinFactNeighborY="-31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745C6-565E-46A3-A23D-617F5A1A00E9}" srcId="{8A2E1D98-B786-4329-AC09-9FD88DD790E0}" destId="{A47A2F15-5586-4B09-9108-3463869160EE}" srcOrd="3" destOrd="0" parTransId="{B4EE85B7-F0EF-4680-A5C5-CFE45B165499}" sibTransId="{13CFCFBF-FCC0-4230-A9FF-DC4FC58A73CD}"/>
    <dgm:cxn modelId="{2DCE1780-037A-4ADD-841B-8169D511614A}" srcId="{8A2E1D98-B786-4329-AC09-9FD88DD790E0}" destId="{B8A32435-6A82-49F0-925A-E62EA2CC68CA}" srcOrd="6" destOrd="0" parTransId="{F461A2FA-8428-4357-84B8-2034B17494D9}" sibTransId="{B2080AE6-A650-43C2-8855-E17B8A5F4AF8}"/>
    <dgm:cxn modelId="{EF876EEC-8AEC-46F3-BCDD-67261B8D82ED}" type="presOf" srcId="{C1B27EB9-4125-4D42-9E0A-DEB9E0BBE2E6}" destId="{09A16ACB-69ED-4AB0-B141-32649AB10C19}" srcOrd="0" destOrd="4" presId="urn:microsoft.com/office/officeart/2005/8/layout/list1"/>
    <dgm:cxn modelId="{0F36218A-6AF8-4843-9923-618D2CB22C03}" type="presOf" srcId="{8A1C5C0F-BDF6-48C5-9BA5-3626756F9469}" destId="{09A16ACB-69ED-4AB0-B141-32649AB10C19}" srcOrd="0" destOrd="2" presId="urn:microsoft.com/office/officeart/2005/8/layout/list1"/>
    <dgm:cxn modelId="{BC2B4484-A390-4BC5-A4E5-C9EE6EF7D143}" srcId="{8A2E1D98-B786-4329-AC09-9FD88DD790E0}" destId="{8A1C5C0F-BDF6-48C5-9BA5-3626756F9469}" srcOrd="2" destOrd="0" parTransId="{7191E838-BD55-40F8-A468-196E4DA29C5F}" sibTransId="{0B271C83-6C8F-4A85-BC88-F0847E0E3DDE}"/>
    <dgm:cxn modelId="{C4D5CDFD-8301-4E4C-99BF-FE20C86E78F1}" srcId="{8A2E1D98-B786-4329-AC09-9FD88DD790E0}" destId="{94E922BB-504C-4B77-A6D7-6B4EB1CBE25B}" srcOrd="5" destOrd="0" parTransId="{98C39D08-B44A-4038-BB4D-2BDC2C2E8F9F}" sibTransId="{4C421B4A-BACA-4BF2-B6F7-92D295312712}"/>
    <dgm:cxn modelId="{65973176-AD9D-4FE1-9615-C3AD4A393E0D}" type="presOf" srcId="{6714F53E-8783-407B-8297-A9AC531B330B}" destId="{85B76D0A-B1E6-4BCA-8227-8F31CF969320}" srcOrd="0" destOrd="0" presId="urn:microsoft.com/office/officeart/2005/8/layout/list1"/>
    <dgm:cxn modelId="{50014BD2-7444-4FE7-8E7D-126D93F0A352}" type="presOf" srcId="{94E922BB-504C-4B77-A6D7-6B4EB1CBE25B}" destId="{09A16ACB-69ED-4AB0-B141-32649AB10C19}" srcOrd="0" destOrd="5" presId="urn:microsoft.com/office/officeart/2005/8/layout/list1"/>
    <dgm:cxn modelId="{B4106A2B-F548-4397-B7E1-92396F9D9707}" type="presOf" srcId="{8A2E1D98-B786-4329-AC09-9FD88DD790E0}" destId="{AC0364F9-B302-45A0-922A-8F8889F2C8F2}" srcOrd="0" destOrd="0" presId="urn:microsoft.com/office/officeart/2005/8/layout/list1"/>
    <dgm:cxn modelId="{ECC3E4BC-A694-4F5F-A326-A240A2E4F212}" type="presOf" srcId="{A47A2F15-5586-4B09-9108-3463869160EE}" destId="{09A16ACB-69ED-4AB0-B141-32649AB10C19}" srcOrd="0" destOrd="3" presId="urn:microsoft.com/office/officeart/2005/8/layout/list1"/>
    <dgm:cxn modelId="{28B5149E-E91E-4F05-9B88-B484256270F8}" type="presOf" srcId="{4C72638A-5C2D-4A27-96BA-963BBB6E119F}" destId="{09A16ACB-69ED-4AB0-B141-32649AB10C19}" srcOrd="0" destOrd="1" presId="urn:microsoft.com/office/officeart/2005/8/layout/list1"/>
    <dgm:cxn modelId="{0F22BD86-9339-4210-991F-CDE6217DA116}" type="presOf" srcId="{3F34AD4E-9318-46E7-A37C-78481164611C}" destId="{09A16ACB-69ED-4AB0-B141-32649AB10C19}" srcOrd="0" destOrd="0" presId="urn:microsoft.com/office/officeart/2005/8/layout/list1"/>
    <dgm:cxn modelId="{4DA50E6D-90FF-4897-AA51-96845E6AACE6}" srcId="{8A2E1D98-B786-4329-AC09-9FD88DD790E0}" destId="{C1B27EB9-4125-4D42-9E0A-DEB9E0BBE2E6}" srcOrd="4" destOrd="0" parTransId="{C3FCB376-7EE8-4F3F-801A-797BD64DBDA1}" sibTransId="{AE8527C6-1A7D-48B0-988E-C2BF413148F7}"/>
    <dgm:cxn modelId="{2A336E15-F1DC-4C54-9062-A4D42D44D560}" type="presOf" srcId="{B8A32435-6A82-49F0-925A-E62EA2CC68CA}" destId="{09A16ACB-69ED-4AB0-B141-32649AB10C19}" srcOrd="0" destOrd="6" presId="urn:microsoft.com/office/officeart/2005/8/layout/list1"/>
    <dgm:cxn modelId="{0E1428A4-01B0-45C9-A9A6-62CAF8D93250}" srcId="{8A2E1D98-B786-4329-AC09-9FD88DD790E0}" destId="{3F34AD4E-9318-46E7-A37C-78481164611C}" srcOrd="0" destOrd="0" parTransId="{5CB0001A-BF2A-4D73-B9A1-A5FE771E2F7A}" sibTransId="{32EBD50C-8663-407C-A166-35245A1D8E6A}"/>
    <dgm:cxn modelId="{86E59706-85D3-4A2B-8BAE-C3780822F806}" srcId="{6714F53E-8783-407B-8297-A9AC531B330B}" destId="{8A2E1D98-B786-4329-AC09-9FD88DD790E0}" srcOrd="0" destOrd="0" parTransId="{238F5DAD-3A59-4A13-B317-386DFB88F463}" sibTransId="{238555F7-769D-46A1-8FBA-F8262124CEDC}"/>
    <dgm:cxn modelId="{FA907F0C-6100-4E30-B4DC-17297E533BA0}" srcId="{8A2E1D98-B786-4329-AC09-9FD88DD790E0}" destId="{4C72638A-5C2D-4A27-96BA-963BBB6E119F}" srcOrd="1" destOrd="0" parTransId="{687A7C41-5F74-43E6-9BEC-4E7F4136E422}" sibTransId="{F51D0A74-6C69-4D2A-8D0D-7A7A1AF068B7}"/>
    <dgm:cxn modelId="{18A34F99-B08B-4210-B8F0-427A6882D7F6}" type="presOf" srcId="{8A2E1D98-B786-4329-AC09-9FD88DD790E0}" destId="{5EA3480A-21B9-4400-8287-DBB8091623AE}" srcOrd="1" destOrd="0" presId="urn:microsoft.com/office/officeart/2005/8/layout/list1"/>
    <dgm:cxn modelId="{B387E5F7-E3B8-40D5-AE92-9F4024AF42A9}" type="presParOf" srcId="{85B76D0A-B1E6-4BCA-8227-8F31CF969320}" destId="{34F88AAC-39B9-400A-94E6-4BAB02F10BD7}" srcOrd="0" destOrd="0" presId="urn:microsoft.com/office/officeart/2005/8/layout/list1"/>
    <dgm:cxn modelId="{82E47D96-B03C-412C-BFDC-D183F361077C}" type="presParOf" srcId="{34F88AAC-39B9-400A-94E6-4BAB02F10BD7}" destId="{AC0364F9-B302-45A0-922A-8F8889F2C8F2}" srcOrd="0" destOrd="0" presId="urn:microsoft.com/office/officeart/2005/8/layout/list1"/>
    <dgm:cxn modelId="{0CECCE10-CC7C-4F52-9066-5CBF57C9E883}" type="presParOf" srcId="{34F88AAC-39B9-400A-94E6-4BAB02F10BD7}" destId="{5EA3480A-21B9-4400-8287-DBB8091623AE}" srcOrd="1" destOrd="0" presId="urn:microsoft.com/office/officeart/2005/8/layout/list1"/>
    <dgm:cxn modelId="{A706C795-C774-4C43-9449-3F8D2BD06BAC}" type="presParOf" srcId="{85B76D0A-B1E6-4BCA-8227-8F31CF969320}" destId="{1EB294E4-6E96-4F25-A04A-FBE99A85951F}" srcOrd="1" destOrd="0" presId="urn:microsoft.com/office/officeart/2005/8/layout/list1"/>
    <dgm:cxn modelId="{7DE26599-38C6-458C-9B63-69263D1BCD51}" type="presParOf" srcId="{85B76D0A-B1E6-4BCA-8227-8F31CF969320}" destId="{09A16ACB-69ED-4AB0-B141-32649AB10C1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9AA97A2-FB44-45AB-B5E6-EAE1A4CE2030}" type="doc">
      <dgm:prSet loTypeId="urn:microsoft.com/office/officeart/2005/8/layout/arrow4" loCatId="process" qsTypeId="urn:microsoft.com/office/officeart/2005/8/quickstyle/3d7" qsCatId="3D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D6B22BE0-DED0-420D-9054-5DAE80C14817}">
      <dgm:prSet custT="1"/>
      <dgm:spPr/>
      <dgm:t>
        <a:bodyPr/>
        <a:lstStyle/>
        <a:p>
          <a:pPr rtl="0"/>
          <a:r>
            <a:rPr lang="en-US" sz="2000" b="1" dirty="0" err="1" smtClean="0">
              <a:hlinkClick xmlns:r="http://schemas.openxmlformats.org/officeDocument/2006/relationships" r:id="rId1" action="ppaction://hlinksldjump"/>
            </a:rPr>
            <a:t>Jurnal</a:t>
          </a:r>
          <a:r>
            <a:rPr lang="en-US" sz="2000" b="1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1" action="ppaction://hlinksldjump"/>
            </a:rPr>
            <a:t>Penutup</a:t>
          </a:r>
          <a:r>
            <a:rPr lang="en-US" sz="2000" b="1" dirty="0" smtClean="0">
              <a:hlinkClick xmlns:r="http://schemas.openxmlformats.org/officeDocument/2006/relationships" r:id="rId1" action="ppaction://hlinksldjump"/>
            </a:rPr>
            <a:t> Perusahaan </a:t>
          </a:r>
          <a:r>
            <a:rPr lang="en-US" sz="2000" b="1" dirty="0" err="1" smtClean="0">
              <a:hlinkClick xmlns:r="http://schemas.openxmlformats.org/officeDocument/2006/relationships" r:id="rId1" action="ppaction://hlinksldjump"/>
            </a:rPr>
            <a:t>Dagang</a:t>
          </a:r>
          <a:endParaRPr lang="en-US" sz="2000" b="1" dirty="0"/>
        </a:p>
      </dgm:t>
    </dgm:pt>
    <dgm:pt modelId="{9C454BFF-F6DA-418A-B11D-2A98CF22AA19}" type="parTrans" cxnId="{AAA2D223-714F-43D1-9A89-1AF953CBD535}">
      <dgm:prSet/>
      <dgm:spPr/>
      <dgm:t>
        <a:bodyPr/>
        <a:lstStyle/>
        <a:p>
          <a:endParaRPr lang="en-US"/>
        </a:p>
      </dgm:t>
    </dgm:pt>
    <dgm:pt modelId="{A8FA4B7B-D612-42BE-90AC-23BE8E73E3DE}" type="sibTrans" cxnId="{AAA2D223-714F-43D1-9A89-1AF953CBD535}">
      <dgm:prSet/>
      <dgm:spPr/>
      <dgm:t>
        <a:bodyPr/>
        <a:lstStyle/>
        <a:p>
          <a:endParaRPr lang="en-US"/>
        </a:p>
      </dgm:t>
    </dgm:pt>
    <dgm:pt modelId="{AB2F28F3-33C3-4ABF-A350-62B2AED767BC}">
      <dgm:prSet custT="1"/>
      <dgm:spPr/>
      <dgm:t>
        <a:bodyPr/>
        <a:lstStyle/>
        <a:p>
          <a:pPr rtl="0"/>
          <a:r>
            <a:rPr lang="en-US" sz="2000" b="1" dirty="0" err="1" smtClean="0">
              <a:hlinkClick xmlns:r="http://schemas.openxmlformats.org/officeDocument/2006/relationships" r:id="rId2" action="ppaction://hlinksldjump"/>
            </a:rPr>
            <a:t>Jurnal</a:t>
          </a:r>
          <a:r>
            <a:rPr lang="en-US" sz="2000" b="1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sz="2000" b="1" dirty="0" err="1" smtClean="0">
              <a:hlinkClick xmlns:r="http://schemas.openxmlformats.org/officeDocument/2006/relationships" r:id="rId2" action="ppaction://hlinksldjump"/>
            </a:rPr>
            <a:t>Pembalik</a:t>
          </a:r>
          <a:r>
            <a:rPr lang="en-US" sz="2000" b="1" dirty="0" smtClean="0">
              <a:hlinkClick xmlns:r="http://schemas.openxmlformats.org/officeDocument/2006/relationships" r:id="rId2" action="ppaction://hlinksldjump"/>
            </a:rPr>
            <a:t> Perusahaan </a:t>
          </a:r>
          <a:r>
            <a:rPr lang="en-US" sz="2000" b="1" dirty="0" err="1" smtClean="0">
              <a:hlinkClick xmlns:r="http://schemas.openxmlformats.org/officeDocument/2006/relationships" r:id="rId2" action="ppaction://hlinksldjump"/>
            </a:rPr>
            <a:t>Dagang</a:t>
          </a:r>
          <a:endParaRPr lang="en-US" sz="2000" b="1" dirty="0"/>
        </a:p>
      </dgm:t>
    </dgm:pt>
    <dgm:pt modelId="{A985ADB9-F139-40F2-8A03-96C4A83EBC51}" type="parTrans" cxnId="{26B62CE2-F670-45CD-A2B2-3FF580094C4B}">
      <dgm:prSet/>
      <dgm:spPr/>
      <dgm:t>
        <a:bodyPr/>
        <a:lstStyle/>
        <a:p>
          <a:endParaRPr lang="en-US"/>
        </a:p>
      </dgm:t>
    </dgm:pt>
    <dgm:pt modelId="{1FAFEDA2-AC32-4DC7-BA73-6435D4409DAA}" type="sibTrans" cxnId="{26B62CE2-F670-45CD-A2B2-3FF580094C4B}">
      <dgm:prSet/>
      <dgm:spPr/>
      <dgm:t>
        <a:bodyPr/>
        <a:lstStyle/>
        <a:p>
          <a:endParaRPr lang="en-US"/>
        </a:p>
      </dgm:t>
    </dgm:pt>
    <dgm:pt modelId="{6EF79BC8-2086-4F3B-9D0B-9FC2B19D58E3}" type="pres">
      <dgm:prSet presAssocID="{A9AA97A2-FB44-45AB-B5E6-EAE1A4CE20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678BED-29F9-44E6-9294-5C6729EA9749}" type="pres">
      <dgm:prSet presAssocID="{D6B22BE0-DED0-420D-9054-5DAE80C14817}" presName="upArrow" presStyleLbl="node1" presStyleIdx="0" presStyleCnt="2"/>
      <dgm:spPr/>
    </dgm:pt>
    <dgm:pt modelId="{DD647A97-891B-46D9-8CC5-4271490121C2}" type="pres">
      <dgm:prSet presAssocID="{D6B22BE0-DED0-420D-9054-5DAE80C14817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7019-85D4-48F4-A9A0-6722EDADE464}" type="pres">
      <dgm:prSet presAssocID="{AB2F28F3-33C3-4ABF-A350-62B2AED767BC}" presName="downArrow" presStyleLbl="node1" presStyleIdx="1" presStyleCnt="2"/>
      <dgm:spPr/>
    </dgm:pt>
    <dgm:pt modelId="{D3EC829E-224A-45BB-89B5-1C1D85EA5DAC}" type="pres">
      <dgm:prSet presAssocID="{AB2F28F3-33C3-4ABF-A350-62B2AED767B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25ED2-2A3A-4812-B7C7-418002C3FDD4}" type="presOf" srcId="{D6B22BE0-DED0-420D-9054-5DAE80C14817}" destId="{DD647A97-891B-46D9-8CC5-4271490121C2}" srcOrd="0" destOrd="0" presId="urn:microsoft.com/office/officeart/2005/8/layout/arrow4"/>
    <dgm:cxn modelId="{AD6B8BBE-C528-4A12-97DF-3F887C9641D8}" type="presOf" srcId="{A9AA97A2-FB44-45AB-B5E6-EAE1A4CE2030}" destId="{6EF79BC8-2086-4F3B-9D0B-9FC2B19D58E3}" srcOrd="0" destOrd="0" presId="urn:microsoft.com/office/officeart/2005/8/layout/arrow4"/>
    <dgm:cxn modelId="{26B62CE2-F670-45CD-A2B2-3FF580094C4B}" srcId="{A9AA97A2-FB44-45AB-B5E6-EAE1A4CE2030}" destId="{AB2F28F3-33C3-4ABF-A350-62B2AED767BC}" srcOrd="1" destOrd="0" parTransId="{A985ADB9-F139-40F2-8A03-96C4A83EBC51}" sibTransId="{1FAFEDA2-AC32-4DC7-BA73-6435D4409DAA}"/>
    <dgm:cxn modelId="{E63BC082-24A5-4659-B9F3-4E06593C2067}" type="presOf" srcId="{AB2F28F3-33C3-4ABF-A350-62B2AED767BC}" destId="{D3EC829E-224A-45BB-89B5-1C1D85EA5DAC}" srcOrd="0" destOrd="0" presId="urn:microsoft.com/office/officeart/2005/8/layout/arrow4"/>
    <dgm:cxn modelId="{AAA2D223-714F-43D1-9A89-1AF953CBD535}" srcId="{A9AA97A2-FB44-45AB-B5E6-EAE1A4CE2030}" destId="{D6B22BE0-DED0-420D-9054-5DAE80C14817}" srcOrd="0" destOrd="0" parTransId="{9C454BFF-F6DA-418A-B11D-2A98CF22AA19}" sibTransId="{A8FA4B7B-D612-42BE-90AC-23BE8E73E3DE}"/>
    <dgm:cxn modelId="{9AC99418-8A99-492C-A80A-97EBA0F933F1}" type="presParOf" srcId="{6EF79BC8-2086-4F3B-9D0B-9FC2B19D58E3}" destId="{A2678BED-29F9-44E6-9294-5C6729EA9749}" srcOrd="0" destOrd="0" presId="urn:microsoft.com/office/officeart/2005/8/layout/arrow4"/>
    <dgm:cxn modelId="{F06682BC-C4B7-4D35-91DC-9DB87B9DE6A2}" type="presParOf" srcId="{6EF79BC8-2086-4F3B-9D0B-9FC2B19D58E3}" destId="{DD647A97-891B-46D9-8CC5-4271490121C2}" srcOrd="1" destOrd="0" presId="urn:microsoft.com/office/officeart/2005/8/layout/arrow4"/>
    <dgm:cxn modelId="{57703CA3-7CCB-470E-A2CB-4DB8E9C6F514}" type="presParOf" srcId="{6EF79BC8-2086-4F3B-9D0B-9FC2B19D58E3}" destId="{F6037019-85D4-48F4-A9A0-6722EDADE464}" srcOrd="2" destOrd="0" presId="urn:microsoft.com/office/officeart/2005/8/layout/arrow4"/>
    <dgm:cxn modelId="{61BB5659-F85E-4745-AE77-6747ABD1BF0F}" type="presParOf" srcId="{6EF79BC8-2086-4F3B-9D0B-9FC2B19D58E3}" destId="{D3EC829E-224A-45BB-89B5-1C1D85EA5DA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068C167-2C01-4B0B-81C4-726248B418D0}" type="doc">
      <dgm:prSet loTypeId="urn:microsoft.com/office/officeart/2005/8/layout/radial4#1" loCatId="relationship" qsTypeId="urn:microsoft.com/office/officeart/2005/8/quickstyle/3d1" qsCatId="3D" csTypeId="urn:microsoft.com/office/officeart/2005/8/colors/colorful5#1" csCatId="accent1" phldr="1"/>
      <dgm:spPr/>
      <dgm:t>
        <a:bodyPr/>
        <a:lstStyle/>
        <a:p>
          <a:endParaRPr lang="en-US"/>
        </a:p>
      </dgm:t>
    </dgm:pt>
    <dgm:pt modelId="{A5880797-7454-4E44-8518-F4D8354F0963}">
      <dgm:prSet phldrT="[Text]" phldr="0" custT="1"/>
      <dgm:spPr/>
      <dgm:t>
        <a:bodyPr vert="horz" wrap="square"/>
        <a:lstStyle>
          <a:lvl1pPr algn="ctr">
            <a:defRPr sz="3900"/>
          </a:lvl1pPr>
          <a:lvl2pPr marL="285750" indent="-285750" algn="ctr">
            <a:defRPr sz="3000"/>
          </a:lvl2pPr>
          <a:lvl3pPr marL="571500" indent="-285750" algn="ctr">
            <a:defRPr sz="3000"/>
          </a:lvl3pPr>
          <a:lvl4pPr marL="857250" indent="-285750" algn="ctr">
            <a:defRPr sz="3000"/>
          </a:lvl4pPr>
          <a:lvl5pPr marL="1143000" indent="-285750" algn="ctr">
            <a:defRPr sz="3000"/>
          </a:lvl5pPr>
          <a:lvl6pPr marL="1428750" indent="-285750" algn="ctr">
            <a:defRPr sz="3000"/>
          </a:lvl6pPr>
          <a:lvl7pPr marL="1714500" indent="-285750" algn="ctr">
            <a:defRPr sz="3000"/>
          </a:lvl7pPr>
          <a:lvl8pPr marL="2000250" indent="-285750" algn="ctr">
            <a:defRPr sz="3000"/>
          </a:lvl8pPr>
          <a:lvl9pPr marL="2286000" indent="-285750" algn="ctr">
            <a:defRPr sz="3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2400" dirty="0" err="1" smtClean="0"/>
            <a:t>Jurnal</a:t>
          </a:r>
          <a:r>
            <a:rPr lang="en-ID" altLang="en-US" sz="2400" dirty="0" smtClean="0"/>
            <a:t> </a:t>
          </a:r>
          <a:r>
            <a:rPr lang="en-ID" altLang="en-US" sz="2400" dirty="0" err="1" smtClean="0"/>
            <a:t>pembalik</a:t>
          </a:r>
          <a:endParaRPr lang="en-ID" altLang="en-US" sz="2400" dirty="0"/>
        </a:p>
      </dgm:t>
    </dgm:pt>
    <dgm:pt modelId="{D15727BE-4BB4-41E2-BFCD-1CE00CE9A014}">
      <dgm:prSet phldrT="[Text]" phldr="0" custT="1"/>
      <dgm:spPr/>
      <dgm:t>
        <a:bodyPr vert="horz" wrap="square"/>
        <a:lstStyle>
          <a:lvl1pPr algn="ctr">
            <a:defRPr sz="2500"/>
          </a:lvl1pPr>
          <a:lvl2pPr marL="171450" indent="-171450" algn="ctr">
            <a:defRPr sz="1900"/>
          </a:lvl2pPr>
          <a:lvl3pPr marL="342900" indent="-171450" algn="ctr">
            <a:defRPr sz="1900"/>
          </a:lvl3pPr>
          <a:lvl4pPr marL="514350" indent="-171450" algn="ctr">
            <a:defRPr sz="1900"/>
          </a:lvl4pPr>
          <a:lvl5pPr marL="685800" indent="-171450" algn="ctr">
            <a:defRPr sz="1900"/>
          </a:lvl5pPr>
          <a:lvl6pPr marL="857250" indent="-171450" algn="ctr">
            <a:defRPr sz="1900"/>
          </a:lvl6pPr>
          <a:lvl7pPr marL="1028700" indent="-171450" algn="ctr">
            <a:defRPr sz="1900"/>
          </a:lvl7pPr>
          <a:lvl8pPr marL="1200150" indent="-171450" algn="ctr">
            <a:defRPr sz="1900"/>
          </a:lvl8pPr>
          <a:lvl9pPr marL="1371600" indent="-171450" algn="ctr">
            <a:defRPr sz="1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2400" dirty="0" err="1" smtClean="0"/>
            <a:t>Jurnal</a:t>
          </a:r>
          <a:r>
            <a:rPr lang="en-ID" altLang="en-US" sz="2400" dirty="0" smtClean="0"/>
            <a:t> </a:t>
          </a:r>
          <a:r>
            <a:rPr lang="en-ID" altLang="en-US" sz="2400" dirty="0" err="1" smtClean="0"/>
            <a:t>penutup</a:t>
          </a:r>
          <a:endParaRPr lang="en-ID" altLang="en-US" sz="2400" dirty="0"/>
        </a:p>
      </dgm:t>
    </dgm:pt>
    <dgm:pt modelId="{1D7F6E08-72A6-46CC-8870-C881D1493500}">
      <dgm:prSet phldrT="[Text]" phldr="0" custT="1"/>
      <dgm:spPr/>
      <dgm:t>
        <a:bodyPr vert="horz" wrap="square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1800" dirty="0" err="1" smtClean="0"/>
            <a:t>Penutupan</a:t>
          </a:r>
          <a:r>
            <a:rPr lang="en-ID" altLang="en-US" sz="1800" dirty="0" smtClean="0"/>
            <a:t> </a:t>
          </a:r>
          <a:r>
            <a:rPr lang="en-ID" altLang="en-US" sz="1800" dirty="0" err="1" smtClean="0"/>
            <a:t>siklus</a:t>
          </a:r>
          <a:r>
            <a:rPr lang="en-ID" altLang="en-US" sz="1800" dirty="0" smtClean="0"/>
            <a:t> </a:t>
          </a:r>
          <a:r>
            <a:rPr lang="en-ID" altLang="en-US" sz="1800" dirty="0" err="1" smtClean="0"/>
            <a:t>akuntansi</a:t>
          </a:r>
          <a:endParaRPr lang="en-ID" altLang="en-US" sz="1800" dirty="0"/>
        </a:p>
      </dgm:t>
    </dgm:pt>
    <dgm:pt modelId="{E44612D1-CAFE-4D30-B4AA-78C3474158AA}" type="sibTrans" cxnId="{09FC6ED7-1C65-43F4-B864-F0BA5D4CB0AB}">
      <dgm:prSet/>
      <dgm:spPr/>
      <dgm:t>
        <a:bodyPr/>
        <a:lstStyle/>
        <a:p>
          <a:endParaRPr lang="en-US" dirty="0"/>
        </a:p>
      </dgm:t>
    </dgm:pt>
    <dgm:pt modelId="{59A2FE02-4165-4339-BF9A-AEAE1424E52B}" type="parTrans" cxnId="{09FC6ED7-1C65-43F4-B864-F0BA5D4CB0AB}">
      <dgm:prSet/>
      <dgm:spPr/>
      <dgm:t>
        <a:bodyPr/>
        <a:lstStyle/>
        <a:p>
          <a:endParaRPr lang="en-US" dirty="0"/>
        </a:p>
      </dgm:t>
    </dgm:pt>
    <dgm:pt modelId="{0076998F-56E1-4A10-A709-E2811BD7C4FB}" type="sibTrans" cxnId="{2F51B4AC-5ED1-4CD2-95AC-54B2252EE744}">
      <dgm:prSet/>
      <dgm:spPr/>
      <dgm:t>
        <a:bodyPr/>
        <a:lstStyle/>
        <a:p>
          <a:endParaRPr lang="en-US" dirty="0"/>
        </a:p>
      </dgm:t>
    </dgm:pt>
    <dgm:pt modelId="{96CD46E7-D239-40C7-B5C4-376FEEE43C15}" type="parTrans" cxnId="{2F51B4AC-5ED1-4CD2-95AC-54B2252EE744}">
      <dgm:prSet/>
      <dgm:spPr/>
      <dgm:t>
        <a:bodyPr/>
        <a:lstStyle/>
        <a:p>
          <a:endParaRPr lang="en-US" dirty="0"/>
        </a:p>
      </dgm:t>
    </dgm:pt>
    <dgm:pt modelId="{021F6AB3-21C2-4079-A40A-CA1B5C51BD93}" type="sibTrans" cxnId="{81E7D24C-B684-43FD-BCAB-597F041FA3A0}">
      <dgm:prSet/>
      <dgm:spPr/>
      <dgm:t>
        <a:bodyPr/>
        <a:lstStyle/>
        <a:p>
          <a:endParaRPr lang="en-US" dirty="0"/>
        </a:p>
      </dgm:t>
    </dgm:pt>
    <dgm:pt modelId="{1F3BA15B-B772-426D-8549-F05D47B0B0FC}" type="parTrans" cxnId="{81E7D24C-B684-43FD-BCAB-597F041FA3A0}">
      <dgm:prSet/>
      <dgm:spPr/>
      <dgm:t>
        <a:bodyPr/>
        <a:lstStyle/>
        <a:p>
          <a:endParaRPr lang="en-US" dirty="0"/>
        </a:p>
      </dgm:t>
    </dgm:pt>
    <dgm:pt modelId="{CF42B0CB-CDDD-42A1-B3A1-FBB34F262C63}" type="pres">
      <dgm:prSet presAssocID="{6068C167-2C01-4B0B-81C4-726248B418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502C2-594A-4A13-A5FF-5CD5841BD847}" type="pres">
      <dgm:prSet presAssocID="{1D7F6E08-72A6-46CC-8870-C881D1493500}" presName="centerShape" presStyleLbl="node0" presStyleIdx="0" presStyleCnt="1"/>
      <dgm:spPr/>
      <dgm:t>
        <a:bodyPr/>
        <a:lstStyle/>
        <a:p>
          <a:endParaRPr lang="en-US"/>
        </a:p>
      </dgm:t>
    </dgm:pt>
    <dgm:pt modelId="{B849A6F3-9933-4C36-AF65-6098308CBC3C}" type="pres">
      <dgm:prSet presAssocID="{1F3BA15B-B772-426D-8549-F05D47B0B0FC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B1756079-1332-4090-9A47-D2C0EDB7FB22}" type="pres">
      <dgm:prSet presAssocID="{D15727BE-4BB4-41E2-BFCD-1CE00CE9A01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18308-59AC-43E6-A882-4828EE4494C2}" type="pres">
      <dgm:prSet presAssocID="{96CD46E7-D239-40C7-B5C4-376FEEE43C15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5E0D0BC9-3E91-4623-8C1A-C4A70EB3594B}" type="pres">
      <dgm:prSet presAssocID="{A5880797-7454-4E44-8518-F4D8354F096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6E1DC-A9F1-4EA1-8F87-547378E3104C}" type="presOf" srcId="{A5880797-7454-4E44-8518-F4D8354F0963}" destId="{5E0D0BC9-3E91-4623-8C1A-C4A70EB3594B}" srcOrd="0" destOrd="0" presId="urn:microsoft.com/office/officeart/2005/8/layout/radial4#1"/>
    <dgm:cxn modelId="{81E7D24C-B684-43FD-BCAB-597F041FA3A0}" srcId="{1D7F6E08-72A6-46CC-8870-C881D1493500}" destId="{D15727BE-4BB4-41E2-BFCD-1CE00CE9A014}" srcOrd="0" destOrd="0" parTransId="{1F3BA15B-B772-426D-8549-F05D47B0B0FC}" sibTransId="{021F6AB3-21C2-4079-A40A-CA1B5C51BD93}"/>
    <dgm:cxn modelId="{6F5ED007-86E9-42A9-B3FB-82AD1B69B7EA}" type="presOf" srcId="{1F3BA15B-B772-426D-8549-F05D47B0B0FC}" destId="{B849A6F3-9933-4C36-AF65-6098308CBC3C}" srcOrd="0" destOrd="0" presId="urn:microsoft.com/office/officeart/2005/8/layout/radial4#1"/>
    <dgm:cxn modelId="{786FCC14-D84C-4770-A712-C60855F4F977}" type="presOf" srcId="{D15727BE-4BB4-41E2-BFCD-1CE00CE9A014}" destId="{B1756079-1332-4090-9A47-D2C0EDB7FB22}" srcOrd="0" destOrd="0" presId="urn:microsoft.com/office/officeart/2005/8/layout/radial4#1"/>
    <dgm:cxn modelId="{A91C6563-F9C8-42EB-9758-75D51C73B55D}" type="presOf" srcId="{1D7F6E08-72A6-46CC-8870-C881D1493500}" destId="{B52502C2-594A-4A13-A5FF-5CD5841BD847}" srcOrd="0" destOrd="0" presId="urn:microsoft.com/office/officeart/2005/8/layout/radial4#1"/>
    <dgm:cxn modelId="{2F51B4AC-5ED1-4CD2-95AC-54B2252EE744}" srcId="{1D7F6E08-72A6-46CC-8870-C881D1493500}" destId="{A5880797-7454-4E44-8518-F4D8354F0963}" srcOrd="1" destOrd="0" parTransId="{96CD46E7-D239-40C7-B5C4-376FEEE43C15}" sibTransId="{0076998F-56E1-4A10-A709-E2811BD7C4FB}"/>
    <dgm:cxn modelId="{2E8F86F0-BBE6-4283-9540-EF2A6CA4E23A}" type="presOf" srcId="{6068C167-2C01-4B0B-81C4-726248B418D0}" destId="{CF42B0CB-CDDD-42A1-B3A1-FBB34F262C63}" srcOrd="0" destOrd="0" presId="urn:microsoft.com/office/officeart/2005/8/layout/radial4#1"/>
    <dgm:cxn modelId="{09FC6ED7-1C65-43F4-B864-F0BA5D4CB0AB}" srcId="{6068C167-2C01-4B0B-81C4-726248B418D0}" destId="{1D7F6E08-72A6-46CC-8870-C881D1493500}" srcOrd="0" destOrd="0" parTransId="{59A2FE02-4165-4339-BF9A-AEAE1424E52B}" sibTransId="{E44612D1-CAFE-4D30-B4AA-78C3474158AA}"/>
    <dgm:cxn modelId="{ADB5E999-58AB-4FE7-B57D-152C5A99BFEC}" type="presOf" srcId="{96CD46E7-D239-40C7-B5C4-376FEEE43C15}" destId="{D0718308-59AC-43E6-A882-4828EE4494C2}" srcOrd="0" destOrd="0" presId="urn:microsoft.com/office/officeart/2005/8/layout/radial4#1"/>
    <dgm:cxn modelId="{ACBDAA76-860B-4785-9D2E-E55350808082}" type="presParOf" srcId="{CF42B0CB-CDDD-42A1-B3A1-FBB34F262C63}" destId="{B52502C2-594A-4A13-A5FF-5CD5841BD847}" srcOrd="0" destOrd="0" presId="urn:microsoft.com/office/officeart/2005/8/layout/radial4#1"/>
    <dgm:cxn modelId="{F8E7CE38-1F01-42D4-9E19-7AF38FEC00D4}" type="presParOf" srcId="{CF42B0CB-CDDD-42A1-B3A1-FBB34F262C63}" destId="{B849A6F3-9933-4C36-AF65-6098308CBC3C}" srcOrd="1" destOrd="0" presId="urn:microsoft.com/office/officeart/2005/8/layout/radial4#1"/>
    <dgm:cxn modelId="{0A2B1B66-4C71-48A6-B9FB-39217FDDF0B0}" type="presParOf" srcId="{CF42B0CB-CDDD-42A1-B3A1-FBB34F262C63}" destId="{B1756079-1332-4090-9A47-D2C0EDB7FB22}" srcOrd="2" destOrd="0" presId="urn:microsoft.com/office/officeart/2005/8/layout/radial4#1"/>
    <dgm:cxn modelId="{E27E8347-E20D-42D7-8496-0525964A224D}" type="presParOf" srcId="{CF42B0CB-CDDD-42A1-B3A1-FBB34F262C63}" destId="{D0718308-59AC-43E6-A882-4828EE4494C2}" srcOrd="3" destOrd="0" presId="urn:microsoft.com/office/officeart/2005/8/layout/radial4#1"/>
    <dgm:cxn modelId="{8ED075E3-6C64-4F24-8EAD-2E91B211C0C9}" type="presParOf" srcId="{CF42B0CB-CDDD-42A1-B3A1-FBB34F262C63}" destId="{5E0D0BC9-3E91-4623-8C1A-C4A70EB3594B}" srcOrd="4" destOrd="0" presId="urn:microsoft.com/office/officeart/2005/8/layout/radial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1#1" qsCatId="simple" csTypeId="urn:microsoft.com/office/officeart/2005/8/colors/colorful5#2" csCatId="accent1" phldr="0"/>
      <dgm:spPr/>
    </dgm:pt>
    <dgm:pt modelId="{3F25DA44-7F3E-4C17-A40B-7F663FDBEA65}">
      <dgm:prSet phldrT="[Text]" phldr="0" custT="0"/>
      <dgm:spPr/>
      <dgm:t>
        <a:bodyPr vert="horz" wrap="square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dirty="0" err="1">
              <a:solidFill>
                <a:schemeClr val="tx1"/>
              </a:solidFill>
            </a:rPr>
            <a:t>Pengertian</a:t>
          </a:r>
          <a:endParaRPr lang="en-ID" altLang="en-US" dirty="0">
            <a:solidFill>
              <a:schemeClr val="tx1"/>
            </a:solidFill>
          </a:endParaRPr>
        </a:p>
      </dgm:t>
    </dgm:pt>
    <dgm:pt modelId="{EE9066D1-3403-4469-8E8C-0D40A82430F2}" type="parTrans" cxnId="{EB66583E-4E23-4373-8EDA-F8776DE87BC1}">
      <dgm:prSet/>
      <dgm:spPr/>
      <dgm:t>
        <a:bodyPr/>
        <a:lstStyle/>
        <a:p>
          <a:endParaRPr lang="en-US"/>
        </a:p>
      </dgm:t>
    </dgm:pt>
    <dgm:pt modelId="{8EC5AF5E-9C9F-410A-A755-A3EA5186F948}" type="sibTrans" cxnId="{EB66583E-4E23-4373-8EDA-F8776DE87BC1}">
      <dgm:prSet/>
      <dgm:spPr/>
      <dgm:t>
        <a:bodyPr/>
        <a:lstStyle/>
        <a:p>
          <a:endParaRPr lang="en-US"/>
        </a:p>
      </dgm:t>
    </dgm:pt>
    <dgm:pt modelId="{2E2F4D3A-969C-4DB2-9FA9-5C4A40369351}">
      <dgm:prSet phldrT="[Text]" phldr="0" custT="0"/>
      <dgm:spPr/>
      <dgm:t>
        <a:bodyPr vert="horz" wrap="square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dirty="0" err="1">
              <a:solidFill>
                <a:schemeClr val="tx1"/>
              </a:solidFill>
            </a:rPr>
            <a:t>Tujuan</a:t>
          </a:r>
          <a:endParaRPr lang="en-ID" altLang="en-US" dirty="0">
            <a:solidFill>
              <a:schemeClr val="tx1"/>
            </a:solidFill>
          </a:endParaRPr>
        </a:p>
      </dgm:t>
    </dgm:pt>
    <dgm:pt modelId="{1E934BFE-4D40-486C-8784-F698A10C4CF5}" type="parTrans" cxnId="{8D1183F1-C9DB-4803-B18C-23EC43290F0E}">
      <dgm:prSet/>
      <dgm:spPr/>
      <dgm:t>
        <a:bodyPr/>
        <a:lstStyle/>
        <a:p>
          <a:endParaRPr lang="en-US"/>
        </a:p>
      </dgm:t>
    </dgm:pt>
    <dgm:pt modelId="{EC1AFF77-9232-4EEB-95CB-85CEAB3B1FC0}" type="sibTrans" cxnId="{8D1183F1-C9DB-4803-B18C-23EC43290F0E}">
      <dgm:prSet/>
      <dgm:spPr/>
      <dgm:t>
        <a:bodyPr/>
        <a:lstStyle/>
        <a:p>
          <a:endParaRPr lang="en-US"/>
        </a:p>
      </dgm:t>
    </dgm:pt>
    <dgm:pt modelId="{37B86CFA-59B5-46FA-8A6B-9FB187CE14DF}">
      <dgm:prSet phldrT="[Text]" phldr="0" custT="0"/>
      <dgm:spPr/>
      <dgm:t>
        <a:bodyPr vert="horz" wrap="square"/>
        <a:lstStyle>
          <a:lvl1pPr algn="ctr">
            <a:defRPr sz="3400"/>
          </a:lvl1pPr>
          <a:lvl2pPr marL="228600" indent="-228600" algn="ctr">
            <a:defRPr sz="2600"/>
          </a:lvl2pPr>
          <a:lvl3pPr marL="457200" indent="-228600" algn="ctr">
            <a:defRPr sz="2600"/>
          </a:lvl3pPr>
          <a:lvl4pPr marL="685800" indent="-228600" algn="ctr">
            <a:defRPr sz="2600"/>
          </a:lvl4pPr>
          <a:lvl5pPr marL="914400" indent="-228600" algn="ctr">
            <a:defRPr sz="2600"/>
          </a:lvl5pPr>
          <a:lvl6pPr marL="1143000" indent="-228600" algn="ctr">
            <a:defRPr sz="2600"/>
          </a:lvl6pPr>
          <a:lvl7pPr marL="1371600" indent="-228600" algn="ctr">
            <a:defRPr sz="2600"/>
          </a:lvl7pPr>
          <a:lvl8pPr marL="1600200" indent="-228600" algn="ctr">
            <a:defRPr sz="2600"/>
          </a:lvl8pPr>
          <a:lvl9pPr marL="1828800" indent="-228600" algn="ctr">
            <a:defRPr sz="2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dirty="0" err="1">
              <a:solidFill>
                <a:schemeClr val="tx1"/>
              </a:solidFill>
            </a:rPr>
            <a:t>Sumber</a:t>
          </a:r>
          <a:endParaRPr lang="en-ID" altLang="en-US" dirty="0">
            <a:solidFill>
              <a:schemeClr val="tx1"/>
            </a:solidFill>
          </a:endParaRPr>
        </a:p>
      </dgm:t>
    </dgm:pt>
    <dgm:pt modelId="{9DABF4F3-A9E6-40B1-A863-AC9409CC14BB}" type="parTrans" cxnId="{2A6FB70F-A87E-43FE-91D8-D48D31FB9066}">
      <dgm:prSet/>
      <dgm:spPr/>
      <dgm:t>
        <a:bodyPr/>
        <a:lstStyle/>
        <a:p>
          <a:endParaRPr lang="en-US"/>
        </a:p>
      </dgm:t>
    </dgm:pt>
    <dgm:pt modelId="{18EFF3C3-47F9-402B-A3F3-E9310EA281B4}" type="sibTrans" cxnId="{2A6FB70F-A87E-43FE-91D8-D48D31FB9066}">
      <dgm:prSet/>
      <dgm:spPr/>
      <dgm:t>
        <a:bodyPr/>
        <a:lstStyle/>
        <a:p>
          <a:endParaRPr lang="en-US"/>
        </a:p>
      </dgm:t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CF0CE-3323-464D-9C63-05C1BDB053F5}" type="pres">
      <dgm:prSet presAssocID="{8EC5AF5E-9C9F-410A-A755-A3EA5186F94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FA465F6-7607-499F-BFB2-52F4E071FB67}" type="pres">
      <dgm:prSet presAssocID="{8EC5AF5E-9C9F-410A-A755-A3EA5186F94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2FB8E7-A5FB-4CC3-94C3-CE0BDF19F9F1}" type="pres">
      <dgm:prSet presAssocID="{2E2F4D3A-969C-4DB2-9FA9-5C4A4036935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C3794-50AA-4D44-83C9-CE28317C3317}" type="pres">
      <dgm:prSet presAssocID="{EC1AFF77-9232-4EEB-95CB-85CEAB3B1FC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AFF040D-0639-4120-9E39-DA822CF9F321}" type="pres">
      <dgm:prSet presAssocID="{EC1AFF77-9232-4EEB-95CB-85CEAB3B1FC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1E15D63-E1FF-4A28-A04F-A2B65927BC31}" type="pres">
      <dgm:prSet presAssocID="{37B86CFA-59B5-46FA-8A6B-9FB187CE14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546745-A849-4FCF-907A-D51A5D5C7DE7}" type="presOf" srcId="{8EB1D179-D23D-41D4-AEEF-E4B9FEB06903}" destId="{BF708676-7EFC-4C81-9D3A-3E677EAC1C7B}" srcOrd="0" destOrd="0" presId="urn:microsoft.com/office/officeart/2005/8/layout/process1"/>
    <dgm:cxn modelId="{7E35A5B6-A884-47CD-9198-4620DD23FFD0}" type="presOf" srcId="{8EC5AF5E-9C9F-410A-A755-A3EA5186F948}" destId="{5FA465F6-7607-499F-BFB2-52F4E071FB67}" srcOrd="1" destOrd="0" presId="urn:microsoft.com/office/officeart/2005/8/layout/process1"/>
    <dgm:cxn modelId="{4203E598-4876-4323-A893-69CE72BBEF26}" type="presOf" srcId="{2E2F4D3A-969C-4DB2-9FA9-5C4A40369351}" destId="{552FB8E7-A5FB-4CC3-94C3-CE0BDF19F9F1}" srcOrd="0" destOrd="0" presId="urn:microsoft.com/office/officeart/2005/8/layout/process1"/>
    <dgm:cxn modelId="{2A6FB70F-A87E-43FE-91D8-D48D31FB9066}" srcId="{8EB1D179-D23D-41D4-AEEF-E4B9FEB06903}" destId="{37B86CFA-59B5-46FA-8A6B-9FB187CE14DF}" srcOrd="2" destOrd="0" parTransId="{9DABF4F3-A9E6-40B1-A863-AC9409CC14BB}" sibTransId="{18EFF3C3-47F9-402B-A3F3-E9310EA281B4}"/>
    <dgm:cxn modelId="{ED0E43FD-4356-4C99-8241-D5932D0C967A}" type="presOf" srcId="{37B86CFA-59B5-46FA-8A6B-9FB187CE14DF}" destId="{A1E15D63-E1FF-4A28-A04F-A2B65927BC31}" srcOrd="0" destOrd="0" presId="urn:microsoft.com/office/officeart/2005/8/layout/process1"/>
    <dgm:cxn modelId="{B10CCFCF-8376-42E4-829C-959C47BF50EE}" type="presOf" srcId="{8EC5AF5E-9C9F-410A-A755-A3EA5186F948}" destId="{8A5CF0CE-3323-464D-9C63-05C1BDB053F5}" srcOrd="0" destOrd="0" presId="urn:microsoft.com/office/officeart/2005/8/layout/process1"/>
    <dgm:cxn modelId="{E51CFE82-E53B-46A6-AEAA-B07E368328D1}" type="presOf" srcId="{EC1AFF77-9232-4EEB-95CB-85CEAB3B1FC0}" destId="{5AFF040D-0639-4120-9E39-DA822CF9F321}" srcOrd="1" destOrd="0" presId="urn:microsoft.com/office/officeart/2005/8/layout/process1"/>
    <dgm:cxn modelId="{F6B4B0F1-D89D-463B-8CBE-45F8B352D2AD}" type="presOf" srcId="{3F25DA44-7F3E-4C17-A40B-7F663FDBEA65}" destId="{111DEAC9-5D4C-4A6A-A44E-082A26F60596}" srcOrd="0" destOrd="0" presId="urn:microsoft.com/office/officeart/2005/8/layout/process1"/>
    <dgm:cxn modelId="{1499101C-F8DB-40BE-A88E-D45BB06557D3}" type="presOf" srcId="{EC1AFF77-9232-4EEB-95CB-85CEAB3B1FC0}" destId="{353C3794-50AA-4D44-83C9-CE28317C3317}" srcOrd="0" destOrd="0" presId="urn:microsoft.com/office/officeart/2005/8/layout/process1"/>
    <dgm:cxn modelId="{8D1183F1-C9DB-4803-B18C-23EC43290F0E}" srcId="{8EB1D179-D23D-41D4-AEEF-E4B9FEB06903}" destId="{2E2F4D3A-969C-4DB2-9FA9-5C4A40369351}" srcOrd="1" destOrd="0" parTransId="{1E934BFE-4D40-486C-8784-F698A10C4CF5}" sibTransId="{EC1AFF77-9232-4EEB-95CB-85CEAB3B1FC0}"/>
    <dgm:cxn modelId="{EB66583E-4E23-4373-8EDA-F8776DE87BC1}" srcId="{8EB1D179-D23D-41D4-AEEF-E4B9FEB06903}" destId="{3F25DA44-7F3E-4C17-A40B-7F663FDBEA65}" srcOrd="0" destOrd="0" parTransId="{EE9066D1-3403-4469-8E8C-0D40A82430F2}" sibTransId="{8EC5AF5E-9C9F-410A-A755-A3EA5186F948}"/>
    <dgm:cxn modelId="{F8A9C943-4105-401C-9B62-64AAAB0BE03A}" type="presParOf" srcId="{BF708676-7EFC-4C81-9D3A-3E677EAC1C7B}" destId="{111DEAC9-5D4C-4A6A-A44E-082A26F60596}" srcOrd="0" destOrd="0" presId="urn:microsoft.com/office/officeart/2005/8/layout/process1"/>
    <dgm:cxn modelId="{EB8ED8B3-37D7-4922-98F7-FCA820B0A5EF}" type="presParOf" srcId="{BF708676-7EFC-4C81-9D3A-3E677EAC1C7B}" destId="{8A5CF0CE-3323-464D-9C63-05C1BDB053F5}" srcOrd="1" destOrd="0" presId="urn:microsoft.com/office/officeart/2005/8/layout/process1"/>
    <dgm:cxn modelId="{9582247E-6BD9-4443-AD06-43F74A8AB788}" type="presParOf" srcId="{8A5CF0CE-3323-464D-9C63-05C1BDB053F5}" destId="{5FA465F6-7607-499F-BFB2-52F4E071FB67}" srcOrd="0" destOrd="0" presId="urn:microsoft.com/office/officeart/2005/8/layout/process1"/>
    <dgm:cxn modelId="{A3572316-D0FF-4D4F-8287-98DE0D8665BF}" type="presParOf" srcId="{BF708676-7EFC-4C81-9D3A-3E677EAC1C7B}" destId="{552FB8E7-A5FB-4CC3-94C3-CE0BDF19F9F1}" srcOrd="2" destOrd="0" presId="urn:microsoft.com/office/officeart/2005/8/layout/process1"/>
    <dgm:cxn modelId="{377448E3-6E5B-4BBB-8F39-6517CF9F943C}" type="presParOf" srcId="{BF708676-7EFC-4C81-9D3A-3E677EAC1C7B}" destId="{353C3794-50AA-4D44-83C9-CE28317C3317}" srcOrd="3" destOrd="0" presId="urn:microsoft.com/office/officeart/2005/8/layout/process1"/>
    <dgm:cxn modelId="{AD1774BD-E56C-49FF-B8DC-FC4CCF250CDA}" type="presParOf" srcId="{353C3794-50AA-4D44-83C9-CE28317C3317}" destId="{5AFF040D-0639-4120-9E39-DA822CF9F321}" srcOrd="0" destOrd="0" presId="urn:microsoft.com/office/officeart/2005/8/layout/process1"/>
    <dgm:cxn modelId="{A26880B6-7CDE-4CF9-A5E6-85DBE089A54A}" type="presParOf" srcId="{BF708676-7EFC-4C81-9D3A-3E677EAC1C7B}" destId="{A1E15D63-E1FF-4A28-A04F-A2B65927BC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26C320EB-5352-40AA-A0A9-C13066E1373C}" type="doc">
      <dgm:prSet loTypeId="urn:microsoft.com/office/officeart/2005/8/layout/list1#2" loCatId="list" qsTypeId="urn:microsoft.com/office/officeart/2005/8/quickstyle/3d1" qsCatId="3D" csTypeId="urn:microsoft.com/office/officeart/2005/8/colors/colorful5#3" csCatId="accent1" phldr="1"/>
      <dgm:spPr/>
      <dgm:t>
        <a:bodyPr/>
        <a:lstStyle/>
        <a:p>
          <a:endParaRPr lang="en-US"/>
        </a:p>
      </dgm:t>
    </dgm:pt>
    <dgm:pt modelId="{773C5012-55F9-436E-B78B-2A38D8AAA0C0}">
      <dgm:prSet phldrT="[Text]" phldr="0" custT="1"/>
      <dgm:spPr/>
      <dgm:t>
        <a:bodyPr vert="horz" wrap="square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smtClean="0"/>
            <a:t>Menutup akun nominal bersaldo debit</a:t>
          </a:r>
          <a:endParaRPr lang="en-US" sz="2000" b="0" dirty="0"/>
        </a:p>
      </dgm:t>
    </dgm:pt>
    <dgm:pt modelId="{E1399106-9BE2-43F4-9430-F473CB36780F}" type="parTrans" cxnId="{4E6FF4F0-A430-4CA1-8573-40151BCC5FFB}">
      <dgm:prSet/>
      <dgm:spPr/>
      <dgm:t>
        <a:bodyPr/>
        <a:lstStyle/>
        <a:p>
          <a:endParaRPr lang="en-US" dirty="0"/>
        </a:p>
      </dgm:t>
    </dgm:pt>
    <dgm:pt modelId="{507A6FE3-4D55-4ED6-A973-429D64C5DF28}" type="sibTrans" cxnId="{4E6FF4F0-A430-4CA1-8573-40151BCC5FFB}">
      <dgm:prSet/>
      <dgm:spPr/>
      <dgm:t>
        <a:bodyPr/>
        <a:lstStyle/>
        <a:p>
          <a:endParaRPr lang="en-US" dirty="0"/>
        </a:p>
      </dgm:t>
    </dgm:pt>
    <dgm:pt modelId="{CA58FE74-4619-4E47-BA6C-E0CD35AF5AC2}">
      <dgm:prSet phldrT="[Text]" phldr="0" custT="1"/>
      <dgm:spPr/>
      <dgm:t>
        <a:bodyPr vert="horz" wrap="square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smtClean="0"/>
            <a:t>Menutup akun nominal bersaldo kredit</a:t>
          </a:r>
          <a:endParaRPr lang="en-US" sz="2000" b="0" dirty="0"/>
        </a:p>
      </dgm:t>
    </dgm:pt>
    <dgm:pt modelId="{EBAD4DA7-135F-4F4E-9475-804E7DC205D2}" type="parTrans" cxnId="{44420237-5FEA-4CE0-B035-59BB19C65380}">
      <dgm:prSet/>
      <dgm:spPr/>
      <dgm:t>
        <a:bodyPr/>
        <a:lstStyle/>
        <a:p>
          <a:endParaRPr lang="en-US" dirty="0"/>
        </a:p>
      </dgm:t>
    </dgm:pt>
    <dgm:pt modelId="{5723A07A-E737-45B0-B84E-97FB4DE86580}" type="sibTrans" cxnId="{44420237-5FEA-4CE0-B035-59BB19C65380}">
      <dgm:prSet/>
      <dgm:spPr/>
      <dgm:t>
        <a:bodyPr/>
        <a:lstStyle/>
        <a:p>
          <a:endParaRPr lang="en-US" dirty="0"/>
        </a:p>
      </dgm:t>
    </dgm:pt>
    <dgm:pt modelId="{D3284563-CEAB-43B3-81C4-5F6C081CBB78}">
      <dgm:prSet phldrT="[Text]" phldr="0" custT="1"/>
      <dgm:spPr/>
      <dgm:t>
        <a:bodyPr vert="horz" wrap="square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smtClean="0"/>
            <a:t>Menutup akun laba/rugi</a:t>
          </a:r>
          <a:endParaRPr lang="en-US" sz="2000" b="0" dirty="0"/>
        </a:p>
      </dgm:t>
    </dgm:pt>
    <dgm:pt modelId="{A2E240DA-ABFA-4A24-BE34-ABE926603D67}" type="parTrans" cxnId="{4128D4C0-88AE-4139-8983-D3EBBA57DF39}">
      <dgm:prSet/>
      <dgm:spPr/>
      <dgm:t>
        <a:bodyPr/>
        <a:lstStyle/>
        <a:p>
          <a:endParaRPr lang="en-US" dirty="0"/>
        </a:p>
      </dgm:t>
    </dgm:pt>
    <dgm:pt modelId="{2E43EE94-FE21-4F90-81B3-CED5B1ECC8C9}" type="sibTrans" cxnId="{4128D4C0-88AE-4139-8983-D3EBBA57DF39}">
      <dgm:prSet/>
      <dgm:spPr/>
      <dgm:t>
        <a:bodyPr/>
        <a:lstStyle/>
        <a:p>
          <a:endParaRPr lang="en-US" dirty="0"/>
        </a:p>
      </dgm:t>
    </dgm:pt>
    <dgm:pt modelId="{92E77E16-E4EF-4DBE-82F1-29467F6D6A8D}">
      <dgm:prSet custT="1"/>
      <dgm:spPr/>
      <dgm:t>
        <a:bodyPr/>
        <a:lstStyle/>
        <a:p>
          <a:r>
            <a:rPr lang="en-US" altLang="en-US" sz="2000" b="0" dirty="0" err="1" smtClean="0"/>
            <a:t>Menutup</a:t>
          </a:r>
          <a:r>
            <a:rPr lang="en-US" altLang="en-US" sz="2000" b="0" dirty="0" smtClean="0"/>
            <a:t> </a:t>
          </a:r>
          <a:r>
            <a:rPr lang="en-US" altLang="en-US" sz="2000" b="0" dirty="0" err="1" smtClean="0"/>
            <a:t>akun</a:t>
          </a:r>
          <a:r>
            <a:rPr lang="en-US" altLang="en-US" sz="2000" b="0" dirty="0" smtClean="0"/>
            <a:t> </a:t>
          </a:r>
          <a:r>
            <a:rPr lang="en-US" altLang="en-US" sz="2000" b="0" dirty="0" err="1" smtClean="0"/>
            <a:t>prive</a:t>
          </a:r>
          <a:endParaRPr lang="en-US" altLang="en-US" sz="2000" b="0" dirty="0"/>
        </a:p>
      </dgm:t>
    </dgm:pt>
    <dgm:pt modelId="{5E939F55-0C95-4B26-BECD-DA183924FACD}" type="parTrans" cxnId="{0930A4F5-6A74-4E8C-A259-3258E5231AF5}">
      <dgm:prSet/>
      <dgm:spPr/>
      <dgm:t>
        <a:bodyPr/>
        <a:lstStyle/>
        <a:p>
          <a:endParaRPr lang="en-US" dirty="0"/>
        </a:p>
      </dgm:t>
    </dgm:pt>
    <dgm:pt modelId="{8F3FE6ED-9805-470E-A73A-1B92F2D8E69D}" type="sibTrans" cxnId="{0930A4F5-6A74-4E8C-A259-3258E5231AF5}">
      <dgm:prSet/>
      <dgm:spPr/>
      <dgm:t>
        <a:bodyPr/>
        <a:lstStyle/>
        <a:p>
          <a:endParaRPr lang="en-US" dirty="0"/>
        </a:p>
      </dgm:t>
    </dgm:pt>
    <dgm:pt modelId="{E5EECCA3-F875-4B71-92CC-9CCDFB7DBFEF}" type="pres">
      <dgm:prSet presAssocID="{26C320EB-5352-40AA-A0A9-C13066E137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7CAF5C-37C0-43B7-8B7E-02CCA3754DB9}" type="pres">
      <dgm:prSet presAssocID="{773C5012-55F9-436E-B78B-2A38D8AAA0C0}" presName="parentLin" presStyleCnt="0"/>
      <dgm:spPr/>
      <dgm:t>
        <a:bodyPr/>
        <a:lstStyle/>
        <a:p>
          <a:endParaRPr lang="en-US"/>
        </a:p>
      </dgm:t>
    </dgm:pt>
    <dgm:pt modelId="{58B158CB-C1D2-4676-88E6-6B3937A00A96}" type="pres">
      <dgm:prSet presAssocID="{773C5012-55F9-436E-B78B-2A38D8AAA0C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0971512-D8E1-4E4B-89F4-FF2EB164C196}" type="pres">
      <dgm:prSet presAssocID="{773C5012-55F9-436E-B78B-2A38D8AAA0C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10EBB-C85A-471E-9935-B48B9C39A12E}" type="pres">
      <dgm:prSet presAssocID="{773C5012-55F9-436E-B78B-2A38D8AAA0C0}" presName="negativeSpace" presStyleCnt="0"/>
      <dgm:spPr/>
      <dgm:t>
        <a:bodyPr/>
        <a:lstStyle/>
        <a:p>
          <a:endParaRPr lang="en-US"/>
        </a:p>
      </dgm:t>
    </dgm:pt>
    <dgm:pt modelId="{1F055725-8984-42CB-98CB-8E7728DD5EAB}" type="pres">
      <dgm:prSet presAssocID="{773C5012-55F9-436E-B78B-2A38D8AAA0C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5404B-F53E-4CF2-A702-90A46E89CED8}" type="pres">
      <dgm:prSet presAssocID="{507A6FE3-4D55-4ED6-A973-429D64C5DF28}" presName="spaceBetweenRectangles" presStyleCnt="0"/>
      <dgm:spPr/>
      <dgm:t>
        <a:bodyPr/>
        <a:lstStyle/>
        <a:p>
          <a:endParaRPr lang="en-US"/>
        </a:p>
      </dgm:t>
    </dgm:pt>
    <dgm:pt modelId="{EF963990-07B7-4DBC-8CFE-C86D15B61BB6}" type="pres">
      <dgm:prSet presAssocID="{CA58FE74-4619-4E47-BA6C-E0CD35AF5AC2}" presName="parentLin" presStyleCnt="0"/>
      <dgm:spPr/>
      <dgm:t>
        <a:bodyPr/>
        <a:lstStyle/>
        <a:p>
          <a:endParaRPr lang="en-US"/>
        </a:p>
      </dgm:t>
    </dgm:pt>
    <dgm:pt modelId="{AEA4B341-6C57-43B8-BC42-9813D43D1335}" type="pres">
      <dgm:prSet presAssocID="{CA58FE74-4619-4E47-BA6C-E0CD35AF5AC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D07B078-3354-4F1B-9438-E4F95C4B43A6}" type="pres">
      <dgm:prSet presAssocID="{CA58FE74-4619-4E47-BA6C-E0CD35AF5AC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9047E-C8BE-4990-B6F7-84F4581E1FEA}" type="pres">
      <dgm:prSet presAssocID="{CA58FE74-4619-4E47-BA6C-E0CD35AF5AC2}" presName="negativeSpace" presStyleCnt="0"/>
      <dgm:spPr/>
      <dgm:t>
        <a:bodyPr/>
        <a:lstStyle/>
        <a:p>
          <a:endParaRPr lang="en-US"/>
        </a:p>
      </dgm:t>
    </dgm:pt>
    <dgm:pt modelId="{FB20FF5F-D131-4A8A-AEBC-01A2B84D6655}" type="pres">
      <dgm:prSet presAssocID="{CA58FE74-4619-4E47-BA6C-E0CD35AF5AC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1FEB9E-7ED9-4E44-9D47-B63AE5862158}" type="pres">
      <dgm:prSet presAssocID="{5723A07A-E737-45B0-B84E-97FB4DE86580}" presName="spaceBetweenRectangles" presStyleCnt="0"/>
      <dgm:spPr/>
      <dgm:t>
        <a:bodyPr/>
        <a:lstStyle/>
        <a:p>
          <a:endParaRPr lang="en-US"/>
        </a:p>
      </dgm:t>
    </dgm:pt>
    <dgm:pt modelId="{04A221FB-3A34-4804-9E1E-FAA254BEF819}" type="pres">
      <dgm:prSet presAssocID="{D3284563-CEAB-43B3-81C4-5F6C081CBB78}" presName="parentLin" presStyleCnt="0"/>
      <dgm:spPr/>
      <dgm:t>
        <a:bodyPr/>
        <a:lstStyle/>
        <a:p>
          <a:endParaRPr lang="en-US"/>
        </a:p>
      </dgm:t>
    </dgm:pt>
    <dgm:pt modelId="{09CBCBA7-E2EE-4654-BCFB-AB2C2D77E66B}" type="pres">
      <dgm:prSet presAssocID="{D3284563-CEAB-43B3-81C4-5F6C081CBB7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F8B30F84-9FC1-4455-B8FC-CA5DC2189586}" type="pres">
      <dgm:prSet presAssocID="{D3284563-CEAB-43B3-81C4-5F6C081CBB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F99AA-34AA-4169-A0AA-91E0CC0C2D15}" type="pres">
      <dgm:prSet presAssocID="{D3284563-CEAB-43B3-81C4-5F6C081CBB78}" presName="negativeSpace" presStyleCnt="0"/>
      <dgm:spPr/>
      <dgm:t>
        <a:bodyPr/>
        <a:lstStyle/>
        <a:p>
          <a:endParaRPr lang="en-US"/>
        </a:p>
      </dgm:t>
    </dgm:pt>
    <dgm:pt modelId="{F855875C-E8B4-4273-8C6C-6A8EC3091B3C}" type="pres">
      <dgm:prSet presAssocID="{D3284563-CEAB-43B3-81C4-5F6C081CBB7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6BA8E-875B-4C00-AC2D-8C647117866A}" type="pres">
      <dgm:prSet presAssocID="{2E43EE94-FE21-4F90-81B3-CED5B1ECC8C9}" presName="spaceBetweenRectangles" presStyleCnt="0"/>
      <dgm:spPr/>
      <dgm:t>
        <a:bodyPr/>
        <a:lstStyle/>
        <a:p>
          <a:endParaRPr lang="en-US"/>
        </a:p>
      </dgm:t>
    </dgm:pt>
    <dgm:pt modelId="{6CA927A6-698E-4647-9888-5C2A8294622F}" type="pres">
      <dgm:prSet presAssocID="{92E77E16-E4EF-4DBE-82F1-29467F6D6A8D}" presName="parentLin" presStyleCnt="0"/>
      <dgm:spPr/>
      <dgm:t>
        <a:bodyPr/>
        <a:lstStyle/>
        <a:p>
          <a:endParaRPr lang="en-US"/>
        </a:p>
      </dgm:t>
    </dgm:pt>
    <dgm:pt modelId="{9FCDB4BA-BC91-457C-B6F6-9BBA98946160}" type="pres">
      <dgm:prSet presAssocID="{92E77E16-E4EF-4DBE-82F1-29467F6D6A8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EFC5F5B-97E3-4C6C-94F5-A2D0F4744253}" type="pres">
      <dgm:prSet presAssocID="{92E77E16-E4EF-4DBE-82F1-29467F6D6A8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4EAFC-0279-4EF5-8793-C391E3BDCE30}" type="pres">
      <dgm:prSet presAssocID="{92E77E16-E4EF-4DBE-82F1-29467F6D6A8D}" presName="negativeSpace" presStyleCnt="0"/>
      <dgm:spPr/>
      <dgm:t>
        <a:bodyPr/>
        <a:lstStyle/>
        <a:p>
          <a:endParaRPr lang="en-US"/>
        </a:p>
      </dgm:t>
    </dgm:pt>
    <dgm:pt modelId="{B280323F-99E6-400A-A475-ED19C502BBBA}" type="pres">
      <dgm:prSet presAssocID="{92E77E16-E4EF-4DBE-82F1-29467F6D6A8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0DC36-1663-4500-9BF8-DEC5F8BD76BB}" type="presOf" srcId="{92E77E16-E4EF-4DBE-82F1-29467F6D6A8D}" destId="{0EFC5F5B-97E3-4C6C-94F5-A2D0F4744253}" srcOrd="1" destOrd="0" presId="urn:microsoft.com/office/officeart/2005/8/layout/list1#2"/>
    <dgm:cxn modelId="{C404ED2F-9674-4422-AD22-40C51AFFD922}" type="presOf" srcId="{D3284563-CEAB-43B3-81C4-5F6C081CBB78}" destId="{F8B30F84-9FC1-4455-B8FC-CA5DC2189586}" srcOrd="1" destOrd="0" presId="urn:microsoft.com/office/officeart/2005/8/layout/list1#2"/>
    <dgm:cxn modelId="{EE9BD98A-0D44-48BF-AF43-E57D4F26A4B9}" type="presOf" srcId="{92E77E16-E4EF-4DBE-82F1-29467F6D6A8D}" destId="{9FCDB4BA-BC91-457C-B6F6-9BBA98946160}" srcOrd="0" destOrd="0" presId="urn:microsoft.com/office/officeart/2005/8/layout/list1#2"/>
    <dgm:cxn modelId="{BC4FF113-3A71-42D3-BFA5-76F1E4049CCE}" type="presOf" srcId="{D3284563-CEAB-43B3-81C4-5F6C081CBB78}" destId="{09CBCBA7-E2EE-4654-BCFB-AB2C2D77E66B}" srcOrd="0" destOrd="0" presId="urn:microsoft.com/office/officeart/2005/8/layout/list1#2"/>
    <dgm:cxn modelId="{4128D4C0-88AE-4139-8983-D3EBBA57DF39}" srcId="{26C320EB-5352-40AA-A0A9-C13066E1373C}" destId="{D3284563-CEAB-43B3-81C4-5F6C081CBB78}" srcOrd="2" destOrd="0" parTransId="{A2E240DA-ABFA-4A24-BE34-ABE926603D67}" sibTransId="{2E43EE94-FE21-4F90-81B3-CED5B1ECC8C9}"/>
    <dgm:cxn modelId="{44420237-5FEA-4CE0-B035-59BB19C65380}" srcId="{26C320EB-5352-40AA-A0A9-C13066E1373C}" destId="{CA58FE74-4619-4E47-BA6C-E0CD35AF5AC2}" srcOrd="1" destOrd="0" parTransId="{EBAD4DA7-135F-4F4E-9475-804E7DC205D2}" sibTransId="{5723A07A-E737-45B0-B84E-97FB4DE86580}"/>
    <dgm:cxn modelId="{BFB27DDC-2462-40CA-8C71-A04BBEC366D7}" type="presOf" srcId="{26C320EB-5352-40AA-A0A9-C13066E1373C}" destId="{E5EECCA3-F875-4B71-92CC-9CCDFB7DBFEF}" srcOrd="0" destOrd="0" presId="urn:microsoft.com/office/officeart/2005/8/layout/list1#2"/>
    <dgm:cxn modelId="{D38CB704-4734-4241-B581-C3E9BE7428AE}" type="presOf" srcId="{773C5012-55F9-436E-B78B-2A38D8AAA0C0}" destId="{58B158CB-C1D2-4676-88E6-6B3937A00A96}" srcOrd="0" destOrd="0" presId="urn:microsoft.com/office/officeart/2005/8/layout/list1#2"/>
    <dgm:cxn modelId="{4E6FF4F0-A430-4CA1-8573-40151BCC5FFB}" srcId="{26C320EB-5352-40AA-A0A9-C13066E1373C}" destId="{773C5012-55F9-436E-B78B-2A38D8AAA0C0}" srcOrd="0" destOrd="0" parTransId="{E1399106-9BE2-43F4-9430-F473CB36780F}" sibTransId="{507A6FE3-4D55-4ED6-A973-429D64C5DF28}"/>
    <dgm:cxn modelId="{0930A4F5-6A74-4E8C-A259-3258E5231AF5}" srcId="{26C320EB-5352-40AA-A0A9-C13066E1373C}" destId="{92E77E16-E4EF-4DBE-82F1-29467F6D6A8D}" srcOrd="3" destOrd="0" parTransId="{5E939F55-0C95-4B26-BECD-DA183924FACD}" sibTransId="{8F3FE6ED-9805-470E-A73A-1B92F2D8E69D}"/>
    <dgm:cxn modelId="{3D60B6AE-C8FA-4402-8E75-645590820154}" type="presOf" srcId="{CA58FE74-4619-4E47-BA6C-E0CD35AF5AC2}" destId="{AEA4B341-6C57-43B8-BC42-9813D43D1335}" srcOrd="0" destOrd="0" presId="urn:microsoft.com/office/officeart/2005/8/layout/list1#2"/>
    <dgm:cxn modelId="{F9BEF607-AEA3-46FA-9D18-8E351DE6534C}" type="presOf" srcId="{773C5012-55F9-436E-B78B-2A38D8AAA0C0}" destId="{D0971512-D8E1-4E4B-89F4-FF2EB164C196}" srcOrd="1" destOrd="0" presId="urn:microsoft.com/office/officeart/2005/8/layout/list1#2"/>
    <dgm:cxn modelId="{60C0A26E-33C6-45B7-8EE7-1292264D26EE}" type="presOf" srcId="{CA58FE74-4619-4E47-BA6C-E0CD35AF5AC2}" destId="{DD07B078-3354-4F1B-9438-E4F95C4B43A6}" srcOrd="1" destOrd="0" presId="urn:microsoft.com/office/officeart/2005/8/layout/list1#2"/>
    <dgm:cxn modelId="{22280A34-F4BC-43E9-B1E8-337C3D2D93E1}" type="presParOf" srcId="{E5EECCA3-F875-4B71-92CC-9CCDFB7DBFEF}" destId="{667CAF5C-37C0-43B7-8B7E-02CCA3754DB9}" srcOrd="0" destOrd="0" presId="urn:microsoft.com/office/officeart/2005/8/layout/list1#2"/>
    <dgm:cxn modelId="{34C38B91-3349-44A8-A278-20CEAFA890A8}" type="presParOf" srcId="{667CAF5C-37C0-43B7-8B7E-02CCA3754DB9}" destId="{58B158CB-C1D2-4676-88E6-6B3937A00A96}" srcOrd="0" destOrd="0" presId="urn:microsoft.com/office/officeart/2005/8/layout/list1#2"/>
    <dgm:cxn modelId="{9C620016-181B-431F-B0FF-4DB048F82B0A}" type="presParOf" srcId="{667CAF5C-37C0-43B7-8B7E-02CCA3754DB9}" destId="{D0971512-D8E1-4E4B-89F4-FF2EB164C196}" srcOrd="1" destOrd="0" presId="urn:microsoft.com/office/officeart/2005/8/layout/list1#2"/>
    <dgm:cxn modelId="{07FB4785-396B-4A7F-B2B3-FC8FEFF6FFAC}" type="presParOf" srcId="{E5EECCA3-F875-4B71-92CC-9CCDFB7DBFEF}" destId="{05E10EBB-C85A-471E-9935-B48B9C39A12E}" srcOrd="1" destOrd="0" presId="urn:microsoft.com/office/officeart/2005/8/layout/list1#2"/>
    <dgm:cxn modelId="{0DC495D0-1EB9-4444-AEA7-EA8413A1A590}" type="presParOf" srcId="{E5EECCA3-F875-4B71-92CC-9CCDFB7DBFEF}" destId="{1F055725-8984-42CB-98CB-8E7728DD5EAB}" srcOrd="2" destOrd="0" presId="urn:microsoft.com/office/officeart/2005/8/layout/list1#2"/>
    <dgm:cxn modelId="{040BD0E6-16BC-47A4-A70F-2B831AC1F9A3}" type="presParOf" srcId="{E5EECCA3-F875-4B71-92CC-9CCDFB7DBFEF}" destId="{5785404B-F53E-4CF2-A702-90A46E89CED8}" srcOrd="3" destOrd="0" presId="urn:microsoft.com/office/officeart/2005/8/layout/list1#2"/>
    <dgm:cxn modelId="{19A8C017-A47B-4975-99C6-D0D852CF1C08}" type="presParOf" srcId="{E5EECCA3-F875-4B71-92CC-9CCDFB7DBFEF}" destId="{EF963990-07B7-4DBC-8CFE-C86D15B61BB6}" srcOrd="4" destOrd="0" presId="urn:microsoft.com/office/officeart/2005/8/layout/list1#2"/>
    <dgm:cxn modelId="{93085E55-B8D4-4745-B514-F7C5501695DB}" type="presParOf" srcId="{EF963990-07B7-4DBC-8CFE-C86D15B61BB6}" destId="{AEA4B341-6C57-43B8-BC42-9813D43D1335}" srcOrd="0" destOrd="0" presId="urn:microsoft.com/office/officeart/2005/8/layout/list1#2"/>
    <dgm:cxn modelId="{DCAF246C-5B99-4762-BE76-D71940613AF7}" type="presParOf" srcId="{EF963990-07B7-4DBC-8CFE-C86D15B61BB6}" destId="{DD07B078-3354-4F1B-9438-E4F95C4B43A6}" srcOrd="1" destOrd="0" presId="urn:microsoft.com/office/officeart/2005/8/layout/list1#2"/>
    <dgm:cxn modelId="{4B63950A-FCA0-4B0E-8D16-BEE70E383AC9}" type="presParOf" srcId="{E5EECCA3-F875-4B71-92CC-9CCDFB7DBFEF}" destId="{98F9047E-C8BE-4990-B6F7-84F4581E1FEA}" srcOrd="5" destOrd="0" presId="urn:microsoft.com/office/officeart/2005/8/layout/list1#2"/>
    <dgm:cxn modelId="{B54B68DB-2951-4B4A-8FF5-71211F94D41E}" type="presParOf" srcId="{E5EECCA3-F875-4B71-92CC-9CCDFB7DBFEF}" destId="{FB20FF5F-D131-4A8A-AEBC-01A2B84D6655}" srcOrd="6" destOrd="0" presId="urn:microsoft.com/office/officeart/2005/8/layout/list1#2"/>
    <dgm:cxn modelId="{3D15B6C8-36DD-4EA6-8180-4E642ADCFE90}" type="presParOf" srcId="{E5EECCA3-F875-4B71-92CC-9CCDFB7DBFEF}" destId="{AC1FEB9E-7ED9-4E44-9D47-B63AE5862158}" srcOrd="7" destOrd="0" presId="urn:microsoft.com/office/officeart/2005/8/layout/list1#2"/>
    <dgm:cxn modelId="{572F9B34-FAE6-48AE-89CC-9F9C22E497EE}" type="presParOf" srcId="{E5EECCA3-F875-4B71-92CC-9CCDFB7DBFEF}" destId="{04A221FB-3A34-4804-9E1E-FAA254BEF819}" srcOrd="8" destOrd="0" presId="urn:microsoft.com/office/officeart/2005/8/layout/list1#2"/>
    <dgm:cxn modelId="{98111395-9C72-4FBA-B3E0-F7E66E495298}" type="presParOf" srcId="{04A221FB-3A34-4804-9E1E-FAA254BEF819}" destId="{09CBCBA7-E2EE-4654-BCFB-AB2C2D77E66B}" srcOrd="0" destOrd="0" presId="urn:microsoft.com/office/officeart/2005/8/layout/list1#2"/>
    <dgm:cxn modelId="{4CBC2528-7A53-498F-AC31-13A7A37C5FC3}" type="presParOf" srcId="{04A221FB-3A34-4804-9E1E-FAA254BEF819}" destId="{F8B30F84-9FC1-4455-B8FC-CA5DC2189586}" srcOrd="1" destOrd="0" presId="urn:microsoft.com/office/officeart/2005/8/layout/list1#2"/>
    <dgm:cxn modelId="{1320037D-CE93-43E9-AAD9-B7E365835B64}" type="presParOf" srcId="{E5EECCA3-F875-4B71-92CC-9CCDFB7DBFEF}" destId="{75AF99AA-34AA-4169-A0AA-91E0CC0C2D15}" srcOrd="9" destOrd="0" presId="urn:microsoft.com/office/officeart/2005/8/layout/list1#2"/>
    <dgm:cxn modelId="{52B81E8A-9324-49CE-9A00-C1EA66B112BD}" type="presParOf" srcId="{E5EECCA3-F875-4B71-92CC-9CCDFB7DBFEF}" destId="{F855875C-E8B4-4273-8C6C-6A8EC3091B3C}" srcOrd="10" destOrd="0" presId="urn:microsoft.com/office/officeart/2005/8/layout/list1#2"/>
    <dgm:cxn modelId="{1E3C3C1B-A4E5-4A78-AD06-A55EE55D87C5}" type="presParOf" srcId="{E5EECCA3-F875-4B71-92CC-9CCDFB7DBFEF}" destId="{FD56BA8E-875B-4C00-AC2D-8C647117866A}" srcOrd="11" destOrd="0" presId="urn:microsoft.com/office/officeart/2005/8/layout/list1#2"/>
    <dgm:cxn modelId="{A8059623-E78E-4A3A-96A0-0D5423E6962D}" type="presParOf" srcId="{E5EECCA3-F875-4B71-92CC-9CCDFB7DBFEF}" destId="{6CA927A6-698E-4647-9888-5C2A8294622F}" srcOrd="12" destOrd="0" presId="urn:microsoft.com/office/officeart/2005/8/layout/list1#2"/>
    <dgm:cxn modelId="{53C4EDE0-13A6-4C55-B84A-B206A0B80395}" type="presParOf" srcId="{6CA927A6-698E-4647-9888-5C2A8294622F}" destId="{9FCDB4BA-BC91-457C-B6F6-9BBA98946160}" srcOrd="0" destOrd="0" presId="urn:microsoft.com/office/officeart/2005/8/layout/list1#2"/>
    <dgm:cxn modelId="{D64BDF41-8ED2-4924-B97A-F497F2C62432}" type="presParOf" srcId="{6CA927A6-698E-4647-9888-5C2A8294622F}" destId="{0EFC5F5B-97E3-4C6C-94F5-A2D0F4744253}" srcOrd="1" destOrd="0" presId="urn:microsoft.com/office/officeart/2005/8/layout/list1#2"/>
    <dgm:cxn modelId="{B7B6B01D-4631-4774-AA4A-E75F740599B4}" type="presParOf" srcId="{E5EECCA3-F875-4B71-92CC-9CCDFB7DBFEF}" destId="{BD84EAFC-0279-4EF5-8793-C391E3BDCE30}" srcOrd="13" destOrd="0" presId="urn:microsoft.com/office/officeart/2005/8/layout/list1#2"/>
    <dgm:cxn modelId="{B2FE1EC2-3924-444E-BEEC-C2E69A3B2970}" type="presParOf" srcId="{E5EECCA3-F875-4B71-92CC-9CCDFB7DBFEF}" destId="{B280323F-99E6-400A-A475-ED19C502BBBA}" srcOrd="14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817DD5-069D-4358-953B-A7A9205E2DC3}" type="doc">
      <dgm:prSet loTypeId="urn:microsoft.com/office/officeart/2005/8/layout/vList6" loCatId="list" qsTypeId="urn:microsoft.com/office/officeart/2005/8/quickstyle/3d5" qsCatId="3D" csTypeId="urn:microsoft.com/office/officeart/2005/8/colors/accent2_2#1" csCatId="accent2" phldr="1"/>
      <dgm:spPr/>
      <dgm:t>
        <a:bodyPr/>
        <a:lstStyle/>
        <a:p>
          <a:endParaRPr lang="en-US"/>
        </a:p>
      </dgm:t>
    </dgm:pt>
    <dgm:pt modelId="{CB0F9398-79B7-49BE-BEF5-3F069FBB328F}">
      <dgm:prSet phldrT="[Text]"/>
      <dgm:spPr/>
      <dgm:t>
        <a:bodyPr/>
        <a:lstStyle/>
        <a:p>
          <a:r>
            <a:rPr lang="en-US" b="1" dirty="0" smtClean="0"/>
            <a:t>Pengertian Akuntansi</a:t>
          </a:r>
          <a:endParaRPr lang="en-US" dirty="0"/>
        </a:p>
      </dgm:t>
    </dgm:pt>
    <dgm:pt modelId="{65B94FEB-2FD8-4D85-B99A-D737EABB1060}" type="parTrans" cxnId="{5A93C739-63C4-42FC-A1C8-333C64FBCA85}">
      <dgm:prSet/>
      <dgm:spPr/>
      <dgm:t>
        <a:bodyPr/>
        <a:lstStyle/>
        <a:p>
          <a:endParaRPr lang="en-US"/>
        </a:p>
      </dgm:t>
    </dgm:pt>
    <dgm:pt modelId="{FB22556A-E75A-4715-9B8A-76B6933A1B42}" type="sibTrans" cxnId="{5A93C739-63C4-42FC-A1C8-333C64FBCA85}">
      <dgm:prSet/>
      <dgm:spPr/>
      <dgm:t>
        <a:bodyPr/>
        <a:lstStyle/>
        <a:p>
          <a:endParaRPr lang="en-US"/>
        </a:p>
      </dgm:t>
    </dgm:pt>
    <dgm:pt modelId="{8EDC5948-49BC-4250-B284-89A1F6473C58}">
      <dgm:prSet phldrT="[Text]" custT="1"/>
      <dgm:spPr/>
      <dgm:t>
        <a:bodyPr anchor="ctr"/>
        <a:lstStyle/>
        <a:p>
          <a:r>
            <a:rPr lang="en-US" sz="2000" dirty="0" err="1" smtClean="0"/>
            <a:t>Sistem</a:t>
          </a:r>
          <a:r>
            <a:rPr lang="en-US" sz="2000" dirty="0" smtClean="0"/>
            <a:t> informasi yang mengidentifikasi, mencatat, dan mengomunikasikan kejadian ekonomi dari suatu organisasi kepada pihak yang berkepentingan.</a:t>
          </a:r>
          <a:endParaRPr lang="en-US" sz="2000" dirty="0"/>
        </a:p>
      </dgm:t>
    </dgm:pt>
    <dgm:pt modelId="{CDB05E06-F022-47EF-B9F4-5472A3E5AA43}" type="parTrans" cxnId="{32630FF4-6677-41BD-8ED3-24F9D3411D83}">
      <dgm:prSet/>
      <dgm:spPr/>
      <dgm:t>
        <a:bodyPr/>
        <a:lstStyle/>
        <a:p>
          <a:endParaRPr lang="en-US"/>
        </a:p>
      </dgm:t>
    </dgm:pt>
    <dgm:pt modelId="{CFEF97FD-203A-4DE8-B29E-F6B15EC896A1}" type="sibTrans" cxnId="{32630FF4-6677-41BD-8ED3-24F9D3411D83}">
      <dgm:prSet/>
      <dgm:spPr/>
      <dgm:t>
        <a:bodyPr/>
        <a:lstStyle/>
        <a:p>
          <a:endParaRPr lang="en-US"/>
        </a:p>
      </dgm:t>
    </dgm:pt>
    <dgm:pt modelId="{D2E7E0CA-3B2B-4C0B-8A86-8F804279AE82}">
      <dgm:prSet phldrT="[Text]"/>
      <dgm:spPr/>
      <dgm:t>
        <a:bodyPr/>
        <a:lstStyle/>
        <a:p>
          <a:r>
            <a:rPr lang="en-US" b="1" dirty="0" smtClean="0"/>
            <a:t>Manfaat Akuntansi</a:t>
          </a:r>
          <a:endParaRPr lang="en-US" dirty="0"/>
        </a:p>
      </dgm:t>
    </dgm:pt>
    <dgm:pt modelId="{93A5B61B-FF8C-494F-AE45-297F61419CA7}" type="parTrans" cxnId="{AD4FD9BD-0CC1-42A3-AC10-1B96BD87C9AD}">
      <dgm:prSet/>
      <dgm:spPr/>
      <dgm:t>
        <a:bodyPr/>
        <a:lstStyle/>
        <a:p>
          <a:endParaRPr lang="en-US"/>
        </a:p>
      </dgm:t>
    </dgm:pt>
    <dgm:pt modelId="{7047D284-CE9B-4D7E-90C0-5B6DD93E9FAF}" type="sibTrans" cxnId="{AD4FD9BD-0CC1-42A3-AC10-1B96BD87C9AD}">
      <dgm:prSet/>
      <dgm:spPr/>
      <dgm:t>
        <a:bodyPr/>
        <a:lstStyle/>
        <a:p>
          <a:endParaRPr lang="en-US"/>
        </a:p>
      </dgm:t>
    </dgm:pt>
    <dgm:pt modelId="{4A2A4316-0A2E-4678-99D5-4E93B97BDDA4}">
      <dgm:prSet phldrT="[Text]" custT="1"/>
      <dgm:spPr/>
      <dgm:t>
        <a:bodyPr anchor="ctr"/>
        <a:lstStyle/>
        <a:p>
          <a:r>
            <a:rPr lang="en-ID" sz="2000" b="1" dirty="0" smtClean="0"/>
            <a:t>Manfaat Umum</a:t>
          </a:r>
          <a:r>
            <a:rPr lang="en-ID" sz="2000" dirty="0" smtClean="0"/>
            <a:t>, </a:t>
          </a:r>
          <a:r>
            <a:rPr lang="en-US" sz="2000" dirty="0" smtClean="0"/>
            <a:t>memperoleh informasi keuangan perusahaan yang akurat sehingga pemakai laporan keuangan dapat mengambil keputusan dengan tepat; sebagai alat pertanggungjawaban manajemen kepada pemilik perusahaan</a:t>
          </a:r>
          <a:endParaRPr lang="en-US" sz="2000" dirty="0"/>
        </a:p>
      </dgm:t>
    </dgm:pt>
    <dgm:pt modelId="{1652424E-F1AE-4C8C-BA73-B987BCDCD58C}" type="parTrans" cxnId="{2E13189E-0ED8-4323-9956-A3BCB73EBDC9}">
      <dgm:prSet/>
      <dgm:spPr/>
      <dgm:t>
        <a:bodyPr/>
        <a:lstStyle/>
        <a:p>
          <a:endParaRPr lang="en-US"/>
        </a:p>
      </dgm:t>
    </dgm:pt>
    <dgm:pt modelId="{0B73D21B-FFC6-4A4D-A124-D1EFBE1FF69A}" type="sibTrans" cxnId="{2E13189E-0ED8-4323-9956-A3BCB73EBDC9}">
      <dgm:prSet/>
      <dgm:spPr/>
      <dgm:t>
        <a:bodyPr/>
        <a:lstStyle/>
        <a:p>
          <a:endParaRPr lang="en-US"/>
        </a:p>
      </dgm:t>
    </dgm:pt>
    <dgm:pt modelId="{16435304-B8FC-46A5-8BC3-8B70B3BCA9B8}">
      <dgm:prSet phldrT="[Text]" custT="1"/>
      <dgm:spPr/>
      <dgm:t>
        <a:bodyPr anchor="ctr"/>
        <a:lstStyle/>
        <a:p>
          <a:r>
            <a:rPr lang="en-ID" sz="2000" b="1" dirty="0" smtClean="0"/>
            <a:t>Manfaat </a:t>
          </a:r>
          <a:r>
            <a:rPr lang="en-ID" sz="2000" b="1" dirty="0" smtClean="0"/>
            <a:t>Khusus, </a:t>
          </a:r>
          <a:r>
            <a:rPr lang="en-US" sz="2000" b="0" dirty="0" smtClean="0"/>
            <a:t>Memberikan informasi keuangan yang dapat dipercaya; memperoleh laba; informasi mengenai kebijakan yang digunakan perusahaan; serta aktivitas pembiayaan dan investasi.</a:t>
          </a:r>
          <a:endParaRPr lang="en-US" sz="2000" b="0" dirty="0"/>
        </a:p>
      </dgm:t>
    </dgm:pt>
    <dgm:pt modelId="{DA90D4A2-20F0-48F7-AD12-109BA7C1CB60}" type="parTrans" cxnId="{D5E4C858-871A-48A7-BC41-EEC25AC67613}">
      <dgm:prSet/>
      <dgm:spPr/>
      <dgm:t>
        <a:bodyPr/>
        <a:lstStyle/>
        <a:p>
          <a:endParaRPr lang="en-US"/>
        </a:p>
      </dgm:t>
    </dgm:pt>
    <dgm:pt modelId="{581A707F-C4A1-4F36-9998-E249EACC81D7}" type="sibTrans" cxnId="{D5E4C858-871A-48A7-BC41-EEC25AC67613}">
      <dgm:prSet/>
      <dgm:spPr/>
      <dgm:t>
        <a:bodyPr/>
        <a:lstStyle/>
        <a:p>
          <a:endParaRPr lang="en-US"/>
        </a:p>
      </dgm:t>
    </dgm:pt>
    <dgm:pt modelId="{B45BF17D-8200-43EA-8A9E-A18B97DFA8D9}" type="pres">
      <dgm:prSet presAssocID="{FD817DD5-069D-4358-953B-A7A9205E2DC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7FF0AF-444A-404D-AB07-DEB5CFE1E9E5}" type="pres">
      <dgm:prSet presAssocID="{CB0F9398-79B7-49BE-BEF5-3F069FBB328F}" presName="linNode" presStyleCnt="0"/>
      <dgm:spPr/>
      <dgm:t>
        <a:bodyPr/>
        <a:lstStyle/>
        <a:p>
          <a:endParaRPr lang="en-US"/>
        </a:p>
      </dgm:t>
    </dgm:pt>
    <dgm:pt modelId="{E8FD5021-F571-42D6-BCB0-290DBFC552A9}" type="pres">
      <dgm:prSet presAssocID="{CB0F9398-79B7-49BE-BEF5-3F069FBB328F}" presName="parentShp" presStyleLbl="node1" presStyleIdx="0" presStyleCnt="2" custScaleX="55172" custScaleY="64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32C22-F00F-4B0E-BEE6-3C08ED5D139E}" type="pres">
      <dgm:prSet presAssocID="{CB0F9398-79B7-49BE-BEF5-3F069FBB328F}" presName="childShp" presStyleLbl="bgAccFollowNode1" presStyleIdx="0" presStyleCnt="2" custScaleX="148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7985A-AEFE-41D9-970A-34027AE5110B}" type="pres">
      <dgm:prSet presAssocID="{FB22556A-E75A-4715-9B8A-76B6933A1B42}" presName="spacing" presStyleCnt="0"/>
      <dgm:spPr/>
      <dgm:t>
        <a:bodyPr/>
        <a:lstStyle/>
        <a:p>
          <a:endParaRPr lang="en-US"/>
        </a:p>
      </dgm:t>
    </dgm:pt>
    <dgm:pt modelId="{77801A7A-8205-4565-8917-C0F4E8D5A00F}" type="pres">
      <dgm:prSet presAssocID="{D2E7E0CA-3B2B-4C0B-8A86-8F804279AE82}" presName="linNode" presStyleCnt="0"/>
      <dgm:spPr/>
      <dgm:t>
        <a:bodyPr/>
        <a:lstStyle/>
        <a:p>
          <a:endParaRPr lang="en-US"/>
        </a:p>
      </dgm:t>
    </dgm:pt>
    <dgm:pt modelId="{B92962A5-D47C-458F-8668-387B6133432E}" type="pres">
      <dgm:prSet presAssocID="{D2E7E0CA-3B2B-4C0B-8A86-8F804279AE82}" presName="parentShp" presStyleLbl="node1" presStyleIdx="1" presStyleCnt="2" custScaleX="55172" custScaleY="64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3A82F-0670-42B6-AE64-279FBCF583C6}" type="pres">
      <dgm:prSet presAssocID="{D2E7E0CA-3B2B-4C0B-8A86-8F804279AE82}" presName="childShp" presStyleLbl="bgAccFollowNode1" presStyleIdx="1" presStyleCnt="2" custScaleX="148543" custScaleY="186577" custLinFactNeighborX="18688" custLinFactNeighborY="-7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811ECB-B623-4D6E-BEC7-3B95748B2F35}" type="presOf" srcId="{CB0F9398-79B7-49BE-BEF5-3F069FBB328F}" destId="{E8FD5021-F571-42D6-BCB0-290DBFC552A9}" srcOrd="0" destOrd="0" presId="urn:microsoft.com/office/officeart/2005/8/layout/vList6"/>
    <dgm:cxn modelId="{32630FF4-6677-41BD-8ED3-24F9D3411D83}" srcId="{CB0F9398-79B7-49BE-BEF5-3F069FBB328F}" destId="{8EDC5948-49BC-4250-B284-89A1F6473C58}" srcOrd="0" destOrd="0" parTransId="{CDB05E06-F022-47EF-B9F4-5472A3E5AA43}" sibTransId="{CFEF97FD-203A-4DE8-B29E-F6B15EC896A1}"/>
    <dgm:cxn modelId="{32A10768-DF75-450B-AD97-81302D2F5267}" type="presOf" srcId="{FD817DD5-069D-4358-953B-A7A9205E2DC3}" destId="{B45BF17D-8200-43EA-8A9E-A18B97DFA8D9}" srcOrd="0" destOrd="0" presId="urn:microsoft.com/office/officeart/2005/8/layout/vList6"/>
    <dgm:cxn modelId="{D5E4C858-871A-48A7-BC41-EEC25AC67613}" srcId="{D2E7E0CA-3B2B-4C0B-8A86-8F804279AE82}" destId="{16435304-B8FC-46A5-8BC3-8B70B3BCA9B8}" srcOrd="1" destOrd="0" parTransId="{DA90D4A2-20F0-48F7-AD12-109BA7C1CB60}" sibTransId="{581A707F-C4A1-4F36-9998-E249EACC81D7}"/>
    <dgm:cxn modelId="{852D2131-515A-47C2-9753-4EC58263C992}" type="presOf" srcId="{8EDC5948-49BC-4250-B284-89A1F6473C58}" destId="{24132C22-F00F-4B0E-BEE6-3C08ED5D139E}" srcOrd="0" destOrd="0" presId="urn:microsoft.com/office/officeart/2005/8/layout/vList6"/>
    <dgm:cxn modelId="{954FD625-6995-4609-B791-F0772849A48D}" type="presOf" srcId="{D2E7E0CA-3B2B-4C0B-8A86-8F804279AE82}" destId="{B92962A5-D47C-458F-8668-387B6133432E}" srcOrd="0" destOrd="0" presId="urn:microsoft.com/office/officeart/2005/8/layout/vList6"/>
    <dgm:cxn modelId="{DF2B9D90-5074-4040-83AA-123AE5D43BCB}" type="presOf" srcId="{16435304-B8FC-46A5-8BC3-8B70B3BCA9B8}" destId="{E833A82F-0670-42B6-AE64-279FBCF583C6}" srcOrd="0" destOrd="1" presId="urn:microsoft.com/office/officeart/2005/8/layout/vList6"/>
    <dgm:cxn modelId="{0EB3774E-52D0-4FF8-ACC4-3F81E959AE14}" type="presOf" srcId="{4A2A4316-0A2E-4678-99D5-4E93B97BDDA4}" destId="{E833A82F-0670-42B6-AE64-279FBCF583C6}" srcOrd="0" destOrd="0" presId="urn:microsoft.com/office/officeart/2005/8/layout/vList6"/>
    <dgm:cxn modelId="{2E13189E-0ED8-4323-9956-A3BCB73EBDC9}" srcId="{D2E7E0CA-3B2B-4C0B-8A86-8F804279AE82}" destId="{4A2A4316-0A2E-4678-99D5-4E93B97BDDA4}" srcOrd="0" destOrd="0" parTransId="{1652424E-F1AE-4C8C-BA73-B987BCDCD58C}" sibTransId="{0B73D21B-FFC6-4A4D-A124-D1EFBE1FF69A}"/>
    <dgm:cxn modelId="{AD4FD9BD-0CC1-42A3-AC10-1B96BD87C9AD}" srcId="{FD817DD5-069D-4358-953B-A7A9205E2DC3}" destId="{D2E7E0CA-3B2B-4C0B-8A86-8F804279AE82}" srcOrd="1" destOrd="0" parTransId="{93A5B61B-FF8C-494F-AE45-297F61419CA7}" sibTransId="{7047D284-CE9B-4D7E-90C0-5B6DD93E9FAF}"/>
    <dgm:cxn modelId="{5A93C739-63C4-42FC-A1C8-333C64FBCA85}" srcId="{FD817DD5-069D-4358-953B-A7A9205E2DC3}" destId="{CB0F9398-79B7-49BE-BEF5-3F069FBB328F}" srcOrd="0" destOrd="0" parTransId="{65B94FEB-2FD8-4D85-B99A-D737EABB1060}" sibTransId="{FB22556A-E75A-4715-9B8A-76B6933A1B42}"/>
    <dgm:cxn modelId="{07EB165C-72AC-4303-8DD0-118280B071E9}" type="presParOf" srcId="{B45BF17D-8200-43EA-8A9E-A18B97DFA8D9}" destId="{3B7FF0AF-444A-404D-AB07-DEB5CFE1E9E5}" srcOrd="0" destOrd="0" presId="urn:microsoft.com/office/officeart/2005/8/layout/vList6"/>
    <dgm:cxn modelId="{90F15C39-8C63-4FDC-BE55-6D84CB285F71}" type="presParOf" srcId="{3B7FF0AF-444A-404D-AB07-DEB5CFE1E9E5}" destId="{E8FD5021-F571-42D6-BCB0-290DBFC552A9}" srcOrd="0" destOrd="0" presId="urn:microsoft.com/office/officeart/2005/8/layout/vList6"/>
    <dgm:cxn modelId="{62355329-FAFD-4236-9CAD-F9BB1EA305C0}" type="presParOf" srcId="{3B7FF0AF-444A-404D-AB07-DEB5CFE1E9E5}" destId="{24132C22-F00F-4B0E-BEE6-3C08ED5D139E}" srcOrd="1" destOrd="0" presId="urn:microsoft.com/office/officeart/2005/8/layout/vList6"/>
    <dgm:cxn modelId="{04328E32-261B-49E2-B374-B9153DA06093}" type="presParOf" srcId="{B45BF17D-8200-43EA-8A9E-A18B97DFA8D9}" destId="{02F7985A-AEFE-41D9-970A-34027AE5110B}" srcOrd="1" destOrd="0" presId="urn:microsoft.com/office/officeart/2005/8/layout/vList6"/>
    <dgm:cxn modelId="{4ABAF4CE-8D0D-41B9-910E-800C387E01C4}" type="presParOf" srcId="{B45BF17D-8200-43EA-8A9E-A18B97DFA8D9}" destId="{77801A7A-8205-4565-8917-C0F4E8D5A00F}" srcOrd="2" destOrd="0" presId="urn:microsoft.com/office/officeart/2005/8/layout/vList6"/>
    <dgm:cxn modelId="{2CAB8F01-55E7-4C0D-9445-2EFDD4E2B38A}" type="presParOf" srcId="{77801A7A-8205-4565-8917-C0F4E8D5A00F}" destId="{B92962A5-D47C-458F-8668-387B6133432E}" srcOrd="0" destOrd="0" presId="urn:microsoft.com/office/officeart/2005/8/layout/vList6"/>
    <dgm:cxn modelId="{DCCB6A29-1F30-4CC1-B1B2-84DC7E71DF5D}" type="presParOf" srcId="{77801A7A-8205-4565-8917-C0F4E8D5A00F}" destId="{E833A82F-0670-42B6-AE64-279FBCF583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2FE6BDA1-660C-44E3-B8D3-B738986F10EC}" type="doc">
      <dgm:prSet loTypeId="urn:microsoft.com/office/officeart/2005/8/layout/process3#2" loCatId="process" qsTypeId="urn:microsoft.com/office/officeart/2005/8/quickstyle/3d1" qsCatId="3D" csTypeId="urn:microsoft.com/office/officeart/2005/8/colors/accent2_1#1" csCatId="accent1" phldr="0"/>
      <dgm:spPr/>
      <dgm:t>
        <a:bodyPr/>
        <a:lstStyle/>
        <a:p>
          <a:endParaRPr lang="en-US"/>
        </a:p>
      </dgm:t>
    </dgm:pt>
    <dgm:pt modelId="{1EC822D0-4B77-4F25-ABD5-8949AFB965C8}">
      <dgm:prSet phldrT="[Text]" phldr="0" custT="0"/>
      <dgm:spPr/>
      <dgm:t>
        <a:bodyPr vert="horz" wrap="square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dirty="0"/>
            <a:t>D</a:t>
          </a:r>
          <a:r>
            <a:rPr lang="en-US" dirty="0" err="1"/>
            <a:t>ata</a:t>
          </a:r>
          <a:r>
            <a:rPr lang="en-US" dirty="0"/>
            <a:t> </a:t>
          </a:r>
          <a:r>
            <a:rPr lang="en-US" dirty="0" err="1"/>
            <a:t>neraca</a:t>
          </a:r>
          <a:r>
            <a:rPr lang="en-US" dirty="0"/>
            <a:t> </a:t>
          </a:r>
          <a:r>
            <a:rPr lang="en-US" dirty="0" err="1"/>
            <a:t>saldo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penutupan</a:t>
          </a:r>
          <a:r>
            <a:rPr lang="en-US" dirty="0"/>
            <a:t> </a:t>
          </a:r>
          <a:r>
            <a:rPr lang="en-US" dirty="0" err="1"/>
            <a:t>berasal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saldo</a:t>
          </a:r>
          <a:r>
            <a:rPr lang="en-US" dirty="0"/>
            <a:t> </a:t>
          </a:r>
          <a:r>
            <a:rPr lang="en-US" dirty="0" err="1"/>
            <a:t>akun</a:t>
          </a:r>
          <a:r>
            <a:rPr lang="en-US" dirty="0"/>
            <a:t> </a:t>
          </a:r>
          <a:r>
            <a:rPr lang="en-US" dirty="0" err="1"/>
            <a:t>buku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penutupan</a:t>
          </a:r>
          <a:r>
            <a:rPr lang="en-US" dirty="0"/>
            <a:t>.</a:t>
          </a:r>
        </a:p>
      </dgm:t>
    </dgm:pt>
    <dgm:pt modelId="{A55FEC0B-23EE-4CFE-8050-49CBA30A17FC}" type="parTrans" cxnId="{5DD35C2D-4051-4668-9145-CC4AA8018B61}">
      <dgm:prSet/>
      <dgm:spPr/>
      <dgm:t>
        <a:bodyPr/>
        <a:lstStyle/>
        <a:p>
          <a:endParaRPr lang="en-US"/>
        </a:p>
      </dgm:t>
    </dgm:pt>
    <dgm:pt modelId="{B0C310D3-A5C4-423C-ADC0-FD305A7B421A}" type="sibTrans" cxnId="{5DD35C2D-4051-4668-9145-CC4AA8018B61}">
      <dgm:prSet/>
      <dgm:spPr/>
      <dgm:t>
        <a:bodyPr/>
        <a:lstStyle/>
        <a:p>
          <a:endParaRPr lang="en-US"/>
        </a:p>
      </dgm:t>
    </dgm:pt>
    <dgm:pt modelId="{86BF0545-C8C8-404B-B317-6B71601F8310}">
      <dgm:prSet phldrT="[Text]" phldr="0" custT="0"/>
      <dgm:spPr/>
      <dgm:t>
        <a:bodyPr vert="horz" wrap="square"/>
        <a:lstStyle>
          <a:lvl1pPr algn="l">
            <a:defRPr sz="20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ID" altLang="en-US" dirty="0"/>
            <a:t>N</a:t>
          </a:r>
          <a:r>
            <a:rPr lang="en-US" dirty="0" err="1"/>
            <a:t>eraca</a:t>
          </a:r>
          <a:r>
            <a:rPr lang="en-US" dirty="0"/>
            <a:t> </a:t>
          </a:r>
          <a:r>
            <a:rPr lang="en-US" dirty="0" err="1"/>
            <a:t>saldo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penutupan</a:t>
          </a:r>
          <a:r>
            <a:rPr lang="en-US" dirty="0"/>
            <a:t> </a:t>
          </a:r>
          <a:r>
            <a:rPr lang="en-US" dirty="0" err="1"/>
            <a:t>menyajikan</a:t>
          </a:r>
          <a:r>
            <a:rPr lang="en-US" dirty="0"/>
            <a:t> </a:t>
          </a:r>
          <a:r>
            <a:rPr lang="en-US" dirty="0" err="1"/>
            <a:t>saldo</a:t>
          </a:r>
          <a:r>
            <a:rPr lang="en-US" dirty="0"/>
            <a:t> </a:t>
          </a:r>
          <a:r>
            <a:rPr lang="en-US" dirty="0" err="1"/>
            <a:t>akun-akun</a:t>
          </a:r>
          <a:r>
            <a:rPr lang="en-US" dirty="0"/>
            <a:t> </a:t>
          </a:r>
          <a:r>
            <a:rPr lang="en-US" dirty="0" err="1"/>
            <a:t>riil</a:t>
          </a:r>
          <a:r>
            <a:rPr lang="en-US" dirty="0"/>
            <a:t> (</a:t>
          </a:r>
          <a:r>
            <a:rPr lang="en-US" dirty="0" err="1"/>
            <a:t>akun</a:t>
          </a:r>
          <a:r>
            <a:rPr lang="en-US" dirty="0"/>
            <a:t> </a:t>
          </a:r>
          <a:r>
            <a:rPr lang="en-US" dirty="0" err="1"/>
            <a:t>harta</a:t>
          </a:r>
          <a:r>
            <a:rPr lang="en-US" dirty="0"/>
            <a:t>, </a:t>
          </a:r>
          <a:r>
            <a:rPr lang="en-US" dirty="0" err="1"/>
            <a:t>utang</a:t>
          </a:r>
          <a:r>
            <a:rPr lang="en-US" dirty="0"/>
            <a:t>, </a:t>
          </a:r>
          <a:r>
            <a:rPr lang="en-US" dirty="0" err="1"/>
            <a:t>dan</a:t>
          </a:r>
          <a:r>
            <a:rPr lang="en-US" dirty="0"/>
            <a:t> modal)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akhir</a:t>
          </a:r>
          <a:r>
            <a:rPr lang="en-US" dirty="0"/>
            <a:t> </a:t>
          </a:r>
          <a:r>
            <a:rPr lang="en-US" dirty="0" err="1"/>
            <a:t>periode</a:t>
          </a:r>
          <a:r>
            <a:rPr lang="en-US" dirty="0"/>
            <a:t> </a:t>
          </a:r>
          <a:r>
            <a:rPr lang="en-US" dirty="0" err="1"/>
            <a:t>akuntansi</a:t>
          </a:r>
          <a:r>
            <a:rPr lang="en-US" dirty="0"/>
            <a:t>.</a:t>
          </a:r>
        </a:p>
      </dgm:t>
    </dgm:pt>
    <dgm:pt modelId="{A554C9B6-595F-4C42-BA2E-0AF975A6182B}" type="parTrans" cxnId="{48017E16-83BF-4BFF-BCEA-334627314701}">
      <dgm:prSet/>
      <dgm:spPr/>
      <dgm:t>
        <a:bodyPr/>
        <a:lstStyle/>
        <a:p>
          <a:endParaRPr lang="en-US"/>
        </a:p>
      </dgm:t>
    </dgm:pt>
    <dgm:pt modelId="{8F0220D1-B873-4B1C-82E7-D1658190B6B3}" type="sibTrans" cxnId="{48017E16-83BF-4BFF-BCEA-334627314701}">
      <dgm:prSet/>
      <dgm:spPr/>
      <dgm:t>
        <a:bodyPr/>
        <a:lstStyle/>
        <a:p>
          <a:endParaRPr lang="en-US"/>
        </a:p>
      </dgm:t>
    </dgm:pt>
    <dgm:pt modelId="{8491E495-F139-4C9B-87E4-7E751A41EE0C}">
      <dgm:prSet phldr="0" custT="0"/>
      <dgm:spPr/>
      <dgm:t>
        <a:bodyPr vert="horz" wrap="square"/>
        <a:lstStyle>
          <a:lvl1pPr algn="l">
            <a:defRPr sz="20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dirty="0" err="1"/>
            <a:t>Neraca</a:t>
          </a:r>
          <a:r>
            <a:rPr lang="en-US" dirty="0"/>
            <a:t> </a:t>
          </a:r>
          <a:r>
            <a:rPr lang="en-US" dirty="0" err="1"/>
            <a:t>saldo</a:t>
          </a:r>
          <a:r>
            <a:rPr lang="en-US" dirty="0"/>
            <a:t> </a:t>
          </a:r>
          <a:r>
            <a:rPr lang="en-US" dirty="0" err="1"/>
            <a:t>setelah</a:t>
          </a:r>
          <a:r>
            <a:rPr lang="en-US" dirty="0"/>
            <a:t> </a:t>
          </a:r>
          <a:r>
            <a:rPr lang="en-US" dirty="0" err="1"/>
            <a:t>penutupan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alat</a:t>
          </a:r>
          <a:r>
            <a:rPr lang="en-US" dirty="0"/>
            <a:t> </a:t>
          </a:r>
          <a:r>
            <a:rPr lang="en-US" dirty="0" err="1"/>
            <a:t>menguji</a:t>
          </a:r>
          <a:r>
            <a:rPr lang="en-US" dirty="0"/>
            <a:t> </a:t>
          </a:r>
          <a:r>
            <a:rPr lang="en-US" dirty="0" err="1"/>
            <a:t>kebenaran</a:t>
          </a:r>
          <a:r>
            <a:rPr lang="en-US" dirty="0"/>
            <a:t> posting </a:t>
          </a:r>
          <a:r>
            <a:rPr lang="en-US" dirty="0" err="1"/>
            <a:t>jurnal</a:t>
          </a:r>
          <a:r>
            <a:rPr lang="en-US" dirty="0"/>
            <a:t> </a:t>
          </a:r>
          <a:r>
            <a:rPr lang="en-US" dirty="0" err="1"/>
            <a:t>penyesuaian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buku</a:t>
          </a:r>
          <a:r>
            <a:rPr lang="en-US" dirty="0"/>
            <a:t> </a:t>
          </a:r>
          <a:r>
            <a:rPr lang="en-US" dirty="0" err="1"/>
            <a:t>besar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jurnal</a:t>
          </a:r>
          <a:r>
            <a:rPr lang="en-US" dirty="0"/>
            <a:t> </a:t>
          </a:r>
          <a:r>
            <a:rPr lang="en-US" dirty="0" err="1"/>
            <a:t>penutup</a:t>
          </a:r>
          <a:r>
            <a:rPr lang="en-US" dirty="0"/>
            <a:t>.</a:t>
          </a:r>
        </a:p>
      </dgm:t>
    </dgm:pt>
    <dgm:pt modelId="{8ED3DEEC-D468-4611-ADAB-9A44A8E0E4E3}" type="parTrans" cxnId="{D7DFD99C-7FD7-4755-B443-6E9679E2C0DA}">
      <dgm:prSet/>
      <dgm:spPr/>
      <dgm:t>
        <a:bodyPr/>
        <a:lstStyle/>
        <a:p>
          <a:endParaRPr lang="en-US"/>
        </a:p>
      </dgm:t>
    </dgm:pt>
    <dgm:pt modelId="{9D42E138-8748-439C-80A5-4B60D6ED3F37}" type="sibTrans" cxnId="{D7DFD99C-7FD7-4755-B443-6E9679E2C0DA}">
      <dgm:prSet/>
      <dgm:spPr/>
      <dgm:t>
        <a:bodyPr/>
        <a:lstStyle/>
        <a:p>
          <a:endParaRPr lang="en-US"/>
        </a:p>
      </dgm:t>
    </dgm:pt>
    <dgm:pt modelId="{6600DED2-8216-4ABE-8A99-4882629E1A4D}" type="pres">
      <dgm:prSet presAssocID="{2FE6BDA1-660C-44E3-B8D3-B738986F10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EA64EB-AB03-4C80-9EEA-7CED2D89D89C}" type="pres">
      <dgm:prSet presAssocID="{1EC822D0-4B77-4F25-ABD5-8949AFB965C8}" presName="composite" presStyleCnt="0"/>
      <dgm:spPr/>
      <dgm:t>
        <a:bodyPr/>
        <a:lstStyle/>
        <a:p>
          <a:endParaRPr lang="en-US"/>
        </a:p>
      </dgm:t>
    </dgm:pt>
    <dgm:pt modelId="{CAF6A44E-174D-4D73-BBC0-9FC10FA804B9}" type="pres">
      <dgm:prSet presAssocID="{1EC822D0-4B77-4F25-ABD5-8949AFB965C8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8DFF6-0BBC-4765-94CE-726AE7249D2C}" type="pres">
      <dgm:prSet presAssocID="{1EC822D0-4B77-4F25-ABD5-8949AFB965C8}" presName="parSh" presStyleLbl="node1" presStyleIdx="0" presStyleCnt="1"/>
      <dgm:spPr/>
      <dgm:t>
        <a:bodyPr/>
        <a:lstStyle/>
        <a:p>
          <a:endParaRPr lang="en-US"/>
        </a:p>
      </dgm:t>
    </dgm:pt>
    <dgm:pt modelId="{A527D8D7-AE0F-41E2-B0A5-F384C5C9B908}" type="pres">
      <dgm:prSet presAssocID="{1EC822D0-4B77-4F25-ABD5-8949AFB965C8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5D22BF-DD7F-4C44-A591-F4A0BE3C45AB}" type="presOf" srcId="{86BF0545-C8C8-404B-B317-6B71601F8310}" destId="{A527D8D7-AE0F-41E2-B0A5-F384C5C9B908}" srcOrd="0" destOrd="0" presId="urn:microsoft.com/office/officeart/2005/8/layout/process3#2"/>
    <dgm:cxn modelId="{426BEAC2-35FB-40E6-A651-4B21230187EF}" type="presOf" srcId="{2FE6BDA1-660C-44E3-B8D3-B738986F10EC}" destId="{6600DED2-8216-4ABE-8A99-4882629E1A4D}" srcOrd="0" destOrd="0" presId="urn:microsoft.com/office/officeart/2005/8/layout/process3#2"/>
    <dgm:cxn modelId="{48017E16-83BF-4BFF-BCEA-334627314701}" srcId="{1EC822D0-4B77-4F25-ABD5-8949AFB965C8}" destId="{86BF0545-C8C8-404B-B317-6B71601F8310}" srcOrd="0" destOrd="0" parTransId="{A554C9B6-595F-4C42-BA2E-0AF975A6182B}" sibTransId="{8F0220D1-B873-4B1C-82E7-D1658190B6B3}"/>
    <dgm:cxn modelId="{CF6AB0E4-820B-4199-99EC-F4EC4CF3318B}" type="presOf" srcId="{1EC822D0-4B77-4F25-ABD5-8949AFB965C8}" destId="{BEA8DFF6-0BBC-4765-94CE-726AE7249D2C}" srcOrd="1" destOrd="0" presId="urn:microsoft.com/office/officeart/2005/8/layout/process3#2"/>
    <dgm:cxn modelId="{F6E638F1-6E92-4823-8D71-61A7DCC1B172}" type="presOf" srcId="{1EC822D0-4B77-4F25-ABD5-8949AFB965C8}" destId="{CAF6A44E-174D-4D73-BBC0-9FC10FA804B9}" srcOrd="0" destOrd="0" presId="urn:microsoft.com/office/officeart/2005/8/layout/process3#2"/>
    <dgm:cxn modelId="{5DD35C2D-4051-4668-9145-CC4AA8018B61}" srcId="{2FE6BDA1-660C-44E3-B8D3-B738986F10EC}" destId="{1EC822D0-4B77-4F25-ABD5-8949AFB965C8}" srcOrd="0" destOrd="0" parTransId="{A55FEC0B-23EE-4CFE-8050-49CBA30A17FC}" sibTransId="{B0C310D3-A5C4-423C-ADC0-FD305A7B421A}"/>
    <dgm:cxn modelId="{D7DFD99C-7FD7-4755-B443-6E9679E2C0DA}" srcId="{1EC822D0-4B77-4F25-ABD5-8949AFB965C8}" destId="{8491E495-F139-4C9B-87E4-7E751A41EE0C}" srcOrd="1" destOrd="0" parTransId="{8ED3DEEC-D468-4611-ADAB-9A44A8E0E4E3}" sibTransId="{9D42E138-8748-439C-80A5-4B60D6ED3F37}"/>
    <dgm:cxn modelId="{32F828FC-E3F4-402B-B28A-33114503DC98}" type="presOf" srcId="{8491E495-F139-4C9B-87E4-7E751A41EE0C}" destId="{A527D8D7-AE0F-41E2-B0A5-F384C5C9B908}" srcOrd="0" destOrd="1" presId="urn:microsoft.com/office/officeart/2005/8/layout/process3#2"/>
    <dgm:cxn modelId="{BDE9E3B4-D6A6-4AD3-8A7B-85825ACC0952}" type="presParOf" srcId="{6600DED2-8216-4ABE-8A99-4882629E1A4D}" destId="{13EA64EB-AB03-4C80-9EEA-7CED2D89D89C}" srcOrd="0" destOrd="0" presId="urn:microsoft.com/office/officeart/2005/8/layout/process3#2"/>
    <dgm:cxn modelId="{CC3B30D0-99D7-40A6-BD12-B4061D292CAC}" type="presParOf" srcId="{13EA64EB-AB03-4C80-9EEA-7CED2D89D89C}" destId="{CAF6A44E-174D-4D73-BBC0-9FC10FA804B9}" srcOrd="0" destOrd="0" presId="urn:microsoft.com/office/officeart/2005/8/layout/process3#2"/>
    <dgm:cxn modelId="{4BEE08BE-7FE3-4E39-9BF5-201C83E8FBD0}" type="presParOf" srcId="{13EA64EB-AB03-4C80-9EEA-7CED2D89D89C}" destId="{BEA8DFF6-0BBC-4765-94CE-726AE7249D2C}" srcOrd="1" destOrd="0" presId="urn:microsoft.com/office/officeart/2005/8/layout/process3#2"/>
    <dgm:cxn modelId="{78A2822E-589A-4BD6-889C-201B294701FF}" type="presParOf" srcId="{13EA64EB-AB03-4C80-9EEA-7CED2D89D89C}" destId="{A527D8D7-AE0F-41E2-B0A5-F384C5C9B908}" srcOrd="2" destOrd="0" presId="urn:microsoft.com/office/officeart/2005/8/layout/process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4CF3901-8D70-4BE5-88E1-FCB4F1E2CA37}" type="doc">
      <dgm:prSet loTypeId="urn:microsoft.com/office/officeart/2005/8/layout/hierarchy6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839F80-2611-4F77-88D5-4E7319EAED95}">
      <dgm:prSet phldrT="[Text]" custT="1"/>
      <dgm:spPr/>
      <dgm:t>
        <a:bodyPr/>
        <a:lstStyle/>
        <a:p>
          <a:r>
            <a:rPr lang="en-ID" alt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ID" alt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alt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Pembalik</a:t>
          </a:r>
          <a:endParaRPr lang="en-US" sz="2000" dirty="0"/>
        </a:p>
      </dgm:t>
    </dgm:pt>
    <dgm:pt modelId="{49A4CE56-9497-4844-A206-358EAAFB18E4}" type="parTrans" cxnId="{6A455829-FDAD-49E7-834D-47353B56671F}">
      <dgm:prSet/>
      <dgm:spPr/>
      <dgm:t>
        <a:bodyPr/>
        <a:lstStyle/>
        <a:p>
          <a:endParaRPr lang="en-US"/>
        </a:p>
      </dgm:t>
    </dgm:pt>
    <dgm:pt modelId="{EEBABE29-8A0D-4FFD-BCF2-66795C74AFB3}" type="sibTrans" cxnId="{6A455829-FDAD-49E7-834D-47353B56671F}">
      <dgm:prSet/>
      <dgm:spPr/>
      <dgm:t>
        <a:bodyPr/>
        <a:lstStyle/>
        <a:p>
          <a:endParaRPr lang="en-US"/>
        </a:p>
      </dgm:t>
    </dgm:pt>
    <dgm:pt modelId="{24E8F5FA-D48F-4C8D-902B-284B0D5894E1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Dibuat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awal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periode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akuntansi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A03EB82-C7E0-4364-B6E9-2D689140BBF2}" type="parTrans" cxnId="{38EE120B-471C-44E0-A535-3BCB583DE65E}">
      <dgm:prSet/>
      <dgm:spPr/>
      <dgm:t>
        <a:bodyPr/>
        <a:lstStyle/>
        <a:p>
          <a:endParaRPr lang="en-US"/>
        </a:p>
      </dgm:t>
    </dgm:pt>
    <dgm:pt modelId="{24536FBB-34F1-409F-9FEE-C7AE1EDB0A08}" type="sibTrans" cxnId="{38EE120B-471C-44E0-A535-3BCB583DE65E}">
      <dgm:prSet/>
      <dgm:spPr/>
      <dgm:t>
        <a:bodyPr/>
        <a:lstStyle/>
        <a:p>
          <a:endParaRPr lang="en-US"/>
        </a:p>
      </dgm:t>
    </dgm:pt>
    <dgm:pt modelId="{3811A4D1-27D2-4DA8-9468-D06C8500F58C}">
      <dgm:prSet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Akun-akun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penyesuaian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dibuatkan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pembalik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awal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periode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akuntansi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saldonya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bernilai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nol.</a:t>
          </a:r>
        </a:p>
      </dgm:t>
    </dgm:pt>
    <dgm:pt modelId="{5B5190B2-C0E7-46A6-A495-64DA50FD84E1}" type="parTrans" cxnId="{CEC632F8-3D94-4F53-8798-49ADF3F39FA5}">
      <dgm:prSet/>
      <dgm:spPr/>
      <dgm:t>
        <a:bodyPr/>
        <a:lstStyle/>
        <a:p>
          <a:endParaRPr lang="en-US"/>
        </a:p>
      </dgm:t>
    </dgm:pt>
    <dgm:pt modelId="{56603259-26FC-4F05-9286-AF6A2B5C45DE}" type="sibTrans" cxnId="{CEC632F8-3D94-4F53-8798-49ADF3F39FA5}">
      <dgm:prSet/>
      <dgm:spPr/>
      <dgm:t>
        <a:bodyPr/>
        <a:lstStyle/>
        <a:p>
          <a:endParaRPr lang="en-US"/>
        </a:p>
      </dgm:t>
    </dgm:pt>
    <dgm:pt modelId="{F7AB5A94-A10D-4945-B4E0-94CFB037FE0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ID" altLang="en-US" dirty="0" smtClean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idak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semua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akun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penyesuaian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perlu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dicatat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pembalik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916C2DB6-4BE5-4DA7-B44B-95ACEA9466FF}" type="parTrans" cxnId="{789BC866-302F-4682-B4BA-1A7342703C39}">
      <dgm:prSet/>
      <dgm:spPr/>
      <dgm:t>
        <a:bodyPr/>
        <a:lstStyle/>
        <a:p>
          <a:endParaRPr lang="en-US"/>
        </a:p>
      </dgm:t>
    </dgm:pt>
    <dgm:pt modelId="{BDF71189-2233-4DE6-99FF-57BBC0B1F3E4}" type="sibTrans" cxnId="{789BC866-302F-4682-B4BA-1A7342703C39}">
      <dgm:prSet/>
      <dgm:spPr/>
      <dgm:t>
        <a:bodyPr/>
        <a:lstStyle/>
        <a:p>
          <a:endParaRPr lang="en-US"/>
        </a:p>
      </dgm:t>
    </dgm:pt>
    <dgm:pt modelId="{59ABCE11-CDA7-46F3-BB65-FC28649B24BE}" type="pres">
      <dgm:prSet presAssocID="{24CF3901-8D70-4BE5-88E1-FCB4F1E2CA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8814FA-91BE-423E-AF96-C30F1DA2963D}" type="pres">
      <dgm:prSet presAssocID="{24CF3901-8D70-4BE5-88E1-FCB4F1E2CA37}" presName="hierFlow" presStyleCnt="0"/>
      <dgm:spPr/>
    </dgm:pt>
    <dgm:pt modelId="{5A130C69-ED42-4703-8363-7648A37FA9F6}" type="pres">
      <dgm:prSet presAssocID="{24CF3901-8D70-4BE5-88E1-FCB4F1E2CA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FE1274A-31CF-4DCD-8F40-A67CA847D40F}" type="pres">
      <dgm:prSet presAssocID="{29839F80-2611-4F77-88D5-4E7319EAED95}" presName="Name14" presStyleCnt="0"/>
      <dgm:spPr/>
    </dgm:pt>
    <dgm:pt modelId="{8375AB85-8D1A-4769-8BC8-464F73578D1F}" type="pres">
      <dgm:prSet presAssocID="{29839F80-2611-4F77-88D5-4E7319EAED95}" presName="level1Shape" presStyleLbl="node0" presStyleIdx="0" presStyleCnt="1" custScaleY="43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9422D-4A68-4845-8E97-7A423E303ACF}" type="pres">
      <dgm:prSet presAssocID="{29839F80-2611-4F77-88D5-4E7319EAED95}" presName="hierChild2" presStyleCnt="0"/>
      <dgm:spPr/>
    </dgm:pt>
    <dgm:pt modelId="{0B9AF5AE-1AFD-4869-975A-D6D49E74A165}" type="pres">
      <dgm:prSet presAssocID="{BA03EB82-C7E0-4364-B6E9-2D689140BBF2}" presName="Name19" presStyleLbl="parChTrans1D2" presStyleIdx="0" presStyleCnt="3"/>
      <dgm:spPr/>
      <dgm:t>
        <a:bodyPr/>
        <a:lstStyle/>
        <a:p>
          <a:endParaRPr lang="en-US"/>
        </a:p>
      </dgm:t>
    </dgm:pt>
    <dgm:pt modelId="{8E91188B-FECD-4D1C-A577-C13E222F5600}" type="pres">
      <dgm:prSet presAssocID="{24E8F5FA-D48F-4C8D-902B-284B0D5894E1}" presName="Name21" presStyleCnt="0"/>
      <dgm:spPr/>
    </dgm:pt>
    <dgm:pt modelId="{F3D95429-EA84-41E4-9559-C62243B6DED6}" type="pres">
      <dgm:prSet presAssocID="{24E8F5FA-D48F-4C8D-902B-284B0D5894E1}" presName="level2Shape" presStyleLbl="node2" presStyleIdx="0" presStyleCnt="3"/>
      <dgm:spPr/>
      <dgm:t>
        <a:bodyPr/>
        <a:lstStyle/>
        <a:p>
          <a:endParaRPr lang="en-US"/>
        </a:p>
      </dgm:t>
    </dgm:pt>
    <dgm:pt modelId="{A252AF55-205C-461C-9924-C4E89EC3EF81}" type="pres">
      <dgm:prSet presAssocID="{24E8F5FA-D48F-4C8D-902B-284B0D5894E1}" presName="hierChild3" presStyleCnt="0"/>
      <dgm:spPr/>
    </dgm:pt>
    <dgm:pt modelId="{0C848353-C9B7-47E5-B960-9C6ADE810493}" type="pres">
      <dgm:prSet presAssocID="{5B5190B2-C0E7-46A6-A495-64DA50FD84E1}" presName="Name19" presStyleLbl="parChTrans1D2" presStyleIdx="1" presStyleCnt="3"/>
      <dgm:spPr/>
      <dgm:t>
        <a:bodyPr/>
        <a:lstStyle/>
        <a:p>
          <a:endParaRPr lang="en-US"/>
        </a:p>
      </dgm:t>
    </dgm:pt>
    <dgm:pt modelId="{3E2998AF-E22B-4DFE-9636-5AE9FE0DC34E}" type="pres">
      <dgm:prSet presAssocID="{3811A4D1-27D2-4DA8-9468-D06C8500F58C}" presName="Name21" presStyleCnt="0"/>
      <dgm:spPr/>
    </dgm:pt>
    <dgm:pt modelId="{1431682D-9F03-4652-AA39-6F54C33B5ADC}" type="pres">
      <dgm:prSet presAssocID="{3811A4D1-27D2-4DA8-9468-D06C8500F58C}" presName="level2Shape" presStyleLbl="node2" presStyleIdx="1" presStyleCnt="3"/>
      <dgm:spPr/>
      <dgm:t>
        <a:bodyPr/>
        <a:lstStyle/>
        <a:p>
          <a:endParaRPr lang="en-US"/>
        </a:p>
      </dgm:t>
    </dgm:pt>
    <dgm:pt modelId="{DF652D99-B2F6-49AD-826F-73392A8FCE7F}" type="pres">
      <dgm:prSet presAssocID="{3811A4D1-27D2-4DA8-9468-D06C8500F58C}" presName="hierChild3" presStyleCnt="0"/>
      <dgm:spPr/>
    </dgm:pt>
    <dgm:pt modelId="{48E474AA-8AD6-42F7-8BF4-F8236AE7C0E7}" type="pres">
      <dgm:prSet presAssocID="{916C2DB6-4BE5-4DA7-B44B-95ACEA9466FF}" presName="Name19" presStyleLbl="parChTrans1D2" presStyleIdx="2" presStyleCnt="3"/>
      <dgm:spPr/>
      <dgm:t>
        <a:bodyPr/>
        <a:lstStyle/>
        <a:p>
          <a:endParaRPr lang="en-US"/>
        </a:p>
      </dgm:t>
    </dgm:pt>
    <dgm:pt modelId="{66E7ADAE-5DAA-438F-9B49-EC0B3C0C32C3}" type="pres">
      <dgm:prSet presAssocID="{F7AB5A94-A10D-4945-B4E0-94CFB037FE0A}" presName="Name21" presStyleCnt="0"/>
      <dgm:spPr/>
    </dgm:pt>
    <dgm:pt modelId="{C61EE6BA-251B-4DEF-8FCA-2C26F766D047}" type="pres">
      <dgm:prSet presAssocID="{F7AB5A94-A10D-4945-B4E0-94CFB037FE0A}" presName="level2Shape" presStyleLbl="node2" presStyleIdx="2" presStyleCnt="3"/>
      <dgm:spPr/>
      <dgm:t>
        <a:bodyPr/>
        <a:lstStyle/>
        <a:p>
          <a:endParaRPr lang="en-US"/>
        </a:p>
      </dgm:t>
    </dgm:pt>
    <dgm:pt modelId="{BE9B1346-F499-4886-9018-8C7B30A213ED}" type="pres">
      <dgm:prSet presAssocID="{F7AB5A94-A10D-4945-B4E0-94CFB037FE0A}" presName="hierChild3" presStyleCnt="0"/>
      <dgm:spPr/>
    </dgm:pt>
    <dgm:pt modelId="{8EBF19FB-A0BF-47AC-AC14-14AE8DBB4F2A}" type="pres">
      <dgm:prSet presAssocID="{24CF3901-8D70-4BE5-88E1-FCB4F1E2CA37}" presName="bgShapesFlow" presStyleCnt="0"/>
      <dgm:spPr/>
    </dgm:pt>
  </dgm:ptLst>
  <dgm:cxnLst>
    <dgm:cxn modelId="{38EE120B-471C-44E0-A535-3BCB583DE65E}" srcId="{29839F80-2611-4F77-88D5-4E7319EAED95}" destId="{24E8F5FA-D48F-4C8D-902B-284B0D5894E1}" srcOrd="0" destOrd="0" parTransId="{BA03EB82-C7E0-4364-B6E9-2D689140BBF2}" sibTransId="{24536FBB-34F1-409F-9FEE-C7AE1EDB0A08}"/>
    <dgm:cxn modelId="{4A87047B-7027-4CD7-B9DB-34DFCF0C11D4}" type="presOf" srcId="{29839F80-2611-4F77-88D5-4E7319EAED95}" destId="{8375AB85-8D1A-4769-8BC8-464F73578D1F}" srcOrd="0" destOrd="0" presId="urn:microsoft.com/office/officeart/2005/8/layout/hierarchy6"/>
    <dgm:cxn modelId="{6A455829-FDAD-49E7-834D-47353B56671F}" srcId="{24CF3901-8D70-4BE5-88E1-FCB4F1E2CA37}" destId="{29839F80-2611-4F77-88D5-4E7319EAED95}" srcOrd="0" destOrd="0" parTransId="{49A4CE56-9497-4844-A206-358EAAFB18E4}" sibTransId="{EEBABE29-8A0D-4FFD-BCF2-66795C74AFB3}"/>
    <dgm:cxn modelId="{789BC866-302F-4682-B4BA-1A7342703C39}" srcId="{29839F80-2611-4F77-88D5-4E7319EAED95}" destId="{F7AB5A94-A10D-4945-B4E0-94CFB037FE0A}" srcOrd="2" destOrd="0" parTransId="{916C2DB6-4BE5-4DA7-B44B-95ACEA9466FF}" sibTransId="{BDF71189-2233-4DE6-99FF-57BBC0B1F3E4}"/>
    <dgm:cxn modelId="{ACC28FD2-8115-47DA-B49B-F91D38381A5D}" type="presOf" srcId="{24E8F5FA-D48F-4C8D-902B-284B0D5894E1}" destId="{F3D95429-EA84-41E4-9559-C62243B6DED6}" srcOrd="0" destOrd="0" presId="urn:microsoft.com/office/officeart/2005/8/layout/hierarchy6"/>
    <dgm:cxn modelId="{1EA01D0E-4DA4-4A66-9DC3-EF71850DD3C4}" type="presOf" srcId="{5B5190B2-C0E7-46A6-A495-64DA50FD84E1}" destId="{0C848353-C9B7-47E5-B960-9C6ADE810493}" srcOrd="0" destOrd="0" presId="urn:microsoft.com/office/officeart/2005/8/layout/hierarchy6"/>
    <dgm:cxn modelId="{867B7BD0-ECD2-4A1B-97E1-D1B281046523}" type="presOf" srcId="{24CF3901-8D70-4BE5-88E1-FCB4F1E2CA37}" destId="{59ABCE11-CDA7-46F3-BB65-FC28649B24BE}" srcOrd="0" destOrd="0" presId="urn:microsoft.com/office/officeart/2005/8/layout/hierarchy6"/>
    <dgm:cxn modelId="{7F67E2E8-DF25-49A0-B042-488C1739CA05}" type="presOf" srcId="{916C2DB6-4BE5-4DA7-B44B-95ACEA9466FF}" destId="{48E474AA-8AD6-42F7-8BF4-F8236AE7C0E7}" srcOrd="0" destOrd="0" presId="urn:microsoft.com/office/officeart/2005/8/layout/hierarchy6"/>
    <dgm:cxn modelId="{CEC632F8-3D94-4F53-8798-49ADF3F39FA5}" srcId="{29839F80-2611-4F77-88D5-4E7319EAED95}" destId="{3811A4D1-27D2-4DA8-9468-D06C8500F58C}" srcOrd="1" destOrd="0" parTransId="{5B5190B2-C0E7-46A6-A495-64DA50FD84E1}" sibTransId="{56603259-26FC-4F05-9286-AF6A2B5C45DE}"/>
    <dgm:cxn modelId="{81A6EC9D-7F40-40D2-ABDC-4022470B8EA3}" type="presOf" srcId="{F7AB5A94-A10D-4945-B4E0-94CFB037FE0A}" destId="{C61EE6BA-251B-4DEF-8FCA-2C26F766D047}" srcOrd="0" destOrd="0" presId="urn:microsoft.com/office/officeart/2005/8/layout/hierarchy6"/>
    <dgm:cxn modelId="{E0548DF5-E55A-4C53-B6FC-803E2994E73A}" type="presOf" srcId="{3811A4D1-27D2-4DA8-9468-D06C8500F58C}" destId="{1431682D-9F03-4652-AA39-6F54C33B5ADC}" srcOrd="0" destOrd="0" presId="urn:microsoft.com/office/officeart/2005/8/layout/hierarchy6"/>
    <dgm:cxn modelId="{3E46CB3E-74DC-442A-B604-A9FAFA5EF617}" type="presOf" srcId="{BA03EB82-C7E0-4364-B6E9-2D689140BBF2}" destId="{0B9AF5AE-1AFD-4869-975A-D6D49E74A165}" srcOrd="0" destOrd="0" presId="urn:microsoft.com/office/officeart/2005/8/layout/hierarchy6"/>
    <dgm:cxn modelId="{3799B2D4-DF75-41AC-AA4C-3C05336341D6}" type="presParOf" srcId="{59ABCE11-CDA7-46F3-BB65-FC28649B24BE}" destId="{DE8814FA-91BE-423E-AF96-C30F1DA2963D}" srcOrd="0" destOrd="0" presId="urn:microsoft.com/office/officeart/2005/8/layout/hierarchy6"/>
    <dgm:cxn modelId="{877EFCFA-5DA2-479E-945E-C80A21205E6D}" type="presParOf" srcId="{DE8814FA-91BE-423E-AF96-C30F1DA2963D}" destId="{5A130C69-ED42-4703-8363-7648A37FA9F6}" srcOrd="0" destOrd="0" presId="urn:microsoft.com/office/officeart/2005/8/layout/hierarchy6"/>
    <dgm:cxn modelId="{AE52186C-1FA0-4563-9F41-76B8CF18502C}" type="presParOf" srcId="{5A130C69-ED42-4703-8363-7648A37FA9F6}" destId="{CFE1274A-31CF-4DCD-8F40-A67CA847D40F}" srcOrd="0" destOrd="0" presId="urn:microsoft.com/office/officeart/2005/8/layout/hierarchy6"/>
    <dgm:cxn modelId="{50B60A55-6759-4DAD-BE90-B2BB1948AD48}" type="presParOf" srcId="{CFE1274A-31CF-4DCD-8F40-A67CA847D40F}" destId="{8375AB85-8D1A-4769-8BC8-464F73578D1F}" srcOrd="0" destOrd="0" presId="urn:microsoft.com/office/officeart/2005/8/layout/hierarchy6"/>
    <dgm:cxn modelId="{29BB1F25-17D0-48AC-B0DF-DD3AAFFE4025}" type="presParOf" srcId="{CFE1274A-31CF-4DCD-8F40-A67CA847D40F}" destId="{4BA9422D-4A68-4845-8E97-7A423E303ACF}" srcOrd="1" destOrd="0" presId="urn:microsoft.com/office/officeart/2005/8/layout/hierarchy6"/>
    <dgm:cxn modelId="{96604E83-12F1-4FE9-B809-89CEE012930C}" type="presParOf" srcId="{4BA9422D-4A68-4845-8E97-7A423E303ACF}" destId="{0B9AF5AE-1AFD-4869-975A-D6D49E74A165}" srcOrd="0" destOrd="0" presId="urn:microsoft.com/office/officeart/2005/8/layout/hierarchy6"/>
    <dgm:cxn modelId="{736A8FE8-46FD-444C-AE68-8BCB217AC8A1}" type="presParOf" srcId="{4BA9422D-4A68-4845-8E97-7A423E303ACF}" destId="{8E91188B-FECD-4D1C-A577-C13E222F5600}" srcOrd="1" destOrd="0" presId="urn:microsoft.com/office/officeart/2005/8/layout/hierarchy6"/>
    <dgm:cxn modelId="{C23D0C2E-44DE-4B09-BE63-10F18C9343B8}" type="presParOf" srcId="{8E91188B-FECD-4D1C-A577-C13E222F5600}" destId="{F3D95429-EA84-41E4-9559-C62243B6DED6}" srcOrd="0" destOrd="0" presId="urn:microsoft.com/office/officeart/2005/8/layout/hierarchy6"/>
    <dgm:cxn modelId="{1FFD668E-4DD4-4DEF-BB2E-4B1E9D812A9D}" type="presParOf" srcId="{8E91188B-FECD-4D1C-A577-C13E222F5600}" destId="{A252AF55-205C-461C-9924-C4E89EC3EF81}" srcOrd="1" destOrd="0" presId="urn:microsoft.com/office/officeart/2005/8/layout/hierarchy6"/>
    <dgm:cxn modelId="{7668A720-138A-40E4-8EE1-875AB760C617}" type="presParOf" srcId="{4BA9422D-4A68-4845-8E97-7A423E303ACF}" destId="{0C848353-C9B7-47E5-B960-9C6ADE810493}" srcOrd="2" destOrd="0" presId="urn:microsoft.com/office/officeart/2005/8/layout/hierarchy6"/>
    <dgm:cxn modelId="{A89B4492-3AD3-4180-9465-574D199FC21A}" type="presParOf" srcId="{4BA9422D-4A68-4845-8E97-7A423E303ACF}" destId="{3E2998AF-E22B-4DFE-9636-5AE9FE0DC34E}" srcOrd="3" destOrd="0" presId="urn:microsoft.com/office/officeart/2005/8/layout/hierarchy6"/>
    <dgm:cxn modelId="{1914D102-E730-4C1A-ADB3-505BEAA81B1F}" type="presParOf" srcId="{3E2998AF-E22B-4DFE-9636-5AE9FE0DC34E}" destId="{1431682D-9F03-4652-AA39-6F54C33B5ADC}" srcOrd="0" destOrd="0" presId="urn:microsoft.com/office/officeart/2005/8/layout/hierarchy6"/>
    <dgm:cxn modelId="{60C54729-3185-4DE3-A097-41C882BB0BE8}" type="presParOf" srcId="{3E2998AF-E22B-4DFE-9636-5AE9FE0DC34E}" destId="{DF652D99-B2F6-49AD-826F-73392A8FCE7F}" srcOrd="1" destOrd="0" presId="urn:microsoft.com/office/officeart/2005/8/layout/hierarchy6"/>
    <dgm:cxn modelId="{D81BF464-D8E0-4B89-A897-83036D01553E}" type="presParOf" srcId="{4BA9422D-4A68-4845-8E97-7A423E303ACF}" destId="{48E474AA-8AD6-42F7-8BF4-F8236AE7C0E7}" srcOrd="4" destOrd="0" presId="urn:microsoft.com/office/officeart/2005/8/layout/hierarchy6"/>
    <dgm:cxn modelId="{B176175F-2575-4A5E-A1C3-6A615D03705A}" type="presParOf" srcId="{4BA9422D-4A68-4845-8E97-7A423E303ACF}" destId="{66E7ADAE-5DAA-438F-9B49-EC0B3C0C32C3}" srcOrd="5" destOrd="0" presId="urn:microsoft.com/office/officeart/2005/8/layout/hierarchy6"/>
    <dgm:cxn modelId="{DA4A5A30-F97F-473C-9ED3-4E567A1D027F}" type="presParOf" srcId="{66E7ADAE-5DAA-438F-9B49-EC0B3C0C32C3}" destId="{C61EE6BA-251B-4DEF-8FCA-2C26F766D047}" srcOrd="0" destOrd="0" presId="urn:microsoft.com/office/officeart/2005/8/layout/hierarchy6"/>
    <dgm:cxn modelId="{19B164CA-65D7-4518-8AD3-C1B4783A19B8}" type="presParOf" srcId="{66E7ADAE-5DAA-438F-9B49-EC0B3C0C32C3}" destId="{BE9B1346-F499-4886-9018-8C7B30A213ED}" srcOrd="1" destOrd="0" presId="urn:microsoft.com/office/officeart/2005/8/layout/hierarchy6"/>
    <dgm:cxn modelId="{26F900C7-DBF7-49EF-88C2-61B4C3B1A4E6}" type="presParOf" srcId="{59ABCE11-CDA7-46F3-BB65-FC28649B24BE}" destId="{8EBF19FB-A0BF-47AC-AC14-14AE8DBB4F2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6068C167-2C01-4B0B-81C4-726248B418D0}" type="doc">
      <dgm:prSet loTypeId="urn:microsoft.com/office/officeart/2005/8/layout/radial4#2" loCatId="relationship" qsTypeId="urn:microsoft.com/office/officeart/2005/8/quickstyle/3d7" qsCatId="3D" csTypeId="urn:microsoft.com/office/officeart/2005/8/colors/colorful2" csCatId="colorful" phldr="0"/>
      <dgm:spPr/>
      <dgm:t>
        <a:bodyPr/>
        <a:lstStyle/>
        <a:p>
          <a:endParaRPr lang="en-US"/>
        </a:p>
      </dgm:t>
    </dgm:pt>
    <dgm:pt modelId="{1D7F6E08-72A6-46CC-8870-C881D1493500}">
      <dgm:prSet phldrT="[Text]" phldr="0" custT="0"/>
      <dgm:spPr/>
      <dgm:t>
        <a:bodyPr vert="horz" wrap="square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dirty="0" err="1"/>
            <a:t>Jurnal</a:t>
          </a:r>
          <a:r>
            <a:rPr lang="en-ID" altLang="en-US" dirty="0"/>
            <a:t> </a:t>
          </a:r>
          <a:r>
            <a:rPr lang="en-ID" altLang="en-US" dirty="0" err="1"/>
            <a:t>Pembalik</a:t>
          </a:r>
          <a:endParaRPr lang="en-ID" altLang="en-US" dirty="0"/>
        </a:p>
      </dgm:t>
    </dgm:pt>
    <dgm:pt modelId="{59A2FE02-4165-4339-BF9A-AEAE1424E52B}" type="parTrans" cxnId="{6F138BB7-C094-4641-BB44-21D0050861A3}">
      <dgm:prSet/>
      <dgm:spPr/>
      <dgm:t>
        <a:bodyPr/>
        <a:lstStyle/>
        <a:p>
          <a:endParaRPr lang="en-US"/>
        </a:p>
      </dgm:t>
    </dgm:pt>
    <dgm:pt modelId="{E44612D1-CAFE-4D30-B4AA-78C3474158AA}" type="sibTrans" cxnId="{6F138BB7-C094-4641-BB44-21D0050861A3}">
      <dgm:prSet/>
      <dgm:spPr/>
      <dgm:t>
        <a:bodyPr/>
        <a:lstStyle/>
        <a:p>
          <a:endParaRPr lang="en-US"/>
        </a:p>
      </dgm:t>
    </dgm:pt>
    <dgm:pt modelId="{D15727BE-4BB4-41E2-BFCD-1CE00CE9A014}">
      <dgm:prSet phldrT="[Text]" phldr="0" custT="0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/>
            <a:t>Membalik</a:t>
          </a:r>
          <a:r>
            <a:rPr lang="en-US" dirty="0"/>
            <a:t> </a:t>
          </a:r>
          <a:r>
            <a:rPr lang="en-US" dirty="0" err="1"/>
            <a:t>akun</a:t>
          </a:r>
          <a:r>
            <a:rPr lang="en-US" dirty="0"/>
            <a:t> </a:t>
          </a:r>
          <a:r>
            <a:rPr lang="en-US" dirty="0" err="1"/>
            <a:t>riil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 </a:t>
          </a:r>
          <a:r>
            <a:rPr lang="en-US" dirty="0" err="1"/>
            <a:t>akibat</a:t>
          </a:r>
          <a:r>
            <a:rPr lang="en-US" dirty="0"/>
            <a:t> </a:t>
          </a:r>
          <a:r>
            <a:rPr lang="en-US" dirty="0" err="1"/>
            <a:t>proses</a:t>
          </a:r>
          <a:r>
            <a:rPr lang="en-US" dirty="0"/>
            <a:t> </a:t>
          </a:r>
          <a:r>
            <a:rPr lang="en-US" dirty="0" err="1"/>
            <a:t>penyesuaian</a:t>
          </a:r>
          <a:endParaRPr lang="en-US" dirty="0"/>
        </a:p>
      </dgm:t>
    </dgm:pt>
    <dgm:pt modelId="{1F3BA15B-B772-426D-8549-F05D47B0B0FC}" type="parTrans" cxnId="{1C1FB6AF-8C47-4123-8E5E-BA2F4711DC64}">
      <dgm:prSet/>
      <dgm:spPr/>
      <dgm:t>
        <a:bodyPr/>
        <a:lstStyle/>
        <a:p>
          <a:endParaRPr lang="en-US"/>
        </a:p>
      </dgm:t>
    </dgm:pt>
    <dgm:pt modelId="{021F6AB3-21C2-4079-A40A-CA1B5C51BD93}" type="sibTrans" cxnId="{1C1FB6AF-8C47-4123-8E5E-BA2F4711DC64}">
      <dgm:prSet/>
      <dgm:spPr/>
      <dgm:t>
        <a:bodyPr/>
        <a:lstStyle/>
        <a:p>
          <a:endParaRPr lang="en-US"/>
        </a:p>
      </dgm:t>
    </dgm:pt>
    <dgm:pt modelId="{24DAAE02-02E7-4412-8074-A0C4CAA380D7}">
      <dgm:prSet phldrT="[Text]" phldr="0" custT="0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/>
            <a:t>Menghindari</a:t>
          </a:r>
          <a:r>
            <a:rPr lang="en-US" dirty="0"/>
            <a:t> </a:t>
          </a:r>
          <a:r>
            <a:rPr lang="en-US" dirty="0" err="1"/>
            <a:t>kesalahan</a:t>
          </a:r>
          <a:r>
            <a:rPr lang="en-US" dirty="0"/>
            <a:t> </a:t>
          </a:r>
          <a:r>
            <a:rPr lang="en-US" dirty="0" err="1"/>
            <a:t>pencatatan</a:t>
          </a:r>
          <a:endParaRPr lang="en-US" dirty="0"/>
        </a:p>
      </dgm:t>
    </dgm:pt>
    <dgm:pt modelId="{A85E77B5-A1A5-43C8-9868-413E99F101A0}" type="parTrans" cxnId="{D43AB6D8-B854-4C6B-8BFB-4CEE6BEE62C4}">
      <dgm:prSet/>
      <dgm:spPr/>
      <dgm:t>
        <a:bodyPr/>
        <a:lstStyle/>
        <a:p>
          <a:endParaRPr lang="en-US"/>
        </a:p>
      </dgm:t>
    </dgm:pt>
    <dgm:pt modelId="{E253A3F8-AA58-4BB8-A0BD-0BB7ECC546C3}" type="sibTrans" cxnId="{D43AB6D8-B854-4C6B-8BFB-4CEE6BEE62C4}">
      <dgm:prSet/>
      <dgm:spPr/>
      <dgm:t>
        <a:bodyPr/>
        <a:lstStyle/>
        <a:p>
          <a:endParaRPr lang="en-US"/>
        </a:p>
      </dgm:t>
    </dgm:pt>
    <dgm:pt modelId="{A5880797-7454-4E44-8518-F4D8354F0963}">
      <dgm:prSet phldrT="[Text]" phldr="0" custT="0"/>
      <dgm:spPr/>
      <dgm:t>
        <a:bodyPr vert="horz" wrap="square"/>
        <a:lstStyle>
          <a:lvl1pPr algn="ctr">
            <a:defRPr sz="21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/>
            <a:t>Memudahkan</a:t>
          </a:r>
          <a:r>
            <a:rPr lang="en-US" dirty="0"/>
            <a:t> </a:t>
          </a:r>
          <a:r>
            <a:rPr lang="en-US" dirty="0" err="1"/>
            <a:t>pencatatan</a:t>
          </a:r>
          <a:r>
            <a:rPr lang="en-US" dirty="0"/>
            <a:t> </a:t>
          </a:r>
          <a:r>
            <a:rPr lang="en-US" dirty="0" err="1"/>
            <a:t>transaksi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periode</a:t>
          </a:r>
          <a:r>
            <a:rPr lang="en-US" dirty="0"/>
            <a:t> </a:t>
          </a:r>
          <a:r>
            <a:rPr lang="en-US" dirty="0" err="1"/>
            <a:t>berikutnya</a:t>
          </a:r>
          <a:endParaRPr lang="en-US" dirty="0"/>
        </a:p>
      </dgm:t>
    </dgm:pt>
    <dgm:pt modelId="{96CD46E7-D239-40C7-B5C4-376FEEE43C15}" type="parTrans" cxnId="{1044A538-97D6-47F5-989F-66E4A3E7AD26}">
      <dgm:prSet/>
      <dgm:spPr/>
      <dgm:t>
        <a:bodyPr/>
        <a:lstStyle/>
        <a:p>
          <a:endParaRPr lang="en-US"/>
        </a:p>
      </dgm:t>
    </dgm:pt>
    <dgm:pt modelId="{0076998F-56E1-4A10-A709-E2811BD7C4FB}" type="sibTrans" cxnId="{1044A538-97D6-47F5-989F-66E4A3E7AD26}">
      <dgm:prSet/>
      <dgm:spPr/>
      <dgm:t>
        <a:bodyPr/>
        <a:lstStyle/>
        <a:p>
          <a:endParaRPr lang="en-US"/>
        </a:p>
      </dgm:t>
    </dgm:pt>
    <dgm:pt modelId="{CF42B0CB-CDDD-42A1-B3A1-FBB34F262C63}" type="pres">
      <dgm:prSet presAssocID="{6068C167-2C01-4B0B-81C4-726248B418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502C2-594A-4A13-A5FF-5CD5841BD847}" type="pres">
      <dgm:prSet presAssocID="{1D7F6E08-72A6-46CC-8870-C881D1493500}" presName="centerShape" presStyleLbl="node0" presStyleIdx="0" presStyleCnt="1"/>
      <dgm:spPr/>
      <dgm:t>
        <a:bodyPr/>
        <a:lstStyle/>
        <a:p>
          <a:endParaRPr lang="en-US"/>
        </a:p>
      </dgm:t>
    </dgm:pt>
    <dgm:pt modelId="{B849A6F3-9933-4C36-AF65-6098308CBC3C}" type="pres">
      <dgm:prSet presAssocID="{1F3BA15B-B772-426D-8549-F05D47B0B0F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1756079-1332-4090-9A47-D2C0EDB7FB22}" type="pres">
      <dgm:prSet presAssocID="{D15727BE-4BB4-41E2-BFCD-1CE00CE9A0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78794-BDE0-4AD6-9479-89CDBFC37EB7}" type="pres">
      <dgm:prSet presAssocID="{A85E77B5-A1A5-43C8-9868-413E99F101A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3868CDED-247C-4EE9-95A2-ED400A267946}" type="pres">
      <dgm:prSet presAssocID="{24DAAE02-02E7-4412-8074-A0C4CAA380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18308-59AC-43E6-A882-4828EE4494C2}" type="pres">
      <dgm:prSet presAssocID="{96CD46E7-D239-40C7-B5C4-376FEEE43C1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5E0D0BC9-3E91-4623-8C1A-C4A70EB3594B}" type="pres">
      <dgm:prSet presAssocID="{A5880797-7454-4E44-8518-F4D8354F09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DBFE6-B64E-4660-BDCB-5D1EA54A3AFF}" type="presOf" srcId="{1F3BA15B-B772-426D-8549-F05D47B0B0FC}" destId="{B849A6F3-9933-4C36-AF65-6098308CBC3C}" srcOrd="0" destOrd="0" presId="urn:microsoft.com/office/officeart/2005/8/layout/radial4#2"/>
    <dgm:cxn modelId="{72643928-E7AA-42F1-92D4-72DC9E579563}" type="presOf" srcId="{1D7F6E08-72A6-46CC-8870-C881D1493500}" destId="{B52502C2-594A-4A13-A5FF-5CD5841BD847}" srcOrd="0" destOrd="0" presId="urn:microsoft.com/office/officeart/2005/8/layout/radial4#2"/>
    <dgm:cxn modelId="{1044A538-97D6-47F5-989F-66E4A3E7AD26}" srcId="{1D7F6E08-72A6-46CC-8870-C881D1493500}" destId="{A5880797-7454-4E44-8518-F4D8354F0963}" srcOrd="2" destOrd="0" parTransId="{96CD46E7-D239-40C7-B5C4-376FEEE43C15}" sibTransId="{0076998F-56E1-4A10-A709-E2811BD7C4FB}"/>
    <dgm:cxn modelId="{1C1FB6AF-8C47-4123-8E5E-BA2F4711DC64}" srcId="{1D7F6E08-72A6-46CC-8870-C881D1493500}" destId="{D15727BE-4BB4-41E2-BFCD-1CE00CE9A014}" srcOrd="0" destOrd="0" parTransId="{1F3BA15B-B772-426D-8549-F05D47B0B0FC}" sibTransId="{021F6AB3-21C2-4079-A40A-CA1B5C51BD93}"/>
    <dgm:cxn modelId="{E6002833-C797-4071-A7F7-4952B55A941C}" type="presOf" srcId="{A85E77B5-A1A5-43C8-9868-413E99F101A0}" destId="{8A478794-BDE0-4AD6-9479-89CDBFC37EB7}" srcOrd="0" destOrd="0" presId="urn:microsoft.com/office/officeart/2005/8/layout/radial4#2"/>
    <dgm:cxn modelId="{52B68905-787F-4D7B-926E-51B0A306ABDD}" type="presOf" srcId="{6068C167-2C01-4B0B-81C4-726248B418D0}" destId="{CF42B0CB-CDDD-42A1-B3A1-FBB34F262C63}" srcOrd="0" destOrd="0" presId="urn:microsoft.com/office/officeart/2005/8/layout/radial4#2"/>
    <dgm:cxn modelId="{2354847D-2A73-416F-8D8C-6E4EAF128BAF}" type="presOf" srcId="{96CD46E7-D239-40C7-B5C4-376FEEE43C15}" destId="{D0718308-59AC-43E6-A882-4828EE4494C2}" srcOrd="0" destOrd="0" presId="urn:microsoft.com/office/officeart/2005/8/layout/radial4#2"/>
    <dgm:cxn modelId="{D45BA35A-893A-4C33-9662-534CC2A43AFC}" type="presOf" srcId="{24DAAE02-02E7-4412-8074-A0C4CAA380D7}" destId="{3868CDED-247C-4EE9-95A2-ED400A267946}" srcOrd="0" destOrd="0" presId="urn:microsoft.com/office/officeart/2005/8/layout/radial4#2"/>
    <dgm:cxn modelId="{D43AB6D8-B854-4C6B-8BFB-4CEE6BEE62C4}" srcId="{1D7F6E08-72A6-46CC-8870-C881D1493500}" destId="{24DAAE02-02E7-4412-8074-A0C4CAA380D7}" srcOrd="1" destOrd="0" parTransId="{A85E77B5-A1A5-43C8-9868-413E99F101A0}" sibTransId="{E253A3F8-AA58-4BB8-A0BD-0BB7ECC546C3}"/>
    <dgm:cxn modelId="{6F138BB7-C094-4641-BB44-21D0050861A3}" srcId="{6068C167-2C01-4B0B-81C4-726248B418D0}" destId="{1D7F6E08-72A6-46CC-8870-C881D1493500}" srcOrd="0" destOrd="0" parTransId="{59A2FE02-4165-4339-BF9A-AEAE1424E52B}" sibTransId="{E44612D1-CAFE-4D30-B4AA-78C3474158AA}"/>
    <dgm:cxn modelId="{DBB30FE0-5755-4B2C-B6BD-015613387312}" type="presOf" srcId="{A5880797-7454-4E44-8518-F4D8354F0963}" destId="{5E0D0BC9-3E91-4623-8C1A-C4A70EB3594B}" srcOrd="0" destOrd="0" presId="urn:microsoft.com/office/officeart/2005/8/layout/radial4#2"/>
    <dgm:cxn modelId="{5B299C26-6992-4F9A-AD75-DAFA03A7C5C9}" type="presOf" srcId="{D15727BE-4BB4-41E2-BFCD-1CE00CE9A014}" destId="{B1756079-1332-4090-9A47-D2C0EDB7FB22}" srcOrd="0" destOrd="0" presId="urn:microsoft.com/office/officeart/2005/8/layout/radial4#2"/>
    <dgm:cxn modelId="{E2F35B18-56B1-470C-BFA6-79EF7C2697B0}" type="presParOf" srcId="{CF42B0CB-CDDD-42A1-B3A1-FBB34F262C63}" destId="{B52502C2-594A-4A13-A5FF-5CD5841BD847}" srcOrd="0" destOrd="0" presId="urn:microsoft.com/office/officeart/2005/8/layout/radial4#2"/>
    <dgm:cxn modelId="{A10DA4D2-803C-4D88-8B8F-AF38F2A3F585}" type="presParOf" srcId="{CF42B0CB-CDDD-42A1-B3A1-FBB34F262C63}" destId="{B849A6F3-9933-4C36-AF65-6098308CBC3C}" srcOrd="1" destOrd="0" presId="urn:microsoft.com/office/officeart/2005/8/layout/radial4#2"/>
    <dgm:cxn modelId="{FD578E93-32BD-49FF-A830-F486085F3CCF}" type="presParOf" srcId="{CF42B0CB-CDDD-42A1-B3A1-FBB34F262C63}" destId="{B1756079-1332-4090-9A47-D2C0EDB7FB22}" srcOrd="2" destOrd="0" presId="urn:microsoft.com/office/officeart/2005/8/layout/radial4#2"/>
    <dgm:cxn modelId="{7C7B7D44-6AE6-477C-AF59-54EB71B4FAC5}" type="presParOf" srcId="{CF42B0CB-CDDD-42A1-B3A1-FBB34F262C63}" destId="{8A478794-BDE0-4AD6-9479-89CDBFC37EB7}" srcOrd="3" destOrd="0" presId="urn:microsoft.com/office/officeart/2005/8/layout/radial4#2"/>
    <dgm:cxn modelId="{D7C386F0-33F3-48E8-B039-DF78009D9827}" type="presParOf" srcId="{CF42B0CB-CDDD-42A1-B3A1-FBB34F262C63}" destId="{3868CDED-247C-4EE9-95A2-ED400A267946}" srcOrd="4" destOrd="0" presId="urn:microsoft.com/office/officeart/2005/8/layout/radial4#2"/>
    <dgm:cxn modelId="{BFE5577A-4EFA-4822-822C-177AB6D6EF56}" type="presParOf" srcId="{CF42B0CB-CDDD-42A1-B3A1-FBB34F262C63}" destId="{D0718308-59AC-43E6-A882-4828EE4494C2}" srcOrd="5" destOrd="0" presId="urn:microsoft.com/office/officeart/2005/8/layout/radial4#2"/>
    <dgm:cxn modelId="{5B8FDA99-9B75-4AFB-AA2F-F41B1F655EC8}" type="presParOf" srcId="{CF42B0CB-CDDD-42A1-B3A1-FBB34F262C63}" destId="{5E0D0BC9-3E91-4623-8C1A-C4A70EB3594B}" srcOrd="6" destOrd="0" presId="urn:microsoft.com/office/officeart/2005/8/layout/radial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39892-823F-41F0-B511-28A17CCD593B}" type="doc">
      <dgm:prSet loTypeId="urn:microsoft.com/office/officeart/2005/8/layout/list1#1" loCatId="list" qsTypeId="urn:microsoft.com/office/officeart/2005/8/quickstyle/3d2#3" qsCatId="3D" csTypeId="urn:microsoft.com/office/officeart/2005/8/colors/colorful2#1" csCatId="colorful" phldr="1"/>
      <dgm:spPr/>
      <dgm:t>
        <a:bodyPr/>
        <a:lstStyle/>
        <a:p>
          <a:endParaRPr lang="en-US"/>
        </a:p>
      </dgm:t>
    </dgm:pt>
    <dgm:pt modelId="{2B4E6544-BBF5-496A-BF10-C7DEB723EE89}">
      <dgm:prSet phldrT="[Text]" custT="1"/>
      <dgm:spPr/>
      <dgm:t>
        <a:bodyPr/>
        <a:lstStyle/>
        <a:p>
          <a:r>
            <a:rPr lang="en-US" sz="2400" b="1" baseline="0" dirty="0" smtClean="0"/>
            <a:t>Pemakai Internal</a:t>
          </a:r>
          <a:endParaRPr lang="en-US" sz="2400" dirty="0"/>
        </a:p>
      </dgm:t>
    </dgm:pt>
    <dgm:pt modelId="{CE94DB70-6F80-43EF-8A22-52FC9B9CD1F7}" type="parTrans" cxnId="{6FEA569E-73FB-4633-937A-2B21423E00CC}">
      <dgm:prSet/>
      <dgm:spPr/>
      <dgm:t>
        <a:bodyPr/>
        <a:lstStyle/>
        <a:p>
          <a:endParaRPr lang="en-US"/>
        </a:p>
      </dgm:t>
    </dgm:pt>
    <dgm:pt modelId="{4F27D179-EB80-4E04-A7EE-4B62CCF7C834}" type="sibTrans" cxnId="{6FEA569E-73FB-4633-937A-2B21423E00CC}">
      <dgm:prSet/>
      <dgm:spPr/>
      <dgm:t>
        <a:bodyPr/>
        <a:lstStyle/>
        <a:p>
          <a:endParaRPr lang="en-US"/>
        </a:p>
      </dgm:t>
    </dgm:pt>
    <dgm:pt modelId="{8E60A7B9-3AC3-4C44-B4CC-F849D063A319}">
      <dgm:prSet phldrT="[Text]" custT="1"/>
      <dgm:spPr/>
      <dgm:t>
        <a:bodyPr/>
        <a:lstStyle/>
        <a:p>
          <a:r>
            <a:rPr lang="en-ID" sz="2400" b="1" dirty="0" smtClean="0"/>
            <a:t>Pemakai Eksternal</a:t>
          </a:r>
          <a:endParaRPr lang="en-US" sz="2400" b="1" dirty="0"/>
        </a:p>
      </dgm:t>
    </dgm:pt>
    <dgm:pt modelId="{266DC022-0911-4E95-8094-9AA87437993D}" type="parTrans" cxnId="{FC379235-C718-4F67-882B-721CB00791B4}">
      <dgm:prSet/>
      <dgm:spPr/>
      <dgm:t>
        <a:bodyPr/>
        <a:lstStyle/>
        <a:p>
          <a:endParaRPr lang="en-US"/>
        </a:p>
      </dgm:t>
    </dgm:pt>
    <dgm:pt modelId="{35641C8A-7802-4C73-8D6F-144C6714A5F6}" type="sibTrans" cxnId="{FC379235-C718-4F67-882B-721CB00791B4}">
      <dgm:prSet/>
      <dgm:spPr/>
      <dgm:t>
        <a:bodyPr/>
        <a:lstStyle/>
        <a:p>
          <a:endParaRPr lang="en-US"/>
        </a:p>
      </dgm:t>
    </dgm:pt>
    <dgm:pt modelId="{00FADF95-92CE-488F-8DAA-654F7D4BFC06}">
      <dgm:prSet custT="1"/>
      <dgm:spPr/>
      <dgm:t>
        <a:bodyPr/>
        <a:lstStyle/>
        <a:p>
          <a:r>
            <a:rPr lang="en-US" sz="2000" b="0" dirty="0" smtClean="0"/>
            <a:t>Pihak yang melakukan perencanaan, pengorganisasian, pengarahan, dan pengendalian organisasi seperti manajer pemasaran, kepala bagian produksi, dan direktur keuangan merupakan pemakai internal informasi akuntansi perusahaan</a:t>
          </a:r>
          <a:endParaRPr lang="en-US" sz="2000" b="0" dirty="0"/>
        </a:p>
      </dgm:t>
    </dgm:pt>
    <dgm:pt modelId="{274A9975-32D1-4621-B797-32CB7D1005C1}" type="parTrans" cxnId="{CC2E3C0C-650C-4C69-BDA3-4146CCFEF53C}">
      <dgm:prSet/>
      <dgm:spPr/>
      <dgm:t>
        <a:bodyPr/>
        <a:lstStyle/>
        <a:p>
          <a:endParaRPr lang="en-US"/>
        </a:p>
      </dgm:t>
    </dgm:pt>
    <dgm:pt modelId="{35D06089-AB40-4750-839B-547787B02B9E}" type="sibTrans" cxnId="{CC2E3C0C-650C-4C69-BDA3-4146CCFEF53C}">
      <dgm:prSet/>
      <dgm:spPr/>
      <dgm:t>
        <a:bodyPr/>
        <a:lstStyle/>
        <a:p>
          <a:endParaRPr lang="en-US"/>
        </a:p>
      </dgm:t>
    </dgm:pt>
    <dgm:pt modelId="{306B0BB7-3B8F-406A-9D5C-833F776E85D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0" dirty="0" smtClean="0"/>
            <a:t>Kreditur</a:t>
          </a:r>
          <a:endParaRPr lang="en-US" sz="2000" b="0" dirty="0"/>
        </a:p>
      </dgm:t>
    </dgm:pt>
    <dgm:pt modelId="{96CA83D5-648D-4036-A3CB-E8D97C7D5722}" type="parTrans" cxnId="{2A88F854-3689-4C8E-8124-D3111848850C}">
      <dgm:prSet/>
      <dgm:spPr/>
      <dgm:t>
        <a:bodyPr/>
        <a:lstStyle/>
        <a:p>
          <a:endParaRPr lang="en-US"/>
        </a:p>
      </dgm:t>
    </dgm:pt>
    <dgm:pt modelId="{3E5382C7-B7FF-4F9D-9B04-6054027FA085}" type="sibTrans" cxnId="{2A88F854-3689-4C8E-8124-D3111848850C}">
      <dgm:prSet/>
      <dgm:spPr/>
      <dgm:t>
        <a:bodyPr/>
        <a:lstStyle/>
        <a:p>
          <a:endParaRPr lang="en-US"/>
        </a:p>
      </dgm:t>
    </dgm:pt>
    <dgm:pt modelId="{23DBF10B-DAEC-4384-BAB9-26481426297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ID" sz="2000" b="0" dirty="0" smtClean="0"/>
            <a:t>Pemerintah</a:t>
          </a:r>
          <a:endParaRPr lang="en-US" sz="2000" b="0" dirty="0"/>
        </a:p>
      </dgm:t>
    </dgm:pt>
    <dgm:pt modelId="{D4657D62-8A9F-4CB2-B279-A7A4FE63190D}" type="parTrans" cxnId="{326835BE-CED9-43EB-AADD-6006D1F1AD0C}">
      <dgm:prSet/>
      <dgm:spPr/>
      <dgm:t>
        <a:bodyPr/>
        <a:lstStyle/>
        <a:p>
          <a:endParaRPr lang="en-US"/>
        </a:p>
      </dgm:t>
    </dgm:pt>
    <dgm:pt modelId="{B787CD58-A912-40BD-A344-21D63844966A}" type="sibTrans" cxnId="{326835BE-CED9-43EB-AADD-6006D1F1AD0C}">
      <dgm:prSet/>
      <dgm:spPr/>
      <dgm:t>
        <a:bodyPr/>
        <a:lstStyle/>
        <a:p>
          <a:endParaRPr lang="en-US"/>
        </a:p>
      </dgm:t>
    </dgm:pt>
    <dgm:pt modelId="{F7AABEFE-F1F7-4F84-BCD9-F234315FBB3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ID" sz="2000" b="0" dirty="0" err="1" smtClean="0"/>
            <a:t>Calon</a:t>
          </a:r>
          <a:r>
            <a:rPr lang="en-ID" sz="2000" b="0" dirty="0" smtClean="0"/>
            <a:t> investor</a:t>
          </a:r>
          <a:endParaRPr lang="en-US" sz="2000" b="0" dirty="0"/>
        </a:p>
      </dgm:t>
    </dgm:pt>
    <dgm:pt modelId="{0E45937C-999D-4EF5-9931-AA8D4717A642}" type="parTrans" cxnId="{5C5DBB60-A6E6-4DE4-A1BA-E9FA745C01B7}">
      <dgm:prSet/>
      <dgm:spPr/>
      <dgm:t>
        <a:bodyPr/>
        <a:lstStyle/>
        <a:p>
          <a:endParaRPr lang="en-US"/>
        </a:p>
      </dgm:t>
    </dgm:pt>
    <dgm:pt modelId="{F7A58F3A-97BC-43CD-912E-379AEC4FA252}" type="sibTrans" cxnId="{5C5DBB60-A6E6-4DE4-A1BA-E9FA745C01B7}">
      <dgm:prSet/>
      <dgm:spPr/>
      <dgm:t>
        <a:bodyPr/>
        <a:lstStyle/>
        <a:p>
          <a:endParaRPr lang="en-US"/>
        </a:p>
      </dgm:t>
    </dgm:pt>
    <dgm:pt modelId="{61C32E3B-7115-40DC-972F-EE4E57AE430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ID" sz="2000" b="0" dirty="0" err="1" smtClean="0"/>
            <a:t>Pemasok</a:t>
          </a:r>
          <a:r>
            <a:rPr lang="en-ID" sz="2000" b="0" dirty="0" smtClean="0"/>
            <a:t> (</a:t>
          </a:r>
          <a:r>
            <a:rPr lang="en-ID" sz="2000" b="0" i="1" dirty="0" smtClean="0"/>
            <a:t>supplier</a:t>
          </a:r>
          <a:r>
            <a:rPr lang="en-ID" sz="2000" b="0" dirty="0" smtClean="0"/>
            <a:t>)</a:t>
          </a:r>
          <a:endParaRPr lang="en-US" sz="2000" b="0" dirty="0"/>
        </a:p>
      </dgm:t>
    </dgm:pt>
    <dgm:pt modelId="{923A4218-E13A-4744-B88B-D951C3857F70}" type="parTrans" cxnId="{8CD37E2F-067B-475F-A46D-ACFB40DC7CA1}">
      <dgm:prSet/>
      <dgm:spPr/>
      <dgm:t>
        <a:bodyPr/>
        <a:lstStyle/>
        <a:p>
          <a:endParaRPr lang="en-US"/>
        </a:p>
      </dgm:t>
    </dgm:pt>
    <dgm:pt modelId="{B18B77CE-FBA3-40AA-91B1-799C1953CE25}" type="sibTrans" cxnId="{8CD37E2F-067B-475F-A46D-ACFB40DC7CA1}">
      <dgm:prSet/>
      <dgm:spPr/>
      <dgm:t>
        <a:bodyPr/>
        <a:lstStyle/>
        <a:p>
          <a:endParaRPr lang="en-US"/>
        </a:p>
      </dgm:t>
    </dgm:pt>
    <dgm:pt modelId="{D4A63CFF-6085-45C6-98C4-A028F7331A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0" dirty="0" err="1" smtClean="0"/>
            <a:t>Pemilik</a:t>
          </a:r>
          <a:r>
            <a:rPr lang="en-US" sz="2000" b="0" dirty="0" smtClean="0"/>
            <a:t>/</a:t>
          </a:r>
          <a:r>
            <a:rPr lang="en-US" sz="2000" b="0" dirty="0" err="1" smtClean="0"/>
            <a:t>pemegang</a:t>
          </a:r>
          <a:r>
            <a:rPr lang="en-US" sz="2000" b="0" dirty="0" smtClean="0"/>
            <a:t> </a:t>
          </a:r>
          <a:r>
            <a:rPr lang="en-US" sz="2000" b="0" dirty="0" err="1" smtClean="0"/>
            <a:t>saham</a:t>
          </a:r>
          <a:endParaRPr lang="en-US" sz="2000" b="0" dirty="0"/>
        </a:p>
      </dgm:t>
    </dgm:pt>
    <dgm:pt modelId="{EEB5BD02-CFE2-40D3-A5FE-378DF50631AE}" type="parTrans" cxnId="{600306F2-57EE-470B-B5DE-58D873FA08EB}">
      <dgm:prSet/>
      <dgm:spPr/>
      <dgm:t>
        <a:bodyPr/>
        <a:lstStyle/>
        <a:p>
          <a:endParaRPr lang="en-US"/>
        </a:p>
      </dgm:t>
    </dgm:pt>
    <dgm:pt modelId="{C1160963-D0FF-4A25-A059-DB0FF5C493E5}" type="sibTrans" cxnId="{600306F2-57EE-470B-B5DE-58D873FA08EB}">
      <dgm:prSet/>
      <dgm:spPr/>
      <dgm:t>
        <a:bodyPr/>
        <a:lstStyle/>
        <a:p>
          <a:endParaRPr lang="en-US"/>
        </a:p>
      </dgm:t>
    </dgm:pt>
    <dgm:pt modelId="{EF7E6AED-2E92-4F34-A4DB-4521834F43E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0" dirty="0" err="1" smtClean="0"/>
            <a:t>Karyawan</a:t>
          </a:r>
          <a:r>
            <a:rPr lang="en-US" sz="2000" b="0" dirty="0" smtClean="0"/>
            <a:t>/</a:t>
          </a:r>
          <a:r>
            <a:rPr lang="en-US" sz="2000" b="0" dirty="0" err="1" smtClean="0"/>
            <a:t>serikat</a:t>
          </a:r>
          <a:r>
            <a:rPr lang="en-US" sz="2000" b="0" dirty="0" smtClean="0"/>
            <a:t> </a:t>
          </a:r>
          <a:r>
            <a:rPr lang="en-US" sz="2000" b="0" dirty="0" err="1" smtClean="0"/>
            <a:t>pekerja</a:t>
          </a:r>
          <a:endParaRPr lang="en-US" sz="2000" b="0" dirty="0"/>
        </a:p>
      </dgm:t>
    </dgm:pt>
    <dgm:pt modelId="{33B061F5-C96C-4151-9202-D79E4D3873A7}" type="parTrans" cxnId="{D66D0F98-C6B2-4CC2-9601-69C35D641036}">
      <dgm:prSet/>
      <dgm:spPr/>
      <dgm:t>
        <a:bodyPr/>
        <a:lstStyle/>
        <a:p>
          <a:endParaRPr lang="en-US"/>
        </a:p>
      </dgm:t>
    </dgm:pt>
    <dgm:pt modelId="{9592EB63-529B-4512-BE5B-765314D91626}" type="sibTrans" cxnId="{D66D0F98-C6B2-4CC2-9601-69C35D641036}">
      <dgm:prSet/>
      <dgm:spPr/>
      <dgm:t>
        <a:bodyPr/>
        <a:lstStyle/>
        <a:p>
          <a:endParaRPr lang="en-US"/>
        </a:p>
      </dgm:t>
    </dgm:pt>
    <dgm:pt modelId="{6BAC704A-7417-43F8-83AD-33883C08F73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0" dirty="0" smtClean="0"/>
            <a:t>Masyarakat</a:t>
          </a:r>
          <a:endParaRPr lang="en-US" sz="2000" b="0" dirty="0"/>
        </a:p>
      </dgm:t>
    </dgm:pt>
    <dgm:pt modelId="{C92896F4-DC6E-48DD-98F8-6F73256FD8A0}" type="parTrans" cxnId="{18E50B0E-DE1D-455A-81CC-EA5AF7F74B58}">
      <dgm:prSet/>
      <dgm:spPr/>
      <dgm:t>
        <a:bodyPr/>
        <a:lstStyle/>
        <a:p>
          <a:endParaRPr lang="en-US"/>
        </a:p>
      </dgm:t>
    </dgm:pt>
    <dgm:pt modelId="{5780BF36-5295-477E-9A12-7B833DCEB3BA}" type="sibTrans" cxnId="{18E50B0E-DE1D-455A-81CC-EA5AF7F74B58}">
      <dgm:prSet/>
      <dgm:spPr/>
      <dgm:t>
        <a:bodyPr/>
        <a:lstStyle/>
        <a:p>
          <a:endParaRPr lang="en-US"/>
        </a:p>
      </dgm:t>
    </dgm:pt>
    <dgm:pt modelId="{C2F86E97-EB2A-4111-B6CD-32659F5BA72B}" type="pres">
      <dgm:prSet presAssocID="{BF439892-823F-41F0-B511-28A17CCD59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ACFCF-702B-431B-A789-8BEED2062B0C}" type="pres">
      <dgm:prSet presAssocID="{2B4E6544-BBF5-496A-BF10-C7DEB723EE89}" presName="parentLin" presStyleCnt="0"/>
      <dgm:spPr/>
    </dgm:pt>
    <dgm:pt modelId="{C45E7689-3C19-47F0-871E-D68E35EA4F27}" type="pres">
      <dgm:prSet presAssocID="{2B4E6544-BBF5-496A-BF10-C7DEB723EE8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9C1261B-2B18-46D3-9F2B-53DBB20571DB}" type="pres">
      <dgm:prSet presAssocID="{2B4E6544-BBF5-496A-BF10-C7DEB723EE89}" presName="parentText" presStyleLbl="node1" presStyleIdx="0" presStyleCnt="2" custScaleX="80708" custScaleY="97096" custLinFactNeighborX="-65812" custLinFactNeighborY="-210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12EB6-4462-4836-A78C-C82CDA443D68}" type="pres">
      <dgm:prSet presAssocID="{2B4E6544-BBF5-496A-BF10-C7DEB723EE89}" presName="negativeSpace" presStyleCnt="0"/>
      <dgm:spPr/>
    </dgm:pt>
    <dgm:pt modelId="{123A6018-3868-424E-AC8A-CB01A6768D25}" type="pres">
      <dgm:prSet presAssocID="{2B4E6544-BBF5-496A-BF10-C7DEB723EE8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43EE6-6B9C-4B2E-8BC8-5D96150FC53D}" type="pres">
      <dgm:prSet presAssocID="{4F27D179-EB80-4E04-A7EE-4B62CCF7C834}" presName="spaceBetweenRectangles" presStyleCnt="0"/>
      <dgm:spPr/>
    </dgm:pt>
    <dgm:pt modelId="{73946BC7-52FF-45B4-9A74-DBECC63D9782}" type="pres">
      <dgm:prSet presAssocID="{8E60A7B9-3AC3-4C44-B4CC-F849D063A319}" presName="parentLin" presStyleCnt="0"/>
      <dgm:spPr/>
    </dgm:pt>
    <dgm:pt modelId="{0C6EDE38-7A7F-4C39-8F23-6B8DD4C09378}" type="pres">
      <dgm:prSet presAssocID="{8E60A7B9-3AC3-4C44-B4CC-F849D063A31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79ED0B9-CC32-4160-8CC7-D9EB801F48D8}" type="pres">
      <dgm:prSet presAssocID="{8E60A7B9-3AC3-4C44-B4CC-F849D063A319}" presName="parentText" presStyleLbl="node1" presStyleIdx="1" presStyleCnt="2" custLinFactNeighborX="-48718" custLinFactNeighborY="-4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D34C3A-0A07-40A5-8A29-E3E30BB447C8}" type="pres">
      <dgm:prSet presAssocID="{8E60A7B9-3AC3-4C44-B4CC-F849D063A319}" presName="negativeSpace" presStyleCnt="0"/>
      <dgm:spPr/>
    </dgm:pt>
    <dgm:pt modelId="{EF15BD7B-C1DE-4D79-B091-700600AE4EEC}" type="pres">
      <dgm:prSet presAssocID="{8E60A7B9-3AC3-4C44-B4CC-F849D063A31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CD98C6-60DA-4240-9AF8-02DAD302E646}" type="presOf" srcId="{6BAC704A-7417-43F8-83AD-33883C08F739}" destId="{EF15BD7B-C1DE-4D79-B091-700600AE4EEC}" srcOrd="0" destOrd="6" presId="urn:microsoft.com/office/officeart/2005/8/layout/list1#1"/>
    <dgm:cxn modelId="{6FD7628E-9D5B-479C-8C15-A03ADD56C55A}" type="presOf" srcId="{61C32E3B-7115-40DC-972F-EE4E57AE430D}" destId="{EF15BD7B-C1DE-4D79-B091-700600AE4EEC}" srcOrd="0" destOrd="3" presId="urn:microsoft.com/office/officeart/2005/8/layout/list1#1"/>
    <dgm:cxn modelId="{996D0CBE-250A-4BD5-8563-1B5A6150F597}" type="presOf" srcId="{BF439892-823F-41F0-B511-28A17CCD593B}" destId="{C2F86E97-EB2A-4111-B6CD-32659F5BA72B}" srcOrd="0" destOrd="0" presId="urn:microsoft.com/office/officeart/2005/8/layout/list1#1"/>
    <dgm:cxn modelId="{600306F2-57EE-470B-B5DE-58D873FA08EB}" srcId="{8E60A7B9-3AC3-4C44-B4CC-F849D063A319}" destId="{D4A63CFF-6085-45C6-98C4-A028F7331A7D}" srcOrd="4" destOrd="0" parTransId="{EEB5BD02-CFE2-40D3-A5FE-378DF50631AE}" sibTransId="{C1160963-D0FF-4A25-A059-DB0FF5C493E5}"/>
    <dgm:cxn modelId="{8CD37E2F-067B-475F-A46D-ACFB40DC7CA1}" srcId="{8E60A7B9-3AC3-4C44-B4CC-F849D063A319}" destId="{61C32E3B-7115-40DC-972F-EE4E57AE430D}" srcOrd="3" destOrd="0" parTransId="{923A4218-E13A-4744-B88B-D951C3857F70}" sibTransId="{B18B77CE-FBA3-40AA-91B1-799C1953CE25}"/>
    <dgm:cxn modelId="{9E88AA91-EACF-4D60-B812-C08B2BF0C1D8}" type="presOf" srcId="{D4A63CFF-6085-45C6-98C4-A028F7331A7D}" destId="{EF15BD7B-C1DE-4D79-B091-700600AE4EEC}" srcOrd="0" destOrd="4" presId="urn:microsoft.com/office/officeart/2005/8/layout/list1#1"/>
    <dgm:cxn modelId="{259E9B9B-E5BF-4B95-901E-7A084FA84787}" type="presOf" srcId="{8E60A7B9-3AC3-4C44-B4CC-F849D063A319}" destId="{D79ED0B9-CC32-4160-8CC7-D9EB801F48D8}" srcOrd="1" destOrd="0" presId="urn:microsoft.com/office/officeart/2005/8/layout/list1#1"/>
    <dgm:cxn modelId="{5E04345D-FB66-4A5B-B453-2A7476CC0F5C}" type="presOf" srcId="{2B4E6544-BBF5-496A-BF10-C7DEB723EE89}" destId="{09C1261B-2B18-46D3-9F2B-53DBB20571DB}" srcOrd="1" destOrd="0" presId="urn:microsoft.com/office/officeart/2005/8/layout/list1#1"/>
    <dgm:cxn modelId="{FC379235-C718-4F67-882B-721CB00791B4}" srcId="{BF439892-823F-41F0-B511-28A17CCD593B}" destId="{8E60A7B9-3AC3-4C44-B4CC-F849D063A319}" srcOrd="1" destOrd="0" parTransId="{266DC022-0911-4E95-8094-9AA87437993D}" sibTransId="{35641C8A-7802-4C73-8D6F-144C6714A5F6}"/>
    <dgm:cxn modelId="{04CE1C48-5D41-4B45-BCD6-21E1ACE536B5}" type="presOf" srcId="{2B4E6544-BBF5-496A-BF10-C7DEB723EE89}" destId="{C45E7689-3C19-47F0-871E-D68E35EA4F27}" srcOrd="0" destOrd="0" presId="urn:microsoft.com/office/officeart/2005/8/layout/list1#1"/>
    <dgm:cxn modelId="{564778E7-8720-4E61-B495-24B3DEC40FDF}" type="presOf" srcId="{306B0BB7-3B8F-406A-9D5C-833F776E85D6}" destId="{EF15BD7B-C1DE-4D79-B091-700600AE4EEC}" srcOrd="0" destOrd="0" presId="urn:microsoft.com/office/officeart/2005/8/layout/list1#1"/>
    <dgm:cxn modelId="{2A88F854-3689-4C8E-8124-D3111848850C}" srcId="{8E60A7B9-3AC3-4C44-B4CC-F849D063A319}" destId="{306B0BB7-3B8F-406A-9D5C-833F776E85D6}" srcOrd="0" destOrd="0" parTransId="{96CA83D5-648D-4036-A3CB-E8D97C7D5722}" sibTransId="{3E5382C7-B7FF-4F9D-9B04-6054027FA085}"/>
    <dgm:cxn modelId="{5C5DBB60-A6E6-4DE4-A1BA-E9FA745C01B7}" srcId="{8E60A7B9-3AC3-4C44-B4CC-F849D063A319}" destId="{F7AABEFE-F1F7-4F84-BCD9-F234315FBB3A}" srcOrd="2" destOrd="0" parTransId="{0E45937C-999D-4EF5-9931-AA8D4717A642}" sibTransId="{F7A58F3A-97BC-43CD-912E-379AEC4FA252}"/>
    <dgm:cxn modelId="{D66D0F98-C6B2-4CC2-9601-69C35D641036}" srcId="{8E60A7B9-3AC3-4C44-B4CC-F849D063A319}" destId="{EF7E6AED-2E92-4F34-A4DB-4521834F43E2}" srcOrd="5" destOrd="0" parTransId="{33B061F5-C96C-4151-9202-D79E4D3873A7}" sibTransId="{9592EB63-529B-4512-BE5B-765314D91626}"/>
    <dgm:cxn modelId="{E00B7D7B-EE3F-4ADE-B2E6-C4FEDFF80402}" type="presOf" srcId="{F7AABEFE-F1F7-4F84-BCD9-F234315FBB3A}" destId="{EF15BD7B-C1DE-4D79-B091-700600AE4EEC}" srcOrd="0" destOrd="2" presId="urn:microsoft.com/office/officeart/2005/8/layout/list1#1"/>
    <dgm:cxn modelId="{CC2E3C0C-650C-4C69-BDA3-4146CCFEF53C}" srcId="{2B4E6544-BBF5-496A-BF10-C7DEB723EE89}" destId="{00FADF95-92CE-488F-8DAA-654F7D4BFC06}" srcOrd="0" destOrd="0" parTransId="{274A9975-32D1-4621-B797-32CB7D1005C1}" sibTransId="{35D06089-AB40-4750-839B-547787B02B9E}"/>
    <dgm:cxn modelId="{326835BE-CED9-43EB-AADD-6006D1F1AD0C}" srcId="{8E60A7B9-3AC3-4C44-B4CC-F849D063A319}" destId="{23DBF10B-DAEC-4384-BAB9-26481426297F}" srcOrd="1" destOrd="0" parTransId="{D4657D62-8A9F-4CB2-B279-A7A4FE63190D}" sibTransId="{B787CD58-A912-40BD-A344-21D63844966A}"/>
    <dgm:cxn modelId="{55DC8A37-9B15-4EBF-BF1B-4BD6B889DD1C}" type="presOf" srcId="{00FADF95-92CE-488F-8DAA-654F7D4BFC06}" destId="{123A6018-3868-424E-AC8A-CB01A6768D25}" srcOrd="0" destOrd="0" presId="urn:microsoft.com/office/officeart/2005/8/layout/list1#1"/>
    <dgm:cxn modelId="{62A32CD8-7D8B-4FBC-B90B-0801C347166D}" type="presOf" srcId="{8E60A7B9-3AC3-4C44-B4CC-F849D063A319}" destId="{0C6EDE38-7A7F-4C39-8F23-6B8DD4C09378}" srcOrd="0" destOrd="0" presId="urn:microsoft.com/office/officeart/2005/8/layout/list1#1"/>
    <dgm:cxn modelId="{6FEA569E-73FB-4633-937A-2B21423E00CC}" srcId="{BF439892-823F-41F0-B511-28A17CCD593B}" destId="{2B4E6544-BBF5-496A-BF10-C7DEB723EE89}" srcOrd="0" destOrd="0" parTransId="{CE94DB70-6F80-43EF-8A22-52FC9B9CD1F7}" sibTransId="{4F27D179-EB80-4E04-A7EE-4B62CCF7C834}"/>
    <dgm:cxn modelId="{18E50B0E-DE1D-455A-81CC-EA5AF7F74B58}" srcId="{8E60A7B9-3AC3-4C44-B4CC-F849D063A319}" destId="{6BAC704A-7417-43F8-83AD-33883C08F739}" srcOrd="6" destOrd="0" parTransId="{C92896F4-DC6E-48DD-98F8-6F73256FD8A0}" sibTransId="{5780BF36-5295-477E-9A12-7B833DCEB3BA}"/>
    <dgm:cxn modelId="{D3F99F67-87A5-4696-9240-A06AB79EC664}" type="presOf" srcId="{EF7E6AED-2E92-4F34-A4DB-4521834F43E2}" destId="{EF15BD7B-C1DE-4D79-B091-700600AE4EEC}" srcOrd="0" destOrd="5" presId="urn:microsoft.com/office/officeart/2005/8/layout/list1#1"/>
    <dgm:cxn modelId="{35AB87B0-7542-4415-8EB1-123D09E26143}" type="presOf" srcId="{23DBF10B-DAEC-4384-BAB9-26481426297F}" destId="{EF15BD7B-C1DE-4D79-B091-700600AE4EEC}" srcOrd="0" destOrd="1" presId="urn:microsoft.com/office/officeart/2005/8/layout/list1#1"/>
    <dgm:cxn modelId="{E539D790-84B7-41EA-BF7E-F72228BA7508}" type="presParOf" srcId="{C2F86E97-EB2A-4111-B6CD-32659F5BA72B}" destId="{35EACFCF-702B-431B-A789-8BEED2062B0C}" srcOrd="0" destOrd="0" presId="urn:microsoft.com/office/officeart/2005/8/layout/list1#1"/>
    <dgm:cxn modelId="{AD4A6132-AB9B-43A3-B870-AC789659A184}" type="presParOf" srcId="{35EACFCF-702B-431B-A789-8BEED2062B0C}" destId="{C45E7689-3C19-47F0-871E-D68E35EA4F27}" srcOrd="0" destOrd="0" presId="urn:microsoft.com/office/officeart/2005/8/layout/list1#1"/>
    <dgm:cxn modelId="{E347032E-E689-4593-8994-BC52A4BB0114}" type="presParOf" srcId="{35EACFCF-702B-431B-A789-8BEED2062B0C}" destId="{09C1261B-2B18-46D3-9F2B-53DBB20571DB}" srcOrd="1" destOrd="0" presId="urn:microsoft.com/office/officeart/2005/8/layout/list1#1"/>
    <dgm:cxn modelId="{6488908A-4337-4D63-A443-3DD8398B27F0}" type="presParOf" srcId="{C2F86E97-EB2A-4111-B6CD-32659F5BA72B}" destId="{CF312EB6-4462-4836-A78C-C82CDA443D68}" srcOrd="1" destOrd="0" presId="urn:microsoft.com/office/officeart/2005/8/layout/list1#1"/>
    <dgm:cxn modelId="{1DF89B80-DD94-4333-91A2-998BAFA0B12E}" type="presParOf" srcId="{C2F86E97-EB2A-4111-B6CD-32659F5BA72B}" destId="{123A6018-3868-424E-AC8A-CB01A6768D25}" srcOrd="2" destOrd="0" presId="urn:microsoft.com/office/officeart/2005/8/layout/list1#1"/>
    <dgm:cxn modelId="{0CEE6D26-CD96-4199-952F-1ADE92C8C0EC}" type="presParOf" srcId="{C2F86E97-EB2A-4111-B6CD-32659F5BA72B}" destId="{97F43EE6-6B9C-4B2E-8BC8-5D96150FC53D}" srcOrd="3" destOrd="0" presId="urn:microsoft.com/office/officeart/2005/8/layout/list1#1"/>
    <dgm:cxn modelId="{C59BB69C-6B5D-4643-8440-0831C4E3FAF8}" type="presParOf" srcId="{C2F86E97-EB2A-4111-B6CD-32659F5BA72B}" destId="{73946BC7-52FF-45B4-9A74-DBECC63D9782}" srcOrd="4" destOrd="0" presId="urn:microsoft.com/office/officeart/2005/8/layout/list1#1"/>
    <dgm:cxn modelId="{B9E5DF50-44EA-4C93-820A-C05545F9C6CC}" type="presParOf" srcId="{73946BC7-52FF-45B4-9A74-DBECC63D9782}" destId="{0C6EDE38-7A7F-4C39-8F23-6B8DD4C09378}" srcOrd="0" destOrd="0" presId="urn:microsoft.com/office/officeart/2005/8/layout/list1#1"/>
    <dgm:cxn modelId="{40456D24-9EDA-41AF-8844-4D19143127DD}" type="presParOf" srcId="{73946BC7-52FF-45B4-9A74-DBECC63D9782}" destId="{D79ED0B9-CC32-4160-8CC7-D9EB801F48D8}" srcOrd="1" destOrd="0" presId="urn:microsoft.com/office/officeart/2005/8/layout/list1#1"/>
    <dgm:cxn modelId="{AC457960-1556-4DDD-AFC1-632A3C8E9B46}" type="presParOf" srcId="{C2F86E97-EB2A-4111-B6CD-32659F5BA72B}" destId="{52D34C3A-0A07-40A5-8A29-E3E30BB447C8}" srcOrd="5" destOrd="0" presId="urn:microsoft.com/office/officeart/2005/8/layout/list1#1"/>
    <dgm:cxn modelId="{97934ED8-2CDA-45BD-93C0-44C223CC8B88}" type="presParOf" srcId="{C2F86E97-EB2A-4111-B6CD-32659F5BA72B}" destId="{EF15BD7B-C1DE-4D79-B091-700600AE4EEC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DABB09-D27D-4B74-8B32-3A037214BC42}" type="doc">
      <dgm:prSet loTypeId="urn:microsoft.com/office/officeart/2005/8/layout/process3#1" loCatId="process" qsTypeId="urn:microsoft.com/office/officeart/2005/8/quickstyle/3d5" qsCatId="3D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AD82BAEB-369F-489D-8CC2-7366ACAF23FB}">
      <dgm:prSet/>
      <dgm:spPr/>
      <dgm:t>
        <a:bodyPr/>
        <a:lstStyle/>
        <a:p>
          <a:pPr algn="ctr"/>
          <a:r>
            <a:rPr lang="en-US" b="1" dirty="0" err="1" smtClean="0"/>
            <a:t>Tujuan</a:t>
          </a:r>
          <a:r>
            <a:rPr lang="en-US" b="1" dirty="0" smtClean="0"/>
            <a:t> </a:t>
          </a:r>
          <a:r>
            <a:rPr lang="en-US" b="1" dirty="0" err="1" smtClean="0"/>
            <a:t>Laporan</a:t>
          </a:r>
          <a:r>
            <a:rPr lang="en-US" b="1" dirty="0" smtClean="0"/>
            <a:t> </a:t>
          </a:r>
          <a:r>
            <a:rPr lang="en-US" b="1" dirty="0" err="1" smtClean="0"/>
            <a:t>Keuangan</a:t>
          </a:r>
          <a:endParaRPr lang="en-US" b="1" dirty="0"/>
        </a:p>
      </dgm:t>
    </dgm:pt>
    <dgm:pt modelId="{DF6E0530-7953-4204-A983-D1DAE6659C17}" type="parTrans" cxnId="{7CCCD4CD-883D-4FC3-AF5A-5AE462C46747}">
      <dgm:prSet/>
      <dgm:spPr/>
      <dgm:t>
        <a:bodyPr/>
        <a:lstStyle/>
        <a:p>
          <a:endParaRPr lang="en-US"/>
        </a:p>
      </dgm:t>
    </dgm:pt>
    <dgm:pt modelId="{23907B70-A11A-4091-B185-7608E4F55C57}" type="sibTrans" cxnId="{7CCCD4CD-883D-4FC3-AF5A-5AE462C46747}">
      <dgm:prSet/>
      <dgm:spPr/>
      <dgm:t>
        <a:bodyPr/>
        <a:lstStyle/>
        <a:p>
          <a:endParaRPr lang="en-US"/>
        </a:p>
      </dgm:t>
    </dgm:pt>
    <dgm:pt modelId="{01D80B63-6A1B-437A-A64D-AB285BF5D145}">
      <dgm:prSet custT="1"/>
      <dgm:spPr/>
      <dgm:t>
        <a:bodyPr/>
        <a:lstStyle/>
        <a:p>
          <a:endParaRPr lang="en-US" sz="2000" dirty="0"/>
        </a:p>
      </dgm:t>
    </dgm:pt>
    <dgm:pt modelId="{2DE2C762-234E-4E74-9DAE-A5EFB9BA73AA}" type="parTrans" cxnId="{B394A486-D797-46BC-9445-23810D4857F8}">
      <dgm:prSet/>
      <dgm:spPr/>
      <dgm:t>
        <a:bodyPr/>
        <a:lstStyle/>
        <a:p>
          <a:endParaRPr lang="en-US"/>
        </a:p>
      </dgm:t>
    </dgm:pt>
    <dgm:pt modelId="{784C03AF-245D-4FD8-BE78-AC42F74C867B}" type="sibTrans" cxnId="{B394A486-D797-46BC-9445-23810D4857F8}">
      <dgm:prSet/>
      <dgm:spPr/>
      <dgm:t>
        <a:bodyPr/>
        <a:lstStyle/>
        <a:p>
          <a:endParaRPr lang="en-US"/>
        </a:p>
      </dgm:t>
    </dgm:pt>
    <dgm:pt modelId="{39D260F5-755F-4A19-B920-05967649A13A}">
      <dgm:prSet custT="1"/>
      <dgm:spPr/>
      <dgm:t>
        <a:bodyPr/>
        <a:lstStyle/>
        <a:p>
          <a:r>
            <a:rPr lang="en-US" sz="2000" dirty="0" smtClean="0"/>
            <a:t>Menurut Standar Akuntansi Keuangan</a:t>
          </a:r>
          <a:endParaRPr lang="en-US" sz="2000" dirty="0"/>
        </a:p>
      </dgm:t>
    </dgm:pt>
    <dgm:pt modelId="{482C2B73-B19B-4E4E-A904-1D206554226D}" type="parTrans" cxnId="{157C6A8D-AB11-434D-8F0B-81DAD031EFE6}">
      <dgm:prSet/>
      <dgm:spPr/>
      <dgm:t>
        <a:bodyPr/>
        <a:lstStyle/>
        <a:p>
          <a:endParaRPr lang="en-US"/>
        </a:p>
      </dgm:t>
    </dgm:pt>
    <dgm:pt modelId="{4BC33218-C2E2-4509-82A2-81E65A666156}" type="sibTrans" cxnId="{157C6A8D-AB11-434D-8F0B-81DAD031EFE6}">
      <dgm:prSet/>
      <dgm:spPr/>
      <dgm:t>
        <a:bodyPr/>
        <a:lstStyle/>
        <a:p>
          <a:endParaRPr lang="en-US"/>
        </a:p>
      </dgm:t>
    </dgm:pt>
    <dgm:pt modelId="{7E3AA80D-10BD-4693-B97C-E7936F9E93BE}">
      <dgm:prSet custT="1"/>
      <dgm:spPr/>
      <dgm:t>
        <a:bodyPr/>
        <a:lstStyle/>
        <a:p>
          <a:r>
            <a:rPr lang="en-ID" sz="2000" dirty="0" err="1" smtClean="0"/>
            <a:t>Menurut</a:t>
          </a:r>
          <a:r>
            <a:rPr lang="en-ID" sz="2000" dirty="0" smtClean="0"/>
            <a:t> </a:t>
          </a:r>
          <a:r>
            <a:rPr lang="en-ID" sz="2000" dirty="0" err="1" smtClean="0"/>
            <a:t>Prinsip</a:t>
          </a:r>
          <a:r>
            <a:rPr lang="en-ID" sz="2000" dirty="0" smtClean="0"/>
            <a:t> </a:t>
          </a:r>
          <a:r>
            <a:rPr lang="en-ID" sz="2000" dirty="0" err="1" smtClean="0"/>
            <a:t>Akuntansi</a:t>
          </a:r>
          <a:r>
            <a:rPr lang="en-ID" sz="2000" dirty="0" smtClean="0"/>
            <a:t> Indonesia</a:t>
          </a:r>
          <a:endParaRPr lang="en-US" sz="2000" dirty="0"/>
        </a:p>
      </dgm:t>
    </dgm:pt>
    <dgm:pt modelId="{C49EC537-0B29-4710-8ECD-1FA78A7CFC6B}" type="parTrans" cxnId="{F4D0850F-0BE9-4075-9557-72E231EE28F8}">
      <dgm:prSet/>
      <dgm:spPr/>
      <dgm:t>
        <a:bodyPr/>
        <a:lstStyle/>
        <a:p>
          <a:endParaRPr lang="en-US"/>
        </a:p>
      </dgm:t>
    </dgm:pt>
    <dgm:pt modelId="{43328C1F-EA05-419F-BB06-2FF52A08DF65}" type="sibTrans" cxnId="{F4D0850F-0BE9-4075-9557-72E231EE28F8}">
      <dgm:prSet/>
      <dgm:spPr/>
      <dgm:t>
        <a:bodyPr/>
        <a:lstStyle/>
        <a:p>
          <a:endParaRPr lang="en-US"/>
        </a:p>
      </dgm:t>
    </dgm:pt>
    <dgm:pt modelId="{52CAB0E0-810E-4559-B608-AFDEB4F0EDEC}">
      <dgm:prSet/>
      <dgm:spPr/>
      <dgm:t>
        <a:bodyPr/>
        <a:lstStyle/>
        <a:p>
          <a:pPr algn="ctr"/>
          <a:r>
            <a:rPr lang="en-US" b="1" dirty="0" err="1" smtClean="0"/>
            <a:t>Sifat</a:t>
          </a:r>
          <a:r>
            <a:rPr lang="en-US" b="1" dirty="0" smtClean="0"/>
            <a:t> </a:t>
          </a:r>
          <a:r>
            <a:rPr lang="en-US" b="1" dirty="0" err="1" smtClean="0"/>
            <a:t>Laporan</a:t>
          </a:r>
          <a:r>
            <a:rPr lang="en-US" b="1" dirty="0" smtClean="0"/>
            <a:t> </a:t>
          </a:r>
          <a:r>
            <a:rPr lang="en-US" b="1" dirty="0" err="1" smtClean="0"/>
            <a:t>Keuangan</a:t>
          </a:r>
          <a:endParaRPr lang="en-US" b="1" dirty="0"/>
        </a:p>
      </dgm:t>
    </dgm:pt>
    <dgm:pt modelId="{F427F8CC-62CD-49FC-A5F2-A3223B057E4F}" type="parTrans" cxnId="{BA395C2F-7951-465C-AEDA-3D09EDD3F062}">
      <dgm:prSet/>
      <dgm:spPr/>
      <dgm:t>
        <a:bodyPr/>
        <a:lstStyle/>
        <a:p>
          <a:endParaRPr lang="en-US"/>
        </a:p>
      </dgm:t>
    </dgm:pt>
    <dgm:pt modelId="{CDCE47E4-1DAC-4BE1-9501-6AFA35471901}" type="sibTrans" cxnId="{BA395C2F-7951-465C-AEDA-3D09EDD3F062}">
      <dgm:prSet/>
      <dgm:spPr/>
      <dgm:t>
        <a:bodyPr/>
        <a:lstStyle/>
        <a:p>
          <a:endParaRPr lang="en-US"/>
        </a:p>
      </dgm:t>
    </dgm:pt>
    <dgm:pt modelId="{4D4D36A0-EE75-4787-A2F2-3BCC13E47C32}">
      <dgm:prSet custT="1"/>
      <dgm:spPr/>
      <dgm:t>
        <a:bodyPr/>
        <a:lstStyle/>
        <a:p>
          <a:endParaRPr lang="en-US" sz="2000" dirty="0"/>
        </a:p>
      </dgm:t>
    </dgm:pt>
    <dgm:pt modelId="{125062FC-A64B-4177-9668-B1C97A068036}" type="parTrans" cxnId="{BDABD1C6-9EBB-4EC5-861C-A1A2075356B1}">
      <dgm:prSet/>
      <dgm:spPr/>
      <dgm:t>
        <a:bodyPr/>
        <a:lstStyle/>
        <a:p>
          <a:endParaRPr lang="en-US"/>
        </a:p>
      </dgm:t>
    </dgm:pt>
    <dgm:pt modelId="{73BF169E-EC61-4DD9-B4B6-6D74AEF7F0D6}" type="sibTrans" cxnId="{BDABD1C6-9EBB-4EC5-861C-A1A2075356B1}">
      <dgm:prSet/>
      <dgm:spPr/>
      <dgm:t>
        <a:bodyPr/>
        <a:lstStyle/>
        <a:p>
          <a:endParaRPr lang="en-US"/>
        </a:p>
      </dgm:t>
    </dgm:pt>
    <dgm:pt modelId="{E8D86F7B-5C1A-4CB2-B9E3-2DF2245B7FF9}">
      <dgm:prSet custT="1"/>
      <dgm:spPr/>
      <dgm:t>
        <a:bodyPr/>
        <a:lstStyle/>
        <a:p>
          <a:r>
            <a:rPr lang="en-US" sz="2000" dirty="0" err="1" smtClean="0"/>
            <a:t>Relevan</a:t>
          </a:r>
          <a:r>
            <a:rPr lang="en-US" sz="2000" dirty="0" smtClean="0"/>
            <a:t> </a:t>
          </a:r>
          <a:endParaRPr lang="en-US" sz="2000" dirty="0"/>
        </a:p>
      </dgm:t>
    </dgm:pt>
    <dgm:pt modelId="{DC8876CA-46C1-404A-8798-B637A6A11BAA}" type="parTrans" cxnId="{6491F26F-B81B-476C-BD0A-20217C844D2E}">
      <dgm:prSet/>
      <dgm:spPr/>
      <dgm:t>
        <a:bodyPr/>
        <a:lstStyle/>
        <a:p>
          <a:endParaRPr lang="en-US"/>
        </a:p>
      </dgm:t>
    </dgm:pt>
    <dgm:pt modelId="{FC09F417-C385-4D06-8659-1045AD157F3D}" type="sibTrans" cxnId="{6491F26F-B81B-476C-BD0A-20217C844D2E}">
      <dgm:prSet/>
      <dgm:spPr/>
      <dgm:t>
        <a:bodyPr/>
        <a:lstStyle/>
        <a:p>
          <a:endParaRPr lang="en-US"/>
        </a:p>
      </dgm:t>
    </dgm:pt>
    <dgm:pt modelId="{813E14CD-20DE-4E9D-AD45-9D44829EFFA0}">
      <dgm:prSet custT="1"/>
      <dgm:spPr/>
      <dgm:t>
        <a:bodyPr/>
        <a:lstStyle/>
        <a:p>
          <a:r>
            <a:rPr lang="en-US" sz="2000" dirty="0" err="1" smtClean="0"/>
            <a:t>Dapat</a:t>
          </a:r>
          <a:r>
            <a:rPr lang="en-US" sz="2000" dirty="0" smtClean="0"/>
            <a:t> </a:t>
          </a:r>
          <a:r>
            <a:rPr lang="en-US" sz="2000" dirty="0" err="1" smtClean="0"/>
            <a:t>dimengerti</a:t>
          </a:r>
          <a:endParaRPr lang="en-US" sz="2000" dirty="0"/>
        </a:p>
      </dgm:t>
    </dgm:pt>
    <dgm:pt modelId="{F6543F5B-A6F6-4B30-BED0-D9965522C7C7}" type="parTrans" cxnId="{A218A534-4694-4312-85F4-675AA2D0B26C}">
      <dgm:prSet/>
      <dgm:spPr/>
      <dgm:t>
        <a:bodyPr/>
        <a:lstStyle/>
        <a:p>
          <a:endParaRPr lang="en-US"/>
        </a:p>
      </dgm:t>
    </dgm:pt>
    <dgm:pt modelId="{B1DDCA08-2B7E-409B-96E7-C1C4EEB8CEA5}" type="sibTrans" cxnId="{A218A534-4694-4312-85F4-675AA2D0B26C}">
      <dgm:prSet/>
      <dgm:spPr/>
      <dgm:t>
        <a:bodyPr/>
        <a:lstStyle/>
        <a:p>
          <a:endParaRPr lang="en-US"/>
        </a:p>
      </dgm:t>
    </dgm:pt>
    <dgm:pt modelId="{6EC989D7-7900-4CCA-8302-E0CCC840211C}">
      <dgm:prSet custT="1"/>
      <dgm:spPr/>
      <dgm:t>
        <a:bodyPr/>
        <a:lstStyle/>
        <a:p>
          <a:r>
            <a:rPr lang="en-US" sz="2000" dirty="0" err="1" smtClean="0"/>
            <a:t>Tepat</a:t>
          </a:r>
          <a:r>
            <a:rPr lang="en-US" sz="2000" dirty="0" smtClean="0"/>
            <a:t> </a:t>
          </a:r>
          <a:r>
            <a:rPr lang="en-US" sz="2000" dirty="0" err="1" smtClean="0"/>
            <a:t>waktu</a:t>
          </a:r>
          <a:endParaRPr lang="en-US" sz="2000" dirty="0"/>
        </a:p>
      </dgm:t>
    </dgm:pt>
    <dgm:pt modelId="{A4C39026-AA18-44EA-A5B1-4C0435656870}" type="parTrans" cxnId="{BC63C5B0-B340-4400-8168-2B9F0893DB25}">
      <dgm:prSet/>
      <dgm:spPr/>
      <dgm:t>
        <a:bodyPr/>
        <a:lstStyle/>
        <a:p>
          <a:endParaRPr lang="en-US"/>
        </a:p>
      </dgm:t>
    </dgm:pt>
    <dgm:pt modelId="{F87C9004-8763-4DBC-88DD-90BA77D5FBE9}" type="sibTrans" cxnId="{BC63C5B0-B340-4400-8168-2B9F0893DB25}">
      <dgm:prSet/>
      <dgm:spPr/>
      <dgm:t>
        <a:bodyPr/>
        <a:lstStyle/>
        <a:p>
          <a:endParaRPr lang="en-US"/>
        </a:p>
      </dgm:t>
    </dgm:pt>
    <dgm:pt modelId="{77C591BB-CBD8-4088-9F5F-E71DB259D536}">
      <dgm:prSet custT="1"/>
      <dgm:spPr/>
      <dgm:t>
        <a:bodyPr/>
        <a:lstStyle/>
        <a:p>
          <a:r>
            <a:rPr lang="en-ID" sz="2000" dirty="0" err="1" smtClean="0"/>
            <a:t>Daya</a:t>
          </a:r>
          <a:r>
            <a:rPr lang="en-ID" sz="2000" dirty="0" smtClean="0"/>
            <a:t> banding</a:t>
          </a:r>
          <a:endParaRPr lang="en-US" sz="2000" dirty="0"/>
        </a:p>
      </dgm:t>
    </dgm:pt>
    <dgm:pt modelId="{400844BB-20EB-4D8F-AA3E-FD6D068368EA}" type="parTrans" cxnId="{9434B9A1-2E25-4DF5-B9A9-5658A31C28F5}">
      <dgm:prSet/>
      <dgm:spPr/>
      <dgm:t>
        <a:bodyPr/>
        <a:lstStyle/>
        <a:p>
          <a:endParaRPr lang="en-US"/>
        </a:p>
      </dgm:t>
    </dgm:pt>
    <dgm:pt modelId="{1F172A21-56D7-42E8-BEE4-279E889B8CF2}" type="sibTrans" cxnId="{9434B9A1-2E25-4DF5-B9A9-5658A31C28F5}">
      <dgm:prSet/>
      <dgm:spPr/>
      <dgm:t>
        <a:bodyPr/>
        <a:lstStyle/>
        <a:p>
          <a:endParaRPr lang="en-US"/>
        </a:p>
      </dgm:t>
    </dgm:pt>
    <dgm:pt modelId="{6F706707-4050-4105-A3F3-1F4CB60AE323}">
      <dgm:prSet custT="1"/>
      <dgm:spPr/>
      <dgm:t>
        <a:bodyPr/>
        <a:lstStyle/>
        <a:p>
          <a:r>
            <a:rPr lang="en-ID" sz="2000" dirty="0" err="1" smtClean="0"/>
            <a:t>Daya</a:t>
          </a:r>
          <a:r>
            <a:rPr lang="en-ID" sz="2000" dirty="0" smtClean="0"/>
            <a:t> </a:t>
          </a:r>
          <a:r>
            <a:rPr lang="en-ID" sz="2000" dirty="0" err="1" smtClean="0"/>
            <a:t>uji</a:t>
          </a:r>
          <a:endParaRPr lang="en-US" sz="2000" dirty="0"/>
        </a:p>
      </dgm:t>
    </dgm:pt>
    <dgm:pt modelId="{50BF5F57-4A3D-494C-942C-5110C0741426}" type="parTrans" cxnId="{798907E0-4CF4-4D89-A07A-53E31359E5FD}">
      <dgm:prSet/>
      <dgm:spPr/>
      <dgm:t>
        <a:bodyPr/>
        <a:lstStyle/>
        <a:p>
          <a:endParaRPr lang="en-US"/>
        </a:p>
      </dgm:t>
    </dgm:pt>
    <dgm:pt modelId="{CDA22A69-0156-4346-B31F-333870178863}" type="sibTrans" cxnId="{798907E0-4CF4-4D89-A07A-53E31359E5FD}">
      <dgm:prSet/>
      <dgm:spPr/>
      <dgm:t>
        <a:bodyPr/>
        <a:lstStyle/>
        <a:p>
          <a:endParaRPr lang="en-US"/>
        </a:p>
      </dgm:t>
    </dgm:pt>
    <dgm:pt modelId="{223B5FC3-2307-4A7A-B2EA-22CF963A3989}">
      <dgm:prSet custT="1"/>
      <dgm:spPr/>
      <dgm:t>
        <a:bodyPr/>
        <a:lstStyle/>
        <a:p>
          <a:r>
            <a:rPr lang="en-ID" sz="2000" dirty="0" err="1" smtClean="0"/>
            <a:t>Netral</a:t>
          </a:r>
          <a:endParaRPr lang="en-US" sz="2000" dirty="0"/>
        </a:p>
      </dgm:t>
    </dgm:pt>
    <dgm:pt modelId="{6BCFECF5-71FA-4DF3-844E-79FE16EBDF79}" type="parTrans" cxnId="{2AB5EEAD-7AD2-442D-AA4A-AB97E6BB83A5}">
      <dgm:prSet/>
      <dgm:spPr/>
      <dgm:t>
        <a:bodyPr/>
        <a:lstStyle/>
        <a:p>
          <a:endParaRPr lang="en-US"/>
        </a:p>
      </dgm:t>
    </dgm:pt>
    <dgm:pt modelId="{8E008663-8F57-4F46-9F04-C25006ABE8DF}" type="sibTrans" cxnId="{2AB5EEAD-7AD2-442D-AA4A-AB97E6BB83A5}">
      <dgm:prSet/>
      <dgm:spPr/>
      <dgm:t>
        <a:bodyPr/>
        <a:lstStyle/>
        <a:p>
          <a:endParaRPr lang="en-US"/>
        </a:p>
      </dgm:t>
    </dgm:pt>
    <dgm:pt modelId="{021A1D13-19CD-4743-8010-FE308C2E442C}">
      <dgm:prSet custT="1"/>
      <dgm:spPr/>
      <dgm:t>
        <a:bodyPr/>
        <a:lstStyle/>
        <a:p>
          <a:r>
            <a:rPr lang="en-ID" sz="2000" dirty="0" err="1" smtClean="0"/>
            <a:t>Materialitas</a:t>
          </a:r>
          <a:endParaRPr lang="en-US" sz="2000" dirty="0"/>
        </a:p>
      </dgm:t>
    </dgm:pt>
    <dgm:pt modelId="{AEC21E1D-110E-4315-BBD9-0604CA240582}" type="parTrans" cxnId="{251F2A3F-6A30-401F-A7D1-86B3B3150170}">
      <dgm:prSet/>
      <dgm:spPr/>
      <dgm:t>
        <a:bodyPr/>
        <a:lstStyle/>
        <a:p>
          <a:endParaRPr lang="en-US"/>
        </a:p>
      </dgm:t>
    </dgm:pt>
    <dgm:pt modelId="{EC42A9DA-E59F-4591-B8CB-E0399EE97E0B}" type="sibTrans" cxnId="{251F2A3F-6A30-401F-A7D1-86B3B3150170}">
      <dgm:prSet/>
      <dgm:spPr/>
      <dgm:t>
        <a:bodyPr/>
        <a:lstStyle/>
        <a:p>
          <a:endParaRPr lang="en-US"/>
        </a:p>
      </dgm:t>
    </dgm:pt>
    <dgm:pt modelId="{53D2D552-A27F-45F9-AA3C-B20D9960A4F1}">
      <dgm:prSet custT="1"/>
      <dgm:spPr/>
      <dgm:t>
        <a:bodyPr/>
        <a:lstStyle/>
        <a:p>
          <a:r>
            <a:rPr lang="en-ID" sz="2000" dirty="0" err="1" smtClean="0"/>
            <a:t>Nilai</a:t>
          </a:r>
          <a:r>
            <a:rPr lang="en-ID" sz="2000" dirty="0" smtClean="0"/>
            <a:t> </a:t>
          </a:r>
          <a:r>
            <a:rPr lang="en-ID" sz="2000" dirty="0" err="1" smtClean="0"/>
            <a:t>prediksi</a:t>
          </a:r>
          <a:endParaRPr lang="en-US" sz="2000" dirty="0"/>
        </a:p>
      </dgm:t>
    </dgm:pt>
    <dgm:pt modelId="{7ED15978-DC75-4A60-ACD5-398601FFE66E}" type="parTrans" cxnId="{E1DC836A-069F-4AF3-9C3A-A76E59FC2C73}">
      <dgm:prSet/>
      <dgm:spPr/>
      <dgm:t>
        <a:bodyPr/>
        <a:lstStyle/>
        <a:p>
          <a:endParaRPr lang="en-US"/>
        </a:p>
      </dgm:t>
    </dgm:pt>
    <dgm:pt modelId="{6E5A3010-42E3-452C-96AA-F2507B7C004B}" type="sibTrans" cxnId="{E1DC836A-069F-4AF3-9C3A-A76E59FC2C73}">
      <dgm:prSet/>
      <dgm:spPr/>
      <dgm:t>
        <a:bodyPr/>
        <a:lstStyle/>
        <a:p>
          <a:endParaRPr lang="en-US"/>
        </a:p>
      </dgm:t>
    </dgm:pt>
    <dgm:pt modelId="{03709FD4-931A-4E03-9E56-AAB563761136}" type="pres">
      <dgm:prSet presAssocID="{20DABB09-D27D-4B74-8B32-3A037214BC4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E00EEF-2A39-43D9-8BBC-E4D01CFD47EE}" type="pres">
      <dgm:prSet presAssocID="{52CAB0E0-810E-4559-B608-AFDEB4F0EDEC}" presName="composite" presStyleCnt="0"/>
      <dgm:spPr/>
      <dgm:t>
        <a:bodyPr/>
        <a:lstStyle/>
        <a:p>
          <a:endParaRPr lang="en-US"/>
        </a:p>
      </dgm:t>
    </dgm:pt>
    <dgm:pt modelId="{845973D3-FB4E-4230-9B92-F0E21C174F94}" type="pres">
      <dgm:prSet presAssocID="{52CAB0E0-810E-4559-B608-AFDEB4F0EDE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D22CA-450D-421C-B691-EED04889127B}" type="pres">
      <dgm:prSet presAssocID="{52CAB0E0-810E-4559-B608-AFDEB4F0EDEC}" presName="parSh" presStyleLbl="node1" presStyleIdx="0" presStyleCnt="2"/>
      <dgm:spPr/>
      <dgm:t>
        <a:bodyPr/>
        <a:lstStyle/>
        <a:p>
          <a:endParaRPr lang="en-US"/>
        </a:p>
      </dgm:t>
    </dgm:pt>
    <dgm:pt modelId="{EB290E29-2242-4680-9000-D97A61D4C0B0}" type="pres">
      <dgm:prSet presAssocID="{52CAB0E0-810E-4559-B608-AFDEB4F0EDEC}" presName="desTx" presStyleLbl="fgAcc1" presStyleIdx="0" presStyleCnt="2" custScaleX="113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869FF-5CE2-4329-BCA1-B263605433E6}" type="pres">
      <dgm:prSet presAssocID="{CDCE47E4-1DAC-4BE1-9501-6AFA3547190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1E3415F-6A8F-4AEB-9A75-6DE051A0EECD}" type="pres">
      <dgm:prSet presAssocID="{CDCE47E4-1DAC-4BE1-9501-6AFA35471901}" presName="connTx" presStyleLbl="sibTrans2D1" presStyleIdx="0" presStyleCnt="1"/>
      <dgm:spPr/>
      <dgm:t>
        <a:bodyPr/>
        <a:lstStyle/>
        <a:p>
          <a:endParaRPr lang="en-US"/>
        </a:p>
      </dgm:t>
    </dgm:pt>
    <dgm:pt modelId="{51059AFB-2665-4E33-9D73-D4FC7A8F3867}" type="pres">
      <dgm:prSet presAssocID="{AD82BAEB-369F-489D-8CC2-7366ACAF23FB}" presName="composite" presStyleCnt="0"/>
      <dgm:spPr/>
      <dgm:t>
        <a:bodyPr/>
        <a:lstStyle/>
        <a:p>
          <a:endParaRPr lang="en-US"/>
        </a:p>
      </dgm:t>
    </dgm:pt>
    <dgm:pt modelId="{4ABFCE5A-48EF-4751-A139-9458CC4BC797}" type="pres">
      <dgm:prSet presAssocID="{AD82BAEB-369F-489D-8CC2-7366ACAF23F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91577-6EFC-46EA-8705-C3BC55D2D238}" type="pres">
      <dgm:prSet presAssocID="{AD82BAEB-369F-489D-8CC2-7366ACAF23FB}" presName="parSh" presStyleLbl="node1" presStyleIdx="1" presStyleCnt="2"/>
      <dgm:spPr/>
      <dgm:t>
        <a:bodyPr/>
        <a:lstStyle/>
        <a:p>
          <a:endParaRPr lang="en-US"/>
        </a:p>
      </dgm:t>
    </dgm:pt>
    <dgm:pt modelId="{BC3EF4B3-9B59-4573-8895-45C146D8230A}" type="pres">
      <dgm:prSet presAssocID="{AD82BAEB-369F-489D-8CC2-7366ACAF23FB}" presName="desTx" presStyleLbl="fgAcc1" presStyleIdx="1" presStyleCnt="2" custScaleX="123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5D3CCC-B755-407E-B6A3-2F67BC735E4D}" type="presOf" srcId="{AD82BAEB-369F-489D-8CC2-7366ACAF23FB}" destId="{4ABFCE5A-48EF-4751-A139-9458CC4BC797}" srcOrd="0" destOrd="0" presId="urn:microsoft.com/office/officeart/2005/8/layout/process3#1"/>
    <dgm:cxn modelId="{B394A486-D797-46BC-9445-23810D4857F8}" srcId="{AD82BAEB-369F-489D-8CC2-7366ACAF23FB}" destId="{01D80B63-6A1B-437A-A64D-AB285BF5D145}" srcOrd="0" destOrd="0" parTransId="{2DE2C762-234E-4E74-9DAE-A5EFB9BA73AA}" sibTransId="{784C03AF-245D-4FD8-BE78-AC42F74C867B}"/>
    <dgm:cxn modelId="{FF8169DC-7D73-448F-A6AA-CD2B6ED9E344}" type="presOf" srcId="{CDCE47E4-1DAC-4BE1-9501-6AFA35471901}" destId="{31E3415F-6A8F-4AEB-9A75-6DE051A0EECD}" srcOrd="1" destOrd="0" presId="urn:microsoft.com/office/officeart/2005/8/layout/process3#1"/>
    <dgm:cxn modelId="{06F76A66-D0B1-4243-B444-0AB452828851}" type="presOf" srcId="{77C591BB-CBD8-4088-9F5F-E71DB259D536}" destId="{EB290E29-2242-4680-9000-D97A61D4C0B0}" srcOrd="0" destOrd="4" presId="urn:microsoft.com/office/officeart/2005/8/layout/process3#1"/>
    <dgm:cxn modelId="{2AB5EEAD-7AD2-442D-AA4A-AB97E6BB83A5}" srcId="{4D4D36A0-EE75-4787-A2F2-3BCC13E47C32}" destId="{223B5FC3-2307-4A7A-B2EA-22CF963A3989}" srcOrd="5" destOrd="0" parTransId="{6BCFECF5-71FA-4DF3-844E-79FE16EBDF79}" sibTransId="{8E008663-8F57-4F46-9F04-C25006ABE8DF}"/>
    <dgm:cxn modelId="{9FEE15B8-D064-470E-8F48-3321A0D8C7B2}" type="presOf" srcId="{52CAB0E0-810E-4559-B608-AFDEB4F0EDEC}" destId="{845973D3-FB4E-4230-9B92-F0E21C174F94}" srcOrd="0" destOrd="0" presId="urn:microsoft.com/office/officeart/2005/8/layout/process3#1"/>
    <dgm:cxn modelId="{FA311B67-2289-47FF-A0D2-1C66D13877DD}" type="presOf" srcId="{021A1D13-19CD-4743-8010-FE308C2E442C}" destId="{EB290E29-2242-4680-9000-D97A61D4C0B0}" srcOrd="0" destOrd="7" presId="urn:microsoft.com/office/officeart/2005/8/layout/process3#1"/>
    <dgm:cxn modelId="{BC63C5B0-B340-4400-8168-2B9F0893DB25}" srcId="{4D4D36A0-EE75-4787-A2F2-3BCC13E47C32}" destId="{6EC989D7-7900-4CCA-8302-E0CCC840211C}" srcOrd="2" destOrd="0" parTransId="{A4C39026-AA18-44EA-A5B1-4C0435656870}" sibTransId="{F87C9004-8763-4DBC-88DD-90BA77D5FBE9}"/>
    <dgm:cxn modelId="{BA395C2F-7951-465C-AEDA-3D09EDD3F062}" srcId="{20DABB09-D27D-4B74-8B32-3A037214BC42}" destId="{52CAB0E0-810E-4559-B608-AFDEB4F0EDEC}" srcOrd="0" destOrd="0" parTransId="{F427F8CC-62CD-49FC-A5F2-A3223B057E4F}" sibTransId="{CDCE47E4-1DAC-4BE1-9501-6AFA35471901}"/>
    <dgm:cxn modelId="{A218A534-4694-4312-85F4-675AA2D0B26C}" srcId="{4D4D36A0-EE75-4787-A2F2-3BCC13E47C32}" destId="{813E14CD-20DE-4E9D-AD45-9D44829EFFA0}" srcOrd="1" destOrd="0" parTransId="{F6543F5B-A6F6-4B30-BED0-D9965522C7C7}" sibTransId="{B1DDCA08-2B7E-409B-96E7-C1C4EEB8CEA5}"/>
    <dgm:cxn modelId="{D7C73EF1-4B79-4337-B770-539D8FFBC705}" type="presOf" srcId="{01D80B63-6A1B-437A-A64D-AB285BF5D145}" destId="{BC3EF4B3-9B59-4573-8895-45C146D8230A}" srcOrd="0" destOrd="0" presId="urn:microsoft.com/office/officeart/2005/8/layout/process3#1"/>
    <dgm:cxn modelId="{A118C4FB-6AC4-4F5B-B5B7-1E3F20900AA8}" type="presOf" srcId="{52CAB0E0-810E-4559-B608-AFDEB4F0EDEC}" destId="{248D22CA-450D-421C-B691-EED04889127B}" srcOrd="1" destOrd="0" presId="urn:microsoft.com/office/officeart/2005/8/layout/process3#1"/>
    <dgm:cxn modelId="{A5D1D8E2-BD7E-4343-8E9A-919424CA7BFC}" type="presOf" srcId="{7E3AA80D-10BD-4693-B97C-E7936F9E93BE}" destId="{BC3EF4B3-9B59-4573-8895-45C146D8230A}" srcOrd="0" destOrd="2" presId="urn:microsoft.com/office/officeart/2005/8/layout/process3#1"/>
    <dgm:cxn modelId="{F4D0850F-0BE9-4075-9557-72E231EE28F8}" srcId="{01D80B63-6A1B-437A-A64D-AB285BF5D145}" destId="{7E3AA80D-10BD-4693-B97C-E7936F9E93BE}" srcOrd="1" destOrd="0" parTransId="{C49EC537-0B29-4710-8ECD-1FA78A7CFC6B}" sibTransId="{43328C1F-EA05-419F-BB06-2FF52A08DF65}"/>
    <dgm:cxn modelId="{1499BE55-D652-4524-9A06-E3F461836CCC}" type="presOf" srcId="{223B5FC3-2307-4A7A-B2EA-22CF963A3989}" destId="{EB290E29-2242-4680-9000-D97A61D4C0B0}" srcOrd="0" destOrd="6" presId="urn:microsoft.com/office/officeart/2005/8/layout/process3#1"/>
    <dgm:cxn modelId="{6491F26F-B81B-476C-BD0A-20217C844D2E}" srcId="{4D4D36A0-EE75-4787-A2F2-3BCC13E47C32}" destId="{E8D86F7B-5C1A-4CB2-B9E3-2DF2245B7FF9}" srcOrd="0" destOrd="0" parTransId="{DC8876CA-46C1-404A-8798-B637A6A11BAA}" sibTransId="{FC09F417-C385-4D06-8659-1045AD157F3D}"/>
    <dgm:cxn modelId="{49093B19-5D61-4DD1-83BE-C873FD174A4E}" type="presOf" srcId="{20DABB09-D27D-4B74-8B32-3A037214BC42}" destId="{03709FD4-931A-4E03-9E56-AAB563761136}" srcOrd="0" destOrd="0" presId="urn:microsoft.com/office/officeart/2005/8/layout/process3#1"/>
    <dgm:cxn modelId="{CF35DE36-F108-489B-A172-AA5CD4C079E3}" type="presOf" srcId="{53D2D552-A27F-45F9-AA3C-B20D9960A4F1}" destId="{EB290E29-2242-4680-9000-D97A61D4C0B0}" srcOrd="0" destOrd="8" presId="urn:microsoft.com/office/officeart/2005/8/layout/process3#1"/>
    <dgm:cxn modelId="{6A255DFF-E1FB-4B76-B37B-741846429355}" type="presOf" srcId="{E8D86F7B-5C1A-4CB2-B9E3-2DF2245B7FF9}" destId="{EB290E29-2242-4680-9000-D97A61D4C0B0}" srcOrd="0" destOrd="1" presId="urn:microsoft.com/office/officeart/2005/8/layout/process3#1"/>
    <dgm:cxn modelId="{798907E0-4CF4-4D89-A07A-53E31359E5FD}" srcId="{4D4D36A0-EE75-4787-A2F2-3BCC13E47C32}" destId="{6F706707-4050-4105-A3F3-1F4CB60AE323}" srcOrd="4" destOrd="0" parTransId="{50BF5F57-4A3D-494C-942C-5110C0741426}" sibTransId="{CDA22A69-0156-4346-B31F-333870178863}"/>
    <dgm:cxn modelId="{44235DA4-D65C-44CF-ABF4-6C54FB60F8D1}" type="presOf" srcId="{CDCE47E4-1DAC-4BE1-9501-6AFA35471901}" destId="{18D869FF-5CE2-4329-BCA1-B263605433E6}" srcOrd="0" destOrd="0" presId="urn:microsoft.com/office/officeart/2005/8/layout/process3#1"/>
    <dgm:cxn modelId="{11A90ADA-1594-4117-890B-E772610A9A40}" type="presOf" srcId="{AD82BAEB-369F-489D-8CC2-7366ACAF23FB}" destId="{B9891577-6EFC-46EA-8705-C3BC55D2D238}" srcOrd="1" destOrd="0" presId="urn:microsoft.com/office/officeart/2005/8/layout/process3#1"/>
    <dgm:cxn modelId="{498AE1E8-ED85-4650-AAD9-FD83A26316BC}" type="presOf" srcId="{813E14CD-20DE-4E9D-AD45-9D44829EFFA0}" destId="{EB290E29-2242-4680-9000-D97A61D4C0B0}" srcOrd="0" destOrd="2" presId="urn:microsoft.com/office/officeart/2005/8/layout/process3#1"/>
    <dgm:cxn modelId="{9434B9A1-2E25-4DF5-B9A9-5658A31C28F5}" srcId="{4D4D36A0-EE75-4787-A2F2-3BCC13E47C32}" destId="{77C591BB-CBD8-4088-9F5F-E71DB259D536}" srcOrd="3" destOrd="0" parTransId="{400844BB-20EB-4D8F-AA3E-FD6D068368EA}" sibTransId="{1F172A21-56D7-42E8-BEE4-279E889B8CF2}"/>
    <dgm:cxn modelId="{BDABD1C6-9EBB-4EC5-861C-A1A2075356B1}" srcId="{52CAB0E0-810E-4559-B608-AFDEB4F0EDEC}" destId="{4D4D36A0-EE75-4787-A2F2-3BCC13E47C32}" srcOrd="0" destOrd="0" parTransId="{125062FC-A64B-4177-9668-B1C97A068036}" sibTransId="{73BF169E-EC61-4DD9-B4B6-6D74AEF7F0D6}"/>
    <dgm:cxn modelId="{7CCCD4CD-883D-4FC3-AF5A-5AE462C46747}" srcId="{20DABB09-D27D-4B74-8B32-3A037214BC42}" destId="{AD82BAEB-369F-489D-8CC2-7366ACAF23FB}" srcOrd="1" destOrd="0" parTransId="{DF6E0530-7953-4204-A983-D1DAE6659C17}" sibTransId="{23907B70-A11A-4091-B185-7608E4F55C57}"/>
    <dgm:cxn modelId="{E80CE5F8-9477-4868-B5E9-6A717BA5AE2A}" type="presOf" srcId="{6EC989D7-7900-4CCA-8302-E0CCC840211C}" destId="{EB290E29-2242-4680-9000-D97A61D4C0B0}" srcOrd="0" destOrd="3" presId="urn:microsoft.com/office/officeart/2005/8/layout/process3#1"/>
    <dgm:cxn modelId="{4DA49CBD-5D8A-4879-BD1D-5389563B49CF}" type="presOf" srcId="{39D260F5-755F-4A19-B920-05967649A13A}" destId="{BC3EF4B3-9B59-4573-8895-45C146D8230A}" srcOrd="0" destOrd="1" presId="urn:microsoft.com/office/officeart/2005/8/layout/process3#1"/>
    <dgm:cxn modelId="{251F2A3F-6A30-401F-A7D1-86B3B3150170}" srcId="{4D4D36A0-EE75-4787-A2F2-3BCC13E47C32}" destId="{021A1D13-19CD-4743-8010-FE308C2E442C}" srcOrd="6" destOrd="0" parTransId="{AEC21E1D-110E-4315-BBD9-0604CA240582}" sibTransId="{EC42A9DA-E59F-4591-B8CB-E0399EE97E0B}"/>
    <dgm:cxn modelId="{1B2945B8-9F55-490F-A947-D8219D9704AA}" type="presOf" srcId="{4D4D36A0-EE75-4787-A2F2-3BCC13E47C32}" destId="{EB290E29-2242-4680-9000-D97A61D4C0B0}" srcOrd="0" destOrd="0" presId="urn:microsoft.com/office/officeart/2005/8/layout/process3#1"/>
    <dgm:cxn modelId="{157C6A8D-AB11-434D-8F0B-81DAD031EFE6}" srcId="{01D80B63-6A1B-437A-A64D-AB285BF5D145}" destId="{39D260F5-755F-4A19-B920-05967649A13A}" srcOrd="0" destOrd="0" parTransId="{482C2B73-B19B-4E4E-A904-1D206554226D}" sibTransId="{4BC33218-C2E2-4509-82A2-81E65A666156}"/>
    <dgm:cxn modelId="{E1DC836A-069F-4AF3-9C3A-A76E59FC2C73}" srcId="{4D4D36A0-EE75-4787-A2F2-3BCC13E47C32}" destId="{53D2D552-A27F-45F9-AA3C-B20D9960A4F1}" srcOrd="7" destOrd="0" parTransId="{7ED15978-DC75-4A60-ACD5-398601FFE66E}" sibTransId="{6E5A3010-42E3-452C-96AA-F2507B7C004B}"/>
    <dgm:cxn modelId="{5CF0526F-372E-4588-8201-3A563D991070}" type="presOf" srcId="{6F706707-4050-4105-A3F3-1F4CB60AE323}" destId="{EB290E29-2242-4680-9000-D97A61D4C0B0}" srcOrd="0" destOrd="5" presId="urn:microsoft.com/office/officeart/2005/8/layout/process3#1"/>
    <dgm:cxn modelId="{DEA9A9B5-2F04-40E0-9C06-C336C344F62D}" type="presParOf" srcId="{03709FD4-931A-4E03-9E56-AAB563761136}" destId="{15E00EEF-2A39-43D9-8BBC-E4D01CFD47EE}" srcOrd="0" destOrd="0" presId="urn:microsoft.com/office/officeart/2005/8/layout/process3#1"/>
    <dgm:cxn modelId="{8CE44A2E-A2D6-4DCE-B9EF-890A0DC457DF}" type="presParOf" srcId="{15E00EEF-2A39-43D9-8BBC-E4D01CFD47EE}" destId="{845973D3-FB4E-4230-9B92-F0E21C174F94}" srcOrd="0" destOrd="0" presId="urn:microsoft.com/office/officeart/2005/8/layout/process3#1"/>
    <dgm:cxn modelId="{A2772D98-09DD-4792-BFCC-620C1E6CBEE9}" type="presParOf" srcId="{15E00EEF-2A39-43D9-8BBC-E4D01CFD47EE}" destId="{248D22CA-450D-421C-B691-EED04889127B}" srcOrd="1" destOrd="0" presId="urn:microsoft.com/office/officeart/2005/8/layout/process3#1"/>
    <dgm:cxn modelId="{06B0463E-2748-4273-AAFE-784410F80C4F}" type="presParOf" srcId="{15E00EEF-2A39-43D9-8BBC-E4D01CFD47EE}" destId="{EB290E29-2242-4680-9000-D97A61D4C0B0}" srcOrd="2" destOrd="0" presId="urn:microsoft.com/office/officeart/2005/8/layout/process3#1"/>
    <dgm:cxn modelId="{A405AB06-90CC-4AB0-A92B-A44BE9CBB690}" type="presParOf" srcId="{03709FD4-931A-4E03-9E56-AAB563761136}" destId="{18D869FF-5CE2-4329-BCA1-B263605433E6}" srcOrd="1" destOrd="0" presId="urn:microsoft.com/office/officeart/2005/8/layout/process3#1"/>
    <dgm:cxn modelId="{462BE1E8-52D2-40D5-8CCF-28D19DB2EA0B}" type="presParOf" srcId="{18D869FF-5CE2-4329-BCA1-B263605433E6}" destId="{31E3415F-6A8F-4AEB-9A75-6DE051A0EECD}" srcOrd="0" destOrd="0" presId="urn:microsoft.com/office/officeart/2005/8/layout/process3#1"/>
    <dgm:cxn modelId="{A98C873C-DFE0-4E89-BD74-A6BE456EFF94}" type="presParOf" srcId="{03709FD4-931A-4E03-9E56-AAB563761136}" destId="{51059AFB-2665-4E33-9D73-D4FC7A8F3867}" srcOrd="2" destOrd="0" presId="urn:microsoft.com/office/officeart/2005/8/layout/process3#1"/>
    <dgm:cxn modelId="{98B7D68E-3556-41B3-B4CC-C0CC7A153ADB}" type="presParOf" srcId="{51059AFB-2665-4E33-9D73-D4FC7A8F3867}" destId="{4ABFCE5A-48EF-4751-A139-9458CC4BC797}" srcOrd="0" destOrd="0" presId="urn:microsoft.com/office/officeart/2005/8/layout/process3#1"/>
    <dgm:cxn modelId="{8F45B61C-1AD3-46AC-AD02-CEBB223D5A0D}" type="presParOf" srcId="{51059AFB-2665-4E33-9D73-D4FC7A8F3867}" destId="{B9891577-6EFC-46EA-8705-C3BC55D2D238}" srcOrd="1" destOrd="0" presId="urn:microsoft.com/office/officeart/2005/8/layout/process3#1"/>
    <dgm:cxn modelId="{FAE4762A-41E4-4D00-B563-C7DA7F17E44E}" type="presParOf" srcId="{51059AFB-2665-4E33-9D73-D4FC7A8F3867}" destId="{BC3EF4B3-9B59-4573-8895-45C146D8230A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DB8E18-B55E-4464-84BD-C53913D1BBB7}" type="doc">
      <dgm:prSet loTypeId="urn:microsoft.com/office/officeart/2005/8/layout/default" loCatId="list" qsTypeId="urn:microsoft.com/office/officeart/2005/8/quickstyle/3d7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D910DE79-5025-4F59-A0F9-3E37B0F309C7}">
      <dgm:prSet phldrT="[Text]" custT="1"/>
      <dgm:spPr/>
      <dgm:t>
        <a:bodyPr/>
        <a:lstStyle/>
        <a:p>
          <a:r>
            <a:rPr lang="en-US" sz="2000" b="1" i="1" dirty="0" err="1" smtClean="0"/>
            <a:t>Prinsip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biaya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historis</a:t>
          </a:r>
          <a:r>
            <a:rPr lang="en-US" sz="2000" b="1" i="1" dirty="0" smtClean="0"/>
            <a:t> (historical cost principle</a:t>
          </a:r>
          <a:r>
            <a:rPr lang="en-US" sz="2000" b="1" dirty="0" smtClean="0"/>
            <a:t>)</a:t>
          </a:r>
          <a:endParaRPr lang="en-US" sz="2000" b="1" dirty="0"/>
        </a:p>
      </dgm:t>
    </dgm:pt>
    <dgm:pt modelId="{68A82163-7B2C-4E8C-BE37-9677B8992D46}" type="parTrans" cxnId="{696BB13F-6764-4716-9A68-D7843B50BAF5}">
      <dgm:prSet/>
      <dgm:spPr/>
      <dgm:t>
        <a:bodyPr/>
        <a:lstStyle/>
        <a:p>
          <a:endParaRPr lang="en-US" sz="2000"/>
        </a:p>
      </dgm:t>
    </dgm:pt>
    <dgm:pt modelId="{C8B2A8C6-763D-48C0-A61B-8D7633787352}" type="sibTrans" cxnId="{696BB13F-6764-4716-9A68-D7843B50BAF5}">
      <dgm:prSet/>
      <dgm:spPr/>
      <dgm:t>
        <a:bodyPr/>
        <a:lstStyle/>
        <a:p>
          <a:endParaRPr lang="en-US" sz="2000"/>
        </a:p>
      </dgm:t>
    </dgm:pt>
    <dgm:pt modelId="{56A49738-4051-4C83-B619-3FF8E1B9F123}">
      <dgm:prSet phldrT="[Text]" custT="1"/>
      <dgm:spPr/>
      <dgm:t>
        <a:bodyPr/>
        <a:lstStyle/>
        <a:p>
          <a:r>
            <a:rPr lang="en-US" sz="2000" b="1" dirty="0" err="1" smtClean="0"/>
            <a:t>Prinsip</a:t>
          </a:r>
          <a:r>
            <a:rPr lang="en-US" sz="2000" b="1" dirty="0" smtClean="0"/>
            <a:t> </a:t>
          </a:r>
          <a:r>
            <a:rPr lang="en-US" sz="2000" b="1" dirty="0" err="1" smtClean="0"/>
            <a:t>entitas</a:t>
          </a:r>
          <a:r>
            <a:rPr lang="en-US" sz="2000" b="1" dirty="0" smtClean="0"/>
            <a:t> </a:t>
          </a:r>
          <a:r>
            <a:rPr lang="en-US" sz="2000" b="1" dirty="0" err="1" smtClean="0"/>
            <a:t>ekonomi</a:t>
          </a:r>
          <a:r>
            <a:rPr lang="en-US" sz="2000" b="1" dirty="0" smtClean="0"/>
            <a:t> (</a:t>
          </a:r>
          <a:r>
            <a:rPr lang="en-US" sz="2000" b="1" i="1" dirty="0" smtClean="0"/>
            <a:t>economic</a:t>
          </a:r>
          <a:r>
            <a:rPr lang="en-US" sz="2000" b="1" dirty="0" smtClean="0"/>
            <a:t> </a:t>
          </a:r>
          <a:r>
            <a:rPr lang="en-US" sz="2000" b="1" i="1" dirty="0" smtClean="0"/>
            <a:t>entity</a:t>
          </a:r>
          <a:r>
            <a:rPr lang="en-US" sz="2000" b="1" dirty="0" smtClean="0"/>
            <a:t> </a:t>
          </a:r>
          <a:r>
            <a:rPr lang="en-US" sz="2000" b="1" i="1" dirty="0" smtClean="0"/>
            <a:t>principle</a:t>
          </a:r>
          <a:r>
            <a:rPr lang="en-US" sz="2000" b="1" dirty="0" smtClean="0"/>
            <a:t>)</a:t>
          </a:r>
          <a:endParaRPr lang="en-US" sz="2000" b="1" dirty="0"/>
        </a:p>
      </dgm:t>
    </dgm:pt>
    <dgm:pt modelId="{992F701F-6E77-480A-AEF9-53FD01F703D2}" type="parTrans" cxnId="{C0A9B513-1592-4149-945F-05620337946D}">
      <dgm:prSet/>
      <dgm:spPr/>
      <dgm:t>
        <a:bodyPr/>
        <a:lstStyle/>
        <a:p>
          <a:endParaRPr lang="en-US" sz="2000"/>
        </a:p>
      </dgm:t>
    </dgm:pt>
    <dgm:pt modelId="{BEF8FF4C-548F-4E25-B134-3799AE232BFA}" type="sibTrans" cxnId="{C0A9B513-1592-4149-945F-05620337946D}">
      <dgm:prSet/>
      <dgm:spPr/>
      <dgm:t>
        <a:bodyPr/>
        <a:lstStyle/>
        <a:p>
          <a:endParaRPr lang="en-US" sz="2000"/>
        </a:p>
      </dgm:t>
    </dgm:pt>
    <dgm:pt modelId="{139CF966-B22E-4258-AD9B-08B2FC747DE2}">
      <dgm:prSet custT="1"/>
      <dgm:spPr/>
      <dgm:t>
        <a:bodyPr/>
        <a:lstStyle/>
        <a:p>
          <a:r>
            <a:rPr lang="en-US" sz="2000" b="1" dirty="0" err="1" smtClean="0"/>
            <a:t>Prinsip</a:t>
          </a:r>
          <a:r>
            <a:rPr lang="en-US" sz="2000" b="1" dirty="0" smtClean="0"/>
            <a:t> </a:t>
          </a:r>
          <a:r>
            <a:rPr lang="en-US" sz="2000" b="1" dirty="0" err="1" smtClean="0"/>
            <a:t>pengakuan</a:t>
          </a:r>
          <a:r>
            <a:rPr lang="en-US" sz="2000" b="1" dirty="0" smtClean="0"/>
            <a:t> </a:t>
          </a:r>
          <a:r>
            <a:rPr lang="en-US" sz="2000" b="1" dirty="0" err="1" smtClean="0"/>
            <a:t>pendapatan</a:t>
          </a:r>
          <a:r>
            <a:rPr lang="en-US" sz="2000" b="1" dirty="0" smtClean="0"/>
            <a:t> (</a:t>
          </a:r>
          <a:r>
            <a:rPr lang="en-US" sz="2000" b="1" i="1" dirty="0" smtClean="0"/>
            <a:t>revenue</a:t>
          </a:r>
          <a:r>
            <a:rPr lang="en-US" sz="2000" b="1" dirty="0" smtClean="0"/>
            <a:t> </a:t>
          </a:r>
          <a:r>
            <a:rPr lang="en-US" sz="2000" b="1" i="1" dirty="0" smtClean="0"/>
            <a:t>recognition</a:t>
          </a:r>
          <a:r>
            <a:rPr lang="en-US" sz="2000" b="1" dirty="0" smtClean="0"/>
            <a:t> </a:t>
          </a:r>
          <a:r>
            <a:rPr lang="en-US" sz="2000" b="1" i="1" dirty="0" smtClean="0"/>
            <a:t>principle</a:t>
          </a:r>
          <a:r>
            <a:rPr lang="en-US" sz="2000" b="1" dirty="0" smtClean="0"/>
            <a:t>)</a:t>
          </a:r>
          <a:endParaRPr lang="en-US" sz="2000" b="1" dirty="0"/>
        </a:p>
      </dgm:t>
    </dgm:pt>
    <dgm:pt modelId="{F219500A-D017-4BBE-9DCD-B85D9302795B}" type="parTrans" cxnId="{F9304606-BF9C-4A1B-AE4B-8DA8CD4FF1D6}">
      <dgm:prSet/>
      <dgm:spPr/>
      <dgm:t>
        <a:bodyPr/>
        <a:lstStyle/>
        <a:p>
          <a:endParaRPr lang="en-US" sz="2000"/>
        </a:p>
      </dgm:t>
    </dgm:pt>
    <dgm:pt modelId="{64EB516B-1004-439A-A10A-2F4A0FB088FC}" type="sibTrans" cxnId="{F9304606-BF9C-4A1B-AE4B-8DA8CD4FF1D6}">
      <dgm:prSet/>
      <dgm:spPr/>
      <dgm:t>
        <a:bodyPr/>
        <a:lstStyle/>
        <a:p>
          <a:endParaRPr lang="en-US" sz="2000"/>
        </a:p>
      </dgm:t>
    </dgm:pt>
    <dgm:pt modelId="{A7D98A87-3DD2-4AE0-9FDC-62EF4A1DE4D5}">
      <dgm:prSet custT="1"/>
      <dgm:spPr/>
      <dgm:t>
        <a:bodyPr/>
        <a:lstStyle/>
        <a:p>
          <a:r>
            <a:rPr lang="en-US" sz="2000" b="1" dirty="0" err="1" smtClean="0"/>
            <a:t>Prinsip</a:t>
          </a:r>
          <a:r>
            <a:rPr lang="en-US" sz="2000" b="1" dirty="0" smtClean="0"/>
            <a:t> </a:t>
          </a:r>
          <a:r>
            <a:rPr lang="en-US" sz="2000" b="1" dirty="0" err="1" smtClean="0"/>
            <a:t>pengungkapan</a:t>
          </a:r>
          <a:r>
            <a:rPr lang="en-US" sz="2000" b="1" dirty="0" smtClean="0"/>
            <a:t> </a:t>
          </a:r>
          <a:r>
            <a:rPr lang="en-US" sz="2000" b="1" dirty="0" err="1" smtClean="0"/>
            <a:t>penuh</a:t>
          </a:r>
          <a:r>
            <a:rPr lang="en-US" sz="2000" b="1" dirty="0" smtClean="0"/>
            <a:t> (</a:t>
          </a:r>
          <a:r>
            <a:rPr lang="en-US" sz="2000" b="1" i="1" dirty="0" smtClean="0"/>
            <a:t>full</a:t>
          </a:r>
          <a:r>
            <a:rPr lang="en-US" sz="2000" b="1" dirty="0" smtClean="0"/>
            <a:t> </a:t>
          </a:r>
          <a:r>
            <a:rPr lang="en-US" sz="2000" b="1" i="1" dirty="0" err="1" smtClean="0"/>
            <a:t>discolosure</a:t>
          </a:r>
          <a:r>
            <a:rPr lang="en-US" sz="2000" b="1" dirty="0" smtClean="0"/>
            <a:t> </a:t>
          </a:r>
          <a:r>
            <a:rPr lang="en-US" sz="2000" b="1" i="1" dirty="0" smtClean="0"/>
            <a:t>principle</a:t>
          </a:r>
          <a:r>
            <a:rPr lang="en-US" sz="2000" b="1" dirty="0" smtClean="0"/>
            <a:t>)</a:t>
          </a:r>
          <a:endParaRPr lang="en-US" sz="2000" b="1" dirty="0"/>
        </a:p>
      </dgm:t>
    </dgm:pt>
    <dgm:pt modelId="{FA46F42A-9129-474E-BB21-E1E4F5143AAE}" type="parTrans" cxnId="{B4FFAE15-17F2-46A7-872A-A681C1FA1E1D}">
      <dgm:prSet/>
      <dgm:spPr/>
      <dgm:t>
        <a:bodyPr/>
        <a:lstStyle/>
        <a:p>
          <a:endParaRPr lang="en-US" sz="2000"/>
        </a:p>
      </dgm:t>
    </dgm:pt>
    <dgm:pt modelId="{FFE4627A-A621-4C94-9EE4-5F493A687D59}" type="sibTrans" cxnId="{B4FFAE15-17F2-46A7-872A-A681C1FA1E1D}">
      <dgm:prSet/>
      <dgm:spPr/>
      <dgm:t>
        <a:bodyPr/>
        <a:lstStyle/>
        <a:p>
          <a:endParaRPr lang="en-US" sz="2000"/>
        </a:p>
      </dgm:t>
    </dgm:pt>
    <dgm:pt modelId="{F179E8A8-0572-47A9-95C9-3D4119DF250C}">
      <dgm:prSet custT="1"/>
      <dgm:spPr/>
      <dgm:t>
        <a:bodyPr/>
        <a:lstStyle/>
        <a:p>
          <a:r>
            <a:rPr lang="en-US" sz="2000" b="1" dirty="0" err="1" smtClean="0"/>
            <a:t>Prinsip</a:t>
          </a:r>
          <a:r>
            <a:rPr lang="en-US" sz="2000" b="1" dirty="0" smtClean="0"/>
            <a:t> </a:t>
          </a:r>
          <a:r>
            <a:rPr lang="en-US" sz="2000" b="1" dirty="0" err="1" smtClean="0"/>
            <a:t>konsistensi</a:t>
          </a:r>
          <a:r>
            <a:rPr lang="en-US" sz="2000" b="1" dirty="0" smtClean="0"/>
            <a:t> (</a:t>
          </a:r>
          <a:r>
            <a:rPr lang="en-US" sz="2000" b="1" i="1" dirty="0" smtClean="0"/>
            <a:t>consistency</a:t>
          </a:r>
          <a:r>
            <a:rPr lang="en-US" sz="2000" b="1" dirty="0" smtClean="0"/>
            <a:t> </a:t>
          </a:r>
          <a:r>
            <a:rPr lang="en-US" sz="2000" b="1" i="1" dirty="0" smtClean="0"/>
            <a:t>principle</a:t>
          </a:r>
          <a:r>
            <a:rPr lang="en-US" sz="2000" b="1" dirty="0" smtClean="0"/>
            <a:t>)</a:t>
          </a:r>
          <a:endParaRPr lang="en-US" sz="2000" b="1" dirty="0"/>
        </a:p>
      </dgm:t>
    </dgm:pt>
    <dgm:pt modelId="{00A3E22B-F8CF-4BC2-8E95-0992AE0782C5}" type="parTrans" cxnId="{E1D7E9CC-5F27-4524-8B24-F7805EC92189}">
      <dgm:prSet/>
      <dgm:spPr/>
      <dgm:t>
        <a:bodyPr/>
        <a:lstStyle/>
        <a:p>
          <a:endParaRPr lang="en-US" sz="2000"/>
        </a:p>
      </dgm:t>
    </dgm:pt>
    <dgm:pt modelId="{EE205FF2-C58D-449F-ABD7-A9EA8D33E538}" type="sibTrans" cxnId="{E1D7E9CC-5F27-4524-8B24-F7805EC92189}">
      <dgm:prSet/>
      <dgm:spPr/>
      <dgm:t>
        <a:bodyPr/>
        <a:lstStyle/>
        <a:p>
          <a:endParaRPr lang="en-US" sz="2000"/>
        </a:p>
      </dgm:t>
    </dgm:pt>
    <dgm:pt modelId="{D1F0E2B5-DB7D-4AEC-85B3-C6CDECD04C48}">
      <dgm:prSet custT="1"/>
      <dgm:spPr/>
      <dgm:t>
        <a:bodyPr/>
        <a:lstStyle/>
        <a:p>
          <a:r>
            <a:rPr lang="en-US" sz="2000" b="1" dirty="0" err="1" smtClean="0"/>
            <a:t>Prinsip</a:t>
          </a:r>
          <a:r>
            <a:rPr lang="en-US" sz="2000" b="1" dirty="0" smtClean="0"/>
            <a:t> </a:t>
          </a:r>
          <a:r>
            <a:rPr lang="en-US" sz="2000" b="1" dirty="0" err="1" smtClean="0"/>
            <a:t>mempertemukan</a:t>
          </a:r>
          <a:r>
            <a:rPr lang="en-US" sz="2000" b="1" dirty="0" smtClean="0"/>
            <a:t> (</a:t>
          </a:r>
          <a:r>
            <a:rPr lang="en-US" sz="2000" b="1" i="1" dirty="0" smtClean="0"/>
            <a:t>matching</a:t>
          </a:r>
          <a:r>
            <a:rPr lang="en-US" sz="2000" b="1" dirty="0" smtClean="0"/>
            <a:t> </a:t>
          </a:r>
          <a:r>
            <a:rPr lang="en-US" sz="2000" b="1" i="1" dirty="0" smtClean="0"/>
            <a:t>principle</a:t>
          </a:r>
          <a:r>
            <a:rPr lang="en-US" sz="2000" b="1" dirty="0" smtClean="0"/>
            <a:t>)</a:t>
          </a:r>
          <a:endParaRPr lang="en-US" sz="2000" b="1" dirty="0"/>
        </a:p>
      </dgm:t>
    </dgm:pt>
    <dgm:pt modelId="{43620B3F-C3F5-42AD-93A1-3F9904569FAB}" type="parTrans" cxnId="{FD01C00E-76AA-473C-A0CC-1C53A2A79972}">
      <dgm:prSet/>
      <dgm:spPr/>
      <dgm:t>
        <a:bodyPr/>
        <a:lstStyle/>
        <a:p>
          <a:endParaRPr lang="en-US" sz="2000"/>
        </a:p>
      </dgm:t>
    </dgm:pt>
    <dgm:pt modelId="{8A1A1064-AD15-4B32-BF33-5BC47611FA63}" type="sibTrans" cxnId="{FD01C00E-76AA-473C-A0CC-1C53A2A79972}">
      <dgm:prSet/>
      <dgm:spPr/>
      <dgm:t>
        <a:bodyPr/>
        <a:lstStyle/>
        <a:p>
          <a:endParaRPr lang="en-US" sz="2000"/>
        </a:p>
      </dgm:t>
    </dgm:pt>
    <dgm:pt modelId="{24E38C0F-C9D1-4C91-A300-EE19BDEB057F}" type="pres">
      <dgm:prSet presAssocID="{66DB8E18-B55E-4464-84BD-C53913D1BB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BC7A8-4D92-4D9C-95B9-02114B69A6C7}" type="pres">
      <dgm:prSet presAssocID="{D910DE79-5025-4F59-A0F9-3E37B0F309C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69651-AB2A-404F-B3BA-C0C3ACA5E5EF}" type="pres">
      <dgm:prSet presAssocID="{C8B2A8C6-763D-48C0-A61B-8D7633787352}" presName="sibTrans" presStyleCnt="0"/>
      <dgm:spPr/>
      <dgm:t>
        <a:bodyPr/>
        <a:lstStyle/>
        <a:p>
          <a:endParaRPr lang="en-US"/>
        </a:p>
      </dgm:t>
    </dgm:pt>
    <dgm:pt modelId="{A75856F0-3B66-4AC1-8280-C927966733CC}" type="pres">
      <dgm:prSet presAssocID="{56A49738-4051-4C83-B619-3FF8E1B9F1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DB5F1-DB49-411F-AA34-CABA8095E974}" type="pres">
      <dgm:prSet presAssocID="{BEF8FF4C-548F-4E25-B134-3799AE232BFA}" presName="sibTrans" presStyleCnt="0"/>
      <dgm:spPr/>
      <dgm:t>
        <a:bodyPr/>
        <a:lstStyle/>
        <a:p>
          <a:endParaRPr lang="en-US"/>
        </a:p>
      </dgm:t>
    </dgm:pt>
    <dgm:pt modelId="{FC9480CD-322F-4D3C-8F42-E4BB2D717D3A}" type="pres">
      <dgm:prSet presAssocID="{139CF966-B22E-4258-AD9B-08B2FC747DE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F1410-349F-4959-8110-14D886700D5C}" type="pres">
      <dgm:prSet presAssocID="{64EB516B-1004-439A-A10A-2F4A0FB088FC}" presName="sibTrans" presStyleCnt="0"/>
      <dgm:spPr/>
      <dgm:t>
        <a:bodyPr/>
        <a:lstStyle/>
        <a:p>
          <a:endParaRPr lang="en-US"/>
        </a:p>
      </dgm:t>
    </dgm:pt>
    <dgm:pt modelId="{9A0A9DC5-F5E3-4C34-9B99-0C71DB4F0F9D}" type="pres">
      <dgm:prSet presAssocID="{D1F0E2B5-DB7D-4AEC-85B3-C6CDECD04C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B316B-7979-4872-9091-C5AF1658B462}" type="pres">
      <dgm:prSet presAssocID="{8A1A1064-AD15-4B32-BF33-5BC47611FA63}" presName="sibTrans" presStyleCnt="0"/>
      <dgm:spPr/>
      <dgm:t>
        <a:bodyPr/>
        <a:lstStyle/>
        <a:p>
          <a:endParaRPr lang="en-US"/>
        </a:p>
      </dgm:t>
    </dgm:pt>
    <dgm:pt modelId="{E38AF56F-52C5-4592-8226-62A8D95884BA}" type="pres">
      <dgm:prSet presAssocID="{A7D98A87-3DD2-4AE0-9FDC-62EF4A1DE4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9108C-D5ED-4C44-8CBD-BBB62BCBE82A}" type="pres">
      <dgm:prSet presAssocID="{FFE4627A-A621-4C94-9EE4-5F493A687D59}" presName="sibTrans" presStyleCnt="0"/>
      <dgm:spPr/>
      <dgm:t>
        <a:bodyPr/>
        <a:lstStyle/>
        <a:p>
          <a:endParaRPr lang="en-US"/>
        </a:p>
      </dgm:t>
    </dgm:pt>
    <dgm:pt modelId="{DB49DCF7-F9A7-4B73-A2F4-B02D630BDC3D}" type="pres">
      <dgm:prSet presAssocID="{F179E8A8-0572-47A9-95C9-3D4119DF25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2864B-4664-4771-A352-9B1E6F889EEE}" type="presOf" srcId="{D910DE79-5025-4F59-A0F9-3E37B0F309C7}" destId="{901BC7A8-4D92-4D9C-95B9-02114B69A6C7}" srcOrd="0" destOrd="0" presId="urn:microsoft.com/office/officeart/2005/8/layout/default"/>
    <dgm:cxn modelId="{FD01C00E-76AA-473C-A0CC-1C53A2A79972}" srcId="{66DB8E18-B55E-4464-84BD-C53913D1BBB7}" destId="{D1F0E2B5-DB7D-4AEC-85B3-C6CDECD04C48}" srcOrd="3" destOrd="0" parTransId="{43620B3F-C3F5-42AD-93A1-3F9904569FAB}" sibTransId="{8A1A1064-AD15-4B32-BF33-5BC47611FA63}"/>
    <dgm:cxn modelId="{DB845F00-511F-410C-B090-D96EFBADE32B}" type="presOf" srcId="{D1F0E2B5-DB7D-4AEC-85B3-C6CDECD04C48}" destId="{9A0A9DC5-F5E3-4C34-9B99-0C71DB4F0F9D}" srcOrd="0" destOrd="0" presId="urn:microsoft.com/office/officeart/2005/8/layout/default"/>
    <dgm:cxn modelId="{F9304606-BF9C-4A1B-AE4B-8DA8CD4FF1D6}" srcId="{66DB8E18-B55E-4464-84BD-C53913D1BBB7}" destId="{139CF966-B22E-4258-AD9B-08B2FC747DE2}" srcOrd="2" destOrd="0" parTransId="{F219500A-D017-4BBE-9DCD-B85D9302795B}" sibTransId="{64EB516B-1004-439A-A10A-2F4A0FB088FC}"/>
    <dgm:cxn modelId="{E1D7E9CC-5F27-4524-8B24-F7805EC92189}" srcId="{66DB8E18-B55E-4464-84BD-C53913D1BBB7}" destId="{F179E8A8-0572-47A9-95C9-3D4119DF250C}" srcOrd="5" destOrd="0" parTransId="{00A3E22B-F8CF-4BC2-8E95-0992AE0782C5}" sibTransId="{EE205FF2-C58D-449F-ABD7-A9EA8D33E538}"/>
    <dgm:cxn modelId="{7E2285E8-7AB7-4F4A-99C7-5696B4AE4A87}" type="presOf" srcId="{139CF966-B22E-4258-AD9B-08B2FC747DE2}" destId="{FC9480CD-322F-4D3C-8F42-E4BB2D717D3A}" srcOrd="0" destOrd="0" presId="urn:microsoft.com/office/officeart/2005/8/layout/default"/>
    <dgm:cxn modelId="{B4FFAE15-17F2-46A7-872A-A681C1FA1E1D}" srcId="{66DB8E18-B55E-4464-84BD-C53913D1BBB7}" destId="{A7D98A87-3DD2-4AE0-9FDC-62EF4A1DE4D5}" srcOrd="4" destOrd="0" parTransId="{FA46F42A-9129-474E-BB21-E1E4F5143AAE}" sibTransId="{FFE4627A-A621-4C94-9EE4-5F493A687D59}"/>
    <dgm:cxn modelId="{3AAA93CE-B26C-468A-9A83-C9EA09535257}" type="presOf" srcId="{66DB8E18-B55E-4464-84BD-C53913D1BBB7}" destId="{24E38C0F-C9D1-4C91-A300-EE19BDEB057F}" srcOrd="0" destOrd="0" presId="urn:microsoft.com/office/officeart/2005/8/layout/default"/>
    <dgm:cxn modelId="{23F8B209-4630-40BD-A905-A8AB3EECB647}" type="presOf" srcId="{A7D98A87-3DD2-4AE0-9FDC-62EF4A1DE4D5}" destId="{E38AF56F-52C5-4592-8226-62A8D95884BA}" srcOrd="0" destOrd="0" presId="urn:microsoft.com/office/officeart/2005/8/layout/default"/>
    <dgm:cxn modelId="{B1BB5F7E-57B8-4607-9995-2838ECC71402}" type="presOf" srcId="{56A49738-4051-4C83-B619-3FF8E1B9F123}" destId="{A75856F0-3B66-4AC1-8280-C927966733CC}" srcOrd="0" destOrd="0" presId="urn:microsoft.com/office/officeart/2005/8/layout/default"/>
    <dgm:cxn modelId="{82CFFE8E-C227-454F-B26E-44218FE1038E}" type="presOf" srcId="{F179E8A8-0572-47A9-95C9-3D4119DF250C}" destId="{DB49DCF7-F9A7-4B73-A2F4-B02D630BDC3D}" srcOrd="0" destOrd="0" presId="urn:microsoft.com/office/officeart/2005/8/layout/default"/>
    <dgm:cxn modelId="{696BB13F-6764-4716-9A68-D7843B50BAF5}" srcId="{66DB8E18-B55E-4464-84BD-C53913D1BBB7}" destId="{D910DE79-5025-4F59-A0F9-3E37B0F309C7}" srcOrd="0" destOrd="0" parTransId="{68A82163-7B2C-4E8C-BE37-9677B8992D46}" sibTransId="{C8B2A8C6-763D-48C0-A61B-8D7633787352}"/>
    <dgm:cxn modelId="{C0A9B513-1592-4149-945F-05620337946D}" srcId="{66DB8E18-B55E-4464-84BD-C53913D1BBB7}" destId="{56A49738-4051-4C83-B619-3FF8E1B9F123}" srcOrd="1" destOrd="0" parTransId="{992F701F-6E77-480A-AEF9-53FD01F703D2}" sibTransId="{BEF8FF4C-548F-4E25-B134-3799AE232BFA}"/>
    <dgm:cxn modelId="{21CDB471-816A-4EDE-AD09-A6EC08034658}" type="presParOf" srcId="{24E38C0F-C9D1-4C91-A300-EE19BDEB057F}" destId="{901BC7A8-4D92-4D9C-95B9-02114B69A6C7}" srcOrd="0" destOrd="0" presId="urn:microsoft.com/office/officeart/2005/8/layout/default"/>
    <dgm:cxn modelId="{E0441C01-B6C5-4040-A31B-5EBDEB67AED4}" type="presParOf" srcId="{24E38C0F-C9D1-4C91-A300-EE19BDEB057F}" destId="{EC069651-AB2A-404F-B3BA-C0C3ACA5E5EF}" srcOrd="1" destOrd="0" presId="urn:microsoft.com/office/officeart/2005/8/layout/default"/>
    <dgm:cxn modelId="{36FAAC1E-9D3D-431A-8FFA-64584492909F}" type="presParOf" srcId="{24E38C0F-C9D1-4C91-A300-EE19BDEB057F}" destId="{A75856F0-3B66-4AC1-8280-C927966733CC}" srcOrd="2" destOrd="0" presId="urn:microsoft.com/office/officeart/2005/8/layout/default"/>
    <dgm:cxn modelId="{FCBFDD2C-B0B3-42DE-8826-256ECB7CE0E7}" type="presParOf" srcId="{24E38C0F-C9D1-4C91-A300-EE19BDEB057F}" destId="{9ADDB5F1-DB49-411F-AA34-CABA8095E974}" srcOrd="3" destOrd="0" presId="urn:microsoft.com/office/officeart/2005/8/layout/default"/>
    <dgm:cxn modelId="{8DAF1F48-FCA4-422E-9881-7E354841AC30}" type="presParOf" srcId="{24E38C0F-C9D1-4C91-A300-EE19BDEB057F}" destId="{FC9480CD-322F-4D3C-8F42-E4BB2D717D3A}" srcOrd="4" destOrd="0" presId="urn:microsoft.com/office/officeart/2005/8/layout/default"/>
    <dgm:cxn modelId="{9E16E050-4BDD-4B99-91D2-1EE9EB5B65DE}" type="presParOf" srcId="{24E38C0F-C9D1-4C91-A300-EE19BDEB057F}" destId="{1CEF1410-349F-4959-8110-14D886700D5C}" srcOrd="5" destOrd="0" presId="urn:microsoft.com/office/officeart/2005/8/layout/default"/>
    <dgm:cxn modelId="{E994ACA2-3AD1-4E18-8D36-F3F5D1FE7B86}" type="presParOf" srcId="{24E38C0F-C9D1-4C91-A300-EE19BDEB057F}" destId="{9A0A9DC5-F5E3-4C34-9B99-0C71DB4F0F9D}" srcOrd="6" destOrd="0" presId="urn:microsoft.com/office/officeart/2005/8/layout/default"/>
    <dgm:cxn modelId="{B38B4E7E-E051-496A-8F10-F7D228BC8ACC}" type="presParOf" srcId="{24E38C0F-C9D1-4C91-A300-EE19BDEB057F}" destId="{D91B316B-7979-4872-9091-C5AF1658B462}" srcOrd="7" destOrd="0" presId="urn:microsoft.com/office/officeart/2005/8/layout/default"/>
    <dgm:cxn modelId="{285ED543-8DED-4DE5-9FF0-CB1ED62CD740}" type="presParOf" srcId="{24E38C0F-C9D1-4C91-A300-EE19BDEB057F}" destId="{E38AF56F-52C5-4592-8226-62A8D95884BA}" srcOrd="8" destOrd="0" presId="urn:microsoft.com/office/officeart/2005/8/layout/default"/>
    <dgm:cxn modelId="{C0B82C95-8BAE-4AFF-AC2A-F4A8956D9535}" type="presParOf" srcId="{24E38C0F-C9D1-4C91-A300-EE19BDEB057F}" destId="{8EF9108C-D5ED-4C44-8CBD-BBB62BCBE82A}" srcOrd="9" destOrd="0" presId="urn:microsoft.com/office/officeart/2005/8/layout/default"/>
    <dgm:cxn modelId="{47C08D88-4266-4387-BF99-F15237148FDB}" type="presParOf" srcId="{24E38C0F-C9D1-4C91-A300-EE19BDEB057F}" destId="{DB49DCF7-F9A7-4B73-A2F4-B02D630BDC3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C3039E-3A4A-45FA-8B5D-F009E0856257}">
      <dsp:nvSpPr>
        <dsp:cNvPr id="0" name=""/>
        <dsp:cNvSpPr/>
      </dsp:nvSpPr>
      <dsp:spPr>
        <a:xfrm rot="5400000">
          <a:off x="3972923" y="-2407543"/>
          <a:ext cx="630469" cy="56058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47663" lvl="1" indent="-231775" algn="l" defTabSz="968375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  <a:tabLst>
              <a:tab pos="347663" algn="l"/>
            </a:tabLst>
          </a:pP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Akuntansi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sebagai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Sistem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Informasi</a:t>
          </a:r>
          <a:endParaRPr lang="en-US" sz="18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 rot="5400000">
        <a:off x="3972923" y="-2407543"/>
        <a:ext cx="630469" cy="5605881"/>
      </dsp:txXfrm>
    </dsp:sp>
    <dsp:sp modelId="{F02F7604-7F05-4C7C-81EB-70926218F6CB}">
      <dsp:nvSpPr>
        <dsp:cNvPr id="0" name=""/>
        <dsp:cNvSpPr/>
      </dsp:nvSpPr>
      <dsp:spPr>
        <a:xfrm>
          <a:off x="126960" y="0"/>
          <a:ext cx="1337315" cy="7880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030288" lvl="0" indent="-914400" algn="ctr" defTabSz="968375" rtl="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030288" algn="l"/>
            </a:tabLst>
          </a:pPr>
          <a:r>
            <a:rPr lang="en-US" sz="2000" b="1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I</a:t>
          </a:r>
          <a:endParaRPr lang="en-US" sz="20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>
        <a:off x="126960" y="0"/>
        <a:ext cx="1337315" cy="788086"/>
      </dsp:txXfrm>
    </dsp:sp>
    <dsp:sp modelId="{1DF091A9-41B2-466D-8BC0-34F507DBADC4}">
      <dsp:nvSpPr>
        <dsp:cNvPr id="0" name=""/>
        <dsp:cNvSpPr/>
      </dsp:nvSpPr>
      <dsp:spPr>
        <a:xfrm rot="5400000">
          <a:off x="3972923" y="-1580053"/>
          <a:ext cx="630469" cy="560588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47663" lvl="1" indent="-231775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47663" algn="l"/>
            </a:tabLst>
          </a:pP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Persamaan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Dasar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Akuntansi</a:t>
          </a:r>
          <a:endParaRPr lang="en-US" sz="18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 rot="5400000">
        <a:off x="3972923" y="-1580053"/>
        <a:ext cx="630469" cy="5605881"/>
      </dsp:txXfrm>
    </dsp:sp>
    <dsp:sp modelId="{2628F766-0856-433F-A0D4-749B6F3416C3}">
      <dsp:nvSpPr>
        <dsp:cNvPr id="0" name=""/>
        <dsp:cNvSpPr/>
      </dsp:nvSpPr>
      <dsp:spPr>
        <a:xfrm>
          <a:off x="126960" y="798408"/>
          <a:ext cx="1337315" cy="7880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030288" lvl="0" indent="-91440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ID" sz="20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II</a:t>
          </a:r>
          <a:endParaRPr lang="en-US" sz="20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>
        <a:off x="126960" y="798408"/>
        <a:ext cx="1337315" cy="788086"/>
      </dsp:txXfrm>
    </dsp:sp>
    <dsp:sp modelId="{E4B6EEA4-34C0-4E89-BC48-1C02AD20969B}">
      <dsp:nvSpPr>
        <dsp:cNvPr id="0" name=""/>
        <dsp:cNvSpPr/>
      </dsp:nvSpPr>
      <dsp:spPr>
        <a:xfrm rot="5400000">
          <a:off x="3972923" y="-752562"/>
          <a:ext cx="630469" cy="560588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47663" lvl="1" indent="-231775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47663" algn="l"/>
            </a:tabLst>
          </a:pP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Siklus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Akuntansi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Perusahaan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Jasa</a:t>
          </a:r>
          <a:endParaRPr lang="en-US" sz="18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 rot="5400000">
        <a:off x="3972923" y="-752562"/>
        <a:ext cx="630469" cy="5605881"/>
      </dsp:txXfrm>
    </dsp:sp>
    <dsp:sp modelId="{9E7CFBE1-01A0-4581-91A5-FB33C040E4A4}">
      <dsp:nvSpPr>
        <dsp:cNvPr id="0" name=""/>
        <dsp:cNvSpPr/>
      </dsp:nvSpPr>
      <dsp:spPr>
        <a:xfrm>
          <a:off x="126960" y="1625899"/>
          <a:ext cx="1337315" cy="7880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030288" lvl="0" indent="-91440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US" sz="2000" b="1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III</a:t>
          </a:r>
          <a:endParaRPr lang="en-US" sz="20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>
        <a:off x="126960" y="1625899"/>
        <a:ext cx="1337315" cy="788086"/>
      </dsp:txXfrm>
    </dsp:sp>
    <dsp:sp modelId="{C08AFE56-774A-4F3F-A95C-40E82EC3425A}">
      <dsp:nvSpPr>
        <dsp:cNvPr id="0" name=""/>
        <dsp:cNvSpPr/>
      </dsp:nvSpPr>
      <dsp:spPr>
        <a:xfrm rot="5400000">
          <a:off x="3972923" y="74928"/>
          <a:ext cx="630469" cy="560588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47663" lvl="1" indent="-231775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47663" algn="l"/>
            </a:tabLst>
          </a:pP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Penutupan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Siklus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Akuntansi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pada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Perusahaan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Jasa</a:t>
          </a:r>
          <a:endParaRPr lang="en-US" sz="18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 rot="5400000">
        <a:off x="3972923" y="74928"/>
        <a:ext cx="630469" cy="5605881"/>
      </dsp:txXfrm>
    </dsp:sp>
    <dsp:sp modelId="{C8507ECE-7F71-454E-A804-A784A6DD609F}">
      <dsp:nvSpPr>
        <dsp:cNvPr id="0" name=""/>
        <dsp:cNvSpPr/>
      </dsp:nvSpPr>
      <dsp:spPr>
        <a:xfrm>
          <a:off x="126960" y="2453390"/>
          <a:ext cx="1337315" cy="7880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030288" lvl="0" indent="-91440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US" sz="2000" b="1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IV</a:t>
          </a:r>
          <a:endParaRPr lang="en-US" sz="20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>
        <a:off x="126960" y="2453390"/>
        <a:ext cx="1337315" cy="788086"/>
      </dsp:txXfrm>
    </dsp:sp>
    <dsp:sp modelId="{5B2F69B3-FCCB-4B72-96A7-39ED1C4EFC0A}">
      <dsp:nvSpPr>
        <dsp:cNvPr id="0" name=""/>
        <dsp:cNvSpPr/>
      </dsp:nvSpPr>
      <dsp:spPr>
        <a:xfrm rot="5400000">
          <a:off x="3972923" y="902419"/>
          <a:ext cx="630469" cy="5605881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47663" lvl="1" indent="-231775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47663" algn="l"/>
            </a:tabLst>
          </a:pP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Siklus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Akuntansi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Perusahaan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Dagang</a:t>
          </a:r>
          <a:endParaRPr lang="en-US" sz="18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 rot="5400000">
        <a:off x="3972923" y="902419"/>
        <a:ext cx="630469" cy="5605881"/>
      </dsp:txXfrm>
    </dsp:sp>
    <dsp:sp modelId="{7ABB1540-B5E6-4015-8D89-0F6AFCCBDE49}">
      <dsp:nvSpPr>
        <dsp:cNvPr id="0" name=""/>
        <dsp:cNvSpPr/>
      </dsp:nvSpPr>
      <dsp:spPr>
        <a:xfrm>
          <a:off x="126960" y="3280881"/>
          <a:ext cx="1337315" cy="7880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030288" lvl="0" indent="-91440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US" sz="2000" b="1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V</a:t>
          </a:r>
          <a:endParaRPr lang="en-US" sz="20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>
        <a:off x="126960" y="3280881"/>
        <a:ext cx="1337315" cy="788086"/>
      </dsp:txXfrm>
    </dsp:sp>
    <dsp:sp modelId="{D70D1B67-A512-48DC-A4F9-FD4DA66DB5E6}">
      <dsp:nvSpPr>
        <dsp:cNvPr id="0" name=""/>
        <dsp:cNvSpPr/>
      </dsp:nvSpPr>
      <dsp:spPr>
        <a:xfrm rot="5400000">
          <a:off x="3972923" y="1729910"/>
          <a:ext cx="630469" cy="560588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47663" lvl="1" indent="-231775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347663" algn="l"/>
            </a:tabLst>
          </a:pP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Penutupan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Akuntansi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pada</a:t>
          </a:r>
          <a:r>
            <a:rPr lang="en-US" sz="1800" b="0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 Perusahaan </a:t>
          </a:r>
          <a:r>
            <a:rPr lang="en-US" sz="1800" b="0" strike="noStrike" kern="1200" dirty="0" err="1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  <a:hlinkClick xmlns:r="http://schemas.openxmlformats.org/officeDocument/2006/relationships" r:id="" action="ppaction://hlinksldjump"/>
            </a:rPr>
            <a:t>Dagang</a:t>
          </a:r>
          <a:endParaRPr lang="en-US" sz="18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 rot="5400000">
        <a:off x="3972923" y="1729910"/>
        <a:ext cx="630469" cy="5605881"/>
      </dsp:txXfrm>
    </dsp:sp>
    <dsp:sp modelId="{32B06531-9860-4F36-9FEE-BC64EBF094D3}">
      <dsp:nvSpPr>
        <dsp:cNvPr id="0" name=""/>
        <dsp:cNvSpPr/>
      </dsp:nvSpPr>
      <dsp:spPr>
        <a:xfrm>
          <a:off x="126960" y="4108371"/>
          <a:ext cx="1337315" cy="7880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1030288" lvl="0" indent="-91440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US" sz="2000" b="1" strike="noStrike" kern="1200" dirty="0" smtClean="0">
              <a:effectLst/>
              <a:latin typeface="Arial Rounded MT Bold" pitchFamily="34" charset="0"/>
              <a:ea typeface="Adobe Heiti Std R" pitchFamily="34" charset="-128"/>
              <a:cs typeface="Iskoola Pota" pitchFamily="34" charset="0"/>
            </a:rPr>
            <a:t>BAB VI</a:t>
          </a:r>
          <a:endParaRPr lang="en-US" sz="2000" b="0" strike="noStrike" kern="1200" dirty="0">
            <a:effectLst/>
            <a:latin typeface="Arial Rounded MT Bold" pitchFamily="34" charset="0"/>
            <a:ea typeface="Adobe Heiti Std R" pitchFamily="34" charset="-128"/>
            <a:cs typeface="Iskoola Pota" pitchFamily="34" charset="0"/>
          </a:endParaRPr>
        </a:p>
      </dsp:txBody>
      <dsp:txXfrm>
        <a:off x="126960" y="4108371"/>
        <a:ext cx="1337315" cy="788086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3F9141-DCFD-47D2-A2DB-7B6E009A7DFD}">
      <dsp:nvSpPr>
        <dsp:cNvPr id="0" name=""/>
        <dsp:cNvSpPr/>
      </dsp:nvSpPr>
      <dsp:spPr>
        <a:xfrm rot="5400000">
          <a:off x="-102110" y="105304"/>
          <a:ext cx="680733" cy="47651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5400000">
        <a:off x="-102110" y="105304"/>
        <a:ext cx="680733" cy="476513"/>
      </dsp:txXfrm>
    </dsp:sp>
    <dsp:sp modelId="{8AFC8194-F15D-4A4E-A7FC-3F65C186D180}">
      <dsp:nvSpPr>
        <dsp:cNvPr id="0" name=""/>
        <dsp:cNvSpPr/>
      </dsp:nvSpPr>
      <dsp:spPr>
        <a:xfrm rot="5400000">
          <a:off x="3484118" y="-3004410"/>
          <a:ext cx="442476" cy="6457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Akuntansi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keuangan</a:t>
          </a:r>
          <a:r>
            <a:rPr lang="en-US" sz="2000" kern="1200" dirty="0" smtClean="0"/>
            <a:t> (</a:t>
          </a:r>
          <a:r>
            <a:rPr lang="en-US" sz="2000" i="1" kern="1200" dirty="0" smtClean="0"/>
            <a:t>financial accounting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5400000">
        <a:off x="3484118" y="-3004410"/>
        <a:ext cx="442476" cy="6457686"/>
      </dsp:txXfrm>
    </dsp:sp>
    <dsp:sp modelId="{4064D796-3937-492F-8E46-F75EBFEB3FAF}">
      <dsp:nvSpPr>
        <dsp:cNvPr id="0" name=""/>
        <dsp:cNvSpPr/>
      </dsp:nvSpPr>
      <dsp:spPr>
        <a:xfrm rot="5400000">
          <a:off x="-102110" y="712146"/>
          <a:ext cx="680733" cy="476513"/>
        </a:xfrm>
        <a:prstGeom prst="chevron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5400000">
        <a:off x="-102110" y="712146"/>
        <a:ext cx="680733" cy="476513"/>
      </dsp:txXfrm>
    </dsp:sp>
    <dsp:sp modelId="{60B18FB5-D9CE-4ED1-A697-F11029ED5257}">
      <dsp:nvSpPr>
        <dsp:cNvPr id="0" name=""/>
        <dsp:cNvSpPr/>
      </dsp:nvSpPr>
      <dsp:spPr>
        <a:xfrm rot="5400000">
          <a:off x="3484118" y="-2397568"/>
          <a:ext cx="442476" cy="6457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Akuntansi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pemeriksaan</a:t>
          </a:r>
          <a:r>
            <a:rPr lang="en-US" sz="2000" kern="1200" dirty="0" smtClean="0"/>
            <a:t> (</a:t>
          </a:r>
          <a:r>
            <a:rPr lang="en-US" sz="2000" i="1" kern="1200" dirty="0" smtClean="0"/>
            <a:t>auditing accounting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5400000">
        <a:off x="3484118" y="-2397568"/>
        <a:ext cx="442476" cy="6457686"/>
      </dsp:txXfrm>
    </dsp:sp>
    <dsp:sp modelId="{51D231DE-4D60-47CF-9866-38FC77D9A215}">
      <dsp:nvSpPr>
        <dsp:cNvPr id="0" name=""/>
        <dsp:cNvSpPr/>
      </dsp:nvSpPr>
      <dsp:spPr>
        <a:xfrm rot="5400000">
          <a:off x="-102110" y="1318988"/>
          <a:ext cx="680733" cy="476513"/>
        </a:xfrm>
        <a:prstGeom prst="chevron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9525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5400000">
        <a:off x="-102110" y="1318988"/>
        <a:ext cx="680733" cy="476513"/>
      </dsp:txXfrm>
    </dsp:sp>
    <dsp:sp modelId="{0DB3D9B7-7E9F-4448-90F6-B74C3400C026}">
      <dsp:nvSpPr>
        <dsp:cNvPr id="0" name=""/>
        <dsp:cNvSpPr/>
      </dsp:nvSpPr>
      <dsp:spPr>
        <a:xfrm rot="5400000">
          <a:off x="3484118" y="-1790726"/>
          <a:ext cx="442476" cy="6457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Akuntansi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biaya</a:t>
          </a:r>
          <a:r>
            <a:rPr lang="en-US" sz="2000" kern="1200" dirty="0" smtClean="0"/>
            <a:t> (</a:t>
          </a:r>
          <a:r>
            <a:rPr lang="en-US" sz="2000" i="1" kern="1200" dirty="0" smtClean="0"/>
            <a:t>cost accounting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5400000">
        <a:off x="3484118" y="-1790726"/>
        <a:ext cx="442476" cy="6457686"/>
      </dsp:txXfrm>
    </dsp:sp>
    <dsp:sp modelId="{2A996D51-7BD0-4771-89AE-0D8C114A2FA9}">
      <dsp:nvSpPr>
        <dsp:cNvPr id="0" name=""/>
        <dsp:cNvSpPr/>
      </dsp:nvSpPr>
      <dsp:spPr>
        <a:xfrm rot="5400000">
          <a:off x="-102110" y="1925830"/>
          <a:ext cx="680733" cy="476513"/>
        </a:xfrm>
        <a:prstGeom prst="chevron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9525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5400000">
        <a:off x="-102110" y="1925830"/>
        <a:ext cx="680733" cy="476513"/>
      </dsp:txXfrm>
    </dsp:sp>
    <dsp:sp modelId="{8F485F99-3A87-4894-BF0F-C534C4524791}">
      <dsp:nvSpPr>
        <dsp:cNvPr id="0" name=""/>
        <dsp:cNvSpPr/>
      </dsp:nvSpPr>
      <dsp:spPr>
        <a:xfrm rot="5400000">
          <a:off x="3484118" y="-1183884"/>
          <a:ext cx="442476" cy="6457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Akuntansi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manajemen</a:t>
          </a:r>
          <a:r>
            <a:rPr lang="en-US" sz="2000" kern="1200" dirty="0" smtClean="0"/>
            <a:t> (</a:t>
          </a:r>
          <a:r>
            <a:rPr lang="en-US" sz="2000" i="1" kern="1200" dirty="0" smtClean="0"/>
            <a:t>management accounting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5400000">
        <a:off x="3484118" y="-1183884"/>
        <a:ext cx="442476" cy="6457686"/>
      </dsp:txXfrm>
    </dsp:sp>
    <dsp:sp modelId="{EE239B1B-E6AF-49B6-9BA7-56783BA4E6BA}">
      <dsp:nvSpPr>
        <dsp:cNvPr id="0" name=""/>
        <dsp:cNvSpPr/>
      </dsp:nvSpPr>
      <dsp:spPr>
        <a:xfrm rot="5400000">
          <a:off x="-102110" y="2532672"/>
          <a:ext cx="680733" cy="476513"/>
        </a:xfrm>
        <a:prstGeom prst="chevron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9525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5400000">
        <a:off x="-102110" y="2532672"/>
        <a:ext cx="680733" cy="476513"/>
      </dsp:txXfrm>
    </dsp:sp>
    <dsp:sp modelId="{B458BF5C-21D1-4BC2-998F-C95A82444E81}">
      <dsp:nvSpPr>
        <dsp:cNvPr id="0" name=""/>
        <dsp:cNvSpPr/>
      </dsp:nvSpPr>
      <dsp:spPr>
        <a:xfrm rot="5400000">
          <a:off x="3484118" y="-577042"/>
          <a:ext cx="442476" cy="6457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Akuntansi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anggaran</a:t>
          </a:r>
          <a:r>
            <a:rPr lang="en-US" sz="2000" kern="1200" dirty="0" smtClean="0"/>
            <a:t> (</a:t>
          </a:r>
          <a:r>
            <a:rPr lang="en-US" sz="2000" i="1" kern="1200" dirty="0" smtClean="0"/>
            <a:t>budgeting accounting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5400000">
        <a:off x="3484118" y="-577042"/>
        <a:ext cx="442476" cy="6457686"/>
      </dsp:txXfrm>
    </dsp:sp>
    <dsp:sp modelId="{24391E58-8E8F-4387-872F-2B7CF457997C}">
      <dsp:nvSpPr>
        <dsp:cNvPr id="0" name=""/>
        <dsp:cNvSpPr/>
      </dsp:nvSpPr>
      <dsp:spPr>
        <a:xfrm rot="5400000">
          <a:off x="-102110" y="3139514"/>
          <a:ext cx="680733" cy="476513"/>
        </a:xfrm>
        <a:prstGeom prst="chevron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9525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5400000">
        <a:off x="-102110" y="3139514"/>
        <a:ext cx="680733" cy="476513"/>
      </dsp:txXfrm>
    </dsp:sp>
    <dsp:sp modelId="{3E428B07-E9E7-4C44-8506-D563ED9286C7}">
      <dsp:nvSpPr>
        <dsp:cNvPr id="0" name=""/>
        <dsp:cNvSpPr/>
      </dsp:nvSpPr>
      <dsp:spPr>
        <a:xfrm rot="5400000">
          <a:off x="3484118" y="29799"/>
          <a:ext cx="442476" cy="6457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Akuntansi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perpajakan</a:t>
          </a:r>
          <a:r>
            <a:rPr lang="en-US" sz="2000" kern="1200" dirty="0" smtClean="0"/>
            <a:t> (</a:t>
          </a:r>
          <a:r>
            <a:rPr lang="en-US" sz="2000" i="1" kern="1200" dirty="0" smtClean="0"/>
            <a:t>tax accounting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5400000">
        <a:off x="3484118" y="29799"/>
        <a:ext cx="442476" cy="6457686"/>
      </dsp:txXfrm>
    </dsp:sp>
    <dsp:sp modelId="{C7D55470-3072-44C3-BD84-3A2548B5A0CA}">
      <dsp:nvSpPr>
        <dsp:cNvPr id="0" name=""/>
        <dsp:cNvSpPr/>
      </dsp:nvSpPr>
      <dsp:spPr>
        <a:xfrm rot="5400000">
          <a:off x="-102110" y="3747717"/>
          <a:ext cx="680733" cy="476513"/>
        </a:xfrm>
        <a:prstGeom prst="chevron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9525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5400000">
        <a:off x="-102110" y="3747717"/>
        <a:ext cx="680733" cy="476513"/>
      </dsp:txXfrm>
    </dsp:sp>
    <dsp:sp modelId="{2CACA3B5-8609-4456-B5A4-8F2ABA20EC39}">
      <dsp:nvSpPr>
        <dsp:cNvPr id="0" name=""/>
        <dsp:cNvSpPr/>
      </dsp:nvSpPr>
      <dsp:spPr>
        <a:xfrm rot="5400000">
          <a:off x="3484118" y="636641"/>
          <a:ext cx="442476" cy="6457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643083"/>
              <a:satOff val="-14469"/>
              <a:lumOff val="-2353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Akuntansi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sektor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publik</a:t>
          </a:r>
          <a:r>
            <a:rPr lang="en-US" sz="2000" kern="1200" dirty="0" smtClean="0"/>
            <a:t> (</a:t>
          </a:r>
          <a:r>
            <a:rPr lang="en-US" sz="2000" i="1" kern="1200" dirty="0" smtClean="0"/>
            <a:t>public sector accounting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5400000">
        <a:off x="3484118" y="636641"/>
        <a:ext cx="442476" cy="6457686"/>
      </dsp:txXfrm>
    </dsp:sp>
    <dsp:sp modelId="{8BAC3C23-FFC4-44FC-885A-186705C6E5A7}">
      <dsp:nvSpPr>
        <dsp:cNvPr id="0" name=""/>
        <dsp:cNvSpPr/>
      </dsp:nvSpPr>
      <dsp:spPr>
        <a:xfrm rot="5400000">
          <a:off x="-102110" y="4353198"/>
          <a:ext cx="680733" cy="476513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5400000">
        <a:off x="-102110" y="4353198"/>
        <a:ext cx="680733" cy="476513"/>
      </dsp:txXfrm>
    </dsp:sp>
    <dsp:sp modelId="{C20F0B13-7A8F-405C-AC9B-D330AEFB4CCB}">
      <dsp:nvSpPr>
        <dsp:cNvPr id="0" name=""/>
        <dsp:cNvSpPr/>
      </dsp:nvSpPr>
      <dsp:spPr>
        <a:xfrm rot="5400000">
          <a:off x="3484118" y="1243483"/>
          <a:ext cx="442476" cy="6457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Sistem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akuntansi</a:t>
          </a:r>
          <a:r>
            <a:rPr lang="en-US" sz="2000" kern="1200" dirty="0" smtClean="0"/>
            <a:t> (</a:t>
          </a:r>
          <a:r>
            <a:rPr lang="en-US" sz="2000" i="1" kern="1200" dirty="0" smtClean="0"/>
            <a:t>accounting system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5400000">
        <a:off x="3484118" y="1243483"/>
        <a:ext cx="442476" cy="645768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8F36B4-5C61-4382-B8AE-5C01BE063613}">
      <dsp:nvSpPr>
        <dsp:cNvPr id="0" name=""/>
        <dsp:cNvSpPr/>
      </dsp:nvSpPr>
      <dsp:spPr>
        <a:xfrm>
          <a:off x="1194988" y="0"/>
          <a:ext cx="5832648" cy="583264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F5967-C6A0-410C-B89B-9894652D22E1}">
      <dsp:nvSpPr>
        <dsp:cNvPr id="0" name=""/>
        <dsp:cNvSpPr/>
      </dsp:nvSpPr>
      <dsp:spPr>
        <a:xfrm>
          <a:off x="584636" y="144019"/>
          <a:ext cx="3125599" cy="23712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Akuntan internal </a:t>
          </a:r>
          <a:r>
            <a:rPr lang="en-US" sz="1800" kern="1200" dirty="0" smtClean="0"/>
            <a:t>bekerja secara internal dalam suatu perusahaan</a:t>
          </a:r>
          <a:endParaRPr lang="en-US" sz="1800" kern="1200" dirty="0"/>
        </a:p>
      </dsp:txBody>
      <dsp:txXfrm>
        <a:off x="584636" y="144019"/>
        <a:ext cx="3125599" cy="2371228"/>
      </dsp:txXfrm>
    </dsp:sp>
    <dsp:sp modelId="{3272AF37-78A8-4AA1-BF63-6AABE949A908}">
      <dsp:nvSpPr>
        <dsp:cNvPr id="0" name=""/>
        <dsp:cNvSpPr/>
      </dsp:nvSpPr>
      <dsp:spPr>
        <a:xfrm>
          <a:off x="4545086" y="216017"/>
          <a:ext cx="2964315" cy="23712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Akuntan publik/eksternal</a:t>
          </a:r>
          <a:r>
            <a:rPr lang="en-US" sz="1800" kern="1200" dirty="0" smtClean="0"/>
            <a:t>, akuntan </a:t>
          </a:r>
          <a:r>
            <a:rPr lang="en-US" sz="1800" kern="1200" dirty="0" err="1" smtClean="0"/>
            <a:t>independen</a:t>
          </a:r>
          <a:r>
            <a:rPr lang="en-US" sz="1800" kern="1200" dirty="0" smtClean="0"/>
            <a:t> yang </a:t>
          </a:r>
          <a:r>
            <a:rPr lang="en-US" sz="1800" kern="1200" dirty="0" err="1" smtClean="0"/>
            <a:t>menawarkan</a:t>
          </a:r>
          <a:r>
            <a:rPr lang="en-US" sz="1800" kern="1200" dirty="0" smtClean="0"/>
            <a:t> jasa akuntansi kepada pihak lain dalam memeriksa dan menilai kewajaran laporan keuangan perusahaan</a:t>
          </a:r>
          <a:endParaRPr lang="en-US" sz="1800" kern="1200" dirty="0"/>
        </a:p>
      </dsp:txBody>
      <dsp:txXfrm>
        <a:off x="4545086" y="216017"/>
        <a:ext cx="2964315" cy="2371228"/>
      </dsp:txXfrm>
    </dsp:sp>
    <dsp:sp modelId="{3C655D66-2187-481F-A614-5E5C11E2A6C7}">
      <dsp:nvSpPr>
        <dsp:cNvPr id="0" name=""/>
        <dsp:cNvSpPr/>
      </dsp:nvSpPr>
      <dsp:spPr>
        <a:xfrm>
          <a:off x="644596" y="3240362"/>
          <a:ext cx="3039976" cy="23813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Akuntan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pendidik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/>
            <a:t>bertugas</a:t>
          </a:r>
          <a:r>
            <a:rPr lang="en-US" sz="1800" kern="1200" dirty="0" smtClean="0"/>
            <a:t> mempersiapkan, membimbing, dan melatih peserta didik menjadi akuntan profesional</a:t>
          </a:r>
          <a:endParaRPr lang="en-US" sz="1800" kern="1200" dirty="0"/>
        </a:p>
      </dsp:txBody>
      <dsp:txXfrm>
        <a:off x="644596" y="3240362"/>
        <a:ext cx="3039976" cy="2381306"/>
      </dsp:txXfrm>
    </dsp:sp>
    <dsp:sp modelId="{6DAF3AF0-2D55-4049-9137-DE7C483E0728}">
      <dsp:nvSpPr>
        <dsp:cNvPr id="0" name=""/>
        <dsp:cNvSpPr/>
      </dsp:nvSpPr>
      <dsp:spPr>
        <a:xfrm>
          <a:off x="4545074" y="3211525"/>
          <a:ext cx="3139551" cy="24771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tx1"/>
              </a:solidFill>
            </a:rPr>
            <a:t>Akuntan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b="1" kern="1200" dirty="0" err="1" smtClean="0">
              <a:solidFill>
                <a:schemeClr val="tx1"/>
              </a:solidFill>
            </a:rPr>
            <a:t>pemerintah</a:t>
          </a:r>
          <a:r>
            <a:rPr lang="en-US" sz="1800" b="0" kern="1200" dirty="0" smtClean="0">
              <a:solidFill>
                <a:schemeClr val="tx1"/>
              </a:solidFill>
            </a:rPr>
            <a:t>,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en-US" sz="1800" kern="1200" dirty="0" err="1" smtClean="0"/>
            <a:t>akuntan</a:t>
          </a:r>
          <a:r>
            <a:rPr lang="en-US" sz="1800" kern="1200" dirty="0" smtClean="0"/>
            <a:t> yang bekerja untuk kepentingan pemerintah</a:t>
          </a:r>
          <a:endParaRPr lang="en-US" sz="1800" kern="1200" dirty="0"/>
        </a:p>
      </dsp:txBody>
      <dsp:txXfrm>
        <a:off x="4545074" y="3211525"/>
        <a:ext cx="3139551" cy="247710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FA3C1A-6819-42BF-8808-6E7B8A08FB22}">
      <dsp:nvSpPr>
        <dsp:cNvPr id="0" name=""/>
        <dsp:cNvSpPr/>
      </dsp:nvSpPr>
      <dsp:spPr>
        <a:xfrm>
          <a:off x="0" y="4682520"/>
          <a:ext cx="6705600" cy="5744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Perilaku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profesional</a:t>
          </a:r>
          <a:endParaRPr lang="en-US" sz="2000" b="1" kern="1200" dirty="0"/>
        </a:p>
      </dsp:txBody>
      <dsp:txXfrm>
        <a:off x="0" y="4682520"/>
        <a:ext cx="6705600" cy="574430"/>
      </dsp:txXfrm>
    </dsp:sp>
    <dsp:sp modelId="{B97D7FBE-A66D-43B7-9D33-E193214FE48E}">
      <dsp:nvSpPr>
        <dsp:cNvPr id="0" name=""/>
        <dsp:cNvSpPr/>
      </dsp:nvSpPr>
      <dsp:spPr>
        <a:xfrm rot="10800000">
          <a:off x="0" y="3807663"/>
          <a:ext cx="6705600" cy="883473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Kerahasiaan</a:t>
          </a:r>
          <a:endParaRPr lang="en-US" sz="2000" b="1" kern="1200" dirty="0"/>
        </a:p>
      </dsp:txBody>
      <dsp:txXfrm rot="10800000">
        <a:off x="0" y="3807663"/>
        <a:ext cx="6705600" cy="883473"/>
      </dsp:txXfrm>
    </dsp:sp>
    <dsp:sp modelId="{8532EA92-11EC-48B6-9419-28F2A21EBD40}">
      <dsp:nvSpPr>
        <dsp:cNvPr id="0" name=""/>
        <dsp:cNvSpPr/>
      </dsp:nvSpPr>
      <dsp:spPr>
        <a:xfrm rot="10800000">
          <a:off x="0" y="2932806"/>
          <a:ext cx="6705600" cy="883473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Kompetensi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kehati-hatian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profesional</a:t>
          </a:r>
          <a:endParaRPr lang="en-US" sz="2000" b="1" kern="1200" dirty="0"/>
        </a:p>
      </dsp:txBody>
      <dsp:txXfrm rot="10800000">
        <a:off x="0" y="2932806"/>
        <a:ext cx="6705600" cy="883473"/>
      </dsp:txXfrm>
    </dsp:sp>
    <dsp:sp modelId="{C9E9372C-8C4B-44DD-ACE2-2CFFA13A5729}">
      <dsp:nvSpPr>
        <dsp:cNvPr id="0" name=""/>
        <dsp:cNvSpPr/>
      </dsp:nvSpPr>
      <dsp:spPr>
        <a:xfrm rot="10800000">
          <a:off x="0" y="2057949"/>
          <a:ext cx="6705600" cy="883473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Objektivitas</a:t>
          </a:r>
          <a:endParaRPr lang="en-US" sz="2000" b="1" kern="1200" dirty="0"/>
        </a:p>
      </dsp:txBody>
      <dsp:txXfrm rot="10800000">
        <a:off x="0" y="2057949"/>
        <a:ext cx="6705600" cy="883473"/>
      </dsp:txXfrm>
    </dsp:sp>
    <dsp:sp modelId="{A4CB9290-8FC0-4C23-9A88-C98F4C8B4FA3}">
      <dsp:nvSpPr>
        <dsp:cNvPr id="0" name=""/>
        <dsp:cNvSpPr/>
      </dsp:nvSpPr>
      <dsp:spPr>
        <a:xfrm rot="10800000">
          <a:off x="0" y="1183092"/>
          <a:ext cx="6705600" cy="883473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Integritas</a:t>
          </a:r>
          <a:endParaRPr lang="en-US" sz="2000" b="1" kern="1200" dirty="0"/>
        </a:p>
      </dsp:txBody>
      <dsp:txXfrm rot="10800000">
        <a:off x="0" y="1183092"/>
        <a:ext cx="6705600" cy="883473"/>
      </dsp:txXfrm>
    </dsp:sp>
    <dsp:sp modelId="{562E4E51-E0ED-4771-A4CE-03BF3832371E}">
      <dsp:nvSpPr>
        <dsp:cNvPr id="0" name=""/>
        <dsp:cNvSpPr/>
      </dsp:nvSpPr>
      <dsp:spPr>
        <a:xfrm rot="10800000">
          <a:off x="0" y="849"/>
          <a:ext cx="6705600" cy="1190860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Akuntan dilindungi oleh Undang-Undang </a:t>
          </a:r>
          <a:r>
            <a:rPr lang="en-US" sz="2000" b="1" kern="1200" dirty="0" err="1" smtClean="0"/>
            <a:t>Nomor</a:t>
          </a:r>
          <a:r>
            <a:rPr lang="en-US" sz="2000" b="1" kern="1200" dirty="0" smtClean="0"/>
            <a:t> 5</a:t>
          </a:r>
          <a:br>
            <a:rPr lang="en-US" sz="2000" b="1" kern="1200" dirty="0" smtClean="0"/>
          </a:br>
          <a:r>
            <a:rPr lang="en-US" sz="2000" b="1" kern="1200" dirty="0" err="1" smtClean="0"/>
            <a:t>Tahun</a:t>
          </a:r>
          <a:r>
            <a:rPr lang="en-US" sz="2000" b="1" kern="1200" dirty="0" smtClean="0"/>
            <a:t> 2011 tentang Akuntan Publik</a:t>
          </a:r>
          <a:endParaRPr lang="en-US" sz="2000" b="1" kern="1200" dirty="0"/>
        </a:p>
      </dsp:txBody>
      <dsp:txXfrm rot="10800000">
        <a:off x="0" y="849"/>
        <a:ext cx="6705600" cy="11908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44E4A8-53FA-4614-B783-B01E673BDF60}">
      <dsp:nvSpPr>
        <dsp:cNvPr id="0" name=""/>
        <dsp:cNvSpPr/>
      </dsp:nvSpPr>
      <dsp:spPr>
        <a:xfrm>
          <a:off x="0" y="391230"/>
          <a:ext cx="5181600" cy="303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2150" tIns="541528" rIns="40215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latin typeface="Calibri" pitchFamily="34" charset="0"/>
            </a:rPr>
            <a:t>Setelah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membaca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materi</a:t>
          </a:r>
          <a:r>
            <a:rPr lang="en-US" sz="1800" b="0" kern="1200" dirty="0" smtClean="0">
              <a:latin typeface="Calibri" pitchFamily="34" charset="0"/>
            </a:rPr>
            <a:t>, </a:t>
          </a:r>
          <a:r>
            <a:rPr lang="en-US" sz="1800" b="0" kern="1200" dirty="0" err="1" smtClean="0">
              <a:latin typeface="Calibri" pitchFamily="34" charset="0"/>
            </a:rPr>
            <a:t>Anda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mampu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menjelaskan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konsep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persamaan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dasar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akuntansi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secara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tepat</a:t>
          </a:r>
          <a:r>
            <a:rPr lang="en-US" sz="1800" b="0" kern="1200" dirty="0" smtClean="0">
              <a:latin typeface="Calibri" pitchFamily="34" charset="0"/>
            </a:rPr>
            <a:t>.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latin typeface="Calibri" pitchFamily="34" charset="0"/>
            </a:rPr>
            <a:t>Setelah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melakukan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diskusi</a:t>
          </a:r>
          <a:r>
            <a:rPr lang="en-US" sz="1800" b="0" kern="1200" dirty="0" smtClean="0">
              <a:latin typeface="Calibri" pitchFamily="34" charset="0"/>
            </a:rPr>
            <a:t>, </a:t>
          </a:r>
          <a:r>
            <a:rPr lang="en-US" sz="1800" b="0" kern="1200" dirty="0" err="1" smtClean="0">
              <a:latin typeface="Calibri" pitchFamily="34" charset="0"/>
            </a:rPr>
            <a:t>Anda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mampu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mengidentifikasi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akun-akun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dalam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persamaan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dasar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akuntansi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dengan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benar</a:t>
          </a:r>
          <a:r>
            <a:rPr lang="en-US" sz="1800" b="0" kern="1200" dirty="0" smtClean="0">
              <a:latin typeface="Calibri" pitchFamily="34" charset="0"/>
            </a:rPr>
            <a:t>.</a:t>
          </a:r>
          <a:endParaRPr lang="en-US" sz="1800" b="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latin typeface="Calibri" pitchFamily="34" charset="0"/>
            </a:rPr>
            <a:t>Setelah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membaca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materi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dan</a:t>
          </a:r>
          <a:r>
            <a:rPr lang="en-US" sz="1800" b="0" kern="1200" dirty="0" smtClean="0">
              <a:latin typeface="Calibri" pitchFamily="34" charset="0"/>
            </a:rPr>
            <a:t> tan</a:t>
          </a:r>
          <a:r>
            <a:rPr lang="id-ID" sz="1800" b="0" kern="1200" dirty="0" smtClean="0">
              <a:latin typeface="Calibri" pitchFamily="34" charset="0"/>
            </a:rPr>
            <a:t>ya jawab </a:t>
          </a:r>
          <a:r>
            <a:rPr lang="en-US" sz="1800" b="0" kern="1200" dirty="0" err="1" smtClean="0">
              <a:latin typeface="Calibri" pitchFamily="34" charset="0"/>
            </a:rPr>
            <a:t>Anda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mampu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mempraktikkan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pencatatan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persamaan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dasar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akuntansi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dengan</a:t>
          </a:r>
          <a:r>
            <a:rPr lang="en-US" sz="1800" b="0" kern="1200" dirty="0" smtClean="0">
              <a:latin typeface="Calibri" pitchFamily="34" charset="0"/>
            </a:rPr>
            <a:t> </a:t>
          </a:r>
          <a:r>
            <a:rPr lang="en-US" sz="1800" b="0" kern="1200" dirty="0" err="1" smtClean="0">
              <a:latin typeface="Calibri" pitchFamily="34" charset="0"/>
            </a:rPr>
            <a:t>benar</a:t>
          </a:r>
          <a:r>
            <a:rPr lang="id-ID" sz="1800" b="0" kern="1200" dirty="0" smtClean="0">
              <a:latin typeface="Calibri" pitchFamily="34" charset="0"/>
            </a:rPr>
            <a:t>.</a:t>
          </a:r>
          <a:endParaRPr lang="en-US" sz="1800" b="0" kern="1200" dirty="0">
            <a:latin typeface="Calibri" pitchFamily="34" charset="0"/>
          </a:endParaRPr>
        </a:p>
      </dsp:txBody>
      <dsp:txXfrm>
        <a:off x="0" y="391230"/>
        <a:ext cx="5181600" cy="3030300"/>
      </dsp:txXfrm>
    </dsp:sp>
    <dsp:sp modelId="{2BB1008F-B155-46C3-BDEC-D9FD60B029EB}">
      <dsp:nvSpPr>
        <dsp:cNvPr id="0" name=""/>
        <dsp:cNvSpPr/>
      </dsp:nvSpPr>
      <dsp:spPr>
        <a:xfrm>
          <a:off x="259080" y="7470"/>
          <a:ext cx="3627120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Tujuan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Pembelajaran</a:t>
          </a:r>
          <a:endParaRPr lang="en-US" sz="2000" b="1" kern="1200" dirty="0"/>
        </a:p>
      </dsp:txBody>
      <dsp:txXfrm>
        <a:off x="259080" y="7470"/>
        <a:ext cx="3627120" cy="76752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377DAD-363D-46A7-B526-782777B2F852}">
      <dsp:nvSpPr>
        <dsp:cNvPr id="0" name=""/>
        <dsp:cNvSpPr/>
      </dsp:nvSpPr>
      <dsp:spPr>
        <a:xfrm>
          <a:off x="699219" y="437"/>
          <a:ext cx="1610208" cy="106592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Harta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Aset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699219" y="437"/>
        <a:ext cx="1610208" cy="1065925"/>
      </dsp:txXfrm>
    </dsp:sp>
    <dsp:sp modelId="{652BE8FA-75C7-4F77-B463-E49C911BB4D3}">
      <dsp:nvSpPr>
        <dsp:cNvPr id="0" name=""/>
        <dsp:cNvSpPr/>
      </dsp:nvSpPr>
      <dsp:spPr>
        <a:xfrm>
          <a:off x="2395981" y="224281"/>
          <a:ext cx="618236" cy="61823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95981" y="224281"/>
        <a:ext cx="618236" cy="618236"/>
      </dsp:txXfrm>
    </dsp:sp>
    <dsp:sp modelId="{463A9070-0C43-4130-A50F-B70C47F99979}">
      <dsp:nvSpPr>
        <dsp:cNvPr id="0" name=""/>
        <dsp:cNvSpPr/>
      </dsp:nvSpPr>
      <dsp:spPr>
        <a:xfrm>
          <a:off x="3100771" y="437"/>
          <a:ext cx="1610208" cy="1065925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Utang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Liabilitas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3100771" y="437"/>
        <a:ext cx="1610208" cy="106592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377DAD-363D-46A7-B526-782777B2F852}">
      <dsp:nvSpPr>
        <dsp:cNvPr id="0" name=""/>
        <dsp:cNvSpPr/>
      </dsp:nvSpPr>
      <dsp:spPr>
        <a:xfrm>
          <a:off x="699219" y="437"/>
          <a:ext cx="1610208" cy="1065925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Harta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Aset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699219" y="437"/>
        <a:ext cx="1610208" cy="1065925"/>
      </dsp:txXfrm>
    </dsp:sp>
    <dsp:sp modelId="{652BE8FA-75C7-4F77-B463-E49C911BB4D3}">
      <dsp:nvSpPr>
        <dsp:cNvPr id="0" name=""/>
        <dsp:cNvSpPr/>
      </dsp:nvSpPr>
      <dsp:spPr>
        <a:xfrm>
          <a:off x="2395981" y="224281"/>
          <a:ext cx="618236" cy="61823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95981" y="224281"/>
        <a:ext cx="618236" cy="618236"/>
      </dsp:txXfrm>
    </dsp:sp>
    <dsp:sp modelId="{463A9070-0C43-4130-A50F-B70C47F99979}">
      <dsp:nvSpPr>
        <dsp:cNvPr id="0" name=""/>
        <dsp:cNvSpPr/>
      </dsp:nvSpPr>
      <dsp:spPr>
        <a:xfrm>
          <a:off x="3100771" y="437"/>
          <a:ext cx="1610208" cy="1065925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Modal (</a:t>
          </a:r>
          <a:r>
            <a:rPr lang="en-US" sz="2000" kern="1200" dirty="0" err="1" smtClean="0"/>
            <a:t>Ekuitas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3100771" y="437"/>
        <a:ext cx="1610208" cy="1065925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77A0FB-6DB4-412B-90CA-8DAFE5D60601}">
      <dsp:nvSpPr>
        <dsp:cNvPr id="0" name=""/>
        <dsp:cNvSpPr/>
      </dsp:nvSpPr>
      <dsp:spPr>
        <a:xfrm>
          <a:off x="2162042" y="347131"/>
          <a:ext cx="1290860" cy="1290860"/>
        </a:xfrm>
        <a:prstGeom prst="round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Utang</a:t>
          </a:r>
          <a:endParaRPr lang="en-US" sz="2800" kern="1200" dirty="0"/>
        </a:p>
      </dsp:txBody>
      <dsp:txXfrm>
        <a:off x="2162042" y="347131"/>
        <a:ext cx="1290860" cy="1290860"/>
      </dsp:txXfrm>
    </dsp:sp>
    <dsp:sp modelId="{7A60EAD5-785D-488D-8701-CF51D007B4D4}">
      <dsp:nvSpPr>
        <dsp:cNvPr id="0" name=""/>
        <dsp:cNvSpPr/>
      </dsp:nvSpPr>
      <dsp:spPr>
        <a:xfrm>
          <a:off x="3551932" y="655998"/>
          <a:ext cx="748699" cy="748699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3551932" y="655998"/>
        <a:ext cx="748699" cy="748699"/>
      </dsp:txXfrm>
    </dsp:sp>
    <dsp:sp modelId="{76BED60F-A5CC-4D6C-813A-34D76F5F6339}">
      <dsp:nvSpPr>
        <dsp:cNvPr id="0" name=""/>
        <dsp:cNvSpPr/>
      </dsp:nvSpPr>
      <dsp:spPr>
        <a:xfrm>
          <a:off x="4401311" y="347131"/>
          <a:ext cx="1290860" cy="1290860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Modal</a:t>
          </a:r>
          <a:endParaRPr lang="en-US" sz="2800" kern="1200" dirty="0"/>
        </a:p>
      </dsp:txBody>
      <dsp:txXfrm>
        <a:off x="4401311" y="347131"/>
        <a:ext cx="1290860" cy="1290860"/>
      </dsp:txXfrm>
    </dsp:sp>
    <dsp:sp modelId="{F3CE3632-69AA-466A-AAB7-BFDDBE7504F6}">
      <dsp:nvSpPr>
        <dsp:cNvPr id="0" name=""/>
        <dsp:cNvSpPr/>
      </dsp:nvSpPr>
      <dsp:spPr>
        <a:xfrm>
          <a:off x="1389890" y="655998"/>
          <a:ext cx="748699" cy="748699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1389890" y="655998"/>
        <a:ext cx="748699" cy="748699"/>
      </dsp:txXfrm>
    </dsp:sp>
    <dsp:sp modelId="{4EEB4750-A5E1-4E32-8F47-6C595305ED02}">
      <dsp:nvSpPr>
        <dsp:cNvPr id="0" name=""/>
        <dsp:cNvSpPr/>
      </dsp:nvSpPr>
      <dsp:spPr>
        <a:xfrm>
          <a:off x="5" y="347131"/>
          <a:ext cx="1290860" cy="1290860"/>
        </a:xfrm>
        <a:prstGeom prst="round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Harta</a:t>
          </a:r>
          <a:endParaRPr lang="en-US" sz="2800" kern="1200" dirty="0"/>
        </a:p>
      </dsp:txBody>
      <dsp:txXfrm>
        <a:off x="5" y="347131"/>
        <a:ext cx="1290860" cy="129086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D2F6B-56C5-4295-9888-B9E6F3D359CB}">
      <dsp:nvSpPr>
        <dsp:cNvPr id="0" name=""/>
        <dsp:cNvSpPr/>
      </dsp:nvSpPr>
      <dsp:spPr>
        <a:xfrm>
          <a:off x="6764364" y="3398968"/>
          <a:ext cx="864837" cy="411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482"/>
              </a:lnTo>
              <a:lnTo>
                <a:pt x="864837" y="280482"/>
              </a:lnTo>
              <a:lnTo>
                <a:pt x="864837" y="411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04AD8-9E24-4ABA-942C-B2714CF46B02}">
      <dsp:nvSpPr>
        <dsp:cNvPr id="0" name=""/>
        <dsp:cNvSpPr/>
      </dsp:nvSpPr>
      <dsp:spPr>
        <a:xfrm>
          <a:off x="5899526" y="3398968"/>
          <a:ext cx="864837" cy="411584"/>
        </a:xfrm>
        <a:custGeom>
          <a:avLst/>
          <a:gdLst/>
          <a:ahLst/>
          <a:cxnLst/>
          <a:rect l="0" t="0" r="0" b="0"/>
          <a:pathLst>
            <a:path>
              <a:moveTo>
                <a:pt x="864837" y="0"/>
              </a:moveTo>
              <a:lnTo>
                <a:pt x="864837" y="280482"/>
              </a:lnTo>
              <a:lnTo>
                <a:pt x="0" y="280482"/>
              </a:lnTo>
              <a:lnTo>
                <a:pt x="0" y="411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D17B9-422A-4EB3-A13C-38214D27687E}">
      <dsp:nvSpPr>
        <dsp:cNvPr id="0" name=""/>
        <dsp:cNvSpPr/>
      </dsp:nvSpPr>
      <dsp:spPr>
        <a:xfrm>
          <a:off x="4602269" y="2088738"/>
          <a:ext cx="2162094" cy="411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482"/>
              </a:lnTo>
              <a:lnTo>
                <a:pt x="2162094" y="280482"/>
              </a:lnTo>
              <a:lnTo>
                <a:pt x="2162094" y="411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2440A-0405-4858-8512-3387C94E62CA}">
      <dsp:nvSpPr>
        <dsp:cNvPr id="0" name=""/>
        <dsp:cNvSpPr/>
      </dsp:nvSpPr>
      <dsp:spPr>
        <a:xfrm>
          <a:off x="2440174" y="3398968"/>
          <a:ext cx="1729675" cy="411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482"/>
              </a:lnTo>
              <a:lnTo>
                <a:pt x="1729675" y="280482"/>
              </a:lnTo>
              <a:lnTo>
                <a:pt x="1729675" y="411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3AEF2-B4C4-48DB-BA73-3C734DE08255}">
      <dsp:nvSpPr>
        <dsp:cNvPr id="0" name=""/>
        <dsp:cNvSpPr/>
      </dsp:nvSpPr>
      <dsp:spPr>
        <a:xfrm>
          <a:off x="2394454" y="3398968"/>
          <a:ext cx="91440" cy="411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15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F10B0-EA0B-4EAA-961D-32F1A4987050}">
      <dsp:nvSpPr>
        <dsp:cNvPr id="0" name=""/>
        <dsp:cNvSpPr/>
      </dsp:nvSpPr>
      <dsp:spPr>
        <a:xfrm>
          <a:off x="710498" y="3398968"/>
          <a:ext cx="1729675" cy="411584"/>
        </a:xfrm>
        <a:custGeom>
          <a:avLst/>
          <a:gdLst/>
          <a:ahLst/>
          <a:cxnLst/>
          <a:rect l="0" t="0" r="0" b="0"/>
          <a:pathLst>
            <a:path>
              <a:moveTo>
                <a:pt x="1729675" y="0"/>
              </a:moveTo>
              <a:lnTo>
                <a:pt x="1729675" y="280482"/>
              </a:lnTo>
              <a:lnTo>
                <a:pt x="0" y="280482"/>
              </a:lnTo>
              <a:lnTo>
                <a:pt x="0" y="411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508B5-80D7-4873-919D-9A00EF0881C3}">
      <dsp:nvSpPr>
        <dsp:cNvPr id="0" name=""/>
        <dsp:cNvSpPr/>
      </dsp:nvSpPr>
      <dsp:spPr>
        <a:xfrm>
          <a:off x="2440174" y="2088738"/>
          <a:ext cx="2162094" cy="411584"/>
        </a:xfrm>
        <a:custGeom>
          <a:avLst/>
          <a:gdLst/>
          <a:ahLst/>
          <a:cxnLst/>
          <a:rect l="0" t="0" r="0" b="0"/>
          <a:pathLst>
            <a:path>
              <a:moveTo>
                <a:pt x="2162094" y="0"/>
              </a:moveTo>
              <a:lnTo>
                <a:pt x="2162094" y="280482"/>
              </a:lnTo>
              <a:lnTo>
                <a:pt x="0" y="280482"/>
              </a:lnTo>
              <a:lnTo>
                <a:pt x="0" y="41158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12EC1-B574-493E-9736-2C0C17585F1C}">
      <dsp:nvSpPr>
        <dsp:cNvPr id="0" name=""/>
        <dsp:cNvSpPr/>
      </dsp:nvSpPr>
      <dsp:spPr>
        <a:xfrm>
          <a:off x="3629836" y="1190093"/>
          <a:ext cx="1944866" cy="89864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35404-485C-478A-82D6-860D1A96163D}">
      <dsp:nvSpPr>
        <dsp:cNvPr id="0" name=""/>
        <dsp:cNvSpPr/>
      </dsp:nvSpPr>
      <dsp:spPr>
        <a:xfrm>
          <a:off x="3787079" y="1339474"/>
          <a:ext cx="1944866" cy="898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Pengelompokan Akun</a:t>
          </a:r>
          <a:endParaRPr lang="en-US" sz="2000" b="1" kern="1200" dirty="0"/>
        </a:p>
      </dsp:txBody>
      <dsp:txXfrm>
        <a:off x="3787079" y="1339474"/>
        <a:ext cx="1944866" cy="898645"/>
      </dsp:txXfrm>
    </dsp:sp>
    <dsp:sp modelId="{A4F2529B-33BB-40AD-8AB8-DA7057A4AFC4}">
      <dsp:nvSpPr>
        <dsp:cNvPr id="0" name=""/>
        <dsp:cNvSpPr/>
      </dsp:nvSpPr>
      <dsp:spPr>
        <a:xfrm>
          <a:off x="1732579" y="2500322"/>
          <a:ext cx="1415189" cy="898645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C0360-813D-4055-904B-392DD6CD76E2}">
      <dsp:nvSpPr>
        <dsp:cNvPr id="0" name=""/>
        <dsp:cNvSpPr/>
      </dsp:nvSpPr>
      <dsp:spPr>
        <a:xfrm>
          <a:off x="1889823" y="2649703"/>
          <a:ext cx="1415189" cy="898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Akun Riil</a:t>
          </a:r>
          <a:endParaRPr lang="en-US" sz="1900" b="1" kern="1200" dirty="0"/>
        </a:p>
      </dsp:txBody>
      <dsp:txXfrm>
        <a:off x="1889823" y="2649703"/>
        <a:ext cx="1415189" cy="898645"/>
      </dsp:txXfrm>
    </dsp:sp>
    <dsp:sp modelId="{29BE4BC3-1F01-4B45-B9D3-108731D1474E}">
      <dsp:nvSpPr>
        <dsp:cNvPr id="0" name=""/>
        <dsp:cNvSpPr/>
      </dsp:nvSpPr>
      <dsp:spPr>
        <a:xfrm>
          <a:off x="2904" y="3810552"/>
          <a:ext cx="1415189" cy="89864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26DAD-BCFE-4893-93CC-78FF9FDBF1D0}">
      <dsp:nvSpPr>
        <dsp:cNvPr id="0" name=""/>
        <dsp:cNvSpPr/>
      </dsp:nvSpPr>
      <dsp:spPr>
        <a:xfrm>
          <a:off x="160147" y="3959933"/>
          <a:ext cx="1415189" cy="898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Akun Harta</a:t>
          </a:r>
          <a:endParaRPr lang="en-US" sz="1900" b="1" kern="1200" dirty="0"/>
        </a:p>
      </dsp:txBody>
      <dsp:txXfrm>
        <a:off x="160147" y="3959933"/>
        <a:ext cx="1415189" cy="898645"/>
      </dsp:txXfrm>
    </dsp:sp>
    <dsp:sp modelId="{87440362-17BC-46FC-9BA7-A98E29B38E6A}">
      <dsp:nvSpPr>
        <dsp:cNvPr id="0" name=""/>
        <dsp:cNvSpPr/>
      </dsp:nvSpPr>
      <dsp:spPr>
        <a:xfrm>
          <a:off x="1732579" y="3810552"/>
          <a:ext cx="1415189" cy="89864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45D96-8CD0-4EFA-B1C2-72430B3193CE}">
      <dsp:nvSpPr>
        <dsp:cNvPr id="0" name=""/>
        <dsp:cNvSpPr/>
      </dsp:nvSpPr>
      <dsp:spPr>
        <a:xfrm>
          <a:off x="1889823" y="3959933"/>
          <a:ext cx="1415189" cy="898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Akun Utang</a:t>
          </a:r>
          <a:endParaRPr lang="en-US" sz="1900" b="1" kern="1200" dirty="0"/>
        </a:p>
      </dsp:txBody>
      <dsp:txXfrm>
        <a:off x="1889823" y="3959933"/>
        <a:ext cx="1415189" cy="898645"/>
      </dsp:txXfrm>
    </dsp:sp>
    <dsp:sp modelId="{74FBAEA2-8879-468C-833C-30A72515EDD6}">
      <dsp:nvSpPr>
        <dsp:cNvPr id="0" name=""/>
        <dsp:cNvSpPr/>
      </dsp:nvSpPr>
      <dsp:spPr>
        <a:xfrm>
          <a:off x="3462255" y="3810552"/>
          <a:ext cx="1415189" cy="898645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03C4F-D6FD-4759-9C77-A99D1B79CA70}">
      <dsp:nvSpPr>
        <dsp:cNvPr id="0" name=""/>
        <dsp:cNvSpPr/>
      </dsp:nvSpPr>
      <dsp:spPr>
        <a:xfrm>
          <a:off x="3619498" y="3959933"/>
          <a:ext cx="1415189" cy="898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Akun Modal</a:t>
          </a:r>
          <a:endParaRPr lang="en-US" sz="1900" b="1" kern="1200" dirty="0"/>
        </a:p>
      </dsp:txBody>
      <dsp:txXfrm>
        <a:off x="3619498" y="3959933"/>
        <a:ext cx="1415189" cy="898645"/>
      </dsp:txXfrm>
    </dsp:sp>
    <dsp:sp modelId="{F763AE86-10FC-45F7-B12C-E84E67A7AB68}">
      <dsp:nvSpPr>
        <dsp:cNvPr id="0" name=""/>
        <dsp:cNvSpPr/>
      </dsp:nvSpPr>
      <dsp:spPr>
        <a:xfrm>
          <a:off x="6056769" y="2500322"/>
          <a:ext cx="1415189" cy="89864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F5A00-46B7-431A-BFBD-46FCE9A4F6FC}">
      <dsp:nvSpPr>
        <dsp:cNvPr id="0" name=""/>
        <dsp:cNvSpPr/>
      </dsp:nvSpPr>
      <dsp:spPr>
        <a:xfrm>
          <a:off x="6214012" y="2649703"/>
          <a:ext cx="1415189" cy="898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Akun Nominal</a:t>
          </a:r>
          <a:endParaRPr lang="en-US" sz="1900" b="1" kern="1200" dirty="0"/>
        </a:p>
      </dsp:txBody>
      <dsp:txXfrm>
        <a:off x="6214012" y="2649703"/>
        <a:ext cx="1415189" cy="898645"/>
      </dsp:txXfrm>
    </dsp:sp>
    <dsp:sp modelId="{C648CD57-D5CE-4014-A3F9-40F158973DAB}">
      <dsp:nvSpPr>
        <dsp:cNvPr id="0" name=""/>
        <dsp:cNvSpPr/>
      </dsp:nvSpPr>
      <dsp:spPr>
        <a:xfrm>
          <a:off x="5191931" y="3810552"/>
          <a:ext cx="1415189" cy="89864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36A92-0955-41DB-B347-1297369825E8}">
      <dsp:nvSpPr>
        <dsp:cNvPr id="0" name=""/>
        <dsp:cNvSpPr/>
      </dsp:nvSpPr>
      <dsp:spPr>
        <a:xfrm>
          <a:off x="5349174" y="3959933"/>
          <a:ext cx="1415189" cy="898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Akun Pendapatan</a:t>
          </a:r>
          <a:endParaRPr lang="en-US" sz="1900" b="1" kern="1200" dirty="0"/>
        </a:p>
      </dsp:txBody>
      <dsp:txXfrm>
        <a:off x="5349174" y="3959933"/>
        <a:ext cx="1415189" cy="898645"/>
      </dsp:txXfrm>
    </dsp:sp>
    <dsp:sp modelId="{BB3A5D65-D38A-4A5D-9494-01066127DADC}">
      <dsp:nvSpPr>
        <dsp:cNvPr id="0" name=""/>
        <dsp:cNvSpPr/>
      </dsp:nvSpPr>
      <dsp:spPr>
        <a:xfrm>
          <a:off x="6921607" y="3810552"/>
          <a:ext cx="1415189" cy="89864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F6F28-1A68-4783-ACB4-2F69475B8906}">
      <dsp:nvSpPr>
        <dsp:cNvPr id="0" name=""/>
        <dsp:cNvSpPr/>
      </dsp:nvSpPr>
      <dsp:spPr>
        <a:xfrm>
          <a:off x="7078850" y="3959933"/>
          <a:ext cx="1415189" cy="898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 smtClean="0"/>
            <a:t>Akun Beban</a:t>
          </a:r>
          <a:endParaRPr lang="en-US" sz="1900" b="1" kern="1200" dirty="0"/>
        </a:p>
      </dsp:txBody>
      <dsp:txXfrm>
        <a:off x="7078850" y="3959933"/>
        <a:ext cx="1415189" cy="898645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BF33A4-21D4-4B18-9AD2-6B4E26C30010}">
      <dsp:nvSpPr>
        <dsp:cNvPr id="0" name=""/>
        <dsp:cNvSpPr/>
      </dsp:nvSpPr>
      <dsp:spPr>
        <a:xfrm>
          <a:off x="1795109" y="2067182"/>
          <a:ext cx="1327601" cy="1327601"/>
        </a:xfrm>
        <a:prstGeom prst="ellipse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Akun </a:t>
          </a:r>
          <a:r>
            <a:rPr lang="en-US" sz="2400" b="1" kern="1200" dirty="0" smtClean="0"/>
            <a:t>H</a:t>
          </a:r>
          <a:r>
            <a:rPr lang="id-ID" sz="2400" b="1" kern="1200" dirty="0" smtClean="0"/>
            <a:t>arta</a:t>
          </a:r>
          <a:endParaRPr lang="en-US" sz="2400" b="1" kern="1200" dirty="0"/>
        </a:p>
      </dsp:txBody>
      <dsp:txXfrm>
        <a:off x="1795109" y="2067182"/>
        <a:ext cx="1327601" cy="1327601"/>
      </dsp:txXfrm>
    </dsp:sp>
    <dsp:sp modelId="{F4983C17-149C-4AFD-87A6-3B961659459F}">
      <dsp:nvSpPr>
        <dsp:cNvPr id="0" name=""/>
        <dsp:cNvSpPr/>
      </dsp:nvSpPr>
      <dsp:spPr>
        <a:xfrm rot="16200000">
          <a:off x="2258113" y="1841620"/>
          <a:ext cx="401592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401592" y="247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6200000">
        <a:off x="2448870" y="1856346"/>
        <a:ext cx="20079" cy="20079"/>
      </dsp:txXfrm>
    </dsp:sp>
    <dsp:sp modelId="{A35E6791-BC4B-468A-AA6F-57DDB7786A79}">
      <dsp:nvSpPr>
        <dsp:cNvPr id="0" name=""/>
        <dsp:cNvSpPr/>
      </dsp:nvSpPr>
      <dsp:spPr>
        <a:xfrm>
          <a:off x="1795109" y="337988"/>
          <a:ext cx="1327601" cy="1327601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Harta tetap tidak lancar</a:t>
          </a:r>
          <a:endParaRPr lang="en-US" sz="2000" b="1" kern="1200" dirty="0"/>
        </a:p>
      </dsp:txBody>
      <dsp:txXfrm>
        <a:off x="1795109" y="337988"/>
        <a:ext cx="1327601" cy="1327601"/>
      </dsp:txXfrm>
    </dsp:sp>
    <dsp:sp modelId="{BFF66895-FCC2-4197-ABD1-CF2AB2540C94}">
      <dsp:nvSpPr>
        <dsp:cNvPr id="0" name=""/>
        <dsp:cNvSpPr/>
      </dsp:nvSpPr>
      <dsp:spPr>
        <a:xfrm>
          <a:off x="3122710" y="2706217"/>
          <a:ext cx="401592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401592" y="247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313467" y="2720943"/>
        <a:ext cx="20079" cy="20079"/>
      </dsp:txXfrm>
    </dsp:sp>
    <dsp:sp modelId="{F81B2C19-7CCA-4B5C-8D8A-7686996ED637}">
      <dsp:nvSpPr>
        <dsp:cNvPr id="0" name=""/>
        <dsp:cNvSpPr/>
      </dsp:nvSpPr>
      <dsp:spPr>
        <a:xfrm>
          <a:off x="3524303" y="2067182"/>
          <a:ext cx="1327601" cy="132760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Harta lancar</a:t>
          </a:r>
          <a:endParaRPr lang="en-US" sz="2000" b="1" kern="1200" dirty="0"/>
        </a:p>
      </dsp:txBody>
      <dsp:txXfrm>
        <a:off x="3524303" y="2067182"/>
        <a:ext cx="1327601" cy="1327601"/>
      </dsp:txXfrm>
    </dsp:sp>
    <dsp:sp modelId="{BEDC820A-B3AF-41A8-9280-BE80D6275F54}">
      <dsp:nvSpPr>
        <dsp:cNvPr id="0" name=""/>
        <dsp:cNvSpPr/>
      </dsp:nvSpPr>
      <dsp:spPr>
        <a:xfrm rot="5400000">
          <a:off x="2299438" y="3529489"/>
          <a:ext cx="318942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18942" y="247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5400000">
        <a:off x="2450936" y="3546281"/>
        <a:ext cx="15947" cy="15947"/>
      </dsp:txXfrm>
    </dsp:sp>
    <dsp:sp modelId="{AF0D6F71-04C7-4973-B857-81140323C9C4}">
      <dsp:nvSpPr>
        <dsp:cNvPr id="0" name=""/>
        <dsp:cNvSpPr/>
      </dsp:nvSpPr>
      <dsp:spPr>
        <a:xfrm>
          <a:off x="1677457" y="3713726"/>
          <a:ext cx="1562905" cy="1492900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Harta tidak berwujud</a:t>
          </a:r>
          <a:endParaRPr lang="en-US" sz="2000" b="1" kern="1200" dirty="0"/>
        </a:p>
      </dsp:txBody>
      <dsp:txXfrm>
        <a:off x="1677457" y="3713726"/>
        <a:ext cx="1562905" cy="1492900"/>
      </dsp:txXfrm>
    </dsp:sp>
    <dsp:sp modelId="{20E25237-6235-4E74-BDA8-5719CBD884F2}">
      <dsp:nvSpPr>
        <dsp:cNvPr id="0" name=""/>
        <dsp:cNvSpPr/>
      </dsp:nvSpPr>
      <dsp:spPr>
        <a:xfrm rot="10800000">
          <a:off x="1486800" y="2706217"/>
          <a:ext cx="308308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08308" y="247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633247" y="2723275"/>
        <a:ext cx="15415" cy="15415"/>
      </dsp:txXfrm>
    </dsp:sp>
    <dsp:sp modelId="{B52AA469-F346-4C4A-8001-DE2A10242CC4}">
      <dsp:nvSpPr>
        <dsp:cNvPr id="0" name=""/>
        <dsp:cNvSpPr/>
      </dsp:nvSpPr>
      <dsp:spPr>
        <a:xfrm>
          <a:off x="-27368" y="2046909"/>
          <a:ext cx="1514169" cy="1368146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Investasi jangka panjang</a:t>
          </a:r>
          <a:endParaRPr lang="en-US" sz="2000" b="1" kern="1200" dirty="0"/>
        </a:p>
      </dsp:txBody>
      <dsp:txXfrm>
        <a:off x="-27368" y="2046909"/>
        <a:ext cx="1514169" cy="1368146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F021D-DAB2-48D9-980F-80654AF79DA6}">
      <dsp:nvSpPr>
        <dsp:cNvPr id="0" name=""/>
        <dsp:cNvSpPr/>
      </dsp:nvSpPr>
      <dsp:spPr>
        <a:xfrm>
          <a:off x="1658993" y="1949868"/>
          <a:ext cx="1530213" cy="1530213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Akun Utang</a:t>
          </a:r>
          <a:endParaRPr lang="en-US" sz="2400" b="1" kern="1200" dirty="0"/>
        </a:p>
      </dsp:txBody>
      <dsp:txXfrm>
        <a:off x="1658993" y="1949868"/>
        <a:ext cx="1530213" cy="1530213"/>
      </dsp:txXfrm>
    </dsp:sp>
    <dsp:sp modelId="{EF4887AB-5036-4A67-899F-F64FD6DC5B5C}">
      <dsp:nvSpPr>
        <dsp:cNvPr id="0" name=""/>
        <dsp:cNvSpPr/>
      </dsp:nvSpPr>
      <dsp:spPr>
        <a:xfrm rot="2411698">
          <a:off x="1486174" y="1939097"/>
          <a:ext cx="282059" cy="43611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0823A-47D2-451E-9879-31D400843FD9}">
      <dsp:nvSpPr>
        <dsp:cNvPr id="0" name=""/>
        <dsp:cNvSpPr/>
      </dsp:nvSpPr>
      <dsp:spPr>
        <a:xfrm>
          <a:off x="2089" y="946530"/>
          <a:ext cx="1453702" cy="1162961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Utang lain-lain</a:t>
          </a:r>
          <a:endParaRPr lang="en-US" sz="2000" b="1" kern="1200" dirty="0"/>
        </a:p>
      </dsp:txBody>
      <dsp:txXfrm>
        <a:off x="2089" y="946530"/>
        <a:ext cx="1453702" cy="1162961"/>
      </dsp:txXfrm>
    </dsp:sp>
    <dsp:sp modelId="{D74A7BF5-8A82-44FC-9D91-BE3DC46BD46D}">
      <dsp:nvSpPr>
        <dsp:cNvPr id="0" name=""/>
        <dsp:cNvSpPr/>
      </dsp:nvSpPr>
      <dsp:spPr>
        <a:xfrm rot="5400000">
          <a:off x="2100391" y="1365159"/>
          <a:ext cx="596240" cy="43611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CA51A2-C7BD-4C3E-B904-FEB6FDA12379}">
      <dsp:nvSpPr>
        <dsp:cNvPr id="0" name=""/>
        <dsp:cNvSpPr/>
      </dsp:nvSpPr>
      <dsp:spPr>
        <a:xfrm>
          <a:off x="1697248" y="64086"/>
          <a:ext cx="1453702" cy="116296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Utang jangka pendek</a:t>
          </a:r>
          <a:endParaRPr lang="en-US" sz="2000" b="1" kern="1200" dirty="0"/>
        </a:p>
      </dsp:txBody>
      <dsp:txXfrm>
        <a:off x="1697248" y="64086"/>
        <a:ext cx="1453702" cy="1162961"/>
      </dsp:txXfrm>
    </dsp:sp>
    <dsp:sp modelId="{EBD359E0-CA80-4775-9813-E3C173D1D07A}">
      <dsp:nvSpPr>
        <dsp:cNvPr id="0" name=""/>
        <dsp:cNvSpPr/>
      </dsp:nvSpPr>
      <dsp:spPr>
        <a:xfrm rot="9151485">
          <a:off x="3120357" y="1993747"/>
          <a:ext cx="351132" cy="43611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EC155-7E90-4E65-AE38-5D19EEED0C8E}">
      <dsp:nvSpPr>
        <dsp:cNvPr id="0" name=""/>
        <dsp:cNvSpPr/>
      </dsp:nvSpPr>
      <dsp:spPr>
        <a:xfrm>
          <a:off x="3392407" y="946530"/>
          <a:ext cx="1453702" cy="1162961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Utang jangka panjang</a:t>
          </a:r>
          <a:endParaRPr lang="en-US" sz="2000" b="1" kern="1200" dirty="0"/>
        </a:p>
      </dsp:txBody>
      <dsp:txXfrm>
        <a:off x="3392407" y="946530"/>
        <a:ext cx="1453702" cy="11629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74EC76-E1BC-4BF6-AE33-0319972F96ED}">
      <dsp:nvSpPr>
        <dsp:cNvPr id="0" name=""/>
        <dsp:cNvSpPr/>
      </dsp:nvSpPr>
      <dsp:spPr>
        <a:xfrm>
          <a:off x="0" y="588300"/>
          <a:ext cx="27432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420A6-BF6E-45DA-B5AA-9321E43D08E0}">
      <dsp:nvSpPr>
        <dsp:cNvPr id="0" name=""/>
        <dsp:cNvSpPr/>
      </dsp:nvSpPr>
      <dsp:spPr>
        <a:xfrm>
          <a:off x="137160" y="12659"/>
          <a:ext cx="1920240" cy="1151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581" tIns="0" rIns="7258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Konsep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Dasar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Akuntansi</a:t>
          </a:r>
          <a:endParaRPr lang="en-US" sz="2000" b="1" kern="1200" dirty="0"/>
        </a:p>
      </dsp:txBody>
      <dsp:txXfrm>
        <a:off x="137160" y="12659"/>
        <a:ext cx="1920240" cy="1151280"/>
      </dsp:txXfrm>
    </dsp:sp>
    <dsp:sp modelId="{1D7EAFC4-3248-4294-88D8-93A2EFA69636}">
      <dsp:nvSpPr>
        <dsp:cNvPr id="0" name=""/>
        <dsp:cNvSpPr/>
      </dsp:nvSpPr>
      <dsp:spPr>
        <a:xfrm>
          <a:off x="0" y="2357339"/>
          <a:ext cx="27432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D353B-A114-4619-B8A1-E25A0C2AF528}">
      <dsp:nvSpPr>
        <dsp:cNvPr id="0" name=""/>
        <dsp:cNvSpPr/>
      </dsp:nvSpPr>
      <dsp:spPr>
        <a:xfrm>
          <a:off x="137160" y="1781700"/>
          <a:ext cx="1920240" cy="1151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581" tIns="0" rIns="72581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Sistem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Informasi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Akuntansi</a:t>
          </a:r>
          <a:endParaRPr lang="en-US" sz="2000" b="1" kern="1200" dirty="0"/>
        </a:p>
      </dsp:txBody>
      <dsp:txXfrm>
        <a:off x="137160" y="1781700"/>
        <a:ext cx="1920240" cy="115128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380E40-39A2-4E27-AF43-581CABFF5EC9}">
      <dsp:nvSpPr>
        <dsp:cNvPr id="0" name=""/>
        <dsp:cNvSpPr/>
      </dsp:nvSpPr>
      <dsp:spPr>
        <a:xfrm>
          <a:off x="1396267" y="0"/>
          <a:ext cx="4912320" cy="491232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1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BEB14-B957-4871-8B54-C42BD18525CC}">
      <dsp:nvSpPr>
        <dsp:cNvPr id="0" name=""/>
        <dsp:cNvSpPr/>
      </dsp:nvSpPr>
      <dsp:spPr>
        <a:xfrm>
          <a:off x="1715568" y="319300"/>
          <a:ext cx="1964928" cy="1964928"/>
        </a:xfrm>
        <a:prstGeom prst="round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Kode Numeral</a:t>
          </a:r>
          <a:endParaRPr lang="en-US" sz="2400" b="1" kern="1200" dirty="0"/>
        </a:p>
      </dsp:txBody>
      <dsp:txXfrm>
        <a:off x="1715568" y="319300"/>
        <a:ext cx="1964928" cy="1964928"/>
      </dsp:txXfrm>
    </dsp:sp>
    <dsp:sp modelId="{51B6500D-E636-472B-BC15-5F96AB6D675F}">
      <dsp:nvSpPr>
        <dsp:cNvPr id="0" name=""/>
        <dsp:cNvSpPr/>
      </dsp:nvSpPr>
      <dsp:spPr>
        <a:xfrm>
          <a:off x="4024359" y="319300"/>
          <a:ext cx="1964928" cy="1964928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Kode Desimal</a:t>
          </a:r>
          <a:endParaRPr lang="en-US" sz="2400" b="1" kern="1200" dirty="0"/>
        </a:p>
      </dsp:txBody>
      <dsp:txXfrm>
        <a:off x="4024359" y="319300"/>
        <a:ext cx="1964928" cy="1964928"/>
      </dsp:txXfrm>
    </dsp:sp>
    <dsp:sp modelId="{1B7E4B43-7C73-45C4-A978-BAA836B542DE}">
      <dsp:nvSpPr>
        <dsp:cNvPr id="0" name=""/>
        <dsp:cNvSpPr/>
      </dsp:nvSpPr>
      <dsp:spPr>
        <a:xfrm>
          <a:off x="1715568" y="2628091"/>
          <a:ext cx="1964928" cy="1964928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Kode Mnemonik</a:t>
          </a:r>
          <a:endParaRPr lang="en-US" sz="2400" b="1" kern="1200" dirty="0"/>
        </a:p>
      </dsp:txBody>
      <dsp:txXfrm>
        <a:off x="1715568" y="2628091"/>
        <a:ext cx="1964928" cy="1964928"/>
      </dsp:txXfrm>
    </dsp:sp>
    <dsp:sp modelId="{CA8101CB-E5CA-4D59-A0F1-C61726B260D9}">
      <dsp:nvSpPr>
        <dsp:cNvPr id="0" name=""/>
        <dsp:cNvSpPr/>
      </dsp:nvSpPr>
      <dsp:spPr>
        <a:xfrm>
          <a:off x="4024359" y="2628091"/>
          <a:ext cx="1964928" cy="1964928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Kode Kombinasi Huruf dan Angka</a:t>
          </a:r>
          <a:endParaRPr lang="en-US" sz="2400" b="1" kern="1200" dirty="0"/>
        </a:p>
      </dsp:txBody>
      <dsp:txXfrm>
        <a:off x="4024359" y="2628091"/>
        <a:ext cx="1964928" cy="196492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88D746-7E24-4271-BF14-4813D13A0D39}">
      <dsp:nvSpPr>
        <dsp:cNvPr id="0" name=""/>
        <dsp:cNvSpPr/>
      </dsp:nvSpPr>
      <dsp:spPr>
        <a:xfrm>
          <a:off x="0" y="507028"/>
          <a:ext cx="724961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100FC-2E15-421C-9257-E7A77D2E1750}">
      <dsp:nvSpPr>
        <dsp:cNvPr id="0" name=""/>
        <dsp:cNvSpPr/>
      </dsp:nvSpPr>
      <dsp:spPr>
        <a:xfrm>
          <a:off x="362480" y="34708"/>
          <a:ext cx="5074731" cy="9446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813" tIns="0" rIns="1918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Pembelian harta secara tunai</a:t>
          </a:r>
          <a:endParaRPr lang="en-US" sz="2400" b="1" kern="1200" dirty="0"/>
        </a:p>
      </dsp:txBody>
      <dsp:txXfrm>
        <a:off x="362480" y="34708"/>
        <a:ext cx="5074731" cy="944640"/>
      </dsp:txXfrm>
    </dsp:sp>
    <dsp:sp modelId="{77FDF9F9-3EEF-43B7-B05E-04FBB74ECA75}">
      <dsp:nvSpPr>
        <dsp:cNvPr id="0" name=""/>
        <dsp:cNvSpPr/>
      </dsp:nvSpPr>
      <dsp:spPr>
        <a:xfrm>
          <a:off x="0" y="1958548"/>
          <a:ext cx="724961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14317-A903-4B1C-B1C6-E83BABE04E6E}">
      <dsp:nvSpPr>
        <dsp:cNvPr id="0" name=""/>
        <dsp:cNvSpPr/>
      </dsp:nvSpPr>
      <dsp:spPr>
        <a:xfrm>
          <a:off x="362480" y="1486228"/>
          <a:ext cx="5074731" cy="9446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813" tIns="0" rIns="1918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Penerimaan piutang usaha</a:t>
          </a:r>
          <a:endParaRPr lang="en-US" sz="2400" b="1" kern="1200" dirty="0"/>
        </a:p>
      </dsp:txBody>
      <dsp:txXfrm>
        <a:off x="362480" y="1486228"/>
        <a:ext cx="5074731" cy="944640"/>
      </dsp:txXfrm>
    </dsp:sp>
    <dsp:sp modelId="{55436E52-41AC-40E1-886B-C1752F58D629}">
      <dsp:nvSpPr>
        <dsp:cNvPr id="0" name=""/>
        <dsp:cNvSpPr/>
      </dsp:nvSpPr>
      <dsp:spPr>
        <a:xfrm>
          <a:off x="0" y="3410068"/>
          <a:ext cx="7249616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68BFE-0659-4C24-BCAF-B44C42E091CD}">
      <dsp:nvSpPr>
        <dsp:cNvPr id="0" name=""/>
        <dsp:cNvSpPr/>
      </dsp:nvSpPr>
      <dsp:spPr>
        <a:xfrm>
          <a:off x="362480" y="2937748"/>
          <a:ext cx="5074731" cy="94464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1813" tIns="0" rIns="1918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Penjualan harta secara tunai</a:t>
          </a:r>
          <a:endParaRPr lang="en-US" sz="2400" b="1" kern="1200" dirty="0"/>
        </a:p>
      </dsp:txBody>
      <dsp:txXfrm>
        <a:off x="362480" y="2937748"/>
        <a:ext cx="5074731" cy="94464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0D5479-9B68-4A7A-B1B5-73B8BA53A164}">
      <dsp:nvSpPr>
        <dsp:cNvPr id="0" name=""/>
        <dsp:cNvSpPr/>
      </dsp:nvSpPr>
      <dsp:spPr>
        <a:xfrm>
          <a:off x="0" y="473120"/>
          <a:ext cx="719856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58B23-239B-4B80-BF5D-40B38214DA23}">
      <dsp:nvSpPr>
        <dsp:cNvPr id="0" name=""/>
        <dsp:cNvSpPr/>
      </dsp:nvSpPr>
      <dsp:spPr>
        <a:xfrm>
          <a:off x="359928" y="800"/>
          <a:ext cx="5038997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462" tIns="0" rIns="190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Pembelian harta secara kredit</a:t>
          </a:r>
          <a:endParaRPr lang="en-US" sz="2400" b="1" kern="1200" dirty="0"/>
        </a:p>
      </dsp:txBody>
      <dsp:txXfrm>
        <a:off x="359928" y="800"/>
        <a:ext cx="5038997" cy="944640"/>
      </dsp:txXfrm>
    </dsp:sp>
    <dsp:sp modelId="{031EB0A6-3CD7-477F-B45C-3F5A45A2D680}">
      <dsp:nvSpPr>
        <dsp:cNvPr id="0" name=""/>
        <dsp:cNvSpPr/>
      </dsp:nvSpPr>
      <dsp:spPr>
        <a:xfrm>
          <a:off x="0" y="1924640"/>
          <a:ext cx="719856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371BB-B0BB-4582-AEB6-3CD7353BB36A}">
      <dsp:nvSpPr>
        <dsp:cNvPr id="0" name=""/>
        <dsp:cNvSpPr/>
      </dsp:nvSpPr>
      <dsp:spPr>
        <a:xfrm>
          <a:off x="359928" y="1452320"/>
          <a:ext cx="5038997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462" tIns="0" rIns="190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Memperoleh pinjaman dari kreditur</a:t>
          </a:r>
          <a:endParaRPr lang="en-US" sz="2400" b="1" kern="1200" dirty="0"/>
        </a:p>
      </dsp:txBody>
      <dsp:txXfrm>
        <a:off x="359928" y="1452320"/>
        <a:ext cx="5038997" cy="944640"/>
      </dsp:txXfrm>
    </dsp:sp>
    <dsp:sp modelId="{C048444E-AD9A-4397-B476-9BB40A7175E9}">
      <dsp:nvSpPr>
        <dsp:cNvPr id="0" name=""/>
        <dsp:cNvSpPr/>
      </dsp:nvSpPr>
      <dsp:spPr>
        <a:xfrm>
          <a:off x="0" y="3376160"/>
          <a:ext cx="719856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BEEAE-E6D8-4A40-A436-5E9A4A3A87CC}">
      <dsp:nvSpPr>
        <dsp:cNvPr id="0" name=""/>
        <dsp:cNvSpPr/>
      </dsp:nvSpPr>
      <dsp:spPr>
        <a:xfrm>
          <a:off x="359928" y="2903840"/>
          <a:ext cx="5038997" cy="944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462" tIns="0" rIns="1904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Membayar utang usaha</a:t>
          </a:r>
          <a:endParaRPr lang="en-US" sz="2400" b="1" kern="1200" dirty="0"/>
        </a:p>
      </dsp:txBody>
      <dsp:txXfrm>
        <a:off x="359928" y="2903840"/>
        <a:ext cx="5038997" cy="94464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A3B68E-F635-4886-AB32-71E415F64EFC}">
      <dsp:nvSpPr>
        <dsp:cNvPr id="0" name=""/>
        <dsp:cNvSpPr/>
      </dsp:nvSpPr>
      <dsp:spPr>
        <a:xfrm>
          <a:off x="0" y="482442"/>
          <a:ext cx="7467600" cy="9407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C3ADB-EA0D-41D2-AB92-0A90D7ABF594}">
      <dsp:nvSpPr>
        <dsp:cNvPr id="0" name=""/>
        <dsp:cNvSpPr/>
      </dsp:nvSpPr>
      <dsp:spPr>
        <a:xfrm>
          <a:off x="457200" y="266413"/>
          <a:ext cx="5227320" cy="752476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Investasi yang dilakukan oleh pemilik modal </a:t>
          </a:r>
          <a:endParaRPr lang="en-US" sz="2000" b="1" kern="1200" dirty="0"/>
        </a:p>
      </dsp:txBody>
      <dsp:txXfrm>
        <a:off x="457200" y="266413"/>
        <a:ext cx="5227320" cy="752476"/>
      </dsp:txXfrm>
    </dsp:sp>
    <dsp:sp modelId="{4DCEFDF2-3D53-49D7-A7C9-55588582F555}">
      <dsp:nvSpPr>
        <dsp:cNvPr id="0" name=""/>
        <dsp:cNvSpPr/>
      </dsp:nvSpPr>
      <dsp:spPr>
        <a:xfrm>
          <a:off x="0" y="1759042"/>
          <a:ext cx="7467600" cy="11051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717B6-4B72-45DF-AE5B-C2B7386E383D}">
      <dsp:nvSpPr>
        <dsp:cNvPr id="0" name=""/>
        <dsp:cNvSpPr/>
      </dsp:nvSpPr>
      <dsp:spPr>
        <a:xfrm>
          <a:off x="457200" y="1524008"/>
          <a:ext cx="5227320" cy="82876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Memperoleh pendapatan</a:t>
          </a:r>
          <a:endParaRPr lang="en-US" sz="2000" b="1" kern="1200" dirty="0"/>
        </a:p>
      </dsp:txBody>
      <dsp:txXfrm>
        <a:off x="457200" y="1524008"/>
        <a:ext cx="5227320" cy="828768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8B5EAE-8BF7-4629-84C9-3CC905F8558D}">
      <dsp:nvSpPr>
        <dsp:cNvPr id="0" name=""/>
        <dsp:cNvSpPr/>
      </dsp:nvSpPr>
      <dsp:spPr>
        <a:xfrm>
          <a:off x="0" y="268679"/>
          <a:ext cx="5562600" cy="594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720" tIns="333248" rIns="4317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berdiskusi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tentang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karakteristik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sumber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pencatatan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mendeskripsikan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pencatatan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dengan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tepat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.</a:t>
          </a:r>
          <a:endParaRPr lang="id-ID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membaca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materi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jurnal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umum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buku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besar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menyusun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pencatatan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dengan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cermat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.</a:t>
          </a:r>
          <a:endParaRPr lang="id-ID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berdiskusi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tentang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neraca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saldo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jurnal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penyesuaian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menyusun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pengikhtisaran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dengan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benar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.</a:t>
          </a:r>
          <a:endParaRPr lang="id-ID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membaca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materi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laporan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laba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/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rugi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perubahan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ekuitas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laporan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arus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kas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menjelaskan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pelaporan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akuntansi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perusahaan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jasa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dengan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tepat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.</a:t>
          </a:r>
          <a:endParaRPr lang="id-ID" sz="1800" kern="1200" dirty="0">
            <a:latin typeface="Calibri" pitchFamily="34" charset="0"/>
            <a:cs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Setelah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mempelajari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pencatatan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pengikhtisaran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dan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tahap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pelaporan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,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Anda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mampu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mempraktikkan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penyusunan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laporan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keuangan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secara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 </a:t>
          </a:r>
          <a:r>
            <a:rPr lang="en-US" sz="1800" kern="1200" dirty="0" err="1" smtClean="0">
              <a:latin typeface="Calibri" pitchFamily="34" charset="0"/>
              <a:cs typeface="Calibri" pitchFamily="34" charset="0"/>
            </a:rPr>
            <a:t>lengkap</a:t>
          </a:r>
          <a:r>
            <a:rPr lang="en-US" sz="1800" kern="1200" dirty="0" smtClean="0">
              <a:latin typeface="Calibri" pitchFamily="34" charset="0"/>
              <a:cs typeface="Calibri" pitchFamily="34" charset="0"/>
            </a:rPr>
            <a:t>. 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0" y="268679"/>
        <a:ext cx="5562600" cy="5947200"/>
      </dsp:txXfrm>
    </dsp:sp>
    <dsp:sp modelId="{B4A48D98-A38F-49B5-A45D-A16ED4F864E8}">
      <dsp:nvSpPr>
        <dsp:cNvPr id="0" name=""/>
        <dsp:cNvSpPr/>
      </dsp:nvSpPr>
      <dsp:spPr>
        <a:xfrm>
          <a:off x="278130" y="32519"/>
          <a:ext cx="389382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7177" tIns="0" rIns="14717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latin typeface="Calibri" pitchFamily="34" charset="0"/>
              <a:cs typeface="Calibri" pitchFamily="34" charset="0"/>
            </a:rPr>
            <a:t>Tujuan Pembelajaran</a:t>
          </a:r>
          <a:endParaRPr lang="en-US" sz="2000" b="1" kern="1200" dirty="0">
            <a:latin typeface="Calibri" pitchFamily="34" charset="0"/>
            <a:cs typeface="Calibri" pitchFamily="34" charset="0"/>
          </a:endParaRPr>
        </a:p>
      </dsp:txBody>
      <dsp:txXfrm>
        <a:off x="278130" y="32519"/>
        <a:ext cx="3893820" cy="47232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D22788-6CED-43C9-8752-A25F1A2910D7}">
      <dsp:nvSpPr>
        <dsp:cNvPr id="0" name=""/>
        <dsp:cNvSpPr/>
      </dsp:nvSpPr>
      <dsp:spPr>
        <a:xfrm>
          <a:off x="0" y="0"/>
          <a:ext cx="3303270" cy="1348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Tahap Pencatatan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1926880" cy="1348740"/>
      </dsp:txXfrm>
    </dsp:sp>
    <dsp:sp modelId="{B9BDDF96-C7DD-4E15-88AE-0883441A11E1}">
      <dsp:nvSpPr>
        <dsp:cNvPr id="0" name=""/>
        <dsp:cNvSpPr/>
      </dsp:nvSpPr>
      <dsp:spPr>
        <a:xfrm>
          <a:off x="291464" y="1573529"/>
          <a:ext cx="3303270" cy="13487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Tahap Pengikhtisaran</a:t>
          </a:r>
          <a:endParaRPr lang="en-US" sz="2000" b="1" kern="1200" dirty="0" smtClean="0">
            <a:latin typeface="Arial" pitchFamily="34" charset="0"/>
            <a:cs typeface="Arial" pitchFamily="34" charset="0"/>
          </a:endParaRPr>
        </a:p>
      </dsp:txBody>
      <dsp:txXfrm>
        <a:off x="291464" y="1573529"/>
        <a:ext cx="2135124" cy="1348740"/>
      </dsp:txXfrm>
    </dsp:sp>
    <dsp:sp modelId="{2770D543-01BC-4ABE-972C-9C982EF7AE7D}">
      <dsp:nvSpPr>
        <dsp:cNvPr id="0" name=""/>
        <dsp:cNvSpPr/>
      </dsp:nvSpPr>
      <dsp:spPr>
        <a:xfrm>
          <a:off x="582929" y="3147059"/>
          <a:ext cx="3303270" cy="1348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Tahap Pelaporan</a:t>
          </a:r>
          <a:endParaRPr lang="en-US" sz="2000" b="1" kern="1200" dirty="0">
            <a:latin typeface="Arial" pitchFamily="34" charset="0"/>
            <a:cs typeface="Arial" pitchFamily="34" charset="0"/>
          </a:endParaRPr>
        </a:p>
      </dsp:txBody>
      <dsp:txXfrm>
        <a:off x="582929" y="3147059"/>
        <a:ext cx="2135124" cy="1348740"/>
      </dsp:txXfrm>
    </dsp:sp>
    <dsp:sp modelId="{2951B58A-04E8-4E46-ADE1-4930E60FF2C1}">
      <dsp:nvSpPr>
        <dsp:cNvPr id="0" name=""/>
        <dsp:cNvSpPr/>
      </dsp:nvSpPr>
      <dsp:spPr>
        <a:xfrm>
          <a:off x="2426589" y="1022794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426589" y="1022794"/>
        <a:ext cx="876681" cy="876681"/>
      </dsp:txXfrm>
    </dsp:sp>
    <dsp:sp modelId="{2A8C71A0-4368-42FB-915B-E6D424B17C99}">
      <dsp:nvSpPr>
        <dsp:cNvPr id="0" name=""/>
        <dsp:cNvSpPr/>
      </dsp:nvSpPr>
      <dsp:spPr>
        <a:xfrm>
          <a:off x="2718053" y="2587332"/>
          <a:ext cx="876681" cy="876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718053" y="2587332"/>
        <a:ext cx="876681" cy="876681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F6CBD-E19A-44BE-952D-9C7AF9920241}">
      <dsp:nvSpPr>
        <dsp:cNvPr id="0" name=""/>
        <dsp:cNvSpPr/>
      </dsp:nvSpPr>
      <dsp:spPr>
        <a:xfrm>
          <a:off x="1449813" y="195659"/>
          <a:ext cx="3857164" cy="133954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F05F6-28C9-4E6E-BAB3-AD3031091EA2}">
      <dsp:nvSpPr>
        <dsp:cNvPr id="0" name=""/>
        <dsp:cNvSpPr/>
      </dsp:nvSpPr>
      <dsp:spPr>
        <a:xfrm>
          <a:off x="3010619" y="3475744"/>
          <a:ext cx="747512" cy="478408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0FA3F-1476-48ED-BA88-524AAA5CB063}">
      <dsp:nvSpPr>
        <dsp:cNvPr id="0" name=""/>
        <dsp:cNvSpPr/>
      </dsp:nvSpPr>
      <dsp:spPr>
        <a:xfrm>
          <a:off x="1123539" y="3858470"/>
          <a:ext cx="4521673" cy="89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100" b="1" kern="1200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</a:t>
          </a:r>
          <a:r>
            <a:rPr lang="en-US" sz="3100" b="1" kern="1200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p</a:t>
          </a:r>
          <a:r>
            <a:rPr lang="id-ID" sz="3100" b="1" kern="1200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encatatan</a:t>
          </a:r>
          <a:endParaRPr lang="en-US" sz="3100" kern="1200" dirty="0">
            <a:latin typeface="Arial" pitchFamily="34" charset="0"/>
            <a:cs typeface="Arial" pitchFamily="34" charset="0"/>
          </a:endParaRPr>
        </a:p>
      </dsp:txBody>
      <dsp:txXfrm>
        <a:off x="1123539" y="3858470"/>
        <a:ext cx="4521673" cy="897015"/>
      </dsp:txXfrm>
    </dsp:sp>
    <dsp:sp modelId="{5A11B987-1016-4F08-A11E-252D95514230}">
      <dsp:nvSpPr>
        <dsp:cNvPr id="0" name=""/>
        <dsp:cNvSpPr/>
      </dsp:nvSpPr>
      <dsp:spPr>
        <a:xfrm>
          <a:off x="2643382" y="1862989"/>
          <a:ext cx="1245052" cy="1139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Arial" pitchFamily="34" charset="0"/>
              <a:cs typeface="Arial" pitchFamily="34" charset="0"/>
            </a:rPr>
            <a:t>Buku </a:t>
          </a: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Besar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2643382" y="1862989"/>
        <a:ext cx="1245052" cy="1139509"/>
      </dsp:txXfrm>
    </dsp:sp>
    <dsp:sp modelId="{68A943AE-CCDA-4494-BBA6-880E3FD6C7EE}">
      <dsp:nvSpPr>
        <dsp:cNvPr id="0" name=""/>
        <dsp:cNvSpPr/>
      </dsp:nvSpPr>
      <dsp:spPr>
        <a:xfrm>
          <a:off x="1828210" y="637040"/>
          <a:ext cx="1412152" cy="1174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Jurnal Umum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1828210" y="637040"/>
        <a:ext cx="1412152" cy="1174681"/>
      </dsp:txXfrm>
    </dsp:sp>
    <dsp:sp modelId="{9518419F-A8D3-49E1-B9C6-832B59E10B00}">
      <dsp:nvSpPr>
        <dsp:cNvPr id="0" name=""/>
        <dsp:cNvSpPr/>
      </dsp:nvSpPr>
      <dsp:spPr>
        <a:xfrm>
          <a:off x="3312371" y="422829"/>
          <a:ext cx="1866979" cy="1644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Karakteristik dan sumber pencatatan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3312371" y="422829"/>
        <a:ext cx="1866979" cy="1644981"/>
      </dsp:txXfrm>
    </dsp:sp>
    <dsp:sp modelId="{50F54B5C-053B-4FBF-8D37-638434AB01A4}">
      <dsp:nvSpPr>
        <dsp:cNvPr id="0" name=""/>
        <dsp:cNvSpPr/>
      </dsp:nvSpPr>
      <dsp:spPr>
        <a:xfrm>
          <a:off x="991116" y="0"/>
          <a:ext cx="4697524" cy="3354080"/>
        </a:xfrm>
        <a:prstGeom prst="funnel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C0A362-67FD-4495-81B0-E9F0AC183E47}">
      <dsp:nvSpPr>
        <dsp:cNvPr id="0" name=""/>
        <dsp:cNvSpPr/>
      </dsp:nvSpPr>
      <dsp:spPr>
        <a:xfrm>
          <a:off x="158119" y="1977"/>
          <a:ext cx="3932232" cy="1294562"/>
        </a:xfrm>
        <a:prstGeom prst="cloud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31775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2593975" algn="l"/>
            </a:tabLst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Apa saja karakteristik perusahaan jasa?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58119" y="1977"/>
        <a:ext cx="3932232" cy="1294562"/>
      </dsp:txXfrm>
    </dsp:sp>
    <dsp:sp modelId="{F7E727AD-5D1A-48A5-B133-C871912CCBC5}">
      <dsp:nvSpPr>
        <dsp:cNvPr id="0" name=""/>
        <dsp:cNvSpPr/>
      </dsp:nvSpPr>
      <dsp:spPr>
        <a:xfrm rot="5400000">
          <a:off x="1881505" y="1328903"/>
          <a:ext cx="485460" cy="58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5400000">
        <a:off x="1881505" y="1328903"/>
        <a:ext cx="485460" cy="582552"/>
      </dsp:txXfrm>
    </dsp:sp>
    <dsp:sp modelId="{D2DE4F5A-33EE-403E-9CB6-D28FC7A43581}">
      <dsp:nvSpPr>
        <dsp:cNvPr id="0" name=""/>
        <dsp:cNvSpPr/>
      </dsp:nvSpPr>
      <dsp:spPr>
        <a:xfrm>
          <a:off x="158119" y="1943820"/>
          <a:ext cx="3932232" cy="129456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T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idak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berwujud</a:t>
          </a:r>
          <a:r>
            <a:rPr lang="id-ID" sz="1800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dapat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dipisahkan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Keberagaman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Tidak tahan lama  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58119" y="1943820"/>
        <a:ext cx="3932232" cy="1294562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AAAD29-5BE9-4C86-92BD-41FF0EBAC9DF}">
      <dsp:nvSpPr>
        <dsp:cNvPr id="0" name=""/>
        <dsp:cNvSpPr/>
      </dsp:nvSpPr>
      <dsp:spPr>
        <a:xfrm>
          <a:off x="0" y="0"/>
          <a:ext cx="4776583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latin typeface="Arial" pitchFamily="34" charset="0"/>
              <a:cs typeface="Arial" pitchFamily="34" charset="0"/>
            </a:rPr>
            <a:t>Jenis-jenis bukti transaksi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4776583" cy="750847"/>
      </dsp:txXfrm>
    </dsp:sp>
    <dsp:sp modelId="{B7A91131-164B-4EA2-936C-215EF393B451}">
      <dsp:nvSpPr>
        <dsp:cNvPr id="0" name=""/>
        <dsp:cNvSpPr/>
      </dsp:nvSpPr>
      <dsp:spPr>
        <a:xfrm>
          <a:off x="548" y="835392"/>
          <a:ext cx="378276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latin typeface="Arial" pitchFamily="34" charset="0"/>
              <a:cs typeface="Arial" pitchFamily="34" charset="0"/>
            </a:rPr>
            <a:t>Eksternal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548" y="835392"/>
        <a:ext cx="3782760" cy="750847"/>
      </dsp:txXfrm>
    </dsp:sp>
    <dsp:sp modelId="{E8E13C90-5C1A-4680-997D-54A253F0E454}">
      <dsp:nvSpPr>
        <dsp:cNvPr id="0" name=""/>
        <dsp:cNvSpPr/>
      </dsp:nvSpPr>
      <dsp:spPr>
        <a:xfrm>
          <a:off x="548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>
              <a:latin typeface="Arial" pitchFamily="34" charset="0"/>
              <a:cs typeface="Arial" pitchFamily="34" charset="0"/>
            </a:rPr>
            <a:t>Kuitansi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548" y="1669196"/>
        <a:ext cx="916810" cy="750847"/>
      </dsp:txXfrm>
    </dsp:sp>
    <dsp:sp modelId="{96A47BF5-D95D-4C46-B15B-894503E5C998}">
      <dsp:nvSpPr>
        <dsp:cNvPr id="0" name=""/>
        <dsp:cNvSpPr/>
      </dsp:nvSpPr>
      <dsp:spPr>
        <a:xfrm>
          <a:off x="955864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>
              <a:latin typeface="Arial" pitchFamily="34" charset="0"/>
              <a:cs typeface="Arial" pitchFamily="34" charset="0"/>
            </a:rPr>
            <a:t>Faktur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955864" y="1669196"/>
        <a:ext cx="916810" cy="750847"/>
      </dsp:txXfrm>
    </dsp:sp>
    <dsp:sp modelId="{4211E543-8E31-46D8-8941-D646AA9C5F96}">
      <dsp:nvSpPr>
        <dsp:cNvPr id="0" name=""/>
        <dsp:cNvSpPr/>
      </dsp:nvSpPr>
      <dsp:spPr>
        <a:xfrm>
          <a:off x="1911181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>
              <a:latin typeface="Arial" pitchFamily="34" charset="0"/>
              <a:cs typeface="Arial" pitchFamily="34" charset="0"/>
            </a:rPr>
            <a:t>Nota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1911181" y="1669196"/>
        <a:ext cx="916810" cy="750847"/>
      </dsp:txXfrm>
    </dsp:sp>
    <dsp:sp modelId="{0763CC4C-C37D-48C0-83FF-E8A855CE2A73}">
      <dsp:nvSpPr>
        <dsp:cNvPr id="0" name=""/>
        <dsp:cNvSpPr/>
      </dsp:nvSpPr>
      <dsp:spPr>
        <a:xfrm>
          <a:off x="2866498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>
              <a:latin typeface="Arial" pitchFamily="34" charset="0"/>
              <a:cs typeface="Arial" pitchFamily="34" charset="0"/>
            </a:rPr>
            <a:t>Cek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2866498" y="1669196"/>
        <a:ext cx="916810" cy="750847"/>
      </dsp:txXfrm>
    </dsp:sp>
    <dsp:sp modelId="{6AFF5647-629C-4ABA-899B-AA049A07E372}">
      <dsp:nvSpPr>
        <dsp:cNvPr id="0" name=""/>
        <dsp:cNvSpPr/>
      </dsp:nvSpPr>
      <dsp:spPr>
        <a:xfrm>
          <a:off x="3860321" y="835392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latin typeface="Arial" pitchFamily="34" charset="0"/>
              <a:cs typeface="Arial" pitchFamily="34" charset="0"/>
            </a:rPr>
            <a:t>Internal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3860321" y="835392"/>
        <a:ext cx="916810" cy="750847"/>
      </dsp:txXfrm>
    </dsp:sp>
    <dsp:sp modelId="{3B1FFDE1-6947-4947-821B-8ABD1E2A1A22}">
      <dsp:nvSpPr>
        <dsp:cNvPr id="0" name=""/>
        <dsp:cNvSpPr/>
      </dsp:nvSpPr>
      <dsp:spPr>
        <a:xfrm>
          <a:off x="3860321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>
              <a:latin typeface="Arial" pitchFamily="34" charset="0"/>
              <a:cs typeface="Arial" pitchFamily="34" charset="0"/>
            </a:rPr>
            <a:t>Memo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3860321" y="1669196"/>
        <a:ext cx="916810" cy="750847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36A7BF-499B-401B-8491-0AF726B5677F}">
      <dsp:nvSpPr>
        <dsp:cNvPr id="0" name=""/>
        <dsp:cNvSpPr/>
      </dsp:nvSpPr>
      <dsp:spPr>
        <a:xfrm>
          <a:off x="129477" y="0"/>
          <a:ext cx="1991756" cy="1493817"/>
        </a:xfrm>
        <a:prstGeom prst="upArrow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DDA22B-78EE-485A-9A32-509185B50047}">
      <dsp:nvSpPr>
        <dsp:cNvPr id="0" name=""/>
        <dsp:cNvSpPr/>
      </dsp:nvSpPr>
      <dsp:spPr>
        <a:xfrm>
          <a:off x="2186876" y="259438"/>
          <a:ext cx="4476017" cy="100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Jurnal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umum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digunakan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mencatat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meringkas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setiap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transaksi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dilakukan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perusahaan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2186876" y="259438"/>
        <a:ext cx="4476017" cy="1006250"/>
      </dsp:txXfrm>
    </dsp:sp>
    <dsp:sp modelId="{70CC9D8E-EDDD-47FC-8112-1C5FF8972733}">
      <dsp:nvSpPr>
        <dsp:cNvPr id="0" name=""/>
        <dsp:cNvSpPr/>
      </dsp:nvSpPr>
      <dsp:spPr>
        <a:xfrm>
          <a:off x="739074" y="1618302"/>
          <a:ext cx="1991756" cy="1493817"/>
        </a:xfrm>
        <a:prstGeom prst="downArrow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A9087B-FDFC-4ACF-85DD-7B826EF5A033}">
      <dsp:nvSpPr>
        <dsp:cNvPr id="0" name=""/>
        <dsp:cNvSpPr/>
      </dsp:nvSpPr>
      <dsp:spPr>
        <a:xfrm>
          <a:off x="3024317" y="1859628"/>
          <a:ext cx="4476017" cy="43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Bentuk jurnal umum</a:t>
          </a:r>
        </a:p>
      </dsp:txBody>
      <dsp:txXfrm>
        <a:off x="3024317" y="1859628"/>
        <a:ext cx="4476017" cy="4350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95D1EF-8DF1-42CA-9B35-C68D59518442}">
      <dsp:nvSpPr>
        <dsp:cNvPr id="0" name=""/>
        <dsp:cNvSpPr/>
      </dsp:nvSpPr>
      <dsp:spPr>
        <a:xfrm>
          <a:off x="0" y="23437"/>
          <a:ext cx="5486400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Tujuan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Pembelajaran</a:t>
          </a:r>
          <a:endParaRPr lang="en-US" sz="2000" b="1" kern="1200" dirty="0"/>
        </a:p>
      </dsp:txBody>
      <dsp:txXfrm>
        <a:off x="0" y="23437"/>
        <a:ext cx="5486400" cy="720000"/>
      </dsp:txXfrm>
    </dsp:sp>
    <dsp:sp modelId="{49C5186B-3C49-4FB8-B971-20F47FE512C6}">
      <dsp:nvSpPr>
        <dsp:cNvPr id="0" name=""/>
        <dsp:cNvSpPr/>
      </dsp:nvSpPr>
      <dsp:spPr>
        <a:xfrm>
          <a:off x="0" y="743437"/>
          <a:ext cx="5486400" cy="41861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Setelah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membaca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materi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Anda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mampu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menjelaskan</a:t>
          </a:r>
          <a:r>
            <a:rPr lang="en-US" sz="1800" kern="1200" dirty="0" smtClean="0"/>
            <a:t> sejarah akuntansi di dunia dan Indonesia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runtut</a:t>
          </a:r>
          <a:r>
            <a:rPr lang="en-US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/>
            <a:t>Setelah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melakukan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diskusi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Anda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mampu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mendeskripsikan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pengertian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manfaat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akuntansi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pemakai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informasi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akuntansi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tepat</a:t>
          </a:r>
          <a:r>
            <a:rPr lang="en-US" sz="1800" kern="1200" dirty="0" smtClean="0"/>
            <a:t>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Setelah melakukan diskusi, </a:t>
          </a:r>
          <a:r>
            <a:rPr lang="en-US" sz="1800" kern="1200" dirty="0" err="1" smtClean="0"/>
            <a:t>Anda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mampu</a:t>
          </a:r>
          <a:r>
            <a:rPr lang="en-US" sz="1800" kern="1200" dirty="0" smtClean="0"/>
            <a:t> menganalisis karakteristik kualitas informasi akuntansi dengan tepat.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Setelah membaca materi, </a:t>
          </a:r>
          <a:r>
            <a:rPr lang="en-US" sz="1800" kern="1200" dirty="0" err="1" smtClean="0"/>
            <a:t>Anda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mampu</a:t>
          </a:r>
          <a:r>
            <a:rPr lang="en-US" sz="1800" kern="1200" dirty="0" smtClean="0"/>
            <a:t> menganalisis prinsip dasar akuntansi dan bidang-bidang akuntansi dengan tepat.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Setelah membaca materi, </a:t>
          </a:r>
          <a:r>
            <a:rPr lang="en-US" sz="1800" kern="1200" dirty="0" err="1" smtClean="0"/>
            <a:t>Anda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mampu</a:t>
          </a:r>
          <a:r>
            <a:rPr lang="en-US" sz="1800" kern="1200" dirty="0" smtClean="0"/>
            <a:t> mendeskripsikan profesi akuntan, tugas profesi akuntan, dan etika profesi akuntan </a:t>
          </a:r>
          <a:r>
            <a:rPr lang="en-US" sz="1800" kern="1200" dirty="0" err="1" smtClean="0"/>
            <a:t>dengan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tepat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0" y="743437"/>
        <a:ext cx="5486400" cy="4186125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B07077-0251-4693-BBCA-B490EC520D01}">
      <dsp:nvSpPr>
        <dsp:cNvPr id="0" name=""/>
        <dsp:cNvSpPr/>
      </dsp:nvSpPr>
      <dsp:spPr>
        <a:xfrm>
          <a:off x="261584" y="0"/>
          <a:ext cx="6438335" cy="1470250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1891A1-C7CF-43BE-90B5-CE5DC7538445}">
      <dsp:nvSpPr>
        <dsp:cNvPr id="0" name=""/>
        <dsp:cNvSpPr/>
      </dsp:nvSpPr>
      <dsp:spPr>
        <a:xfrm>
          <a:off x="1442119" y="327246"/>
          <a:ext cx="1822563" cy="72042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Arial" pitchFamily="34" charset="0"/>
              <a:cs typeface="Arial" pitchFamily="34" charset="0"/>
            </a:rPr>
            <a:t>Apa itu buku besar?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1442119" y="327246"/>
        <a:ext cx="1822563" cy="720422"/>
      </dsp:txXfrm>
    </dsp:sp>
    <dsp:sp modelId="{59022075-C10A-4B3F-9248-A36B53903510}">
      <dsp:nvSpPr>
        <dsp:cNvPr id="0" name=""/>
        <dsp:cNvSpPr/>
      </dsp:nvSpPr>
      <dsp:spPr>
        <a:xfrm>
          <a:off x="3409005" y="555851"/>
          <a:ext cx="2071713" cy="72042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Arial" pitchFamily="34" charset="0"/>
              <a:cs typeface="Arial" pitchFamily="34" charset="0"/>
            </a:rPr>
            <a:t>Bagaimana bentuk buku besar?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3409005" y="555851"/>
        <a:ext cx="2071713" cy="720422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F6CBD-E19A-44BE-952D-9C7AF9920241}">
      <dsp:nvSpPr>
        <dsp:cNvPr id="0" name=""/>
        <dsp:cNvSpPr/>
      </dsp:nvSpPr>
      <dsp:spPr>
        <a:xfrm>
          <a:off x="1449813" y="195659"/>
          <a:ext cx="3857164" cy="133954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F05F6-28C9-4E6E-BAB3-AD3031091EA2}">
      <dsp:nvSpPr>
        <dsp:cNvPr id="0" name=""/>
        <dsp:cNvSpPr/>
      </dsp:nvSpPr>
      <dsp:spPr>
        <a:xfrm>
          <a:off x="3010619" y="3475744"/>
          <a:ext cx="747512" cy="478408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20FA3F-1476-48ED-BA88-524AAA5CB063}">
      <dsp:nvSpPr>
        <dsp:cNvPr id="0" name=""/>
        <dsp:cNvSpPr/>
      </dsp:nvSpPr>
      <dsp:spPr>
        <a:xfrm>
          <a:off x="1123539" y="3858470"/>
          <a:ext cx="4521673" cy="89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b="1" kern="1200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pengikhtisaran</a:t>
          </a:r>
          <a:endParaRPr lang="en-US" sz="2500" kern="1200" dirty="0">
            <a:latin typeface="Arial" pitchFamily="34" charset="0"/>
            <a:cs typeface="Arial" pitchFamily="34" charset="0"/>
          </a:endParaRPr>
        </a:p>
      </dsp:txBody>
      <dsp:txXfrm>
        <a:off x="1123539" y="3858470"/>
        <a:ext cx="4521673" cy="897015"/>
      </dsp:txXfrm>
    </dsp:sp>
    <dsp:sp modelId="{5A11B987-1016-4F08-A11E-252D95514230}">
      <dsp:nvSpPr>
        <dsp:cNvPr id="0" name=""/>
        <dsp:cNvSpPr/>
      </dsp:nvSpPr>
      <dsp:spPr>
        <a:xfrm>
          <a:off x="2643382" y="1862989"/>
          <a:ext cx="1245052" cy="11395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Arial" pitchFamily="34" charset="0"/>
              <a:cs typeface="Arial" pitchFamily="34" charset="0"/>
            </a:rPr>
            <a:t>Kertas kerja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2643382" y="1862989"/>
        <a:ext cx="1245052" cy="1139509"/>
      </dsp:txXfrm>
    </dsp:sp>
    <dsp:sp modelId="{68A943AE-CCDA-4494-BBA6-880E3FD6C7EE}">
      <dsp:nvSpPr>
        <dsp:cNvPr id="0" name=""/>
        <dsp:cNvSpPr/>
      </dsp:nvSpPr>
      <dsp:spPr>
        <a:xfrm>
          <a:off x="1828210" y="637040"/>
          <a:ext cx="1412152" cy="1174681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Neraca saldo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1828210" y="637040"/>
        <a:ext cx="1412152" cy="1174681"/>
      </dsp:txXfrm>
    </dsp:sp>
    <dsp:sp modelId="{9518419F-A8D3-49E1-B9C6-832B59E10B00}">
      <dsp:nvSpPr>
        <dsp:cNvPr id="0" name=""/>
        <dsp:cNvSpPr/>
      </dsp:nvSpPr>
      <dsp:spPr>
        <a:xfrm>
          <a:off x="3312371" y="422829"/>
          <a:ext cx="1866979" cy="164498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Jurnal penyesuaian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3312371" y="422829"/>
        <a:ext cx="1866979" cy="1644981"/>
      </dsp:txXfrm>
    </dsp:sp>
    <dsp:sp modelId="{50F54B5C-053B-4FBF-8D37-638434AB01A4}">
      <dsp:nvSpPr>
        <dsp:cNvPr id="0" name=""/>
        <dsp:cNvSpPr/>
      </dsp:nvSpPr>
      <dsp:spPr>
        <a:xfrm>
          <a:off x="991116" y="0"/>
          <a:ext cx="4697524" cy="33540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32FBE3-D314-46E6-8A3B-11B3E023FCA6}">
      <dsp:nvSpPr>
        <dsp:cNvPr id="0" name=""/>
        <dsp:cNvSpPr/>
      </dsp:nvSpPr>
      <dsp:spPr>
        <a:xfrm>
          <a:off x="2514188" y="1131764"/>
          <a:ext cx="2641934" cy="264193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Arial" pitchFamily="34" charset="0"/>
              <a:cs typeface="Arial" pitchFamily="34" charset="0"/>
            </a:rPr>
            <a:t>Jurnal 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p</a:t>
          </a:r>
          <a:r>
            <a:rPr lang="id-ID" sz="2000" kern="1200" dirty="0" smtClean="0">
              <a:latin typeface="Arial" pitchFamily="34" charset="0"/>
              <a:cs typeface="Arial" pitchFamily="34" charset="0"/>
            </a:rPr>
            <a:t>enyesuaian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514188" y="1131764"/>
        <a:ext cx="2641934" cy="2641934"/>
      </dsp:txXfrm>
    </dsp:sp>
    <dsp:sp modelId="{D7262789-774B-4979-A160-504CAD72FB69}">
      <dsp:nvSpPr>
        <dsp:cNvPr id="0" name=""/>
        <dsp:cNvSpPr/>
      </dsp:nvSpPr>
      <dsp:spPr>
        <a:xfrm>
          <a:off x="2989789" y="-57521"/>
          <a:ext cx="1690732" cy="1577551"/>
        </a:xfrm>
        <a:prstGeom prst="ellipse">
          <a:avLst/>
        </a:prstGeom>
        <a:solidFill>
          <a:schemeClr val="accent3">
            <a:alpha val="50000"/>
            <a:hueOff val="1607181"/>
            <a:satOff val="-2411"/>
            <a:lumOff val="-39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Perlengkapan</a:t>
          </a:r>
          <a:endParaRPr lang="en-US" sz="1400" kern="1200" dirty="0"/>
        </a:p>
      </dsp:txBody>
      <dsp:txXfrm>
        <a:off x="2989789" y="-57521"/>
        <a:ext cx="1690732" cy="1577551"/>
      </dsp:txXfrm>
    </dsp:sp>
    <dsp:sp modelId="{DC17BC6A-0D23-4C5F-8509-02A425063D49}">
      <dsp:nvSpPr>
        <dsp:cNvPr id="0" name=""/>
        <dsp:cNvSpPr/>
      </dsp:nvSpPr>
      <dsp:spPr>
        <a:xfrm>
          <a:off x="4457468" y="825860"/>
          <a:ext cx="1447185" cy="1334374"/>
        </a:xfrm>
        <a:prstGeom prst="ellipse">
          <a:avLst/>
        </a:prstGeom>
        <a:solidFill>
          <a:schemeClr val="accent3">
            <a:alpha val="50000"/>
            <a:hueOff val="3214361"/>
            <a:satOff val="-4823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Penyusutan harta tidak lancar</a:t>
          </a:r>
          <a:endParaRPr lang="en-US" sz="1400" kern="1200" dirty="0"/>
        </a:p>
      </dsp:txBody>
      <dsp:txXfrm>
        <a:off x="4457468" y="825860"/>
        <a:ext cx="1447185" cy="1334374"/>
      </dsp:txXfrm>
    </dsp:sp>
    <dsp:sp modelId="{78033337-9EA0-4D4E-BFCB-1FBB53226E04}">
      <dsp:nvSpPr>
        <dsp:cNvPr id="0" name=""/>
        <dsp:cNvSpPr/>
      </dsp:nvSpPr>
      <dsp:spPr>
        <a:xfrm>
          <a:off x="4852988" y="2175312"/>
          <a:ext cx="1320967" cy="1320967"/>
        </a:xfrm>
        <a:prstGeom prst="ellipse">
          <a:avLst/>
        </a:prstGeom>
        <a:solidFill>
          <a:schemeClr val="accent3">
            <a:alpha val="50000"/>
            <a:hueOff val="4821541"/>
            <a:satOff val="-723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Beban dibayar di muka</a:t>
          </a:r>
          <a:endParaRPr lang="en-US" sz="1400" kern="1200" dirty="0"/>
        </a:p>
      </dsp:txBody>
      <dsp:txXfrm>
        <a:off x="4852988" y="2175312"/>
        <a:ext cx="1320967" cy="1320967"/>
      </dsp:txXfrm>
    </dsp:sp>
    <dsp:sp modelId="{E26F0AB4-199E-4463-BBE7-5ABB73D58D12}">
      <dsp:nvSpPr>
        <dsp:cNvPr id="0" name=""/>
        <dsp:cNvSpPr/>
      </dsp:nvSpPr>
      <dsp:spPr>
        <a:xfrm>
          <a:off x="3835558" y="3269416"/>
          <a:ext cx="1493036" cy="1468624"/>
        </a:xfrm>
        <a:prstGeom prst="ellipse">
          <a:avLst/>
        </a:prstGeom>
        <a:solidFill>
          <a:schemeClr val="accent3">
            <a:alpha val="50000"/>
            <a:hueOff val="6428722"/>
            <a:satOff val="-9646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Pendapatan diterima di muka</a:t>
          </a:r>
          <a:endParaRPr lang="en-US" sz="1400" kern="1200" dirty="0"/>
        </a:p>
      </dsp:txBody>
      <dsp:txXfrm>
        <a:off x="3835558" y="3269416"/>
        <a:ext cx="1493036" cy="1468624"/>
      </dsp:txXfrm>
    </dsp:sp>
    <dsp:sp modelId="{6E3CAB46-24F9-4E8F-BFC8-D96A7B61E20B}">
      <dsp:nvSpPr>
        <dsp:cNvPr id="0" name=""/>
        <dsp:cNvSpPr/>
      </dsp:nvSpPr>
      <dsp:spPr>
        <a:xfrm>
          <a:off x="2427750" y="3343245"/>
          <a:ext cx="1320967" cy="1320967"/>
        </a:xfrm>
        <a:prstGeom prst="ellipse">
          <a:avLst/>
        </a:prstGeom>
        <a:solidFill>
          <a:schemeClr val="accent3">
            <a:alpha val="50000"/>
            <a:hueOff val="8035903"/>
            <a:satOff val="-12057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Utang beban </a:t>
          </a:r>
          <a:endParaRPr lang="en-US" sz="1400" kern="1200" dirty="0"/>
        </a:p>
      </dsp:txBody>
      <dsp:txXfrm>
        <a:off x="2427750" y="3343245"/>
        <a:ext cx="1320967" cy="1320967"/>
      </dsp:txXfrm>
    </dsp:sp>
    <dsp:sp modelId="{EFBE0523-1C11-4357-B549-01EB3903A793}">
      <dsp:nvSpPr>
        <dsp:cNvPr id="0" name=""/>
        <dsp:cNvSpPr/>
      </dsp:nvSpPr>
      <dsp:spPr>
        <a:xfrm>
          <a:off x="1458892" y="2187472"/>
          <a:ext cx="1395892" cy="1296648"/>
        </a:xfrm>
        <a:prstGeom prst="ellipse">
          <a:avLst/>
        </a:prstGeom>
        <a:solidFill>
          <a:schemeClr val="accent3">
            <a:alpha val="50000"/>
            <a:hueOff val="9643083"/>
            <a:satOff val="-14469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Piutang pendapatan</a:t>
          </a:r>
          <a:endParaRPr lang="en-US" sz="1400" kern="1200" dirty="0"/>
        </a:p>
      </dsp:txBody>
      <dsp:txXfrm>
        <a:off x="1458892" y="2187472"/>
        <a:ext cx="1395892" cy="1296648"/>
      </dsp:txXfrm>
    </dsp:sp>
    <dsp:sp modelId="{04E9EC7A-B2D5-4ECD-8E3E-E49176F8BD24}">
      <dsp:nvSpPr>
        <dsp:cNvPr id="0" name=""/>
        <dsp:cNvSpPr/>
      </dsp:nvSpPr>
      <dsp:spPr>
        <a:xfrm>
          <a:off x="1847382" y="839264"/>
          <a:ext cx="1320967" cy="1320967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Piutang tidak tertagih </a:t>
          </a:r>
          <a:endParaRPr lang="en-US" sz="1400" kern="1200" dirty="0"/>
        </a:p>
      </dsp:txBody>
      <dsp:txXfrm>
        <a:off x="1847382" y="839264"/>
        <a:ext cx="1320967" cy="1320967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A38730-FEC6-492C-978A-50735E3D40EE}">
      <dsp:nvSpPr>
        <dsp:cNvPr id="0" name=""/>
        <dsp:cNvSpPr/>
      </dsp:nvSpPr>
      <dsp:spPr>
        <a:xfrm>
          <a:off x="0" y="21731"/>
          <a:ext cx="5976664" cy="1166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isometricOffAxis1Right"/>
          <a:lightRig rig="threePt" dir="t"/>
        </a:scene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latin typeface="Arial" pitchFamily="34" charset="0"/>
              <a:cs typeface="Arial" pitchFamily="34" charset="0"/>
            </a:rPr>
            <a:t>Kertas </a:t>
          </a: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k</a:t>
          </a:r>
          <a:r>
            <a:rPr lang="id-ID" sz="2800" b="1" kern="1200" dirty="0" smtClean="0">
              <a:latin typeface="Arial" pitchFamily="34" charset="0"/>
              <a:cs typeface="Arial" pitchFamily="34" charset="0"/>
            </a:rPr>
            <a:t>erja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0" y="21731"/>
        <a:ext cx="5976664" cy="777600"/>
      </dsp:txXfrm>
    </dsp:sp>
    <dsp:sp modelId="{2E953D63-7907-4487-8B1B-9D9235B1E765}">
      <dsp:nvSpPr>
        <dsp:cNvPr id="0" name=""/>
        <dsp:cNvSpPr/>
      </dsp:nvSpPr>
      <dsp:spPr>
        <a:xfrm>
          <a:off x="1224136" y="799332"/>
          <a:ext cx="5976664" cy="155520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Kertas kerja atau neraca lajur adalah suatu kertas berkolom-kolom (berlajur-lajur) dirancang untuk menghimpun semua data akuntansi yang dibutuhkan saat perusahaan akan menyusun laporan keuangan dengan sistematis 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224136" y="799332"/>
        <a:ext cx="5976664" cy="1555200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8F6CBD-E19A-44BE-952D-9C7AF9920241}">
      <dsp:nvSpPr>
        <dsp:cNvPr id="0" name=""/>
        <dsp:cNvSpPr/>
      </dsp:nvSpPr>
      <dsp:spPr>
        <a:xfrm>
          <a:off x="1418107" y="206148"/>
          <a:ext cx="4063951" cy="141135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F05F6-28C9-4E6E-BAB3-AD3031091EA2}">
      <dsp:nvSpPr>
        <dsp:cNvPr id="0" name=""/>
        <dsp:cNvSpPr/>
      </dsp:nvSpPr>
      <dsp:spPr>
        <a:xfrm>
          <a:off x="3062590" y="3662082"/>
          <a:ext cx="787587" cy="50405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0FA3F-1476-48ED-BA88-524AAA5CB063}">
      <dsp:nvSpPr>
        <dsp:cNvPr id="0" name=""/>
        <dsp:cNvSpPr/>
      </dsp:nvSpPr>
      <dsp:spPr>
        <a:xfrm>
          <a:off x="1074341" y="4065327"/>
          <a:ext cx="4764085" cy="945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Catatan Laporan Keuangan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Pelaporan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1074341" y="4065327"/>
        <a:ext cx="4764085" cy="945105"/>
      </dsp:txXfrm>
    </dsp:sp>
    <dsp:sp modelId="{5A11B987-1016-4F08-A11E-252D95514230}">
      <dsp:nvSpPr>
        <dsp:cNvPr id="0" name=""/>
        <dsp:cNvSpPr/>
      </dsp:nvSpPr>
      <dsp:spPr>
        <a:xfrm>
          <a:off x="2675665" y="1962866"/>
          <a:ext cx="1311801" cy="12005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Arial" pitchFamily="34" charset="0"/>
              <a:cs typeface="Arial" pitchFamily="34" charset="0"/>
            </a:rPr>
            <a:t>Neraca dan laporan arus kas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2675665" y="1962866"/>
        <a:ext cx="1311801" cy="1200599"/>
      </dsp:txXfrm>
    </dsp:sp>
    <dsp:sp modelId="{68A943AE-CCDA-4494-BBA6-880E3FD6C7EE}">
      <dsp:nvSpPr>
        <dsp:cNvPr id="0" name=""/>
        <dsp:cNvSpPr/>
      </dsp:nvSpPr>
      <dsp:spPr>
        <a:xfrm>
          <a:off x="1787282" y="578095"/>
          <a:ext cx="1546876" cy="142385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Laporan perubahan modal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1787282" y="578095"/>
        <a:ext cx="1546876" cy="1423852"/>
      </dsp:txXfrm>
    </dsp:sp>
    <dsp:sp modelId="{9518419F-A8D3-49E1-B9C6-832B59E10B00}">
      <dsp:nvSpPr>
        <dsp:cNvPr id="0" name=""/>
        <dsp:cNvSpPr/>
      </dsp:nvSpPr>
      <dsp:spPr>
        <a:xfrm>
          <a:off x="3380519" y="445498"/>
          <a:ext cx="1967070" cy="173317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Laporan laba</a:t>
          </a:r>
          <a:r>
            <a:rPr lang="en-US" sz="1500" b="1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id-ID" sz="1500" b="1" kern="1200" dirty="0" smtClean="0">
              <a:latin typeface="Arial" pitchFamily="34" charset="0"/>
              <a:cs typeface="Arial" pitchFamily="34" charset="0"/>
            </a:rPr>
            <a:t>rugi dan penghasilan komprehensif lainnya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3380519" y="445498"/>
        <a:ext cx="1967070" cy="1733171"/>
      </dsp:txXfrm>
    </dsp:sp>
    <dsp:sp modelId="{50F54B5C-053B-4FBF-8D37-638434AB01A4}">
      <dsp:nvSpPr>
        <dsp:cNvPr id="0" name=""/>
        <dsp:cNvSpPr/>
      </dsp:nvSpPr>
      <dsp:spPr>
        <a:xfrm>
          <a:off x="934818" y="0"/>
          <a:ext cx="4949363" cy="353389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C04413-6B6B-4D86-A430-B9FF8EA4CC6C}">
      <dsp:nvSpPr>
        <dsp:cNvPr id="0" name=""/>
        <dsp:cNvSpPr/>
      </dsp:nvSpPr>
      <dsp:spPr>
        <a:xfrm>
          <a:off x="743" y="0"/>
          <a:ext cx="2150230" cy="1066800"/>
        </a:xfrm>
        <a:prstGeom prst="homePlat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Arial" pitchFamily="34" charset="0"/>
              <a:cs typeface="Arial" pitchFamily="34" charset="0"/>
            </a:rPr>
            <a:t>Laporan Laba/Rugi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743" y="0"/>
        <a:ext cx="2150230" cy="1066800"/>
      </dsp:txXfrm>
    </dsp:sp>
    <dsp:sp modelId="{0F67BD28-3A60-451F-B6C2-7BB9FD9306BC}">
      <dsp:nvSpPr>
        <dsp:cNvPr id="0" name=""/>
        <dsp:cNvSpPr/>
      </dsp:nvSpPr>
      <dsp:spPr>
        <a:xfrm>
          <a:off x="1192119" y="0"/>
          <a:ext cx="5179442" cy="106680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Mencatat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pendapatan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dan beban selama satu periode akuntansi.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192119" y="0"/>
        <a:ext cx="5179442" cy="1066800"/>
      </dsp:txXfrm>
    </dsp:sp>
    <dsp:sp modelId="{EF330D15-B0A1-48DC-B10E-27534B9B95B3}">
      <dsp:nvSpPr>
        <dsp:cNvPr id="0" name=""/>
        <dsp:cNvSpPr/>
      </dsp:nvSpPr>
      <dsp:spPr>
        <a:xfrm>
          <a:off x="5412707" y="0"/>
          <a:ext cx="3021828" cy="106680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smtClean="0">
              <a:latin typeface="Arial" pitchFamily="34" charset="0"/>
              <a:cs typeface="Arial" pitchFamily="34" charset="0"/>
            </a:rPr>
            <a:t>Single step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dan </a:t>
          </a:r>
          <a:r>
            <a:rPr lang="en-US" sz="1800" i="1" kern="1200" dirty="0" smtClean="0">
              <a:latin typeface="Arial" pitchFamily="34" charset="0"/>
              <a:cs typeface="Arial" pitchFamily="34" charset="0"/>
            </a:rPr>
            <a:t>multiple step</a:t>
          </a:r>
          <a:endParaRPr lang="en-US" sz="1800" i="1" kern="1200" dirty="0">
            <a:latin typeface="Arial" pitchFamily="34" charset="0"/>
            <a:cs typeface="Arial" pitchFamily="34" charset="0"/>
          </a:endParaRPr>
        </a:p>
      </dsp:txBody>
      <dsp:txXfrm>
        <a:off x="5412707" y="0"/>
        <a:ext cx="3021828" cy="106680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B8A4CC-3BE3-458E-9F3A-ADF6515789DA}">
      <dsp:nvSpPr>
        <dsp:cNvPr id="0" name=""/>
        <dsp:cNvSpPr/>
      </dsp:nvSpPr>
      <dsp:spPr>
        <a:xfrm>
          <a:off x="0" y="0"/>
          <a:ext cx="7162800" cy="50627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Penghasilan komprehensif adalah perubahan dalam ekuitas entitas selama satu periode akuntansi sebagai akibat dari transaksi dan peristiwa </a:t>
          </a:r>
          <a:r>
            <a:rPr lang="en-US" sz="2000" kern="1200" dirty="0" err="1" smtClean="0"/>
            <a:t>serta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keadaan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lainnya</a:t>
          </a:r>
          <a:r>
            <a:rPr lang="en-US" sz="2000" kern="1200" dirty="0" smtClean="0"/>
            <a:t> yang bukan bersumber dari </a:t>
          </a:r>
          <a:r>
            <a:rPr lang="en-US" sz="2000" kern="1200" dirty="0" err="1" smtClean="0"/>
            <a:t>pemilik</a:t>
          </a:r>
          <a:r>
            <a:rPr lang="id-ID" sz="2000" kern="1200" dirty="0" smtClean="0"/>
            <a:t>.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Komponen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penghasilan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komprehensif</a:t>
          </a:r>
          <a:r>
            <a:rPr lang="id-ID" sz="2000" kern="1200" dirty="0" smtClean="0"/>
            <a:t> sebagai berikut.</a:t>
          </a:r>
          <a:endParaRPr lang="en-US" sz="2000" kern="1200" dirty="0"/>
        </a:p>
      </dsp:txBody>
      <dsp:txXfrm>
        <a:off x="0" y="0"/>
        <a:ext cx="7162800" cy="1518820"/>
      </dsp:txXfrm>
    </dsp:sp>
    <dsp:sp modelId="{1ABE98BB-0AF9-4871-A5E5-4841C66EFFF3}">
      <dsp:nvSpPr>
        <dsp:cNvPr id="0" name=""/>
        <dsp:cNvSpPr/>
      </dsp:nvSpPr>
      <dsp:spPr>
        <a:xfrm>
          <a:off x="716279" y="1519253"/>
          <a:ext cx="5730240" cy="994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Penyesuaian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translasi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pengukuran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ulang</a:t>
          </a:r>
          <a:r>
            <a:rPr lang="en-US" sz="2000" kern="1200" dirty="0" smtClean="0"/>
            <a:t>) </a:t>
          </a:r>
          <a:r>
            <a:rPr lang="en-US" sz="2000" kern="1200" dirty="0" err="1" smtClean="0"/>
            <a:t>mata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asing</a:t>
          </a:r>
          <a:endParaRPr lang="en-US" sz="2000" kern="1200" dirty="0"/>
        </a:p>
      </dsp:txBody>
      <dsp:txXfrm>
        <a:off x="716279" y="1519253"/>
        <a:ext cx="5730240" cy="994624"/>
      </dsp:txXfrm>
    </dsp:sp>
    <dsp:sp modelId="{A635B2D3-2AD2-48A4-BC42-7DA48A7D56AE}">
      <dsp:nvSpPr>
        <dsp:cNvPr id="0" name=""/>
        <dsp:cNvSpPr/>
      </dsp:nvSpPr>
      <dsp:spPr>
        <a:xfrm>
          <a:off x="716279" y="2666897"/>
          <a:ext cx="5730240" cy="994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Keuntungan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kerugian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belum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direalisasikan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sekuritas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tersedia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dijual</a:t>
          </a:r>
          <a:endParaRPr lang="en-US" sz="2000" kern="1200" dirty="0"/>
        </a:p>
      </dsp:txBody>
      <dsp:txXfrm>
        <a:off x="716279" y="2666897"/>
        <a:ext cx="5730240" cy="994624"/>
      </dsp:txXfrm>
    </dsp:sp>
    <dsp:sp modelId="{1C2DE60E-4E18-431C-834E-F107297D843F}">
      <dsp:nvSpPr>
        <dsp:cNvPr id="0" name=""/>
        <dsp:cNvSpPr/>
      </dsp:nvSpPr>
      <dsp:spPr>
        <a:xfrm>
          <a:off x="716279" y="3814541"/>
          <a:ext cx="5730240" cy="994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Keuntungan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kerugian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ditangguhkan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instrumen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keuangan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derivatif</a:t>
          </a:r>
          <a:endParaRPr lang="en-US" sz="2000" kern="1200" dirty="0"/>
        </a:p>
      </dsp:txBody>
      <dsp:txXfrm>
        <a:off x="716279" y="3814541"/>
        <a:ext cx="5730240" cy="994624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F191D-C233-480B-BCC6-65F1876BE8BE}">
      <dsp:nvSpPr>
        <dsp:cNvPr id="0" name=""/>
        <dsp:cNvSpPr/>
      </dsp:nvSpPr>
      <dsp:spPr>
        <a:xfrm>
          <a:off x="0" y="0"/>
          <a:ext cx="6795620" cy="11190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Laporan Perubahan Ekuitas (Modal)</a:t>
          </a:r>
          <a:endParaRPr lang="en-US" sz="2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5704561" cy="1119034"/>
      </dsp:txXfrm>
    </dsp:sp>
    <dsp:sp modelId="{57B46CBC-0202-4F7D-9DF7-43C9A5FF0AC0}">
      <dsp:nvSpPr>
        <dsp:cNvPr id="0" name=""/>
        <dsp:cNvSpPr/>
      </dsp:nvSpPr>
      <dsp:spPr>
        <a:xfrm>
          <a:off x="1199227" y="1367709"/>
          <a:ext cx="6795620" cy="1119034"/>
        </a:xfrm>
        <a:prstGeom prst="round2Diag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Arial" pitchFamily="34" charset="0"/>
              <a:cs typeface="Arial" pitchFamily="34" charset="0"/>
            </a:rPr>
            <a:t>M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enunjukkan perubahan modal pemilik atau laba yang tidak dibagikan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satu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periode akuntansi akibat transaksi usaha selama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periode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akuntansi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tersebut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199227" y="1367709"/>
        <a:ext cx="4869020" cy="1119034"/>
      </dsp:txXfrm>
    </dsp:sp>
    <dsp:sp modelId="{E3DB32F4-4498-4F21-9242-D1FAF888DFE4}">
      <dsp:nvSpPr>
        <dsp:cNvPr id="0" name=""/>
        <dsp:cNvSpPr/>
      </dsp:nvSpPr>
      <dsp:spPr>
        <a:xfrm>
          <a:off x="6068248" y="879685"/>
          <a:ext cx="727372" cy="727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068248" y="879685"/>
        <a:ext cx="727372" cy="727372"/>
      </dsp:txXfrm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716326-5E56-4357-8F1A-16AEA27CB544}">
      <dsp:nvSpPr>
        <dsp:cNvPr id="0" name=""/>
        <dsp:cNvSpPr/>
      </dsp:nvSpPr>
      <dsp:spPr>
        <a:xfrm>
          <a:off x="0" y="1174199"/>
          <a:ext cx="7010400" cy="399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085" tIns="1353820" rIns="5440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Gambaran mengenai posisi keuangan perusahaan dapat diketahui melalui neraca</a:t>
          </a:r>
          <a:r>
            <a:rPr lang="id-ID" sz="2400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Neraca terdiri atas </a:t>
          </a:r>
          <a:r>
            <a:rPr lang="id-ID" sz="2400" kern="1200" dirty="0" smtClean="0">
              <a:latin typeface="Arial" pitchFamily="34" charset="0"/>
              <a:cs typeface="Arial" pitchFamily="34" charset="0"/>
            </a:rPr>
            <a:t>akun harta (aset), utang (liabilitas), dan modal (ekuitas)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Neraca dapat disusun dalam bentuk stafel dan skontro.</a:t>
          </a:r>
          <a:endParaRPr lang="en-US" sz="2400" kern="1200" dirty="0"/>
        </a:p>
      </dsp:txBody>
      <dsp:txXfrm>
        <a:off x="0" y="1174199"/>
        <a:ext cx="7010400" cy="3992625"/>
      </dsp:txXfrm>
    </dsp:sp>
    <dsp:sp modelId="{5A7A70D5-12D1-452D-A122-D963B711AD74}">
      <dsp:nvSpPr>
        <dsp:cNvPr id="0" name=""/>
        <dsp:cNvSpPr/>
      </dsp:nvSpPr>
      <dsp:spPr>
        <a:xfrm>
          <a:off x="350520" y="471975"/>
          <a:ext cx="4907280" cy="16616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Neraca</a:t>
          </a:r>
          <a:endParaRPr lang="en-US" sz="3600" b="1" kern="1200" dirty="0"/>
        </a:p>
      </dsp:txBody>
      <dsp:txXfrm>
        <a:off x="350520" y="471975"/>
        <a:ext cx="4907280" cy="1661623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B1196C-D553-4538-9B0F-1A188A4DEAD2}">
      <dsp:nvSpPr>
        <dsp:cNvPr id="0" name=""/>
        <dsp:cNvSpPr/>
      </dsp:nvSpPr>
      <dsp:spPr>
        <a:xfrm>
          <a:off x="244523" y="0"/>
          <a:ext cx="4752528" cy="475252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41A91E-0DB4-4CEE-85C8-7D5154D0AD17}">
      <dsp:nvSpPr>
        <dsp:cNvPr id="0" name=""/>
        <dsp:cNvSpPr/>
      </dsp:nvSpPr>
      <dsp:spPr>
        <a:xfrm>
          <a:off x="2382552" y="477805"/>
          <a:ext cx="3565612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Laporan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keuangan perusahaan yang menyajikan arus kas masuk dan keluar dalam satu periode akuntansi</a:t>
          </a:r>
          <a:endParaRPr lang="en-US" sz="1600" kern="1200" dirty="0"/>
        </a:p>
      </dsp:txBody>
      <dsp:txXfrm>
        <a:off x="2382552" y="477805"/>
        <a:ext cx="3565612" cy="1125012"/>
      </dsp:txXfrm>
    </dsp:sp>
    <dsp:sp modelId="{2466E36E-000B-42BF-BC4E-5ACCB2566584}">
      <dsp:nvSpPr>
        <dsp:cNvPr id="0" name=""/>
        <dsp:cNvSpPr/>
      </dsp:nvSpPr>
      <dsp:spPr>
        <a:xfrm>
          <a:off x="2398986" y="1743444"/>
          <a:ext cx="3532744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Isi laporan</a:t>
          </a:r>
          <a:r>
            <a:rPr lang="id-ID" sz="1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terdiri atas tiga aktivitas yaitu aktivitas operasional, aktivitas investasi, dan aktivitas pendanaan. </a:t>
          </a:r>
          <a:endParaRPr lang="en-US" sz="1600" kern="1200" dirty="0"/>
        </a:p>
      </dsp:txBody>
      <dsp:txXfrm>
        <a:off x="2398986" y="1743444"/>
        <a:ext cx="3532744" cy="1125012"/>
      </dsp:txXfrm>
    </dsp:sp>
    <dsp:sp modelId="{253F2C0A-CCFD-41E7-8F2D-F5279771B94D}">
      <dsp:nvSpPr>
        <dsp:cNvPr id="0" name=""/>
        <dsp:cNvSpPr/>
      </dsp:nvSpPr>
      <dsp:spPr>
        <a:xfrm>
          <a:off x="2398986" y="3009083"/>
          <a:ext cx="3532744" cy="112501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Arial" pitchFamily="34" charset="0"/>
              <a:cs typeface="Arial" pitchFamily="34" charset="0"/>
            </a:rPr>
            <a:t>D</a:t>
          </a:r>
          <a:r>
            <a:rPr lang="en-US" sz="1600" kern="1200" dirty="0" err="1" smtClean="0">
              <a:latin typeface="Arial" pitchFamily="34" charset="0"/>
              <a:cs typeface="Arial" pitchFamily="34" charset="0"/>
            </a:rPr>
            <a:t>ibuat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 dalam dua metode yaitu metode langsung dan metode tidak langsung. </a:t>
          </a:r>
          <a:endParaRPr lang="en-US" sz="1600" kern="1200" dirty="0"/>
        </a:p>
      </dsp:txBody>
      <dsp:txXfrm>
        <a:off x="2398986" y="3009083"/>
        <a:ext cx="3532744" cy="11250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2332D3-C9EA-42FA-8617-6F2E0501CEA4}">
      <dsp:nvSpPr>
        <dsp:cNvPr id="0" name=""/>
        <dsp:cNvSpPr/>
      </dsp:nvSpPr>
      <dsp:spPr>
        <a:xfrm>
          <a:off x="2362430" y="1405862"/>
          <a:ext cx="511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65" y="45720"/>
              </a:lnTo>
            </a:path>
          </a:pathLst>
        </a:custGeom>
        <a:noFill/>
        <a:ln w="38100" cap="flat" cmpd="sng" algn="ctr">
          <a:solidFill>
            <a:srgbClr val="C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>
            <a:solidFill>
              <a:schemeClr val="tx1"/>
            </a:solidFill>
          </a:endParaRPr>
        </a:p>
      </dsp:txBody>
      <dsp:txXfrm>
        <a:off x="2604849" y="1448866"/>
        <a:ext cx="27128" cy="5430"/>
      </dsp:txXfrm>
    </dsp:sp>
    <dsp:sp modelId="{1F9D879E-EE69-4A2E-ACB4-81A0C1095AF8}">
      <dsp:nvSpPr>
        <dsp:cNvPr id="0" name=""/>
        <dsp:cNvSpPr/>
      </dsp:nvSpPr>
      <dsp:spPr>
        <a:xfrm>
          <a:off x="5251" y="743888"/>
          <a:ext cx="2358979" cy="14153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Luca </a:t>
          </a:r>
          <a:r>
            <a:rPr lang="en-US" sz="1800" b="0" kern="1200" dirty="0" err="1" smtClean="0"/>
            <a:t>Pacioli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tahun</a:t>
          </a:r>
          <a:r>
            <a:rPr lang="en-US" sz="1800" b="0" kern="1200" dirty="0" smtClean="0"/>
            <a:t> 1494 </a:t>
          </a:r>
          <a:r>
            <a:rPr lang="en-US" sz="1800" b="0" kern="1200" dirty="0" err="1" smtClean="0"/>
            <a:t>melaporkan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sistem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tata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buku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berpasangan</a:t>
          </a:r>
          <a:r>
            <a:rPr lang="en-US" sz="1800" b="0" kern="1200" dirty="0" smtClean="0"/>
            <a:t> (</a:t>
          </a:r>
          <a:r>
            <a:rPr lang="en-US" sz="1800" b="0" i="1" kern="1200" dirty="0" smtClean="0"/>
            <a:t>double entry book keeping</a:t>
          </a:r>
          <a:r>
            <a:rPr lang="en-US" sz="1800" b="0" kern="1200" dirty="0" smtClean="0"/>
            <a:t>)</a:t>
          </a:r>
          <a:endParaRPr lang="en-US" sz="1800" b="0" kern="1200" dirty="0"/>
        </a:p>
      </dsp:txBody>
      <dsp:txXfrm>
        <a:off x="5251" y="743888"/>
        <a:ext cx="2358979" cy="1415387"/>
      </dsp:txXfrm>
    </dsp:sp>
    <dsp:sp modelId="{85D08691-5863-42DE-A986-6FFCA7AB6187}">
      <dsp:nvSpPr>
        <dsp:cNvPr id="0" name=""/>
        <dsp:cNvSpPr/>
      </dsp:nvSpPr>
      <dsp:spPr>
        <a:xfrm>
          <a:off x="1296049" y="2269313"/>
          <a:ext cx="4091308" cy="511965"/>
        </a:xfrm>
        <a:custGeom>
          <a:avLst/>
          <a:gdLst/>
          <a:ahLst/>
          <a:cxnLst/>
          <a:rect l="0" t="0" r="0" b="0"/>
          <a:pathLst>
            <a:path>
              <a:moveTo>
                <a:pt x="4091308" y="0"/>
              </a:moveTo>
              <a:lnTo>
                <a:pt x="4091308" y="273082"/>
              </a:lnTo>
              <a:lnTo>
                <a:pt x="0" y="273082"/>
              </a:lnTo>
              <a:lnTo>
                <a:pt x="0" y="511965"/>
              </a:lnTo>
            </a:path>
          </a:pathLst>
        </a:custGeom>
        <a:noFill/>
        <a:ln w="38100" cap="flat" cmpd="sng" algn="ctr">
          <a:solidFill>
            <a:schemeClr val="accent3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>
            <a:solidFill>
              <a:schemeClr val="tx1"/>
            </a:solidFill>
          </a:endParaRPr>
        </a:p>
      </dsp:txBody>
      <dsp:txXfrm>
        <a:off x="3238525" y="2522580"/>
        <a:ext cx="206356" cy="5430"/>
      </dsp:txXfrm>
    </dsp:sp>
    <dsp:sp modelId="{0DE16341-6708-4FA9-906E-822C362C5C61}">
      <dsp:nvSpPr>
        <dsp:cNvPr id="0" name=""/>
        <dsp:cNvSpPr/>
      </dsp:nvSpPr>
      <dsp:spPr>
        <a:xfrm>
          <a:off x="2906796" y="632051"/>
          <a:ext cx="4961123" cy="163906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Luca </a:t>
          </a:r>
          <a:r>
            <a:rPr lang="en-US" sz="1800" b="0" kern="1200" dirty="0" err="1" smtClean="0"/>
            <a:t>Pacioli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menulis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buku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berjudul</a:t>
          </a:r>
          <a:r>
            <a:rPr lang="en-US" sz="1800" b="0" kern="1200" dirty="0" smtClean="0"/>
            <a:t> </a:t>
          </a:r>
          <a:r>
            <a:rPr lang="en-US" sz="1800" b="0" i="1" kern="1200" dirty="0" smtClean="0"/>
            <a:t>Summa de </a:t>
          </a:r>
          <a:r>
            <a:rPr lang="en-US" sz="1800" b="0" i="1" kern="1200" dirty="0" err="1" smtClean="0"/>
            <a:t>Arithmetica</a:t>
          </a:r>
          <a:r>
            <a:rPr lang="en-US" sz="1800" b="0" i="1" kern="1200" dirty="0" smtClean="0"/>
            <a:t> </a:t>
          </a:r>
          <a:r>
            <a:rPr lang="en-US" sz="1800" b="0" i="1" kern="1200" dirty="0" err="1" smtClean="0"/>
            <a:t>Geometrica</a:t>
          </a:r>
          <a:r>
            <a:rPr lang="en-US" sz="1800" b="0" i="1" kern="1200" dirty="0" smtClean="0"/>
            <a:t>, </a:t>
          </a:r>
          <a:r>
            <a:rPr lang="en-US" sz="1800" b="0" i="1" kern="1200" dirty="0" err="1" smtClean="0"/>
            <a:t>Proportioni</a:t>
          </a:r>
          <a:r>
            <a:rPr lang="en-US" sz="1800" b="0" i="1" kern="1200" dirty="0" smtClean="0"/>
            <a:t> et </a:t>
          </a:r>
          <a:r>
            <a:rPr lang="en-US" sz="1800" b="0" i="1" kern="1200" dirty="0" err="1" smtClean="0"/>
            <a:t>Proportionalita</a:t>
          </a:r>
          <a:r>
            <a:rPr lang="en-US" sz="1800" b="0" kern="1200" dirty="0" smtClean="0"/>
            <a:t>. </a:t>
          </a:r>
          <a:r>
            <a:rPr lang="en-US" sz="1800" b="0" kern="1200" dirty="0" err="1" smtClean="0"/>
            <a:t>Dalam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buku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tersebut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terdapat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bab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berjudul</a:t>
          </a:r>
          <a:r>
            <a:rPr lang="en-US" sz="1800" b="0" kern="1200" dirty="0" smtClean="0"/>
            <a:t> </a:t>
          </a:r>
          <a:r>
            <a:rPr lang="en-US" sz="1800" b="0" i="1" kern="1200" dirty="0" err="1" smtClean="0"/>
            <a:t>Tractacus</a:t>
          </a:r>
          <a:r>
            <a:rPr lang="en-US" sz="1800" b="0" i="1" kern="1200" dirty="0" smtClean="0"/>
            <a:t> de </a:t>
          </a:r>
          <a:r>
            <a:rPr lang="en-US" sz="1800" b="0" i="1" kern="1200" dirty="0" err="1" smtClean="0"/>
            <a:t>Computis</a:t>
          </a:r>
          <a:r>
            <a:rPr lang="en-US" sz="1800" b="0" i="1" kern="1200" dirty="0" smtClean="0"/>
            <a:t> et </a:t>
          </a:r>
          <a:r>
            <a:rPr lang="en-US" sz="1800" b="0" i="1" kern="1200" dirty="0" err="1" smtClean="0"/>
            <a:t>Scripturis</a:t>
          </a:r>
          <a:r>
            <a:rPr lang="en-US" sz="1800" b="0" i="1" kern="1200" dirty="0" smtClean="0"/>
            <a:t> </a:t>
          </a:r>
          <a:r>
            <a:rPr lang="en-US" sz="1800" b="0" kern="1200" dirty="0" smtClean="0"/>
            <a:t>yang </a:t>
          </a:r>
          <a:r>
            <a:rPr lang="en-US" sz="1800" b="0" kern="1200" dirty="0" err="1" smtClean="0"/>
            <a:t>menggambarkan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pembukuan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berpasangan</a:t>
          </a:r>
          <a:endParaRPr lang="en-US" sz="1800" b="0" kern="1200" dirty="0"/>
        </a:p>
      </dsp:txBody>
      <dsp:txXfrm>
        <a:off x="2906796" y="632051"/>
        <a:ext cx="4961123" cy="1639061"/>
      </dsp:txXfrm>
    </dsp:sp>
    <dsp:sp modelId="{C840E627-8536-43A3-892C-F2D8DF806CA4}">
      <dsp:nvSpPr>
        <dsp:cNvPr id="0" name=""/>
        <dsp:cNvSpPr/>
      </dsp:nvSpPr>
      <dsp:spPr>
        <a:xfrm>
          <a:off x="2585047" y="3781397"/>
          <a:ext cx="511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65" y="45720"/>
              </a:lnTo>
            </a:path>
          </a:pathLst>
        </a:custGeom>
        <a:noFill/>
        <a:ln w="38100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>
            <a:solidFill>
              <a:schemeClr val="tx1"/>
            </a:solidFill>
          </a:endParaRPr>
        </a:p>
      </dsp:txBody>
      <dsp:txXfrm>
        <a:off x="2827466" y="3824402"/>
        <a:ext cx="27128" cy="5430"/>
      </dsp:txXfrm>
    </dsp:sp>
    <dsp:sp modelId="{047BB7CC-2889-456B-97CD-32356DECF538}">
      <dsp:nvSpPr>
        <dsp:cNvPr id="0" name=""/>
        <dsp:cNvSpPr/>
      </dsp:nvSpPr>
      <dsp:spPr>
        <a:xfrm>
          <a:off x="5251" y="2813678"/>
          <a:ext cx="2581596" cy="202687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0" kern="1200" dirty="0" err="1" smtClean="0"/>
            <a:t>Awalnya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Eropa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menggunakan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sistem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kontinental</a:t>
          </a:r>
          <a:r>
            <a:rPr lang="en-ID" sz="1800" b="0" kern="1200" dirty="0" smtClean="0"/>
            <a:t> (</a:t>
          </a:r>
          <a:r>
            <a:rPr lang="en-ID" sz="1800" b="0" kern="1200" dirty="0" err="1" smtClean="0"/>
            <a:t>tata</a:t>
          </a:r>
          <a:r>
            <a:rPr lang="en-ID" sz="1800" b="0" kern="1200" dirty="0" smtClean="0"/>
            <a:t> </a:t>
          </a:r>
          <a:r>
            <a:rPr lang="en-ID" sz="1800" b="0" kern="1200" dirty="0" err="1" smtClean="0"/>
            <a:t>buku</a:t>
          </a:r>
          <a:r>
            <a:rPr lang="en-ID" sz="1800" b="0" kern="1200" dirty="0" smtClean="0"/>
            <a:t>). Adanya Revolusi Industri mendorong pencatatan keuangan secara </a:t>
          </a:r>
          <a:r>
            <a:rPr lang="en-ID" sz="1800" b="0" kern="1200" dirty="0" smtClean="0"/>
            <a:t>akurat </a:t>
          </a:r>
          <a:endParaRPr lang="en-US" sz="1800" b="0" kern="1200" dirty="0"/>
        </a:p>
      </dsp:txBody>
      <dsp:txXfrm>
        <a:off x="5251" y="2813678"/>
        <a:ext cx="2581596" cy="2026877"/>
      </dsp:txXfrm>
    </dsp:sp>
    <dsp:sp modelId="{C1718E7D-290D-45F9-AA27-C22CA7A3F3CE}">
      <dsp:nvSpPr>
        <dsp:cNvPr id="0" name=""/>
        <dsp:cNvSpPr/>
      </dsp:nvSpPr>
      <dsp:spPr>
        <a:xfrm>
          <a:off x="5486593" y="3781397"/>
          <a:ext cx="511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1965" y="45720"/>
              </a:lnTo>
            </a:path>
          </a:pathLst>
        </a:custGeom>
        <a:noFill/>
        <a:ln w="38100" cap="flat" cmpd="sng" algn="ctr">
          <a:solidFill>
            <a:schemeClr val="accent5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>
            <a:solidFill>
              <a:schemeClr val="tx1"/>
            </a:solidFill>
          </a:endParaRPr>
        </a:p>
      </dsp:txBody>
      <dsp:txXfrm>
        <a:off x="5729011" y="3824402"/>
        <a:ext cx="27128" cy="5430"/>
      </dsp:txXfrm>
    </dsp:sp>
    <dsp:sp modelId="{BBE21584-F43E-4023-8ABE-5489ABEF3195}">
      <dsp:nvSpPr>
        <dsp:cNvPr id="0" name=""/>
        <dsp:cNvSpPr/>
      </dsp:nvSpPr>
      <dsp:spPr>
        <a:xfrm>
          <a:off x="3129413" y="3119423"/>
          <a:ext cx="2358979" cy="141538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0" kern="1200" dirty="0" err="1" smtClean="0"/>
            <a:t>Sistem</a:t>
          </a:r>
          <a:r>
            <a:rPr lang="en-ID" sz="1800" b="0" kern="1200" dirty="0" smtClean="0"/>
            <a:t> </a:t>
          </a:r>
          <a:r>
            <a:rPr lang="en-US" sz="1800" b="0" kern="1200" dirty="0" err="1" smtClean="0"/>
            <a:t>kontinental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mulai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digantikan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dengan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sistem</a:t>
          </a:r>
          <a:r>
            <a:rPr lang="en-US" sz="1800" b="0" kern="1200" dirty="0" smtClean="0"/>
            <a:t> </a:t>
          </a:r>
          <a:r>
            <a:rPr lang="en-US" sz="1800" b="0" i="1" kern="1200" dirty="0" smtClean="0"/>
            <a:t>Anglo Saxon</a:t>
          </a:r>
          <a:endParaRPr lang="en-US" sz="1800" b="0" kern="1200" dirty="0"/>
        </a:p>
      </dsp:txBody>
      <dsp:txXfrm>
        <a:off x="3129413" y="3119423"/>
        <a:ext cx="2358979" cy="1415387"/>
      </dsp:txXfrm>
    </dsp:sp>
    <dsp:sp modelId="{BFC01D55-381E-4613-A843-D2969D21C564}">
      <dsp:nvSpPr>
        <dsp:cNvPr id="0" name=""/>
        <dsp:cNvSpPr/>
      </dsp:nvSpPr>
      <dsp:spPr>
        <a:xfrm>
          <a:off x="6030958" y="2849254"/>
          <a:ext cx="2388726" cy="19557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Sistem</a:t>
          </a:r>
          <a:r>
            <a:rPr lang="en-US" sz="1800" b="0" kern="1200" dirty="0" smtClean="0"/>
            <a:t> </a:t>
          </a:r>
          <a:r>
            <a:rPr lang="en-US" sz="1800" b="0" i="1" kern="1200" dirty="0" smtClean="0"/>
            <a:t>Anglo Saxon</a:t>
          </a:r>
          <a:r>
            <a:rPr lang="en-US" sz="1800" b="0" i="0" kern="1200" dirty="0" smtClean="0"/>
            <a:t> </a:t>
          </a:r>
          <a:r>
            <a:rPr lang="en-US" sz="1800" b="0" i="0" kern="1200" dirty="0" err="1" smtClean="0"/>
            <a:t>mulai</a:t>
          </a:r>
          <a:r>
            <a:rPr lang="en-US" sz="1800" b="0" i="0" kern="1200" dirty="0" smtClean="0"/>
            <a:t> </a:t>
          </a:r>
          <a:r>
            <a:rPr lang="en-US" sz="1800" b="0" kern="1200" dirty="0" err="1" smtClean="0"/>
            <a:t>diterapkan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pelaku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bisnis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Amerika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Serikat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sehingga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akuntansi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makin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berkembang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di</a:t>
          </a:r>
          <a:r>
            <a:rPr lang="en-US" sz="1800" b="0" kern="1200" dirty="0" smtClean="0"/>
            <a:t> </a:t>
          </a:r>
          <a:r>
            <a:rPr lang="en-US" sz="1800" b="0" kern="1200" dirty="0" err="1" smtClean="0"/>
            <a:t>dunia</a:t>
          </a:r>
          <a:endParaRPr lang="en-US" sz="1800" b="0" kern="1200" dirty="0"/>
        </a:p>
      </dsp:txBody>
      <dsp:txXfrm>
        <a:off x="6030958" y="2849254"/>
        <a:ext cx="2388726" cy="1955726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C5D396-B330-41BA-BCB1-9DA1806786A7}">
      <dsp:nvSpPr>
        <dsp:cNvPr id="0" name=""/>
        <dsp:cNvSpPr/>
      </dsp:nvSpPr>
      <dsp:spPr>
        <a:xfrm>
          <a:off x="222451" y="0"/>
          <a:ext cx="2479123" cy="2968104"/>
        </a:xfrm>
        <a:prstGeom prst="upArrow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A89998-7E9F-4EB4-98A1-9F4425DFEB93}">
      <dsp:nvSpPr>
        <dsp:cNvPr id="0" name=""/>
        <dsp:cNvSpPr/>
      </dsp:nvSpPr>
      <dsp:spPr>
        <a:xfrm>
          <a:off x="2617002" y="0"/>
          <a:ext cx="4623658" cy="296810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Catatan pendukung laporan keuangan dasar sebagai berikut.</a:t>
          </a:r>
          <a:r>
            <a:rPr lang="en-US" sz="2000" i="1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20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Ringkasan kebijakan akuntansi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Perincian atau penjelasan atas angka neraca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Komponen yang tidak dapat dilaporkan dalam laporan keuangan 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Informasi pelengkap lainnya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617002" y="0"/>
        <a:ext cx="4623658" cy="2968104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415195-F781-402C-BDEB-1A3E302179A1}">
      <dsp:nvSpPr>
        <dsp:cNvPr id="0" name=""/>
        <dsp:cNvSpPr/>
      </dsp:nvSpPr>
      <dsp:spPr>
        <a:xfrm>
          <a:off x="733419" y="0"/>
          <a:ext cx="4533910" cy="5943600"/>
        </a:xfrm>
        <a:prstGeom prst="round2Diag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membaca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konsep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dasar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penutup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mendeskripsikan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pengertian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penutupan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secara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tepat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Setelah berdiskusi tentang jurnal penutup, </a:t>
          </a:r>
          <a:r>
            <a:rPr lang="en-US" sz="1600" kern="1200" dirty="0" smtClean="0"/>
            <a:t>Anda mampu </a:t>
          </a:r>
          <a:r>
            <a:rPr lang="en-US" sz="1600" kern="1200" dirty="0" smtClean="0"/>
            <a:t>menyusun jurnal penutup akhir periode akuntansi secara teliti.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Setelah melakukan pengamatan tentang penutupan siklus akuntansi, </a:t>
          </a:r>
          <a:r>
            <a:rPr lang="en-US" sz="1600" kern="1200" dirty="0" smtClean="0"/>
            <a:t>Anda mampu </a:t>
          </a:r>
          <a:r>
            <a:rPr lang="en-US" sz="1600" kern="1200" dirty="0" smtClean="0"/>
            <a:t>menganalisis buku besar setelah penutupan secara tepat.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Setelah mempelajari tahapan penutupan siklus akuntansi, </a:t>
          </a:r>
          <a:r>
            <a:rPr lang="en-US" sz="1600" kern="1200" dirty="0" smtClean="0"/>
            <a:t>Anda mampu </a:t>
          </a:r>
          <a:r>
            <a:rPr lang="en-US" sz="1600" kern="1200" dirty="0" smtClean="0"/>
            <a:t>menyusun buku besar setelah penutupan secara cermat.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Setelah mempraktikkan penutupan siklus akuntansi, </a:t>
          </a:r>
          <a:r>
            <a:rPr lang="en-US" sz="1600" kern="1200" dirty="0" smtClean="0"/>
            <a:t>Anda mampu </a:t>
          </a:r>
          <a:r>
            <a:rPr lang="en-US" sz="1600" kern="1200" dirty="0" smtClean="0"/>
            <a:t>membuat neraca saldo setelah penutupan secara benar.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Setelah melakukan observasi proses penutupan siklus akuntansi perusahaan jasa, </a:t>
          </a:r>
          <a:r>
            <a:rPr lang="en-US" sz="1600" kern="1200" dirty="0" smtClean="0"/>
            <a:t>Anda mampu </a:t>
          </a:r>
          <a:r>
            <a:rPr lang="en-US" sz="1600" kern="1200" dirty="0" smtClean="0"/>
            <a:t>mendeskripsikan jurnal pembalik secara tepat.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Setelah berdiskusi tentang jurnal pembalik, </a:t>
          </a:r>
          <a:r>
            <a:rPr lang="en-US" sz="1600" kern="1200" dirty="0" smtClean="0"/>
            <a:t>Anda mampu </a:t>
          </a:r>
          <a:r>
            <a:rPr lang="en-US" sz="1600" kern="1200" dirty="0" smtClean="0"/>
            <a:t>menyusun jurnal pembalik pada perusahaan jasa secara teliti.</a:t>
          </a:r>
          <a:endParaRPr lang="en-US" sz="1600" kern="1200" dirty="0"/>
        </a:p>
      </dsp:txBody>
      <dsp:txXfrm>
        <a:off x="733419" y="0"/>
        <a:ext cx="4533910" cy="5943600"/>
      </dsp:txXfrm>
    </dsp:sp>
    <dsp:sp modelId="{67ACAECC-C88C-431C-80CE-3C0651DD6EB6}">
      <dsp:nvSpPr>
        <dsp:cNvPr id="0" name=""/>
        <dsp:cNvSpPr/>
      </dsp:nvSpPr>
      <dsp:spPr>
        <a:xfrm>
          <a:off x="66669" y="0"/>
          <a:ext cx="666750" cy="5943600"/>
        </a:xfrm>
        <a:prstGeom prst="ellipse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Tujuan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Pembelajaran</a:t>
          </a:r>
          <a:endParaRPr lang="en-US" sz="2000" b="1" kern="1200" dirty="0"/>
        </a:p>
      </dsp:txBody>
      <dsp:txXfrm>
        <a:off x="66669" y="0"/>
        <a:ext cx="666750" cy="5943600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E2CC0B-B4E8-4B9D-B30A-1E764D2A7595}">
      <dsp:nvSpPr>
        <dsp:cNvPr id="0" name=""/>
        <dsp:cNvSpPr/>
      </dsp:nvSpPr>
      <dsp:spPr>
        <a:xfrm>
          <a:off x="0" y="463799"/>
          <a:ext cx="2819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26C8C-2701-48EE-BB04-F8EA3C8F2D8C}">
      <dsp:nvSpPr>
        <dsp:cNvPr id="0" name=""/>
        <dsp:cNvSpPr/>
      </dsp:nvSpPr>
      <dsp:spPr>
        <a:xfrm>
          <a:off x="140970" y="20999"/>
          <a:ext cx="1973580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597" tIns="0" rIns="7459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hlinkClick xmlns:r="http://schemas.openxmlformats.org/officeDocument/2006/relationships" r:id="" action="ppaction://hlinksldjump"/>
            </a:rPr>
            <a:t>Jurnal</a:t>
          </a:r>
          <a:r>
            <a:rPr lang="en-US" sz="20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kern="1200" dirty="0" err="1" smtClean="0">
              <a:hlinkClick xmlns:r="http://schemas.openxmlformats.org/officeDocument/2006/relationships" r:id="" action="ppaction://hlinksldjump"/>
            </a:rPr>
            <a:t>Penutup</a:t>
          </a:r>
          <a:r>
            <a:rPr lang="en-US" sz="2000" kern="1200" dirty="0" smtClean="0">
              <a:hlinkClick xmlns:r="http://schemas.openxmlformats.org/officeDocument/2006/relationships" r:id="" action="ppaction://hlinksldjump"/>
            </a:rPr>
            <a:t> Perusahaan </a:t>
          </a:r>
          <a:r>
            <a:rPr lang="en-US" sz="2000" kern="1200" dirty="0" err="1" smtClean="0">
              <a:hlinkClick xmlns:r="http://schemas.openxmlformats.org/officeDocument/2006/relationships" r:id="" action="ppaction://hlinksldjump"/>
            </a:rPr>
            <a:t>Jasa</a:t>
          </a:r>
          <a:endParaRPr lang="en-US" sz="2000" kern="1200" dirty="0"/>
        </a:p>
      </dsp:txBody>
      <dsp:txXfrm>
        <a:off x="140970" y="20999"/>
        <a:ext cx="1973580" cy="885600"/>
      </dsp:txXfrm>
    </dsp:sp>
    <dsp:sp modelId="{F129FE3C-2E18-4ABA-8227-188B5D64EE67}">
      <dsp:nvSpPr>
        <dsp:cNvPr id="0" name=""/>
        <dsp:cNvSpPr/>
      </dsp:nvSpPr>
      <dsp:spPr>
        <a:xfrm>
          <a:off x="0" y="1824600"/>
          <a:ext cx="2819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EB53F-DEC0-47E7-914E-7D7B450299BC}">
      <dsp:nvSpPr>
        <dsp:cNvPr id="0" name=""/>
        <dsp:cNvSpPr/>
      </dsp:nvSpPr>
      <dsp:spPr>
        <a:xfrm>
          <a:off x="140970" y="1381799"/>
          <a:ext cx="1973580" cy="88560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597" tIns="0" rIns="7459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hlinkClick xmlns:r="http://schemas.openxmlformats.org/officeDocument/2006/relationships" r:id="" action="ppaction://hlinksldjump"/>
            </a:rPr>
            <a:t>Neraca</a:t>
          </a:r>
          <a:r>
            <a:rPr lang="en-US" sz="20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kern="1200" dirty="0" err="1" smtClean="0">
              <a:hlinkClick xmlns:r="http://schemas.openxmlformats.org/officeDocument/2006/relationships" r:id="" action="ppaction://hlinksldjump"/>
            </a:rPr>
            <a:t>Saldo</a:t>
          </a:r>
          <a:r>
            <a:rPr lang="en-US" sz="20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kern="1200" dirty="0" err="1" smtClean="0">
              <a:hlinkClick xmlns:r="http://schemas.openxmlformats.org/officeDocument/2006/relationships" r:id="" action="ppaction://hlinksldjump"/>
            </a:rPr>
            <a:t>Setelah</a:t>
          </a:r>
          <a:r>
            <a:rPr lang="en-US" sz="20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kern="1200" dirty="0" err="1" smtClean="0">
              <a:hlinkClick xmlns:r="http://schemas.openxmlformats.org/officeDocument/2006/relationships" r:id="" action="ppaction://hlinksldjump"/>
            </a:rPr>
            <a:t>Penutupan</a:t>
          </a:r>
          <a:endParaRPr lang="en-US" sz="2000" kern="1200" dirty="0"/>
        </a:p>
      </dsp:txBody>
      <dsp:txXfrm>
        <a:off x="140970" y="1381799"/>
        <a:ext cx="1973580" cy="885600"/>
      </dsp:txXfrm>
    </dsp:sp>
    <dsp:sp modelId="{165FA55B-18AB-4CA7-9E1A-6AD5DB39372B}">
      <dsp:nvSpPr>
        <dsp:cNvPr id="0" name=""/>
        <dsp:cNvSpPr/>
      </dsp:nvSpPr>
      <dsp:spPr>
        <a:xfrm>
          <a:off x="0" y="3185400"/>
          <a:ext cx="2819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43368-FBE4-4D3A-B89C-245839DEF595}">
      <dsp:nvSpPr>
        <dsp:cNvPr id="0" name=""/>
        <dsp:cNvSpPr/>
      </dsp:nvSpPr>
      <dsp:spPr>
        <a:xfrm>
          <a:off x="140970" y="2742600"/>
          <a:ext cx="1973580" cy="8856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597" tIns="0" rIns="74597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hlinkClick xmlns:r="http://schemas.openxmlformats.org/officeDocument/2006/relationships" r:id="" action="ppaction://hlinksldjump"/>
            </a:rPr>
            <a:t>Jurnal</a:t>
          </a:r>
          <a:r>
            <a:rPr lang="en-US" sz="20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kern="1200" dirty="0" err="1" smtClean="0">
              <a:hlinkClick xmlns:r="http://schemas.openxmlformats.org/officeDocument/2006/relationships" r:id="" action="ppaction://hlinksldjump"/>
            </a:rPr>
            <a:t>Pembalik</a:t>
          </a:r>
          <a:endParaRPr lang="en-US" sz="2000" kern="1200" dirty="0"/>
        </a:p>
      </dsp:txBody>
      <dsp:txXfrm>
        <a:off x="140970" y="2742600"/>
        <a:ext cx="1973580" cy="885600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719DFE-D0AE-4FD5-86E2-7DE9138D453A}">
      <dsp:nvSpPr>
        <dsp:cNvPr id="0" name=""/>
        <dsp:cNvSpPr/>
      </dsp:nvSpPr>
      <dsp:spPr>
        <a:xfrm rot="5400000">
          <a:off x="2519680" y="81279"/>
          <a:ext cx="3251200" cy="3901440"/>
        </a:xfrm>
        <a:prstGeom prst="round2Diag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Menutup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saldo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sementara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(nominal)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smtClean="0">
              <a:latin typeface="Arial" pitchFamily="34" charset="0"/>
              <a:cs typeface="Arial" pitchFamily="34" charset="0"/>
            </a:rPr>
            <a:t>Menunjukkan jumlah modal akhir periode akuntansi</a:t>
          </a:r>
          <a:endParaRPr lang="en-ID" sz="17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Memisahkan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transaksi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pendapatan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beban</a:t>
          </a:r>
          <a:endParaRPr lang="en-ID" sz="17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smtClean="0">
              <a:latin typeface="Arial" pitchFamily="34" charset="0"/>
              <a:cs typeface="Arial" pitchFamily="34" charset="0"/>
            </a:rPr>
            <a:t>Memudahkan penyajian neraca awal periode akuntansi berikutnya</a:t>
          </a:r>
          <a:endParaRPr lang="en-ID" sz="17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Mempermudah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pemeriksaan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pemisahan</a:t>
          </a:r>
          <a:r>
            <a:rPr lang="en-ID" sz="17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700" kern="1200" dirty="0" err="1" smtClean="0">
              <a:latin typeface="Arial" pitchFamily="34" charset="0"/>
              <a:cs typeface="Arial" pitchFamily="34" charset="0"/>
            </a:rPr>
            <a:t>transaksi</a:t>
          </a:r>
          <a:endParaRPr lang="en-ID" sz="1700" kern="1200" dirty="0" smtClean="0">
            <a:latin typeface="Arial" pitchFamily="34" charset="0"/>
            <a:cs typeface="Arial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700" kern="1200" smtClean="0">
              <a:latin typeface="Arial" pitchFamily="34" charset="0"/>
              <a:cs typeface="Arial" pitchFamily="34" charset="0"/>
            </a:rPr>
            <a:t>Memudahkan penyusunan akun riil setelah dilakukan penutupan</a:t>
          </a:r>
          <a:endParaRPr lang="en-ID" sz="1700" kern="1200" dirty="0" smtClean="0">
            <a:latin typeface="Arial" pitchFamily="34" charset="0"/>
            <a:cs typeface="Arial" pitchFamily="34" charset="0"/>
          </a:endParaRPr>
        </a:p>
      </dsp:txBody>
      <dsp:txXfrm rot="5400000">
        <a:off x="2519680" y="81279"/>
        <a:ext cx="3251200" cy="3901440"/>
      </dsp:txXfrm>
    </dsp:sp>
    <dsp:sp modelId="{B5AF70BC-DAAE-45FF-B141-97C696C13E16}">
      <dsp:nvSpPr>
        <dsp:cNvPr id="0" name=""/>
        <dsp:cNvSpPr/>
      </dsp:nvSpPr>
      <dsp:spPr>
        <a:xfrm>
          <a:off x="0" y="0"/>
          <a:ext cx="2194560" cy="4064000"/>
        </a:xfrm>
        <a:prstGeom prst="flowChartMagneticDisk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b="1" kern="1200" dirty="0" err="1" smtClean="0">
              <a:latin typeface="Arial" pitchFamily="34" charset="0"/>
              <a:cs typeface="Arial" pitchFamily="34" charset="0"/>
            </a:rPr>
            <a:t>Fungsi</a:t>
          </a:r>
          <a:r>
            <a:rPr lang="en-ID" sz="2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2800" b="1" kern="12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2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2800" b="1" kern="1200" dirty="0" err="1" smtClean="0">
              <a:latin typeface="Arial" pitchFamily="34" charset="0"/>
              <a:cs typeface="Arial" pitchFamily="34" charset="0"/>
            </a:rPr>
            <a:t>penutup</a:t>
          </a:r>
          <a:r>
            <a:rPr lang="en-ID" sz="2800" b="1" kern="1200" dirty="0" smtClean="0">
              <a:latin typeface="Arial" pitchFamily="34" charset="0"/>
              <a:cs typeface="Arial" pitchFamily="34" charset="0"/>
            </a:rPr>
            <a:t> </a:t>
          </a:r>
          <a:endParaRPr lang="en-US" sz="2800" kern="1200" dirty="0"/>
        </a:p>
      </dsp:txBody>
      <dsp:txXfrm>
        <a:off x="0" y="0"/>
        <a:ext cx="2194560" cy="4064000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CD005-3622-429C-8527-378A855B4D5E}">
      <dsp:nvSpPr>
        <dsp:cNvPr id="0" name=""/>
        <dsp:cNvSpPr/>
      </dsp:nvSpPr>
      <dsp:spPr>
        <a:xfrm>
          <a:off x="679846" y="1949797"/>
          <a:ext cx="2259210" cy="11296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+mn-lt"/>
            </a:rPr>
            <a:t>Akun</a:t>
          </a:r>
          <a:r>
            <a:rPr lang="en-US" sz="2400" kern="1200" dirty="0" smtClean="0">
              <a:latin typeface="+mn-lt"/>
            </a:rPr>
            <a:t> yang </a:t>
          </a:r>
          <a:r>
            <a:rPr lang="en-US" sz="2400" kern="1200" dirty="0" err="1" smtClean="0">
              <a:latin typeface="+mn-lt"/>
            </a:rPr>
            <a:t>dicatat</a:t>
          </a:r>
          <a:r>
            <a:rPr lang="en-US" sz="2400" kern="1200" dirty="0" smtClean="0">
              <a:latin typeface="+mn-lt"/>
            </a:rPr>
            <a:t> </a:t>
          </a:r>
          <a:r>
            <a:rPr lang="en-US" sz="2400" kern="1200" dirty="0" err="1" smtClean="0">
              <a:latin typeface="+mn-lt"/>
            </a:rPr>
            <a:t>dalam</a:t>
          </a:r>
          <a:r>
            <a:rPr lang="en-US" sz="2400" kern="1200" dirty="0" smtClean="0">
              <a:latin typeface="+mn-lt"/>
            </a:rPr>
            <a:t> </a:t>
          </a:r>
          <a:r>
            <a:rPr lang="en-US" sz="2400" kern="1200" dirty="0" err="1" smtClean="0">
              <a:latin typeface="+mn-lt"/>
            </a:rPr>
            <a:t>jurnal</a:t>
          </a:r>
          <a:r>
            <a:rPr lang="en-US" sz="2400" kern="1200" dirty="0" smtClean="0">
              <a:latin typeface="+mn-lt"/>
            </a:rPr>
            <a:t> </a:t>
          </a:r>
          <a:r>
            <a:rPr lang="en-US" sz="2400" kern="1200" dirty="0" err="1" smtClean="0">
              <a:latin typeface="+mn-lt"/>
            </a:rPr>
            <a:t>pembalik</a:t>
          </a:r>
          <a:endParaRPr lang="en-US" sz="2400" kern="1200" dirty="0">
            <a:latin typeface="+mn-lt"/>
          </a:endParaRPr>
        </a:p>
      </dsp:txBody>
      <dsp:txXfrm>
        <a:off x="679846" y="1949797"/>
        <a:ext cx="2259210" cy="1129605"/>
      </dsp:txXfrm>
    </dsp:sp>
    <dsp:sp modelId="{7F791CCB-E0B9-4DF0-8E63-D1C9D32AAFF0}">
      <dsp:nvSpPr>
        <dsp:cNvPr id="0" name=""/>
        <dsp:cNvSpPr/>
      </dsp:nvSpPr>
      <dsp:spPr>
        <a:xfrm rot="17692822">
          <a:off x="2316939" y="1520100"/>
          <a:ext cx="21479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47921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7692822">
        <a:off x="3337201" y="1486617"/>
        <a:ext cx="107396" cy="107396"/>
      </dsp:txXfrm>
    </dsp:sp>
    <dsp:sp modelId="{2ED070A4-57CF-4D8E-A6B1-869F514C7304}">
      <dsp:nvSpPr>
        <dsp:cNvPr id="0" name=""/>
        <dsp:cNvSpPr/>
      </dsp:nvSpPr>
      <dsp:spPr>
        <a:xfrm>
          <a:off x="3842742" y="1227"/>
          <a:ext cx="2259210" cy="1129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>
              <a:latin typeface="+mn-lt"/>
              <a:cs typeface="Arial" pitchFamily="34" charset="0"/>
            </a:rPr>
            <a:t>Beban</a:t>
          </a:r>
          <a:r>
            <a:rPr lang="en-ID" sz="2400" kern="1200" dirty="0" smtClean="0">
              <a:latin typeface="+mn-lt"/>
              <a:cs typeface="Arial" pitchFamily="34" charset="0"/>
            </a:rPr>
            <a:t> yang </a:t>
          </a:r>
          <a:r>
            <a:rPr lang="en-ID" sz="2400" kern="1200" dirty="0" err="1" smtClean="0">
              <a:latin typeface="+mn-lt"/>
              <a:cs typeface="Arial" pitchFamily="34" charset="0"/>
            </a:rPr>
            <a:t>masih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r>
            <a:rPr lang="en-ID" sz="2400" kern="1200" dirty="0" err="1" smtClean="0">
              <a:latin typeface="+mn-lt"/>
              <a:cs typeface="Arial" pitchFamily="34" charset="0"/>
            </a:rPr>
            <a:t>harus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r>
            <a:rPr lang="en-ID" sz="2400" kern="1200" dirty="0" err="1" smtClean="0">
              <a:latin typeface="+mn-lt"/>
              <a:cs typeface="Arial" pitchFamily="34" charset="0"/>
            </a:rPr>
            <a:t>dibayar</a:t>
          </a:r>
          <a:endParaRPr lang="en-US" sz="2400" kern="1200" dirty="0">
            <a:latin typeface="+mn-lt"/>
          </a:endParaRPr>
        </a:p>
      </dsp:txBody>
      <dsp:txXfrm>
        <a:off x="3842742" y="1227"/>
        <a:ext cx="2259210" cy="1129605"/>
      </dsp:txXfrm>
    </dsp:sp>
    <dsp:sp modelId="{30E0E900-B6F2-4FBA-B420-5835D34DA512}">
      <dsp:nvSpPr>
        <dsp:cNvPr id="0" name=""/>
        <dsp:cNvSpPr/>
      </dsp:nvSpPr>
      <dsp:spPr>
        <a:xfrm rot="19457599">
          <a:off x="2834454" y="2169623"/>
          <a:ext cx="111289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2890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457599">
        <a:off x="3363077" y="2162016"/>
        <a:ext cx="55644" cy="55644"/>
      </dsp:txXfrm>
    </dsp:sp>
    <dsp:sp modelId="{FE5B0891-87AD-4047-A9E0-50FC56915C7B}">
      <dsp:nvSpPr>
        <dsp:cNvPr id="0" name=""/>
        <dsp:cNvSpPr/>
      </dsp:nvSpPr>
      <dsp:spPr>
        <a:xfrm>
          <a:off x="3842742" y="1300274"/>
          <a:ext cx="2259210" cy="1129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>
              <a:latin typeface="+mn-lt"/>
              <a:cs typeface="Arial" pitchFamily="34" charset="0"/>
            </a:rPr>
            <a:t>Beban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r>
            <a:rPr lang="en-ID" sz="2400" kern="1200" dirty="0" err="1" smtClean="0">
              <a:latin typeface="+mn-lt"/>
              <a:cs typeface="Arial" pitchFamily="34" charset="0"/>
            </a:rPr>
            <a:t>dibayar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br>
            <a:rPr lang="en-ID" sz="2400" kern="1200" dirty="0" smtClean="0">
              <a:latin typeface="+mn-lt"/>
              <a:cs typeface="Arial" pitchFamily="34" charset="0"/>
            </a:rPr>
          </a:br>
          <a:r>
            <a:rPr lang="en-ID" sz="2400" kern="1200" dirty="0" err="1" smtClean="0">
              <a:latin typeface="+mn-lt"/>
              <a:cs typeface="Arial" pitchFamily="34" charset="0"/>
            </a:rPr>
            <a:t>di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r>
            <a:rPr lang="en-ID" sz="2400" kern="1200" dirty="0" err="1" smtClean="0">
              <a:latin typeface="+mn-lt"/>
              <a:cs typeface="Arial" pitchFamily="34" charset="0"/>
            </a:rPr>
            <a:t>muka</a:t>
          </a:r>
          <a:endParaRPr lang="en-US" sz="2400" kern="1200" dirty="0">
            <a:latin typeface="+mn-lt"/>
          </a:endParaRPr>
        </a:p>
      </dsp:txBody>
      <dsp:txXfrm>
        <a:off x="3842742" y="1300274"/>
        <a:ext cx="2259210" cy="1129605"/>
      </dsp:txXfrm>
    </dsp:sp>
    <dsp:sp modelId="{C06C6422-26F1-4750-B8C5-498D73541980}">
      <dsp:nvSpPr>
        <dsp:cNvPr id="0" name=""/>
        <dsp:cNvSpPr/>
      </dsp:nvSpPr>
      <dsp:spPr>
        <a:xfrm rot="2142401">
          <a:off x="2834454" y="2819146"/>
          <a:ext cx="111289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2890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142401">
        <a:off x="3363077" y="2811539"/>
        <a:ext cx="55644" cy="55644"/>
      </dsp:txXfrm>
    </dsp:sp>
    <dsp:sp modelId="{198D9A4F-8BA5-4025-8BAD-4462E4CFB13D}">
      <dsp:nvSpPr>
        <dsp:cNvPr id="0" name=""/>
        <dsp:cNvSpPr/>
      </dsp:nvSpPr>
      <dsp:spPr>
        <a:xfrm>
          <a:off x="3842742" y="2599320"/>
          <a:ext cx="2259210" cy="1129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>
              <a:latin typeface="+mn-lt"/>
              <a:cs typeface="Arial" pitchFamily="34" charset="0"/>
            </a:rPr>
            <a:t>Pendapatan</a:t>
          </a:r>
          <a:r>
            <a:rPr lang="en-ID" sz="2400" kern="1200" dirty="0" smtClean="0">
              <a:latin typeface="+mn-lt"/>
              <a:cs typeface="Arial" pitchFamily="34" charset="0"/>
            </a:rPr>
            <a:t> yang </a:t>
          </a:r>
          <a:r>
            <a:rPr lang="en-ID" sz="2400" kern="1200" dirty="0" err="1" smtClean="0">
              <a:latin typeface="+mn-lt"/>
              <a:cs typeface="Arial" pitchFamily="34" charset="0"/>
            </a:rPr>
            <a:t>masih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r>
            <a:rPr lang="en-ID" sz="2400" kern="1200" dirty="0" err="1" smtClean="0">
              <a:latin typeface="+mn-lt"/>
              <a:cs typeface="Arial" pitchFamily="34" charset="0"/>
            </a:rPr>
            <a:t>harus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r>
            <a:rPr lang="en-ID" sz="2400" kern="1200" dirty="0" err="1" smtClean="0">
              <a:latin typeface="+mn-lt"/>
              <a:cs typeface="Arial" pitchFamily="34" charset="0"/>
            </a:rPr>
            <a:t>diterima</a:t>
          </a:r>
          <a:endParaRPr lang="en-US" sz="2400" kern="1200" dirty="0">
            <a:latin typeface="+mn-lt"/>
          </a:endParaRPr>
        </a:p>
      </dsp:txBody>
      <dsp:txXfrm>
        <a:off x="3842742" y="2599320"/>
        <a:ext cx="2259210" cy="1129605"/>
      </dsp:txXfrm>
    </dsp:sp>
    <dsp:sp modelId="{0301E938-714F-4BEE-9F94-79E25D5A72BD}">
      <dsp:nvSpPr>
        <dsp:cNvPr id="0" name=""/>
        <dsp:cNvSpPr/>
      </dsp:nvSpPr>
      <dsp:spPr>
        <a:xfrm rot="3907178">
          <a:off x="2316939" y="3468669"/>
          <a:ext cx="21479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47921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3907178">
        <a:off x="3337201" y="3435186"/>
        <a:ext cx="107396" cy="107396"/>
      </dsp:txXfrm>
    </dsp:sp>
    <dsp:sp modelId="{D5D07596-2A41-46BC-BD9D-9C9C07A9DDAF}">
      <dsp:nvSpPr>
        <dsp:cNvPr id="0" name=""/>
        <dsp:cNvSpPr/>
      </dsp:nvSpPr>
      <dsp:spPr>
        <a:xfrm>
          <a:off x="3842742" y="3898366"/>
          <a:ext cx="2259210" cy="11296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err="1" smtClean="0">
              <a:latin typeface="+mn-lt"/>
              <a:cs typeface="Arial" pitchFamily="34" charset="0"/>
            </a:rPr>
            <a:t>Pendapatan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r>
            <a:rPr lang="en-ID" sz="2400" kern="1200" dirty="0" err="1" smtClean="0">
              <a:latin typeface="+mn-lt"/>
              <a:cs typeface="Arial" pitchFamily="34" charset="0"/>
            </a:rPr>
            <a:t>diterima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r>
            <a:rPr lang="en-ID" sz="2400" kern="1200" dirty="0" err="1" smtClean="0">
              <a:latin typeface="+mn-lt"/>
              <a:cs typeface="Arial" pitchFamily="34" charset="0"/>
            </a:rPr>
            <a:t>di</a:t>
          </a:r>
          <a:r>
            <a:rPr lang="en-ID" sz="2400" kern="1200" dirty="0" smtClean="0">
              <a:latin typeface="+mn-lt"/>
              <a:cs typeface="Arial" pitchFamily="34" charset="0"/>
            </a:rPr>
            <a:t> </a:t>
          </a:r>
          <a:r>
            <a:rPr lang="en-ID" sz="2400" kern="1200" dirty="0" err="1" smtClean="0">
              <a:latin typeface="+mn-lt"/>
              <a:cs typeface="Arial" pitchFamily="34" charset="0"/>
            </a:rPr>
            <a:t>muka</a:t>
          </a:r>
          <a:endParaRPr lang="en-US" sz="2400" kern="1200" dirty="0">
            <a:latin typeface="+mn-lt"/>
          </a:endParaRPr>
        </a:p>
      </dsp:txBody>
      <dsp:txXfrm>
        <a:off x="3842742" y="3898366"/>
        <a:ext cx="2259210" cy="1129605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519751-CBFE-469B-8D17-DA59B780222E}">
      <dsp:nvSpPr>
        <dsp:cNvPr id="0" name=""/>
        <dsp:cNvSpPr/>
      </dsp:nvSpPr>
      <dsp:spPr>
        <a:xfrm>
          <a:off x="211931" y="0"/>
          <a:ext cx="2700337" cy="10286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Pencatatan Akuntansi Perusahaan Dagang</a:t>
          </a:r>
          <a:endParaRPr lang="en-US" sz="2000" b="1" kern="1200" dirty="0"/>
        </a:p>
      </dsp:txBody>
      <dsp:txXfrm>
        <a:off x="211931" y="0"/>
        <a:ext cx="2700337" cy="1028699"/>
      </dsp:txXfrm>
    </dsp:sp>
    <dsp:sp modelId="{588426E6-F4DF-47BA-A343-AA840A3833E8}">
      <dsp:nvSpPr>
        <dsp:cNvPr id="0" name=""/>
        <dsp:cNvSpPr/>
      </dsp:nvSpPr>
      <dsp:spPr>
        <a:xfrm rot="5400000">
          <a:off x="1369218" y="1054417"/>
          <a:ext cx="385762" cy="462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5400000">
        <a:off x="1369218" y="1054417"/>
        <a:ext cx="385762" cy="462915"/>
      </dsp:txXfrm>
    </dsp:sp>
    <dsp:sp modelId="{63D108AA-CDF9-46B5-8C72-4AB2748966DD}">
      <dsp:nvSpPr>
        <dsp:cNvPr id="0" name=""/>
        <dsp:cNvSpPr/>
      </dsp:nvSpPr>
      <dsp:spPr>
        <a:xfrm>
          <a:off x="211931" y="1543050"/>
          <a:ext cx="2700337" cy="102869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Pengikhtisaran Akuntansi Perusahaan Dagang</a:t>
          </a:r>
          <a:endParaRPr lang="en-US" sz="2000" b="1" kern="1200" dirty="0"/>
        </a:p>
      </dsp:txBody>
      <dsp:txXfrm>
        <a:off x="211931" y="1543050"/>
        <a:ext cx="2700337" cy="1028699"/>
      </dsp:txXfrm>
    </dsp:sp>
    <dsp:sp modelId="{5664D369-75A5-40F4-B2B9-F2DCF7815911}">
      <dsp:nvSpPr>
        <dsp:cNvPr id="0" name=""/>
        <dsp:cNvSpPr/>
      </dsp:nvSpPr>
      <dsp:spPr>
        <a:xfrm rot="5400000">
          <a:off x="1369218" y="2597467"/>
          <a:ext cx="385762" cy="4629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5400000">
        <a:off x="1369218" y="2597467"/>
        <a:ext cx="385762" cy="462915"/>
      </dsp:txXfrm>
    </dsp:sp>
    <dsp:sp modelId="{17DE15FD-F64A-46BC-B39C-222871B8026B}">
      <dsp:nvSpPr>
        <dsp:cNvPr id="0" name=""/>
        <dsp:cNvSpPr/>
      </dsp:nvSpPr>
      <dsp:spPr>
        <a:xfrm>
          <a:off x="211931" y="3086099"/>
          <a:ext cx="2700337" cy="102869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Pelaporan Akuntansi Perusahaan Dagang</a:t>
          </a:r>
          <a:endParaRPr lang="en-US" sz="2000" b="1" kern="1200" dirty="0"/>
        </a:p>
      </dsp:txBody>
      <dsp:txXfrm>
        <a:off x="211931" y="3086099"/>
        <a:ext cx="2700337" cy="1028699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CA8930-269C-4FC8-9745-BB20648D8A38}">
      <dsp:nvSpPr>
        <dsp:cNvPr id="0" name=""/>
        <dsp:cNvSpPr/>
      </dsp:nvSpPr>
      <dsp:spPr>
        <a:xfrm>
          <a:off x="0" y="22814"/>
          <a:ext cx="4572000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Tujuan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Pembelajaran</a:t>
          </a:r>
          <a:endParaRPr lang="en-US" sz="2000" b="1" kern="1200" dirty="0"/>
        </a:p>
      </dsp:txBody>
      <dsp:txXfrm>
        <a:off x="0" y="22814"/>
        <a:ext cx="4572000" cy="950400"/>
      </dsp:txXfrm>
    </dsp:sp>
    <dsp:sp modelId="{91D7F76B-6D05-47B4-BBA1-677B2AE38FFC}">
      <dsp:nvSpPr>
        <dsp:cNvPr id="0" name=""/>
        <dsp:cNvSpPr/>
      </dsp:nvSpPr>
      <dsp:spPr>
        <a:xfrm>
          <a:off x="0" y="973215"/>
          <a:ext cx="4572000" cy="38045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membaca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materi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menjelaskan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karakteristik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perusahaan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dagang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tepat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mengerjakan tugas,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menghitung jurnal khusus dan jurnal umum dengan teliti.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memahami contoh soal,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memposting ke buku besar pembantu dan buku besar </a:t>
          </a:r>
          <a:r>
            <a:rPr lang="en-US" sz="1600" kern="1200" dirty="0" err="1" smtClean="0"/>
            <a:t>utama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tepat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 smtClean="0"/>
            <a:t>Setelah membaca materi, Anda mampu menyusun jurnal penyesuaian dan kertas kerja dengan benar.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berdiskusi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menentukan harga pokok penjualan (HPP) dengan tepat.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membaca materi,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menyusun laporan keuangan dengan benar.</a:t>
          </a:r>
          <a:endParaRPr lang="en-US" sz="1600" kern="1200" dirty="0"/>
        </a:p>
      </dsp:txBody>
      <dsp:txXfrm>
        <a:off x="0" y="973215"/>
        <a:ext cx="4572000" cy="3804570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D9FF6A-F390-4767-B229-F44AB0561889}">
      <dsp:nvSpPr>
        <dsp:cNvPr id="0" name=""/>
        <dsp:cNvSpPr/>
      </dsp:nvSpPr>
      <dsp:spPr>
        <a:xfrm rot="16200000">
          <a:off x="912471" y="-912471"/>
          <a:ext cx="2140669" cy="39656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kern="1200" dirty="0" smtClean="0">
              <a:latin typeface="Arial" pitchFamily="34" charset="0"/>
              <a:cs typeface="Arial" pitchFamily="34" charset="0"/>
            </a:rPr>
            <a:t>Karakteristik Perusahaan Dagang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 rot="16200000">
        <a:off x="1180054" y="-1180054"/>
        <a:ext cx="1605502" cy="3965612"/>
      </dsp:txXfrm>
    </dsp:sp>
    <dsp:sp modelId="{93F025C3-F7DB-4A7B-865C-1EFFAE8DE39B}">
      <dsp:nvSpPr>
        <dsp:cNvPr id="0" name=""/>
        <dsp:cNvSpPr/>
      </dsp:nvSpPr>
      <dsp:spPr>
        <a:xfrm>
          <a:off x="3965612" y="0"/>
          <a:ext cx="3965612" cy="2140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kern="1200" dirty="0" smtClean="0">
              <a:latin typeface="Arial" pitchFamily="34" charset="0"/>
              <a:cs typeface="Arial" pitchFamily="34" charset="0"/>
            </a:rPr>
            <a:t>Transaksi pada Perusahaan Dagang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>
        <a:off x="3965612" y="0"/>
        <a:ext cx="3965612" cy="1605502"/>
      </dsp:txXfrm>
    </dsp:sp>
    <dsp:sp modelId="{CE13C425-9244-4634-890D-B190340C3160}">
      <dsp:nvSpPr>
        <dsp:cNvPr id="0" name=""/>
        <dsp:cNvSpPr/>
      </dsp:nvSpPr>
      <dsp:spPr>
        <a:xfrm rot="10800000">
          <a:off x="0" y="2140669"/>
          <a:ext cx="3965612" cy="214066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kern="1200" dirty="0" smtClean="0">
              <a:latin typeface="Arial" pitchFamily="34" charset="0"/>
              <a:cs typeface="Arial" pitchFamily="34" charset="0"/>
            </a:rPr>
            <a:t>Syarat Pembayaran Barang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 rot="10800000">
        <a:off x="0" y="2675836"/>
        <a:ext cx="3965612" cy="1605502"/>
      </dsp:txXfrm>
    </dsp:sp>
    <dsp:sp modelId="{A8E149D8-8E18-44E3-815E-54A012B7C63B}">
      <dsp:nvSpPr>
        <dsp:cNvPr id="0" name=""/>
        <dsp:cNvSpPr/>
      </dsp:nvSpPr>
      <dsp:spPr>
        <a:xfrm rot="5400000">
          <a:off x="4878083" y="1228198"/>
          <a:ext cx="2140669" cy="396561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800" kern="1200" dirty="0" smtClean="0">
              <a:latin typeface="Arial" pitchFamily="34" charset="0"/>
              <a:cs typeface="Arial" pitchFamily="34" charset="0"/>
            </a:rPr>
            <a:t>Syarat Penyerahan Barang</a:t>
          </a:r>
          <a:endParaRPr lang="en-US" sz="2800" kern="1200" dirty="0">
            <a:latin typeface="Arial" pitchFamily="34" charset="0"/>
            <a:cs typeface="Arial" pitchFamily="34" charset="0"/>
          </a:endParaRPr>
        </a:p>
      </dsp:txBody>
      <dsp:txXfrm rot="5400000">
        <a:off x="5145666" y="1495781"/>
        <a:ext cx="1605502" cy="3965612"/>
      </dsp:txXfrm>
    </dsp:sp>
    <dsp:sp modelId="{AED43819-BC74-4BE9-A7D9-5DBF1CDAB086}">
      <dsp:nvSpPr>
        <dsp:cNvPr id="0" name=""/>
        <dsp:cNvSpPr/>
      </dsp:nvSpPr>
      <dsp:spPr>
        <a:xfrm>
          <a:off x="2170581" y="1368150"/>
          <a:ext cx="3590060" cy="154503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>
              <a:latin typeface="Arial Black" pitchFamily="34" charset="0"/>
            </a:rPr>
            <a:t>Mengenal Perusahaan Dagang</a:t>
          </a:r>
          <a:endParaRPr lang="en-US" sz="2400" kern="1200" dirty="0">
            <a:latin typeface="Arial Black" pitchFamily="34" charset="0"/>
          </a:endParaRPr>
        </a:p>
      </dsp:txBody>
      <dsp:txXfrm>
        <a:off x="2170581" y="1368150"/>
        <a:ext cx="3590060" cy="1545038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17AA5-38C3-4E91-B1FE-B134D998E91A}">
      <dsp:nvSpPr>
        <dsp:cNvPr id="0" name=""/>
        <dsp:cNvSpPr/>
      </dsp:nvSpPr>
      <dsp:spPr>
        <a:xfrm>
          <a:off x="3263995" y="1588451"/>
          <a:ext cx="2178385" cy="20113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Rekapitulasi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 smtClean="0">
              <a:latin typeface="Arial" pitchFamily="34" charset="0"/>
              <a:cs typeface="Arial" pitchFamily="34" charset="0"/>
            </a:rPr>
            <a:t>khusus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263995" y="1588451"/>
        <a:ext cx="2178385" cy="2011351"/>
      </dsp:txXfrm>
    </dsp:sp>
    <dsp:sp modelId="{5AFD1A0D-CB47-4902-8DBF-5C31C1AA7064}">
      <dsp:nvSpPr>
        <dsp:cNvPr id="0" name=""/>
        <dsp:cNvSpPr/>
      </dsp:nvSpPr>
      <dsp:spPr>
        <a:xfrm rot="16303442">
          <a:off x="4255495" y="1103193"/>
          <a:ext cx="270812" cy="475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6303442">
        <a:off x="4255495" y="1103193"/>
        <a:ext cx="270812" cy="475879"/>
      </dsp:txXfrm>
    </dsp:sp>
    <dsp:sp modelId="{6F7C4229-D3A0-4894-833B-E50B10D24EC6}">
      <dsp:nvSpPr>
        <dsp:cNvPr id="0" name=""/>
        <dsp:cNvSpPr/>
      </dsp:nvSpPr>
      <dsp:spPr>
        <a:xfrm>
          <a:off x="3352794" y="348040"/>
          <a:ext cx="2114023" cy="730082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pembelian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352794" y="348040"/>
        <a:ext cx="2114023" cy="730082"/>
      </dsp:txXfrm>
    </dsp:sp>
    <dsp:sp modelId="{462B7971-9C21-4234-AFE5-9A5A9BC82680}">
      <dsp:nvSpPr>
        <dsp:cNvPr id="0" name=""/>
        <dsp:cNvSpPr/>
      </dsp:nvSpPr>
      <dsp:spPr>
        <a:xfrm rot="20838168">
          <a:off x="5562437" y="2040388"/>
          <a:ext cx="384768" cy="475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20838168">
        <a:off x="5562437" y="2040388"/>
        <a:ext cx="384768" cy="475879"/>
      </dsp:txXfrm>
    </dsp:sp>
    <dsp:sp modelId="{0DCB9BF1-C661-45E2-979A-255DDE33FA6B}">
      <dsp:nvSpPr>
        <dsp:cNvPr id="0" name=""/>
        <dsp:cNvSpPr/>
      </dsp:nvSpPr>
      <dsp:spPr>
        <a:xfrm>
          <a:off x="6000217" y="1535317"/>
          <a:ext cx="2096262" cy="903134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pengeluaran</a:t>
          </a:r>
          <a:r>
            <a:rPr lang="en-ID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kas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6000217" y="1535317"/>
        <a:ext cx="2096262" cy="903134"/>
      </dsp:txXfrm>
    </dsp:sp>
    <dsp:sp modelId="{F794E288-6897-49F6-B8CE-1166A9E09119}">
      <dsp:nvSpPr>
        <dsp:cNvPr id="0" name=""/>
        <dsp:cNvSpPr/>
      </dsp:nvSpPr>
      <dsp:spPr>
        <a:xfrm rot="2629822">
          <a:off x="5171396" y="3330985"/>
          <a:ext cx="394448" cy="475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2629822">
        <a:off x="5171396" y="3330985"/>
        <a:ext cx="394448" cy="475879"/>
      </dsp:txXfrm>
    </dsp:sp>
    <dsp:sp modelId="{CA0C57BF-836B-4AFD-87CC-23BEF355CF32}">
      <dsp:nvSpPr>
        <dsp:cNvPr id="0" name=""/>
        <dsp:cNvSpPr/>
      </dsp:nvSpPr>
      <dsp:spPr>
        <a:xfrm>
          <a:off x="5066535" y="3780937"/>
          <a:ext cx="2096262" cy="1008360"/>
        </a:xfrm>
        <a:prstGeom prst="round2Diag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penjualan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5066535" y="3780937"/>
        <a:ext cx="2096262" cy="1008360"/>
      </dsp:txXfrm>
    </dsp:sp>
    <dsp:sp modelId="{AC25B595-F805-45D5-B79F-C6D05E7F0B53}">
      <dsp:nvSpPr>
        <dsp:cNvPr id="0" name=""/>
        <dsp:cNvSpPr/>
      </dsp:nvSpPr>
      <dsp:spPr>
        <a:xfrm rot="8235799">
          <a:off x="3099594" y="3323817"/>
          <a:ext cx="412657" cy="475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8235799">
        <a:off x="3099594" y="3323817"/>
        <a:ext cx="412657" cy="475879"/>
      </dsp:txXfrm>
    </dsp:sp>
    <dsp:sp modelId="{DFDC291E-6795-4F34-82D7-DC3E08B37796}">
      <dsp:nvSpPr>
        <dsp:cNvPr id="0" name=""/>
        <dsp:cNvSpPr/>
      </dsp:nvSpPr>
      <dsp:spPr>
        <a:xfrm>
          <a:off x="1428221" y="3780931"/>
          <a:ext cx="2189632" cy="1008360"/>
        </a:xfrm>
        <a:prstGeom prst="round2Diag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penerimaan</a:t>
          </a:r>
          <a:r>
            <a:rPr lang="en-ID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kas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428221" y="3780931"/>
        <a:ext cx="2189632" cy="1008360"/>
      </dsp:txXfrm>
    </dsp:sp>
    <dsp:sp modelId="{6B0FE4ED-6C64-435B-8804-ADAA9CE275AD}">
      <dsp:nvSpPr>
        <dsp:cNvPr id="0" name=""/>
        <dsp:cNvSpPr/>
      </dsp:nvSpPr>
      <dsp:spPr>
        <a:xfrm rot="11559780">
          <a:off x="2909198" y="2062857"/>
          <a:ext cx="276902" cy="4758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1559780">
        <a:off x="2909198" y="2062857"/>
        <a:ext cx="276902" cy="475879"/>
      </dsp:txXfrm>
    </dsp:sp>
    <dsp:sp modelId="{81BB9ACF-C5AC-474B-A8C1-840B02FA03CC}">
      <dsp:nvSpPr>
        <dsp:cNvPr id="0" name=""/>
        <dsp:cNvSpPr/>
      </dsp:nvSpPr>
      <dsp:spPr>
        <a:xfrm>
          <a:off x="1123428" y="1611516"/>
          <a:ext cx="1732438" cy="903134"/>
        </a:xfrm>
        <a:prstGeom prst="round2Diag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Jurnal</a:t>
          </a:r>
          <a:r>
            <a:rPr lang="en-ID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kern="1200" dirty="0" err="1" smtClean="0">
              <a:latin typeface="Arial" pitchFamily="34" charset="0"/>
              <a:cs typeface="Arial" pitchFamily="34" charset="0"/>
            </a:rPr>
            <a:t>umum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123428" y="1611516"/>
        <a:ext cx="1732438" cy="903134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A2BCCC-971D-41A4-BF47-DC4D77A723A3}">
      <dsp:nvSpPr>
        <dsp:cNvPr id="0" name=""/>
        <dsp:cNvSpPr/>
      </dsp:nvSpPr>
      <dsp:spPr>
        <a:xfrm>
          <a:off x="4459530" y="2103638"/>
          <a:ext cx="320615" cy="2032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029"/>
              </a:lnTo>
              <a:lnTo>
                <a:pt x="320615" y="20320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1930E-BE9C-4538-8B12-5760AFE3957C}">
      <dsp:nvSpPr>
        <dsp:cNvPr id="0" name=""/>
        <dsp:cNvSpPr/>
      </dsp:nvSpPr>
      <dsp:spPr>
        <a:xfrm>
          <a:off x="4459530" y="2103638"/>
          <a:ext cx="320615" cy="79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917"/>
              </a:lnTo>
              <a:lnTo>
                <a:pt x="320615" y="798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0D17A-8223-4162-A37A-00D4D8678EA3}">
      <dsp:nvSpPr>
        <dsp:cNvPr id="0" name=""/>
        <dsp:cNvSpPr/>
      </dsp:nvSpPr>
      <dsp:spPr>
        <a:xfrm>
          <a:off x="3208451" y="870526"/>
          <a:ext cx="182361" cy="79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917"/>
              </a:lnTo>
              <a:lnTo>
                <a:pt x="182361" y="7989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51A7-EB81-4C19-AD15-0E4EE0B43E94}">
      <dsp:nvSpPr>
        <dsp:cNvPr id="0" name=""/>
        <dsp:cNvSpPr/>
      </dsp:nvSpPr>
      <dsp:spPr>
        <a:xfrm>
          <a:off x="3026089" y="870526"/>
          <a:ext cx="182361" cy="798917"/>
        </a:xfrm>
        <a:custGeom>
          <a:avLst/>
          <a:gdLst/>
          <a:ahLst/>
          <a:cxnLst/>
          <a:rect l="0" t="0" r="0" b="0"/>
          <a:pathLst>
            <a:path>
              <a:moveTo>
                <a:pt x="182361" y="0"/>
              </a:moveTo>
              <a:lnTo>
                <a:pt x="182361" y="798917"/>
              </a:lnTo>
              <a:lnTo>
                <a:pt x="0" y="7989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4D2B8-890A-44A9-A007-EF28EA8013DD}">
      <dsp:nvSpPr>
        <dsp:cNvPr id="0" name=""/>
        <dsp:cNvSpPr/>
      </dsp:nvSpPr>
      <dsp:spPr>
        <a:xfrm>
          <a:off x="1843899" y="2137"/>
          <a:ext cx="2729103" cy="868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Posting </a:t>
          </a:r>
          <a:r>
            <a:rPr lang="en-US" sz="2400" b="1" kern="1200" dirty="0" err="1" smtClean="0"/>
            <a:t>ke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buku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besar</a:t>
          </a:r>
          <a:endParaRPr lang="en-US" sz="2400" b="1" kern="1200" dirty="0"/>
        </a:p>
      </dsp:txBody>
      <dsp:txXfrm>
        <a:off x="1843899" y="2137"/>
        <a:ext cx="2729103" cy="868388"/>
      </dsp:txXfrm>
    </dsp:sp>
    <dsp:sp modelId="{BB447783-F47B-4F76-B32B-C131728B13EB}">
      <dsp:nvSpPr>
        <dsp:cNvPr id="0" name=""/>
        <dsp:cNvSpPr/>
      </dsp:nvSpPr>
      <dsp:spPr>
        <a:xfrm>
          <a:off x="888654" y="1235249"/>
          <a:ext cx="2137434" cy="868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/>
            <a:t>Buku</a:t>
          </a:r>
          <a:r>
            <a:rPr lang="en-ID" sz="2400" b="1" kern="1200" dirty="0" smtClean="0"/>
            <a:t> </a:t>
          </a:r>
          <a:r>
            <a:rPr lang="en-ID" sz="2400" b="1" kern="1200" dirty="0" err="1" smtClean="0"/>
            <a:t>besar</a:t>
          </a:r>
          <a:r>
            <a:rPr lang="en-ID" sz="2400" b="1" kern="1200" dirty="0" smtClean="0"/>
            <a:t> </a:t>
          </a:r>
          <a:r>
            <a:rPr lang="en-ID" sz="2400" b="1" kern="1200" dirty="0" err="1" smtClean="0"/>
            <a:t>utama</a:t>
          </a:r>
          <a:endParaRPr lang="en-US" sz="2400" b="1" kern="1200" dirty="0"/>
        </a:p>
      </dsp:txBody>
      <dsp:txXfrm>
        <a:off x="888654" y="1235249"/>
        <a:ext cx="2137434" cy="868388"/>
      </dsp:txXfrm>
    </dsp:sp>
    <dsp:sp modelId="{78E3285D-71EF-40DD-B16B-19A580571CEB}">
      <dsp:nvSpPr>
        <dsp:cNvPr id="0" name=""/>
        <dsp:cNvSpPr/>
      </dsp:nvSpPr>
      <dsp:spPr>
        <a:xfrm>
          <a:off x="3390813" y="1235249"/>
          <a:ext cx="2137434" cy="868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/>
            <a:t>Buku</a:t>
          </a:r>
          <a:r>
            <a:rPr lang="en-ID" sz="2400" b="1" kern="1200" dirty="0" smtClean="0"/>
            <a:t> </a:t>
          </a:r>
          <a:r>
            <a:rPr lang="en-ID" sz="2400" b="1" kern="1200" dirty="0" err="1" smtClean="0"/>
            <a:t>besar</a:t>
          </a:r>
          <a:r>
            <a:rPr lang="en-ID" sz="2400" b="1" kern="1200" dirty="0" smtClean="0"/>
            <a:t> </a:t>
          </a:r>
          <a:r>
            <a:rPr lang="en-ID" sz="2400" b="1" kern="1200" dirty="0" err="1" smtClean="0"/>
            <a:t>pembantu</a:t>
          </a:r>
          <a:endParaRPr lang="en-US" sz="2400" b="1" kern="1200" dirty="0"/>
        </a:p>
      </dsp:txBody>
      <dsp:txXfrm>
        <a:off x="3390813" y="1235249"/>
        <a:ext cx="2137434" cy="868388"/>
      </dsp:txXfrm>
    </dsp:sp>
    <dsp:sp modelId="{6DC5ADBC-5AE2-43EC-A36C-73F8AB5D3521}">
      <dsp:nvSpPr>
        <dsp:cNvPr id="0" name=""/>
        <dsp:cNvSpPr/>
      </dsp:nvSpPr>
      <dsp:spPr>
        <a:xfrm>
          <a:off x="4780145" y="2468361"/>
          <a:ext cx="2484599" cy="8683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smtClean="0"/>
            <a:t>Buku Besar Pembantu Piutang</a:t>
          </a:r>
          <a:endParaRPr lang="en-US" sz="2400" b="1" kern="1200" dirty="0"/>
        </a:p>
      </dsp:txBody>
      <dsp:txXfrm>
        <a:off x="4780145" y="2468361"/>
        <a:ext cx="2484599" cy="868388"/>
      </dsp:txXfrm>
    </dsp:sp>
    <dsp:sp modelId="{A984C20F-EF42-4322-A08B-683AEE41DE40}">
      <dsp:nvSpPr>
        <dsp:cNvPr id="0" name=""/>
        <dsp:cNvSpPr/>
      </dsp:nvSpPr>
      <dsp:spPr>
        <a:xfrm>
          <a:off x="4780145" y="3701473"/>
          <a:ext cx="2484599" cy="86838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smtClean="0"/>
            <a:t>Buku Besar Pembantu Utang</a:t>
          </a:r>
          <a:endParaRPr lang="en-US" sz="2400" b="1" kern="1200" dirty="0"/>
        </a:p>
      </dsp:txBody>
      <dsp:txXfrm>
        <a:off x="4780145" y="3701473"/>
        <a:ext cx="2484599" cy="8683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56661A-CB25-480E-AFC2-A08486C3D2EA}">
      <dsp:nvSpPr>
        <dsp:cNvPr id="0" name=""/>
        <dsp:cNvSpPr/>
      </dsp:nvSpPr>
      <dsp:spPr>
        <a:xfrm>
          <a:off x="2472" y="34675"/>
          <a:ext cx="2203069" cy="15497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/>
            <a:t>Pencatatan</a:t>
          </a:r>
          <a:r>
            <a:rPr lang="en-ID" sz="1400" b="1" kern="1200" dirty="0" smtClean="0"/>
            <a:t> hasil tanam </a:t>
          </a:r>
          <a:r>
            <a:rPr lang="en-ID" sz="1400" b="1" kern="1200" dirty="0" err="1" smtClean="0"/>
            <a:t>paksa</a:t>
          </a:r>
          <a:r>
            <a:rPr lang="en-ID" sz="1400" b="1" kern="1200" dirty="0" smtClean="0"/>
            <a:t> </a:t>
          </a:r>
          <a:r>
            <a:rPr lang="en-ID" sz="1400" b="1" kern="1200" dirty="0" err="1" smtClean="0"/>
            <a:t>di</a:t>
          </a:r>
          <a:r>
            <a:rPr lang="en-ID" sz="1400" b="1" kern="1200" dirty="0" smtClean="0"/>
            <a:t> Indonesia </a:t>
          </a:r>
          <a:r>
            <a:rPr lang="en-ID" sz="1400" b="1" kern="1200" dirty="0" err="1" smtClean="0"/>
            <a:t>oleh</a:t>
          </a:r>
          <a:r>
            <a:rPr lang="en-ID" sz="1400" b="1" kern="1200" dirty="0" smtClean="0"/>
            <a:t> </a:t>
          </a:r>
          <a:r>
            <a:rPr lang="en-ID" sz="1400" b="1" kern="1200" dirty="0" err="1" smtClean="0"/>
            <a:t>Belanda</a:t>
          </a:r>
          <a:r>
            <a:rPr lang="en-ID" sz="1400" b="1" kern="1200" dirty="0" smtClean="0"/>
            <a:t> </a:t>
          </a:r>
          <a:r>
            <a:rPr lang="en-ID" sz="1400" b="1" kern="1200" dirty="0" err="1" smtClean="0"/>
            <a:t>menggunakan</a:t>
          </a:r>
          <a:r>
            <a:rPr lang="en-ID" sz="1400" b="1" kern="1200" dirty="0" smtClean="0"/>
            <a:t> pembukuan kontinental</a:t>
          </a:r>
          <a:endParaRPr lang="en-US" sz="1400" b="1" kern="1200" dirty="0"/>
        </a:p>
      </dsp:txBody>
      <dsp:txXfrm>
        <a:off x="2472" y="34675"/>
        <a:ext cx="2203069" cy="1549783"/>
      </dsp:txXfrm>
    </dsp:sp>
    <dsp:sp modelId="{37DD4103-1712-415E-A932-32F916D7D22A}">
      <dsp:nvSpPr>
        <dsp:cNvPr id="0" name=""/>
        <dsp:cNvSpPr/>
      </dsp:nvSpPr>
      <dsp:spPr>
        <a:xfrm>
          <a:off x="2374746" y="571141"/>
          <a:ext cx="407630" cy="4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>
        <a:off x="2374746" y="571141"/>
        <a:ext cx="407630" cy="476850"/>
      </dsp:txXfrm>
    </dsp:sp>
    <dsp:sp modelId="{81711F2F-F7EE-4274-9F63-2CA9644BF282}">
      <dsp:nvSpPr>
        <dsp:cNvPr id="0" name=""/>
        <dsp:cNvSpPr/>
      </dsp:nvSpPr>
      <dsp:spPr>
        <a:xfrm>
          <a:off x="2974655" y="232731"/>
          <a:ext cx="1922784" cy="11536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Sistem</a:t>
          </a:r>
          <a:r>
            <a:rPr lang="en-US" sz="1400" b="1" kern="1200" dirty="0" smtClean="0"/>
            <a:t> kontinental mulai ditinggalkan dan beralih ke sistem </a:t>
          </a:r>
          <a:r>
            <a:rPr lang="en-US" sz="1400" b="1" i="1" kern="1200" dirty="0" smtClean="0"/>
            <a:t>Anglo Saxon</a:t>
          </a:r>
          <a:endParaRPr lang="en-US" sz="1400" b="1" i="1" kern="1200" dirty="0"/>
        </a:p>
      </dsp:txBody>
      <dsp:txXfrm>
        <a:off x="2974655" y="232731"/>
        <a:ext cx="1922784" cy="1153670"/>
      </dsp:txXfrm>
    </dsp:sp>
    <dsp:sp modelId="{1A91150E-3288-407D-BFFE-30467C09E21D}">
      <dsp:nvSpPr>
        <dsp:cNvPr id="0" name=""/>
        <dsp:cNvSpPr/>
      </dsp:nvSpPr>
      <dsp:spPr>
        <a:xfrm>
          <a:off x="5066645" y="571141"/>
          <a:ext cx="407630" cy="4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>
        <a:off x="5066645" y="571141"/>
        <a:ext cx="407630" cy="476850"/>
      </dsp:txXfrm>
    </dsp:sp>
    <dsp:sp modelId="{A509DE85-85C0-47C6-ABB2-23F6F7FC6D84}">
      <dsp:nvSpPr>
        <dsp:cNvPr id="0" name=""/>
        <dsp:cNvSpPr/>
      </dsp:nvSpPr>
      <dsp:spPr>
        <a:xfrm>
          <a:off x="5666554" y="232731"/>
          <a:ext cx="1922784" cy="11536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Perubahan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sistem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akuntansi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tidak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lepas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dari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peran</a:t>
          </a:r>
          <a:r>
            <a:rPr lang="en-US" sz="1400" b="1" kern="1200" dirty="0" smtClean="0"/>
            <a:t> Bank </a:t>
          </a:r>
          <a:r>
            <a:rPr lang="en-US" sz="1400" b="1" kern="1200" dirty="0" err="1" smtClean="0"/>
            <a:t>Dunia</a:t>
          </a:r>
          <a:r>
            <a:rPr lang="en-US" sz="1400" b="1" kern="1200" dirty="0" smtClean="0"/>
            <a:t> yang </a:t>
          </a:r>
          <a:r>
            <a:rPr lang="en-US" sz="1400" b="1" kern="1200" dirty="0" err="1" smtClean="0"/>
            <a:t>menyalurkan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pinjaman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kepada</a:t>
          </a:r>
          <a:r>
            <a:rPr lang="en-US" sz="1400" b="1" kern="1200" dirty="0" smtClean="0"/>
            <a:t> Indonesia</a:t>
          </a:r>
          <a:endParaRPr lang="en-US" sz="1400" b="1" kern="1200" dirty="0"/>
        </a:p>
      </dsp:txBody>
      <dsp:txXfrm>
        <a:off x="5666554" y="232731"/>
        <a:ext cx="1922784" cy="1153670"/>
      </dsp:txXfrm>
    </dsp:sp>
    <dsp:sp modelId="{5E282FA3-4626-41D0-A28F-707A837B7F9E}">
      <dsp:nvSpPr>
        <dsp:cNvPr id="0" name=""/>
        <dsp:cNvSpPr/>
      </dsp:nvSpPr>
      <dsp:spPr>
        <a:xfrm rot="5400000">
          <a:off x="6371647" y="1617055"/>
          <a:ext cx="512600" cy="4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5400000">
        <a:off x="6371647" y="1617055"/>
        <a:ext cx="512600" cy="476850"/>
      </dsp:txXfrm>
    </dsp:sp>
    <dsp:sp modelId="{0EA06D3E-6BF3-4BF1-9BC3-D740420BE7EF}">
      <dsp:nvSpPr>
        <dsp:cNvPr id="0" name=""/>
        <dsp:cNvSpPr/>
      </dsp:nvSpPr>
      <dsp:spPr>
        <a:xfrm>
          <a:off x="5666554" y="2353573"/>
          <a:ext cx="1922784" cy="11536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Bank Dunia menghendaki laporan keuangan menggunakan sistem </a:t>
          </a:r>
          <a:r>
            <a:rPr lang="en-US" sz="1400" b="1" i="1" kern="1200" dirty="0" smtClean="0"/>
            <a:t>Anglo Saxon</a:t>
          </a:r>
          <a:endParaRPr lang="en-US" sz="1400" b="1" i="1" kern="1200" dirty="0"/>
        </a:p>
      </dsp:txBody>
      <dsp:txXfrm>
        <a:off x="5666554" y="2353573"/>
        <a:ext cx="1922784" cy="1153670"/>
      </dsp:txXfrm>
    </dsp:sp>
    <dsp:sp modelId="{23E177A9-52A2-4879-8125-F1B981FD2515}">
      <dsp:nvSpPr>
        <dsp:cNvPr id="0" name=""/>
        <dsp:cNvSpPr/>
      </dsp:nvSpPr>
      <dsp:spPr>
        <a:xfrm rot="10800000">
          <a:off x="5089719" y="2691983"/>
          <a:ext cx="407630" cy="4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10800000">
        <a:off x="5089719" y="2691983"/>
        <a:ext cx="407630" cy="476850"/>
      </dsp:txXfrm>
    </dsp:sp>
    <dsp:sp modelId="{C09DFDAF-B12B-4650-888D-90908FDE51DA}">
      <dsp:nvSpPr>
        <dsp:cNvPr id="0" name=""/>
        <dsp:cNvSpPr/>
      </dsp:nvSpPr>
      <dsp:spPr>
        <a:xfrm>
          <a:off x="2974655" y="2353573"/>
          <a:ext cx="1922784" cy="11536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Akhirnya, sistem akuntansi yang dianut di Indonesia adalah sistem </a:t>
          </a:r>
          <a:r>
            <a:rPr lang="en-US" sz="1400" b="1" i="1" kern="1200" dirty="0" smtClean="0"/>
            <a:t>Anglo Saxon</a:t>
          </a:r>
          <a:r>
            <a:rPr lang="en-US" sz="1400" b="1" kern="1200" dirty="0" smtClean="0"/>
            <a:t> </a:t>
          </a:r>
          <a:endParaRPr lang="en-US" sz="1400" b="1" kern="1200" dirty="0"/>
        </a:p>
      </dsp:txBody>
      <dsp:txXfrm>
        <a:off x="2974655" y="2353573"/>
        <a:ext cx="1922784" cy="1153670"/>
      </dsp:txXfrm>
    </dsp:sp>
    <dsp:sp modelId="{CC92BFF3-EC37-4B07-B974-E0B7ED5FEE66}">
      <dsp:nvSpPr>
        <dsp:cNvPr id="0" name=""/>
        <dsp:cNvSpPr/>
      </dsp:nvSpPr>
      <dsp:spPr>
        <a:xfrm rot="10800000">
          <a:off x="2397820" y="2691983"/>
          <a:ext cx="407630" cy="4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10800000">
        <a:off x="2397820" y="2691983"/>
        <a:ext cx="407630" cy="476850"/>
      </dsp:txXfrm>
    </dsp:sp>
    <dsp:sp modelId="{D1BA4C6C-C2FF-4629-B5E8-57A74FFDD749}">
      <dsp:nvSpPr>
        <dsp:cNvPr id="0" name=""/>
        <dsp:cNvSpPr/>
      </dsp:nvSpPr>
      <dsp:spPr>
        <a:xfrm>
          <a:off x="282756" y="2353573"/>
          <a:ext cx="1922784" cy="1153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Pemerintah</a:t>
          </a:r>
          <a:r>
            <a:rPr lang="en-US" sz="1400" b="1" kern="1200" dirty="0" smtClean="0"/>
            <a:t> RI </a:t>
          </a:r>
          <a:r>
            <a:rPr lang="en-US" sz="1400" b="1" kern="1200" dirty="0" err="1" smtClean="0"/>
            <a:t>mengirim</a:t>
          </a:r>
          <a:r>
            <a:rPr lang="en-US" sz="1400" b="1" kern="1200" dirty="0" smtClean="0"/>
            <a:t>  </a:t>
          </a:r>
          <a:r>
            <a:rPr lang="en-US" sz="1400" b="1" kern="1200" dirty="0" err="1" smtClean="0"/>
            <a:t>putra</a:t>
          </a:r>
          <a:r>
            <a:rPr lang="en-US" sz="1400" b="1" kern="1200" dirty="0" smtClean="0"/>
            <a:t>/</a:t>
          </a:r>
          <a:r>
            <a:rPr lang="en-US" sz="1400" b="1" kern="1200" dirty="0" err="1" smtClean="0"/>
            <a:t>putri</a:t>
          </a:r>
          <a:r>
            <a:rPr lang="en-US" sz="1400" b="1" kern="1200" dirty="0" smtClean="0"/>
            <a:t> Indonesia </a:t>
          </a:r>
          <a:r>
            <a:rPr lang="en-US" sz="1400" b="1" kern="1200" dirty="0" err="1" smtClean="0"/>
            <a:t>ke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luar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negeri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untuk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belajar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akuntansi</a:t>
          </a:r>
          <a:endParaRPr lang="en-US" sz="1400" b="1" kern="1200" dirty="0"/>
        </a:p>
      </dsp:txBody>
      <dsp:txXfrm>
        <a:off x="282756" y="2353573"/>
        <a:ext cx="1922784" cy="1153670"/>
      </dsp:txXfrm>
    </dsp:sp>
    <dsp:sp modelId="{595C8F23-77FA-4F08-B903-9615D96A8EE7}">
      <dsp:nvSpPr>
        <dsp:cNvPr id="0" name=""/>
        <dsp:cNvSpPr/>
      </dsp:nvSpPr>
      <dsp:spPr>
        <a:xfrm rot="5609649">
          <a:off x="1169656" y="3641839"/>
          <a:ext cx="411504" cy="4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 rot="5609649">
        <a:off x="1169656" y="3641839"/>
        <a:ext cx="411504" cy="476850"/>
      </dsp:txXfrm>
    </dsp:sp>
    <dsp:sp modelId="{7AF5A83E-5B75-4862-AA13-9CB53E12A309}">
      <dsp:nvSpPr>
        <dsp:cNvPr id="0" name=""/>
        <dsp:cNvSpPr/>
      </dsp:nvSpPr>
      <dsp:spPr>
        <a:xfrm>
          <a:off x="155064" y="4276358"/>
          <a:ext cx="2740526" cy="13775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smtClean="0"/>
            <a:t>Di dalam negeri mulai dirintis Ikatan Akuntan Indonesia  </a:t>
          </a:r>
          <a:r>
            <a:rPr lang="en-ID" sz="1400" b="1" kern="1200" dirty="0" err="1" smtClean="0"/>
            <a:t>untuk</a:t>
          </a:r>
          <a:r>
            <a:rPr lang="en-ID" sz="1400" b="1" kern="1200" dirty="0" smtClean="0"/>
            <a:t> </a:t>
          </a:r>
          <a:r>
            <a:rPr lang="en-US" sz="1400" b="1" kern="1200" dirty="0" err="1" smtClean="0"/>
            <a:t>membimbing</a:t>
          </a:r>
          <a:r>
            <a:rPr lang="en-US" sz="1400" b="1" kern="1200" dirty="0" smtClean="0"/>
            <a:t> perkembangan akuntansi serta mempertinggi mutu pendidikan dan pekerjaan akuntan</a:t>
          </a:r>
          <a:endParaRPr lang="en-US" sz="1400" b="1" kern="1200" dirty="0"/>
        </a:p>
      </dsp:txBody>
      <dsp:txXfrm>
        <a:off x="155064" y="4276358"/>
        <a:ext cx="2740526" cy="1377598"/>
      </dsp:txXfrm>
    </dsp:sp>
    <dsp:sp modelId="{FAFBD0C0-C9E6-47E7-BF2E-21792567AA1A}">
      <dsp:nvSpPr>
        <dsp:cNvPr id="0" name=""/>
        <dsp:cNvSpPr/>
      </dsp:nvSpPr>
      <dsp:spPr>
        <a:xfrm>
          <a:off x="3075307" y="4726732"/>
          <a:ext cx="432954" cy="4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>
        <a:off x="3075307" y="4726732"/>
        <a:ext cx="432954" cy="476850"/>
      </dsp:txXfrm>
    </dsp:sp>
    <dsp:sp modelId="{749F4FF5-E670-4414-B62D-26E63820AE22}">
      <dsp:nvSpPr>
        <dsp:cNvPr id="0" name=""/>
        <dsp:cNvSpPr/>
      </dsp:nvSpPr>
      <dsp:spPr>
        <a:xfrm>
          <a:off x="3712486" y="4388321"/>
          <a:ext cx="1922784" cy="11536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/>
            <a:t>Akuntansi</a:t>
          </a:r>
          <a:r>
            <a:rPr lang="en-ID" sz="1400" b="1" kern="1200" dirty="0" smtClean="0"/>
            <a:t> </a:t>
          </a:r>
          <a:r>
            <a:rPr lang="en-ID" sz="1400" b="1" kern="1200" dirty="0" err="1" smtClean="0"/>
            <a:t>berkembang</a:t>
          </a:r>
          <a:r>
            <a:rPr lang="en-ID" sz="1400" b="1" kern="1200" dirty="0" smtClean="0"/>
            <a:t> </a:t>
          </a:r>
          <a:r>
            <a:rPr lang="en-ID" sz="1400" b="1" kern="1200" dirty="0" err="1" smtClean="0"/>
            <a:t>pesat</a:t>
          </a:r>
          <a:r>
            <a:rPr lang="en-ID" sz="1400" b="1" kern="1200" dirty="0" smtClean="0"/>
            <a:t> </a:t>
          </a:r>
          <a:r>
            <a:rPr lang="en-ID" sz="1400" b="1" kern="1200" dirty="0" err="1" smtClean="0"/>
            <a:t>sejak</a:t>
          </a:r>
          <a:r>
            <a:rPr lang="en-ID" sz="1400" b="1" kern="1200" dirty="0" smtClean="0"/>
            <a:t> </a:t>
          </a:r>
          <a:r>
            <a:rPr lang="en-ID" sz="1400" b="1" kern="1200" dirty="0" err="1" smtClean="0"/>
            <a:t>dikeluarkan</a:t>
          </a:r>
          <a:r>
            <a:rPr lang="en-ID" sz="1400" b="1" kern="1200" dirty="0" smtClean="0"/>
            <a:t> UU PMA </a:t>
          </a:r>
          <a:r>
            <a:rPr lang="en-ID" sz="1400" b="1" kern="1200" dirty="0" err="1" smtClean="0"/>
            <a:t>tahun</a:t>
          </a:r>
          <a:r>
            <a:rPr lang="en-ID" sz="1400" b="1" kern="1200" dirty="0" smtClean="0"/>
            <a:t> 1967 </a:t>
          </a:r>
          <a:r>
            <a:rPr lang="en-ID" sz="1400" b="1" kern="1200" dirty="0" err="1" smtClean="0"/>
            <a:t>dan</a:t>
          </a:r>
          <a:r>
            <a:rPr lang="en-ID" sz="1400" b="1" kern="1200" dirty="0" smtClean="0"/>
            <a:t> UU PMDN </a:t>
          </a:r>
          <a:r>
            <a:rPr lang="en-ID" sz="1400" b="1" kern="1200" dirty="0" err="1" smtClean="0"/>
            <a:t>tahun</a:t>
          </a:r>
          <a:r>
            <a:rPr lang="en-ID" sz="1400" b="1" kern="1200" dirty="0" smtClean="0"/>
            <a:t> 1968</a:t>
          </a:r>
          <a:endParaRPr lang="en-US" sz="1400" b="1" kern="1200" dirty="0"/>
        </a:p>
      </dsp:txBody>
      <dsp:txXfrm>
        <a:off x="3712486" y="4388321"/>
        <a:ext cx="1922784" cy="1153670"/>
      </dsp:txXfrm>
    </dsp:sp>
    <dsp:sp modelId="{7E1EE010-56B4-4AF1-91B3-C209FAF590FE}">
      <dsp:nvSpPr>
        <dsp:cNvPr id="0" name=""/>
        <dsp:cNvSpPr/>
      </dsp:nvSpPr>
      <dsp:spPr>
        <a:xfrm>
          <a:off x="5786925" y="4726732"/>
          <a:ext cx="365348" cy="476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solidFill>
              <a:schemeClr val="tx1"/>
            </a:solidFill>
          </a:endParaRPr>
        </a:p>
      </dsp:txBody>
      <dsp:txXfrm>
        <a:off x="5786925" y="4726732"/>
        <a:ext cx="365348" cy="476850"/>
      </dsp:txXfrm>
    </dsp:sp>
    <dsp:sp modelId="{41379449-34DB-4408-97C1-9259C255D980}">
      <dsp:nvSpPr>
        <dsp:cNvPr id="0" name=""/>
        <dsp:cNvSpPr/>
      </dsp:nvSpPr>
      <dsp:spPr>
        <a:xfrm>
          <a:off x="6324608" y="4301836"/>
          <a:ext cx="1742831" cy="13266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b="1" kern="1200" dirty="0" err="1" smtClean="0"/>
            <a:t>Terbentuklah</a:t>
          </a:r>
          <a:r>
            <a:rPr lang="en-ID" sz="1400" b="1" kern="1200" dirty="0" smtClean="0"/>
            <a:t> ikatan akuntan yang menerapkan standar akuntansi keuangan (SAK)</a:t>
          </a:r>
          <a:endParaRPr lang="en-US" sz="1400" b="1" kern="1200" dirty="0"/>
        </a:p>
      </dsp:txBody>
      <dsp:txXfrm>
        <a:off x="6324608" y="4301836"/>
        <a:ext cx="1742831" cy="1326640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92DD6A-CCF2-4FF5-9909-DEA52C778559}">
      <dsp:nvSpPr>
        <dsp:cNvPr id="0" name=""/>
        <dsp:cNvSpPr/>
      </dsp:nvSpPr>
      <dsp:spPr>
        <a:xfrm>
          <a:off x="2361" y="1124791"/>
          <a:ext cx="2877038" cy="115081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>
              <a:hlinkClick xmlns:r="http://schemas.openxmlformats.org/officeDocument/2006/relationships" r:id="" action="ppaction://hlinksldjump"/>
            </a:rPr>
            <a:t>Neraca</a:t>
          </a:r>
          <a:r>
            <a:rPr lang="en-ID" sz="24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ID" sz="2400" b="1" kern="1200" dirty="0" err="1" smtClean="0">
              <a:hlinkClick xmlns:r="http://schemas.openxmlformats.org/officeDocument/2006/relationships" r:id="" action="ppaction://hlinksldjump"/>
            </a:rPr>
            <a:t>saldo</a:t>
          </a:r>
          <a:endParaRPr lang="en-US" sz="2400" b="1" kern="1200" dirty="0"/>
        </a:p>
      </dsp:txBody>
      <dsp:txXfrm>
        <a:off x="2361" y="1124791"/>
        <a:ext cx="2877038" cy="1150815"/>
      </dsp:txXfrm>
    </dsp:sp>
    <dsp:sp modelId="{1796EFB5-5B5C-4253-8337-E703781FAFF5}">
      <dsp:nvSpPr>
        <dsp:cNvPr id="0" name=""/>
        <dsp:cNvSpPr/>
      </dsp:nvSpPr>
      <dsp:spPr>
        <a:xfrm>
          <a:off x="2591696" y="1124791"/>
          <a:ext cx="2877038" cy="1150815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>
              <a:hlinkClick xmlns:r="http://schemas.openxmlformats.org/officeDocument/2006/relationships" r:id="" action="ppaction://hlinksldjump"/>
            </a:rPr>
            <a:t>Jurnal</a:t>
          </a:r>
          <a:r>
            <a:rPr lang="en-ID" sz="24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ID" sz="2400" b="1" kern="1200" dirty="0" err="1" smtClean="0">
              <a:hlinkClick xmlns:r="http://schemas.openxmlformats.org/officeDocument/2006/relationships" r:id="" action="ppaction://hlinksldjump"/>
            </a:rPr>
            <a:t>penyesuaian</a:t>
          </a:r>
          <a:endParaRPr lang="en-US" sz="2400" b="1" kern="1200" dirty="0"/>
        </a:p>
      </dsp:txBody>
      <dsp:txXfrm>
        <a:off x="2591696" y="1124791"/>
        <a:ext cx="2877038" cy="1150815"/>
      </dsp:txXfrm>
    </dsp:sp>
    <dsp:sp modelId="{4C6183E8-C25A-4FA0-8AA7-31AF6B6A3FC6}">
      <dsp:nvSpPr>
        <dsp:cNvPr id="0" name=""/>
        <dsp:cNvSpPr/>
      </dsp:nvSpPr>
      <dsp:spPr>
        <a:xfrm>
          <a:off x="5181031" y="1124791"/>
          <a:ext cx="2877038" cy="1150815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err="1" smtClean="0">
              <a:hlinkClick xmlns:r="http://schemas.openxmlformats.org/officeDocument/2006/relationships" r:id="" action="ppaction://hlinksldjump"/>
            </a:rPr>
            <a:t>Kertas</a:t>
          </a:r>
          <a:r>
            <a:rPr lang="en-ID" sz="24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ID" sz="2400" b="1" kern="1200" dirty="0" err="1" smtClean="0">
              <a:hlinkClick xmlns:r="http://schemas.openxmlformats.org/officeDocument/2006/relationships" r:id="" action="ppaction://hlinksldjump"/>
            </a:rPr>
            <a:t>kerja</a:t>
          </a:r>
          <a:endParaRPr lang="en-US" sz="2400" b="1" kern="1200" dirty="0"/>
        </a:p>
      </dsp:txBody>
      <dsp:txXfrm>
        <a:off x="5181031" y="1124791"/>
        <a:ext cx="2877038" cy="1150815"/>
      </dsp:txXfrm>
    </dsp:sp>
  </dsp:spTree>
</dsp:drawing>
</file>

<file path=ppt/diagrams/drawing5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00D4BC-DDC0-4819-8489-B7A981155B20}">
      <dsp:nvSpPr>
        <dsp:cNvPr id="0" name=""/>
        <dsp:cNvSpPr/>
      </dsp:nvSpPr>
      <dsp:spPr>
        <a:xfrm>
          <a:off x="3017" y="316991"/>
          <a:ext cx="3589881" cy="6740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>
              <a:latin typeface="Arial" pitchFamily="34" charset="0"/>
              <a:cs typeface="Arial" pitchFamily="34" charset="0"/>
            </a:rPr>
            <a:t>Metode</a:t>
          </a:r>
          <a:r>
            <a:rPr lang="en-ID" sz="1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kern="1200" dirty="0" err="1" smtClean="0">
              <a:latin typeface="Arial" pitchFamily="34" charset="0"/>
              <a:cs typeface="Arial" pitchFamily="34" charset="0"/>
            </a:rPr>
            <a:t>ikhtisar</a:t>
          </a:r>
          <a:r>
            <a:rPr lang="en-ID" sz="1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kern="1200" dirty="0" err="1" smtClean="0">
              <a:latin typeface="Arial" pitchFamily="34" charset="0"/>
              <a:cs typeface="Arial" pitchFamily="34" charset="0"/>
            </a:rPr>
            <a:t>laba</a:t>
          </a:r>
          <a:r>
            <a:rPr lang="en-ID" sz="1800" b="1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n-ID" sz="1800" b="1" kern="1200" dirty="0" err="1" smtClean="0">
              <a:latin typeface="Arial" pitchFamily="34" charset="0"/>
              <a:cs typeface="Arial" pitchFamily="34" charset="0"/>
            </a:rPr>
            <a:t>rugi</a:t>
          </a:r>
          <a:endParaRPr lang="en-ID" sz="18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017" y="316991"/>
        <a:ext cx="3589881" cy="674090"/>
      </dsp:txXfrm>
    </dsp:sp>
    <dsp:sp modelId="{B90D92C3-015B-42BC-A470-767BBD6FA24F}">
      <dsp:nvSpPr>
        <dsp:cNvPr id="0" name=""/>
        <dsp:cNvSpPr/>
      </dsp:nvSpPr>
      <dsp:spPr>
        <a:xfrm rot="5400000">
          <a:off x="1752644" y="868803"/>
          <a:ext cx="90626" cy="480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D2A66-10EC-4F50-AC56-9C73B7991F2F}">
      <dsp:nvSpPr>
        <dsp:cNvPr id="0" name=""/>
        <dsp:cNvSpPr/>
      </dsp:nvSpPr>
      <dsp:spPr>
        <a:xfrm>
          <a:off x="3017" y="1227013"/>
          <a:ext cx="3589881" cy="6740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persediaan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dagang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sisi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debit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diselisihkan</a:t>
          </a:r>
          <a:endParaRPr lang="en-ID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3017" y="1227013"/>
        <a:ext cx="3589881" cy="674090"/>
      </dsp:txXfrm>
    </dsp:sp>
    <dsp:sp modelId="{99EB0667-AC81-42B5-A66E-C2E0B1F97BB5}">
      <dsp:nvSpPr>
        <dsp:cNvPr id="0" name=""/>
        <dsp:cNvSpPr/>
      </dsp:nvSpPr>
      <dsp:spPr>
        <a:xfrm rot="5400000">
          <a:off x="1752644" y="1778825"/>
          <a:ext cx="90626" cy="480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945AB-4CCF-4E8A-AFD4-83F669119976}">
      <dsp:nvSpPr>
        <dsp:cNvPr id="0" name=""/>
        <dsp:cNvSpPr/>
      </dsp:nvSpPr>
      <dsp:spPr>
        <a:xfrm>
          <a:off x="3017" y="2137035"/>
          <a:ext cx="3589881" cy="6740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persediaan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dagang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akhir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dipindah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ke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saldo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disesuaikan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(debit).</a:t>
          </a:r>
          <a:endParaRPr lang="en-ID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3017" y="2137035"/>
        <a:ext cx="3589881" cy="674090"/>
      </dsp:txXfrm>
    </dsp:sp>
    <dsp:sp modelId="{C1F050CA-148A-46D9-A423-BE17ED3C03C7}">
      <dsp:nvSpPr>
        <dsp:cNvPr id="0" name=""/>
        <dsp:cNvSpPr/>
      </dsp:nvSpPr>
      <dsp:spPr>
        <a:xfrm rot="5400000">
          <a:off x="1752644" y="2688847"/>
          <a:ext cx="90626" cy="480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51BE2-1936-4EAB-BA5E-453D808522E9}">
      <dsp:nvSpPr>
        <dsp:cNvPr id="0" name=""/>
        <dsp:cNvSpPr/>
      </dsp:nvSpPr>
      <dsp:spPr>
        <a:xfrm>
          <a:off x="3017" y="3047057"/>
          <a:ext cx="3589881" cy="67409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ikhtisar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laba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rugi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sisi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debit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diselisihkan</a:t>
          </a:r>
          <a:endParaRPr lang="en-US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3017" y="3047057"/>
        <a:ext cx="3589881" cy="674090"/>
      </dsp:txXfrm>
    </dsp:sp>
    <dsp:sp modelId="{0EAB3E8A-5489-4282-BF27-4B6F447388DE}">
      <dsp:nvSpPr>
        <dsp:cNvPr id="0" name=""/>
        <dsp:cNvSpPr/>
      </dsp:nvSpPr>
      <dsp:spPr>
        <a:xfrm rot="5400000">
          <a:off x="1752644" y="3598869"/>
          <a:ext cx="90626" cy="480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DA850-F317-4C73-AA6A-5B900AD8CF8E}">
      <dsp:nvSpPr>
        <dsp:cNvPr id="0" name=""/>
        <dsp:cNvSpPr/>
      </dsp:nvSpPr>
      <dsp:spPr>
        <a:xfrm>
          <a:off x="3017" y="3957079"/>
          <a:ext cx="3589881" cy="67409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debit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dipindahkan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ke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saldo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disesuaikan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)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serta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laba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rugi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017" y="3957079"/>
        <a:ext cx="3589881" cy="674090"/>
      </dsp:txXfrm>
    </dsp:sp>
  </dsp:spTree>
</dsp:drawing>
</file>

<file path=ppt/diagrams/drawing5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00D4BC-DDC0-4819-8489-B7A981155B20}">
      <dsp:nvSpPr>
        <dsp:cNvPr id="0" name=""/>
        <dsp:cNvSpPr/>
      </dsp:nvSpPr>
      <dsp:spPr>
        <a:xfrm>
          <a:off x="3017" y="316991"/>
          <a:ext cx="3589881" cy="6740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 err="1" smtClean="0">
              <a:latin typeface="Arial" pitchFamily="34" charset="0"/>
              <a:cs typeface="Arial" pitchFamily="34" charset="0"/>
            </a:rPr>
            <a:t>Metode</a:t>
          </a:r>
          <a:r>
            <a:rPr lang="en-ID" sz="1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kern="1200" dirty="0" err="1" smtClean="0">
              <a:latin typeface="Arial" pitchFamily="34" charset="0"/>
              <a:cs typeface="Arial" pitchFamily="34" charset="0"/>
            </a:rPr>
            <a:t>harga</a:t>
          </a:r>
          <a:r>
            <a:rPr lang="en-ID" sz="1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kern="1200" dirty="0" err="1" smtClean="0">
              <a:latin typeface="Arial" pitchFamily="34" charset="0"/>
              <a:cs typeface="Arial" pitchFamily="34" charset="0"/>
            </a:rPr>
            <a:t>pokok</a:t>
          </a:r>
          <a:r>
            <a:rPr lang="en-ID" sz="18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ID" sz="1800" b="1" kern="1200" dirty="0" err="1" smtClean="0">
              <a:latin typeface="Arial" pitchFamily="34" charset="0"/>
              <a:cs typeface="Arial" pitchFamily="34" charset="0"/>
            </a:rPr>
            <a:t>penjualan</a:t>
          </a:r>
          <a:endParaRPr lang="en-ID" sz="1800" b="1" kern="1200" dirty="0" smtClean="0">
            <a:latin typeface="Arial" pitchFamily="34" charset="0"/>
            <a:cs typeface="Arial" pitchFamily="34" charset="0"/>
          </a:endParaRPr>
        </a:p>
      </dsp:txBody>
      <dsp:txXfrm>
        <a:off x="3017" y="316991"/>
        <a:ext cx="3589881" cy="674090"/>
      </dsp:txXfrm>
    </dsp:sp>
    <dsp:sp modelId="{B90D92C3-015B-42BC-A470-767BBD6FA24F}">
      <dsp:nvSpPr>
        <dsp:cNvPr id="0" name=""/>
        <dsp:cNvSpPr/>
      </dsp:nvSpPr>
      <dsp:spPr>
        <a:xfrm rot="5400000">
          <a:off x="1752644" y="868803"/>
          <a:ext cx="90626" cy="480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D2A66-10EC-4F50-AC56-9C73B7991F2F}">
      <dsp:nvSpPr>
        <dsp:cNvPr id="0" name=""/>
        <dsp:cNvSpPr/>
      </dsp:nvSpPr>
      <dsp:spPr>
        <a:xfrm>
          <a:off x="3017" y="1227013"/>
          <a:ext cx="3589881" cy="6740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persediaan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dagang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sisi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debit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tidak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diselisihkan</a:t>
          </a:r>
          <a:endParaRPr lang="en-ID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3017" y="1227013"/>
        <a:ext cx="3589881" cy="674090"/>
      </dsp:txXfrm>
    </dsp:sp>
    <dsp:sp modelId="{99EB0667-AC81-42B5-A66E-C2E0B1F97BB5}">
      <dsp:nvSpPr>
        <dsp:cNvPr id="0" name=""/>
        <dsp:cNvSpPr/>
      </dsp:nvSpPr>
      <dsp:spPr>
        <a:xfrm rot="5400000">
          <a:off x="1752644" y="1778825"/>
          <a:ext cx="90626" cy="480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945AB-4CCF-4E8A-AFD4-83F669119976}">
      <dsp:nvSpPr>
        <dsp:cNvPr id="0" name=""/>
        <dsp:cNvSpPr/>
      </dsp:nvSpPr>
      <dsp:spPr>
        <a:xfrm>
          <a:off x="3017" y="2137035"/>
          <a:ext cx="3589881" cy="67409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persediaan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barang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dagang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akhir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dipindah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ke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saldo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disesuaikan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(debit).</a:t>
          </a:r>
          <a:endParaRPr lang="en-ID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3017" y="2137035"/>
        <a:ext cx="3589881" cy="674090"/>
      </dsp:txXfrm>
    </dsp:sp>
    <dsp:sp modelId="{C1F050CA-148A-46D9-A423-BE17ED3C03C7}">
      <dsp:nvSpPr>
        <dsp:cNvPr id="0" name=""/>
        <dsp:cNvSpPr/>
      </dsp:nvSpPr>
      <dsp:spPr>
        <a:xfrm rot="5400000">
          <a:off x="1752644" y="2688847"/>
          <a:ext cx="90626" cy="480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51BE2-1936-4EAB-BA5E-453D808522E9}">
      <dsp:nvSpPr>
        <dsp:cNvPr id="0" name=""/>
        <dsp:cNvSpPr/>
      </dsp:nvSpPr>
      <dsp:spPr>
        <a:xfrm>
          <a:off x="3017" y="3047057"/>
          <a:ext cx="3589881" cy="67409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harga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pokok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penjualan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dalam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penyesuaian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kredit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)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dicari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selisihnya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. </a:t>
          </a:r>
        </a:p>
      </dsp:txBody>
      <dsp:txXfrm>
        <a:off x="3017" y="3047057"/>
        <a:ext cx="3589881" cy="674090"/>
      </dsp:txXfrm>
    </dsp:sp>
    <dsp:sp modelId="{0EAB3E8A-5489-4282-BF27-4B6F447388DE}">
      <dsp:nvSpPr>
        <dsp:cNvPr id="0" name=""/>
        <dsp:cNvSpPr/>
      </dsp:nvSpPr>
      <dsp:spPr>
        <a:xfrm rot="5400000">
          <a:off x="1752644" y="3598869"/>
          <a:ext cx="90626" cy="480487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DA850-F317-4C73-AA6A-5B900AD8CF8E}">
      <dsp:nvSpPr>
        <dsp:cNvPr id="0" name=""/>
        <dsp:cNvSpPr/>
      </dsp:nvSpPr>
      <dsp:spPr>
        <a:xfrm>
          <a:off x="3017" y="3957079"/>
          <a:ext cx="3589881" cy="67409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Angka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selisih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dipindahkan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ke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akun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HPP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neraca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disesuaikan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(debit)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kolom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laba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/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rugi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(debit). </a:t>
          </a:r>
        </a:p>
      </dsp:txBody>
      <dsp:txXfrm>
        <a:off x="3017" y="3957079"/>
        <a:ext cx="3589881" cy="674090"/>
      </dsp:txXfrm>
    </dsp:sp>
  </dsp:spTree>
</dsp:drawing>
</file>

<file path=ppt/diagrams/drawing5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1C7B20-2114-423E-BB70-9E1879DAD7E7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1EC86-98F2-4D46-8304-7F382C073FB2}">
      <dsp:nvSpPr>
        <dsp:cNvPr id="0" name=""/>
        <dsp:cNvSpPr/>
      </dsp:nvSpPr>
      <dsp:spPr>
        <a:xfrm>
          <a:off x="411480" y="62481"/>
          <a:ext cx="7240821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/>
            <a:t>Laporan laba/rugi dan penghasilan komprehensif lain</a:t>
          </a:r>
          <a:endParaRPr lang="en-US" sz="2400" kern="1200" dirty="0"/>
        </a:p>
      </dsp:txBody>
      <dsp:txXfrm>
        <a:off x="411480" y="62481"/>
        <a:ext cx="7240821" cy="738000"/>
      </dsp:txXfrm>
    </dsp:sp>
    <dsp:sp modelId="{60AE1689-4C5B-40A5-8A33-B53D7CF73A52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9FA09-25D0-4174-934C-0122F543D982}">
      <dsp:nvSpPr>
        <dsp:cNvPr id="0" name=""/>
        <dsp:cNvSpPr/>
      </dsp:nvSpPr>
      <dsp:spPr>
        <a:xfrm>
          <a:off x="411480" y="1196481"/>
          <a:ext cx="723442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/>
            <a:t>Laporan perubahan ekuitas</a:t>
          </a:r>
          <a:endParaRPr lang="en-US" sz="2400" kern="1200" dirty="0"/>
        </a:p>
      </dsp:txBody>
      <dsp:txXfrm>
        <a:off x="411480" y="1196481"/>
        <a:ext cx="7234427" cy="738000"/>
      </dsp:txXfrm>
    </dsp:sp>
    <dsp:sp modelId="{B26A1E57-5695-4FA2-8276-89550A5CC657}">
      <dsp:nvSpPr>
        <dsp:cNvPr id="0" name=""/>
        <dsp:cNvSpPr/>
      </dsp:nvSpPr>
      <dsp:spPr>
        <a:xfrm>
          <a:off x="0" y="2757264"/>
          <a:ext cx="8229600" cy="630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97A52-8705-43F6-9587-0467D6437724}">
      <dsp:nvSpPr>
        <dsp:cNvPr id="0" name=""/>
        <dsp:cNvSpPr/>
      </dsp:nvSpPr>
      <dsp:spPr>
        <a:xfrm>
          <a:off x="411480" y="2330481"/>
          <a:ext cx="7228666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/>
            <a:t>Neraca</a:t>
          </a:r>
          <a:endParaRPr lang="en-US" sz="2400" kern="1200" dirty="0"/>
        </a:p>
      </dsp:txBody>
      <dsp:txXfrm>
        <a:off x="411480" y="2330481"/>
        <a:ext cx="7228666" cy="738000"/>
      </dsp:txXfrm>
    </dsp:sp>
    <dsp:sp modelId="{13E036A5-C36C-4FC0-8E52-ADC2B7814723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FCFD4-430B-4810-A322-C12C53BED2DC}">
      <dsp:nvSpPr>
        <dsp:cNvPr id="0" name=""/>
        <dsp:cNvSpPr/>
      </dsp:nvSpPr>
      <dsp:spPr>
        <a:xfrm>
          <a:off x="411480" y="3464481"/>
          <a:ext cx="7222848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kern="1200" dirty="0" smtClean="0"/>
            <a:t>Laporan  arus kas</a:t>
          </a:r>
          <a:endParaRPr lang="en-US" sz="2400" kern="1200" dirty="0"/>
        </a:p>
      </dsp:txBody>
      <dsp:txXfrm>
        <a:off x="411480" y="3464481"/>
        <a:ext cx="7222848" cy="738000"/>
      </dsp:txXfrm>
    </dsp:sp>
  </dsp:spTree>
</dsp:drawing>
</file>

<file path=ppt/diagrams/drawing5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2EEA82-2250-4ED3-8100-CD6A275BAA46}">
      <dsp:nvSpPr>
        <dsp:cNvPr id="0" name=""/>
        <dsp:cNvSpPr/>
      </dsp:nvSpPr>
      <dsp:spPr>
        <a:xfrm>
          <a:off x="0" y="0"/>
          <a:ext cx="7283152" cy="2913260"/>
        </a:xfrm>
        <a:prstGeom prst="leftRightRibbon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D3968-F525-4884-BE03-C9036891A776}">
      <dsp:nvSpPr>
        <dsp:cNvPr id="0" name=""/>
        <dsp:cNvSpPr/>
      </dsp:nvSpPr>
      <dsp:spPr>
        <a:xfrm>
          <a:off x="873978" y="529353"/>
          <a:ext cx="2403440" cy="1427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000" kern="1200" dirty="0" smtClean="0"/>
            <a:t>Bentuk </a:t>
          </a:r>
          <a:r>
            <a:rPr lang="en-ID" sz="4000" i="1" kern="1200" dirty="0" smtClean="0"/>
            <a:t>single step</a:t>
          </a:r>
          <a:endParaRPr lang="en-US" sz="4000" i="1" kern="1200" dirty="0"/>
        </a:p>
      </dsp:txBody>
      <dsp:txXfrm>
        <a:off x="873978" y="529353"/>
        <a:ext cx="2403440" cy="1427497"/>
      </dsp:txXfrm>
    </dsp:sp>
    <dsp:sp modelId="{83F3634A-7AC8-4A2B-83E2-89DB7BE27AB5}">
      <dsp:nvSpPr>
        <dsp:cNvPr id="0" name=""/>
        <dsp:cNvSpPr/>
      </dsp:nvSpPr>
      <dsp:spPr>
        <a:xfrm>
          <a:off x="3641576" y="995475"/>
          <a:ext cx="2840429" cy="1427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000" kern="1200" dirty="0" smtClean="0"/>
            <a:t>Bentuk </a:t>
          </a:r>
          <a:r>
            <a:rPr lang="en-ID" sz="4000" i="1" kern="1200" dirty="0" smtClean="0"/>
            <a:t>multiple step</a:t>
          </a:r>
          <a:endParaRPr lang="en-US" sz="4000" i="1" kern="1200" dirty="0"/>
        </a:p>
      </dsp:txBody>
      <dsp:txXfrm>
        <a:off x="3641576" y="995475"/>
        <a:ext cx="2840429" cy="1427497"/>
      </dsp:txXfrm>
    </dsp:sp>
  </dsp:spTree>
</dsp:drawing>
</file>

<file path=ppt/diagrams/drawing5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A16ACB-69ED-4AB0-B141-32649AB10C19}">
      <dsp:nvSpPr>
        <dsp:cNvPr id="0" name=""/>
        <dsp:cNvSpPr/>
      </dsp:nvSpPr>
      <dsp:spPr>
        <a:xfrm>
          <a:off x="0" y="976991"/>
          <a:ext cx="5867399" cy="466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375" tIns="208280" rIns="45537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melakukan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jawab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tentang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penutup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menganalisis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penutup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tepat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Setelah melakukan diskusi, </a:t>
          </a:r>
          <a:r>
            <a:rPr lang="en-US" sz="1600" kern="1200" dirty="0" smtClean="0"/>
            <a:t>Anda mampu </a:t>
          </a:r>
          <a:r>
            <a:rPr lang="en-US" sz="1600" kern="1200" dirty="0" smtClean="0"/>
            <a:t>mempraktikkan posting jurnal penutup pada perusahaan dagang dengan cermat.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600" kern="1200" dirty="0" smtClean="0"/>
            <a:t>Setelah melakukan diskusi tentang penutupan pada perusahaan dagang, Anda mampu memposting buku besar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benar</a:t>
          </a:r>
          <a:r>
            <a:rPr lang="en-US" sz="1600" kern="1200" dirty="0" smtClean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melakukan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studi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literatur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penutupan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siklus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akuntansi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perusahaan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dagang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mempraktikkan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pembuatan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neraca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saldo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akurat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cermat</a:t>
          </a:r>
          <a:r>
            <a:rPr lang="en-US" sz="1600" kern="1200" dirty="0" smtClean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melakukan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tanya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jawab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menganalisis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pembalik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benar</a:t>
          </a:r>
          <a:r>
            <a:rPr lang="en-US" sz="1600" kern="1200" dirty="0" smtClean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Setelah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melakukan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diskusi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Anda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mampu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mempraktikkan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pembuatan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jurnal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pembalik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pada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perusahaan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dagang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dengan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benar</a:t>
          </a:r>
          <a:r>
            <a:rPr lang="en-US" sz="1600" kern="1200" dirty="0" smtClean="0"/>
            <a:t>.</a:t>
          </a:r>
          <a:endParaRPr lang="en-US" sz="1500" kern="1200" dirty="0" smtClean="0"/>
        </a:p>
      </dsp:txBody>
      <dsp:txXfrm>
        <a:off x="0" y="976991"/>
        <a:ext cx="5867399" cy="4662000"/>
      </dsp:txXfrm>
    </dsp:sp>
    <dsp:sp modelId="{5EA3480A-21B9-4400-8287-DBB8091623AE}">
      <dsp:nvSpPr>
        <dsp:cNvPr id="0" name=""/>
        <dsp:cNvSpPr/>
      </dsp:nvSpPr>
      <dsp:spPr>
        <a:xfrm>
          <a:off x="293083" y="29809"/>
          <a:ext cx="4103169" cy="1140980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5242" tIns="0" rIns="1552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Tujuan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Pembelajaran</a:t>
          </a:r>
          <a:endParaRPr lang="en-US" sz="2000" b="1" kern="1200" dirty="0"/>
        </a:p>
      </dsp:txBody>
      <dsp:txXfrm>
        <a:off x="293083" y="29809"/>
        <a:ext cx="4103169" cy="1140980"/>
      </dsp:txXfrm>
    </dsp:sp>
  </dsp:spTree>
</dsp:drawing>
</file>

<file path=ppt/diagrams/drawing5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678BED-29F9-44E6-9294-5C6729EA9749}">
      <dsp:nvSpPr>
        <dsp:cNvPr id="0" name=""/>
        <dsp:cNvSpPr/>
      </dsp:nvSpPr>
      <dsp:spPr>
        <a:xfrm>
          <a:off x="1592" y="0"/>
          <a:ext cx="955548" cy="1426464"/>
        </a:xfrm>
        <a:prstGeom prst="upArrow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647A97-891B-46D9-8CC5-4271490121C2}">
      <dsp:nvSpPr>
        <dsp:cNvPr id="0" name=""/>
        <dsp:cNvSpPr/>
      </dsp:nvSpPr>
      <dsp:spPr>
        <a:xfrm>
          <a:off x="985807" y="0"/>
          <a:ext cx="1621536" cy="142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Jurnal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Penutup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Perusahaan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Dagang</a:t>
          </a:r>
          <a:endParaRPr lang="en-US" sz="2000" b="1" kern="1200" dirty="0"/>
        </a:p>
      </dsp:txBody>
      <dsp:txXfrm>
        <a:off x="985807" y="0"/>
        <a:ext cx="1621536" cy="1426464"/>
      </dsp:txXfrm>
    </dsp:sp>
    <dsp:sp modelId="{F6037019-85D4-48F4-A9A0-6722EDADE464}">
      <dsp:nvSpPr>
        <dsp:cNvPr id="0" name=""/>
        <dsp:cNvSpPr/>
      </dsp:nvSpPr>
      <dsp:spPr>
        <a:xfrm>
          <a:off x="288256" y="1545335"/>
          <a:ext cx="955548" cy="1426464"/>
        </a:xfrm>
        <a:prstGeom prst="downArrow">
          <a:avLst/>
        </a:prstGeom>
        <a:solidFill>
          <a:schemeClr val="accent3">
            <a:shade val="50000"/>
            <a:hueOff val="267555"/>
            <a:satOff val="-4269"/>
            <a:lumOff val="4110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EC829E-224A-45BB-89B5-1C1D85EA5DAC}">
      <dsp:nvSpPr>
        <dsp:cNvPr id="0" name=""/>
        <dsp:cNvSpPr/>
      </dsp:nvSpPr>
      <dsp:spPr>
        <a:xfrm>
          <a:off x="1272471" y="1545335"/>
          <a:ext cx="1621536" cy="142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Jurnal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Pembalik</a:t>
          </a:r>
          <a:r>
            <a:rPr lang="en-US" sz="2000" b="1" kern="1200" dirty="0" smtClean="0">
              <a:hlinkClick xmlns:r="http://schemas.openxmlformats.org/officeDocument/2006/relationships" r:id="" action="ppaction://hlinksldjump"/>
            </a:rPr>
            <a:t> Perusahaan </a:t>
          </a:r>
          <a:r>
            <a:rPr lang="en-US" sz="2000" b="1" kern="1200" dirty="0" err="1" smtClean="0">
              <a:hlinkClick xmlns:r="http://schemas.openxmlformats.org/officeDocument/2006/relationships" r:id="" action="ppaction://hlinksldjump"/>
            </a:rPr>
            <a:t>Dagang</a:t>
          </a:r>
          <a:endParaRPr lang="en-US" sz="2000" b="1" kern="1200" dirty="0"/>
        </a:p>
      </dsp:txBody>
      <dsp:txXfrm>
        <a:off x="1272471" y="1545335"/>
        <a:ext cx="1621536" cy="1426464"/>
      </dsp:txXfrm>
    </dsp:sp>
  </dsp:spTree>
</dsp:drawing>
</file>

<file path=ppt/diagrams/drawing5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2502C2-594A-4A13-A5FF-5CD5841BD847}">
      <dsp:nvSpPr>
        <dsp:cNvPr id="0" name=""/>
        <dsp:cNvSpPr/>
      </dsp:nvSpPr>
      <dsp:spPr>
        <a:xfrm>
          <a:off x="1590555" y="1232003"/>
          <a:ext cx="1467088" cy="14670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1800" kern="1200" dirty="0" err="1" smtClean="0"/>
            <a:t>Penutupan</a:t>
          </a:r>
          <a:r>
            <a:rPr lang="en-ID" altLang="en-US" sz="1800" kern="1200" dirty="0" smtClean="0"/>
            <a:t> </a:t>
          </a:r>
          <a:r>
            <a:rPr lang="en-ID" altLang="en-US" sz="1800" kern="1200" dirty="0" err="1" smtClean="0"/>
            <a:t>siklus</a:t>
          </a:r>
          <a:r>
            <a:rPr lang="en-ID" altLang="en-US" sz="1800" kern="1200" dirty="0" smtClean="0"/>
            <a:t> </a:t>
          </a:r>
          <a:r>
            <a:rPr lang="en-ID" altLang="en-US" sz="1800" kern="1200" dirty="0" err="1" smtClean="0"/>
            <a:t>akuntansi</a:t>
          </a:r>
          <a:endParaRPr lang="en-ID" altLang="en-US" sz="1800" kern="1200" dirty="0"/>
        </a:p>
      </dsp:txBody>
      <dsp:txXfrm>
        <a:off x="1590555" y="1232003"/>
        <a:ext cx="1467088" cy="1467088"/>
      </dsp:txXfrm>
    </dsp:sp>
    <dsp:sp modelId="{B849A6F3-9933-4C36-AF65-6098308CBC3C}">
      <dsp:nvSpPr>
        <dsp:cNvPr id="0" name=""/>
        <dsp:cNvSpPr/>
      </dsp:nvSpPr>
      <dsp:spPr>
        <a:xfrm rot="12900000">
          <a:off x="596198" y="958791"/>
          <a:ext cx="1177347" cy="4181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756079-1332-4090-9A47-D2C0EDB7FB22}">
      <dsp:nvSpPr>
        <dsp:cNvPr id="0" name=""/>
        <dsp:cNvSpPr/>
      </dsp:nvSpPr>
      <dsp:spPr>
        <a:xfrm>
          <a:off x="5792" y="272708"/>
          <a:ext cx="1393733" cy="1114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2400" kern="1200" dirty="0" err="1" smtClean="0"/>
            <a:t>Jurnal</a:t>
          </a:r>
          <a:r>
            <a:rPr lang="en-ID" altLang="en-US" sz="2400" kern="1200" dirty="0" smtClean="0"/>
            <a:t> </a:t>
          </a:r>
          <a:r>
            <a:rPr lang="en-ID" altLang="en-US" sz="2400" kern="1200" dirty="0" err="1" smtClean="0"/>
            <a:t>penutup</a:t>
          </a:r>
          <a:endParaRPr lang="en-ID" altLang="en-US" sz="2400" kern="1200" dirty="0"/>
        </a:p>
      </dsp:txBody>
      <dsp:txXfrm>
        <a:off x="5792" y="272708"/>
        <a:ext cx="1393733" cy="1114986"/>
      </dsp:txXfrm>
    </dsp:sp>
    <dsp:sp modelId="{D0718308-59AC-43E6-A882-4828EE4494C2}">
      <dsp:nvSpPr>
        <dsp:cNvPr id="0" name=""/>
        <dsp:cNvSpPr/>
      </dsp:nvSpPr>
      <dsp:spPr>
        <a:xfrm rot="19500000">
          <a:off x="2874654" y="958791"/>
          <a:ext cx="1177347" cy="41812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0D0BC9-3E91-4623-8C1A-C4A70EB3594B}">
      <dsp:nvSpPr>
        <dsp:cNvPr id="0" name=""/>
        <dsp:cNvSpPr/>
      </dsp:nvSpPr>
      <dsp:spPr>
        <a:xfrm>
          <a:off x="3248674" y="272708"/>
          <a:ext cx="1393733" cy="1114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2400" kern="1200" dirty="0" err="1" smtClean="0"/>
            <a:t>Jurnal</a:t>
          </a:r>
          <a:r>
            <a:rPr lang="en-ID" altLang="en-US" sz="2400" kern="1200" dirty="0" smtClean="0"/>
            <a:t> </a:t>
          </a:r>
          <a:r>
            <a:rPr lang="en-ID" altLang="en-US" sz="2400" kern="1200" dirty="0" err="1" smtClean="0"/>
            <a:t>pembalik</a:t>
          </a:r>
          <a:endParaRPr lang="en-ID" altLang="en-US" sz="2400" kern="1200" dirty="0"/>
        </a:p>
      </dsp:txBody>
      <dsp:txXfrm>
        <a:off x="3248674" y="272708"/>
        <a:ext cx="1393733" cy="1114986"/>
      </dsp:txXfrm>
    </dsp:sp>
  </dsp:spTree>
</dsp:drawing>
</file>

<file path=ppt/diagrams/drawing5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1DEAC9-5D4C-4A6A-A44E-082A26F60596}">
      <dsp:nvSpPr>
        <dsp:cNvPr id="0" name=""/>
        <dsp:cNvSpPr/>
      </dsp:nvSpPr>
      <dsp:spPr>
        <a:xfrm>
          <a:off x="6141" y="0"/>
          <a:ext cx="1835719" cy="9607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2800" kern="1200" dirty="0" err="1">
              <a:solidFill>
                <a:schemeClr val="tx1"/>
              </a:solidFill>
            </a:rPr>
            <a:t>Pengertian</a:t>
          </a:r>
          <a:endParaRPr lang="en-ID" altLang="en-US" sz="2800" kern="1200" dirty="0">
            <a:solidFill>
              <a:schemeClr val="tx1"/>
            </a:solidFill>
          </a:endParaRPr>
        </a:p>
      </dsp:txBody>
      <dsp:txXfrm>
        <a:off x="6141" y="0"/>
        <a:ext cx="1835719" cy="960755"/>
      </dsp:txXfrm>
    </dsp:sp>
    <dsp:sp modelId="{8A5CF0CE-3323-464D-9C63-05C1BDB053F5}">
      <dsp:nvSpPr>
        <dsp:cNvPr id="0" name=""/>
        <dsp:cNvSpPr/>
      </dsp:nvSpPr>
      <dsp:spPr>
        <a:xfrm>
          <a:off x="2025432" y="252748"/>
          <a:ext cx="389172" cy="455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025432" y="252748"/>
        <a:ext cx="389172" cy="455258"/>
      </dsp:txXfrm>
    </dsp:sp>
    <dsp:sp modelId="{552FB8E7-A5FB-4CC3-94C3-CE0BDF19F9F1}">
      <dsp:nvSpPr>
        <dsp:cNvPr id="0" name=""/>
        <dsp:cNvSpPr/>
      </dsp:nvSpPr>
      <dsp:spPr>
        <a:xfrm>
          <a:off x="2576148" y="0"/>
          <a:ext cx="1835719" cy="96075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2800" kern="1200" dirty="0" err="1">
              <a:solidFill>
                <a:schemeClr val="tx1"/>
              </a:solidFill>
            </a:rPr>
            <a:t>Tujuan</a:t>
          </a:r>
          <a:endParaRPr lang="en-ID" altLang="en-US" sz="2800" kern="1200" dirty="0">
            <a:solidFill>
              <a:schemeClr val="tx1"/>
            </a:solidFill>
          </a:endParaRPr>
        </a:p>
      </dsp:txBody>
      <dsp:txXfrm>
        <a:off x="2576148" y="0"/>
        <a:ext cx="1835719" cy="960755"/>
      </dsp:txXfrm>
    </dsp:sp>
    <dsp:sp modelId="{353C3794-50AA-4D44-83C9-CE28317C3317}">
      <dsp:nvSpPr>
        <dsp:cNvPr id="0" name=""/>
        <dsp:cNvSpPr/>
      </dsp:nvSpPr>
      <dsp:spPr>
        <a:xfrm>
          <a:off x="4595439" y="252748"/>
          <a:ext cx="389172" cy="4552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595439" y="252748"/>
        <a:ext cx="389172" cy="455258"/>
      </dsp:txXfrm>
    </dsp:sp>
    <dsp:sp modelId="{A1E15D63-E1FF-4A28-A04F-A2B65927BC31}">
      <dsp:nvSpPr>
        <dsp:cNvPr id="0" name=""/>
        <dsp:cNvSpPr/>
      </dsp:nvSpPr>
      <dsp:spPr>
        <a:xfrm>
          <a:off x="5146155" y="0"/>
          <a:ext cx="1835719" cy="96075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2800" kern="1200" dirty="0" err="1">
              <a:solidFill>
                <a:schemeClr val="tx1"/>
              </a:solidFill>
            </a:rPr>
            <a:t>Sumber</a:t>
          </a:r>
          <a:endParaRPr lang="en-ID" altLang="en-US" sz="2800" kern="1200" dirty="0">
            <a:solidFill>
              <a:schemeClr val="tx1"/>
            </a:solidFill>
          </a:endParaRPr>
        </a:p>
      </dsp:txBody>
      <dsp:txXfrm>
        <a:off x="5146155" y="0"/>
        <a:ext cx="1835719" cy="960755"/>
      </dsp:txXfrm>
    </dsp:sp>
  </dsp:spTree>
</dsp:drawing>
</file>

<file path=ppt/diagrams/drawing5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55725-8984-42CB-98CB-8E7728DD5EAB}">
      <dsp:nvSpPr>
        <dsp:cNvPr id="0" name=""/>
        <dsp:cNvSpPr/>
      </dsp:nvSpPr>
      <dsp:spPr>
        <a:xfrm>
          <a:off x="0" y="426089"/>
          <a:ext cx="667369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971512-D8E1-4E4B-89F4-FF2EB164C196}">
      <dsp:nvSpPr>
        <dsp:cNvPr id="0" name=""/>
        <dsp:cNvSpPr/>
      </dsp:nvSpPr>
      <dsp:spPr>
        <a:xfrm>
          <a:off x="333684" y="27569"/>
          <a:ext cx="4671583" cy="797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575" tIns="0" rIns="176575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/>
            <a:t>Menutup akun nominal bersaldo debit</a:t>
          </a:r>
          <a:endParaRPr lang="en-US" sz="2000" b="0" kern="1200" dirty="0"/>
        </a:p>
      </dsp:txBody>
      <dsp:txXfrm>
        <a:off x="333684" y="27569"/>
        <a:ext cx="4671583" cy="797040"/>
      </dsp:txXfrm>
    </dsp:sp>
    <dsp:sp modelId="{FB20FF5F-D131-4A8A-AEBC-01A2B84D6655}">
      <dsp:nvSpPr>
        <dsp:cNvPr id="0" name=""/>
        <dsp:cNvSpPr/>
      </dsp:nvSpPr>
      <dsp:spPr>
        <a:xfrm>
          <a:off x="0" y="1650809"/>
          <a:ext cx="667369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07B078-3354-4F1B-9438-E4F95C4B43A6}">
      <dsp:nvSpPr>
        <dsp:cNvPr id="0" name=""/>
        <dsp:cNvSpPr/>
      </dsp:nvSpPr>
      <dsp:spPr>
        <a:xfrm>
          <a:off x="333684" y="1252289"/>
          <a:ext cx="4671583" cy="79704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575" tIns="0" rIns="176575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/>
            <a:t>Menutup akun nominal bersaldo kredit</a:t>
          </a:r>
          <a:endParaRPr lang="en-US" sz="2000" b="0" kern="1200" dirty="0"/>
        </a:p>
      </dsp:txBody>
      <dsp:txXfrm>
        <a:off x="333684" y="1252289"/>
        <a:ext cx="4671583" cy="797040"/>
      </dsp:txXfrm>
    </dsp:sp>
    <dsp:sp modelId="{F855875C-E8B4-4273-8C6C-6A8EC3091B3C}">
      <dsp:nvSpPr>
        <dsp:cNvPr id="0" name=""/>
        <dsp:cNvSpPr/>
      </dsp:nvSpPr>
      <dsp:spPr>
        <a:xfrm>
          <a:off x="0" y="2875530"/>
          <a:ext cx="667369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B30F84-9FC1-4455-B8FC-CA5DC2189586}">
      <dsp:nvSpPr>
        <dsp:cNvPr id="0" name=""/>
        <dsp:cNvSpPr/>
      </dsp:nvSpPr>
      <dsp:spPr>
        <a:xfrm>
          <a:off x="333684" y="2477009"/>
          <a:ext cx="4671583" cy="79704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575" tIns="0" rIns="176575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/>
            <a:t>Menutup akun laba/rugi</a:t>
          </a:r>
          <a:endParaRPr lang="en-US" sz="2000" b="0" kern="1200" dirty="0"/>
        </a:p>
      </dsp:txBody>
      <dsp:txXfrm>
        <a:off x="333684" y="2477009"/>
        <a:ext cx="4671583" cy="797040"/>
      </dsp:txXfrm>
    </dsp:sp>
    <dsp:sp modelId="{B280323F-99E6-400A-A475-ED19C502BBBA}">
      <dsp:nvSpPr>
        <dsp:cNvPr id="0" name=""/>
        <dsp:cNvSpPr/>
      </dsp:nvSpPr>
      <dsp:spPr>
        <a:xfrm>
          <a:off x="0" y="4100250"/>
          <a:ext cx="667369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FC5F5B-97E3-4C6C-94F5-A2D0F4744253}">
      <dsp:nvSpPr>
        <dsp:cNvPr id="0" name=""/>
        <dsp:cNvSpPr/>
      </dsp:nvSpPr>
      <dsp:spPr>
        <a:xfrm>
          <a:off x="333684" y="3701730"/>
          <a:ext cx="4671583" cy="7970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575" tIns="0" rIns="17657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0" kern="1200" dirty="0" err="1" smtClean="0"/>
            <a:t>Menutup</a:t>
          </a:r>
          <a:r>
            <a:rPr lang="en-US" altLang="en-US" sz="2000" b="0" kern="1200" dirty="0" smtClean="0"/>
            <a:t> </a:t>
          </a:r>
          <a:r>
            <a:rPr lang="en-US" altLang="en-US" sz="2000" b="0" kern="1200" dirty="0" err="1" smtClean="0"/>
            <a:t>akun</a:t>
          </a:r>
          <a:r>
            <a:rPr lang="en-US" altLang="en-US" sz="2000" b="0" kern="1200" dirty="0" smtClean="0"/>
            <a:t> </a:t>
          </a:r>
          <a:r>
            <a:rPr lang="en-US" altLang="en-US" sz="2000" b="0" kern="1200" dirty="0" err="1" smtClean="0"/>
            <a:t>prive</a:t>
          </a:r>
          <a:endParaRPr lang="en-US" altLang="en-US" sz="2000" b="0" kern="1200" dirty="0"/>
        </a:p>
      </dsp:txBody>
      <dsp:txXfrm>
        <a:off x="333684" y="3701730"/>
        <a:ext cx="4671583" cy="7970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132C22-F00F-4B0E-BEE6-3C08ED5D139E}">
      <dsp:nvSpPr>
        <dsp:cNvPr id="0" name=""/>
        <dsp:cNvSpPr/>
      </dsp:nvSpPr>
      <dsp:spPr>
        <a:xfrm>
          <a:off x="1711506" y="2529"/>
          <a:ext cx="6894848" cy="21565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Sistem</a:t>
          </a:r>
          <a:r>
            <a:rPr lang="en-US" sz="2000" kern="1200" dirty="0" smtClean="0"/>
            <a:t> informasi yang mengidentifikasi, mencatat, dan mengomunikasikan kejadian ekonomi dari suatu organisasi kepada pihak yang berkepentingan.</a:t>
          </a:r>
          <a:endParaRPr lang="en-US" sz="2000" kern="1200" dirty="0"/>
        </a:p>
      </dsp:txBody>
      <dsp:txXfrm>
        <a:off x="1711506" y="2529"/>
        <a:ext cx="6894848" cy="2156519"/>
      </dsp:txXfrm>
    </dsp:sp>
    <dsp:sp modelId="{E8FD5021-F571-42D6-BCB0-290DBFC552A9}">
      <dsp:nvSpPr>
        <dsp:cNvPr id="0" name=""/>
        <dsp:cNvSpPr/>
      </dsp:nvSpPr>
      <dsp:spPr>
        <a:xfrm>
          <a:off x="4245" y="389333"/>
          <a:ext cx="1707261" cy="13829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Pengertian Akuntansi</a:t>
          </a:r>
          <a:endParaRPr lang="en-US" sz="2300" kern="1200" dirty="0"/>
        </a:p>
      </dsp:txBody>
      <dsp:txXfrm>
        <a:off x="4245" y="389333"/>
        <a:ext cx="1707261" cy="1382911"/>
      </dsp:txXfrm>
    </dsp:sp>
    <dsp:sp modelId="{E833A82F-0670-42B6-AE64-279FBCF583C6}">
      <dsp:nvSpPr>
        <dsp:cNvPr id="0" name=""/>
        <dsp:cNvSpPr/>
      </dsp:nvSpPr>
      <dsp:spPr>
        <a:xfrm>
          <a:off x="1715751" y="2218935"/>
          <a:ext cx="6894848" cy="40235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b="1" kern="1200" dirty="0" smtClean="0"/>
            <a:t>Manfaat Umum</a:t>
          </a:r>
          <a:r>
            <a:rPr lang="en-ID" sz="2000" kern="1200" dirty="0" smtClean="0"/>
            <a:t>, </a:t>
          </a:r>
          <a:r>
            <a:rPr lang="en-US" sz="2000" kern="1200" dirty="0" smtClean="0"/>
            <a:t>memperoleh informasi keuangan perusahaan yang akurat sehingga pemakai laporan keuangan dapat mengambil keputusan dengan tepat; sebagai alat pertanggungjawaban manajemen kepada pemilik perusahaan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b="1" kern="1200" dirty="0" smtClean="0"/>
            <a:t>Manfaat </a:t>
          </a:r>
          <a:r>
            <a:rPr lang="en-ID" sz="2000" b="1" kern="1200" dirty="0" smtClean="0"/>
            <a:t>Khusus, </a:t>
          </a:r>
          <a:r>
            <a:rPr lang="en-US" sz="2000" b="0" kern="1200" dirty="0" smtClean="0"/>
            <a:t>Memberikan informasi keuangan yang dapat dipercaya; memperoleh laba; informasi mengenai kebijakan yang digunakan perusahaan; serta aktivitas pembiayaan dan investasi.</a:t>
          </a:r>
          <a:endParaRPr lang="en-US" sz="2000" b="0" kern="1200" dirty="0"/>
        </a:p>
      </dsp:txBody>
      <dsp:txXfrm>
        <a:off x="1715751" y="2218935"/>
        <a:ext cx="6894848" cy="4023569"/>
      </dsp:txXfrm>
    </dsp:sp>
    <dsp:sp modelId="{B92962A5-D47C-458F-8668-387B6133432E}">
      <dsp:nvSpPr>
        <dsp:cNvPr id="0" name=""/>
        <dsp:cNvSpPr/>
      </dsp:nvSpPr>
      <dsp:spPr>
        <a:xfrm>
          <a:off x="4245" y="3695030"/>
          <a:ext cx="1707261" cy="13829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Manfaat Akuntansi</a:t>
          </a:r>
          <a:endParaRPr lang="en-US" sz="2300" kern="1200" dirty="0"/>
        </a:p>
      </dsp:txBody>
      <dsp:txXfrm>
        <a:off x="4245" y="3695030"/>
        <a:ext cx="1707261" cy="1382911"/>
      </dsp:txXfrm>
    </dsp:sp>
  </dsp:spTree>
</dsp:drawing>
</file>

<file path=ppt/diagrams/drawing6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8DFF6-0BBC-4765-94CE-726AE7249D2C}">
      <dsp:nvSpPr>
        <dsp:cNvPr id="0" name=""/>
        <dsp:cNvSpPr/>
      </dsp:nvSpPr>
      <dsp:spPr>
        <a:xfrm>
          <a:off x="0" y="232950"/>
          <a:ext cx="4419314" cy="1093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1700" kern="1200" dirty="0"/>
            <a:t>D</a:t>
          </a:r>
          <a:r>
            <a:rPr lang="en-US" sz="1700" kern="1200" dirty="0" err="1"/>
            <a:t>ata</a:t>
          </a:r>
          <a:r>
            <a:rPr lang="en-US" sz="1700" kern="1200" dirty="0"/>
            <a:t> </a:t>
          </a:r>
          <a:r>
            <a:rPr lang="en-US" sz="1700" kern="1200" dirty="0" err="1"/>
            <a:t>neraca</a:t>
          </a:r>
          <a:r>
            <a:rPr lang="en-US" sz="1700" kern="1200" dirty="0"/>
            <a:t> </a:t>
          </a:r>
          <a:r>
            <a:rPr lang="en-US" sz="1700" kern="1200" dirty="0" err="1"/>
            <a:t>saldo</a:t>
          </a:r>
          <a:r>
            <a:rPr lang="en-US" sz="1700" kern="1200" dirty="0"/>
            <a:t> </a:t>
          </a:r>
          <a:r>
            <a:rPr lang="en-US" sz="1700" kern="1200" dirty="0" err="1"/>
            <a:t>setelah</a:t>
          </a:r>
          <a:r>
            <a:rPr lang="en-US" sz="1700" kern="1200" dirty="0"/>
            <a:t> </a:t>
          </a:r>
          <a:r>
            <a:rPr lang="en-US" sz="1700" kern="1200" dirty="0" err="1"/>
            <a:t>penutupan</a:t>
          </a:r>
          <a:r>
            <a:rPr lang="en-US" sz="1700" kern="1200" dirty="0"/>
            <a:t> </a:t>
          </a:r>
          <a:r>
            <a:rPr lang="en-US" sz="1700" kern="1200" dirty="0" err="1"/>
            <a:t>berasal</a:t>
          </a:r>
          <a:r>
            <a:rPr lang="en-US" sz="1700" kern="1200" dirty="0"/>
            <a:t> </a:t>
          </a:r>
          <a:r>
            <a:rPr lang="en-US" sz="1700" kern="1200" dirty="0" err="1"/>
            <a:t>dari</a:t>
          </a:r>
          <a:r>
            <a:rPr lang="en-US" sz="1700" kern="1200" dirty="0"/>
            <a:t> </a:t>
          </a:r>
          <a:r>
            <a:rPr lang="en-US" sz="1700" kern="1200" dirty="0" err="1"/>
            <a:t>saldo</a:t>
          </a:r>
          <a:r>
            <a:rPr lang="en-US" sz="1700" kern="1200" dirty="0"/>
            <a:t> </a:t>
          </a:r>
          <a:r>
            <a:rPr lang="en-US" sz="1700" kern="1200" dirty="0" err="1"/>
            <a:t>akun</a:t>
          </a:r>
          <a:r>
            <a:rPr lang="en-US" sz="1700" kern="1200" dirty="0"/>
            <a:t> </a:t>
          </a:r>
          <a:r>
            <a:rPr lang="en-US" sz="1700" kern="1200" dirty="0" err="1"/>
            <a:t>buku</a:t>
          </a:r>
          <a:r>
            <a:rPr lang="en-US" sz="1700" kern="1200" dirty="0"/>
            <a:t> </a:t>
          </a:r>
          <a:r>
            <a:rPr lang="en-US" sz="1700" kern="1200" dirty="0" err="1"/>
            <a:t>besar</a:t>
          </a:r>
          <a:r>
            <a:rPr lang="en-US" sz="1700" kern="1200" dirty="0"/>
            <a:t> </a:t>
          </a:r>
          <a:r>
            <a:rPr lang="en-US" sz="1700" kern="1200" dirty="0" err="1"/>
            <a:t>setelah</a:t>
          </a:r>
          <a:r>
            <a:rPr lang="en-US" sz="1700" kern="1200" dirty="0"/>
            <a:t> </a:t>
          </a:r>
          <a:r>
            <a:rPr lang="en-US" sz="1700" kern="1200" dirty="0" err="1"/>
            <a:t>penutupan</a:t>
          </a:r>
          <a:r>
            <a:rPr lang="en-US" sz="1700" kern="1200" dirty="0"/>
            <a:t>.</a:t>
          </a:r>
        </a:p>
      </dsp:txBody>
      <dsp:txXfrm>
        <a:off x="0" y="232950"/>
        <a:ext cx="4419314" cy="729248"/>
      </dsp:txXfrm>
    </dsp:sp>
    <dsp:sp modelId="{A527D8D7-AE0F-41E2-B0A5-F384C5C9B908}">
      <dsp:nvSpPr>
        <dsp:cNvPr id="0" name=""/>
        <dsp:cNvSpPr/>
      </dsp:nvSpPr>
      <dsp:spPr>
        <a:xfrm>
          <a:off x="905160" y="962199"/>
          <a:ext cx="4419314" cy="257039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altLang="en-US" sz="1700" kern="1200" dirty="0"/>
            <a:t>N</a:t>
          </a:r>
          <a:r>
            <a:rPr lang="en-US" sz="1700" kern="1200" dirty="0" err="1"/>
            <a:t>eraca</a:t>
          </a:r>
          <a:r>
            <a:rPr lang="en-US" sz="1700" kern="1200" dirty="0"/>
            <a:t> </a:t>
          </a:r>
          <a:r>
            <a:rPr lang="en-US" sz="1700" kern="1200" dirty="0" err="1"/>
            <a:t>saldo</a:t>
          </a:r>
          <a:r>
            <a:rPr lang="en-US" sz="1700" kern="1200" dirty="0"/>
            <a:t> </a:t>
          </a:r>
          <a:r>
            <a:rPr lang="en-US" sz="1700" kern="1200" dirty="0" err="1"/>
            <a:t>setelah</a:t>
          </a:r>
          <a:r>
            <a:rPr lang="en-US" sz="1700" kern="1200" dirty="0"/>
            <a:t> </a:t>
          </a:r>
          <a:r>
            <a:rPr lang="en-US" sz="1700" kern="1200" dirty="0" err="1"/>
            <a:t>penutupan</a:t>
          </a:r>
          <a:r>
            <a:rPr lang="en-US" sz="1700" kern="1200" dirty="0"/>
            <a:t> </a:t>
          </a:r>
          <a:r>
            <a:rPr lang="en-US" sz="1700" kern="1200" dirty="0" err="1"/>
            <a:t>menyajikan</a:t>
          </a:r>
          <a:r>
            <a:rPr lang="en-US" sz="1700" kern="1200" dirty="0"/>
            <a:t> </a:t>
          </a:r>
          <a:r>
            <a:rPr lang="en-US" sz="1700" kern="1200" dirty="0" err="1"/>
            <a:t>saldo</a:t>
          </a:r>
          <a:r>
            <a:rPr lang="en-US" sz="1700" kern="1200" dirty="0"/>
            <a:t> </a:t>
          </a:r>
          <a:r>
            <a:rPr lang="en-US" sz="1700" kern="1200" dirty="0" err="1"/>
            <a:t>akun-akun</a:t>
          </a:r>
          <a:r>
            <a:rPr lang="en-US" sz="1700" kern="1200" dirty="0"/>
            <a:t> </a:t>
          </a:r>
          <a:r>
            <a:rPr lang="en-US" sz="1700" kern="1200" dirty="0" err="1"/>
            <a:t>riil</a:t>
          </a:r>
          <a:r>
            <a:rPr lang="en-US" sz="1700" kern="1200" dirty="0"/>
            <a:t> (</a:t>
          </a:r>
          <a:r>
            <a:rPr lang="en-US" sz="1700" kern="1200" dirty="0" err="1"/>
            <a:t>akun</a:t>
          </a:r>
          <a:r>
            <a:rPr lang="en-US" sz="1700" kern="1200" dirty="0"/>
            <a:t> </a:t>
          </a:r>
          <a:r>
            <a:rPr lang="en-US" sz="1700" kern="1200" dirty="0" err="1"/>
            <a:t>harta</a:t>
          </a:r>
          <a:r>
            <a:rPr lang="en-US" sz="1700" kern="1200" dirty="0"/>
            <a:t>, </a:t>
          </a:r>
          <a:r>
            <a:rPr lang="en-US" sz="1700" kern="1200" dirty="0" err="1"/>
            <a:t>utang</a:t>
          </a:r>
          <a:r>
            <a:rPr lang="en-US" sz="1700" kern="1200" dirty="0"/>
            <a:t>, </a:t>
          </a:r>
          <a:r>
            <a:rPr lang="en-US" sz="1700" kern="1200" dirty="0" err="1"/>
            <a:t>dan</a:t>
          </a:r>
          <a:r>
            <a:rPr lang="en-US" sz="1700" kern="1200" dirty="0"/>
            <a:t> modal) </a:t>
          </a:r>
          <a:r>
            <a:rPr lang="en-US" sz="1700" kern="1200" dirty="0" err="1"/>
            <a:t>pada</a:t>
          </a:r>
          <a:r>
            <a:rPr lang="en-US" sz="1700" kern="1200" dirty="0"/>
            <a:t> </a:t>
          </a:r>
          <a:r>
            <a:rPr lang="en-US" sz="1700" kern="1200" dirty="0" err="1"/>
            <a:t>akhir</a:t>
          </a:r>
          <a:r>
            <a:rPr lang="en-US" sz="1700" kern="1200" dirty="0"/>
            <a:t> </a:t>
          </a:r>
          <a:r>
            <a:rPr lang="en-US" sz="1700" kern="1200" dirty="0" err="1"/>
            <a:t>periode</a:t>
          </a:r>
          <a:r>
            <a:rPr lang="en-US" sz="1700" kern="1200" dirty="0"/>
            <a:t> </a:t>
          </a:r>
          <a:r>
            <a:rPr lang="en-US" sz="1700" kern="1200" dirty="0" err="1"/>
            <a:t>akuntansi</a:t>
          </a:r>
          <a:r>
            <a:rPr lang="en-US" sz="1700" kern="1200" dirty="0"/>
            <a:t>.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/>
            <a:t>Neraca</a:t>
          </a:r>
          <a:r>
            <a:rPr lang="en-US" sz="1700" kern="1200" dirty="0"/>
            <a:t> </a:t>
          </a:r>
          <a:r>
            <a:rPr lang="en-US" sz="1700" kern="1200" dirty="0" err="1"/>
            <a:t>saldo</a:t>
          </a:r>
          <a:r>
            <a:rPr lang="en-US" sz="1700" kern="1200" dirty="0"/>
            <a:t> </a:t>
          </a:r>
          <a:r>
            <a:rPr lang="en-US" sz="1700" kern="1200" dirty="0" err="1"/>
            <a:t>setelah</a:t>
          </a:r>
          <a:r>
            <a:rPr lang="en-US" sz="1700" kern="1200" dirty="0"/>
            <a:t> </a:t>
          </a:r>
          <a:r>
            <a:rPr lang="en-US" sz="1700" kern="1200" dirty="0" err="1"/>
            <a:t>penutupan</a:t>
          </a:r>
          <a:r>
            <a:rPr lang="en-US" sz="1700" kern="1200" dirty="0"/>
            <a:t> </a:t>
          </a:r>
          <a:r>
            <a:rPr lang="en-US" sz="1700" kern="1200" dirty="0" err="1"/>
            <a:t>sebagai</a:t>
          </a:r>
          <a:r>
            <a:rPr lang="en-US" sz="1700" kern="1200" dirty="0"/>
            <a:t> </a:t>
          </a:r>
          <a:r>
            <a:rPr lang="en-US" sz="1700" kern="1200" dirty="0" err="1"/>
            <a:t>alat</a:t>
          </a:r>
          <a:r>
            <a:rPr lang="en-US" sz="1700" kern="1200" dirty="0"/>
            <a:t> </a:t>
          </a:r>
          <a:r>
            <a:rPr lang="en-US" sz="1700" kern="1200" dirty="0" err="1"/>
            <a:t>menguji</a:t>
          </a:r>
          <a:r>
            <a:rPr lang="en-US" sz="1700" kern="1200" dirty="0"/>
            <a:t> </a:t>
          </a:r>
          <a:r>
            <a:rPr lang="en-US" sz="1700" kern="1200" dirty="0" err="1"/>
            <a:t>kebenaran</a:t>
          </a:r>
          <a:r>
            <a:rPr lang="en-US" sz="1700" kern="1200" dirty="0"/>
            <a:t> posting </a:t>
          </a:r>
          <a:r>
            <a:rPr lang="en-US" sz="1700" kern="1200" dirty="0" err="1"/>
            <a:t>jurnal</a:t>
          </a:r>
          <a:r>
            <a:rPr lang="en-US" sz="1700" kern="1200" dirty="0"/>
            <a:t> </a:t>
          </a:r>
          <a:r>
            <a:rPr lang="en-US" sz="1700" kern="1200" dirty="0" err="1"/>
            <a:t>penyesuaian</a:t>
          </a:r>
          <a:r>
            <a:rPr lang="en-US" sz="1700" kern="1200" dirty="0"/>
            <a:t> </a:t>
          </a:r>
          <a:r>
            <a:rPr lang="en-US" sz="1700" kern="1200" dirty="0" err="1"/>
            <a:t>ke</a:t>
          </a:r>
          <a:r>
            <a:rPr lang="en-US" sz="1700" kern="1200" dirty="0"/>
            <a:t> </a:t>
          </a:r>
          <a:r>
            <a:rPr lang="en-US" sz="1700" kern="1200" dirty="0" err="1"/>
            <a:t>buku</a:t>
          </a:r>
          <a:r>
            <a:rPr lang="en-US" sz="1700" kern="1200" dirty="0"/>
            <a:t> </a:t>
          </a:r>
          <a:r>
            <a:rPr lang="en-US" sz="1700" kern="1200" dirty="0" err="1"/>
            <a:t>besar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jurnal</a:t>
          </a:r>
          <a:r>
            <a:rPr lang="en-US" sz="1700" kern="1200" dirty="0"/>
            <a:t> </a:t>
          </a:r>
          <a:r>
            <a:rPr lang="en-US" sz="1700" kern="1200" dirty="0" err="1"/>
            <a:t>penutup</a:t>
          </a:r>
          <a:r>
            <a:rPr lang="en-US" sz="1700" kern="1200" dirty="0"/>
            <a:t>.</a:t>
          </a:r>
        </a:p>
      </dsp:txBody>
      <dsp:txXfrm>
        <a:off x="905160" y="962199"/>
        <a:ext cx="4419314" cy="2570399"/>
      </dsp:txXfrm>
    </dsp:sp>
  </dsp:spTree>
</dsp:drawing>
</file>

<file path=ppt/diagrams/drawing6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75AB85-8D1A-4769-8BC8-464F73578D1F}">
      <dsp:nvSpPr>
        <dsp:cNvPr id="0" name=""/>
        <dsp:cNvSpPr/>
      </dsp:nvSpPr>
      <dsp:spPr>
        <a:xfrm>
          <a:off x="2780853" y="522404"/>
          <a:ext cx="2134492" cy="6205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ID" alt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ID" alt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Pembalik</a:t>
          </a:r>
          <a:endParaRPr lang="en-US" sz="2000" kern="1200" dirty="0"/>
        </a:p>
      </dsp:txBody>
      <dsp:txXfrm>
        <a:off x="2780853" y="522404"/>
        <a:ext cx="2134492" cy="620596"/>
      </dsp:txXfrm>
    </dsp:sp>
    <dsp:sp modelId="{0B9AF5AE-1AFD-4869-975A-D6D49E74A165}">
      <dsp:nvSpPr>
        <dsp:cNvPr id="0" name=""/>
        <dsp:cNvSpPr/>
      </dsp:nvSpPr>
      <dsp:spPr>
        <a:xfrm>
          <a:off x="1073259" y="1143001"/>
          <a:ext cx="2774840" cy="569198"/>
        </a:xfrm>
        <a:custGeom>
          <a:avLst/>
          <a:gdLst/>
          <a:ahLst/>
          <a:cxnLst/>
          <a:rect l="0" t="0" r="0" b="0"/>
          <a:pathLst>
            <a:path>
              <a:moveTo>
                <a:pt x="2774840" y="0"/>
              </a:moveTo>
              <a:lnTo>
                <a:pt x="2774840" y="284599"/>
              </a:lnTo>
              <a:lnTo>
                <a:pt x="0" y="284599"/>
              </a:lnTo>
              <a:lnTo>
                <a:pt x="0" y="5691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95429-EA84-41E4-9559-C62243B6DED6}">
      <dsp:nvSpPr>
        <dsp:cNvPr id="0" name=""/>
        <dsp:cNvSpPr/>
      </dsp:nvSpPr>
      <dsp:spPr>
        <a:xfrm>
          <a:off x="6012" y="1712199"/>
          <a:ext cx="2134492" cy="142299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Dibuat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awal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periode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akuntansi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6012" y="1712199"/>
        <a:ext cx="2134492" cy="1422995"/>
      </dsp:txXfrm>
    </dsp:sp>
    <dsp:sp modelId="{0C848353-C9B7-47E5-B960-9C6ADE810493}">
      <dsp:nvSpPr>
        <dsp:cNvPr id="0" name=""/>
        <dsp:cNvSpPr/>
      </dsp:nvSpPr>
      <dsp:spPr>
        <a:xfrm>
          <a:off x="3802379" y="1143001"/>
          <a:ext cx="91440" cy="569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91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1682D-9F03-4652-AA39-6F54C33B5ADC}">
      <dsp:nvSpPr>
        <dsp:cNvPr id="0" name=""/>
        <dsp:cNvSpPr/>
      </dsp:nvSpPr>
      <dsp:spPr>
        <a:xfrm>
          <a:off x="2780853" y="1712199"/>
          <a:ext cx="2134492" cy="1422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Akun-akun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penyesuaian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dibuatkan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pembalik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pada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awal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periode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akuntansi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saldonya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bernilai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nol.</a:t>
          </a:r>
        </a:p>
      </dsp:txBody>
      <dsp:txXfrm>
        <a:off x="2780853" y="1712199"/>
        <a:ext cx="2134492" cy="1422995"/>
      </dsp:txXfrm>
    </dsp:sp>
    <dsp:sp modelId="{48E474AA-8AD6-42F7-8BF4-F8236AE7C0E7}">
      <dsp:nvSpPr>
        <dsp:cNvPr id="0" name=""/>
        <dsp:cNvSpPr/>
      </dsp:nvSpPr>
      <dsp:spPr>
        <a:xfrm>
          <a:off x="3848099" y="1143001"/>
          <a:ext cx="2774840" cy="569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599"/>
              </a:lnTo>
              <a:lnTo>
                <a:pt x="2774840" y="284599"/>
              </a:lnTo>
              <a:lnTo>
                <a:pt x="2774840" y="5691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EE6BA-251B-4DEF-8FCA-2C26F766D047}">
      <dsp:nvSpPr>
        <dsp:cNvPr id="0" name=""/>
        <dsp:cNvSpPr/>
      </dsp:nvSpPr>
      <dsp:spPr>
        <a:xfrm>
          <a:off x="5555694" y="1712199"/>
          <a:ext cx="2134492" cy="142299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idak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semua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akun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penyesuaian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perlu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dicatat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jurnal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pembalik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5555694" y="1712199"/>
        <a:ext cx="2134492" cy="1422995"/>
      </dsp:txXfrm>
    </dsp:sp>
  </dsp:spTree>
</dsp:drawing>
</file>

<file path=ppt/diagrams/drawing6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2502C2-594A-4A13-A5FF-5CD5841BD847}">
      <dsp:nvSpPr>
        <dsp:cNvPr id="0" name=""/>
        <dsp:cNvSpPr/>
      </dsp:nvSpPr>
      <dsp:spPr>
        <a:xfrm>
          <a:off x="2731600" y="2711518"/>
          <a:ext cx="2262050" cy="2262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ID" altLang="en-US" sz="3300" kern="1200" dirty="0" err="1"/>
            <a:t>Jurnal</a:t>
          </a:r>
          <a:r>
            <a:rPr lang="en-ID" altLang="en-US" sz="3300" kern="1200" dirty="0"/>
            <a:t> </a:t>
          </a:r>
          <a:r>
            <a:rPr lang="en-ID" altLang="en-US" sz="3300" kern="1200" dirty="0" err="1"/>
            <a:t>Pembalik</a:t>
          </a:r>
          <a:endParaRPr lang="en-ID" altLang="en-US" sz="3300" kern="1200" dirty="0"/>
        </a:p>
      </dsp:txBody>
      <dsp:txXfrm>
        <a:off x="2731600" y="2711518"/>
        <a:ext cx="2262050" cy="2262050"/>
      </dsp:txXfrm>
    </dsp:sp>
    <dsp:sp modelId="{B849A6F3-9933-4C36-AF65-6098308CBC3C}">
      <dsp:nvSpPr>
        <dsp:cNvPr id="0" name=""/>
        <dsp:cNvSpPr/>
      </dsp:nvSpPr>
      <dsp:spPr>
        <a:xfrm rot="12900000">
          <a:off x="1261224" y="2311263"/>
          <a:ext cx="1749716" cy="64468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756079-1332-4090-9A47-D2C0EDB7FB22}">
      <dsp:nvSpPr>
        <dsp:cNvPr id="0" name=""/>
        <dsp:cNvSpPr/>
      </dsp:nvSpPr>
      <dsp:spPr>
        <a:xfrm>
          <a:off x="344967" y="1272228"/>
          <a:ext cx="2148947" cy="1719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Membalik</a:t>
          </a:r>
          <a:r>
            <a:rPr lang="en-US" sz="2000" kern="1200" dirty="0"/>
            <a:t> </a:t>
          </a:r>
          <a:r>
            <a:rPr lang="en-US" sz="2000" kern="1200" dirty="0" err="1"/>
            <a:t>akun</a:t>
          </a:r>
          <a:r>
            <a:rPr lang="en-US" sz="2000" kern="1200" dirty="0"/>
            <a:t> </a:t>
          </a:r>
          <a:r>
            <a:rPr lang="en-US" sz="2000" kern="1200" dirty="0" err="1"/>
            <a:t>riil</a:t>
          </a:r>
          <a:r>
            <a:rPr lang="en-US" sz="2000" kern="1200" dirty="0"/>
            <a:t> </a:t>
          </a:r>
          <a:r>
            <a:rPr lang="en-US" sz="2000" kern="1200" dirty="0" err="1"/>
            <a:t>baru</a:t>
          </a:r>
          <a:r>
            <a:rPr lang="en-US" sz="2000" kern="1200" dirty="0"/>
            <a:t> </a:t>
          </a:r>
          <a:r>
            <a:rPr lang="en-US" sz="2000" kern="1200" dirty="0" err="1"/>
            <a:t>akibat</a:t>
          </a:r>
          <a:r>
            <a:rPr lang="en-US" sz="2000" kern="1200" dirty="0"/>
            <a:t> </a:t>
          </a:r>
          <a:r>
            <a:rPr lang="en-US" sz="2000" kern="1200" dirty="0" err="1"/>
            <a:t>proses</a:t>
          </a:r>
          <a:r>
            <a:rPr lang="en-US" sz="2000" kern="1200" dirty="0"/>
            <a:t> </a:t>
          </a:r>
          <a:r>
            <a:rPr lang="en-US" sz="2000" kern="1200" dirty="0" err="1"/>
            <a:t>penyesuaian</a:t>
          </a:r>
          <a:endParaRPr lang="en-US" sz="2000" kern="1200" dirty="0"/>
        </a:p>
      </dsp:txBody>
      <dsp:txXfrm>
        <a:off x="344967" y="1272228"/>
        <a:ext cx="2148947" cy="1719158"/>
      </dsp:txXfrm>
    </dsp:sp>
    <dsp:sp modelId="{8A478794-BDE0-4AD6-9479-89CDBFC37EB7}">
      <dsp:nvSpPr>
        <dsp:cNvPr id="0" name=""/>
        <dsp:cNvSpPr/>
      </dsp:nvSpPr>
      <dsp:spPr>
        <a:xfrm rot="16200000">
          <a:off x="2987767" y="1412482"/>
          <a:ext cx="1749716" cy="64468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68CDED-247C-4EE9-95A2-ED400A267946}">
      <dsp:nvSpPr>
        <dsp:cNvPr id="0" name=""/>
        <dsp:cNvSpPr/>
      </dsp:nvSpPr>
      <dsp:spPr>
        <a:xfrm>
          <a:off x="2788151" y="386"/>
          <a:ext cx="2148947" cy="171915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Menghindari</a:t>
          </a:r>
          <a:r>
            <a:rPr lang="en-US" sz="2000" kern="1200" dirty="0"/>
            <a:t> </a:t>
          </a:r>
          <a:r>
            <a:rPr lang="en-US" sz="2000" kern="1200" dirty="0" err="1"/>
            <a:t>kesalahan</a:t>
          </a:r>
          <a:r>
            <a:rPr lang="en-US" sz="2000" kern="1200" dirty="0"/>
            <a:t> </a:t>
          </a:r>
          <a:r>
            <a:rPr lang="en-US" sz="2000" kern="1200" dirty="0" err="1"/>
            <a:t>pencatatan</a:t>
          </a:r>
          <a:endParaRPr lang="en-US" sz="2000" kern="1200" dirty="0"/>
        </a:p>
      </dsp:txBody>
      <dsp:txXfrm>
        <a:off x="2788151" y="386"/>
        <a:ext cx="2148947" cy="1719158"/>
      </dsp:txXfrm>
    </dsp:sp>
    <dsp:sp modelId="{D0718308-59AC-43E6-A882-4828EE4494C2}">
      <dsp:nvSpPr>
        <dsp:cNvPr id="0" name=""/>
        <dsp:cNvSpPr/>
      </dsp:nvSpPr>
      <dsp:spPr>
        <a:xfrm rot="19500000">
          <a:off x="4714309" y="2311263"/>
          <a:ext cx="1749716" cy="64468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0D0BC9-3E91-4623-8C1A-C4A70EB3594B}">
      <dsp:nvSpPr>
        <dsp:cNvPr id="0" name=""/>
        <dsp:cNvSpPr/>
      </dsp:nvSpPr>
      <dsp:spPr>
        <a:xfrm>
          <a:off x="5231335" y="1272228"/>
          <a:ext cx="2148947" cy="171915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Memudahkan</a:t>
          </a:r>
          <a:r>
            <a:rPr lang="en-US" sz="2000" kern="1200" dirty="0"/>
            <a:t> </a:t>
          </a:r>
          <a:r>
            <a:rPr lang="en-US" sz="2000" kern="1200" dirty="0" err="1"/>
            <a:t>pencatatan</a:t>
          </a:r>
          <a:r>
            <a:rPr lang="en-US" sz="2000" kern="1200" dirty="0"/>
            <a:t> </a:t>
          </a:r>
          <a:r>
            <a:rPr lang="en-US" sz="2000" kern="1200" dirty="0" err="1"/>
            <a:t>transaksi</a:t>
          </a:r>
          <a:r>
            <a:rPr lang="en-US" sz="2000" kern="1200" dirty="0"/>
            <a:t> </a:t>
          </a:r>
          <a:r>
            <a:rPr lang="en-US" sz="2000" kern="1200" dirty="0" err="1"/>
            <a:t>pada</a:t>
          </a:r>
          <a:r>
            <a:rPr lang="en-US" sz="2000" kern="1200" dirty="0"/>
            <a:t> </a:t>
          </a:r>
          <a:r>
            <a:rPr lang="en-US" sz="2000" kern="1200" dirty="0" err="1"/>
            <a:t>periode</a:t>
          </a:r>
          <a:r>
            <a:rPr lang="en-US" sz="2000" kern="1200" dirty="0"/>
            <a:t> </a:t>
          </a:r>
          <a:r>
            <a:rPr lang="en-US" sz="2000" kern="1200" dirty="0" err="1"/>
            <a:t>berikutnya</a:t>
          </a:r>
          <a:endParaRPr lang="en-US" sz="2000" kern="1200" dirty="0"/>
        </a:p>
      </dsp:txBody>
      <dsp:txXfrm>
        <a:off x="5231335" y="1272228"/>
        <a:ext cx="2148947" cy="171915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3A6018-3868-424E-AC8A-CB01A6768D25}">
      <dsp:nvSpPr>
        <dsp:cNvPr id="0" name=""/>
        <dsp:cNvSpPr/>
      </dsp:nvSpPr>
      <dsp:spPr>
        <a:xfrm>
          <a:off x="0" y="314077"/>
          <a:ext cx="7162800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5913" tIns="416560" rIns="55591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/>
            <a:t>Pihak yang melakukan perencanaan, pengorganisasian, pengarahan, dan pengendalian organisasi seperti manajer pemasaran, kepala bagian produksi, dan direktur keuangan merupakan pemakai internal informasi akuntansi perusahaan</a:t>
          </a:r>
          <a:endParaRPr lang="en-US" sz="2000" b="0" kern="1200" dirty="0"/>
        </a:p>
      </dsp:txBody>
      <dsp:txXfrm>
        <a:off x="0" y="314077"/>
        <a:ext cx="7162800" cy="1984500"/>
      </dsp:txXfrm>
    </dsp:sp>
    <dsp:sp modelId="{09C1261B-2B18-46D3-9F2B-53DBB20571DB}">
      <dsp:nvSpPr>
        <dsp:cNvPr id="0" name=""/>
        <dsp:cNvSpPr/>
      </dsp:nvSpPr>
      <dsp:spPr>
        <a:xfrm>
          <a:off x="122440" y="0"/>
          <a:ext cx="4046666" cy="57325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/>
            <a:t>Pemakai Internal</a:t>
          </a:r>
          <a:endParaRPr lang="en-US" sz="2400" kern="1200" dirty="0"/>
        </a:p>
      </dsp:txBody>
      <dsp:txXfrm>
        <a:off x="122440" y="0"/>
        <a:ext cx="4046666" cy="573254"/>
      </dsp:txXfrm>
    </dsp:sp>
    <dsp:sp modelId="{EF15BD7B-C1DE-4D79-B091-700600AE4EEC}">
      <dsp:nvSpPr>
        <dsp:cNvPr id="0" name=""/>
        <dsp:cNvSpPr/>
      </dsp:nvSpPr>
      <dsp:spPr>
        <a:xfrm>
          <a:off x="0" y="2701777"/>
          <a:ext cx="7162800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55913" tIns="416560" rIns="555913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/>
            <a:t>Kreditur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D" sz="2000" b="0" kern="1200" dirty="0" smtClean="0"/>
            <a:t>Pemerintah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D" sz="2000" b="0" kern="1200" dirty="0" err="1" smtClean="0"/>
            <a:t>Calon</a:t>
          </a:r>
          <a:r>
            <a:rPr lang="en-ID" sz="2000" b="0" kern="1200" dirty="0" smtClean="0"/>
            <a:t> investor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ID" sz="2000" b="0" kern="1200" dirty="0" err="1" smtClean="0"/>
            <a:t>Pemasok</a:t>
          </a:r>
          <a:r>
            <a:rPr lang="en-ID" sz="2000" b="0" kern="1200" dirty="0" smtClean="0"/>
            <a:t> (</a:t>
          </a:r>
          <a:r>
            <a:rPr lang="en-ID" sz="2000" b="0" i="1" kern="1200" dirty="0" smtClean="0"/>
            <a:t>supplier</a:t>
          </a:r>
          <a:r>
            <a:rPr lang="en-ID" sz="2000" b="0" kern="1200" dirty="0" smtClean="0"/>
            <a:t>)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err="1" smtClean="0"/>
            <a:t>Pemilik</a:t>
          </a:r>
          <a:r>
            <a:rPr lang="en-US" sz="2000" b="0" kern="1200" dirty="0" smtClean="0"/>
            <a:t>/</a:t>
          </a:r>
          <a:r>
            <a:rPr lang="en-US" sz="2000" b="0" kern="1200" dirty="0" err="1" smtClean="0"/>
            <a:t>pemegang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saham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err="1" smtClean="0"/>
            <a:t>Karyawan</a:t>
          </a:r>
          <a:r>
            <a:rPr lang="en-US" sz="2000" b="0" kern="1200" dirty="0" smtClean="0"/>
            <a:t>/</a:t>
          </a:r>
          <a:r>
            <a:rPr lang="en-US" sz="2000" b="0" kern="1200" dirty="0" err="1" smtClean="0"/>
            <a:t>serikat</a:t>
          </a:r>
          <a:r>
            <a:rPr lang="en-US" sz="2000" b="0" kern="1200" dirty="0" smtClean="0"/>
            <a:t> </a:t>
          </a:r>
          <a:r>
            <a:rPr lang="en-US" sz="2000" b="0" kern="1200" dirty="0" err="1" smtClean="0"/>
            <a:t>pekerja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/>
            <a:t>Masyarakat</a:t>
          </a:r>
          <a:endParaRPr lang="en-US" sz="2000" b="0" kern="1200" dirty="0"/>
        </a:p>
      </dsp:txBody>
      <dsp:txXfrm>
        <a:off x="0" y="2701777"/>
        <a:ext cx="7162800" cy="2520000"/>
      </dsp:txXfrm>
    </dsp:sp>
    <dsp:sp modelId="{D79ED0B9-CC32-4160-8CC7-D9EB801F48D8}">
      <dsp:nvSpPr>
        <dsp:cNvPr id="0" name=""/>
        <dsp:cNvSpPr/>
      </dsp:nvSpPr>
      <dsp:spPr>
        <a:xfrm>
          <a:off x="183661" y="2404139"/>
          <a:ext cx="5013960" cy="5904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16" tIns="0" rIns="18951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400" b="1" kern="1200" dirty="0" smtClean="0"/>
            <a:t>Pemakai Eksternal</a:t>
          </a:r>
          <a:endParaRPr lang="en-US" sz="2400" b="1" kern="1200" dirty="0"/>
        </a:p>
      </dsp:txBody>
      <dsp:txXfrm>
        <a:off x="183661" y="2404139"/>
        <a:ext cx="5013960" cy="5904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8D22CA-450D-421C-B691-EED04889127B}">
      <dsp:nvSpPr>
        <dsp:cNvPr id="0" name=""/>
        <dsp:cNvSpPr/>
      </dsp:nvSpPr>
      <dsp:spPr>
        <a:xfrm>
          <a:off x="2821" y="350696"/>
          <a:ext cx="2744901" cy="16332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Sifat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Laporan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Keuangan</a:t>
          </a:r>
          <a:endParaRPr lang="en-US" sz="2800" b="1" kern="1200" dirty="0"/>
        </a:p>
      </dsp:txBody>
      <dsp:txXfrm>
        <a:off x="2821" y="350696"/>
        <a:ext cx="2744901" cy="1088849"/>
      </dsp:txXfrm>
    </dsp:sp>
    <dsp:sp modelId="{EB290E29-2242-4680-9000-D97A61D4C0B0}">
      <dsp:nvSpPr>
        <dsp:cNvPr id="0" name=""/>
        <dsp:cNvSpPr/>
      </dsp:nvSpPr>
      <dsp:spPr>
        <a:xfrm>
          <a:off x="374630" y="1439546"/>
          <a:ext cx="3125701" cy="342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Relevan</a:t>
          </a:r>
          <a:r>
            <a:rPr lang="en-US" sz="2000" kern="1200" dirty="0" smtClean="0"/>
            <a:t> 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Dapat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dimengerti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Tepat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waktu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err="1" smtClean="0"/>
            <a:t>Daya</a:t>
          </a:r>
          <a:r>
            <a:rPr lang="en-ID" sz="2000" kern="1200" dirty="0" smtClean="0"/>
            <a:t> banding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err="1" smtClean="0"/>
            <a:t>Daya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uji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err="1" smtClean="0"/>
            <a:t>Netral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err="1" smtClean="0"/>
            <a:t>Materialitas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err="1" smtClean="0"/>
            <a:t>Nilai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prediksi</a:t>
          </a:r>
          <a:endParaRPr lang="en-US" sz="2000" kern="1200" dirty="0"/>
        </a:p>
      </dsp:txBody>
      <dsp:txXfrm>
        <a:off x="374630" y="1439546"/>
        <a:ext cx="3125701" cy="3427200"/>
      </dsp:txXfrm>
    </dsp:sp>
    <dsp:sp modelId="{18D869FF-5CE2-4329-BCA1-B263605433E6}">
      <dsp:nvSpPr>
        <dsp:cNvPr id="0" name=""/>
        <dsp:cNvSpPr/>
      </dsp:nvSpPr>
      <dsp:spPr>
        <a:xfrm>
          <a:off x="3211439" y="553420"/>
          <a:ext cx="983080" cy="6834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211439" y="553420"/>
        <a:ext cx="983080" cy="683401"/>
      </dsp:txXfrm>
    </dsp:sp>
    <dsp:sp modelId="{B9891577-6EFC-46EA-8705-C3BC55D2D238}">
      <dsp:nvSpPr>
        <dsp:cNvPr id="0" name=""/>
        <dsp:cNvSpPr/>
      </dsp:nvSpPr>
      <dsp:spPr>
        <a:xfrm>
          <a:off x="4602591" y="350696"/>
          <a:ext cx="2744901" cy="163327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Tujuan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Laporan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Keuangan</a:t>
          </a:r>
          <a:endParaRPr lang="en-US" sz="2800" b="1" kern="1200" dirty="0"/>
        </a:p>
      </dsp:txBody>
      <dsp:txXfrm>
        <a:off x="4602591" y="350696"/>
        <a:ext cx="2744901" cy="1088849"/>
      </dsp:txXfrm>
    </dsp:sp>
    <dsp:sp modelId="{BC3EF4B3-9B59-4573-8895-45C146D8230A}">
      <dsp:nvSpPr>
        <dsp:cNvPr id="0" name=""/>
        <dsp:cNvSpPr/>
      </dsp:nvSpPr>
      <dsp:spPr>
        <a:xfrm>
          <a:off x="4847722" y="1439546"/>
          <a:ext cx="3379055" cy="342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Menurut Standar Akuntansi Keuangan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2000" kern="1200" dirty="0" err="1" smtClean="0"/>
            <a:t>Menurut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Prinsip</a:t>
          </a:r>
          <a:r>
            <a:rPr lang="en-ID" sz="2000" kern="1200" dirty="0" smtClean="0"/>
            <a:t> </a:t>
          </a:r>
          <a:r>
            <a:rPr lang="en-ID" sz="2000" kern="1200" dirty="0" err="1" smtClean="0"/>
            <a:t>Akuntansi</a:t>
          </a:r>
          <a:r>
            <a:rPr lang="en-ID" sz="2000" kern="1200" dirty="0" smtClean="0"/>
            <a:t> Indonesia</a:t>
          </a:r>
          <a:endParaRPr lang="en-US" sz="2000" kern="1200" dirty="0"/>
        </a:p>
      </dsp:txBody>
      <dsp:txXfrm>
        <a:off x="4847722" y="1439546"/>
        <a:ext cx="3379055" cy="34272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1BC7A8-4D92-4D9C-95B9-02114B69A6C7}">
      <dsp:nvSpPr>
        <dsp:cNvPr id="0" name=""/>
        <dsp:cNvSpPr/>
      </dsp:nvSpPr>
      <dsp:spPr>
        <a:xfrm>
          <a:off x="1417799" y="2707"/>
          <a:ext cx="2661588" cy="15969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/>
            <a:t>Prinsip</a:t>
          </a:r>
          <a:r>
            <a:rPr lang="en-US" sz="2000" b="1" i="1" kern="1200" dirty="0" smtClean="0"/>
            <a:t> </a:t>
          </a:r>
          <a:r>
            <a:rPr lang="en-US" sz="2000" b="1" i="1" kern="1200" dirty="0" err="1" smtClean="0"/>
            <a:t>biaya</a:t>
          </a:r>
          <a:r>
            <a:rPr lang="en-US" sz="2000" b="1" i="1" kern="1200" dirty="0" smtClean="0"/>
            <a:t> </a:t>
          </a:r>
          <a:r>
            <a:rPr lang="en-US" sz="2000" b="1" i="1" kern="1200" dirty="0" err="1" smtClean="0"/>
            <a:t>historis</a:t>
          </a:r>
          <a:r>
            <a:rPr lang="en-US" sz="2000" b="1" i="1" kern="1200" dirty="0" smtClean="0"/>
            <a:t> (historical cost principle</a:t>
          </a:r>
          <a:r>
            <a:rPr lang="en-US" sz="2000" b="1" kern="1200" dirty="0" smtClean="0"/>
            <a:t>)</a:t>
          </a:r>
          <a:endParaRPr lang="en-US" sz="2000" b="1" kern="1200" dirty="0"/>
        </a:p>
      </dsp:txBody>
      <dsp:txXfrm>
        <a:off x="1417799" y="2707"/>
        <a:ext cx="2661588" cy="1596953"/>
      </dsp:txXfrm>
    </dsp:sp>
    <dsp:sp modelId="{A75856F0-3B66-4AC1-8280-C927966733CC}">
      <dsp:nvSpPr>
        <dsp:cNvPr id="0" name=""/>
        <dsp:cNvSpPr/>
      </dsp:nvSpPr>
      <dsp:spPr>
        <a:xfrm>
          <a:off x="4345547" y="2707"/>
          <a:ext cx="2661588" cy="15969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Prinsip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entitas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ekonomi</a:t>
          </a:r>
          <a:r>
            <a:rPr lang="en-US" sz="2000" b="1" kern="1200" dirty="0" smtClean="0"/>
            <a:t> (</a:t>
          </a:r>
          <a:r>
            <a:rPr lang="en-US" sz="2000" b="1" i="1" kern="1200" dirty="0" smtClean="0"/>
            <a:t>economic</a:t>
          </a:r>
          <a:r>
            <a:rPr lang="en-US" sz="2000" b="1" kern="1200" dirty="0" smtClean="0"/>
            <a:t> </a:t>
          </a:r>
          <a:r>
            <a:rPr lang="en-US" sz="2000" b="1" i="1" kern="1200" dirty="0" smtClean="0"/>
            <a:t>entity</a:t>
          </a:r>
          <a:r>
            <a:rPr lang="en-US" sz="2000" b="1" kern="1200" dirty="0" smtClean="0"/>
            <a:t> </a:t>
          </a:r>
          <a:r>
            <a:rPr lang="en-US" sz="2000" b="1" i="1" kern="1200" dirty="0" smtClean="0"/>
            <a:t>principle</a:t>
          </a:r>
          <a:r>
            <a:rPr lang="en-US" sz="2000" b="1" kern="1200" dirty="0" smtClean="0"/>
            <a:t>)</a:t>
          </a:r>
          <a:endParaRPr lang="en-US" sz="2000" b="1" kern="1200" dirty="0"/>
        </a:p>
      </dsp:txBody>
      <dsp:txXfrm>
        <a:off x="4345547" y="2707"/>
        <a:ext cx="2661588" cy="1596953"/>
      </dsp:txXfrm>
    </dsp:sp>
    <dsp:sp modelId="{FC9480CD-322F-4D3C-8F42-E4BB2D717D3A}">
      <dsp:nvSpPr>
        <dsp:cNvPr id="0" name=""/>
        <dsp:cNvSpPr/>
      </dsp:nvSpPr>
      <dsp:spPr>
        <a:xfrm>
          <a:off x="1417799" y="1865819"/>
          <a:ext cx="2661588" cy="15969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Prinsip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pengakuan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pendapatan</a:t>
          </a:r>
          <a:r>
            <a:rPr lang="en-US" sz="2000" b="1" kern="1200" dirty="0" smtClean="0"/>
            <a:t> (</a:t>
          </a:r>
          <a:r>
            <a:rPr lang="en-US" sz="2000" b="1" i="1" kern="1200" dirty="0" smtClean="0"/>
            <a:t>revenue</a:t>
          </a:r>
          <a:r>
            <a:rPr lang="en-US" sz="2000" b="1" kern="1200" dirty="0" smtClean="0"/>
            <a:t> </a:t>
          </a:r>
          <a:r>
            <a:rPr lang="en-US" sz="2000" b="1" i="1" kern="1200" dirty="0" smtClean="0"/>
            <a:t>recognition</a:t>
          </a:r>
          <a:r>
            <a:rPr lang="en-US" sz="2000" b="1" kern="1200" dirty="0" smtClean="0"/>
            <a:t> </a:t>
          </a:r>
          <a:r>
            <a:rPr lang="en-US" sz="2000" b="1" i="1" kern="1200" dirty="0" smtClean="0"/>
            <a:t>principle</a:t>
          </a:r>
          <a:r>
            <a:rPr lang="en-US" sz="2000" b="1" kern="1200" dirty="0" smtClean="0"/>
            <a:t>)</a:t>
          </a:r>
          <a:endParaRPr lang="en-US" sz="2000" b="1" kern="1200" dirty="0"/>
        </a:p>
      </dsp:txBody>
      <dsp:txXfrm>
        <a:off x="1417799" y="1865819"/>
        <a:ext cx="2661588" cy="1596953"/>
      </dsp:txXfrm>
    </dsp:sp>
    <dsp:sp modelId="{9A0A9DC5-F5E3-4C34-9B99-0C71DB4F0F9D}">
      <dsp:nvSpPr>
        <dsp:cNvPr id="0" name=""/>
        <dsp:cNvSpPr/>
      </dsp:nvSpPr>
      <dsp:spPr>
        <a:xfrm>
          <a:off x="4345547" y="1865819"/>
          <a:ext cx="2661588" cy="15969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Prinsip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mempertemukan</a:t>
          </a:r>
          <a:r>
            <a:rPr lang="en-US" sz="2000" b="1" kern="1200" dirty="0" smtClean="0"/>
            <a:t> (</a:t>
          </a:r>
          <a:r>
            <a:rPr lang="en-US" sz="2000" b="1" i="1" kern="1200" dirty="0" smtClean="0"/>
            <a:t>matching</a:t>
          </a:r>
          <a:r>
            <a:rPr lang="en-US" sz="2000" b="1" kern="1200" dirty="0" smtClean="0"/>
            <a:t> </a:t>
          </a:r>
          <a:r>
            <a:rPr lang="en-US" sz="2000" b="1" i="1" kern="1200" dirty="0" smtClean="0"/>
            <a:t>principle</a:t>
          </a:r>
          <a:r>
            <a:rPr lang="en-US" sz="2000" b="1" kern="1200" dirty="0" smtClean="0"/>
            <a:t>)</a:t>
          </a:r>
          <a:endParaRPr lang="en-US" sz="2000" b="1" kern="1200" dirty="0"/>
        </a:p>
      </dsp:txBody>
      <dsp:txXfrm>
        <a:off x="4345547" y="1865819"/>
        <a:ext cx="2661588" cy="1596953"/>
      </dsp:txXfrm>
    </dsp:sp>
    <dsp:sp modelId="{E38AF56F-52C5-4592-8226-62A8D95884BA}">
      <dsp:nvSpPr>
        <dsp:cNvPr id="0" name=""/>
        <dsp:cNvSpPr/>
      </dsp:nvSpPr>
      <dsp:spPr>
        <a:xfrm>
          <a:off x="1417799" y="3728931"/>
          <a:ext cx="2661588" cy="15969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Prinsip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pengungkapan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penuh</a:t>
          </a:r>
          <a:r>
            <a:rPr lang="en-US" sz="2000" b="1" kern="1200" dirty="0" smtClean="0"/>
            <a:t> (</a:t>
          </a:r>
          <a:r>
            <a:rPr lang="en-US" sz="2000" b="1" i="1" kern="1200" dirty="0" smtClean="0"/>
            <a:t>full</a:t>
          </a:r>
          <a:r>
            <a:rPr lang="en-US" sz="2000" b="1" kern="1200" dirty="0" smtClean="0"/>
            <a:t> </a:t>
          </a:r>
          <a:r>
            <a:rPr lang="en-US" sz="2000" b="1" i="1" kern="1200" dirty="0" err="1" smtClean="0"/>
            <a:t>discolosure</a:t>
          </a:r>
          <a:r>
            <a:rPr lang="en-US" sz="2000" b="1" kern="1200" dirty="0" smtClean="0"/>
            <a:t> </a:t>
          </a:r>
          <a:r>
            <a:rPr lang="en-US" sz="2000" b="1" i="1" kern="1200" dirty="0" smtClean="0"/>
            <a:t>principle</a:t>
          </a:r>
          <a:r>
            <a:rPr lang="en-US" sz="2000" b="1" kern="1200" dirty="0" smtClean="0"/>
            <a:t>)</a:t>
          </a:r>
          <a:endParaRPr lang="en-US" sz="2000" b="1" kern="1200" dirty="0"/>
        </a:p>
      </dsp:txBody>
      <dsp:txXfrm>
        <a:off x="1417799" y="3728931"/>
        <a:ext cx="2661588" cy="1596953"/>
      </dsp:txXfrm>
    </dsp:sp>
    <dsp:sp modelId="{DB49DCF7-F9A7-4B73-A2F4-B02D630BDC3D}">
      <dsp:nvSpPr>
        <dsp:cNvPr id="0" name=""/>
        <dsp:cNvSpPr/>
      </dsp:nvSpPr>
      <dsp:spPr>
        <a:xfrm>
          <a:off x="4345547" y="3728931"/>
          <a:ext cx="2661588" cy="15969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Prinsip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konsistensi</a:t>
          </a:r>
          <a:r>
            <a:rPr lang="en-US" sz="2000" b="1" kern="1200" dirty="0" smtClean="0"/>
            <a:t> (</a:t>
          </a:r>
          <a:r>
            <a:rPr lang="en-US" sz="2000" b="1" i="1" kern="1200" dirty="0" smtClean="0"/>
            <a:t>consistency</a:t>
          </a:r>
          <a:r>
            <a:rPr lang="en-US" sz="2000" b="1" kern="1200" dirty="0" smtClean="0"/>
            <a:t> </a:t>
          </a:r>
          <a:r>
            <a:rPr lang="en-US" sz="2000" b="1" i="1" kern="1200" dirty="0" smtClean="0"/>
            <a:t>principle</a:t>
          </a:r>
          <a:r>
            <a:rPr lang="en-US" sz="2000" b="1" kern="1200" dirty="0" smtClean="0"/>
            <a:t>)</a:t>
          </a:r>
          <a:endParaRPr lang="en-US" sz="2000" b="1" kern="1200" dirty="0"/>
        </a:p>
      </dsp:txBody>
      <dsp:txXfrm>
        <a:off x="4345547" y="3728931"/>
        <a:ext cx="2661588" cy="1596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#1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radial4#1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process3#2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radial4#2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Sty" val="arr"/>
              <dgm:param type="endSty" val="noArr"/>
              <dgm:param type="begPts" val="auto"/>
              <dgm:param type="endPts" val="ct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#4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#2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78BB-B0E8-4A68-ADB4-1400EC0F795E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1B851-99CD-4619-A0D2-484D35C9A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5603-1049-4699-8B95-18F2389F1CB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5603-1049-4699-8B95-18F2389F1CB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5603-1049-4699-8B95-18F2389F1C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392F-1B23-453C-9B55-78646F3DE300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CE62E-AB07-46EF-8F6B-49896E2B3F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2.xm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slide" Target="slide16.xml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slide" Target="slide23.xml"/><Relationship Id="rId9" Type="http://schemas.microsoft.com/office/2007/relationships/diagramDrawing" Target="../diagrams/drawin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" Type="http://schemas.openxmlformats.org/officeDocument/2006/relationships/image" Target="../media/image9.jpeg"/><Relationship Id="rId16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12" Type="http://schemas.microsoft.com/office/2007/relationships/diagramDrawing" Target="../diagrams/drawing2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Relationship Id="rId9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5" Type="http://schemas.openxmlformats.org/officeDocument/2006/relationships/diagramQuickStyle" Target="../diagrams/quickStyle39.xml"/><Relationship Id="rId4" Type="http://schemas.openxmlformats.org/officeDocument/2006/relationships/diagramLayout" Target="../diagrams/layout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2.xml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12" Type="http://schemas.microsoft.com/office/2007/relationships/diagramDrawing" Target="../diagrams/drawing4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1.xml"/><Relationship Id="rId11" Type="http://schemas.openxmlformats.org/officeDocument/2006/relationships/diagramColors" Target="../diagrams/colors42.xml"/><Relationship Id="rId5" Type="http://schemas.openxmlformats.org/officeDocument/2006/relationships/diagramQuickStyle" Target="../diagrams/quickStyle41.xml"/><Relationship Id="rId10" Type="http://schemas.openxmlformats.org/officeDocument/2006/relationships/diagramQuickStyle" Target="../diagrams/quickStyle42.xml"/><Relationship Id="rId4" Type="http://schemas.openxmlformats.org/officeDocument/2006/relationships/diagramLayout" Target="../diagrams/layout41.xml"/><Relationship Id="rId9" Type="http://schemas.openxmlformats.org/officeDocument/2006/relationships/diagramLayout" Target="../diagrams/layout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3.xml"/><Relationship Id="rId7" Type="http://schemas.microsoft.com/office/2007/relationships/diagramDrawing" Target="../diagrams/drawing4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3.xml"/><Relationship Id="rId5" Type="http://schemas.openxmlformats.org/officeDocument/2006/relationships/diagramQuickStyle" Target="../diagrams/quickStyle43.xml"/><Relationship Id="rId4" Type="http://schemas.openxmlformats.org/officeDocument/2006/relationships/diagramLayout" Target="../diagrams/layout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47.xml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3" Type="http://schemas.openxmlformats.org/officeDocument/2006/relationships/diagramData" Target="../diagrams/data45.xml"/><Relationship Id="rId7" Type="http://schemas.microsoft.com/office/2007/relationships/diagramDrawing" Target="../diagrams/drawing45.xml"/><Relationship Id="rId12" Type="http://schemas.microsoft.com/office/2007/relationships/diagramDrawing" Target="../diagrams/drawing4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5.xml"/><Relationship Id="rId11" Type="http://schemas.openxmlformats.org/officeDocument/2006/relationships/diagramColors" Target="../diagrams/colors46.xml"/><Relationship Id="rId5" Type="http://schemas.openxmlformats.org/officeDocument/2006/relationships/diagramQuickStyle" Target="../diagrams/quickStyle45.xml"/><Relationship Id="rId10" Type="http://schemas.openxmlformats.org/officeDocument/2006/relationships/diagramQuickStyle" Target="../diagrams/quickStyle46.xml"/><Relationship Id="rId4" Type="http://schemas.openxmlformats.org/officeDocument/2006/relationships/diagramLayout" Target="../diagrams/layout45.xml"/><Relationship Id="rId9" Type="http://schemas.openxmlformats.org/officeDocument/2006/relationships/diagramLayout" Target="../diagrams/layout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7.xml"/><Relationship Id="rId7" Type="http://schemas.microsoft.com/office/2007/relationships/diagramDrawing" Target="../diagrams/drawing4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7.xml"/><Relationship Id="rId5" Type="http://schemas.openxmlformats.org/officeDocument/2006/relationships/diagramQuickStyle" Target="../diagrams/quickStyle47.xml"/><Relationship Id="rId4" Type="http://schemas.openxmlformats.org/officeDocument/2006/relationships/diagramLayout" Target="../diagrams/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8.xml"/><Relationship Id="rId7" Type="http://schemas.microsoft.com/office/2007/relationships/diagramDrawing" Target="../diagrams/drawing4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8.xml"/><Relationship Id="rId5" Type="http://schemas.openxmlformats.org/officeDocument/2006/relationships/diagramQuickStyle" Target="../diagrams/quickStyle48.xml"/><Relationship Id="rId4" Type="http://schemas.openxmlformats.org/officeDocument/2006/relationships/diagramLayout" Target="../diagrams/layout4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Relationship Id="rId9" Type="http://schemas.openxmlformats.org/officeDocument/2006/relationships/image" Target="../media/image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2.xml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12" Type="http://schemas.microsoft.com/office/2007/relationships/diagramDrawing" Target="../diagrams/drawing5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1.xml"/><Relationship Id="rId11" Type="http://schemas.openxmlformats.org/officeDocument/2006/relationships/diagramColors" Target="../diagrams/colors52.xml"/><Relationship Id="rId5" Type="http://schemas.openxmlformats.org/officeDocument/2006/relationships/diagramQuickStyle" Target="../diagrams/quickStyle51.xml"/><Relationship Id="rId10" Type="http://schemas.openxmlformats.org/officeDocument/2006/relationships/diagramQuickStyle" Target="../diagrams/quickStyle52.xml"/><Relationship Id="rId4" Type="http://schemas.openxmlformats.org/officeDocument/2006/relationships/diagramLayout" Target="../diagrams/layout51.xml"/><Relationship Id="rId9" Type="http://schemas.openxmlformats.org/officeDocument/2006/relationships/diagramLayout" Target="../diagrams/layout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5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4.xml"/><Relationship Id="rId7" Type="http://schemas.microsoft.com/office/2007/relationships/diagramDrawing" Target="../diagrams/drawing5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4.xml"/><Relationship Id="rId5" Type="http://schemas.openxmlformats.org/officeDocument/2006/relationships/diagramQuickStyle" Target="../diagrams/quickStyle54.xml"/><Relationship Id="rId4" Type="http://schemas.openxmlformats.org/officeDocument/2006/relationships/diagramLayout" Target="../diagrams/layout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6.xml"/><Relationship Id="rId3" Type="http://schemas.openxmlformats.org/officeDocument/2006/relationships/diagramData" Target="../diagrams/data55.xml"/><Relationship Id="rId7" Type="http://schemas.microsoft.com/office/2007/relationships/diagramDrawing" Target="../diagrams/drawing55.xml"/><Relationship Id="rId12" Type="http://schemas.microsoft.com/office/2007/relationships/diagramDrawing" Target="../diagrams/drawing5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5.xml"/><Relationship Id="rId11" Type="http://schemas.openxmlformats.org/officeDocument/2006/relationships/diagramColors" Target="../diagrams/colors56.xml"/><Relationship Id="rId5" Type="http://schemas.openxmlformats.org/officeDocument/2006/relationships/diagramQuickStyle" Target="../diagrams/quickStyle55.xml"/><Relationship Id="rId10" Type="http://schemas.openxmlformats.org/officeDocument/2006/relationships/diagramQuickStyle" Target="../diagrams/quickStyle56.xml"/><Relationship Id="rId4" Type="http://schemas.openxmlformats.org/officeDocument/2006/relationships/diagramLayout" Target="../diagrams/layout55.xml"/><Relationship Id="rId9" Type="http://schemas.openxmlformats.org/officeDocument/2006/relationships/diagramLayout" Target="../diagrams/layout5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file:///D:\GAWEAN%202019\PGPR%20IPS%20&amp;%20EKONOMI%20TAHUN%202019\POWERPOINT%20PG%20PR%20SMT%201%20TAHUN%202019\Power%20Point%20Pembelajaran%20Ekonomi%20SMA-MA%20Kelas%20XII%20Th%202019\SIKLUS%20PENUTUPAN%20AKUNTANSI%20PERUSAHAAN%20DAGANG.mp4" TargetMode="External"/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Relationship Id="rId9" Type="http://schemas.openxmlformats.org/officeDocument/2006/relationships/image" Target="../media/image3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75.xml"/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Relationship Id="rId9" Type="http://schemas.openxmlformats.org/officeDocument/2006/relationships/image" Target="../media/image6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1338" y="427038"/>
            <a:ext cx="4457700" cy="19351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Ekonomi</a:t>
            </a:r>
            <a:r>
              <a:rPr lang="en-US" sz="2400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2800" dirty="0" err="1">
                <a:latin typeface="Arial" pitchFamily="34" charset="0"/>
                <a:ea typeface="+mj-ea"/>
                <a:cs typeface="Arial" pitchFamily="34" charset="0"/>
              </a:rPr>
              <a:t>untuk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 SMA/MA </a:t>
            </a:r>
            <a:r>
              <a:rPr lang="en-US" sz="2800" dirty="0" err="1">
                <a:latin typeface="Arial" pitchFamily="34" charset="0"/>
                <a:ea typeface="+mj-ea"/>
                <a:cs typeface="Arial" pitchFamily="34" charset="0"/>
              </a:rPr>
              <a:t>Kelas</a:t>
            </a:r>
            <a:r>
              <a:rPr lang="en-US" sz="280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>XII</a:t>
            </a:r>
            <a:endParaRPr lang="en-US" sz="2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750" y="2867160"/>
            <a:ext cx="3041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Disusun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Irim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Rismi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Hastyorini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Kartika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Sari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Hanif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Jawangga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1676400"/>
            <a:ext cx="3305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Peminatan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Ilmu-Ilmu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Sosial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4419600"/>
            <a:ext cx="3041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Editor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Yunita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Novasari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D:\GAWEAN 2017\PGPR SMT 2 2017\Powerpoint PR Ekonomi XI Smt 2\GB Background\cover pr ekonomi kelas 11 semester 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4315" y="790552"/>
            <a:ext cx="3316001" cy="4514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3400" y="5715000"/>
            <a:ext cx="304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400" dirty="0" smtClean="0">
                <a:latin typeface="Mistral" pitchFamily="66" charset="0"/>
                <a:cs typeface="Arial" pitchFamily="34" charset="0"/>
              </a:rPr>
              <a:t>PT </a:t>
            </a:r>
            <a:r>
              <a:rPr lang="en-US" sz="2400" dirty="0" err="1" smtClean="0">
                <a:latin typeface="Mistral" pitchFamily="66" charset="0"/>
                <a:cs typeface="Arial" pitchFamily="34" charset="0"/>
              </a:rPr>
              <a:t>Penerbit</a:t>
            </a:r>
            <a:r>
              <a:rPr lang="en-US" sz="2400" dirty="0" smtClean="0">
                <a:latin typeface="Mistral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Mistral" pitchFamily="66" charset="0"/>
                <a:cs typeface="Arial" pitchFamily="34" charset="0"/>
              </a:rPr>
              <a:t>Intan</a:t>
            </a:r>
            <a:r>
              <a:rPr lang="en-US" sz="2400" dirty="0" smtClean="0">
                <a:latin typeface="Mistral" pitchFamily="66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Mistral" pitchFamily="66" charset="0"/>
                <a:cs typeface="Arial" pitchFamily="34" charset="0"/>
              </a:rPr>
              <a:t>Pariwara</a:t>
            </a:r>
            <a:endParaRPr lang="en-US" sz="2400" dirty="0">
              <a:latin typeface="Mistral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err="1" smtClean="0"/>
              <a:t>Prinsip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Dasar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Akuntansi</a:t>
            </a:r>
            <a:endParaRPr lang="en-US" altLang="en-US" sz="24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21920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 err="1" smtClean="0"/>
              <a:t>Bidang-Bidang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Akuntansi</a:t>
            </a:r>
            <a:endParaRPr lang="en-US" altLang="en-US" sz="24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1295400"/>
          <a:ext cx="6934200" cy="493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ID" sz="2400" b="1" dirty="0" err="1" smtClean="0"/>
              <a:t>Profesi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Akuntan</a:t>
            </a:r>
            <a:endParaRPr lang="en-US" altLang="en-US" sz="24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 err="1" smtClean="0"/>
              <a:t>Etika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Profesi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Akuntan</a:t>
            </a:r>
            <a:endParaRPr lang="en-US" altLang="en-US" sz="2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990600"/>
          <a:ext cx="6705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logo next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07400" y="6172200"/>
            <a:ext cx="355600" cy="355600"/>
          </a:xfrm>
          <a:prstGeom prst="rect">
            <a:avLst/>
          </a:prstGeom>
        </p:spPr>
      </p:pic>
      <p:pic>
        <p:nvPicPr>
          <p:cNvPr id="6" name="Picture 5" descr="logo return 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01000" y="6172200"/>
            <a:ext cx="355600" cy="355600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3048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Persamaan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Dasar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Akuntansi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42" y="1800226"/>
            <a:ext cx="4467266" cy="2390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82700" y="44196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pelaku</a:t>
            </a:r>
            <a:r>
              <a:rPr lang="en-US" sz="2000" dirty="0" smtClean="0"/>
              <a:t> UKM, </a:t>
            </a:r>
            <a:r>
              <a:rPr lang="en-US" sz="2000" dirty="0" err="1" smtClean="0"/>
              <a:t>pencatatan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persamaan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.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mekanisme</a:t>
            </a:r>
            <a:r>
              <a:rPr lang="en-US" sz="2000" dirty="0" smtClean="0"/>
              <a:t> </a:t>
            </a:r>
            <a:r>
              <a:rPr lang="en-US" sz="2000" dirty="0" err="1" smtClean="0"/>
              <a:t>pencatatan</a:t>
            </a:r>
            <a:endParaRPr lang="en-US" sz="2000" dirty="0" smtClean="0"/>
          </a:p>
          <a:p>
            <a:r>
              <a:rPr lang="en-US" sz="2000" dirty="0" err="1" smtClean="0"/>
              <a:t>persamaan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?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6165671" y="1524001"/>
            <a:ext cx="2559408" cy="895666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>
                <a:hlinkClick r:id="rId3" action="ppaction://hlinksldjump"/>
              </a:rPr>
              <a:t>Konsep Persamaan Dasar Akuntansi</a:t>
            </a:r>
            <a:endParaRPr lang="en-US" sz="2000" b="1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6159500" y="2671763"/>
            <a:ext cx="2557462" cy="1062037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 smtClean="0">
                <a:hlinkClick r:id="rId4" action="ppaction://hlinksldjump"/>
              </a:rPr>
              <a:t>Pencatatan Transaksi pada Persamaan Dasar Akuntansi</a:t>
            </a:r>
            <a:endParaRPr lang="en-US" sz="20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81000" y="1143000"/>
          <a:ext cx="5181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B1008F-B155-46C3-BDEC-D9FD60B02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BB1008F-B155-46C3-BDEC-D9FD60B02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244E4A8-53FA-4614-B783-B01E673BD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3244E4A8-53FA-4614-B783-B01E673BD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9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609600"/>
            <a:ext cx="7239000" cy="7921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Konsep Persamaan Dasar Akuntansi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-457200" y="1981200"/>
          <a:ext cx="5410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191000" y="1981200"/>
          <a:ext cx="54102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676400" y="4191000"/>
          <a:ext cx="5791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Rectangle 8"/>
          <p:cNvSpPr/>
          <p:nvPr/>
        </p:nvSpPr>
        <p:spPr>
          <a:xfrm>
            <a:off x="4114800" y="3429000"/>
            <a:ext cx="851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atau</a:t>
            </a:r>
            <a:endParaRPr lang="en-US" sz="28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77DAD-363D-46A7-B526-782777B2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DB377DAD-363D-46A7-B526-782777B2F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2BE8FA-75C7-4F77-B463-E49C911B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652BE8FA-75C7-4F77-B463-E49C911BB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3A9070-0C43-4130-A50F-B70C47F9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463A9070-0C43-4130-A50F-B70C47F99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77DAD-363D-46A7-B526-782777B2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DB377DAD-363D-46A7-B526-782777B2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DB377DAD-363D-46A7-B526-782777B2F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2BE8FA-75C7-4F77-B463-E49C911B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652BE8FA-75C7-4F77-B463-E49C911B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652BE8FA-75C7-4F77-B463-E49C911B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3A9070-0C43-4130-A50F-B70C47F9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463A9070-0C43-4130-A50F-B70C47F9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463A9070-0C43-4130-A50F-B70C47F99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Dgm bld="one"/>
        </p:bldSub>
      </p:bldGraphic>
      <p:bldGraphic spid="6" grpId="0">
        <p:bldSub>
          <a:bldDgm bld="one"/>
        </p:bldSub>
      </p:bldGraphic>
      <p:bldGraphic spid="8" grpId="0">
        <p:bldAsOne/>
      </p:bldGraphic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332656"/>
          <a:ext cx="84969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9512" y="1124744"/>
          <a:ext cx="48245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067944" y="404664"/>
          <a:ext cx="484820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27584" y="1556792"/>
          <a:ext cx="770485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82813" y="333375"/>
            <a:ext cx="4751387" cy="8636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/>
              <a:t>Kode </a:t>
            </a:r>
            <a:r>
              <a:rPr lang="en-US" sz="2800" b="1" dirty="0" smtClean="0"/>
              <a:t>A</a:t>
            </a:r>
            <a:r>
              <a:rPr lang="id-ID" sz="2800" b="1" dirty="0" smtClean="0"/>
              <a:t>kun</a:t>
            </a:r>
            <a:endParaRPr lang="en-US" sz="28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5300" y="274638"/>
            <a:ext cx="8191500" cy="868362"/>
          </a:xfrm>
          <a:prstGeom prst="rect">
            <a:avLst/>
          </a:prstGeom>
          <a:ln w="57150">
            <a:solidFill>
              <a:schemeClr val="accent6"/>
            </a:solidFill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Daftar</a:t>
            </a:r>
            <a:r>
              <a:rPr lang="en-US" sz="4400" b="1" dirty="0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ln w="11430"/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Isi</a:t>
            </a:r>
            <a:endParaRPr lang="en-US" sz="4400" b="1" dirty="0">
              <a:ln w="11430"/>
              <a:solidFill>
                <a:schemeClr val="accent6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609600" y="1447800"/>
          <a:ext cx="7239000" cy="492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990600" y="1828800"/>
          <a:ext cx="7249616" cy="4251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33400" y="620713"/>
            <a:ext cx="8153400" cy="8636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/>
              <a:t>Transaksi yang </a:t>
            </a:r>
            <a:r>
              <a:rPr lang="en-US" sz="2400" b="1" dirty="0" smtClean="0"/>
              <a:t>M</a:t>
            </a:r>
            <a:r>
              <a:rPr lang="id-ID" sz="2400" b="1" dirty="0" smtClean="0"/>
              <a:t>engakibatkan </a:t>
            </a:r>
            <a:r>
              <a:rPr lang="en-US" sz="2400" b="1" dirty="0" smtClean="0"/>
              <a:t>P</a:t>
            </a:r>
            <a:r>
              <a:rPr lang="id-ID" sz="2400" b="1" dirty="0" smtClean="0"/>
              <a:t>erubahan </a:t>
            </a:r>
            <a:r>
              <a:rPr lang="en-US" sz="2400" b="1" dirty="0" smtClean="0"/>
              <a:t>H</a:t>
            </a:r>
            <a:r>
              <a:rPr lang="id-ID" sz="2400" b="1" dirty="0" smtClean="0"/>
              <a:t>arta dengan </a:t>
            </a:r>
            <a:r>
              <a:rPr lang="en-US" sz="2400" b="1" dirty="0" smtClean="0"/>
              <a:t>H</a:t>
            </a:r>
            <a:r>
              <a:rPr lang="id-ID" sz="2400" b="1" dirty="0" smtClean="0"/>
              <a:t>arta</a:t>
            </a:r>
            <a:endParaRPr lang="en-US" sz="24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1981200"/>
          <a:ext cx="7198568" cy="418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692150"/>
            <a:ext cx="8305799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/>
              <a:t>Transaksi yang </a:t>
            </a:r>
            <a:r>
              <a:rPr lang="en-US" sz="2400" b="1" dirty="0" smtClean="0"/>
              <a:t>M</a:t>
            </a:r>
            <a:r>
              <a:rPr lang="id-ID" sz="2400" b="1" dirty="0" smtClean="0"/>
              <a:t>engakibatkan </a:t>
            </a:r>
            <a:r>
              <a:rPr lang="en-US" sz="2400" b="1" dirty="0" smtClean="0"/>
              <a:t>P</a:t>
            </a:r>
            <a:r>
              <a:rPr lang="id-ID" sz="2400" b="1" dirty="0" smtClean="0"/>
              <a:t>erubahan </a:t>
            </a:r>
            <a:r>
              <a:rPr lang="en-US" sz="2400" b="1" dirty="0" smtClean="0"/>
              <a:t>H</a:t>
            </a:r>
            <a:r>
              <a:rPr lang="id-ID" sz="2400" b="1" dirty="0" smtClean="0"/>
              <a:t>arta dengan </a:t>
            </a:r>
            <a:r>
              <a:rPr lang="en-US" sz="2400" b="1" dirty="0" smtClean="0"/>
              <a:t>U</a:t>
            </a:r>
            <a:r>
              <a:rPr lang="id-ID" sz="2400" b="1" dirty="0" smtClean="0"/>
              <a:t>tang</a:t>
            </a:r>
            <a:endParaRPr lang="en-US" sz="2400" b="1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1828800"/>
          <a:ext cx="7467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81000" y="549275"/>
            <a:ext cx="8305800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 smtClean="0"/>
              <a:t>Transaksi yang </a:t>
            </a:r>
            <a:r>
              <a:rPr lang="en-US" sz="2400" b="1" dirty="0" smtClean="0"/>
              <a:t>M</a:t>
            </a:r>
            <a:r>
              <a:rPr lang="id-ID" sz="2400" b="1" dirty="0" smtClean="0"/>
              <a:t>engakibatkan </a:t>
            </a:r>
            <a:r>
              <a:rPr lang="en-US" sz="2400" b="1" dirty="0" smtClean="0"/>
              <a:t>P</a:t>
            </a:r>
            <a:r>
              <a:rPr lang="id-ID" sz="2400" b="1" dirty="0" smtClean="0"/>
              <a:t>erubahan </a:t>
            </a:r>
            <a:r>
              <a:rPr lang="en-US" sz="2400" b="1" dirty="0" smtClean="0"/>
              <a:t>H</a:t>
            </a:r>
            <a:r>
              <a:rPr lang="id-ID" sz="2400" b="1" dirty="0" smtClean="0"/>
              <a:t>arta dengan </a:t>
            </a:r>
            <a:r>
              <a:rPr lang="en-US" sz="2400" b="1" dirty="0" smtClean="0"/>
              <a:t>M</a:t>
            </a:r>
            <a:r>
              <a:rPr lang="id-ID" sz="2400" b="1" dirty="0" smtClean="0"/>
              <a:t>odal</a:t>
            </a:r>
            <a:endParaRPr lang="en-US" sz="2400" b="1" dirty="0"/>
          </a:p>
        </p:txBody>
      </p:sp>
      <p:pic>
        <p:nvPicPr>
          <p:cNvPr id="6" name="Picture 5" descr="logo retur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50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422275"/>
            <a:ext cx="73152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b="1" dirty="0"/>
              <a:t>Pencatatan Transaksi pada Persamaan Dasar Akuntansi</a:t>
            </a:r>
            <a:endParaRPr lang="en-US" sz="2400" b="1" dirty="0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50825" y="1268413"/>
            <a:ext cx="2324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60363" algn="l"/>
              </a:tabLst>
            </a:pPr>
            <a:r>
              <a:rPr lang="en-US" b="1" dirty="0" smtClean="0">
                <a:latin typeface="Calibri" pitchFamily="34" charset="0"/>
              </a:rPr>
              <a:t>1.</a:t>
            </a:r>
            <a:r>
              <a:rPr lang="en-US" b="1" dirty="0">
                <a:latin typeface="Calibri" pitchFamily="34" charset="0"/>
              </a:rPr>
              <a:t>	</a:t>
            </a:r>
            <a:r>
              <a:rPr lang="en-US" b="1" dirty="0" err="1">
                <a:latin typeface="Calibri" pitchFamily="34" charset="0"/>
              </a:rPr>
              <a:t>Penyetoran</a:t>
            </a:r>
            <a:r>
              <a:rPr lang="en-US" b="1" dirty="0">
                <a:latin typeface="Calibri" pitchFamily="34" charset="0"/>
              </a:rPr>
              <a:t> Modal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11188" y="1628775"/>
            <a:ext cx="806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alibri" pitchFamily="34" charset="0"/>
              </a:rPr>
              <a:t>Pada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1 </a:t>
            </a:r>
            <a:r>
              <a:rPr lang="en-US" dirty="0" err="1">
                <a:latin typeface="Calibri" pitchFamily="34" charset="0"/>
              </a:rPr>
              <a:t>Maret</a:t>
            </a:r>
            <a:r>
              <a:rPr lang="en-US" dirty="0">
                <a:latin typeface="Calibri" pitchFamily="34" charset="0"/>
              </a:rPr>
              <a:t> 2019 </a:t>
            </a:r>
            <a:r>
              <a:rPr lang="en-US" dirty="0" err="1">
                <a:latin typeface="Calibri" pitchFamily="34" charset="0"/>
              </a:rPr>
              <a:t>Dewi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menyetor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perusahaan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sebesar</a:t>
            </a:r>
            <a:r>
              <a:rPr lang="en-US" dirty="0">
                <a:latin typeface="Calibri" pitchFamily="34" charset="0"/>
              </a:rPr>
              <a:t> Rp150.000.000,00 </a:t>
            </a:r>
            <a:r>
              <a:rPr lang="en-US" dirty="0" err="1">
                <a:latin typeface="Calibri" pitchFamily="34" charset="0"/>
              </a:rPr>
              <a:t>sebagai</a:t>
            </a:r>
            <a:r>
              <a:rPr lang="en-US" dirty="0">
                <a:latin typeface="Calibri" pitchFamily="34" charset="0"/>
              </a:rPr>
              <a:t> modal </a:t>
            </a:r>
            <a:r>
              <a:rPr lang="en-US" dirty="0" err="1">
                <a:latin typeface="Calibri" pitchFamily="34" charset="0"/>
              </a:rPr>
              <a:t>awal</a:t>
            </a:r>
            <a:r>
              <a:rPr lang="en-US" dirty="0">
                <a:latin typeface="Calibri" pitchFamily="34" charset="0"/>
              </a:rPr>
              <a:t>. 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323850" y="3500438"/>
            <a:ext cx="2241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69875" algn="l"/>
              </a:tabLst>
            </a:pPr>
            <a:r>
              <a:rPr lang="en-US" b="1" dirty="0" smtClean="0">
                <a:latin typeface="Calibri" pitchFamily="34" charset="0"/>
              </a:rPr>
              <a:t>2.</a:t>
            </a:r>
            <a:r>
              <a:rPr lang="en-US" b="1" dirty="0">
                <a:latin typeface="Calibri" pitchFamily="34" charset="0"/>
              </a:rPr>
              <a:t>	</a:t>
            </a:r>
            <a:r>
              <a:rPr lang="en-US" b="1" dirty="0" err="1">
                <a:latin typeface="Calibri" pitchFamily="34" charset="0"/>
              </a:rPr>
              <a:t>Pembayaran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Sewa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611188" y="3860800"/>
            <a:ext cx="813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alibri" pitchFamily="34" charset="0"/>
              </a:rPr>
              <a:t>Dewi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menyewa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sebuah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ruko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untuk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memulai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usaha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sebesar</a:t>
            </a:r>
            <a:r>
              <a:rPr lang="en-US" dirty="0">
                <a:latin typeface="Calibri" pitchFamily="34" charset="0"/>
              </a:rPr>
              <a:t> Rp35.000.000,00 </a:t>
            </a:r>
            <a:r>
              <a:rPr lang="en-US" dirty="0" err="1">
                <a:latin typeface="Calibri" pitchFamily="34" charset="0"/>
              </a:rPr>
              <a:t>selama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satu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tahun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47800" y="22860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457200"/>
                <a:gridCol w="15240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Harta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Keterangan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Modal </a:t>
                      </a:r>
                      <a:r>
                        <a:rPr lang="en-US" sz="1600" dirty="0" err="1" smtClean="0"/>
                        <a:t>Dewi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4572000"/>
          <a:ext cx="7619998" cy="17528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5400"/>
                <a:gridCol w="881742"/>
                <a:gridCol w="328625"/>
                <a:gridCol w="1990033"/>
                <a:gridCol w="381000"/>
                <a:gridCol w="1371600"/>
                <a:gridCol w="1371598"/>
              </a:tblGrid>
              <a:tr h="336108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Harta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dirty="0" err="1" smtClean="0"/>
                        <a:t>Keterangan</a:t>
                      </a:r>
                      <a:endParaRPr lang="en-US" sz="16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Kas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Sewa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dibayar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muka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45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Saldo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awal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45242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(35.000)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35.000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34524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Saldo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akhir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115.000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35.000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150.000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43" grpId="0"/>
      <p:bldP spid="10244" grpId="0"/>
      <p:bldP spid="10246" grpId="0"/>
      <p:bldP spid="102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50825" y="260350"/>
            <a:ext cx="2457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269875" algn="l"/>
              </a:tabLst>
            </a:pPr>
            <a:r>
              <a:rPr lang="en-US" b="1" dirty="0" smtClean="0">
                <a:latin typeface="Calibri" pitchFamily="34" charset="0"/>
              </a:rPr>
              <a:t>3.</a:t>
            </a:r>
            <a:r>
              <a:rPr lang="en-US" b="1" dirty="0">
                <a:latin typeface="Calibri" pitchFamily="34" charset="0"/>
              </a:rPr>
              <a:t>	</a:t>
            </a:r>
            <a:r>
              <a:rPr lang="en-US" b="1" dirty="0" err="1">
                <a:latin typeface="Calibri" pitchFamily="34" charset="0"/>
              </a:rPr>
              <a:t>Pembelian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Peralatan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11188" y="620713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Dewi membeli peralatan seharga Rp40.000.000,00 secara kredit. 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25437" y="3148012"/>
            <a:ext cx="561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9875" algn="l"/>
              </a:tabLst>
            </a:pPr>
            <a:r>
              <a:rPr lang="en-US" b="1" dirty="0" smtClean="0">
                <a:latin typeface="Calibri" pitchFamily="34" charset="0"/>
              </a:rPr>
              <a:t>4.	</a:t>
            </a:r>
            <a:r>
              <a:rPr lang="en-US" b="1" dirty="0" err="1" smtClean="0">
                <a:latin typeface="Calibri" pitchFamily="34" charset="0"/>
              </a:rPr>
              <a:t>Pembelian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</a:rPr>
              <a:t>Perlengkapan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612775" y="3581400"/>
            <a:ext cx="792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Calibri" pitchFamily="34" charset="0"/>
              </a:rPr>
              <a:t>Dewi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membeli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perlengkapan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untuk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menunjang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kelancaran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usahanya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sebesar</a:t>
            </a:r>
            <a:r>
              <a:rPr lang="en-US" dirty="0">
                <a:latin typeface="Calibri" pitchFamily="34" charset="0"/>
              </a:rPr>
              <a:t> Rp12.000.000,00 </a:t>
            </a:r>
            <a:r>
              <a:rPr lang="en-US" dirty="0" err="1">
                <a:latin typeface="Calibri" pitchFamily="34" charset="0"/>
              </a:rPr>
              <a:t>secara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tunai</a:t>
            </a:r>
            <a:r>
              <a:rPr lang="en-US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1143000"/>
          <a:ext cx="8610600" cy="18455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800"/>
                <a:gridCol w="838200"/>
                <a:gridCol w="304800"/>
                <a:gridCol w="1143000"/>
                <a:gridCol w="304800"/>
                <a:gridCol w="914400"/>
                <a:gridCol w="304800"/>
                <a:gridCol w="914400"/>
                <a:gridCol w="304800"/>
                <a:gridCol w="990600"/>
                <a:gridCol w="1524000"/>
              </a:tblGrid>
              <a:tr h="32522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Harta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err="1" smtClean="0"/>
                        <a:t>Utang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err="1" smtClean="0"/>
                        <a:t>Keterangan</a:t>
                      </a:r>
                      <a:endParaRPr lang="en-US" sz="1400" dirty="0"/>
                    </a:p>
                  </a:txBody>
                  <a:tcPr/>
                </a:tc>
              </a:tr>
              <a:tr h="50138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Sewa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dibayar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muka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err="1" smtClean="0"/>
                        <a:t>Peralatan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Utang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usaha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34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Saldo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awal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115.000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406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406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Saldo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akhir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115.000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150.000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4402822"/>
          <a:ext cx="8610602" cy="18455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6268"/>
                <a:gridCol w="832532"/>
                <a:gridCol w="234898"/>
                <a:gridCol w="908102"/>
                <a:gridCol w="228600"/>
                <a:gridCol w="1219200"/>
                <a:gridCol w="228600"/>
                <a:gridCol w="838200"/>
                <a:gridCol w="228600"/>
                <a:gridCol w="838200"/>
                <a:gridCol w="228600"/>
                <a:gridCol w="914400"/>
                <a:gridCol w="914402"/>
              </a:tblGrid>
              <a:tr h="32522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Harta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err="1" smtClean="0"/>
                        <a:t>Utang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err="1" smtClean="0"/>
                        <a:t>Ket</a:t>
                      </a:r>
                      <a:endParaRPr lang="en-US" sz="1400" dirty="0"/>
                    </a:p>
                  </a:txBody>
                  <a:tcPr/>
                </a:tc>
              </a:tr>
              <a:tr h="50138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Perlkp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Sewa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dibayar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muka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dirty="0" err="1" smtClean="0"/>
                        <a:t>Perltn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Utang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usaha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34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Saldo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awal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115.000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150.000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406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(12.000)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3406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Saldo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akhir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103.000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35.000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40.000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=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150.000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logo next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7400" y="6350000"/>
            <a:ext cx="355600" cy="355600"/>
          </a:xfrm>
          <a:prstGeom prst="rect">
            <a:avLst/>
          </a:prstGeom>
        </p:spPr>
      </p:pic>
      <p:pic>
        <p:nvPicPr>
          <p:cNvPr id="11" name="Picture 10" descr="logo return 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6350000"/>
            <a:ext cx="355600" cy="3556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9" grpId="0"/>
      <p:bldP spid="112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4732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d-I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</a:t>
            </a:r>
            <a:r>
              <a:rPr lang="id-I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III</a:t>
            </a:r>
            <a:r>
              <a:rPr lang="id-I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id-ID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Siklus Akuntansi pada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Perusahaan Jasa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86326"/>
            <a:ext cx="5778340" cy="3900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Front"/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1600200" y="562987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Bagaimana cara mengetahui atau </a:t>
            </a:r>
            <a:r>
              <a:rPr lang="en-US" sz="2000" dirty="0" smtClean="0">
                <a:solidFill>
                  <a:srgbClr val="C00000"/>
                </a:solidFill>
              </a:rPr>
              <a:t>menghitung laba/rugi </a:t>
            </a:r>
            <a:r>
              <a:rPr lang="en-US" sz="2000" dirty="0" smtClean="0">
                <a:solidFill>
                  <a:srgbClr val="C00000"/>
                </a:solidFill>
              </a:rPr>
              <a:t>perusahaan? </a:t>
            </a:r>
            <a:r>
              <a:rPr lang="en-US" sz="2000" dirty="0" err="1" smtClean="0">
                <a:solidFill>
                  <a:srgbClr val="C00000"/>
                </a:solidFill>
              </a:rPr>
              <a:t>Bagaimana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pengolahan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fi-FI" sz="2000" dirty="0" smtClean="0">
                <a:solidFill>
                  <a:srgbClr val="C00000"/>
                </a:solidFill>
              </a:rPr>
              <a:t>transaksi keuangan menjadi laporan keuangan perusahaan jasa?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0" y="0"/>
          <a:ext cx="5562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257800" y="838200"/>
          <a:ext cx="3886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219200" y="990600"/>
          <a:ext cx="676875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609600"/>
          <a:ext cx="424847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114800" y="3140968"/>
          <a:ext cx="4777680" cy="242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4788024" y="1219200"/>
            <a:ext cx="3240360" cy="1417712"/>
          </a:xfrm>
          <a:prstGeom prst="cloudCallout">
            <a:avLst>
              <a:gd name="adj1" fmla="val 38843"/>
              <a:gd name="adj2" fmla="val 8209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mana sumber pencatatan akuntansi?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C0A362-67FD-4495-81B0-E9F0AC183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7C0A362-67FD-4495-81B0-E9F0AC183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7C0A362-67FD-4495-81B0-E9F0AC183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E727AD-5D1A-48A5-B133-C871912C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7E727AD-5D1A-48A5-B133-C871912C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F7E727AD-5D1A-48A5-B133-C871912C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DE4F5A-33EE-403E-9CB6-D28FC7A4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2DE4F5A-33EE-403E-9CB6-D28FC7A4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2DE4F5A-33EE-403E-9CB6-D28FC7A4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AAAD29-5BE9-4C86-92BD-41FF0EBAC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AAAAAD29-5BE9-4C86-92BD-41FF0EBAC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AAAAAD29-5BE9-4C86-92BD-41FF0EBAC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91131-164B-4EA2-936C-215EF393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B7A91131-164B-4EA2-936C-215EF393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B7A91131-164B-4EA2-936C-215EF393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E13C90-5C1A-4680-997D-54A253F0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E8E13C90-5C1A-4680-997D-54A253F0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E8E13C90-5C1A-4680-997D-54A253F0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A47BF5-D95D-4C46-B15B-894503E5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96A47BF5-D95D-4C46-B15B-894503E5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graphicEl>
                                              <a:dgm id="{96A47BF5-D95D-4C46-B15B-894503E5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11E543-8E31-46D8-8941-D646AA9C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dgm id="{4211E543-8E31-46D8-8941-D646AA9C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graphicEl>
                                              <a:dgm id="{4211E543-8E31-46D8-8941-D646AA9C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63CC4C-C37D-48C0-83FF-E8A855CE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0763CC4C-C37D-48C0-83FF-E8A855CE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0763CC4C-C37D-48C0-83FF-E8A855CE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FF5647-629C-4ABA-899B-AA049A07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6AFF5647-629C-4ABA-899B-AA049A07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6AFF5647-629C-4ABA-899B-AA049A07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1FFDE1-6947-4947-821B-8ABD1E2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graphicEl>
                                              <a:dgm id="{3B1FFDE1-6947-4947-821B-8ABD1E2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graphicEl>
                                              <a:dgm id="{3B1FFDE1-6947-4947-821B-8ABD1E2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11" grpId="0">
        <p:bldSub>
          <a:bldDgm bld="one"/>
        </p:bldSub>
      </p:bldGraphic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Bukti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Transaksi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514600"/>
          <a:ext cx="8153400" cy="300297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1981200"/>
                <a:gridCol w="3124200"/>
                <a:gridCol w="3048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Akun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Kenaikan/Ber</a:t>
                      </a:r>
                      <a:r>
                        <a:rPr lang="en-US" sz="2400" dirty="0" smtClean="0"/>
                        <a:t>t</a:t>
                      </a:r>
                      <a:r>
                        <a:rPr lang="id-ID" sz="2400" dirty="0" smtClean="0"/>
                        <a:t>ambah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Penurunan/Berkurang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Aset (harta)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Liabilitas (utang)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Debit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Ekuitas</a:t>
                      </a:r>
                      <a:r>
                        <a:rPr lang="id-ID" sz="2000" baseline="0" dirty="0" smtClean="0"/>
                        <a:t> (modal)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Kredit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Prive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Pendapatan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Beban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 smtClean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762000" y="1124744"/>
            <a:ext cx="7698432" cy="1224136"/>
          </a:xfrm>
          <a:prstGeom prst="horizontalScroll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Untuk </a:t>
            </a:r>
            <a:r>
              <a:rPr lang="en-US" sz="1600" baseline="0" dirty="0" err="1" smtClean="0">
                <a:latin typeface="Arial" pitchFamily="34" charset="0"/>
                <a:cs typeface="Arial" pitchFamily="34" charset="0"/>
              </a:rPr>
              <a:t>memudahkan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err="1" smtClean="0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pencatatan bukti transaksi,</a:t>
            </a:r>
            <a:r>
              <a:rPr lang="id-ID" sz="1600" baseline="0" dirty="0" smtClean="0">
                <a:latin typeface="Arial" pitchFamily="34" charset="0"/>
                <a:cs typeface="Arial" pitchFamily="34" charset="0"/>
              </a:rPr>
              <a:t> terdapat 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turan </a:t>
            </a:r>
            <a:r>
              <a:rPr lang="id-ID" sz="1600" baseline="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encatatan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baseline="0" dirty="0" err="1" smtClean="0">
                <a:latin typeface="Arial" pitchFamily="34" charset="0"/>
                <a:cs typeface="Arial" pitchFamily="34" charset="0"/>
              </a:rPr>
              <a:t>ransaksi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baseline="0" dirty="0" smtClean="0">
                <a:latin typeface="Arial" pitchFamily="34" charset="0"/>
                <a:cs typeface="Arial" pitchFamily="34" charset="0"/>
              </a:rPr>
              <a:t>seperti pada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 tabel berikut.</a:t>
            </a:r>
            <a:endParaRPr lang="en-US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7"/>
            <a:ext cx="8784976" cy="86409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BAB I</a:t>
            </a:r>
            <a:br>
              <a:rPr lang="en-I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ID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Akuntansi</a:t>
            </a:r>
            <a:r>
              <a:rPr lang="en-ID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ID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n-ID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ID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</a:t>
            </a:r>
            <a:r>
              <a:rPr lang="en-ID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ID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Informasi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1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876800"/>
            <a:ext cx="4876800" cy="838200"/>
          </a:xfrm>
        </p:spPr>
        <p:txBody>
          <a:bodyPr>
            <a:normAutofit fontScale="62500" lnSpcReduction="20000"/>
          </a:bodyPr>
          <a:lstStyle/>
          <a:p>
            <a:r>
              <a:rPr lang="fi-FI" dirty="0" smtClean="0">
                <a:solidFill>
                  <a:schemeClr val="tx1"/>
                </a:solidFill>
              </a:rPr>
              <a:t>Apa pentingnya akuntansi bagi pelaku usaha? </a:t>
            </a:r>
            <a:r>
              <a:rPr lang="en-US" dirty="0" err="1" smtClean="0">
                <a:solidFill>
                  <a:schemeClr val="tx1"/>
                </a:solidFill>
              </a:rPr>
              <a:t>Bagaimana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prinsip-prinsip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pencatatan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akuntansi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pPr eaLnBrk="1" hangingPunct="1"/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850988" cy="3233078"/>
          </a:xfrm>
          <a:prstGeom prst="rect">
            <a:avLst/>
          </a:prstGeom>
          <a:ln w="190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1340768"/>
          <a:ext cx="7992888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19400" y="4114800"/>
          <a:ext cx="5904655" cy="8748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36104"/>
                <a:gridCol w="1853807"/>
                <a:gridCol w="752882"/>
                <a:gridCol w="1180931"/>
                <a:gridCol w="1180931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Tanggal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Akun/Keterangan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Debit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Kredit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533400"/>
            <a:ext cx="731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Apa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i</a:t>
            </a:r>
            <a:r>
              <a:rPr lang="en-US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tu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Jurnal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Umum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?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36A7BF-499B-401B-8491-0AF726B56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9636A7BF-499B-401B-8491-0AF726B56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DA22B-78EE-485A-9A32-509185B50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0DDA22B-78EE-485A-9A32-509185B50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CC9D8E-EDDD-47FC-8112-1C5FF8972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70CC9D8E-EDDD-47FC-8112-1C5FF8972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9087B-FDFC-4ACF-85DD-7B826EF5A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7A9087B-FDFC-4ACF-85DD-7B826EF5A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pPr algn="l"/>
            <a:r>
              <a:rPr lang="id-I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Buku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id-I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esar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72480" y="1196751"/>
          <a:ext cx="6699920" cy="147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2780928"/>
            <a:ext cx="70567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Buku besar (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ledger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merupakan kumpulan akun untuk meringkas transaksi yang telah dicatat dalam jurnal.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uku besar dilakukan untuk mencatat akun harta, utang, modal, pendapatan, dan beban secara terpisah dan terperinci.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4653136"/>
          <a:ext cx="6633592" cy="10618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900"/>
                <a:gridCol w="494700"/>
                <a:gridCol w="1496997"/>
                <a:gridCol w="829199"/>
                <a:gridCol w="829199"/>
                <a:gridCol w="829199"/>
                <a:gridCol w="829199"/>
                <a:gridCol w="829199"/>
              </a:tblGrid>
              <a:tr h="30928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Arial" pitchFamily="34" charset="0"/>
                          <a:cs typeface="Arial" pitchFamily="34" charset="0"/>
                        </a:rPr>
                        <a:t>Tanggal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Arial" pitchFamily="34" charset="0"/>
                          <a:cs typeface="Arial" pitchFamily="34" charset="0"/>
                        </a:rPr>
                        <a:t>Keterangan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Arial" pitchFamily="34" charset="0"/>
                          <a:cs typeface="Arial" pitchFamily="34" charset="0"/>
                        </a:rPr>
                        <a:t>Ref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Arial" pitchFamily="34" charset="0"/>
                          <a:cs typeface="Arial" pitchFamily="34" charset="0"/>
                        </a:rPr>
                        <a:t>Debit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Arial" pitchFamily="34" charset="0"/>
                          <a:cs typeface="Arial" pitchFamily="34" charset="0"/>
                        </a:rPr>
                        <a:t>Kredit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latin typeface="Arial" pitchFamily="34" charset="0"/>
                          <a:cs typeface="Arial" pitchFamily="34" charset="0"/>
                        </a:rPr>
                        <a:t>Saldo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629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Debit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Kredit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62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275856" y="4293096"/>
            <a:ext cx="4283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Nama Akun	</a:t>
            </a:r>
            <a:r>
              <a:rPr lang="id-ID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No. Akun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94335"/>
            <a:ext cx="8229600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Contoh Soal</a:t>
            </a:r>
          </a:p>
          <a:p>
            <a:pPr algn="l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Januari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2019 Gilang mendirikan usaha bengkel sepeda motor dengan nama bengkel Elang Motor. 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tanggal 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Januari 2019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Gilang menyetorkan uang tunai Rp15.100.000,00, perlengkapan Rp5.250.000,00, peralatan Rp12.550.000,00, dan sepeda motor Rp22.400.000,00 sebagai modal usaha.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88841"/>
            <a:ext cx="8229600" cy="648072"/>
          </a:xfrm>
        </p:spPr>
        <p:txBody>
          <a:bodyPr>
            <a:normAutofit/>
          </a:bodyPr>
          <a:lstStyle/>
          <a:p>
            <a:r>
              <a:rPr lang="id-ID" sz="2000" b="1" dirty="0" smtClean="0">
                <a:latin typeface="Arial" pitchFamily="34" charset="0"/>
                <a:cs typeface="Arial" pitchFamily="34" charset="0"/>
              </a:rPr>
              <a:t>Jurnal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u</a:t>
            </a: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mu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id-ID" sz="2400" b="1" dirty="0" smtClean="0"/>
          </a:p>
          <a:p>
            <a:endParaRPr lang="en-US" sz="2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781890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id-ID" sz="2000" b="1" dirty="0" smtClean="0">
                <a:latin typeface="Arial" pitchFamily="34" charset="0"/>
                <a:cs typeface="Arial" pitchFamily="34" charset="0"/>
              </a:rPr>
              <a:t>Buku Besar</a:t>
            </a:r>
            <a:endParaRPr lang="en-US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26800" y="691886"/>
            <a:ext cx="67975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6261"/>
            <a:ext cx="6768752" cy="112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5" y="5300397"/>
            <a:ext cx="6696745" cy="110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916022"/>
            <a:ext cx="6768752" cy="96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856" y="2996141"/>
            <a:ext cx="6696744" cy="10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 retur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550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331640" y="620688"/>
          <a:ext cx="676875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8F05F6-28C9-4E6E-BAB3-AD303109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38F05F6-28C9-4E6E-BAB3-AD303109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F6CBD-E19A-44BE-952D-9C7AF9920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DF8F6CBD-E19A-44BE-952D-9C7AF9920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F54B5C-053B-4FBF-8D37-638434AB0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50F54B5C-053B-4FBF-8D37-638434AB0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8419F-A8D3-49E1-B9C6-832B59E10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9518419F-A8D3-49E1-B9C6-832B59E10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943AE-CCDA-4494-BBA6-880E3FD6C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68A943AE-CCDA-4494-BBA6-880E3FD6C7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1B987-1016-4F08-A11E-252D9551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A11B987-1016-4F08-A11E-252D95514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0FA3F-1476-48ED-BA88-524AAA5C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AD20FA3F-1476-48ED-BA88-524AAA5CB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6056" y="1600200"/>
            <a:ext cx="7363544" cy="4038600"/>
          </a:xfrm>
          <a:prstGeom prst="roundRect">
            <a:avLst>
              <a:gd name="adj" fmla="val 7759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Neraca saldo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trial balance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adalah kumpulan saldo akun buku besar. Setiap akun disusun menurut urutannya dalam buku besar.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Bentuk neraca saldo dapat dilihat sebagai berikut.</a:t>
            </a:r>
            <a:endParaRPr lang="id-ID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Nama Perusahaan</a:t>
            </a:r>
          </a:p>
          <a:p>
            <a:pPr algn="ctr">
              <a:spcBef>
                <a:spcPts val="0"/>
              </a:spcBef>
              <a:buNone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Neraca Saldo</a:t>
            </a:r>
          </a:p>
          <a:p>
            <a:pPr algn="ctr">
              <a:spcBef>
                <a:spcPts val="0"/>
              </a:spcBef>
              <a:buNone/>
            </a:pP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Periode Akuntansi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791200" y="533400"/>
            <a:ext cx="2590800" cy="591344"/>
          </a:xfrm>
          <a:prstGeom prst="wedgeRoundRectCallout">
            <a:avLst>
              <a:gd name="adj1" fmla="val -40512"/>
              <a:gd name="adj2" fmla="val 100107"/>
              <a:gd name="adj3" fmla="val 16667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Neraca Saldo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4384040"/>
          <a:ext cx="6096000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2736304"/>
                <a:gridCol w="1368152"/>
                <a:gridCol w="1271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  <a:r>
                        <a:rPr lang="id-ID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d-ID" sz="1600" dirty="0" smtClean="0">
                          <a:latin typeface="Arial" pitchFamily="34" charset="0"/>
                          <a:cs typeface="Arial" pitchFamily="34" charset="0"/>
                        </a:rPr>
                        <a:t>Akun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Arial" pitchFamily="34" charset="0"/>
                          <a:cs typeface="Arial" pitchFamily="34" charset="0"/>
                        </a:rPr>
                        <a:t>Nama Akun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Arial" pitchFamily="34" charset="0"/>
                          <a:cs typeface="Arial" pitchFamily="34" charset="0"/>
                        </a:rPr>
                        <a:t>Debit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>
                          <a:latin typeface="Arial" pitchFamily="34" charset="0"/>
                          <a:cs typeface="Arial" pitchFamily="34" charset="0"/>
                        </a:rPr>
                        <a:t>Kredit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524000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Horizontal Scroll 5"/>
          <p:cNvSpPr/>
          <p:nvPr/>
        </p:nvSpPr>
        <p:spPr>
          <a:xfrm>
            <a:off x="533400" y="404664"/>
            <a:ext cx="7999040" cy="814536"/>
          </a:xfrm>
          <a:prstGeom prst="horizontalScroll">
            <a:avLst>
              <a:gd name="adj" fmla="val 9433"/>
            </a:avLst>
          </a:prstGeom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rial" pitchFamily="34" charset="0"/>
                <a:cs typeface="Arial" pitchFamily="34" charset="0"/>
              </a:rPr>
              <a:t>Jurnal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enyesuaian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32FBE3-D314-46E6-8A3B-11B3E023F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B932FBE3-D314-46E6-8A3B-11B3E023F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262789-774B-4979-A160-504CAD72F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D7262789-774B-4979-A160-504CAD72F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17BC6A-0D23-4C5F-8509-02A425063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DC17BC6A-0D23-4C5F-8509-02A425063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033337-9EA0-4D4E-BFCB-1FBB5322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78033337-9EA0-4D4E-BFCB-1FBB5322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F0AB4-199E-4463-BBE7-5ABB73D58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E26F0AB4-199E-4463-BBE7-5ABB73D58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3CAB46-24F9-4E8F-BFC8-D96A7B61E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6E3CAB46-24F9-4E8F-BFC8-D96A7B61E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BE0523-1C11-4357-B549-01EB3903A7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EFBE0523-1C11-4357-B549-01EB3903A7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E9EC7A-B2D5-4ECD-8E3E-E49176F8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04E9EC7A-B2D5-4ECD-8E3E-E49176F8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533400"/>
          <a:ext cx="72008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2650" y="3933056"/>
          <a:ext cx="8568950" cy="244827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59146"/>
                <a:gridCol w="1171822"/>
                <a:gridCol w="659150"/>
                <a:gridCol w="659150"/>
                <a:gridCol w="659150"/>
                <a:gridCol w="659150"/>
                <a:gridCol w="659150"/>
                <a:gridCol w="732389"/>
                <a:gridCol w="659150"/>
                <a:gridCol w="659150"/>
                <a:gridCol w="659150"/>
                <a:gridCol w="732393"/>
              </a:tblGrid>
              <a:tr h="612068"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No. Akun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Nama</a:t>
                      </a:r>
                      <a:r>
                        <a:rPr lang="id-ID" sz="1400" baseline="0" dirty="0" smtClean="0"/>
                        <a:t> Akun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Neraca Slado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Penyesuaian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N.S.</a:t>
                      </a:r>
                      <a:r>
                        <a:rPr lang="id-ID" sz="1400" baseline="0" dirty="0" smtClean="0"/>
                        <a:t> </a:t>
                      </a:r>
                      <a:r>
                        <a:rPr lang="id-ID" sz="1400" dirty="0" smtClean="0"/>
                        <a:t>Disesuaikan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Laba/Rugi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Neraca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206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Debit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Kredit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Debit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Kredit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Debit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Kredit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Debit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Kredit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Debit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 smtClean="0"/>
                        <a:t>Kredit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20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67744" y="2971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Nama Perusahaan</a:t>
            </a:r>
          </a:p>
          <a:p>
            <a:pPr algn="ctr">
              <a:spcBef>
                <a:spcPts val="0"/>
              </a:spcBef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Kertas Kerja</a:t>
            </a:r>
          </a:p>
          <a:p>
            <a:pPr algn="ctr">
              <a:spcBef>
                <a:spcPts val="0"/>
              </a:spcBef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Periode Akuntansi</a:t>
            </a:r>
            <a:endParaRPr lang="en-US" dirty="0"/>
          </a:p>
        </p:txBody>
      </p:sp>
      <p:pic>
        <p:nvPicPr>
          <p:cNvPr id="5" name="Picture 4" descr="logo retur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5800" y="64643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A38730-FEC6-492C-978A-50735E3D4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3A38730-FEC6-492C-978A-50735E3D4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53D63-7907-4487-8B1B-9D9235B1E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2E953D63-7907-4487-8B1B-9D9235B1E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87624" y="692696"/>
          <a:ext cx="69127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8F05F6-28C9-4E6E-BAB3-AD303109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38F05F6-28C9-4E6E-BAB3-AD303109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38F05F6-28C9-4E6E-BAB3-AD303109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8F6CBD-E19A-44BE-952D-9C7AF9920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DF8F6CBD-E19A-44BE-952D-9C7AF9920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DF8F6CBD-E19A-44BE-952D-9C7AF9920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F54B5C-053B-4FBF-8D37-638434AB0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0F54B5C-053B-4FBF-8D37-638434AB0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50F54B5C-053B-4FBF-8D37-638434AB0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18419F-A8D3-49E1-B9C6-832B59E10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518419F-A8D3-49E1-B9C6-832B59E10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518419F-A8D3-49E1-B9C6-832B59E10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A943AE-CCDA-4494-BBA6-880E3FD6C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8A943AE-CCDA-4494-BBA6-880E3FD6C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8A943AE-CCDA-4494-BBA6-880E3FD6C7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11B987-1016-4F08-A11E-252D9551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5A11B987-1016-4F08-A11E-252D9551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5A11B987-1016-4F08-A11E-252D95514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0FA3F-1476-48ED-BA88-524AAA5C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D20FA3F-1476-48ED-BA88-524AAA5C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AD20FA3F-1476-48ED-BA88-524AAA5CB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51520" y="381000"/>
          <a:ext cx="843528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ight Arrow 8"/>
          <p:cNvSpPr/>
          <p:nvPr/>
        </p:nvSpPr>
        <p:spPr>
          <a:xfrm>
            <a:off x="395536" y="3501008"/>
            <a:ext cx="1872208" cy="201622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latin typeface="Arial" pitchFamily="34" charset="0"/>
                <a:cs typeface="Arial" pitchFamily="34" charset="0"/>
              </a:rPr>
              <a:t>Contoh bentuk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Single Step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1760" y="1700808"/>
            <a:ext cx="6408712" cy="5047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1400" b="1" dirty="0" smtClean="0">
                <a:latin typeface="Arial" pitchFamily="34" charset="0"/>
                <a:cs typeface="Arial" pitchFamily="34" charset="0"/>
              </a:rPr>
              <a:t>Nama Perusahaan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Laporan Laba/Rugi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Periode yang Berakhir</a:t>
            </a:r>
            <a:endParaRPr lang="id-ID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sz="1400" b="1" dirty="0" smtClean="0">
                <a:latin typeface="Arial" pitchFamily="34" charset="0"/>
                <a:cs typeface="Arial" pitchFamily="34" charset="0"/>
              </a:rPr>
              <a:t>_______________________________________________________________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Pendapatan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Pendapatan jasa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Pendapatan sewa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–––––– +	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Jumlah pendapatan	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Beban usaha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Beban gaji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	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Beban listrik dan telepon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Beban administrasi dan umum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Beban lain-lain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Beban perlengkapan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	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Beban peny. peralatan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Beban peny. kendaraan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Beban sewa 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Beban iklan	  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–––––– +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Jumlah beban		</a:t>
            </a:r>
            <a:r>
              <a:rPr lang="id-ID" sz="1400" dirty="0" smtClean="0">
                <a:latin typeface="Arial" pitchFamily="34" charset="0"/>
                <a:cs typeface="Arial" pitchFamily="34" charset="0"/>
              </a:rPr>
              <a:t>	Rpxxx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–––––– –</a:t>
            </a:r>
          </a:p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Laba usaha	</a:t>
            </a:r>
            <a:r>
              <a:rPr lang="id-ID" sz="1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sz="1400" b="1" dirty="0" smtClean="0">
                <a:latin typeface="Arial" pitchFamily="34" charset="0"/>
                <a:cs typeface="Arial" pitchFamily="34" charset="0"/>
              </a:rPr>
              <a:t>Rpxxx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6172200" y="1600200"/>
          <a:ext cx="2743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57200" y="533400"/>
          <a:ext cx="5486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B420A6-BF6E-45DA-B5AA-9321E43D0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8B420A6-BF6E-45DA-B5AA-9321E43D0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74EC76-E1BC-4BF6-AE33-0319972F9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F74EC76-E1BC-4BF6-AE33-0319972F9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6D353B-A114-4619-B8A1-E25A0C2AF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7E6D353B-A114-4619-B8A1-E25A0C2AF5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7EAFC4-3248-4294-88D8-93A2EFA69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1D7EAFC4-3248-4294-88D8-93A2EFA69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809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Penghasilan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komprehensif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lainnya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1185664"/>
          <a:ext cx="7162800" cy="506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B8A4CC-3BE3-458E-9F3A-ADF651578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DB8A4CC-3BE3-458E-9F3A-ADF651578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E98BB-0AF9-4871-A5E5-4841C66EF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ABE98BB-0AF9-4871-A5E5-4841C66EF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35B2D3-2AD2-48A4-BC42-7DA48A7D5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A635B2D3-2AD2-48A4-BC42-7DA48A7D5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DE60E-4E18-431C-834E-F107297D8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1C2DE60E-4E18-431C-834E-F107297D8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39552" y="332656"/>
          <a:ext cx="7994848" cy="248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827584" y="3140968"/>
            <a:ext cx="756084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b="1" dirty="0" smtClean="0">
                <a:latin typeface="Arial" pitchFamily="34" charset="0"/>
                <a:cs typeface="Arial" pitchFamily="34" charset="0"/>
              </a:rPr>
              <a:t>Nama Perusahaan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Laporan Perubahan Ekuitas (Modal)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Periode yang Berakhir</a:t>
            </a:r>
            <a:endParaRPr lang="id-ID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b="1" dirty="0" smtClean="0">
                <a:latin typeface="Arial" pitchFamily="34" charset="0"/>
                <a:cs typeface="Arial" pitchFamily="34" charset="0"/>
              </a:rPr>
              <a:t>__________________________________________________________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Modal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awal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xxx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Laba bersih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xxx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Prive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Rp 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xxx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––––––––– –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Tambahan modal	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xxx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––––––––– +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Modal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akhir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Rp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 xxx</a:t>
            </a:r>
          </a:p>
          <a:p>
            <a:r>
              <a:rPr lang="id-ID" dirty="0" smtClean="0">
                <a:latin typeface="Arial" pitchFamily="34" charset="0"/>
                <a:cs typeface="Arial" pitchFamily="34" charset="0"/>
              </a:rPr>
              <a:t>_________________________________________________________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5F191D-C233-480B-BCC6-65F1876BE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65F191D-C233-480B-BCC6-65F1876BE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DB32F4-4498-4F21-9242-D1FAF888D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3DB32F4-4498-4F21-9242-D1FAF888D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46CBC-0202-4F7D-9DF7-43C9A5FF0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7B46CBC-0202-4F7D-9DF7-43C9A5FF0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8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066800" y="457200"/>
          <a:ext cx="7010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7A70D5-12D1-452D-A122-D963B711A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5A7A70D5-12D1-452D-A122-D963B711A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716326-5E56-4357-8F1A-16AEA27CB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F4716326-5E56-4357-8F1A-16AEA27CB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2514600" y="228600"/>
            <a:ext cx="3962400" cy="914400"/>
          </a:xfrm>
          <a:prstGeom prst="downArrow">
            <a:avLst>
              <a:gd name="adj1" fmla="val 59524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Contoh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neraca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skontro</a:t>
            </a:r>
            <a:endParaRPr lang="en-US" sz="2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948408" y="1246287"/>
            <a:ext cx="7128792" cy="5078313"/>
            <a:chOff x="1907704" y="404664"/>
            <a:chExt cx="7128792" cy="5078313"/>
          </a:xfrm>
        </p:grpSpPr>
        <p:sp>
          <p:nvSpPr>
            <p:cNvPr id="24" name="Rectangle 23"/>
            <p:cNvSpPr/>
            <p:nvPr/>
          </p:nvSpPr>
          <p:spPr>
            <a:xfrm>
              <a:off x="1943200" y="404664"/>
              <a:ext cx="7093296" cy="507831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d-ID" sz="1200" b="1" dirty="0" smtClean="0">
                  <a:latin typeface="Arial" pitchFamily="34" charset="0"/>
                  <a:cs typeface="Arial" pitchFamily="34" charset="0"/>
                </a:rPr>
                <a:t>Nama Perusahaan</a:t>
              </a:r>
              <a:endParaRPr lang="en-US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Neraca</a:t>
              </a:r>
            </a:p>
            <a:p>
              <a:pPr algn="ctr"/>
              <a:r>
                <a:rPr lang="id-ID" sz="1200" b="1" dirty="0" smtClean="0">
                  <a:latin typeface="Arial" pitchFamily="34" charset="0"/>
                  <a:cs typeface="Arial" pitchFamily="34" charset="0"/>
                </a:rPr>
                <a:t>Periode yang Berakhir</a:t>
              </a:r>
              <a:endParaRPr lang="en-US" sz="1200" b="1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(dalam ribuan rupiah)</a:t>
              </a:r>
            </a:p>
            <a:p>
              <a:pPr marL="0" lvl="3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Harta				Utang dan Modal</a:t>
              </a: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Harta lancar				Utang jangka pendek</a:t>
              </a:r>
            </a:p>
            <a:p>
              <a:pPr marL="0" lvl="3">
                <a:tabLst>
                  <a:tab pos="442913" algn="l"/>
                  <a:tab pos="1887538" algn="l"/>
                </a:tabLst>
              </a:pP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Kas</a:t>
              </a:r>
              <a:r>
                <a:rPr lang="en-ID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1200" dirty="0" smtClean="0">
                  <a:latin typeface="Arial" pitchFamily="34" charset="0"/>
                  <a:cs typeface="Arial" pitchFamily="34" charset="0"/>
                </a:rPr>
                <a:t>                         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Rpxxx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Utang usaha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>
                <a:tabLst>
                  <a:tab pos="442913" algn="l"/>
                </a:tabLst>
              </a:pP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Piutang usaha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Rpxxx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Utang gaji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>
                <a:tabLst>
                  <a:tab pos="442913" algn="l"/>
                </a:tabLst>
              </a:pP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Perlengkapan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Rpxxx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		––––– +</a:t>
              </a:r>
            </a:p>
            <a:p>
              <a:pPr marL="0" lvl="3">
                <a:tabLst>
                  <a:tab pos="442913" algn="l"/>
                </a:tabLst>
              </a:pP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Sewa dibyr. di mk.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Rpxxx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Jumlah utang jangka pendek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>
                <a:tabLst>
                  <a:tab pos="442913" algn="l"/>
                </a:tabLst>
              </a:pP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Iklan dbyr. di muka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–––––– +</a:t>
              </a: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Jumlah harta lancar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Harta tidak lancar			Utang jangka panjang</a:t>
              </a:r>
            </a:p>
            <a:p>
              <a:pPr marL="0" lvl="3">
                <a:tabLst>
                  <a:tab pos="442913" algn="l"/>
                </a:tabLst>
              </a:pP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Peralatan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 Rpxxx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Utang bank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 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>
                <a:tabLst>
                  <a:tab pos="442913" algn="l"/>
                </a:tabLst>
              </a:pP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	Akum. peny. perlt.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 Rpxxx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		–––––– +</a:t>
              </a: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–––––– –	Jumlah utang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	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 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Kendaraan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 	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Akum. peny. kend.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 Rpxxx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–––––– –		Modal		</a:t>
              </a: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 Rpxxx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Modal Gilang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	 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	–––––– +	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–––– +</a:t>
              </a: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Jumlah harta tetap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 Rpxxx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			–––––– +		</a:t>
              </a:r>
              <a:endParaRPr lang="id-ID" sz="1200" dirty="0" smtClean="0">
                <a:latin typeface="Arial" pitchFamily="34" charset="0"/>
                <a:cs typeface="Arial" pitchFamily="34" charset="0"/>
              </a:endParaRPr>
            </a:p>
            <a:p>
              <a:pPr marL="0" lvl="3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Jumlah harta		</a:t>
              </a:r>
              <a:r>
                <a:rPr lang="id-ID" sz="1200" b="1" dirty="0" smtClean="0">
                  <a:latin typeface="Arial" pitchFamily="34" charset="0"/>
                  <a:cs typeface="Arial" pitchFamily="34" charset="0"/>
                </a:rPr>
                <a:t> Rpxxx </a:t>
              </a:r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	Jumlah utang dan modal		</a:t>
              </a:r>
              <a:r>
                <a:rPr lang="id-ID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id-ID" sz="1200" b="1" dirty="0" smtClean="0">
                  <a:latin typeface="Arial" pitchFamily="34" charset="0"/>
                  <a:cs typeface="Arial" pitchFamily="34" charset="0"/>
                </a:rPr>
                <a:t>Rpxxx</a:t>
              </a: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907704" y="1196752"/>
              <a:ext cx="712879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80112" y="1196752"/>
              <a:ext cx="0" cy="4248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96344" cy="1944216"/>
          </a:xfrm>
          <a:prstGeom prst="wedgeEllipseCallout">
            <a:avLst>
              <a:gd name="adj1" fmla="val 49186"/>
              <a:gd name="adj2" fmla="val 67810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Laporan arus kas 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835696" y="1052736"/>
          <a:ext cx="61926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1196C-D553-4538-9B0F-1A188A4DE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7B1196C-D553-4538-9B0F-1A188A4DE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1A91E-0DB4-4CEE-85C8-7D5154D0A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E541A91E-0DB4-4CEE-85C8-7D5154D0A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66E36E-000B-42BF-BC4E-5ACCB2566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466E36E-000B-42BF-BC4E-5ACCB2566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3F2C0A-CCFD-41E7-8F2D-F5279771B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53F2C0A-CCFD-41E7-8F2D-F5279771B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Catatan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aporan </a:t>
            </a:r>
            <a:r>
              <a:rPr lang="id-ID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euangan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id-ID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d-ID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Catatan laporan keuangan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berfungsi menginterpretasikan angka-angka yang terkandung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dalam laporan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keuangan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39552" y="2708920"/>
          <a:ext cx="751249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BAB IV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Penutupan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Siklus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Akuntansi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Perusahaan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Jasa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8972" y="1831208"/>
            <a:ext cx="5604156" cy="3274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52600" y="5334000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</a:t>
            </a:r>
            <a:r>
              <a:rPr lang="en-US" sz="2000" dirty="0" err="1" smtClean="0"/>
              <a:t>periode</a:t>
            </a:r>
            <a:r>
              <a:rPr lang="en-US" sz="2000" dirty="0" smtClean="0"/>
              <a:t> </a:t>
            </a:r>
            <a:r>
              <a:rPr lang="sv-SE" sz="2000" dirty="0" smtClean="0"/>
              <a:t>akuntansi, akun pendapatan dan beban harus dinolkan (ditutup) dengan jurnal </a:t>
            </a:r>
            <a:r>
              <a:rPr lang="en-US" sz="2000" dirty="0" err="1" smtClean="0"/>
              <a:t>penutup</a:t>
            </a:r>
            <a:r>
              <a:rPr lang="en-US" sz="2000" dirty="0" smtClean="0"/>
              <a:t>.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pencatatan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penutup</a:t>
            </a:r>
            <a:r>
              <a:rPr lang="en-US" sz="2000" dirty="0" smtClean="0"/>
              <a:t>?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609600"/>
          <a:ext cx="533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096000" y="533400"/>
          <a:ext cx="2819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CAECC-C88C-431C-80CE-3C0651DD6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7ACAECC-C88C-431C-80CE-3C0651DD6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7ACAECC-C88C-431C-80CE-3C0651DD6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415195-F781-402C-BDEB-1A3E30217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0415195-F781-402C-BDEB-1A3E30217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0415195-F781-402C-BDEB-1A3E30217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626C8C-2701-48EE-BB04-F8EA3C8F2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A626C8C-2701-48EE-BB04-F8EA3C8F2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E2CC0B-B4E8-4B9D-B30A-1E764D2A7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08E2CC0B-B4E8-4B9D-B30A-1E764D2A7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BEB53F-DEC0-47E7-914E-7D7B450299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66BEB53F-DEC0-47E7-914E-7D7B450299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29FE3C-2E18-4ABA-8227-188B5D64E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F129FE3C-2E18-4ABA-8227-188B5D64E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E43368-FBE4-4D3A-B89C-245839DEF5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BE43368-FBE4-4D3A-B89C-245839DEF5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5FA55B-18AB-4CA7-9E1A-6AD5DB393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165FA55B-18AB-4CA7-9E1A-6AD5DB393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Sequential Access Storage 4"/>
          <p:cNvSpPr/>
          <p:nvPr/>
        </p:nvSpPr>
        <p:spPr>
          <a:xfrm flipH="1">
            <a:off x="2286000" y="990600"/>
            <a:ext cx="6019800" cy="1295400"/>
          </a:xfrm>
          <a:prstGeom prst="flowChartMagneticTap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ID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Jurnal</a:t>
            </a:r>
            <a:r>
              <a:rPr lang="en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disusun untuk </a:t>
            </a:r>
            <a:r>
              <a:rPr lang="en-ID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menutup</a:t>
            </a:r>
            <a:r>
              <a:rPr lang="en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ID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mengenolkan</a:t>
            </a:r>
            <a:r>
              <a:rPr lang="en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ID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akun-akun</a:t>
            </a:r>
            <a:r>
              <a:rPr lang="en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nominal </a:t>
            </a:r>
            <a:r>
              <a:rPr lang="en-ID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ID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laporan keuangan. </a:t>
            </a:r>
            <a:endParaRPr lang="en-ID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3810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fungsi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jurnal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penutup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9906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5AF70BC-DAAE-45FF-B141-97C696C13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>
                                            <p:graphicEl>
                                              <a:dgm id="{B5AF70BC-DAAE-45FF-B141-97C696C13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19DFE-D0AE-4FD5-86E2-7DE9138D4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>
                                            <p:graphicEl>
                                              <a:dgm id="{DE719DFE-D0AE-4FD5-86E2-7DE9138D4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Graphic spid="18" grpId="0">
        <p:bldSub>
          <a:bldDgm bld="lvlAtOnc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692696"/>
            <a:ext cx="5976664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b="1" dirty="0" err="1" smtClean="0"/>
              <a:t>Akun</a:t>
            </a:r>
            <a:r>
              <a:rPr lang="en-ID" sz="2400" b="1" dirty="0" smtClean="0"/>
              <a:t> yang </a:t>
            </a:r>
            <a:r>
              <a:rPr lang="en-ID" sz="2400" b="1" dirty="0" err="1" smtClean="0"/>
              <a:t>dicatat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dalam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jurnal</a:t>
            </a:r>
            <a:r>
              <a:rPr lang="en-ID" sz="2400" b="1" dirty="0" smtClean="0"/>
              <a:t> </a:t>
            </a:r>
            <a:r>
              <a:rPr lang="en-ID" sz="2400" b="1" dirty="0" err="1" smtClean="0"/>
              <a:t>penutup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401096" y="1988840"/>
            <a:ext cx="2160240" cy="57606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 err="1" smtClean="0"/>
              <a:t>Akun</a:t>
            </a:r>
            <a:r>
              <a:rPr lang="en-ID" sz="2000" dirty="0" smtClean="0"/>
              <a:t> nominal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292080" y="1988840"/>
            <a:ext cx="2160240" cy="57606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dirty="0" err="1" smtClean="0"/>
              <a:t>Akun</a:t>
            </a:r>
            <a:r>
              <a:rPr lang="en-ID" sz="2000" dirty="0" smtClean="0"/>
              <a:t> </a:t>
            </a:r>
            <a:r>
              <a:rPr lang="en-ID" sz="2000" dirty="0" err="1" smtClean="0"/>
              <a:t>pembantu</a:t>
            </a:r>
            <a:r>
              <a:rPr lang="en-ID" sz="2000" dirty="0" smtClean="0"/>
              <a:t> modal</a:t>
            </a:r>
            <a:endParaRPr lang="en-US" sz="2000" dirty="0"/>
          </a:p>
        </p:txBody>
      </p:sp>
      <p:grpSp>
        <p:nvGrpSpPr>
          <p:cNvPr id="5" name="Group 49"/>
          <p:cNvGrpSpPr/>
          <p:nvPr/>
        </p:nvGrpSpPr>
        <p:grpSpPr>
          <a:xfrm>
            <a:off x="2483768" y="1340768"/>
            <a:ext cx="3888432" cy="648072"/>
            <a:chOff x="2483768" y="1340768"/>
            <a:chExt cx="3888432" cy="64807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99992" y="1340768"/>
              <a:ext cx="0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83768" y="1556792"/>
              <a:ext cx="38884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4" idx="0"/>
            </p:cNvCxnSpPr>
            <p:nvPr/>
          </p:nvCxnSpPr>
          <p:spPr>
            <a:xfrm>
              <a:off x="6372200" y="1556792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483768" y="1556792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0"/>
          <p:cNvGrpSpPr/>
          <p:nvPr/>
        </p:nvGrpSpPr>
        <p:grpSpPr>
          <a:xfrm>
            <a:off x="1610544" y="2564904"/>
            <a:ext cx="1818456" cy="648072"/>
            <a:chOff x="1835696" y="2564904"/>
            <a:chExt cx="1368152" cy="64807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483768" y="2564904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835696" y="2924944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03848" y="292494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835696" y="292494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ounded Rectangle 39"/>
          <p:cNvSpPr/>
          <p:nvPr/>
        </p:nvSpPr>
        <p:spPr>
          <a:xfrm>
            <a:off x="838200" y="3284984"/>
            <a:ext cx="1457400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Pendapatan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2621492" y="3284984"/>
            <a:ext cx="1569508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Beban</a:t>
            </a:r>
            <a:endParaRPr lang="en-US" dirty="0"/>
          </a:p>
        </p:txBody>
      </p:sp>
      <p:grpSp>
        <p:nvGrpSpPr>
          <p:cNvPr id="7" name="Group 51"/>
          <p:cNvGrpSpPr/>
          <p:nvPr/>
        </p:nvGrpSpPr>
        <p:grpSpPr>
          <a:xfrm>
            <a:off x="5272608" y="2564904"/>
            <a:ext cx="2271192" cy="648072"/>
            <a:chOff x="5724128" y="2564904"/>
            <a:chExt cx="1368152" cy="64807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372200" y="2564904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724128" y="2924944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5724128" y="292494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7092280" y="2924944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ounded Rectangle 47"/>
          <p:cNvSpPr/>
          <p:nvPr/>
        </p:nvSpPr>
        <p:spPr>
          <a:xfrm>
            <a:off x="4495800" y="3284984"/>
            <a:ext cx="1457400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Ikhtisar L/R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6848400" y="3284984"/>
            <a:ext cx="1457400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Prive</a:t>
            </a:r>
            <a:endParaRPr lang="en-US" dirty="0"/>
          </a:p>
        </p:txBody>
      </p:sp>
      <p:grpSp>
        <p:nvGrpSpPr>
          <p:cNvPr id="8" name="Group 52"/>
          <p:cNvGrpSpPr/>
          <p:nvPr/>
        </p:nvGrpSpPr>
        <p:grpSpPr>
          <a:xfrm>
            <a:off x="1835696" y="3717032"/>
            <a:ext cx="5256584" cy="360040"/>
            <a:chOff x="1835696" y="3717032"/>
            <a:chExt cx="5256584" cy="36004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835696" y="371703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03848" y="371703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724128" y="371703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092280" y="371703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835696" y="4077072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724128" y="4077072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6"/>
          <p:cNvGrpSpPr/>
          <p:nvPr/>
        </p:nvGrpSpPr>
        <p:grpSpPr>
          <a:xfrm>
            <a:off x="2483768" y="4077072"/>
            <a:ext cx="3960440" cy="360040"/>
            <a:chOff x="2483768" y="4077072"/>
            <a:chExt cx="3960440" cy="36004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2483768" y="407707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44208" y="4077072"/>
              <a:ext cx="0" cy="360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483768" y="4437112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5076056" y="4437112"/>
              <a:ext cx="13681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3851920" y="4149080"/>
            <a:ext cx="1224136" cy="64807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smtClean="0"/>
              <a:t>Saldo Akun </a:t>
            </a:r>
          </a:p>
          <a:p>
            <a:pPr algn="ctr"/>
            <a:r>
              <a:rPr lang="en-ID" sz="1600" dirty="0" smtClean="0"/>
              <a:t>Nol (0)</a:t>
            </a:r>
            <a:endParaRPr lang="en-US" sz="1600" dirty="0"/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427984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3670176" y="5157192"/>
            <a:ext cx="158762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Akun Riil</a:t>
            </a:r>
            <a:endParaRPr lang="en-US" dirty="0"/>
          </a:p>
        </p:txBody>
      </p:sp>
      <p:sp>
        <p:nvSpPr>
          <p:cNvPr id="71" name="Rounded Rectangle 70"/>
          <p:cNvSpPr/>
          <p:nvPr/>
        </p:nvSpPr>
        <p:spPr>
          <a:xfrm>
            <a:off x="2133600" y="6021288"/>
            <a:ext cx="12981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Harta</a:t>
            </a:r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3886944" y="6021288"/>
            <a:ext cx="12981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Kewajiban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5636096" y="6021288"/>
            <a:ext cx="12981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Ekuitas</a:t>
            </a:r>
            <a:endParaRPr lang="en-US" dirty="0"/>
          </a:p>
        </p:txBody>
      </p:sp>
      <p:grpSp>
        <p:nvGrpSpPr>
          <p:cNvPr id="11" name="Group 64"/>
          <p:cNvGrpSpPr/>
          <p:nvPr/>
        </p:nvGrpSpPr>
        <p:grpSpPr>
          <a:xfrm>
            <a:off x="1835696" y="3789040"/>
            <a:ext cx="5256584" cy="216024"/>
            <a:chOff x="1835696" y="3789040"/>
            <a:chExt cx="5256584" cy="216024"/>
          </a:xfrm>
        </p:grpSpPr>
        <p:sp>
          <p:nvSpPr>
            <p:cNvPr id="81" name="Rectangle 80"/>
            <p:cNvSpPr/>
            <p:nvPr/>
          </p:nvSpPr>
          <p:spPr>
            <a:xfrm>
              <a:off x="1835696" y="3789040"/>
              <a:ext cx="1368152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dirty="0" smtClean="0">
                  <a:solidFill>
                    <a:schemeClr val="tx2">
                      <a:lumMod val="50000"/>
                    </a:schemeClr>
                  </a:solidFill>
                </a:rPr>
                <a:t>Penutupan</a:t>
              </a:r>
              <a:r>
                <a:rPr lang="en-ID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724128" y="3789040"/>
              <a:ext cx="1368152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600" dirty="0" smtClean="0">
                  <a:solidFill>
                    <a:schemeClr val="tx2">
                      <a:lumMod val="50000"/>
                    </a:schemeClr>
                  </a:solidFill>
                </a:rPr>
                <a:t>Penutupan</a:t>
              </a:r>
              <a:r>
                <a:rPr lang="en-ID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126632" y="4797152"/>
            <a:ext cx="15121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smtClean="0">
                <a:solidFill>
                  <a:schemeClr val="tx2">
                    <a:lumMod val="50000"/>
                  </a:schemeClr>
                </a:solidFill>
              </a:rPr>
              <a:t>Tersisa</a:t>
            </a:r>
            <a:r>
              <a:rPr lang="en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74840" y="5589240"/>
            <a:ext cx="12877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smtClean="0">
                <a:solidFill>
                  <a:schemeClr val="tx2">
                    <a:lumMod val="50000"/>
                  </a:schemeClr>
                </a:solidFill>
              </a:rPr>
              <a:t>Meliputi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" name="Group 68"/>
          <p:cNvGrpSpPr/>
          <p:nvPr/>
        </p:nvGrpSpPr>
        <p:grpSpPr>
          <a:xfrm>
            <a:off x="2831976" y="5589240"/>
            <a:ext cx="3264024" cy="432842"/>
            <a:chOff x="3203848" y="5589240"/>
            <a:chExt cx="2520280" cy="432842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3203848" y="5805264"/>
              <a:ext cx="25202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5724128" y="5805264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3203848" y="5805264"/>
              <a:ext cx="0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0" idx="2"/>
            </p:cNvCxnSpPr>
            <p:nvPr/>
          </p:nvCxnSpPr>
          <p:spPr>
            <a:xfrm rot="5400000">
              <a:off x="4247260" y="5805354"/>
              <a:ext cx="432842" cy="6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/>
          <p:cNvSpPr/>
          <p:nvPr/>
        </p:nvSpPr>
        <p:spPr>
          <a:xfrm>
            <a:off x="6247656" y="2667000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smtClean="0">
                <a:solidFill>
                  <a:schemeClr val="tx2">
                    <a:lumMod val="50000"/>
                  </a:schemeClr>
                </a:solidFill>
              </a:rPr>
              <a:t>Meliputi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221632" y="2708920"/>
            <a:ext cx="1512168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400" dirty="0" smtClean="0">
                <a:solidFill>
                  <a:schemeClr val="tx2">
                    <a:lumMod val="50000"/>
                  </a:schemeClr>
                </a:solidFill>
              </a:rPr>
              <a:t>Meliputi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851920" y="1612776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600" dirty="0" err="1" smtClean="0">
                <a:solidFill>
                  <a:schemeClr val="tx2">
                    <a:lumMod val="50000"/>
                  </a:schemeClr>
                </a:solidFill>
              </a:rPr>
              <a:t>Terdiri</a:t>
            </a:r>
            <a:r>
              <a:rPr lang="en-ID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D" sz="1600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Group 67"/>
          <p:cNvGrpSpPr/>
          <p:nvPr/>
        </p:nvGrpSpPr>
        <p:grpSpPr>
          <a:xfrm>
            <a:off x="2483768" y="4221088"/>
            <a:ext cx="3960440" cy="216024"/>
            <a:chOff x="2483768" y="4221088"/>
            <a:chExt cx="3960440" cy="216024"/>
          </a:xfrm>
        </p:grpSpPr>
        <p:sp>
          <p:nvSpPr>
            <p:cNvPr id="99" name="Rectangle 98"/>
            <p:cNvSpPr/>
            <p:nvPr/>
          </p:nvSpPr>
          <p:spPr>
            <a:xfrm>
              <a:off x="5148064" y="4221088"/>
              <a:ext cx="129614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400" dirty="0" smtClean="0">
                  <a:solidFill>
                    <a:schemeClr val="tx2">
                      <a:lumMod val="50000"/>
                    </a:schemeClr>
                  </a:solidFill>
                </a:rPr>
                <a:t>Menghasilkan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483768" y="4221088"/>
              <a:ext cx="1296144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1400" dirty="0" smtClean="0">
                  <a:solidFill>
                    <a:schemeClr val="tx2">
                      <a:lumMod val="50000"/>
                    </a:schemeClr>
                  </a:solidFill>
                </a:rPr>
                <a:t>Menghasilkan</a:t>
              </a:r>
              <a:endParaRPr lang="en-US" sz="20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0" grpId="0" animBg="1"/>
      <p:bldP spid="41" grpId="0" animBg="1"/>
      <p:bldP spid="48" grpId="0" animBg="1"/>
      <p:bldP spid="49" grpId="0" animBg="1"/>
      <p:bldP spid="64" grpId="0" animBg="1"/>
      <p:bldP spid="70" grpId="0" animBg="1"/>
      <p:bldP spid="71" grpId="0" animBg="1"/>
      <p:bldP spid="72" grpId="0" animBg="1"/>
      <p:bldP spid="73" grpId="0" animBg="1"/>
      <p:bldP spid="83" grpId="0"/>
      <p:bldP spid="84" grpId="0"/>
      <p:bldP spid="95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7944"/>
            <a:ext cx="8229600" cy="5040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Konsep Dasar Akuntansi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2400" b="1" dirty="0" err="1" smtClean="0"/>
              <a:t>Perkembangan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Akuntansi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Dunia</a:t>
            </a:r>
            <a:endParaRPr lang="en-US" altLang="en-US" sz="24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467543" y="1196751"/>
          <a:ext cx="842493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ID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Penyusunan</a:t>
            </a:r>
            <a:r>
              <a:rPr lang="en-ID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Jurnal</a:t>
            </a:r>
            <a:r>
              <a:rPr lang="en-ID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Penutup</a:t>
            </a:r>
            <a:r>
              <a:rPr lang="en-ID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2344" y="1548408"/>
            <a:ext cx="2952328" cy="74178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Penutupan Akun Pendapatan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1548408"/>
            <a:ext cx="2952328" cy="74178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Penutupan Akun Beban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2344" y="3276600"/>
            <a:ext cx="2952328" cy="74178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Penutupan Akun Ikhtisar Laba/Rugi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77408" y="3276600"/>
            <a:ext cx="2952328" cy="741784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Penutupan Akun Prive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2344" y="2204864"/>
            <a:ext cx="3799656" cy="10081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Pendapatan	 </a:t>
            </a:r>
            <a:r>
              <a:rPr lang="en-ID" sz="2000" dirty="0" err="1" smtClean="0">
                <a:solidFill>
                  <a:schemeClr val="tx2">
                    <a:lumMod val="50000"/>
                  </a:schemeClr>
                </a:solidFill>
              </a:rPr>
              <a:t>Rp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 ....</a:t>
            </a:r>
          </a:p>
          <a:p>
            <a:pPr>
              <a:tabLst>
                <a:tab pos="360363" algn="l"/>
                <a:tab pos="1978025" algn="l"/>
                <a:tab pos="2159000" algn="l"/>
              </a:tabLst>
            </a:pPr>
            <a:r>
              <a:rPr lang="en-ID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Ikhtisar L/R		Rp ....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7408" y="2204864"/>
            <a:ext cx="3661792" cy="100811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Ikhtisar L/R	 </a:t>
            </a:r>
            <a:r>
              <a:rPr lang="en-ID" sz="2000" dirty="0" err="1" smtClean="0">
                <a:solidFill>
                  <a:schemeClr val="tx2">
                    <a:lumMod val="50000"/>
                  </a:schemeClr>
                </a:solidFill>
              </a:rPr>
              <a:t>Rp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 ....</a:t>
            </a:r>
          </a:p>
          <a:p>
            <a:pPr>
              <a:tabLst>
                <a:tab pos="360363" algn="l"/>
                <a:tab pos="1978025" algn="l"/>
                <a:tab pos="2159000" algn="l"/>
              </a:tabLst>
            </a:pPr>
            <a:r>
              <a:rPr lang="en-ID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Beban		Rp ....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388768"/>
            <a:ext cx="3657600" cy="22406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en-ID" sz="2000" b="1" dirty="0" smtClean="0">
                <a:solidFill>
                  <a:schemeClr val="tx2">
                    <a:lumMod val="50000"/>
                  </a:schemeClr>
                </a:solidFill>
              </a:rPr>
              <a:t>Memperoleh Laba: </a:t>
            </a:r>
          </a:p>
          <a:p>
            <a:pPr>
              <a:tabLst>
                <a:tab pos="90488" algn="l"/>
              </a:tabLst>
            </a:pP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Ikhtisar L/R	 </a:t>
            </a:r>
            <a:r>
              <a:rPr lang="en-ID" sz="2000" dirty="0" err="1" smtClean="0">
                <a:solidFill>
                  <a:schemeClr val="tx2">
                    <a:lumMod val="50000"/>
                  </a:schemeClr>
                </a:solidFill>
              </a:rPr>
              <a:t>Rp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 ....</a:t>
            </a:r>
          </a:p>
          <a:p>
            <a:pPr>
              <a:tabLst>
                <a:tab pos="360363" algn="l"/>
                <a:tab pos="1978025" algn="l"/>
                <a:tab pos="2159000" algn="l"/>
              </a:tabLst>
            </a:pPr>
            <a:r>
              <a:rPr lang="en-ID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Modal		Rp ....</a:t>
            </a:r>
          </a:p>
          <a:p>
            <a:pPr>
              <a:tabLst>
                <a:tab pos="360363" algn="l"/>
                <a:tab pos="1978025" algn="l"/>
                <a:tab pos="2159000" algn="l"/>
              </a:tabLst>
            </a:pPr>
            <a:endParaRPr lang="en-ID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360363" algn="l"/>
                <a:tab pos="1978025" algn="l"/>
                <a:tab pos="2159000" algn="l"/>
              </a:tabLst>
            </a:pPr>
            <a:r>
              <a:rPr lang="en-ID" sz="2000" b="1" dirty="0" smtClean="0">
                <a:solidFill>
                  <a:schemeClr val="tx2">
                    <a:lumMod val="50000"/>
                  </a:schemeClr>
                </a:solidFill>
              </a:rPr>
              <a:t>Mengalami Rugi:</a:t>
            </a:r>
            <a:endParaRPr lang="en-ID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90488" algn="l"/>
              </a:tabLst>
            </a:pP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Modal	 	Rp ....</a:t>
            </a:r>
          </a:p>
          <a:p>
            <a:pPr>
              <a:tabLst>
                <a:tab pos="360363" algn="l"/>
                <a:tab pos="1978025" algn="l"/>
                <a:tab pos="2159000" algn="l"/>
              </a:tabLst>
            </a:pP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	Ikhtisar L/R		Rp ....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360363" algn="l"/>
                <a:tab pos="1978025" algn="l"/>
                <a:tab pos="2159000" algn="l"/>
              </a:tabLst>
            </a:pP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7408" y="4388768"/>
            <a:ext cx="2880320" cy="8690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90488" algn="l"/>
              </a:tabLst>
            </a:pP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Modal	 	Rp ....</a:t>
            </a:r>
          </a:p>
          <a:p>
            <a:pPr>
              <a:tabLst>
                <a:tab pos="360363" algn="l"/>
                <a:tab pos="1978025" algn="l"/>
                <a:tab pos="2159000" algn="l"/>
              </a:tabLst>
            </a:pPr>
            <a:r>
              <a:rPr lang="en-ID" sz="20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ID" sz="2000" dirty="0" smtClean="0">
                <a:solidFill>
                  <a:schemeClr val="tx2">
                    <a:lumMod val="50000"/>
                  </a:schemeClr>
                </a:solidFill>
              </a:rPr>
              <a:t>Prive		Rp ....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324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Bengkel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Elang</a:t>
            </a:r>
            <a:r>
              <a:rPr lang="en-US" sz="2000" b="1" dirty="0" smtClean="0"/>
              <a:t> Motor</a:t>
            </a:r>
          </a:p>
          <a:p>
            <a:pPr algn="ctr"/>
            <a:r>
              <a:rPr lang="en-US" sz="2000" b="1" dirty="0" err="1" smtClean="0"/>
              <a:t>Jurnal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Penutup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per 31 </a:t>
            </a:r>
            <a:r>
              <a:rPr lang="en-US" sz="2000" b="1" dirty="0" err="1" smtClean="0"/>
              <a:t>Januari</a:t>
            </a:r>
            <a:r>
              <a:rPr lang="en-US" sz="2000" b="1" dirty="0" smtClean="0"/>
              <a:t> 2019</a:t>
            </a:r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rupiah)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52400" y="76200"/>
            <a:ext cx="3810000" cy="1219200"/>
          </a:xfrm>
          <a:prstGeom prst="downArrowCallout">
            <a:avLst>
              <a:gd name="adj1" fmla="val 88431"/>
              <a:gd name="adj2" fmla="val 74589"/>
              <a:gd name="adj3" fmla="val 25000"/>
              <a:gd name="adj4" fmla="val 6497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Contoh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jurnal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penutup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320" y="2809874"/>
            <a:ext cx="7366656" cy="35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694" y="914400"/>
            <a:ext cx="7532156" cy="25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81400"/>
            <a:ext cx="758281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9600" y="3048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Penyusunan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ID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Penutup</a:t>
            </a:r>
            <a:endParaRPr lang="en-US" sz="2400" dirty="0"/>
          </a:p>
        </p:txBody>
      </p:sp>
      <p:pic>
        <p:nvPicPr>
          <p:cNvPr id="5" name="Picture 4" descr="logo return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34400" y="63246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0"/>
            <a:ext cx="3456384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ID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ID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D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Neraca</a:t>
            </a:r>
            <a:r>
              <a:rPr lang="en-ID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saldo</a:t>
            </a:r>
            <a:r>
              <a:rPr lang="en-ID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ID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penutupan</a:t>
            </a:r>
            <a:endParaRPr lang="en-ID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ID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44016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20472" y="0"/>
            <a:ext cx="14401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1676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 smtClean="0"/>
              <a:t>Bengkel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Elang</a:t>
            </a:r>
            <a:r>
              <a:rPr lang="en-US" sz="2000" b="1" dirty="0" smtClean="0"/>
              <a:t> Motor</a:t>
            </a:r>
          </a:p>
          <a:p>
            <a:pPr algn="ctr"/>
            <a:r>
              <a:rPr lang="en-US" sz="2000" b="1" dirty="0" err="1" smtClean="0"/>
              <a:t>Neraca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Saldo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Penutupan</a:t>
            </a:r>
            <a:endParaRPr lang="en-US" sz="2000" b="1" dirty="0" smtClean="0"/>
          </a:p>
          <a:p>
            <a:pPr algn="ctr"/>
            <a:r>
              <a:rPr lang="en-US" sz="2000" b="1" dirty="0" smtClean="0"/>
              <a:t>per 31 </a:t>
            </a:r>
            <a:r>
              <a:rPr lang="en-US" sz="2000" b="1" dirty="0" err="1" smtClean="0"/>
              <a:t>Januari</a:t>
            </a:r>
            <a:r>
              <a:rPr lang="en-US" sz="2000" b="1" dirty="0" smtClean="0"/>
              <a:t> 2019</a:t>
            </a:r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rupiah)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4572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3941763" algn="l"/>
              </a:tabLst>
            </a:pP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Daftar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keuangan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menyajikan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saldo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akun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riil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harta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utang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modal)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akhir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periode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akuntansi</a:t>
            </a:r>
            <a:r>
              <a:rPr lang="en-ID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7772400" cy="328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34400" y="64770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4283968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ID" sz="3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D" sz="3600" b="1" dirty="0" err="1" smtClean="0">
                <a:latin typeface="Arial" pitchFamily="34" charset="0"/>
                <a:cs typeface="Arial" pitchFamily="34" charset="0"/>
              </a:rPr>
              <a:t>Jurnal</a:t>
            </a:r>
            <a:r>
              <a:rPr lang="en-ID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ID" sz="3600" b="1" dirty="0" err="1" smtClean="0">
                <a:latin typeface="Arial" pitchFamily="34" charset="0"/>
                <a:cs typeface="Arial" pitchFamily="34" charset="0"/>
              </a:rPr>
              <a:t>Pembalik</a:t>
            </a:r>
            <a:endParaRPr lang="en-ID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D" sz="1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ID" sz="3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ID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ID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ID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ID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ID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ID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4008" y="3429000"/>
            <a:ext cx="3600400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3200" dirty="0" smtClean="0">
              <a:solidFill>
                <a:schemeClr val="accent6">
                  <a:lumMod val="50000"/>
                </a:schemeClr>
              </a:solidFill>
              <a:latin typeface="Action M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8464" y="0"/>
            <a:ext cx="14401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12" y="0"/>
            <a:ext cx="1440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83968" y="260648"/>
            <a:ext cx="4860032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0" y="6525344"/>
            <a:ext cx="428396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9992" y="3212976"/>
            <a:ext cx="410445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D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D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D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D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 23"/>
          <p:cNvGraphicFramePr/>
          <p:nvPr/>
        </p:nvGraphicFramePr>
        <p:xfrm>
          <a:off x="1981200" y="914400"/>
          <a:ext cx="6781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41ACD005-3622-429C-8527-378A855B4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>
                                            <p:graphicEl>
                                              <a:dgm id="{41ACD005-3622-429C-8527-378A855B4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7F791CCB-E0B9-4DF0-8E63-D1C9D32AA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graphicEl>
                                              <a:dgm id="{7F791CCB-E0B9-4DF0-8E63-D1C9D32AA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2ED070A4-57CF-4D8E-A6B1-869F514C7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>
                                            <p:graphicEl>
                                              <a:dgm id="{2ED070A4-57CF-4D8E-A6B1-869F514C7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30E0E900-B6F2-4FBA-B420-5835D34DA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>
                                            <p:graphicEl>
                                              <a:dgm id="{30E0E900-B6F2-4FBA-B420-5835D34DA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FE5B0891-87AD-4047-A9E0-50FC56915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graphicEl>
                                              <a:dgm id="{FE5B0891-87AD-4047-A9E0-50FC56915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C06C6422-26F1-4750-B8C5-498D73541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>
                                            <p:graphicEl>
                                              <a:dgm id="{C06C6422-26F1-4750-B8C5-498D735419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98D9A4F-8BA5-4025-8BAD-4462E4CFB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graphicEl>
                                              <a:dgm id="{198D9A4F-8BA5-4025-8BAD-4462E4CFB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0301E938-714F-4BEE-9F94-79E25D5A7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>
                                            <p:graphicEl>
                                              <a:dgm id="{0301E938-714F-4BEE-9F94-79E25D5A7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5D07596-2A41-46BC-BD9D-9C9C07A9D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>
                                            <p:graphicEl>
                                              <a:dgm id="{D5D07596-2A41-46BC-BD9D-9C9C07A9D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Dgm bld="lvl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4788024" cy="725760"/>
          </a:xfrm>
        </p:spPr>
        <p:txBody>
          <a:bodyPr>
            <a:normAutofit/>
          </a:bodyPr>
          <a:lstStyle/>
          <a:p>
            <a:r>
              <a:rPr lang="en-ID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ID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Transaksi</a:t>
            </a:r>
            <a:r>
              <a:rPr lang="en-ID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211960" cy="4941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D" sz="20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ID" sz="2400" b="1" dirty="0" smtClean="0">
                <a:solidFill>
                  <a:schemeClr val="accent6">
                    <a:lumMod val="50000"/>
                  </a:schemeClr>
                </a:solidFill>
              </a:rPr>
              <a:t>Beban yang masih harus dibayar</a:t>
            </a:r>
            <a:endParaRPr lang="en-ID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ID" sz="2400" dirty="0" smtClean="0"/>
              <a:t>	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Bengkel Elang Motor </a:t>
            </a:r>
            <a:r>
              <a:rPr lang="en-ID" sz="1800" dirty="0" err="1" smtClean="0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 31 Januari 2019 mencatat gaji yang masih harus dibayar sebesar Rp2.100.000,00. </a:t>
            </a:r>
            <a:endParaRPr lang="en-ID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ID" sz="28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indent="4763">
              <a:buNone/>
              <a:tabLst>
                <a:tab pos="739775" algn="l"/>
                <a:tab pos="2176463" algn="l"/>
                <a:tab pos="2511425" algn="l"/>
              </a:tabLst>
            </a:pPr>
            <a:r>
              <a:rPr lang="en-ID" sz="1800" b="1" dirty="0" err="1" smtClean="0">
                <a:solidFill>
                  <a:schemeClr val="accent6">
                    <a:lumMod val="50000"/>
                  </a:schemeClr>
                </a:solidFill>
              </a:rPr>
              <a:t>Jurnal</a:t>
            </a:r>
            <a:r>
              <a:rPr lang="en-ID" sz="1800" b="1" dirty="0" smtClean="0">
                <a:solidFill>
                  <a:schemeClr val="accent6">
                    <a:lumMod val="50000"/>
                  </a:schemeClr>
                </a:solidFill>
              </a:rPr>
              <a:t> penyesuaiannya: </a:t>
            </a:r>
          </a:p>
          <a:p>
            <a:pPr indent="4763">
              <a:buNone/>
              <a:tabLst>
                <a:tab pos="739775" algn="l"/>
                <a:tab pos="2176463" algn="l"/>
                <a:tab pos="2511425" algn="l"/>
              </a:tabLst>
            </a:pPr>
            <a:r>
              <a:rPr lang="en-ID" sz="1800" dirty="0" err="1" smtClean="0">
                <a:solidFill>
                  <a:schemeClr val="accent6">
                    <a:lumMod val="50000"/>
                  </a:schemeClr>
                </a:solidFill>
              </a:rPr>
              <a:t>Beban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D" sz="1800" dirty="0" err="1">
                <a:solidFill>
                  <a:schemeClr val="accent6">
                    <a:lumMod val="50000"/>
                  </a:schemeClr>
                </a:solidFill>
              </a:rPr>
              <a:t>g</a:t>
            </a:r>
            <a:r>
              <a:rPr lang="en-ID" sz="1800" dirty="0" err="1" smtClean="0">
                <a:solidFill>
                  <a:schemeClr val="accent6">
                    <a:lumMod val="50000"/>
                  </a:schemeClr>
                </a:solidFill>
              </a:rPr>
              <a:t>aji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 	Rp2.100.000,00</a:t>
            </a:r>
          </a:p>
          <a:p>
            <a:pPr indent="4763">
              <a:buNone/>
              <a:tabLst>
                <a:tab pos="739775" algn="l"/>
                <a:tab pos="2176463" algn="l"/>
                <a:tab pos="2511425" algn="l"/>
              </a:tabLst>
            </a:pP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ID" sz="1800" dirty="0" err="1" smtClean="0">
                <a:solidFill>
                  <a:schemeClr val="accent6">
                    <a:lumMod val="50000"/>
                  </a:schemeClr>
                </a:solidFill>
              </a:rPr>
              <a:t>Utang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D" sz="1800" dirty="0" err="1" smtClean="0">
                <a:solidFill>
                  <a:schemeClr val="accent6">
                    <a:lumMod val="50000"/>
                  </a:schemeClr>
                </a:solidFill>
              </a:rPr>
              <a:t>gaji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		Rp2.100.000,00</a:t>
            </a:r>
          </a:p>
          <a:p>
            <a:pPr indent="4763">
              <a:buNone/>
              <a:tabLst>
                <a:tab pos="739775" algn="l"/>
                <a:tab pos="2176463" algn="l"/>
                <a:tab pos="2511425" algn="l"/>
              </a:tabLst>
            </a:pPr>
            <a:endParaRPr lang="en-ID" sz="1800" b="1" dirty="0" smtClean="0"/>
          </a:p>
          <a:p>
            <a:pPr indent="4763">
              <a:buNone/>
              <a:tabLst>
                <a:tab pos="739775" algn="l"/>
                <a:tab pos="2176463" algn="l"/>
                <a:tab pos="2511425" algn="l"/>
              </a:tabLst>
            </a:pPr>
            <a:r>
              <a:rPr lang="en-ID" sz="1800" b="1" dirty="0" err="1" smtClean="0">
                <a:solidFill>
                  <a:schemeClr val="accent6">
                    <a:lumMod val="50000"/>
                  </a:schemeClr>
                </a:solidFill>
              </a:rPr>
              <a:t>Jurnal</a:t>
            </a:r>
            <a:r>
              <a:rPr lang="en-ID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D" sz="1800" b="1" dirty="0" err="1" smtClean="0">
                <a:solidFill>
                  <a:schemeClr val="accent6">
                    <a:lumMod val="50000"/>
                  </a:schemeClr>
                </a:solidFill>
              </a:rPr>
              <a:t>pembaliknya</a:t>
            </a:r>
            <a:r>
              <a:rPr lang="en-ID" sz="180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</a:p>
          <a:p>
            <a:pPr indent="4763">
              <a:buNone/>
              <a:tabLst>
                <a:tab pos="739775" algn="l"/>
                <a:tab pos="2176463" algn="l"/>
                <a:tab pos="2511425" algn="l"/>
              </a:tabLst>
            </a:pPr>
            <a:r>
              <a:rPr lang="en-ID" sz="1800" dirty="0" err="1" smtClean="0">
                <a:solidFill>
                  <a:schemeClr val="accent6">
                    <a:lumMod val="50000"/>
                  </a:schemeClr>
                </a:solidFill>
              </a:rPr>
              <a:t>Utang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D" sz="1800" dirty="0" err="1" smtClean="0">
                <a:solidFill>
                  <a:schemeClr val="accent6">
                    <a:lumMod val="50000"/>
                  </a:schemeClr>
                </a:solidFill>
              </a:rPr>
              <a:t>gaji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D" sz="1800" i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Rp2.100.000,00</a:t>
            </a:r>
          </a:p>
          <a:p>
            <a:pPr indent="4763">
              <a:buNone/>
              <a:tabLst>
                <a:tab pos="739775" algn="l"/>
                <a:tab pos="2176463" algn="l"/>
                <a:tab pos="2511425" algn="l"/>
              </a:tabLst>
            </a:pP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       	 </a:t>
            </a:r>
            <a:r>
              <a:rPr lang="en-ID" sz="1800" dirty="0" err="1" smtClean="0">
                <a:solidFill>
                  <a:schemeClr val="accent6">
                    <a:lumMod val="50000"/>
                  </a:schemeClr>
                </a:solidFill>
              </a:rPr>
              <a:t>Beban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ID" sz="1800" dirty="0" err="1" smtClean="0">
                <a:solidFill>
                  <a:schemeClr val="accent6">
                    <a:lumMod val="50000"/>
                  </a:schemeClr>
                </a:solidFill>
              </a:rPr>
              <a:t>gaji</a:t>
            </a:r>
            <a:r>
              <a:rPr lang="en-ID" sz="1800" dirty="0" smtClean="0">
                <a:solidFill>
                  <a:schemeClr val="accent6">
                    <a:lumMod val="50000"/>
                  </a:schemeClr>
                </a:solidFill>
              </a:rPr>
              <a:t>		Rp2.100.000,00</a:t>
            </a:r>
            <a:endParaRPr lang="en-ID" sz="17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None/>
            </a:pPr>
            <a:endParaRPr lang="en-ID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en-ID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55976" y="0"/>
            <a:ext cx="4559424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buNone/>
            </a:pPr>
            <a:endParaRPr lang="en-ID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ID" sz="2400" b="1" dirty="0" err="1" smtClean="0">
                <a:solidFill>
                  <a:schemeClr val="bg1"/>
                </a:solidFill>
              </a:rPr>
              <a:t>Beban</a:t>
            </a:r>
            <a:r>
              <a:rPr lang="en-ID" sz="2400" b="1" dirty="0" smtClean="0">
                <a:solidFill>
                  <a:schemeClr val="bg1"/>
                </a:solidFill>
              </a:rPr>
              <a:t> </a:t>
            </a:r>
            <a:r>
              <a:rPr lang="en-ID" sz="2400" b="1" dirty="0" err="1" smtClean="0">
                <a:solidFill>
                  <a:schemeClr val="bg1"/>
                </a:solidFill>
              </a:rPr>
              <a:t>dibayar</a:t>
            </a:r>
            <a:r>
              <a:rPr lang="en-ID" sz="2400" b="1" dirty="0" smtClean="0">
                <a:solidFill>
                  <a:schemeClr val="bg1"/>
                </a:solidFill>
              </a:rPr>
              <a:t> </a:t>
            </a:r>
            <a:r>
              <a:rPr lang="en-ID" sz="2400" b="1" dirty="0" err="1" smtClean="0">
                <a:solidFill>
                  <a:schemeClr val="bg1"/>
                </a:solidFill>
              </a:rPr>
              <a:t>di</a:t>
            </a:r>
            <a:r>
              <a:rPr lang="en-ID" sz="2400" b="1" dirty="0" smtClean="0">
                <a:solidFill>
                  <a:schemeClr val="bg1"/>
                </a:solidFill>
              </a:rPr>
              <a:t> </a:t>
            </a:r>
            <a:r>
              <a:rPr lang="en-ID" sz="2400" b="1" dirty="0" err="1" smtClean="0">
                <a:solidFill>
                  <a:schemeClr val="bg1"/>
                </a:solidFill>
              </a:rPr>
              <a:t>muka</a:t>
            </a:r>
            <a:r>
              <a:rPr lang="en-ID" sz="2400" b="1" dirty="0" smtClean="0">
                <a:solidFill>
                  <a:schemeClr val="bg1"/>
                </a:solidFill>
              </a:rPr>
              <a:t> yang </a:t>
            </a:r>
            <a:r>
              <a:rPr lang="en-ID" sz="2400" b="1" dirty="0" err="1" smtClean="0">
                <a:solidFill>
                  <a:schemeClr val="bg1"/>
                </a:solidFill>
              </a:rPr>
              <a:t>dicatat</a:t>
            </a:r>
            <a:r>
              <a:rPr lang="en-ID" sz="2400" b="1" dirty="0" smtClean="0">
                <a:solidFill>
                  <a:schemeClr val="bg1"/>
                </a:solidFill>
              </a:rPr>
              <a:t> </a:t>
            </a:r>
            <a:r>
              <a:rPr lang="en-ID" sz="2400" b="1" dirty="0" err="1" smtClean="0">
                <a:solidFill>
                  <a:schemeClr val="bg1"/>
                </a:solidFill>
              </a:rPr>
              <a:t>sebagai</a:t>
            </a:r>
            <a:r>
              <a:rPr lang="en-ID" sz="2400" b="1" dirty="0" smtClean="0">
                <a:solidFill>
                  <a:schemeClr val="bg1"/>
                </a:solidFill>
              </a:rPr>
              <a:t> </a:t>
            </a:r>
            <a:r>
              <a:rPr lang="en-ID" sz="2400" b="1" dirty="0" err="1" smtClean="0">
                <a:solidFill>
                  <a:schemeClr val="bg1"/>
                </a:solidFill>
              </a:rPr>
              <a:t>beban</a:t>
            </a:r>
            <a:endParaRPr lang="en-ID" sz="2400" b="1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en-ID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ID" dirty="0" smtClean="0">
                <a:solidFill>
                  <a:schemeClr val="bg1"/>
                </a:solidFill>
              </a:rPr>
              <a:t>Salon </a:t>
            </a:r>
            <a:r>
              <a:rPr lang="en-ID" dirty="0" err="1" smtClean="0">
                <a:solidFill>
                  <a:schemeClr val="bg1"/>
                </a:solidFill>
              </a:rPr>
              <a:t>Merona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pada</a:t>
            </a:r>
            <a:r>
              <a:rPr lang="en-ID" dirty="0" smtClean="0">
                <a:solidFill>
                  <a:schemeClr val="bg1"/>
                </a:solidFill>
              </a:rPr>
              <a:t> 1 Juli 2018 membayar beban sewa gedung  Rp10.000.000,00 untuk masa satu tahun. Jurnal pembalik untuk awal periode akuntansi 1 Januari 2019 adalah . . .</a:t>
            </a:r>
          </a:p>
          <a:p>
            <a:pPr algn="just">
              <a:buNone/>
            </a:pPr>
            <a:endParaRPr lang="en-ID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ID" b="1" dirty="0" err="1" smtClean="0">
                <a:solidFill>
                  <a:schemeClr val="bg1"/>
                </a:solidFill>
              </a:rPr>
              <a:t>Penghitungan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sewa</a:t>
            </a:r>
            <a:r>
              <a:rPr lang="en-ID" b="1" dirty="0" smtClean="0">
                <a:solidFill>
                  <a:schemeClr val="bg1"/>
                </a:solidFill>
              </a:rPr>
              <a:t> yang belum </a:t>
            </a:r>
            <a:r>
              <a:rPr lang="en-ID" b="1" dirty="0" err="1" smtClean="0">
                <a:solidFill>
                  <a:schemeClr val="bg1"/>
                </a:solidFill>
              </a:rPr>
              <a:t>menjadi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beban</a:t>
            </a:r>
            <a:r>
              <a:rPr lang="en-ID" b="1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ID" dirty="0" smtClean="0">
                <a:solidFill>
                  <a:schemeClr val="bg1"/>
                </a:solidFill>
              </a:rPr>
              <a:t>=  6/12 × Rp10.000.000,00</a:t>
            </a:r>
          </a:p>
          <a:p>
            <a:pPr>
              <a:buNone/>
            </a:pPr>
            <a:r>
              <a:rPr lang="en-ID" dirty="0" smtClean="0">
                <a:solidFill>
                  <a:schemeClr val="bg1"/>
                </a:solidFill>
              </a:rPr>
              <a:t>= Rp5.000.000,00</a:t>
            </a:r>
          </a:p>
          <a:p>
            <a:pPr>
              <a:buNone/>
            </a:pPr>
            <a:endParaRPr lang="en-ID" b="1" dirty="0" smtClean="0">
              <a:solidFill>
                <a:schemeClr val="bg1"/>
              </a:solidFill>
            </a:endParaRPr>
          </a:p>
          <a:p>
            <a:pPr>
              <a:buNone/>
              <a:tabLst>
                <a:tab pos="347663" algn="l"/>
                <a:tab pos="2293938" algn="l"/>
                <a:tab pos="2627313" algn="l"/>
              </a:tabLst>
            </a:pPr>
            <a:r>
              <a:rPr lang="en-ID" b="1" dirty="0" smtClean="0">
                <a:solidFill>
                  <a:schemeClr val="bg1"/>
                </a:solidFill>
              </a:rPr>
              <a:t>Jurnal penyesuaiannya: </a:t>
            </a:r>
          </a:p>
          <a:p>
            <a:pPr>
              <a:buNone/>
              <a:tabLst>
                <a:tab pos="347663" algn="l"/>
                <a:tab pos="2522538" algn="l"/>
                <a:tab pos="2860675" algn="l"/>
              </a:tabLst>
            </a:pPr>
            <a:r>
              <a:rPr lang="en-ID" dirty="0" smtClean="0">
                <a:solidFill>
                  <a:schemeClr val="bg1"/>
                </a:solidFill>
              </a:rPr>
              <a:t>Sewa dibayar </a:t>
            </a:r>
            <a:r>
              <a:rPr lang="en-ID" dirty="0" err="1" smtClean="0">
                <a:solidFill>
                  <a:schemeClr val="bg1"/>
                </a:solidFill>
              </a:rPr>
              <a:t>di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muka</a:t>
            </a:r>
            <a:r>
              <a:rPr lang="en-ID" dirty="0" smtClean="0">
                <a:solidFill>
                  <a:schemeClr val="bg1"/>
                </a:solidFill>
              </a:rPr>
              <a:t>	Rp5.000.000,00</a:t>
            </a:r>
          </a:p>
          <a:p>
            <a:pPr>
              <a:buNone/>
              <a:tabLst>
                <a:tab pos="347663" algn="l"/>
                <a:tab pos="2522538" algn="l"/>
                <a:tab pos="2860675" algn="l"/>
              </a:tabLst>
            </a:pPr>
            <a:r>
              <a:rPr lang="en-ID" dirty="0" smtClean="0">
                <a:solidFill>
                  <a:schemeClr val="bg1"/>
                </a:solidFill>
              </a:rPr>
              <a:t>        </a:t>
            </a:r>
            <a:r>
              <a:rPr lang="en-ID" dirty="0" err="1" smtClean="0">
                <a:solidFill>
                  <a:schemeClr val="bg1"/>
                </a:solidFill>
              </a:rPr>
              <a:t>Beban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sewa</a:t>
            </a:r>
            <a:r>
              <a:rPr lang="en-ID" dirty="0" smtClean="0">
                <a:solidFill>
                  <a:schemeClr val="bg1"/>
                </a:solidFill>
              </a:rPr>
              <a:t>		Rp5.000.000,00</a:t>
            </a:r>
          </a:p>
          <a:p>
            <a:pPr>
              <a:buNone/>
              <a:tabLst>
                <a:tab pos="347663" algn="l"/>
                <a:tab pos="2522538" algn="l"/>
                <a:tab pos="2860675" algn="l"/>
              </a:tabLst>
            </a:pPr>
            <a:endParaRPr lang="en-ID" b="1" dirty="0" smtClean="0">
              <a:solidFill>
                <a:schemeClr val="bg1"/>
              </a:solidFill>
            </a:endParaRPr>
          </a:p>
          <a:p>
            <a:pPr>
              <a:buNone/>
              <a:tabLst>
                <a:tab pos="347663" algn="l"/>
                <a:tab pos="2522538" algn="l"/>
                <a:tab pos="2860675" algn="l"/>
              </a:tabLst>
            </a:pPr>
            <a:r>
              <a:rPr lang="en-ID" b="1" dirty="0" smtClean="0">
                <a:solidFill>
                  <a:schemeClr val="bg1"/>
                </a:solidFill>
              </a:rPr>
              <a:t>Jurnal Pembaliknya: </a:t>
            </a:r>
          </a:p>
          <a:p>
            <a:pPr>
              <a:buNone/>
              <a:tabLst>
                <a:tab pos="347663" algn="l"/>
                <a:tab pos="2522538" algn="l"/>
                <a:tab pos="2860675" algn="l"/>
              </a:tabLst>
            </a:pPr>
            <a:r>
              <a:rPr lang="en-ID" dirty="0" err="1" smtClean="0">
                <a:solidFill>
                  <a:schemeClr val="bg1"/>
                </a:solidFill>
              </a:rPr>
              <a:t>Beban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sewa</a:t>
            </a:r>
            <a:r>
              <a:rPr lang="en-ID" dirty="0" smtClean="0">
                <a:solidFill>
                  <a:schemeClr val="bg1"/>
                </a:solidFill>
              </a:rPr>
              <a:t>	Rp5.000.000,00</a:t>
            </a:r>
          </a:p>
          <a:p>
            <a:pPr>
              <a:buNone/>
              <a:tabLst>
                <a:tab pos="347663" algn="l"/>
                <a:tab pos="2522538" algn="l"/>
                <a:tab pos="2860675" algn="l"/>
              </a:tabLst>
            </a:pPr>
            <a:r>
              <a:rPr lang="en-ID" dirty="0" smtClean="0">
                <a:solidFill>
                  <a:schemeClr val="bg1"/>
                </a:solidFill>
              </a:rPr>
              <a:t>        Sewa dibayar </a:t>
            </a:r>
            <a:r>
              <a:rPr lang="en-ID" dirty="0" err="1" smtClean="0">
                <a:solidFill>
                  <a:schemeClr val="bg1"/>
                </a:solidFill>
              </a:rPr>
              <a:t>di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 smtClean="0">
                <a:solidFill>
                  <a:schemeClr val="bg1"/>
                </a:solidFill>
              </a:rPr>
              <a:t>muka</a:t>
            </a:r>
            <a:r>
              <a:rPr lang="en-ID" dirty="0" smtClean="0">
                <a:solidFill>
                  <a:schemeClr val="bg1"/>
                </a:solidFill>
              </a:rPr>
              <a:t>		Rp5.000.000,00</a:t>
            </a:r>
          </a:p>
          <a:p>
            <a:pPr algn="just">
              <a:buNone/>
            </a:pPr>
            <a:endParaRPr lang="en-ID" sz="1600" dirty="0" smtClean="0">
              <a:solidFill>
                <a:schemeClr val="bg1"/>
              </a:solidFill>
            </a:endParaRPr>
          </a:p>
          <a:p>
            <a:pPr algn="just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0"/>
            <a:ext cx="14401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980728"/>
            <a:ext cx="4355976" cy="14401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5976" y="6453336"/>
            <a:ext cx="4788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15400" y="0"/>
            <a:ext cx="1440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allAtOnce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4038600" cy="725760"/>
          </a:xfrm>
        </p:spPr>
        <p:txBody>
          <a:bodyPr>
            <a:normAutofit/>
          </a:bodyPr>
          <a:lstStyle/>
          <a:p>
            <a:r>
              <a:rPr lang="en-ID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Contoh</a:t>
            </a:r>
            <a:r>
              <a:rPr lang="en-ID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Transaksi</a:t>
            </a:r>
            <a:r>
              <a:rPr lang="en-ID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4495800" cy="482724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ID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ID" sz="2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Pendapatan yang Masih Harus Diterima</a:t>
            </a:r>
            <a:endParaRPr lang="en-ID" sz="22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ID" sz="15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indent="4763">
              <a:spcBef>
                <a:spcPts val="0"/>
              </a:spcBef>
              <a:buNone/>
            </a:pP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Usaha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jasa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sewa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tenda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Randa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1 Januari 2019 menyewakan tenda dan perlengkapan gunung selama satu minggu sebesar Rp1.500.000,00.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Hingga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tanggal 15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Januari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2019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belum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diterima pembayaran dari pelanggan.</a:t>
            </a:r>
          </a:p>
          <a:p>
            <a:pPr algn="just">
              <a:spcBef>
                <a:spcPts val="0"/>
              </a:spcBef>
              <a:buNone/>
            </a:pPr>
            <a:endParaRPr lang="en-ID" sz="19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ID" sz="19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Jurnal penyesuaiannya: </a:t>
            </a:r>
          </a:p>
          <a:p>
            <a:pPr indent="4763">
              <a:spcBef>
                <a:spcPts val="0"/>
              </a:spcBef>
              <a:buNone/>
              <a:tabLst>
                <a:tab pos="682625" algn="l"/>
                <a:tab pos="2293938" algn="l"/>
                <a:tab pos="2568575" algn="l"/>
              </a:tabLst>
            </a:pP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sz="1900" dirty="0" err="1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ewa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Rp1.500.000,00</a:t>
            </a:r>
          </a:p>
          <a:p>
            <a:pPr indent="4763">
              <a:spcBef>
                <a:spcPts val="0"/>
              </a:spcBef>
              <a:buNone/>
              <a:tabLst>
                <a:tab pos="682625" algn="l"/>
                <a:tab pos="2293938" algn="l"/>
                <a:tab pos="2568575" algn="l"/>
              </a:tabLst>
            </a:pP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Pendapatan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sewa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	Rp1.500.000,00</a:t>
            </a:r>
          </a:p>
          <a:p>
            <a:pPr>
              <a:spcBef>
                <a:spcPts val="0"/>
              </a:spcBef>
              <a:buNone/>
            </a:pPr>
            <a:endParaRPr lang="en-ID" sz="1900" b="1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ID" sz="19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Jurnal Pembaliknya: </a:t>
            </a:r>
          </a:p>
          <a:p>
            <a:pPr indent="4763">
              <a:spcBef>
                <a:spcPts val="0"/>
              </a:spcBef>
              <a:buNone/>
              <a:tabLst>
                <a:tab pos="682625" algn="l"/>
                <a:tab pos="2293938" algn="l"/>
              </a:tabLst>
            </a:pP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Pendapatan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sewa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Rp1.500.000,00</a:t>
            </a:r>
          </a:p>
          <a:p>
            <a:pPr indent="4763">
              <a:spcBef>
                <a:spcPts val="0"/>
              </a:spcBef>
              <a:buNone/>
              <a:tabLst>
                <a:tab pos="682625" algn="l"/>
                <a:tab pos="2293938" algn="l"/>
                <a:tab pos="2568575" algn="l"/>
              </a:tabLst>
            </a:pP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Piutang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sz="19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sewa</a:t>
            </a:r>
            <a:r>
              <a:rPr lang="en-ID" sz="19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		Rp1.500.000,00 </a:t>
            </a:r>
          </a:p>
          <a:p>
            <a:pPr>
              <a:spcBef>
                <a:spcPts val="0"/>
              </a:spcBef>
              <a:buNone/>
            </a:pPr>
            <a:endParaRPr lang="en-ID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None/>
            </a:pPr>
            <a:endParaRPr lang="en-ID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ID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Pendapatan</a:t>
            </a:r>
            <a:r>
              <a:rPr lang="en-ID" sz="2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Diterima di Muka yang Dicatat sebagai Pendapatan</a:t>
            </a:r>
          </a:p>
          <a:p>
            <a:pPr>
              <a:buNone/>
            </a:pPr>
            <a:endParaRPr lang="en-ID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1 Oktober 2018 diterima pendapatan sewa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gedung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Rp5.000.000,00 untuk masa sewa enam bulan.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Bagaimana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pencatatan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jurnal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pembalik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pada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awal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periode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akuntansi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Januari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2019?</a:t>
            </a:r>
          </a:p>
          <a:p>
            <a:pPr>
              <a:buNone/>
            </a:pPr>
            <a:endParaRPr lang="en-ID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ID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Penghitungan sewa yang belum menjadi  pendapatan:</a:t>
            </a:r>
          </a:p>
          <a:p>
            <a:pPr>
              <a:buNone/>
            </a:pP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 3/6 × Rp5.000.000,00</a:t>
            </a:r>
          </a:p>
          <a:p>
            <a:pPr>
              <a:buNone/>
            </a:pP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= Rp2.500.000,00</a:t>
            </a:r>
          </a:p>
          <a:p>
            <a:pPr>
              <a:buNone/>
            </a:pPr>
            <a:endParaRPr lang="en-ID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tabLst>
                <a:tab pos="465138" algn="l"/>
                <a:tab pos="2452688" algn="l"/>
                <a:tab pos="2917825" algn="l"/>
              </a:tabLst>
            </a:pPr>
            <a:r>
              <a:rPr lang="en-ID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Jurnal penyesuaiannya: </a:t>
            </a:r>
          </a:p>
          <a:p>
            <a:pPr>
              <a:buNone/>
              <a:tabLst>
                <a:tab pos="465138" algn="l"/>
                <a:tab pos="2625725" algn="l"/>
                <a:tab pos="2917825" algn="l"/>
              </a:tabLst>
            </a:pP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Pendapatan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sewa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Rp2.500.000,00</a:t>
            </a:r>
          </a:p>
          <a:p>
            <a:pPr>
              <a:buNone/>
              <a:tabLst>
                <a:tab pos="465138" algn="l"/>
                <a:tab pos="2625725" algn="l"/>
                <a:tab pos="2917825" algn="l"/>
              </a:tabLst>
            </a:pP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Sewa diterima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muka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Rp2.500.000,00</a:t>
            </a:r>
          </a:p>
          <a:p>
            <a:pPr>
              <a:buNone/>
              <a:tabLst>
                <a:tab pos="465138" algn="l"/>
                <a:tab pos="2625725" algn="l"/>
                <a:tab pos="2917825" algn="l"/>
              </a:tabLst>
            </a:pPr>
            <a:endParaRPr lang="en-ID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  <a:tabLst>
                <a:tab pos="465138" algn="l"/>
                <a:tab pos="2625725" algn="l"/>
                <a:tab pos="2917825" algn="l"/>
              </a:tabLst>
            </a:pPr>
            <a:r>
              <a:rPr lang="en-ID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Jurnal Pembaliknya: </a:t>
            </a:r>
          </a:p>
          <a:p>
            <a:pPr>
              <a:buNone/>
              <a:tabLst>
                <a:tab pos="465138" algn="l"/>
                <a:tab pos="2625725" algn="l"/>
                <a:tab pos="2917825" algn="l"/>
              </a:tabLst>
            </a:pP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Sewa diterima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muka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Rp2.500.000,00</a:t>
            </a:r>
          </a:p>
          <a:p>
            <a:pPr>
              <a:buNone/>
              <a:tabLst>
                <a:tab pos="465138" algn="l"/>
                <a:tab pos="2625725" algn="l"/>
                <a:tab pos="2917825" algn="l"/>
              </a:tabLst>
            </a:pP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Pendapatan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D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sewa</a:t>
            </a:r>
            <a:r>
              <a:rPr lang="en-ID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Rp2.500.000,00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0"/>
            <a:ext cx="14401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0" y="990600"/>
            <a:ext cx="4572000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5976" y="6477000"/>
            <a:ext cx="4788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logo next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6000" y="6426200"/>
            <a:ext cx="355600" cy="355600"/>
          </a:xfrm>
          <a:prstGeom prst="rect">
            <a:avLst/>
          </a:prstGeom>
        </p:spPr>
      </p:pic>
      <p:pic>
        <p:nvPicPr>
          <p:cNvPr id="10" name="Picture 9" descr="logo return 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426200"/>
            <a:ext cx="355600" cy="3556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"/>
            <a:ext cx="7848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ID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BAB V</a:t>
            </a:r>
          </a:p>
          <a:p>
            <a:pPr eaLnBrk="1" hangingPunct="1"/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Siklus</a:t>
            </a:r>
            <a:r>
              <a:rPr lang="en-ID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Akuntansi</a:t>
            </a:r>
            <a:r>
              <a:rPr lang="en-ID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pada</a:t>
            </a:r>
            <a:r>
              <a:rPr lang="en-ID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Perusahaan </a:t>
            </a:r>
            <a:r>
              <a:rPr lang="en-ID" sz="2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Dagang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218" y="2057400"/>
            <a:ext cx="4832532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71600" y="5257800"/>
            <a:ext cx="624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aplikasi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, </a:t>
            </a:r>
            <a:r>
              <a:rPr lang="en-US" sz="2000" dirty="0" err="1" smtClean="0"/>
              <a:t>pengelola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dagang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menyajikan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akurat</a:t>
            </a:r>
            <a:r>
              <a:rPr lang="en-US" sz="2000" dirty="0" smtClean="0"/>
              <a:t>, </a:t>
            </a:r>
            <a:r>
              <a:rPr lang="en-US" sz="2000" dirty="0" err="1" smtClean="0"/>
              <a:t>relevan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diandalkan</a:t>
            </a:r>
            <a:r>
              <a:rPr lang="en-US" sz="2000" dirty="0" smtClean="0"/>
              <a:t>.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dagang</a:t>
            </a:r>
            <a:r>
              <a:rPr lang="en-US" sz="2000" dirty="0" smtClean="0"/>
              <a:t>?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486400" y="1676400"/>
          <a:ext cx="3124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228600" y="914400"/>
          <a:ext cx="457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CA8930-269C-4FC8-9745-BB20648D8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7CA8930-269C-4FC8-9745-BB20648D8A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D7F76B-6D05-47B4-BBA1-677B2AE38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91D7F76B-6D05-47B4-BBA1-677B2AE38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4" grpId="0">
        <p:bldSub>
          <a:bldDgm bld="one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01216" y="2060848"/>
          <a:ext cx="7931224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650" y="355600"/>
            <a:ext cx="5400675" cy="1092200"/>
            <a:chOff x="0" y="0"/>
            <a:chExt cx="6202001" cy="1560105"/>
          </a:xfrm>
        </p:grpSpPr>
        <p:sp>
          <p:nvSpPr>
            <p:cNvPr id="8" name="Rounded Rectangle 7"/>
            <p:cNvSpPr/>
            <p:nvPr/>
          </p:nvSpPr>
          <p:spPr>
            <a:xfrm>
              <a:off x="0" y="0"/>
              <a:ext cx="6202001" cy="1560105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5577" y="45885"/>
              <a:ext cx="4519329" cy="146833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14300" tIns="114300" rIns="114300" bIns="114300" spcCol="1270" anchor="ctr"/>
            <a:lstStyle/>
            <a:p>
              <a:pPr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2400" b="1" dirty="0" err="1" smtClean="0">
                  <a:latin typeface="Arial" pitchFamily="34" charset="0"/>
                  <a:cs typeface="Arial" pitchFamily="34" charset="0"/>
                </a:rPr>
                <a:t>Pencatatan</a:t>
              </a:r>
              <a:r>
                <a:rPr lang="en-ID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2400" b="1" dirty="0" err="1" smtClean="0">
                  <a:latin typeface="Arial" pitchFamily="34" charset="0"/>
                  <a:cs typeface="Arial" pitchFamily="34" charset="0"/>
                </a:rPr>
                <a:t>Akuntansi</a:t>
              </a:r>
              <a:r>
                <a:rPr lang="en-ID" sz="2400" b="1" dirty="0" smtClean="0">
                  <a:latin typeface="Arial" pitchFamily="34" charset="0"/>
                  <a:cs typeface="Arial" pitchFamily="34" charset="0"/>
                </a:rPr>
                <a:t> Perusahaan </a:t>
              </a:r>
              <a:r>
                <a:rPr lang="en-ID" sz="2400" b="1" dirty="0" err="1" smtClean="0">
                  <a:latin typeface="Arial" pitchFamily="34" charset="0"/>
                  <a:cs typeface="Arial" pitchFamily="34" charset="0"/>
                </a:rPr>
                <a:t>Dagang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364163" y="1292225"/>
            <a:ext cx="884237" cy="841375"/>
            <a:chOff x="5187932" y="1183080"/>
            <a:chExt cx="1014068" cy="1014068"/>
          </a:xfrm>
        </p:grpSpPr>
        <p:sp>
          <p:nvSpPr>
            <p:cNvPr id="6" name="Down Arrow 5"/>
            <p:cNvSpPr/>
            <p:nvPr/>
          </p:nvSpPr>
          <p:spPr>
            <a:xfrm>
              <a:off x="5187932" y="1183080"/>
              <a:ext cx="1014068" cy="1014068"/>
            </a:xfrm>
            <a:prstGeom prst="downArrow">
              <a:avLst>
                <a:gd name="adj1" fmla="val 55000"/>
                <a:gd name="adj2" fmla="val 45000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7" name="Down Arrow 6"/>
            <p:cNvSpPr/>
            <p:nvPr/>
          </p:nvSpPr>
          <p:spPr>
            <a:xfrm>
              <a:off x="5415505" y="1183080"/>
              <a:ext cx="558922" cy="763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D43819-BC74-4BE9-A7D9-5DBF1CDAB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AED43819-BC74-4BE9-A7D9-5DBF1CDAB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AED43819-BC74-4BE9-A7D9-5DBF1CDAB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D9FF6A-F390-4767-B229-F44AB0561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graphicEl>
                                              <a:dgm id="{2AD9FF6A-F390-4767-B229-F44AB0561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2AD9FF6A-F390-4767-B229-F44AB0561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F025C3-F7DB-4A7B-865C-1EFFAE8DE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93F025C3-F7DB-4A7B-865C-1EFFAE8DE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93F025C3-F7DB-4A7B-865C-1EFFAE8DE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13C425-9244-4634-890D-B190340C3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CE13C425-9244-4634-890D-B190340C3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CE13C425-9244-4634-890D-B190340C3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E149D8-8E18-44E3-815E-54A012B7C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A8E149D8-8E18-44E3-815E-54A012B7C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A8E149D8-8E18-44E3-815E-54A012B7C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err="1" smtClean="0"/>
              <a:t>Perkembangan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Akuntansi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di</a:t>
            </a:r>
            <a:r>
              <a:rPr lang="en-US" altLang="en-US" sz="2400" b="1" dirty="0" smtClean="0"/>
              <a:t> Indonesia</a:t>
            </a:r>
            <a:endParaRPr lang="en-US" altLang="en-US" sz="2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logo retur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10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Graphic spid="4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ID" sz="2400" b="1" dirty="0" smtClean="0">
                <a:latin typeface="Arial" pitchFamily="34" charset="0"/>
                <a:cs typeface="Arial" pitchFamily="34" charset="0"/>
              </a:rPr>
              <a:t>Jurnal 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husus Perusahaan 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agang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88828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517AA5-38C3-4E91-B1FE-B134D998E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F517AA5-38C3-4E91-B1FE-B134D998E9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FD1A0D-CB47-4902-8DBF-5C31C1AA7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5AFD1A0D-CB47-4902-8DBF-5C31C1AA7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7C4229-D3A0-4894-833B-E50B10D24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6F7C4229-D3A0-4894-833B-E50B10D24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2B7971-9C21-4234-AFE5-9A5A9BC82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462B7971-9C21-4234-AFE5-9A5A9BC82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B9BF1-C661-45E2-979A-255DDE33F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0DCB9BF1-C661-45E2-979A-255DDE33F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4E288-6897-49F6-B8CE-1166A9E09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F794E288-6897-49F6-B8CE-1166A9E09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C57BF-836B-4AFD-87CC-23BEF355C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CA0C57BF-836B-4AFD-87CC-23BEF355C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5B595-F805-45D5-B79F-C6D05E7F0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AC25B595-F805-45D5-B79F-C6D05E7F0B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DC291E-6795-4F34-82D7-DC3E08B37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DFDC291E-6795-4F34-82D7-DC3E08B37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0FE4ED-6C64-435B-8804-ADAA9CE27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6B0FE4ED-6C64-435B-8804-ADAA9CE27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BB9ACF-C5AC-474B-A8C1-840B02FA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81BB9ACF-C5AC-474B-A8C1-840B02FA0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4" grpId="0">
        <p:bldSub>
          <a:bldDgm bld="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219200"/>
          <a:ext cx="8153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logo retur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29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B4D2B8-890A-44A9-A007-EF28EA801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BB4D2B8-890A-44A9-A007-EF28EA801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BB4D2B8-890A-44A9-A007-EF28EA801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1551A7-EB81-4C19-AD15-0E4EE0B4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B91551A7-EB81-4C19-AD15-0E4EE0B4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91551A7-EB81-4C19-AD15-0E4EE0B4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447783-F47B-4F76-B32B-C131728B1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B447783-F47B-4F76-B32B-C131728B1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B447783-F47B-4F76-B32B-C131728B1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A0D17A-8223-4162-A37A-00D4D8678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05A0D17A-8223-4162-A37A-00D4D8678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05A0D17A-8223-4162-A37A-00D4D8678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E3285D-71EF-40DD-B16B-19A580571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8E3285D-71EF-40DD-B16B-19A580571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78E3285D-71EF-40DD-B16B-19A580571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11930E-BE9C-4538-8B12-5760AFE39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B11930E-BE9C-4538-8B12-5760AFE39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B11930E-BE9C-4538-8B12-5760AFE39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C5ADBC-5AE2-43EC-A36C-73F8AB5D3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6DC5ADBC-5AE2-43EC-A36C-73F8AB5D3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6DC5ADBC-5AE2-43EC-A36C-73F8AB5D3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2BCCC-971D-41A4-BF47-DC4D77A72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D9A2BCCC-971D-41A4-BF47-DC4D77A72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D9A2BCCC-971D-41A4-BF47-DC4D77A72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84C20F-EF42-4322-A08B-683AEE41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A984C20F-EF42-4322-A08B-683AEE41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A984C20F-EF42-4322-A08B-683AEE41D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550168" y="2590800"/>
          <a:ext cx="8060432" cy="34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5240" y="1219200"/>
            <a:ext cx="5400675" cy="1295400"/>
            <a:chOff x="0" y="0"/>
            <a:chExt cx="6202001" cy="1560105"/>
          </a:xfrm>
          <a:solidFill>
            <a:schemeClr val="tx2">
              <a:lumMod val="75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6202001" cy="156010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5577" y="45885"/>
              <a:ext cx="4519329" cy="14683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0" tIns="114300" rIns="114300" bIns="114300" spcCol="1270" anchor="ctr"/>
            <a:lstStyle/>
            <a:p>
              <a:pPr defTabSz="1333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2400" b="1" dirty="0" err="1" smtClean="0">
                  <a:latin typeface="Arial" pitchFamily="34" charset="0"/>
                  <a:cs typeface="Arial" pitchFamily="34" charset="0"/>
                </a:rPr>
                <a:t>Pengikhtisaran</a:t>
              </a:r>
              <a:r>
                <a:rPr lang="en-ID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2400" b="1" dirty="0" err="1" smtClean="0">
                  <a:latin typeface="Arial" pitchFamily="34" charset="0"/>
                  <a:cs typeface="Arial" pitchFamily="34" charset="0"/>
                </a:rPr>
                <a:t>akuntansi</a:t>
              </a:r>
              <a:r>
                <a:rPr lang="en-ID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2400" b="1" dirty="0" err="1" smtClean="0">
                  <a:latin typeface="Arial" pitchFamily="34" charset="0"/>
                  <a:cs typeface="Arial" pitchFamily="34" charset="0"/>
                </a:rPr>
                <a:t>perusahaan</a:t>
              </a:r>
              <a:r>
                <a:rPr lang="en-ID" sz="24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ID" sz="2400" b="1" dirty="0" err="1" smtClean="0">
                  <a:latin typeface="Arial" pitchFamily="34" charset="0"/>
                  <a:cs typeface="Arial" pitchFamily="34" charset="0"/>
                </a:rPr>
                <a:t>dagang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103440" y="2209800"/>
            <a:ext cx="884237" cy="990600"/>
            <a:chOff x="5187932" y="1183080"/>
            <a:chExt cx="1014068" cy="1193921"/>
          </a:xfrm>
        </p:grpSpPr>
        <p:sp>
          <p:nvSpPr>
            <p:cNvPr id="14" name="Down Arrow 13"/>
            <p:cNvSpPr/>
            <p:nvPr/>
          </p:nvSpPr>
          <p:spPr>
            <a:xfrm>
              <a:off x="5187932" y="1362933"/>
              <a:ext cx="1014068" cy="1014068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5" name="Down Arrow 6"/>
            <p:cNvSpPr/>
            <p:nvPr/>
          </p:nvSpPr>
          <p:spPr>
            <a:xfrm>
              <a:off x="5415505" y="1183080"/>
              <a:ext cx="558922" cy="763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720" rIns="45720" spcCol="1270" anchor="ctr"/>
            <a:lstStyle/>
            <a:p>
              <a:pPr algn="ctr"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337268"/>
            <a:ext cx="5410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57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Neraca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Saldo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Apakah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atin typeface="Arial" pitchFamily="34" charset="0"/>
                <a:cs typeface="Arial" pitchFamily="34" charset="0"/>
              </a:rPr>
              <a:t>Fungsinya</a:t>
            </a:r>
            <a:r>
              <a:rPr lang="en-ID" sz="2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Content Placeholder 3" descr="Nerac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781"/>
          <a:stretch>
            <a:fillRect/>
          </a:stretch>
        </p:blipFill>
        <p:spPr>
          <a:xfrm>
            <a:off x="1676400" y="2133600"/>
            <a:ext cx="70866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ardrop 9"/>
          <p:cNvSpPr/>
          <p:nvPr/>
        </p:nvSpPr>
        <p:spPr>
          <a:xfrm>
            <a:off x="228600" y="990600"/>
            <a:ext cx="3733800" cy="1981200"/>
          </a:xfrm>
          <a:prstGeom prst="teardrop">
            <a:avLst>
              <a:gd name="adj" fmla="val 92093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Arial" charset="0"/>
                <a:cs typeface="Arial" charset="0"/>
              </a:rPr>
              <a:t>Daftar</a:t>
            </a:r>
            <a:r>
              <a:rPr lang="en-US" sz="1600" dirty="0" smtClean="0">
                <a:latin typeface="Arial" charset="0"/>
                <a:cs typeface="Arial" charset="0"/>
              </a:rPr>
              <a:t> yang </a:t>
            </a:r>
            <a:r>
              <a:rPr lang="en-US" sz="1600" dirty="0" err="1" smtClean="0">
                <a:latin typeface="Arial" charset="0"/>
                <a:cs typeface="Arial" charset="0"/>
              </a:rPr>
              <a:t>menyajikan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saldo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akun-akun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buku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besar</a:t>
            </a:r>
            <a:r>
              <a:rPr lang="en-US" sz="1600" dirty="0" smtClean="0">
                <a:latin typeface="Arial" charset="0"/>
                <a:cs typeface="Arial" charset="0"/>
              </a:rPr>
              <a:t>. </a:t>
            </a:r>
            <a:r>
              <a:rPr lang="en-US" sz="1600" dirty="0" err="1" smtClean="0">
                <a:latin typeface="Arial" charset="0"/>
                <a:cs typeface="Arial" charset="0"/>
              </a:rPr>
              <a:t>Neraca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saldo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berfungsi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mengecek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kebenaran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pencatatan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akun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buku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besar</a:t>
            </a:r>
            <a:r>
              <a:rPr lang="en-US" sz="1600" dirty="0" smtClean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5" name="Picture 4" descr="logo retur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250" y="6172200"/>
            <a:ext cx="317500" cy="3175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381000"/>
            <a:ext cx="4392612" cy="1112838"/>
            <a:chOff x="2738701" y="1228157"/>
            <a:chExt cx="3040228" cy="1216091"/>
          </a:xfrm>
        </p:grpSpPr>
        <p:sp>
          <p:nvSpPr>
            <p:cNvPr id="5" name="Chevron 4"/>
            <p:cNvSpPr/>
            <p:nvPr/>
          </p:nvSpPr>
          <p:spPr>
            <a:xfrm>
              <a:off x="2738701" y="1228157"/>
              <a:ext cx="3040228" cy="121609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3163648" y="1228157"/>
              <a:ext cx="2190333" cy="1216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4013" tIns="34671" rIns="34671" bIns="34671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2400" b="1" dirty="0" err="1" smtClean="0"/>
                <a:t>Jurnal</a:t>
              </a:r>
              <a:r>
                <a:rPr lang="en-ID" sz="2400" b="1" dirty="0" smtClean="0"/>
                <a:t> </a:t>
              </a:r>
              <a:r>
                <a:rPr lang="en-ID" sz="2400" b="1" dirty="0" err="1" smtClean="0"/>
                <a:t>Penyesuaian</a:t>
              </a:r>
              <a:r>
                <a:rPr lang="en-ID" sz="2400" b="1" dirty="0" smtClean="0"/>
                <a:t>, </a:t>
              </a:r>
              <a:r>
                <a:rPr lang="en-ID" sz="2400" b="1" dirty="0" err="1" smtClean="0"/>
                <a:t>Apa</a:t>
              </a:r>
              <a:r>
                <a:rPr lang="en-ID" sz="2400" b="1" dirty="0" smtClean="0"/>
                <a:t> </a:t>
              </a:r>
              <a:r>
                <a:rPr lang="en-ID" sz="2400" b="1" dirty="0" err="1" smtClean="0"/>
                <a:t>Fungsinya</a:t>
              </a:r>
              <a:r>
                <a:rPr lang="en-ID" sz="2400" b="1" dirty="0" smtClean="0"/>
                <a:t>?</a:t>
              </a:r>
              <a:endParaRPr lang="en-US" sz="2400" b="1" dirty="0"/>
            </a:p>
          </p:txBody>
        </p:sp>
      </p:grpSp>
      <p:sp>
        <p:nvSpPr>
          <p:cNvPr id="10" name="Up Arrow Callout 9"/>
          <p:cNvSpPr/>
          <p:nvPr/>
        </p:nvSpPr>
        <p:spPr>
          <a:xfrm>
            <a:off x="533400" y="1676400"/>
            <a:ext cx="3200400" cy="2362200"/>
          </a:xfrm>
          <a:prstGeom prst="upArrowCallout">
            <a:avLst>
              <a:gd name="adj1" fmla="val 36352"/>
              <a:gd name="adj2" fmla="val 31284"/>
              <a:gd name="adj3" fmla="val 21560"/>
              <a:gd name="adj4" fmla="val 68723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charset="0"/>
                <a:cs typeface="Arial" charset="0"/>
              </a:rPr>
              <a:t>Menutupi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kelemahan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pencatatan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neraca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saldo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sehingga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tidak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terjadi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kesalahan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menyusun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laporan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keuangan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16764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charset="0"/>
                <a:cs typeface="Arial" charset="0"/>
              </a:rPr>
              <a:t>Bagaimana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pencatatan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jurnal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penyesuaian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untuk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persediaan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barang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dagang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3505200" y="4267200"/>
            <a:ext cx="5410200" cy="2209800"/>
          </a:xfrm>
          <a:prstGeom prst="foldedCorner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b="1" dirty="0" err="1" smtClean="0">
                <a:latin typeface="Arial" charset="0"/>
                <a:cs typeface="Arial" charset="0"/>
              </a:rPr>
              <a:t>Pendekatan</a:t>
            </a:r>
            <a:r>
              <a:rPr lang="en-ID" b="1" dirty="0" smtClean="0">
                <a:latin typeface="Arial" charset="0"/>
                <a:cs typeface="Arial" charset="0"/>
              </a:rPr>
              <a:t> </a:t>
            </a:r>
            <a:r>
              <a:rPr lang="en-ID" b="1" dirty="0" err="1" smtClean="0">
                <a:latin typeface="Arial" charset="0"/>
                <a:cs typeface="Arial" charset="0"/>
              </a:rPr>
              <a:t>ikhtisar</a:t>
            </a:r>
            <a:r>
              <a:rPr lang="en-ID" b="1" dirty="0" smtClean="0">
                <a:latin typeface="Arial" charset="0"/>
                <a:cs typeface="Arial" charset="0"/>
              </a:rPr>
              <a:t> </a:t>
            </a:r>
            <a:r>
              <a:rPr lang="en-ID" b="1" dirty="0" err="1" smtClean="0">
                <a:latin typeface="Arial" charset="0"/>
                <a:cs typeface="Arial" charset="0"/>
              </a:rPr>
              <a:t>laba</a:t>
            </a:r>
            <a:r>
              <a:rPr lang="en-ID" b="1" dirty="0" smtClean="0">
                <a:latin typeface="Arial" charset="0"/>
                <a:cs typeface="Arial" charset="0"/>
              </a:rPr>
              <a:t>/</a:t>
            </a:r>
            <a:r>
              <a:rPr lang="en-ID" b="1" dirty="0" err="1" smtClean="0">
                <a:latin typeface="Arial" charset="0"/>
                <a:cs typeface="Arial" charset="0"/>
              </a:rPr>
              <a:t>rugi</a:t>
            </a:r>
            <a:endParaRPr lang="en-ID" b="1" dirty="0" smtClean="0">
              <a:latin typeface="Arial" charset="0"/>
              <a:cs typeface="Arial" charset="0"/>
            </a:endParaRP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dirty="0" err="1" smtClean="0">
                <a:latin typeface="Arial" charset="0"/>
                <a:cs typeface="Arial" charset="0"/>
              </a:rPr>
              <a:t>Ikhtisar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laba</a:t>
            </a:r>
            <a:r>
              <a:rPr lang="en-ID" dirty="0" smtClean="0">
                <a:latin typeface="Arial" charset="0"/>
                <a:cs typeface="Arial" charset="0"/>
              </a:rPr>
              <a:t>/</a:t>
            </a:r>
            <a:r>
              <a:rPr lang="en-ID" dirty="0" err="1" smtClean="0">
                <a:latin typeface="Arial" charset="0"/>
                <a:cs typeface="Arial" charset="0"/>
              </a:rPr>
              <a:t>rugi</a:t>
            </a:r>
            <a:r>
              <a:rPr lang="en-ID" dirty="0" smtClean="0">
                <a:latin typeface="Arial" charset="0"/>
                <a:cs typeface="Arial" charset="0"/>
              </a:rPr>
              <a:t>	XXX</a:t>
            </a: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dirty="0" smtClean="0">
                <a:latin typeface="Arial" charset="0"/>
                <a:cs typeface="Arial" charset="0"/>
              </a:rPr>
              <a:t>	</a:t>
            </a:r>
            <a:r>
              <a:rPr lang="en-ID" dirty="0" err="1" smtClean="0">
                <a:latin typeface="Arial" charset="0"/>
                <a:cs typeface="Arial" charset="0"/>
              </a:rPr>
              <a:t>Persediaan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barang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dagang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awal</a:t>
            </a:r>
            <a:r>
              <a:rPr lang="en-ID" dirty="0" smtClean="0">
                <a:latin typeface="Arial" charset="0"/>
                <a:cs typeface="Arial" charset="0"/>
              </a:rPr>
              <a:t>		XXX</a:t>
            </a: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endParaRPr lang="en-ID" dirty="0" smtClean="0">
              <a:latin typeface="Arial" charset="0"/>
              <a:cs typeface="Arial" charset="0"/>
            </a:endParaRP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dirty="0" err="1" smtClean="0">
                <a:latin typeface="Arial" charset="0"/>
                <a:cs typeface="Arial" charset="0"/>
              </a:rPr>
              <a:t>Persediaan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barang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dagang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akhir</a:t>
            </a:r>
            <a:r>
              <a:rPr lang="en-ID" dirty="0" smtClean="0">
                <a:latin typeface="Arial" charset="0"/>
                <a:cs typeface="Arial" charset="0"/>
              </a:rPr>
              <a:t>	XXX</a:t>
            </a:r>
          </a:p>
          <a:p>
            <a:pPr marL="65088" lvl="1">
              <a:tabLst>
                <a:tab pos="465138" algn="l"/>
                <a:tab pos="4005263" algn="l"/>
                <a:tab pos="4456113" algn="l"/>
              </a:tabLst>
            </a:pPr>
            <a:r>
              <a:rPr lang="en-ID" dirty="0" smtClean="0">
                <a:latin typeface="Arial" charset="0"/>
                <a:cs typeface="Arial" charset="0"/>
              </a:rPr>
              <a:t>	</a:t>
            </a:r>
            <a:r>
              <a:rPr lang="en-ID" dirty="0" err="1" smtClean="0">
                <a:latin typeface="Arial" charset="0"/>
                <a:cs typeface="Arial" charset="0"/>
              </a:rPr>
              <a:t>Ikhtisar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laba</a:t>
            </a:r>
            <a:r>
              <a:rPr lang="en-ID" dirty="0" smtClean="0">
                <a:latin typeface="Arial" charset="0"/>
                <a:cs typeface="Arial" charset="0"/>
              </a:rPr>
              <a:t>/</a:t>
            </a:r>
            <a:r>
              <a:rPr lang="en-ID" dirty="0" err="1" smtClean="0">
                <a:latin typeface="Arial" charset="0"/>
                <a:cs typeface="Arial" charset="0"/>
              </a:rPr>
              <a:t>rugi</a:t>
            </a:r>
            <a:r>
              <a:rPr lang="en-ID" dirty="0" smtClean="0">
                <a:latin typeface="Arial" charset="0"/>
                <a:cs typeface="Arial" charset="0"/>
              </a:rPr>
              <a:t>		XXX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10800000" flipV="1">
            <a:off x="5181602" y="2667000"/>
            <a:ext cx="1981198" cy="14478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870156" y="457200"/>
            <a:ext cx="7391400" cy="5715000"/>
          </a:xfrm>
        </p:spPr>
        <p:txBody>
          <a:bodyPr>
            <a:noAutofit/>
          </a:bodyPr>
          <a:lstStyle/>
          <a:p>
            <a:pPr marL="7938" lvl="1" indent="-7938" eaLnBrk="1" hangingPunct="1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US" sz="2400" b="1" dirty="0" smtClean="0">
                <a:latin typeface="Arial" charset="0"/>
                <a:cs typeface="Arial" charset="0"/>
              </a:rPr>
              <a:t>Pendekatan </a:t>
            </a:r>
            <a:r>
              <a:rPr lang="en-US" sz="2400" b="1" dirty="0">
                <a:latin typeface="Arial" charset="0"/>
                <a:cs typeface="Arial" charset="0"/>
              </a:rPr>
              <a:t>H</a:t>
            </a:r>
            <a:r>
              <a:rPr lang="en-US" sz="2400" b="1" dirty="0" smtClean="0">
                <a:latin typeface="Arial" charset="0"/>
                <a:cs typeface="Arial" charset="0"/>
              </a:rPr>
              <a:t>arga </a:t>
            </a:r>
            <a:r>
              <a:rPr lang="en-US" sz="2400" b="1" dirty="0" smtClean="0"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latin typeface="Arial" charset="0"/>
                <a:cs typeface="Arial" charset="0"/>
              </a:rPr>
              <a:t>okok </a:t>
            </a:r>
            <a:r>
              <a:rPr lang="en-US" sz="2400" b="1" dirty="0" smtClean="0">
                <a:latin typeface="Arial" charset="0"/>
                <a:cs typeface="Arial" charset="0"/>
              </a:rPr>
              <a:t>P</a:t>
            </a:r>
            <a:r>
              <a:rPr lang="en-US" sz="2400" b="1" dirty="0" smtClean="0">
                <a:latin typeface="Arial" charset="0"/>
                <a:cs typeface="Arial" charset="0"/>
              </a:rPr>
              <a:t>enjualan </a:t>
            </a:r>
            <a:r>
              <a:rPr lang="en-US" sz="2400" b="1" dirty="0" smtClean="0">
                <a:latin typeface="Arial" charset="0"/>
                <a:cs typeface="Arial" charset="0"/>
              </a:rPr>
              <a:t>(HPP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pPr marL="7938" lvl="1" indent="-7938" eaLnBrk="1" hangingPunct="1">
              <a:spcBef>
                <a:spcPts val="0"/>
              </a:spcBef>
              <a:buNone/>
              <a:tabLst>
                <a:tab pos="508000" algn="l"/>
                <a:tab pos="5368925" algn="l"/>
                <a:tab pos="5884863" algn="l"/>
              </a:tabLst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7938" lvl="1" indent="-7938" eaLnBrk="1" hangingPunct="1">
              <a:spcBef>
                <a:spcPts val="0"/>
              </a:spcBef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HPP	xxx</a:t>
            </a:r>
          </a:p>
          <a:p>
            <a:pPr marL="407988" lvl="2" indent="-7938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1800" dirty="0" smtClean="0">
                <a:latin typeface="Arial" charset="0"/>
                <a:cs typeface="Arial" charset="0"/>
              </a:rPr>
              <a:t>		</a:t>
            </a:r>
            <a:r>
              <a:rPr lang="en-ID" dirty="0" err="1" smtClean="0">
                <a:latin typeface="Arial" charset="0"/>
                <a:cs typeface="Arial" charset="0"/>
              </a:rPr>
              <a:t>Persediaan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barang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dagang</a:t>
            </a:r>
            <a:r>
              <a:rPr lang="en-ID" dirty="0" smtClean="0">
                <a:latin typeface="Arial" charset="0"/>
                <a:cs typeface="Arial" charset="0"/>
              </a:rPr>
              <a:t> </a:t>
            </a:r>
            <a:r>
              <a:rPr lang="en-ID" dirty="0" err="1" smtClean="0">
                <a:latin typeface="Arial" charset="0"/>
                <a:cs typeface="Arial" charset="0"/>
              </a:rPr>
              <a:t>awal</a:t>
            </a:r>
            <a:r>
              <a:rPr lang="en-ID" dirty="0" smtClean="0">
                <a:latin typeface="Arial" charset="0"/>
                <a:cs typeface="Arial" charset="0"/>
              </a:rPr>
              <a:t>		xxx</a:t>
            </a:r>
          </a:p>
          <a:p>
            <a:pPr marL="7938" lvl="1" indent="-7938" eaLnBrk="1" hangingPunct="1">
              <a:spcBef>
                <a:spcPts val="0"/>
              </a:spcBef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HPP	xxx</a:t>
            </a:r>
          </a:p>
          <a:p>
            <a:pPr marL="7938" lvl="1" indent="-79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	</a:t>
            </a:r>
            <a:r>
              <a:rPr lang="en-ID" sz="2400" dirty="0" err="1" smtClean="0">
                <a:latin typeface="Arial" charset="0"/>
                <a:cs typeface="Arial" charset="0"/>
              </a:rPr>
              <a:t>Pembeliaan</a:t>
            </a:r>
            <a:r>
              <a:rPr lang="en-ID" sz="2400" dirty="0" smtClean="0">
                <a:latin typeface="Arial" charset="0"/>
                <a:cs typeface="Arial" charset="0"/>
              </a:rPr>
              <a:t>		xxx</a:t>
            </a:r>
          </a:p>
          <a:p>
            <a:pPr marL="7938" lvl="1" indent="-7938" eaLnBrk="1" hangingPunct="1">
              <a:spcBef>
                <a:spcPts val="0"/>
              </a:spcBef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HPP	xxx</a:t>
            </a:r>
          </a:p>
          <a:p>
            <a:pPr marL="7938" lvl="1" indent="-79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	</a:t>
            </a:r>
            <a:r>
              <a:rPr lang="en-ID" sz="2400" dirty="0" err="1" smtClean="0">
                <a:latin typeface="Arial" charset="0"/>
                <a:cs typeface="Arial" charset="0"/>
              </a:rPr>
              <a:t>Beban</a:t>
            </a:r>
            <a:r>
              <a:rPr lang="en-ID" sz="2400" dirty="0" smtClean="0">
                <a:latin typeface="Arial" charset="0"/>
                <a:cs typeface="Arial" charset="0"/>
              </a:rPr>
              <a:t> </a:t>
            </a:r>
            <a:r>
              <a:rPr lang="en-ID" sz="2400" dirty="0" err="1" smtClean="0">
                <a:latin typeface="Arial" charset="0"/>
                <a:cs typeface="Arial" charset="0"/>
              </a:rPr>
              <a:t>angkut</a:t>
            </a:r>
            <a:r>
              <a:rPr lang="en-ID" sz="2400" dirty="0" smtClean="0">
                <a:latin typeface="Arial" charset="0"/>
                <a:cs typeface="Arial" charset="0"/>
              </a:rPr>
              <a:t> </a:t>
            </a:r>
            <a:r>
              <a:rPr lang="en-ID" sz="2400" dirty="0" err="1" smtClean="0">
                <a:latin typeface="Arial" charset="0"/>
                <a:cs typeface="Arial" charset="0"/>
              </a:rPr>
              <a:t>pembelian</a:t>
            </a:r>
            <a:r>
              <a:rPr lang="en-ID" sz="2400" dirty="0" smtClean="0">
                <a:latin typeface="Arial" charset="0"/>
                <a:cs typeface="Arial" charset="0"/>
              </a:rPr>
              <a:t>		xxx</a:t>
            </a:r>
          </a:p>
          <a:p>
            <a:pPr marL="7938" lvl="1" indent="-7938" eaLnBrk="1" hangingPunct="1">
              <a:spcBef>
                <a:spcPts val="0"/>
              </a:spcBef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</a:t>
            </a:r>
            <a:r>
              <a:rPr lang="en-ID" sz="2400" dirty="0" err="1" smtClean="0">
                <a:latin typeface="Arial" charset="0"/>
                <a:cs typeface="Arial" charset="0"/>
              </a:rPr>
              <a:t>Retur</a:t>
            </a:r>
            <a:r>
              <a:rPr lang="en-ID" sz="2400" dirty="0" smtClean="0">
                <a:latin typeface="Arial" charset="0"/>
                <a:cs typeface="Arial" charset="0"/>
              </a:rPr>
              <a:t> </a:t>
            </a:r>
            <a:r>
              <a:rPr lang="en-ID" sz="2400" dirty="0" err="1" smtClean="0">
                <a:latin typeface="Arial" charset="0"/>
                <a:cs typeface="Arial" charset="0"/>
              </a:rPr>
              <a:t>pembelian</a:t>
            </a:r>
            <a:r>
              <a:rPr lang="en-ID" sz="2400" dirty="0" smtClean="0">
                <a:latin typeface="Arial" charset="0"/>
                <a:cs typeface="Arial" charset="0"/>
              </a:rPr>
              <a:t> </a:t>
            </a:r>
            <a:r>
              <a:rPr lang="en-ID" sz="2400" dirty="0" err="1" smtClean="0">
                <a:latin typeface="Arial" charset="0"/>
                <a:cs typeface="Arial" charset="0"/>
              </a:rPr>
              <a:t>dan</a:t>
            </a:r>
            <a:r>
              <a:rPr lang="en-ID" sz="2400" dirty="0" smtClean="0">
                <a:latin typeface="Arial" charset="0"/>
                <a:cs typeface="Arial" charset="0"/>
              </a:rPr>
              <a:t> ph	xxx</a:t>
            </a:r>
          </a:p>
          <a:p>
            <a:pPr marL="7938" lvl="1" indent="-79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</a:t>
            </a:r>
            <a:r>
              <a:rPr lang="en-ID" sz="2400" dirty="0">
                <a:latin typeface="Arial" charset="0"/>
                <a:cs typeface="Arial" charset="0"/>
              </a:rPr>
              <a:t>	</a:t>
            </a:r>
            <a:r>
              <a:rPr lang="en-ID" sz="2400" dirty="0" smtClean="0">
                <a:latin typeface="Arial" charset="0"/>
                <a:cs typeface="Arial" charset="0"/>
              </a:rPr>
              <a:t>HPP		xxx</a:t>
            </a:r>
          </a:p>
          <a:p>
            <a:pPr marL="7938" lvl="1" indent="-7938" eaLnBrk="1" hangingPunct="1">
              <a:spcBef>
                <a:spcPts val="0"/>
              </a:spcBef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</a:t>
            </a:r>
            <a:r>
              <a:rPr lang="en-ID" sz="2400" dirty="0" err="1" smtClean="0">
                <a:latin typeface="Arial" charset="0"/>
                <a:cs typeface="Arial" charset="0"/>
              </a:rPr>
              <a:t>Potongan</a:t>
            </a:r>
            <a:r>
              <a:rPr lang="en-ID" sz="2400" dirty="0" smtClean="0">
                <a:latin typeface="Arial" charset="0"/>
                <a:cs typeface="Arial" charset="0"/>
              </a:rPr>
              <a:t> </a:t>
            </a:r>
            <a:r>
              <a:rPr lang="en-ID" sz="2400" dirty="0" err="1" smtClean="0">
                <a:latin typeface="Arial" charset="0"/>
                <a:cs typeface="Arial" charset="0"/>
              </a:rPr>
              <a:t>pembelian</a:t>
            </a:r>
            <a:r>
              <a:rPr lang="en-ID" sz="2400" dirty="0" smtClean="0">
                <a:latin typeface="Arial" charset="0"/>
                <a:cs typeface="Arial" charset="0"/>
              </a:rPr>
              <a:t>	xxx</a:t>
            </a:r>
          </a:p>
          <a:p>
            <a:pPr marL="7938" lvl="1" indent="-7938" eaLnBrk="1" hangingPunct="1">
              <a:spcBef>
                <a:spcPts val="0"/>
              </a:spcBef>
              <a:spcAft>
                <a:spcPts val="600"/>
              </a:spcAft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	HPP		xxx</a:t>
            </a:r>
          </a:p>
          <a:p>
            <a:pPr marL="7938" lvl="1" indent="-7938" eaLnBrk="1" hangingPunct="1">
              <a:spcBef>
                <a:spcPts val="0"/>
              </a:spcBef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</a:t>
            </a:r>
            <a:r>
              <a:rPr lang="en-ID" sz="2400" dirty="0" err="1" smtClean="0">
                <a:latin typeface="Arial" charset="0"/>
                <a:cs typeface="Arial" charset="0"/>
              </a:rPr>
              <a:t>Persediaan</a:t>
            </a:r>
            <a:r>
              <a:rPr lang="en-ID" sz="2400" dirty="0" smtClean="0">
                <a:latin typeface="Arial" charset="0"/>
                <a:cs typeface="Arial" charset="0"/>
              </a:rPr>
              <a:t> </a:t>
            </a:r>
            <a:r>
              <a:rPr lang="en-ID" sz="2400" dirty="0" err="1" smtClean="0">
                <a:latin typeface="Arial" charset="0"/>
                <a:cs typeface="Arial" charset="0"/>
              </a:rPr>
              <a:t>barang</a:t>
            </a:r>
            <a:r>
              <a:rPr lang="en-ID" sz="2400" dirty="0" smtClean="0">
                <a:latin typeface="Arial" charset="0"/>
                <a:cs typeface="Arial" charset="0"/>
              </a:rPr>
              <a:t> </a:t>
            </a:r>
            <a:r>
              <a:rPr lang="en-ID" sz="2400" dirty="0" err="1" smtClean="0">
                <a:latin typeface="Arial" charset="0"/>
                <a:cs typeface="Arial" charset="0"/>
              </a:rPr>
              <a:t>dagang</a:t>
            </a:r>
            <a:r>
              <a:rPr lang="en-ID" sz="2400" dirty="0" smtClean="0">
                <a:latin typeface="Arial" charset="0"/>
                <a:cs typeface="Arial" charset="0"/>
              </a:rPr>
              <a:t> </a:t>
            </a:r>
            <a:r>
              <a:rPr lang="en-ID" sz="2400" dirty="0" err="1" smtClean="0">
                <a:latin typeface="Arial" charset="0"/>
                <a:cs typeface="Arial" charset="0"/>
              </a:rPr>
              <a:t>akhir</a:t>
            </a:r>
            <a:r>
              <a:rPr lang="en-ID" sz="2400" dirty="0" smtClean="0">
                <a:latin typeface="Arial" charset="0"/>
                <a:cs typeface="Arial" charset="0"/>
              </a:rPr>
              <a:t>	xxx</a:t>
            </a:r>
          </a:p>
          <a:p>
            <a:pPr marL="7938" lvl="1" indent="-7938" eaLnBrk="1" hangingPunct="1">
              <a:spcBef>
                <a:spcPts val="0"/>
              </a:spcBef>
              <a:buFont typeface="Arial" charset="0"/>
              <a:buNone/>
              <a:tabLst>
                <a:tab pos="508000" algn="l"/>
                <a:tab pos="5368925" algn="l"/>
                <a:tab pos="5884863" algn="l"/>
              </a:tabLst>
            </a:pPr>
            <a:r>
              <a:rPr lang="en-ID" sz="2400" dirty="0" smtClean="0">
                <a:latin typeface="Arial" charset="0"/>
                <a:cs typeface="Arial" charset="0"/>
              </a:rPr>
              <a:t>		HPP		xxx</a:t>
            </a:r>
          </a:p>
        </p:txBody>
      </p:sp>
      <p:pic>
        <p:nvPicPr>
          <p:cNvPr id="3" name="Picture 2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250" y="6172200"/>
            <a:ext cx="317500" cy="3175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7963" y="319269"/>
            <a:ext cx="6820477" cy="603793"/>
          </a:xfrm>
          <a:prstGeom prst="roundRect">
            <a:avLst>
              <a:gd name="adj" fmla="val 1234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D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Kertas</a:t>
            </a:r>
            <a:r>
              <a:rPr lang="en-ID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ID" sz="24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Arial Rounded MT Bold" pitchFamily="34" charset="0"/>
                <a:cs typeface="Arial" pitchFamily="34" charset="0"/>
              </a:rPr>
              <a:t>Kerja</a:t>
            </a:r>
            <a:endParaRPr lang="en-US" sz="2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latin typeface="Arial Rounded MT Bold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93915" y="1169610"/>
          <a:ext cx="3595916" cy="494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090884" y="1147839"/>
          <a:ext cx="3595916" cy="494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1989626" y="3649174"/>
            <a:ext cx="5012516" cy="168"/>
          </a:xfrm>
          <a:prstGeom prst="line">
            <a:avLst/>
          </a:prstGeom>
          <a:ln w="76200"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00D4BC-DDC0-4819-8489-B7A98115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B300D4BC-DDC0-4819-8489-B7A981155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0D92C3-015B-42BC-A470-767BBD6FA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B90D92C3-015B-42BC-A470-767BBD6FA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DD2A66-10EC-4F50-AC56-9C73B7991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DBDD2A66-10EC-4F50-AC56-9C73B7991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EB0667-AC81-42B5-A66E-C2E0B1F9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99EB0667-AC81-42B5-A66E-C2E0B1F9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C945AB-4CCF-4E8A-AFD4-83F66911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AAC945AB-4CCF-4E8A-AFD4-83F669119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050CA-148A-46D9-A423-BE17ED3C0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C1F050CA-148A-46D9-A423-BE17ED3C0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C51BE2-1936-4EAB-BA5E-453D8085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6DC51BE2-1936-4EAB-BA5E-453D80852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AB3E8A-5489-4282-BF27-4B6F4473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graphicEl>
                                              <a:dgm id="{0EAB3E8A-5489-4282-BF27-4B6F44738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4DA850-F317-4C73-AA6A-5B900AD8C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5F4DA850-F317-4C73-AA6A-5B900AD8C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00D4BC-DDC0-4819-8489-B7A981155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graphicEl>
                                              <a:dgm id="{B300D4BC-DDC0-4819-8489-B7A981155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0D92C3-015B-42BC-A470-767BBD6FA2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B90D92C3-015B-42BC-A470-767BBD6FA2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DD2A66-10EC-4F50-AC56-9C73B7991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DBDD2A66-10EC-4F50-AC56-9C73B7991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EB0667-AC81-42B5-A66E-C2E0B1F97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99EB0667-AC81-42B5-A66E-C2E0B1F97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C945AB-4CCF-4E8A-AFD4-83F669119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AAC945AB-4CCF-4E8A-AFD4-83F669119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F050CA-148A-46D9-A423-BE17ED3C0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C1F050CA-148A-46D9-A423-BE17ED3C03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C51BE2-1936-4EAB-BA5E-453D8085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graphicEl>
                                              <a:dgm id="{6DC51BE2-1936-4EAB-BA5E-453D80852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AB3E8A-5489-4282-BF27-4B6F44738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graphicEl>
                                              <a:dgm id="{0EAB3E8A-5489-4282-BF27-4B6F44738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4DA850-F317-4C73-AA6A-5B900AD8C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5F4DA850-F317-4C73-AA6A-5B900AD8C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250825" y="115888"/>
            <a:ext cx="3467100" cy="4191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ID" sz="2400" b="1" dirty="0" err="1" smtClean="0">
                <a:latin typeface="Arial" charset="0"/>
                <a:cs typeface="Arial" charset="0"/>
              </a:rPr>
              <a:t>Contoh</a:t>
            </a:r>
            <a:r>
              <a:rPr lang="en-ID" sz="2400" b="1" dirty="0" smtClean="0">
                <a:latin typeface="Arial" charset="0"/>
                <a:cs typeface="Arial" charset="0"/>
              </a:rPr>
              <a:t> </a:t>
            </a:r>
            <a:r>
              <a:rPr lang="en-ID" sz="2400" b="1" dirty="0" err="1" smtClean="0">
                <a:latin typeface="Arial" charset="0"/>
                <a:cs typeface="Arial" charset="0"/>
              </a:rPr>
              <a:t>Kertas</a:t>
            </a:r>
            <a:r>
              <a:rPr lang="en-ID" sz="2400" b="1" dirty="0" smtClean="0">
                <a:latin typeface="Arial" charset="0"/>
                <a:cs typeface="Arial" charset="0"/>
              </a:rPr>
              <a:t> </a:t>
            </a:r>
            <a:r>
              <a:rPr lang="en-ID" sz="2400" b="1" dirty="0" err="1" smtClean="0">
                <a:latin typeface="Arial" charset="0"/>
                <a:cs typeface="Arial" charset="0"/>
              </a:rPr>
              <a:t>Kerja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pic>
        <p:nvPicPr>
          <p:cNvPr id="15363" name="Content Placeholder 3" descr="Pembuatan kertas kerja perusahaan daga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8312" y="533400"/>
            <a:ext cx="5653088" cy="6232466"/>
          </a:xfrm>
        </p:spPr>
      </p:pic>
      <p:pic>
        <p:nvPicPr>
          <p:cNvPr id="4" name="Picture 3" descr="logo return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9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ardrop 3"/>
          <p:cNvSpPr/>
          <p:nvPr/>
        </p:nvSpPr>
        <p:spPr>
          <a:xfrm flipH="1">
            <a:off x="0" y="1271825"/>
            <a:ext cx="2286000" cy="3376375"/>
          </a:xfrm>
          <a:prstGeom prst="teardrop">
            <a:avLst>
              <a:gd name="adj" fmla="val 10000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Keseluruhan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perolehan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barang dagang yang akan dijual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periode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akuntansi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445658" y="1295400"/>
            <a:ext cx="6698342" cy="4876800"/>
          </a:xfrm>
          <a:prstGeom prst="snip2DiagRect">
            <a:avLst>
              <a:gd name="adj1" fmla="val 0"/>
              <a:gd name="adj2" fmla="val 2340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Rumus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penghitungan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HPP: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Persediaan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dagang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awal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Pembelian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Beban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angkut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pembelian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–––– +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Retur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pembelian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PH	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Potongan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pembelian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 –––– +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 –––– –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Pembelian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bersih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	 –––– +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tersedia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dijual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(BTUD)			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Persediaan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barang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dagang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akhir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			 –––– –</a:t>
            </a:r>
          </a:p>
          <a:p>
            <a:pPr>
              <a:tabLst>
                <a:tab pos="3425825" algn="l"/>
                <a:tab pos="4456113" algn="l"/>
                <a:tab pos="5486400" algn="l"/>
              </a:tabLst>
            </a:pP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Harga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pokok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penjualan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(HPP)			</a:t>
            </a:r>
            <a:r>
              <a:rPr lang="en-US" sz="1600" dirty="0" err="1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Rp</a:t>
            </a:r>
            <a:r>
              <a:rPr lang="en-US" sz="16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marL="2859088" indent="-2859088">
              <a:tabLst>
                <a:tab pos="3425825" algn="l"/>
                <a:tab pos="4456113" algn="l"/>
                <a:tab pos="5486400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81000"/>
            <a:ext cx="7391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D" sz="2400" dirty="0" err="1" smtClean="0">
                <a:solidFill>
                  <a:schemeClr val="tx1"/>
                </a:solidFill>
                <a:latin typeface="Arial Rounded MT Bold" pitchFamily="34" charset="0"/>
              </a:rPr>
              <a:t>Harga</a:t>
            </a:r>
            <a:r>
              <a:rPr lang="en-ID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 Rounded MT Bold" pitchFamily="34" charset="0"/>
              </a:rPr>
              <a:t>pokok</a:t>
            </a:r>
            <a:r>
              <a:rPr lang="en-ID" sz="24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ID" sz="2400" dirty="0" err="1" smtClean="0">
                <a:solidFill>
                  <a:schemeClr val="tx1"/>
                </a:solidFill>
                <a:latin typeface="Arial Rounded MT Bold" pitchFamily="34" charset="0"/>
              </a:rPr>
              <a:t>penjualan</a:t>
            </a:r>
            <a:r>
              <a:rPr lang="en-ID" sz="2400" dirty="0" smtClean="0">
                <a:solidFill>
                  <a:schemeClr val="tx1"/>
                </a:solidFill>
                <a:latin typeface="Arial Rounded MT Bold" pitchFamily="34" charset="0"/>
              </a:rPr>
              <a:t> (HPP)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800" dirty="0" err="1" smtClean="0">
                <a:latin typeface="Arial Rounded MT Bold" pitchFamily="34" charset="0"/>
              </a:rPr>
              <a:t>Laporan</a:t>
            </a:r>
            <a:r>
              <a:rPr lang="en-ID" sz="2800" dirty="0" smtClean="0">
                <a:latin typeface="Arial Rounded MT Bold" pitchFamily="34" charset="0"/>
              </a:rPr>
              <a:t> </a:t>
            </a:r>
            <a:r>
              <a:rPr lang="en-ID" sz="2800" dirty="0" err="1" smtClean="0">
                <a:latin typeface="Arial Rounded MT Bold" pitchFamily="34" charset="0"/>
              </a:rPr>
              <a:t>Keuangan</a:t>
            </a:r>
            <a:endParaRPr lang="en-US" sz="2800" dirty="0" smtClean="0">
              <a:latin typeface="Arial Rounded MT Bol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61EC86-98F2-4D46-8304-7F382C073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961EC86-98F2-4D46-8304-7F382C073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961EC86-98F2-4D46-8304-7F382C073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C7B20-2114-423E-BB70-9E1879DA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C1C7B20-2114-423E-BB70-9E1879DA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C1C7B20-2114-423E-BB70-9E1879DAD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49FA09-25D0-4174-934C-0122F543D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049FA09-25D0-4174-934C-0122F543D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049FA09-25D0-4174-934C-0122F543D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AE1689-4C5B-40A5-8A33-B53D7CF73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0AE1689-4C5B-40A5-8A33-B53D7CF73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60AE1689-4C5B-40A5-8A33-B53D7CF73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A97A52-8705-43F6-9587-0467D6437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EA97A52-8705-43F6-9587-0467D6437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EA97A52-8705-43F6-9587-0467D6437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6A1E57-5695-4FA2-8276-89550A5CC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B26A1E57-5695-4FA2-8276-89550A5CC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B26A1E57-5695-4FA2-8276-89550A5CC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FCFD4-430B-4810-A322-C12C53BED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BCDFCFD4-430B-4810-A322-C12C53BED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CDFCFD4-430B-4810-A322-C12C53BED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E036A5-C36C-4FC0-8E52-ADC2B7814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13E036A5-C36C-4FC0-8E52-ADC2B7814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13E036A5-C36C-4FC0-8E52-ADC2B7814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685800"/>
          <a:ext cx="8610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257944"/>
            <a:ext cx="8229600" cy="5040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D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Sistem</a:t>
            </a:r>
            <a:r>
              <a:rPr lang="en-I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ID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Informasi</a:t>
            </a:r>
            <a:r>
              <a:rPr lang="en-ID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Akuntansi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7584" y="1484784"/>
          <a:ext cx="7283152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58750" y="468313"/>
            <a:ext cx="8604250" cy="479425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9912" y="188913"/>
            <a:ext cx="7583488" cy="560387"/>
            <a:chOff x="411480" y="590601"/>
            <a:chExt cx="6974503" cy="560880"/>
          </a:xfrm>
        </p:grpSpPr>
        <p:sp>
          <p:nvSpPr>
            <p:cNvPr id="7" name="Rounded Rectangle 6"/>
            <p:cNvSpPr/>
            <p:nvPr/>
          </p:nvSpPr>
          <p:spPr>
            <a:xfrm>
              <a:off x="411480" y="590601"/>
              <a:ext cx="6974503" cy="560880"/>
            </a:xfrm>
            <a:prstGeom prst="round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5"/>
            <p:cNvSpPr/>
            <p:nvPr/>
          </p:nvSpPr>
          <p:spPr>
            <a:xfrm>
              <a:off x="438463" y="617612"/>
              <a:ext cx="6920536" cy="506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7742" tIns="0" rIns="217742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2000" dirty="0" err="1" smtClean="0">
                  <a:latin typeface="Arial Rounded MT Bold" pitchFamily="34" charset="0"/>
                </a:rPr>
                <a:t>Laporan</a:t>
              </a:r>
              <a:r>
                <a:rPr lang="en-ID" sz="2000" dirty="0" smtClean="0">
                  <a:latin typeface="Arial Rounded MT Bold" pitchFamily="34" charset="0"/>
                </a:rPr>
                <a:t> </a:t>
              </a:r>
              <a:r>
                <a:rPr lang="en-ID" sz="2000" dirty="0" err="1" smtClean="0">
                  <a:latin typeface="Arial Rounded MT Bold" pitchFamily="34" charset="0"/>
                </a:rPr>
                <a:t>Laba</a:t>
              </a:r>
              <a:r>
                <a:rPr lang="en-ID" sz="2000" dirty="0" smtClean="0">
                  <a:latin typeface="Arial Rounded MT Bold" pitchFamily="34" charset="0"/>
                </a:rPr>
                <a:t>/</a:t>
              </a:r>
              <a:r>
                <a:rPr lang="en-ID" sz="2000" dirty="0" err="1" smtClean="0">
                  <a:latin typeface="Arial Rounded MT Bold" pitchFamily="34" charset="0"/>
                </a:rPr>
                <a:t>Rugi</a:t>
              </a:r>
              <a:r>
                <a:rPr lang="en-ID" sz="2000" dirty="0" smtClean="0">
                  <a:latin typeface="Arial Rounded MT Bold" pitchFamily="34" charset="0"/>
                </a:rPr>
                <a:t> </a:t>
              </a:r>
              <a:r>
                <a:rPr lang="en-ID" sz="2000" dirty="0" err="1" smtClean="0">
                  <a:latin typeface="Arial Rounded MT Bold" pitchFamily="34" charset="0"/>
                </a:rPr>
                <a:t>dan</a:t>
              </a:r>
              <a:r>
                <a:rPr lang="en-ID" sz="2000" dirty="0" smtClean="0">
                  <a:latin typeface="Arial Rounded MT Bold" pitchFamily="34" charset="0"/>
                </a:rPr>
                <a:t> </a:t>
              </a:r>
              <a:r>
                <a:rPr lang="en-ID" sz="2000" dirty="0" err="1" smtClean="0">
                  <a:latin typeface="Arial Rounded MT Bold" pitchFamily="34" charset="0"/>
                </a:rPr>
                <a:t>Penghasilan</a:t>
              </a:r>
              <a:r>
                <a:rPr lang="en-ID" sz="2000" dirty="0" smtClean="0">
                  <a:latin typeface="Arial Rounded MT Bold" pitchFamily="34" charset="0"/>
                </a:rPr>
                <a:t> </a:t>
              </a:r>
              <a:r>
                <a:rPr lang="en-ID" sz="2000" dirty="0" err="1" smtClean="0">
                  <a:latin typeface="Arial Rounded MT Bold" pitchFamily="34" charset="0"/>
                </a:rPr>
                <a:t>Komprehensif</a:t>
              </a:r>
              <a:r>
                <a:rPr lang="en-ID" sz="2000" dirty="0" smtClean="0">
                  <a:latin typeface="Arial Rounded MT Bold" pitchFamily="34" charset="0"/>
                </a:rPr>
                <a:t> Lain</a:t>
              </a:r>
              <a:endParaRPr lang="en-US" sz="2000" dirty="0">
                <a:latin typeface="Arial Rounded MT Bold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381000" y="4648200"/>
            <a:ext cx="6048375" cy="1512888"/>
          </a:xfrm>
          <a:prstGeom prst="cloudCallout">
            <a:avLst>
              <a:gd name="adj1" fmla="val 35582"/>
              <a:gd name="adj2" fmla="val -8270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D" dirty="0">
                <a:latin typeface="Arial" pitchFamily="34" charset="0"/>
                <a:cs typeface="Arial" pitchFamily="34" charset="0"/>
              </a:rPr>
              <a:t>Carilah contoh laporan laba/rugi bentuk </a:t>
            </a:r>
            <a:r>
              <a:rPr lang="en-ID" i="1" dirty="0">
                <a:latin typeface="Arial" pitchFamily="34" charset="0"/>
                <a:cs typeface="Arial" pitchFamily="34" charset="0"/>
              </a:rPr>
              <a:t>single step </a:t>
            </a:r>
            <a:r>
              <a:rPr lang="en-ID" dirty="0">
                <a:latin typeface="Arial" pitchFamily="34" charset="0"/>
                <a:cs typeface="Arial" pitchFamily="34" charset="0"/>
              </a:rPr>
              <a:t>dan </a:t>
            </a:r>
            <a:r>
              <a:rPr lang="en-ID" i="1" dirty="0">
                <a:latin typeface="Arial" pitchFamily="34" charset="0"/>
                <a:cs typeface="Arial" pitchFamily="34" charset="0"/>
              </a:rPr>
              <a:t>multiple step</a:t>
            </a:r>
            <a:r>
              <a:rPr lang="en-ID" dirty="0">
                <a:latin typeface="Arial" pitchFamily="34" charset="0"/>
                <a:cs typeface="Arial" pitchFamily="34" charset="0"/>
              </a:rPr>
              <a:t>. </a:t>
            </a:r>
            <a:r>
              <a:rPr lang="en-ID" dirty="0" smtClean="0">
                <a:latin typeface="Arial" pitchFamily="34" charset="0"/>
                <a:cs typeface="Arial" pitchFamily="34" charset="0"/>
              </a:rPr>
              <a:t>Temukan </a:t>
            </a:r>
            <a:r>
              <a:rPr lang="en-ID" dirty="0" smtClean="0">
                <a:latin typeface="Arial" pitchFamily="34" charset="0"/>
                <a:cs typeface="Arial" pitchFamily="34" charset="0"/>
              </a:rPr>
              <a:t>perbedaannya!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50" y="468313"/>
            <a:ext cx="8229600" cy="479425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9913" y="188913"/>
            <a:ext cx="6624637" cy="560387"/>
            <a:chOff x="411480" y="1452441"/>
            <a:chExt cx="6624828" cy="560880"/>
          </a:xfrm>
        </p:grpSpPr>
        <p:sp>
          <p:nvSpPr>
            <p:cNvPr id="6" name="Rounded Rectangle 5"/>
            <p:cNvSpPr/>
            <p:nvPr/>
          </p:nvSpPr>
          <p:spPr>
            <a:xfrm>
              <a:off x="411480" y="1452441"/>
              <a:ext cx="6624828" cy="560880"/>
            </a:xfrm>
            <a:prstGeom prst="round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438468" y="1479452"/>
              <a:ext cx="6570852" cy="5068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7742" tIns="0" rIns="217742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2400" dirty="0" err="1" smtClean="0">
                  <a:latin typeface="Arial Rounded MT Bold" pitchFamily="34" charset="0"/>
                </a:rPr>
                <a:t>Laporan</a:t>
              </a:r>
              <a:r>
                <a:rPr lang="en-ID" sz="2400" dirty="0" smtClean="0">
                  <a:latin typeface="Arial Rounded MT Bold" pitchFamily="34" charset="0"/>
                </a:rPr>
                <a:t> </a:t>
              </a:r>
              <a:r>
                <a:rPr lang="en-ID" sz="2400" dirty="0" err="1" smtClean="0">
                  <a:latin typeface="Arial Rounded MT Bold" pitchFamily="34" charset="0"/>
                </a:rPr>
                <a:t>Perubahan</a:t>
              </a:r>
              <a:r>
                <a:rPr lang="en-ID" sz="2400" dirty="0" smtClean="0">
                  <a:latin typeface="Arial Rounded MT Bold" pitchFamily="34" charset="0"/>
                </a:rPr>
                <a:t> </a:t>
              </a:r>
              <a:r>
                <a:rPr lang="en-ID" sz="2400" dirty="0" err="1" smtClean="0">
                  <a:latin typeface="Arial Rounded MT Bold" pitchFamily="34" charset="0"/>
                </a:rPr>
                <a:t>Ekuitas</a:t>
              </a:r>
              <a:endParaRPr lang="en-US" sz="2400" dirty="0">
                <a:latin typeface="Arial Rounded MT Bold" pitchFamily="34" charset="0"/>
              </a:endParaRPr>
            </a:p>
          </p:txBody>
        </p:sp>
      </p:grpSp>
      <p:pic>
        <p:nvPicPr>
          <p:cNvPr id="20484" name="Content Placeholder 11" descr="Lap perubahan ekuita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0680" y="1116013"/>
            <a:ext cx="7996290" cy="2922588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50" y="476250"/>
            <a:ext cx="8229600" cy="479425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9913" y="196850"/>
            <a:ext cx="6337300" cy="560388"/>
            <a:chOff x="411480" y="2314281"/>
            <a:chExt cx="6336792" cy="560880"/>
          </a:xfrm>
        </p:grpSpPr>
        <p:sp>
          <p:nvSpPr>
            <p:cNvPr id="6" name="Rounded Rectangle 5"/>
            <p:cNvSpPr/>
            <p:nvPr/>
          </p:nvSpPr>
          <p:spPr>
            <a:xfrm>
              <a:off x="411480" y="2314281"/>
              <a:ext cx="6336792" cy="560880"/>
            </a:xfrm>
            <a:prstGeom prst="round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438465" y="2341293"/>
              <a:ext cx="6282821" cy="506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7742" tIns="0" rIns="217742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2400" dirty="0">
                  <a:latin typeface="Arial Rounded MT Bold" pitchFamily="34" charset="0"/>
                </a:rPr>
                <a:t>Neraca</a:t>
              </a:r>
              <a:endParaRPr lang="en-US" sz="2400" dirty="0">
                <a:latin typeface="Arial Rounded MT Bold" pitchFamily="34" charset="0"/>
              </a:endParaRPr>
            </a:p>
          </p:txBody>
        </p:sp>
      </p:grpSp>
      <p:pic>
        <p:nvPicPr>
          <p:cNvPr id="21508" name="Content Placeholder 11" descr="Lap Neraca fix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1052513"/>
            <a:ext cx="5097462" cy="5545137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50" y="476250"/>
            <a:ext cx="8229600" cy="479425"/>
          </a:xfrm>
          <a:prstGeom prst="rect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9913" y="196850"/>
            <a:ext cx="6048375" cy="560388"/>
            <a:chOff x="411480" y="3176121"/>
            <a:chExt cx="6048756" cy="560880"/>
          </a:xfrm>
        </p:grpSpPr>
        <p:sp>
          <p:nvSpPr>
            <p:cNvPr id="6" name="Rounded Rectangle 5"/>
            <p:cNvSpPr/>
            <p:nvPr/>
          </p:nvSpPr>
          <p:spPr>
            <a:xfrm>
              <a:off x="411480" y="3176121"/>
              <a:ext cx="6048756" cy="560880"/>
            </a:xfrm>
            <a:prstGeom prst="roundRect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5"/>
            <p:cNvSpPr/>
            <p:nvPr/>
          </p:nvSpPr>
          <p:spPr>
            <a:xfrm>
              <a:off x="438469" y="3203133"/>
              <a:ext cx="5994778" cy="5068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17742" tIns="0" rIns="217742" bIns="0" spcCol="1270" anchor="ctr"/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D" sz="2400" dirty="0">
                  <a:latin typeface="Arial Rounded MT Bold" pitchFamily="34" charset="0"/>
                </a:rPr>
                <a:t>Laporan  arus kas</a:t>
              </a:r>
              <a:endParaRPr lang="en-US" sz="2400" dirty="0">
                <a:latin typeface="Arial Rounded MT Bold" pitchFamily="34" charset="0"/>
              </a:endParaRPr>
            </a:p>
          </p:txBody>
        </p:sp>
      </p:grpSp>
      <p:pic>
        <p:nvPicPr>
          <p:cNvPr id="22532" name="Content Placeholder 9" descr="Lap Arus Ka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33488" y="1263650"/>
            <a:ext cx="6723062" cy="4325938"/>
          </a:xfrm>
        </p:spPr>
      </p:pic>
      <p:pic>
        <p:nvPicPr>
          <p:cNvPr id="8" name="Picture 7" descr="logo next 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7400" y="6172200"/>
            <a:ext cx="355600" cy="355600"/>
          </a:xfrm>
          <a:prstGeom prst="rect">
            <a:avLst/>
          </a:prstGeom>
        </p:spPr>
      </p:pic>
      <p:pic>
        <p:nvPicPr>
          <p:cNvPr id="9" name="Picture 8" descr="logo return 2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6172200"/>
            <a:ext cx="355600" cy="35560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8096" y="2286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altLang="en-US" sz="3200" b="1" i="0" u="none" strike="noStrike" kern="1200" normalizeH="0" baseline="0" noProof="0" dirty="0" smtClean="0"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BAB VI</a:t>
            </a:r>
            <a:br>
              <a:rPr kumimoji="0" lang="en-ID" altLang="en-US" sz="3200" b="1" i="0" u="none" strike="noStrike" kern="1200" normalizeH="0" baseline="0" noProof="0" dirty="0" smtClean="0"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ID" altLang="en-US" sz="2800" b="1" i="0" u="none" strike="noStrike" kern="1200" normalizeH="0" baseline="0" noProof="0" dirty="0" err="1" smtClean="0"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Penutupan</a:t>
            </a:r>
            <a:r>
              <a:rPr kumimoji="0" lang="en-ID" altLang="en-US" sz="2800" b="1" i="0" u="none" strike="noStrike" kern="1200" normalizeH="0" baseline="0" noProof="0" dirty="0" smtClean="0"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ID" altLang="en-US" sz="2800" b="1" i="0" u="none" strike="noStrike" kern="1200" normalizeH="0" baseline="0" noProof="0" dirty="0" err="1" smtClean="0"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Siklus</a:t>
            </a:r>
            <a:r>
              <a:rPr kumimoji="0" lang="en-ID" altLang="en-US" sz="2800" b="1" i="0" u="none" strike="noStrike" kern="1200" normalizeH="0" baseline="0" noProof="0" dirty="0" smtClean="0"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ID" altLang="en-US" sz="2800" b="1" i="0" u="none" strike="noStrike" kern="1200" normalizeH="0" baseline="0" noProof="0" dirty="0" err="1" smtClean="0"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Akuntansi</a:t>
            </a:r>
            <a:r>
              <a:rPr kumimoji="0" lang="en-ID" altLang="en-US" sz="2800" b="1" i="0" u="none" strike="noStrike" kern="1200" normalizeH="0" baseline="0" noProof="0" dirty="0" smtClean="0"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Perusahaan </a:t>
            </a:r>
            <a:r>
              <a:rPr kumimoji="0" lang="en-ID" altLang="en-US" sz="2800" b="1" i="0" u="none" strike="noStrike" kern="1200" normalizeH="0" baseline="0" noProof="0" dirty="0" err="1" smtClean="0">
                <a:solidFill>
                  <a:schemeClr val="accent2">
                    <a:lumMod val="50000"/>
                  </a:schemeClr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Dagang</a:t>
            </a:r>
            <a:endParaRPr kumimoji="0" lang="en-ID" altLang="en-US" sz="3200" b="1" i="0" u="none" strike="noStrike" kern="1200" normalizeH="0" baseline="0" noProof="0" dirty="0">
              <a:solidFill>
                <a:schemeClr val="accent2">
                  <a:lumMod val="50000"/>
                </a:schemeClr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86348"/>
            <a:ext cx="5105400" cy="340264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981200" y="4953000"/>
            <a:ext cx="510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penutupan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dagang</a:t>
            </a:r>
            <a:r>
              <a:rPr lang="en-US" sz="2000" dirty="0" smtClean="0"/>
              <a:t>?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pentingnya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akuntansi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penyajian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?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28600" y="228600"/>
          <a:ext cx="5867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6248400" y="3200400"/>
          <a:ext cx="2895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A3480A-21B9-4400-8287-DBB809162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EA3480A-21B9-4400-8287-DBB809162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EA3480A-21B9-4400-8287-DBB809162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A16ACB-69ED-4AB0-B141-32649AB1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09A16ACB-69ED-4AB0-B141-32649AB1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09A16ACB-69ED-4AB0-B141-32649AB1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678BED-29F9-44E6-9294-5C6729EA9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A2678BED-29F9-44E6-9294-5C6729EA9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A2678BED-29F9-44E6-9294-5C6729EA9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647A97-891B-46D9-8CC5-427149012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DD647A97-891B-46D9-8CC5-427149012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DD647A97-891B-46D9-8CC5-427149012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037019-85D4-48F4-A9A0-6722EDADE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F6037019-85D4-48F4-A9A0-6722EDADE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F6037019-85D4-48F4-A9A0-6722EDADE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EC829E-224A-45BB-89B5-1C1D85EA5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D3EC829E-224A-45BB-89B5-1C1D85EA5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D3EC829E-224A-45BB-89B5-1C1D85EA5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  <p:bldGraphic spid="7" grpId="0">
        <p:bldSub>
          <a:bldDgm bld="one"/>
        </p:bldSub>
      </p:bldGraphic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038600" y="2895600"/>
          <a:ext cx="46482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loud Callout 5"/>
          <p:cNvSpPr/>
          <p:nvPr/>
        </p:nvSpPr>
        <p:spPr>
          <a:xfrm>
            <a:off x="381000" y="762000"/>
            <a:ext cx="3886200" cy="18288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altLang="en-US" dirty="0" err="1" smtClean="0"/>
              <a:t>Tontonlah</a:t>
            </a:r>
            <a:r>
              <a:rPr lang="en-ID" altLang="en-US" dirty="0" smtClean="0"/>
              <a:t> video </a:t>
            </a:r>
            <a:r>
              <a:rPr lang="en-ID" altLang="en-US" dirty="0" err="1" smtClean="0"/>
              <a:t>siklus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penutupan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akuntansi</a:t>
            </a:r>
            <a:r>
              <a:rPr lang="en-ID" altLang="en-US" dirty="0" smtClean="0"/>
              <a:t> </a:t>
            </a:r>
            <a:r>
              <a:rPr lang="en-ID" altLang="en-US" dirty="0" err="1" smtClean="0"/>
              <a:t>perusahaan</a:t>
            </a:r>
            <a:r>
              <a:rPr lang="en-ID" altLang="en-US" dirty="0" smtClean="0"/>
              <a:t> dagang.mp4</a:t>
            </a:r>
          </a:p>
        </p:txBody>
      </p:sp>
      <p:pic>
        <p:nvPicPr>
          <p:cNvPr id="8" name="Picture 7" descr="logo video.png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90600" y="3200400"/>
            <a:ext cx="13716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92"/>
          <p:cNvSpPr>
            <a:spLocks noChangeArrowheads="1"/>
          </p:cNvSpPr>
          <p:nvPr/>
        </p:nvSpPr>
        <p:spPr bwMode="auto">
          <a:xfrm rot="5400000" flipH="1">
            <a:off x="1883014" y="-777637"/>
            <a:ext cx="522605" cy="2984659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8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Jurnal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P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enutup</a:t>
            </a:r>
            <a:endParaRPr kumimoji="0" lang="en-ID" altLang="ko-KR" sz="2400" dirty="0">
              <a:solidFill>
                <a:schemeClr val="tx1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13849" y="336551"/>
            <a:ext cx="338138" cy="7956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/>
          <p:cNvGraphicFramePr/>
          <p:nvPr/>
        </p:nvGraphicFramePr>
        <p:xfrm>
          <a:off x="914400" y="1447800"/>
          <a:ext cx="6988016" cy="96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Box 8"/>
          <p:cNvSpPr txBox="1"/>
          <p:nvPr/>
        </p:nvSpPr>
        <p:spPr>
          <a:xfrm>
            <a:off x="1053942" y="3836075"/>
            <a:ext cx="1714976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altLang="en-US" sz="2000" dirty="0" err="1">
                <a:sym typeface="+mn-ea"/>
              </a:rPr>
              <a:t>Jurnal</a:t>
            </a:r>
            <a:r>
              <a:rPr lang="en-ID" altLang="en-US" sz="2000" dirty="0">
                <a:sym typeface="+mn-ea"/>
              </a:rPr>
              <a:t> </a:t>
            </a:r>
            <a:r>
              <a:rPr lang="en-ID" altLang="en-US" sz="2000" dirty="0" err="1">
                <a:sym typeface="+mn-ea"/>
              </a:rPr>
              <a:t>untuk</a:t>
            </a:r>
            <a:r>
              <a:rPr lang="en-ID" altLang="en-US" sz="2000" dirty="0">
                <a:sym typeface="+mn-ea"/>
              </a:rPr>
              <a:t> </a:t>
            </a:r>
            <a:r>
              <a:rPr lang="en-ID" altLang="en-US" sz="2000" dirty="0" err="1">
                <a:sym typeface="+mn-ea"/>
              </a:rPr>
              <a:t>memindahkan</a:t>
            </a:r>
            <a:r>
              <a:rPr lang="en-ID" altLang="en-US" sz="2000" dirty="0">
                <a:sym typeface="+mn-ea"/>
              </a:rPr>
              <a:t> </a:t>
            </a:r>
            <a:r>
              <a:rPr lang="en-ID" altLang="en-US" sz="2000" dirty="0" err="1">
                <a:sym typeface="+mn-ea"/>
              </a:rPr>
              <a:t>akun</a:t>
            </a:r>
            <a:r>
              <a:rPr lang="en-ID" altLang="en-US" sz="2000" dirty="0">
                <a:sym typeface="+mn-ea"/>
              </a:rPr>
              <a:t> nominal </a:t>
            </a:r>
            <a:r>
              <a:rPr lang="en-ID" altLang="en-US" sz="2000" dirty="0" err="1">
                <a:sym typeface="+mn-ea"/>
              </a:rPr>
              <a:t>melalui</a:t>
            </a:r>
            <a:r>
              <a:rPr lang="en-ID" altLang="en-US" sz="2000" dirty="0">
                <a:sym typeface="+mn-ea"/>
              </a:rPr>
              <a:t> </a:t>
            </a:r>
            <a:r>
              <a:rPr lang="en-ID" altLang="en-US" sz="2000" dirty="0" err="1">
                <a:sym typeface="+mn-ea"/>
              </a:rPr>
              <a:t>ikhtisar</a:t>
            </a:r>
            <a:r>
              <a:rPr lang="en-ID" altLang="en-US" sz="2000" dirty="0">
                <a:sym typeface="+mn-ea"/>
              </a:rPr>
              <a:t> </a:t>
            </a:r>
            <a:r>
              <a:rPr lang="en-ID" altLang="en-US" sz="2000" dirty="0" err="1">
                <a:sym typeface="+mn-ea"/>
              </a:rPr>
              <a:t>laba</a:t>
            </a:r>
            <a:r>
              <a:rPr lang="en-ID" altLang="en-US" sz="2000" dirty="0">
                <a:sym typeface="+mn-ea"/>
              </a:rPr>
              <a:t>/</a:t>
            </a:r>
            <a:r>
              <a:rPr lang="en-ID" altLang="en-US" sz="2000" dirty="0" err="1">
                <a:sym typeface="+mn-ea"/>
              </a:rPr>
              <a:t>rugi</a:t>
            </a:r>
            <a:r>
              <a:rPr lang="en-ID" altLang="en-US" sz="2000" dirty="0">
                <a:sym typeface="+mn-ea"/>
              </a:rPr>
              <a:t> </a:t>
            </a:r>
            <a:r>
              <a:rPr lang="en-ID" altLang="en-US" sz="2000" dirty="0" err="1">
                <a:sym typeface="+mn-ea"/>
              </a:rPr>
              <a:t>pada</a:t>
            </a:r>
            <a:r>
              <a:rPr lang="en-ID" altLang="en-US" sz="2000" dirty="0">
                <a:sym typeface="+mn-ea"/>
              </a:rPr>
              <a:t> </a:t>
            </a:r>
            <a:r>
              <a:rPr lang="en-ID" altLang="en-US" sz="2000" dirty="0" err="1">
                <a:sym typeface="+mn-ea"/>
              </a:rPr>
              <a:t>akhir</a:t>
            </a:r>
            <a:r>
              <a:rPr lang="en-ID" altLang="en-US" sz="2000" dirty="0">
                <a:sym typeface="+mn-ea"/>
              </a:rPr>
              <a:t> </a:t>
            </a:r>
            <a:r>
              <a:rPr lang="en-ID" altLang="en-US" sz="2000" dirty="0" err="1">
                <a:sym typeface="+mn-ea"/>
              </a:rPr>
              <a:t>periode</a:t>
            </a:r>
            <a:r>
              <a:rPr lang="en-ID" altLang="en-US" sz="2000" dirty="0">
                <a:sym typeface="+mn-ea"/>
              </a:rPr>
              <a:t> </a:t>
            </a:r>
            <a:r>
              <a:rPr lang="en-ID" altLang="en-US" sz="2000" dirty="0" err="1">
                <a:sym typeface="+mn-ea"/>
              </a:rPr>
              <a:t>akuntansi</a:t>
            </a:r>
            <a:endParaRPr lang="en-US" sz="2000" dirty="0"/>
          </a:p>
        </p:txBody>
      </p:sp>
      <p:cxnSp>
        <p:nvCxnSpPr>
          <p:cNvPr id="13" name="Elbow Connector 12"/>
          <p:cNvCxnSpPr/>
          <p:nvPr/>
        </p:nvCxnSpPr>
        <p:spPr>
          <a:xfrm rot="5400000" flipV="1">
            <a:off x="1440895" y="3056652"/>
            <a:ext cx="622935" cy="364331"/>
          </a:xfrm>
          <a:prstGeom prst="bentConnector3">
            <a:avLst>
              <a:gd name="adj1" fmla="val 5005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 flipV="1">
            <a:off x="4051697" y="3056652"/>
            <a:ext cx="622935" cy="364331"/>
          </a:xfrm>
          <a:prstGeom prst="bentConnector3">
            <a:avLst>
              <a:gd name="adj1" fmla="val 5005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3611404" y="3785869"/>
            <a:ext cx="19050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D" altLang="en-US" sz="2000" dirty="0"/>
              <a:t>M</a:t>
            </a:r>
            <a:r>
              <a:rPr lang="en-US" sz="2000" dirty="0" err="1"/>
              <a:t>engenolkan</a:t>
            </a:r>
            <a:r>
              <a:rPr lang="en-US" sz="2000" dirty="0"/>
              <a:t> </a:t>
            </a:r>
            <a:r>
              <a:rPr lang="en-US" sz="2000" dirty="0" err="1"/>
              <a:t>akun</a:t>
            </a:r>
            <a:r>
              <a:rPr lang="en-US" sz="2000" dirty="0"/>
              <a:t> nominal agar </a:t>
            </a:r>
            <a:r>
              <a:rPr lang="en-US" sz="2000" dirty="0" err="1"/>
              <a:t>akun</a:t>
            </a:r>
            <a:r>
              <a:rPr lang="en-US" sz="2000" dirty="0"/>
              <a:t> </a:t>
            </a:r>
            <a:r>
              <a:rPr lang="en-US" sz="2000" dirty="0" err="1"/>
              <a:t>riil</a:t>
            </a:r>
            <a:r>
              <a:rPr lang="en-US" sz="2000" dirty="0"/>
              <a:t> </a:t>
            </a:r>
            <a:r>
              <a:rPr lang="en-US" sz="2000" dirty="0" err="1"/>
              <a:t>menunjukkan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sebenarnya</a:t>
            </a:r>
            <a:endParaRPr lang="en-US" sz="2000" dirty="0"/>
          </a:p>
        </p:txBody>
      </p:sp>
      <p:cxnSp>
        <p:nvCxnSpPr>
          <p:cNvPr id="16" name="Elbow Connector 15"/>
          <p:cNvCxnSpPr/>
          <p:nvPr/>
        </p:nvCxnSpPr>
        <p:spPr>
          <a:xfrm rot="5400000" flipV="1">
            <a:off x="6662500" y="3056652"/>
            <a:ext cx="622935" cy="364331"/>
          </a:xfrm>
          <a:prstGeom prst="bentConnector3">
            <a:avLst>
              <a:gd name="adj1" fmla="val 5005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6300787" y="3785869"/>
            <a:ext cx="190500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/>
              <a:t>Sumber</a:t>
            </a:r>
            <a:r>
              <a:rPr lang="en-US" sz="2000" dirty="0"/>
              <a:t> data </a:t>
            </a:r>
            <a:r>
              <a:rPr lang="en-US" sz="2000" dirty="0" err="1"/>
              <a:t>penyusunan</a:t>
            </a:r>
            <a:r>
              <a:rPr lang="en-US" sz="2000" dirty="0"/>
              <a:t> </a:t>
            </a:r>
            <a:r>
              <a:rPr lang="en-US" sz="2000" dirty="0" err="1"/>
              <a:t>jurnal</a:t>
            </a:r>
            <a:r>
              <a:rPr lang="en-US" sz="2000" dirty="0"/>
              <a:t> </a:t>
            </a:r>
            <a:r>
              <a:rPr lang="en-US" sz="2000" dirty="0" err="1"/>
              <a:t>penutup</a:t>
            </a:r>
            <a:r>
              <a:rPr lang="en-US" sz="2000" dirty="0"/>
              <a:t>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kertas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9" grpId="0"/>
      <p:bldP spid="1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4038600" cy="4953000"/>
          </a:xfrm>
        </p:spPr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  <a:p>
            <a:pPr marL="0" indent="0">
              <a:buFont typeface="+mj-lt"/>
              <a:buNone/>
            </a:pPr>
            <a:endParaRPr lang="en-ID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174750"/>
            <a:ext cx="4038600" cy="4953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ID" altLang="en-US"/>
          </a:p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28" name="AutoShape 92"/>
          <p:cNvSpPr>
            <a:spLocks noChangeArrowheads="1"/>
          </p:cNvSpPr>
          <p:nvPr/>
        </p:nvSpPr>
        <p:spPr bwMode="auto">
          <a:xfrm rot="5400000" flipH="1">
            <a:off x="3029464" y="-1923535"/>
            <a:ext cx="613093" cy="5367576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8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Akun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yang </a:t>
            </a:r>
            <a:r>
              <a:rPr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P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erlu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Jurnal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Penutup</a:t>
            </a:r>
            <a:endParaRPr kumimoji="0" lang="en-ID" altLang="ko-KR" sz="2400" dirty="0">
              <a:solidFill>
                <a:schemeClr val="tx1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13849" y="336551"/>
            <a:ext cx="338138" cy="7956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1404462" y="1247140"/>
          <a:ext cx="6673691" cy="480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92"/>
          <p:cNvSpPr>
            <a:spLocks noChangeArrowheads="1"/>
          </p:cNvSpPr>
          <p:nvPr/>
        </p:nvSpPr>
        <p:spPr bwMode="auto">
          <a:xfrm rot="5400000" flipH="1">
            <a:off x="2419589" y="-1314214"/>
            <a:ext cx="537210" cy="4072415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8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Contoh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Menutup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Akun</a:t>
            </a:r>
            <a:endParaRPr kumimoji="0" lang="en-ID" altLang="ko-KR" sz="2400" dirty="0">
              <a:solidFill>
                <a:schemeClr val="tx1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13849" y="336551"/>
            <a:ext cx="338138" cy="7956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7"/>
          <p:cNvSpPr/>
          <p:nvPr/>
        </p:nvSpPr>
        <p:spPr>
          <a:xfrm>
            <a:off x="1233011" y="1132205"/>
            <a:ext cx="6378893" cy="2655570"/>
          </a:xfrm>
          <a:prstGeom prst="foldedCorner">
            <a:avLst>
              <a:gd name="adj" fmla="val 665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ID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ID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menutup akun nominal bersaldo debit:</a:t>
            </a:r>
            <a:endParaRPr lang="en-ID" sz="16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endPara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endParaRPr 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r>
              <a:rPr lang="en-ID" alt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Penjualan		140.400.000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r>
              <a:rPr 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ID" alt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otongan pembelian</a:t>
            </a: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D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1.900.000</a:t>
            </a: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r>
              <a:rPr lang="en-ID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 pembelian		    1.100.000</a:t>
            </a: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r>
              <a:rPr lang="en-ID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Pendapatan bunga		    1.200.000</a:t>
            </a: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endParaRPr lang="en-ID" altLang="en-US" sz="14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r>
              <a:rPr lang="en-ID" alt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Ikhtisar</a:t>
            </a:r>
            <a:r>
              <a:rPr lang="en-ID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alt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laba</a:t>
            </a:r>
            <a:r>
              <a:rPr lang="en-ID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altLang="en-US" sz="1400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rugi</a:t>
            </a:r>
            <a:r>
              <a:rPr lang="en-ID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144.600.000</a:t>
            </a: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r>
              <a:rPr 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tabLst>
                <a:tab pos="2917825" algn="l"/>
                <a:tab pos="4512945" algn="l"/>
                <a:tab pos="6284595" algn="l"/>
              </a:tabLst>
            </a:pPr>
            <a:endParaRPr 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944880" y="4561840"/>
            <a:ext cx="2247900" cy="1752600"/>
          </a:xfrm>
          <a:prstGeom prst="snipRoundRect">
            <a:avLst>
              <a:gd name="adj1" fmla="val 16667"/>
              <a:gd name="adj2" fmla="val 108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altLang="en-US" dirty="0" err="1">
                <a:sym typeface="+mn-ea"/>
              </a:rPr>
              <a:t>Langkah</a:t>
            </a:r>
            <a:r>
              <a:rPr lang="en-ID" altLang="en-US" dirty="0">
                <a:sym typeface="+mn-ea"/>
              </a:rPr>
              <a:t> </a:t>
            </a:r>
            <a:r>
              <a:rPr lang="en-ID" altLang="en-US" dirty="0" err="1" smtClean="0">
                <a:sym typeface="+mn-ea"/>
              </a:rPr>
              <a:t>selanjutnya</a:t>
            </a:r>
            <a:r>
              <a:rPr lang="en-ID" altLang="en-US" dirty="0" smtClean="0">
                <a:sym typeface="+mn-ea"/>
              </a:rPr>
              <a:t>, p</a:t>
            </a:r>
            <a:r>
              <a:rPr lang="en-US" dirty="0" err="1">
                <a:sym typeface="+mn-ea"/>
              </a:rPr>
              <a:t>osting</a:t>
            </a:r>
            <a:r>
              <a:rPr lang="en-US" dirty="0">
                <a:sym typeface="+mn-ea"/>
              </a:rPr>
              <a:t> </a:t>
            </a:r>
            <a:r>
              <a:rPr lang="en-ID" altLang="en-US" dirty="0">
                <a:sym typeface="+mn-ea"/>
              </a:rPr>
              <a:t>j</a:t>
            </a:r>
            <a:r>
              <a:rPr lang="en-US" dirty="0" err="1">
                <a:sym typeface="+mn-ea"/>
              </a:rPr>
              <a:t>urnal</a:t>
            </a:r>
            <a:r>
              <a:rPr lang="en-US" dirty="0">
                <a:sym typeface="+mn-ea"/>
              </a:rPr>
              <a:t> </a:t>
            </a:r>
            <a:r>
              <a:rPr lang="en-ID" altLang="en-US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enutup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ke</a:t>
            </a:r>
            <a:r>
              <a:rPr lang="en-US" dirty="0">
                <a:sym typeface="+mn-ea"/>
              </a:rPr>
              <a:t> </a:t>
            </a:r>
            <a:r>
              <a:rPr lang="en-ID" altLang="en-US" dirty="0">
                <a:sym typeface="+mn-ea"/>
              </a:rPr>
              <a:t>b</a:t>
            </a:r>
            <a:r>
              <a:rPr lang="en-US" dirty="0" err="1">
                <a:sym typeface="+mn-ea"/>
              </a:rPr>
              <a:t>uku</a:t>
            </a:r>
            <a:r>
              <a:rPr lang="en-US" dirty="0">
                <a:sym typeface="+mn-ea"/>
              </a:rPr>
              <a:t> </a:t>
            </a:r>
            <a:r>
              <a:rPr lang="en-ID" altLang="en-US" dirty="0">
                <a:sym typeface="+mn-ea"/>
              </a:rPr>
              <a:t>b</a:t>
            </a:r>
            <a:r>
              <a:rPr lang="en-US" dirty="0" err="1">
                <a:sym typeface="+mn-ea"/>
              </a:rPr>
              <a:t>esar</a:t>
            </a:r>
            <a:r>
              <a:rPr lang="en-US" dirty="0">
                <a:sym typeface="+mn-ea"/>
              </a:rPr>
              <a:t> </a:t>
            </a:r>
            <a:r>
              <a:rPr lang="en-ID" altLang="en-US" dirty="0">
                <a:sym typeface="+mn-ea"/>
              </a:rPr>
              <a:t>s</a:t>
            </a:r>
            <a:r>
              <a:rPr lang="en-US" dirty="0" err="1">
                <a:sym typeface="+mn-ea"/>
              </a:rPr>
              <a:t>etelah</a:t>
            </a:r>
            <a:r>
              <a:rPr lang="en-US" dirty="0">
                <a:sym typeface="+mn-ea"/>
              </a:rPr>
              <a:t> </a:t>
            </a:r>
            <a:r>
              <a:rPr lang="en-ID" altLang="en-US" dirty="0">
                <a:sym typeface="+mn-ea"/>
              </a:rPr>
              <a:t>p</a:t>
            </a:r>
            <a:r>
              <a:rPr lang="en-US" dirty="0" err="1">
                <a:sym typeface="+mn-ea"/>
              </a:rPr>
              <a:t>enutupan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>
            <a:off x="3835718" y="5100321"/>
            <a:ext cx="885349" cy="676275"/>
          </a:xfrm>
          <a:prstGeom prst="bentConnector3">
            <a:avLst>
              <a:gd name="adj1" fmla="val 50027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 Diagonal Corner Rectangle 17"/>
          <p:cNvSpPr/>
          <p:nvPr/>
        </p:nvSpPr>
        <p:spPr>
          <a:xfrm>
            <a:off x="5473540" y="4264504"/>
            <a:ext cx="2527459" cy="197056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ym typeface="+mn-ea"/>
              </a:rPr>
              <a:t>Penutupan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akun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buku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besar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bertujuan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memudahkan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penyusunan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neraca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saldo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setelah</a:t>
            </a:r>
            <a:r>
              <a:rPr lang="en-US" dirty="0">
                <a:sym typeface="+mn-ea"/>
              </a:rPr>
              <a:t> </a:t>
            </a:r>
            <a:r>
              <a:rPr lang="en-US" dirty="0" err="1" smtClean="0">
                <a:sym typeface="+mn-ea"/>
              </a:rPr>
              <a:t>penutupan</a:t>
            </a:r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" grpId="0" animBg="1"/>
      <p:bldP spid="8" grpId="0" bldLvl="0" animBg="1"/>
      <p:bldP spid="16" grpId="0" bldLvl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err="1" smtClean="0"/>
              <a:t>Siapakah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Pemakai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Sistem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Informasi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Akuntansi</a:t>
            </a:r>
            <a:r>
              <a:rPr lang="en-US" altLang="en-US" sz="2400" b="1" dirty="0" smtClean="0"/>
              <a:t>?</a:t>
            </a:r>
            <a:endParaRPr lang="en-US" altLang="en-US" sz="2400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1066800"/>
          <a:ext cx="7162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Graphic spid="5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92"/>
          <p:cNvSpPr>
            <a:spLocks noChangeArrowheads="1"/>
          </p:cNvSpPr>
          <p:nvPr/>
        </p:nvSpPr>
        <p:spPr bwMode="auto">
          <a:xfrm rot="5400000" flipH="1">
            <a:off x="3093958" y="-1935244"/>
            <a:ext cx="560071" cy="5444015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8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Neraca 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Saldo Setelah Penutupan</a:t>
            </a:r>
            <a:endParaRPr kumimoji="0" lang="en-ID" altLang="ko-KR" sz="2400" dirty="0">
              <a:solidFill>
                <a:schemeClr val="tx1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13849" y="336551"/>
            <a:ext cx="338138" cy="7956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2145983" y="2481580"/>
          <a:ext cx="5324475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Curved Connector 7"/>
          <p:cNvCxnSpPr/>
          <p:nvPr/>
        </p:nvCxnSpPr>
        <p:spPr>
          <a:xfrm rot="16200000" flipH="1">
            <a:off x="3048000" y="1295400"/>
            <a:ext cx="1219200" cy="1219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5" descr="logo return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29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92"/>
          <p:cNvSpPr>
            <a:spLocks noChangeArrowheads="1"/>
          </p:cNvSpPr>
          <p:nvPr/>
        </p:nvSpPr>
        <p:spPr bwMode="auto">
          <a:xfrm rot="5400000" flipH="1">
            <a:off x="2027159" y="-868444"/>
            <a:ext cx="483870" cy="3234215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8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Jurnal 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Pembalik</a:t>
            </a:r>
            <a:endParaRPr kumimoji="0" lang="en-ID" altLang="ko-KR" sz="2400" dirty="0">
              <a:solidFill>
                <a:schemeClr val="tx1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13849" y="336551"/>
            <a:ext cx="338138" cy="7956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762000" y="1371600"/>
          <a:ext cx="7696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75AB85-8D1A-4769-8BC8-464F73578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graphicEl>
                                              <a:dgm id="{8375AB85-8D1A-4769-8BC8-464F73578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9AF5AE-1AFD-4869-975A-D6D49E74A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graphicEl>
                                              <a:dgm id="{0B9AF5AE-1AFD-4869-975A-D6D49E74A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3D95429-EA84-41E4-9559-C62243B6D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graphicEl>
                                              <a:dgm id="{F3D95429-EA84-41E4-9559-C62243B6D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C848353-C9B7-47E5-B960-9C6ADE810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graphicEl>
                                              <a:dgm id="{0C848353-C9B7-47E5-B960-9C6ADE810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431682D-9F03-4652-AA39-6F54C33B5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graphicEl>
                                              <a:dgm id="{1431682D-9F03-4652-AA39-6F54C33B5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8E474AA-8AD6-42F7-8BF4-F8236AE7C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graphicEl>
                                              <a:dgm id="{48E474AA-8AD6-42F7-8BF4-F8236AE7C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1EE6BA-251B-4DEF-8FCA-2C26F766D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graphicEl>
                                              <a:dgm id="{C61EE6BA-251B-4DEF-8FCA-2C26F766D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  <p:bldGraphic spid="12" grpId="0">
        <p:bldSub>
          <a:bldDgm bld="lvlOne"/>
        </p:bldSub>
      </p:bldGraphic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709613" y="1467486"/>
          <a:ext cx="7725251" cy="497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AutoShape 92"/>
          <p:cNvSpPr>
            <a:spLocks noChangeArrowheads="1"/>
          </p:cNvSpPr>
          <p:nvPr/>
        </p:nvSpPr>
        <p:spPr bwMode="auto">
          <a:xfrm rot="5400000" flipH="1">
            <a:off x="2484359" y="-1325644"/>
            <a:ext cx="483870" cy="4148615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8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Tujuan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Jurnal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Pembalik</a:t>
            </a:r>
            <a:endParaRPr kumimoji="0" lang="en-ID" altLang="ko-KR" sz="2400" dirty="0">
              <a:solidFill>
                <a:schemeClr val="tx1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13849" y="336551"/>
            <a:ext cx="338138" cy="7956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92"/>
          <p:cNvSpPr>
            <a:spLocks noChangeArrowheads="1"/>
          </p:cNvSpPr>
          <p:nvPr/>
        </p:nvSpPr>
        <p:spPr bwMode="auto">
          <a:xfrm rot="5400000" flipH="1">
            <a:off x="3900408" y="-2805193"/>
            <a:ext cx="547371" cy="7044215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8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Akun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yang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Perlu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Dibuatkan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Jurnal</a:t>
            </a:r>
            <a:r>
              <a:rPr kumimoji="0" lang="en-ID" altLang="ko-KR" sz="2400" dirty="0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 </a:t>
            </a:r>
            <a:r>
              <a:rPr kumimoji="0" lang="en-ID" altLang="ko-KR" sz="2400" dirty="0" err="1" smtClean="0">
                <a:solidFill>
                  <a:schemeClr val="tx1"/>
                </a:solidFill>
                <a:latin typeface="Arial Rounded MT Bold" pitchFamily="34" charset="0"/>
                <a:cs typeface="Arial" panose="020B0604020202020204" pitchFamily="34" charset="0"/>
              </a:rPr>
              <a:t>Pembalik</a:t>
            </a:r>
            <a:endParaRPr kumimoji="0" lang="en-ID" altLang="ko-KR" sz="2400" dirty="0">
              <a:solidFill>
                <a:schemeClr val="tx1"/>
              </a:solidFill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313849" y="336551"/>
            <a:ext cx="338138" cy="7956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651986" y="1322705"/>
            <a:ext cx="757761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D" altLang="en-US" sz="2000" b="1" dirty="0" smtClean="0"/>
              <a:t>1. </a:t>
            </a:r>
            <a:r>
              <a:rPr lang="en-US" sz="2000" b="1" dirty="0" err="1" smtClean="0"/>
              <a:t>Beban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dibayar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muka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dicatat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beban</a:t>
            </a:r>
            <a:endParaRPr lang="en-US" sz="2000" b="1" dirty="0"/>
          </a:p>
        </p:txBody>
      </p:sp>
      <p:grpSp>
        <p:nvGrpSpPr>
          <p:cNvPr id="2" name="Group 31"/>
          <p:cNvGrpSpPr/>
          <p:nvPr/>
        </p:nvGrpSpPr>
        <p:grpSpPr>
          <a:xfrm>
            <a:off x="1008054" y="1882373"/>
            <a:ext cx="7221546" cy="1241827"/>
            <a:chOff x="899159" y="2582564"/>
            <a:chExt cx="6690361" cy="124182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899159" y="2582564"/>
              <a:ext cx="3337561" cy="478970"/>
            </a:xfrm>
            <a:prstGeom prst="rect">
              <a:avLst/>
            </a:prstGeom>
            <a:grpFill/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Jurnal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penyesuaian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02044" y="3161246"/>
              <a:ext cx="3334676" cy="663145"/>
            </a:xfrm>
            <a:prstGeom prst="rect">
              <a:avLst/>
            </a:prstGeom>
            <a:grp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tabLst>
                  <a:tab pos="346075" algn="l"/>
                  <a:tab pos="2395538" algn="l"/>
                  <a:tab pos="2684463" algn="l"/>
                </a:tabLst>
              </a:pP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Asuransi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dibayar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muka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>
                <a:tabLst>
                  <a:tab pos="346075" algn="l"/>
                  <a:tab pos="2395538" algn="l"/>
                  <a:tab pos="2684463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Beban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asuransi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51959" y="2582564"/>
              <a:ext cx="3337561" cy="478970"/>
            </a:xfrm>
            <a:prstGeom prst="rect">
              <a:avLst/>
            </a:prstGeom>
            <a:grpFill/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Jurnal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pembalik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54844" y="3161246"/>
              <a:ext cx="3334676" cy="663145"/>
            </a:xfrm>
            <a:prstGeom prst="rect">
              <a:avLst/>
            </a:prstGeom>
            <a:grp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tabLst>
                  <a:tab pos="346075" algn="l"/>
                  <a:tab pos="2511425" algn="l"/>
                  <a:tab pos="2859088" algn="l"/>
                </a:tabLst>
              </a:pP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Beban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asuransi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>
                <a:tabLst>
                  <a:tab pos="346075" algn="l"/>
                  <a:tab pos="2511425" algn="l"/>
                  <a:tab pos="2859088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Asuransi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dibayar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muka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	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 Box 8"/>
          <p:cNvSpPr txBox="1"/>
          <p:nvPr/>
        </p:nvSpPr>
        <p:spPr>
          <a:xfrm>
            <a:off x="651987" y="3369310"/>
            <a:ext cx="757761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D" altLang="en-US" sz="2000" b="1" dirty="0" smtClean="0"/>
              <a:t>2. </a:t>
            </a:r>
            <a:r>
              <a:rPr lang="en-US" sz="2000" b="1" dirty="0" err="1" smtClean="0"/>
              <a:t>Pendapatan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diterima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muka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dicatat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pendapatan</a:t>
            </a:r>
            <a:endParaRPr lang="en-US" sz="2000" b="1" dirty="0"/>
          </a:p>
        </p:txBody>
      </p:sp>
      <p:grpSp>
        <p:nvGrpSpPr>
          <p:cNvPr id="3" name="Group 9"/>
          <p:cNvGrpSpPr/>
          <p:nvPr/>
        </p:nvGrpSpPr>
        <p:grpSpPr>
          <a:xfrm>
            <a:off x="1009959" y="4081378"/>
            <a:ext cx="7219641" cy="1252622"/>
            <a:chOff x="899159" y="2582564"/>
            <a:chExt cx="6690361" cy="1252622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899159" y="2582564"/>
              <a:ext cx="3337561" cy="478970"/>
            </a:xfrm>
            <a:prstGeom prst="rect">
              <a:avLst/>
            </a:prstGeom>
            <a:grpFill/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Jurnal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penyesuaian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2044" y="3172041"/>
              <a:ext cx="3334676" cy="663145"/>
            </a:xfrm>
            <a:prstGeom prst="rect">
              <a:avLst/>
            </a:prstGeom>
            <a:grp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tabLst>
                  <a:tab pos="346075" algn="l"/>
                  <a:tab pos="2395538" algn="l"/>
                  <a:tab pos="2743200" algn="l"/>
                </a:tabLst>
              </a:pP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Pendapatan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sewa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>
                <a:tabLst>
                  <a:tab pos="346075" algn="l"/>
                  <a:tab pos="2395538" algn="l"/>
                  <a:tab pos="2743200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Sewa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muka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51959" y="2582564"/>
              <a:ext cx="3337561" cy="478970"/>
            </a:xfrm>
            <a:prstGeom prst="rect">
              <a:avLst/>
            </a:prstGeom>
            <a:grpFill/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Jurnal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pembalik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54844" y="3172041"/>
              <a:ext cx="3334676" cy="663145"/>
            </a:xfrm>
            <a:prstGeom prst="rect">
              <a:avLst/>
            </a:prstGeom>
            <a:grp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tabLst>
                  <a:tab pos="346075" algn="l"/>
                  <a:tab pos="2511425" algn="l"/>
                  <a:tab pos="2859088" algn="l"/>
                </a:tabLst>
              </a:pP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Sewa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muka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>
                <a:tabLst>
                  <a:tab pos="346075" algn="l"/>
                  <a:tab pos="2511425" algn="l"/>
                  <a:tab pos="2859088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Pendapatan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sewa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	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  <p:bldP spid="6" grpId="0"/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547212" y="1050290"/>
            <a:ext cx="768238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D" altLang="en-US" sz="2000" b="1" dirty="0" smtClean="0"/>
              <a:t>3. </a:t>
            </a:r>
            <a:r>
              <a:rPr lang="en-US" sz="2000" b="1" dirty="0" err="1" smtClean="0"/>
              <a:t>Beban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masih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dibayar</a:t>
            </a:r>
            <a:endParaRPr lang="en-US" sz="2000" b="1" dirty="0"/>
          </a:p>
        </p:txBody>
      </p:sp>
      <p:grpSp>
        <p:nvGrpSpPr>
          <p:cNvPr id="2" name="Group 31"/>
          <p:cNvGrpSpPr/>
          <p:nvPr/>
        </p:nvGrpSpPr>
        <p:grpSpPr>
          <a:xfrm>
            <a:off x="805647" y="1753468"/>
            <a:ext cx="7423953" cy="1253733"/>
            <a:chOff x="899159" y="2582564"/>
            <a:chExt cx="6690361" cy="1253733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899159" y="2582564"/>
              <a:ext cx="3337561" cy="478970"/>
            </a:xfrm>
            <a:prstGeom prst="rect">
              <a:avLst/>
            </a:prstGeom>
            <a:grpFill/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Jurnal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penyesuaian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02044" y="3173152"/>
              <a:ext cx="3334676" cy="663145"/>
            </a:xfrm>
            <a:prstGeom prst="rect">
              <a:avLst/>
            </a:prstGeom>
            <a:grp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tabLst>
                  <a:tab pos="346075" algn="l"/>
                  <a:tab pos="2171700" algn="l"/>
                  <a:tab pos="2520950" algn="l"/>
                </a:tabLst>
              </a:pP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Beban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gaji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>
                <a:tabLst>
                  <a:tab pos="346075" algn="l"/>
                  <a:tab pos="2171700" algn="l"/>
                  <a:tab pos="2520950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Utang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gaji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51959" y="2582564"/>
              <a:ext cx="3337561" cy="478970"/>
            </a:xfrm>
            <a:prstGeom prst="rect">
              <a:avLst/>
            </a:prstGeom>
            <a:grpFill/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Jurnal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pembalik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54844" y="3173152"/>
              <a:ext cx="3334676" cy="663145"/>
            </a:xfrm>
            <a:prstGeom prst="rect">
              <a:avLst/>
            </a:prstGeom>
            <a:grp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tabLst>
                  <a:tab pos="346075" algn="l"/>
                  <a:tab pos="2171700" algn="l"/>
                  <a:tab pos="2520950" algn="l"/>
                </a:tabLst>
              </a:pPr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Utang gaji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>
                <a:tabLst>
                  <a:tab pos="346075" algn="l"/>
                  <a:tab pos="2171700" algn="l"/>
                  <a:tab pos="2520950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Beban gaji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	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547210" y="3459480"/>
            <a:ext cx="768238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D" altLang="en-US" sz="2000" b="1" dirty="0" smtClean="0"/>
              <a:t>4. </a:t>
            </a:r>
            <a:r>
              <a:rPr lang="en-US" sz="2000" b="1" dirty="0" err="1" smtClean="0"/>
              <a:t>Pendapatan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masih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diterima</a:t>
            </a:r>
            <a:endParaRPr lang="en-US" sz="2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807552" y="4161388"/>
            <a:ext cx="7422048" cy="1248812"/>
            <a:chOff x="899159" y="2582564"/>
            <a:chExt cx="6690361" cy="1248812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899159" y="2582564"/>
              <a:ext cx="3337561" cy="478970"/>
            </a:xfrm>
            <a:prstGeom prst="rect">
              <a:avLst/>
            </a:prstGeom>
            <a:grpFill/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Jurnal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penyesuaian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02044" y="3168231"/>
              <a:ext cx="3334676" cy="663145"/>
            </a:xfrm>
            <a:prstGeom prst="rect">
              <a:avLst/>
            </a:prstGeom>
            <a:grp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tabLst>
                  <a:tab pos="346075" algn="l"/>
                  <a:tab pos="2171700" algn="l"/>
                  <a:tab pos="2520950" algn="l"/>
                </a:tabLst>
              </a:pPr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Piutang bunga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>
                <a:tabLst>
                  <a:tab pos="346075" algn="l"/>
                  <a:tab pos="2171700" algn="l"/>
                  <a:tab pos="2520950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smtClean="0">
                  <a:latin typeface="Arial" panose="020B0604020202020204" pitchFamily="34" charset="0"/>
                  <a:cs typeface="Arial" panose="020B0604020202020204" pitchFamily="34" charset="0"/>
                </a:rPr>
                <a:t>Pendapatan bunga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51959" y="2582564"/>
              <a:ext cx="3337561" cy="478970"/>
            </a:xfrm>
            <a:prstGeom prst="rect">
              <a:avLst/>
            </a:prstGeom>
            <a:grpFill/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Jurnal</a:t>
              </a:r>
              <a:r>
                <a:rPr lang="en-US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pembalik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54844" y="3168231"/>
              <a:ext cx="3334676" cy="663145"/>
            </a:xfrm>
            <a:prstGeom prst="rect">
              <a:avLst/>
            </a:prstGeom>
            <a:grp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>
                <a:tabLst>
                  <a:tab pos="346075" algn="l"/>
                  <a:tab pos="2171700" algn="l"/>
                  <a:tab pos="2520950" algn="l"/>
                </a:tabLst>
              </a:pP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Pendapatan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bunga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  <a:p>
              <a:pPr>
                <a:tabLst>
                  <a:tab pos="346075" algn="l"/>
                  <a:tab pos="2171700" algn="l"/>
                  <a:tab pos="2520950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Piutang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bunga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		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Rp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IP logo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60905" y="1643063"/>
            <a:ext cx="3432175" cy="3448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5184" y="702112"/>
            <a:ext cx="696013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Terima </a:t>
            </a:r>
            <a:r>
              <a:rPr lang="id-I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Kasih</a:t>
            </a:r>
            <a:endParaRPr lang="id-ID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847726" y="5300663"/>
            <a:ext cx="74580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400" b="1" dirty="0">
                <a:latin typeface="Arial" pitchFamily="34" charset="0"/>
                <a:ea typeface="DejaVu Sans"/>
                <a:cs typeface="Arial" pitchFamily="34" charset="0"/>
              </a:rPr>
              <a:t>Bersama </a:t>
            </a:r>
            <a:r>
              <a:rPr lang="en-US" sz="2400" b="1" dirty="0" smtClean="0">
                <a:latin typeface="Arial" pitchFamily="34" charset="0"/>
                <a:ea typeface="DejaVu Sans"/>
                <a:cs typeface="Arial" pitchFamily="34" charset="0"/>
              </a:rPr>
              <a:t>PT </a:t>
            </a:r>
            <a:r>
              <a:rPr lang="en-US" sz="2400" b="1" dirty="0" err="1" smtClean="0">
                <a:latin typeface="Arial" pitchFamily="34" charset="0"/>
                <a:ea typeface="DejaVu Sans"/>
                <a:cs typeface="Arial" pitchFamily="34" charset="0"/>
              </a:rPr>
              <a:t>Penerbit</a:t>
            </a:r>
            <a:r>
              <a:rPr lang="en-US" sz="2400" b="1" dirty="0" smtClean="0">
                <a:latin typeface="Arial" pitchFamily="34" charset="0"/>
                <a:ea typeface="DejaVu Sans"/>
                <a:cs typeface="Arial" pitchFamily="34" charset="0"/>
              </a:rPr>
              <a:t> </a:t>
            </a:r>
            <a:r>
              <a:rPr lang="id-ID" sz="2400" b="1" dirty="0" smtClean="0">
                <a:latin typeface="Arial" pitchFamily="34" charset="0"/>
                <a:ea typeface="DejaVu Sans"/>
                <a:cs typeface="Arial" pitchFamily="34" charset="0"/>
              </a:rPr>
              <a:t>Intan </a:t>
            </a:r>
            <a:r>
              <a:rPr lang="id-ID" sz="2400" b="1" dirty="0">
                <a:latin typeface="Arial" pitchFamily="34" charset="0"/>
                <a:ea typeface="DejaVu Sans"/>
                <a:cs typeface="Arial" pitchFamily="34" charset="0"/>
              </a:rPr>
              <a:t>Pariwara</a:t>
            </a:r>
          </a:p>
          <a:p>
            <a:pPr algn="ctr"/>
            <a:r>
              <a:rPr lang="id-ID" sz="2400" b="1" dirty="0">
                <a:latin typeface="Arial" pitchFamily="34" charset="0"/>
                <a:ea typeface="DejaVu Sans"/>
                <a:cs typeface="Arial" pitchFamily="34" charset="0"/>
              </a:rPr>
              <a:t> Mencerdaskan Kehidupan Bangsa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b="1" dirty="0" err="1" smtClean="0"/>
              <a:t>Karakteristik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Kualitas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Informasi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Akuntansi</a:t>
            </a:r>
            <a:endParaRPr lang="en-US" altLang="en-US" sz="2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24743"/>
          <a:ext cx="8229600" cy="521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3321</Words>
  <Application>Microsoft Office PowerPoint</Application>
  <PresentationFormat>On-screen Show (4:3)</PresentationFormat>
  <Paragraphs>823</Paragraphs>
  <Slides>85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Slide 1</vt:lpstr>
      <vt:lpstr>Slide 2</vt:lpstr>
      <vt:lpstr>BAB I Akuntansi sebagai Sistem Informasi</vt:lpstr>
      <vt:lpstr>Slide 4</vt:lpstr>
      <vt:lpstr>Konsep Dasar Akuntansi</vt:lpstr>
      <vt:lpstr>Perkembangan Akuntansi di Indonesia</vt:lpstr>
      <vt:lpstr>Sistem Informasi Akuntansi</vt:lpstr>
      <vt:lpstr>Siapakah Pemakai Sistem Informasi Akuntansi?</vt:lpstr>
      <vt:lpstr>Karakteristik Kualitas Informasi Akuntansi</vt:lpstr>
      <vt:lpstr>Prinsip Dasar Akuntansi</vt:lpstr>
      <vt:lpstr>Bidang-Bidang Akuntansi</vt:lpstr>
      <vt:lpstr>Profesi Akuntan</vt:lpstr>
      <vt:lpstr>Etika Profesi Akuntan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BAB III Siklus Akuntansi pada Perusahaan Jasa</vt:lpstr>
      <vt:lpstr>Slide 26</vt:lpstr>
      <vt:lpstr>Slide 27</vt:lpstr>
      <vt:lpstr>Slide 28</vt:lpstr>
      <vt:lpstr>Analisis Bukti Transaksi</vt:lpstr>
      <vt:lpstr>Slide 30</vt:lpstr>
      <vt:lpstr>Buku Besar</vt:lpstr>
      <vt:lpstr>Contoh Soal Pada Januari 2019 Gilang mendirikan usaha bengkel sepeda motor dengan nama bengkel Elang Motor. Pada tanggal 1 Januari 2019 Gilang menyetorkan uang tunai Rp15.100.000,00, perlengkapan Rp5.250.000,00, peralatan Rp12.550.000,00, dan sepeda motor Rp22.400.000,00 sebagai modal usaha.</vt:lpstr>
      <vt:lpstr>Buku Besar</vt:lpstr>
      <vt:lpstr>Slide 34</vt:lpstr>
      <vt:lpstr>Slide 35</vt:lpstr>
      <vt:lpstr>Slide 36</vt:lpstr>
      <vt:lpstr>Slide 37</vt:lpstr>
      <vt:lpstr>Slide 38</vt:lpstr>
      <vt:lpstr>Slide 39</vt:lpstr>
      <vt:lpstr>Penghasilan komprehensif lainnya</vt:lpstr>
      <vt:lpstr>Slide 41</vt:lpstr>
      <vt:lpstr>Slide 42</vt:lpstr>
      <vt:lpstr>Slide 43</vt:lpstr>
      <vt:lpstr>Laporan arus kas </vt:lpstr>
      <vt:lpstr>Catatan Laporan Keuangan  Catatan laporan keuangan berfungsi menginterpretasikan angka-angka yang terkandung dalam laporan keuangan.</vt:lpstr>
      <vt:lpstr>BAB IV Penutupan Siklus Akuntansi pada Perusahaan Jasa</vt:lpstr>
      <vt:lpstr>Slide 47</vt:lpstr>
      <vt:lpstr>Slide 48</vt:lpstr>
      <vt:lpstr>Slide 49</vt:lpstr>
      <vt:lpstr>Penyusunan Jurnal Penutup </vt:lpstr>
      <vt:lpstr>Slide 51</vt:lpstr>
      <vt:lpstr>Slide 52</vt:lpstr>
      <vt:lpstr>Slide 53</vt:lpstr>
      <vt:lpstr>Slide 54</vt:lpstr>
      <vt:lpstr>Contoh Transaksi </vt:lpstr>
      <vt:lpstr>Contoh Transaksi </vt:lpstr>
      <vt:lpstr>Slide 57</vt:lpstr>
      <vt:lpstr>Slide 58</vt:lpstr>
      <vt:lpstr>Slide 59</vt:lpstr>
      <vt:lpstr>Jurnal Khusus Perusahaan Dagang</vt:lpstr>
      <vt:lpstr>Slide 61</vt:lpstr>
      <vt:lpstr>Slide 62</vt:lpstr>
      <vt:lpstr>Slide 63</vt:lpstr>
      <vt:lpstr>Slide 64</vt:lpstr>
      <vt:lpstr>Slide 65</vt:lpstr>
      <vt:lpstr>Slide 66</vt:lpstr>
      <vt:lpstr>Contoh Kertas Kerja</vt:lpstr>
      <vt:lpstr>Slide 68</vt:lpstr>
      <vt:lpstr>Laporan Keuangan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Azure</cp:lastModifiedBy>
  <cp:revision>164</cp:revision>
  <dcterms:created xsi:type="dcterms:W3CDTF">2019-05-08T01:29:47Z</dcterms:created>
  <dcterms:modified xsi:type="dcterms:W3CDTF">2019-06-14T04:09:27Z</dcterms:modified>
</cp:coreProperties>
</file>